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sldIdLst>
    <p:sldId id="352" r:id="rId4"/>
    <p:sldId id="341" r:id="rId5"/>
    <p:sldId id="350" r:id="rId6"/>
    <p:sldId id="260" r:id="rId7"/>
    <p:sldId id="351" r:id="rId8"/>
    <p:sldId id="344" r:id="rId9"/>
    <p:sldId id="310" r:id="rId10"/>
    <p:sldId id="343" r:id="rId11"/>
    <p:sldId id="353" r:id="rId12"/>
    <p:sldId id="311" r:id="rId13"/>
    <p:sldId id="312" r:id="rId14"/>
    <p:sldId id="318" r:id="rId15"/>
    <p:sldId id="308" r:id="rId16"/>
    <p:sldId id="316" r:id="rId17"/>
    <p:sldId id="317" r:id="rId18"/>
    <p:sldId id="325" r:id="rId19"/>
    <p:sldId id="354" r:id="rId20"/>
    <p:sldId id="320" r:id="rId21"/>
    <p:sldId id="315" r:id="rId22"/>
    <p:sldId id="347" r:id="rId23"/>
    <p:sldId id="342" r:id="rId24"/>
    <p:sldId id="357" r:id="rId25"/>
    <p:sldId id="323" r:id="rId26"/>
    <p:sldId id="321" r:id="rId27"/>
    <p:sldId id="355" r:id="rId28"/>
    <p:sldId id="264" r:id="rId29"/>
    <p:sldId id="327" r:id="rId30"/>
    <p:sldId id="328" r:id="rId31"/>
    <p:sldId id="329" r:id="rId32"/>
    <p:sldId id="330" r:id="rId33"/>
    <p:sldId id="356" r:id="rId34"/>
    <p:sldId id="348" r:id="rId35"/>
    <p:sldId id="287" r:id="rId36"/>
    <p:sldId id="333" r:id="rId37"/>
    <p:sldId id="334" r:id="rId38"/>
    <p:sldId id="335" r:id="rId39"/>
    <p:sldId id="336" r:id="rId40"/>
    <p:sldId id="337" r:id="rId41"/>
    <p:sldId id="284" r:id="rId42"/>
    <p:sldId id="339" r:id="rId43"/>
    <p:sldId id="340" r:id="rId44"/>
    <p:sldId id="299" r:id="rId45"/>
    <p:sldId id="300" r:id="rId46"/>
    <p:sldId id="301" r:id="rId47"/>
    <p:sldId id="345" r:id="rId48"/>
    <p:sldId id="349" r:id="rId49"/>
    <p:sldId id="346" r:id="rId50"/>
    <p:sldId id="302" r:id="rId51"/>
    <p:sldId id="303" r:id="rId52"/>
    <p:sldId id="304" r:id="rId53"/>
    <p:sldId id="305" r:id="rId54"/>
    <p:sldId id="306" r:id="rId5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58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562" y="58"/>
      </p:cViewPr>
      <p:guideLst>
        <p:guide orient="horz" pos="225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theme" Target="theme/theme1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tableStyles" Target="tableStyle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viewProps" Target="viewProps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40</c:v>
                </c:pt>
                <c:pt idx="1">
                  <c:v>25</c:v>
                </c:pt>
                <c:pt idx="2">
                  <c:v>20</c:v>
                </c:pt>
                <c:pt idx="3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CB-4DDD-B5B1-7F2B3838C8C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20</c:v>
                </c:pt>
                <c:pt idx="1">
                  <c:v>44</c:v>
                </c:pt>
                <c:pt idx="2">
                  <c:v>18</c:v>
                </c:pt>
                <c:pt idx="3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CB-4DDD-B5B1-7F2B3838C8C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35</c:v>
                </c:pt>
                <c:pt idx="1">
                  <c:v>15</c:v>
                </c:pt>
                <c:pt idx="2">
                  <c:v>30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ACB-4DDD-B5B1-7F2B3838C8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51541376"/>
        <c:axId val="251542912"/>
      </c:barChart>
      <c:catAx>
        <c:axId val="25154137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es-PE"/>
          </a:p>
        </c:txPr>
        <c:crossAx val="251542912"/>
        <c:crosses val="autoZero"/>
        <c:auto val="1"/>
        <c:lblAlgn val="ctr"/>
        <c:lblOffset val="100"/>
        <c:noMultiLvlLbl val="0"/>
      </c:catAx>
      <c:valAx>
        <c:axId val="25154291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es-PE"/>
          </a:p>
        </c:txPr>
        <c:crossAx val="2515413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P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40</c:v>
                </c:pt>
                <c:pt idx="1">
                  <c:v>25</c:v>
                </c:pt>
                <c:pt idx="2">
                  <c:v>20</c:v>
                </c:pt>
                <c:pt idx="3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35-4F18-8019-3042FFDBAA0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20</c:v>
                </c:pt>
                <c:pt idx="1">
                  <c:v>44</c:v>
                </c:pt>
                <c:pt idx="2">
                  <c:v>18</c:v>
                </c:pt>
                <c:pt idx="3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135-4F18-8019-3042FFDBAA0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35</c:v>
                </c:pt>
                <c:pt idx="1">
                  <c:v>15</c:v>
                </c:pt>
                <c:pt idx="2">
                  <c:v>30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135-4F18-8019-3042FFDBAA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51541376"/>
        <c:axId val="251542912"/>
      </c:barChart>
      <c:catAx>
        <c:axId val="25154137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es-PE"/>
          </a:p>
        </c:txPr>
        <c:crossAx val="251542912"/>
        <c:crosses val="autoZero"/>
        <c:auto val="1"/>
        <c:lblAlgn val="ctr"/>
        <c:lblOffset val="100"/>
        <c:noMultiLvlLbl val="0"/>
      </c:catAx>
      <c:valAx>
        <c:axId val="25154291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es-PE"/>
          </a:p>
        </c:txPr>
        <c:crossAx val="2515413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P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3"/>
            </a:solidFill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7102-439A-87FE-B0A300A4F1BF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7102-439A-87FE-B0A300A4F1BF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7102-439A-87FE-B0A300A4F1BF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7102-439A-87FE-B0A300A4F1BF}"/>
              </c:ext>
            </c:extLst>
          </c:dPt>
          <c:cat>
            <c:strRef>
              <c:f>Sheet1!$A$2:$A$7</c:f>
              <c:strCache>
                <c:ptCount val="6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  <c:pt idx="5">
                  <c:v>Category 6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45</c:v>
                </c:pt>
                <c:pt idx="1">
                  <c:v>50</c:v>
                </c:pt>
                <c:pt idx="2">
                  <c:v>65</c:v>
                </c:pt>
                <c:pt idx="3">
                  <c:v>50</c:v>
                </c:pt>
                <c:pt idx="4">
                  <c:v>35</c:v>
                </c:pt>
                <c:pt idx="5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102-439A-87FE-B0A300A4F1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250667008"/>
        <c:axId val="250668544"/>
      </c:barChart>
      <c:catAx>
        <c:axId val="250667008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250668544"/>
        <c:crosses val="autoZero"/>
        <c:auto val="1"/>
        <c:lblAlgn val="ctr"/>
        <c:lblOffset val="100"/>
        <c:noMultiLvlLbl val="0"/>
      </c:catAx>
      <c:valAx>
        <c:axId val="250668544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250667008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effectLst/>
  </c:spPr>
  <c:txPr>
    <a:bodyPr/>
    <a:lstStyle/>
    <a:p>
      <a:pPr>
        <a:defRPr sz="1800"/>
      </a:pPr>
      <a:endParaRPr lang="es-PE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/>
            </a:solidFill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0B3F-4C5E-8101-EEC02FA51C40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0B3F-4C5E-8101-EEC02FA51C40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0B3F-4C5E-8101-EEC02FA51C40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0B3F-4C5E-8101-EEC02FA51C40}"/>
              </c:ext>
            </c:extLst>
          </c:dPt>
          <c:cat>
            <c:strRef>
              <c:f>Sheet1!$A$2:$A$7</c:f>
              <c:strCache>
                <c:ptCount val="6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  <c:pt idx="5">
                  <c:v>Category 6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65</c:v>
                </c:pt>
                <c:pt idx="1">
                  <c:v>55</c:v>
                </c:pt>
                <c:pt idx="2">
                  <c:v>40</c:v>
                </c:pt>
                <c:pt idx="3">
                  <c:v>80</c:v>
                </c:pt>
                <c:pt idx="4">
                  <c:v>40</c:v>
                </c:pt>
                <c:pt idx="5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B3F-4C5E-8101-EEC02FA51C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250667008"/>
        <c:axId val="250668544"/>
      </c:barChart>
      <c:catAx>
        <c:axId val="250667008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250668544"/>
        <c:crosses val="autoZero"/>
        <c:auto val="1"/>
        <c:lblAlgn val="ctr"/>
        <c:lblOffset val="100"/>
        <c:noMultiLvlLbl val="0"/>
      </c:catAx>
      <c:valAx>
        <c:axId val="250668544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250667008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effectLst/>
  </c:spPr>
  <c:txPr>
    <a:bodyPr/>
    <a:lstStyle/>
    <a:p>
      <a:pPr>
        <a:defRPr sz="1800"/>
      </a:pPr>
      <a:endParaRPr lang="es-PE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Sheet1!$A$2:$A$7</c:f>
              <c:strCache>
                <c:ptCount val="6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23</c:v>
                </c:pt>
                <c:pt idx="1">
                  <c:v>25</c:v>
                </c:pt>
                <c:pt idx="2">
                  <c:v>35</c:v>
                </c:pt>
                <c:pt idx="3">
                  <c:v>45</c:v>
                </c:pt>
                <c:pt idx="4">
                  <c:v>15</c:v>
                </c:pt>
                <c:pt idx="5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0E-42F7-8A4B-3032684F99E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Sheet1!$A$2:$A$7</c:f>
              <c:strCache>
                <c:ptCount val="6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24</c:v>
                </c:pt>
                <c:pt idx="1">
                  <c:v>44</c:v>
                </c:pt>
                <c:pt idx="2">
                  <c:v>18</c:v>
                </c:pt>
                <c:pt idx="3">
                  <c:v>28</c:v>
                </c:pt>
                <c:pt idx="4">
                  <c:v>34</c:v>
                </c:pt>
                <c:pt idx="5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50E-42F7-8A4B-3032684F99E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Sheet1!$A$2:$A$7</c:f>
              <c:strCache>
                <c:ptCount val="6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42</c:v>
                </c:pt>
                <c:pt idx="1">
                  <c:v>12</c:v>
                </c:pt>
                <c:pt idx="2">
                  <c:v>43</c:v>
                </c:pt>
                <c:pt idx="3">
                  <c:v>35</c:v>
                </c:pt>
                <c:pt idx="4">
                  <c:v>55</c:v>
                </c:pt>
                <c:pt idx="5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50E-42F7-8A4B-3032684F99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0"/>
        <c:axId val="62692352"/>
        <c:axId val="65237760"/>
      </c:barChart>
      <c:catAx>
        <c:axId val="626923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s-PE"/>
          </a:p>
        </c:txPr>
        <c:crossAx val="65237760"/>
        <c:crosses val="autoZero"/>
        <c:auto val="1"/>
        <c:lblAlgn val="ctr"/>
        <c:lblOffset val="100"/>
        <c:noMultiLvlLbl val="0"/>
      </c:catAx>
      <c:valAx>
        <c:axId val="6523776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s-PE"/>
          </a:p>
        </c:txPr>
        <c:crossAx val="626923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PE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CC-4C9B-91E1-EB0B65D9A44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2-0FCC-4C9B-91E1-EB0B65D9A445}"/>
              </c:ext>
            </c:extLst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FCC-4C9B-91E1-EB0B65D9A44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0FCC-4C9B-91E1-EB0B65D9A445}"/>
              </c:ext>
            </c:extLst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FCC-4C9B-91E1-EB0B65D9A4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9"/>
        <c:axId val="39158912"/>
        <c:axId val="39160448"/>
      </c:barChart>
      <c:catAx>
        <c:axId val="3915891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39160448"/>
        <c:crosses val="autoZero"/>
        <c:auto val="1"/>
        <c:lblAlgn val="ctr"/>
        <c:lblOffset val="100"/>
        <c:noMultiLvlLbl val="0"/>
      </c:catAx>
      <c:valAx>
        <c:axId val="3916044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9158912"/>
        <c:crosses val="autoZero"/>
        <c:crossBetween val="between"/>
      </c:valAx>
      <c:spPr>
        <a:effectLst>
          <a:glow>
            <a:schemeClr val="accent1">
              <a:alpha val="0"/>
            </a:schemeClr>
          </a:glow>
        </a:effectLst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s-PE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1C-4BCA-9407-C2C2CB5CB86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61C-4BCA-9407-C2C2CB5CB86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261C-4BCA-9407-C2C2CB5CB860}"/>
              </c:ext>
            </c:extLst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61C-4BCA-9407-C2C2CB5CB8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9"/>
        <c:axId val="39158912"/>
        <c:axId val="39160448"/>
      </c:barChart>
      <c:catAx>
        <c:axId val="3915891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39160448"/>
        <c:crosses val="autoZero"/>
        <c:auto val="1"/>
        <c:lblAlgn val="ctr"/>
        <c:lblOffset val="100"/>
        <c:noMultiLvlLbl val="0"/>
      </c:catAx>
      <c:valAx>
        <c:axId val="3916044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9158912"/>
        <c:crosses val="autoZero"/>
        <c:crossBetween val="between"/>
      </c:valAx>
      <c:spPr>
        <a:effectLst>
          <a:glow>
            <a:schemeClr val="accent1">
              <a:alpha val="0"/>
            </a:schemeClr>
          </a:glow>
        </a:effectLst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s-PE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90-4C98-B4F5-833D92A32B2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90-4C98-B4F5-833D92A32B2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2490-4C98-B4F5-833D92A32B29}"/>
              </c:ext>
            </c:extLst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490-4C98-B4F5-833D92A32B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9"/>
        <c:axId val="39158912"/>
        <c:axId val="39160448"/>
      </c:barChart>
      <c:catAx>
        <c:axId val="3915891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39160448"/>
        <c:crosses val="autoZero"/>
        <c:auto val="1"/>
        <c:lblAlgn val="ctr"/>
        <c:lblOffset val="100"/>
        <c:noMultiLvlLbl val="0"/>
      </c:catAx>
      <c:valAx>
        <c:axId val="3916044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9158912"/>
        <c:crosses val="autoZero"/>
        <c:crossBetween val="between"/>
      </c:valAx>
      <c:spPr>
        <a:effectLst>
          <a:glow>
            <a:schemeClr val="accent1">
              <a:alpha val="0"/>
            </a:schemeClr>
          </a:glow>
        </a:effectLst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s-PE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54-47A5-85F3-BE56D897533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54-47A5-85F3-BE56D897533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5E54-47A5-85F3-BE56D8975337}"/>
              </c:ext>
            </c:extLst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E54-47A5-85F3-BE56D89753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9"/>
        <c:axId val="39158912"/>
        <c:axId val="39160448"/>
      </c:barChart>
      <c:catAx>
        <c:axId val="3915891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39160448"/>
        <c:crosses val="autoZero"/>
        <c:auto val="1"/>
        <c:lblAlgn val="ctr"/>
        <c:lblOffset val="100"/>
        <c:noMultiLvlLbl val="0"/>
      </c:catAx>
      <c:valAx>
        <c:axId val="3916044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9158912"/>
        <c:crosses val="autoZero"/>
        <c:crossBetween val="between"/>
      </c:valAx>
      <c:spPr>
        <a:effectLst>
          <a:glow>
            <a:schemeClr val="accent1">
              <a:alpha val="0"/>
            </a:schemeClr>
          </a:glow>
        </a:effectLst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s-PE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그림 개체 틀 2">
            <a:extLst>
              <a:ext uri="{FF2B5EF4-FFF2-40B4-BE49-F238E27FC236}">
                <a16:creationId xmlns:a16="http://schemas.microsoft.com/office/drawing/2014/main" id="{F4ED8358-82BF-4BDB-9FF6-4C88568C987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5921830" cy="685800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8B385D46-BB81-40F4-97C1-95575D4C9F0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522980" y="2966968"/>
            <a:ext cx="2230831" cy="2230831"/>
          </a:xfrm>
          <a:custGeom>
            <a:avLst/>
            <a:gdLst>
              <a:gd name="connsiteX0" fmla="*/ 1115416 w 2230831"/>
              <a:gd name="connsiteY0" fmla="*/ 0 h 2230831"/>
              <a:gd name="connsiteX1" fmla="*/ 1239476 w 2230831"/>
              <a:gd name="connsiteY1" fmla="*/ 51388 h 2230831"/>
              <a:gd name="connsiteX2" fmla="*/ 2179444 w 2230831"/>
              <a:gd name="connsiteY2" fmla="*/ 991355 h 2230831"/>
              <a:gd name="connsiteX3" fmla="*/ 2179444 w 2230831"/>
              <a:gd name="connsiteY3" fmla="*/ 1239476 h 2230831"/>
              <a:gd name="connsiteX4" fmla="*/ 1239476 w 2230831"/>
              <a:gd name="connsiteY4" fmla="*/ 2179444 h 2230831"/>
              <a:gd name="connsiteX5" fmla="*/ 991355 w 2230831"/>
              <a:gd name="connsiteY5" fmla="*/ 2179444 h 2230831"/>
              <a:gd name="connsiteX6" fmla="*/ 51388 w 2230831"/>
              <a:gd name="connsiteY6" fmla="*/ 1239476 h 2230831"/>
              <a:gd name="connsiteX7" fmla="*/ 51388 w 2230831"/>
              <a:gd name="connsiteY7" fmla="*/ 991355 h 2230831"/>
              <a:gd name="connsiteX8" fmla="*/ 991355 w 2230831"/>
              <a:gd name="connsiteY8" fmla="*/ 51388 h 2230831"/>
              <a:gd name="connsiteX9" fmla="*/ 1115416 w 2230831"/>
              <a:gd name="connsiteY9" fmla="*/ 0 h 2230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30831" h="2230831">
                <a:moveTo>
                  <a:pt x="1115416" y="0"/>
                </a:moveTo>
                <a:cubicBezTo>
                  <a:pt x="1160317" y="0"/>
                  <a:pt x="1205218" y="17129"/>
                  <a:pt x="1239476" y="51388"/>
                </a:cubicBezTo>
                <a:lnTo>
                  <a:pt x="2179444" y="991355"/>
                </a:lnTo>
                <a:cubicBezTo>
                  <a:pt x="2247960" y="1059872"/>
                  <a:pt x="2247960" y="1170960"/>
                  <a:pt x="2179444" y="1239476"/>
                </a:cubicBezTo>
                <a:lnTo>
                  <a:pt x="1239476" y="2179444"/>
                </a:lnTo>
                <a:cubicBezTo>
                  <a:pt x="1170960" y="2247960"/>
                  <a:pt x="1059872" y="2247960"/>
                  <a:pt x="991355" y="2179444"/>
                </a:cubicBezTo>
                <a:lnTo>
                  <a:pt x="51388" y="1239476"/>
                </a:lnTo>
                <a:cubicBezTo>
                  <a:pt x="-17129" y="1170960"/>
                  <a:pt x="-17129" y="1059872"/>
                  <a:pt x="51388" y="991355"/>
                </a:cubicBezTo>
                <a:lnTo>
                  <a:pt x="991355" y="51388"/>
                </a:lnTo>
                <a:cubicBezTo>
                  <a:pt x="1025614" y="17129"/>
                  <a:pt x="1070515" y="0"/>
                  <a:pt x="111541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36EAA121-572C-4C83-A24E-989B72B92A1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802736" y="1678845"/>
            <a:ext cx="2230831" cy="2230831"/>
          </a:xfrm>
          <a:custGeom>
            <a:avLst/>
            <a:gdLst>
              <a:gd name="connsiteX0" fmla="*/ 1115416 w 2230831"/>
              <a:gd name="connsiteY0" fmla="*/ 0 h 2230831"/>
              <a:gd name="connsiteX1" fmla="*/ 1239476 w 2230831"/>
              <a:gd name="connsiteY1" fmla="*/ 51387 h 2230831"/>
              <a:gd name="connsiteX2" fmla="*/ 2179444 w 2230831"/>
              <a:gd name="connsiteY2" fmla="*/ 991355 h 2230831"/>
              <a:gd name="connsiteX3" fmla="*/ 2179444 w 2230831"/>
              <a:gd name="connsiteY3" fmla="*/ 1239476 h 2230831"/>
              <a:gd name="connsiteX4" fmla="*/ 1239476 w 2230831"/>
              <a:gd name="connsiteY4" fmla="*/ 2179444 h 2230831"/>
              <a:gd name="connsiteX5" fmla="*/ 991355 w 2230831"/>
              <a:gd name="connsiteY5" fmla="*/ 2179444 h 2230831"/>
              <a:gd name="connsiteX6" fmla="*/ 51388 w 2230831"/>
              <a:gd name="connsiteY6" fmla="*/ 1239476 h 2230831"/>
              <a:gd name="connsiteX7" fmla="*/ 51388 w 2230831"/>
              <a:gd name="connsiteY7" fmla="*/ 991355 h 2230831"/>
              <a:gd name="connsiteX8" fmla="*/ 991355 w 2230831"/>
              <a:gd name="connsiteY8" fmla="*/ 51387 h 2230831"/>
              <a:gd name="connsiteX9" fmla="*/ 1115416 w 2230831"/>
              <a:gd name="connsiteY9" fmla="*/ 0 h 2230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30831" h="2230831">
                <a:moveTo>
                  <a:pt x="1115416" y="0"/>
                </a:moveTo>
                <a:cubicBezTo>
                  <a:pt x="1160317" y="0"/>
                  <a:pt x="1205218" y="17129"/>
                  <a:pt x="1239476" y="51387"/>
                </a:cubicBezTo>
                <a:lnTo>
                  <a:pt x="2179444" y="991355"/>
                </a:lnTo>
                <a:cubicBezTo>
                  <a:pt x="2247960" y="1059872"/>
                  <a:pt x="2247960" y="1170960"/>
                  <a:pt x="2179444" y="1239476"/>
                </a:cubicBezTo>
                <a:lnTo>
                  <a:pt x="1239476" y="2179444"/>
                </a:lnTo>
                <a:cubicBezTo>
                  <a:pt x="1170960" y="2247960"/>
                  <a:pt x="1059872" y="2247960"/>
                  <a:pt x="991355" y="2179444"/>
                </a:cubicBezTo>
                <a:lnTo>
                  <a:pt x="51388" y="1239476"/>
                </a:lnTo>
                <a:cubicBezTo>
                  <a:pt x="-17129" y="1170960"/>
                  <a:pt x="-17129" y="1059872"/>
                  <a:pt x="51388" y="991355"/>
                </a:cubicBezTo>
                <a:lnTo>
                  <a:pt x="991355" y="51387"/>
                </a:lnTo>
                <a:cubicBezTo>
                  <a:pt x="1025614" y="17129"/>
                  <a:pt x="1070515" y="0"/>
                  <a:pt x="111541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15BECEA9-B7DA-4E09-9E80-B8B80B8E97C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524191" y="390720"/>
            <a:ext cx="2230831" cy="2230831"/>
          </a:xfrm>
          <a:custGeom>
            <a:avLst/>
            <a:gdLst>
              <a:gd name="connsiteX0" fmla="*/ 1115416 w 2230831"/>
              <a:gd name="connsiteY0" fmla="*/ 0 h 2230831"/>
              <a:gd name="connsiteX1" fmla="*/ 1239476 w 2230831"/>
              <a:gd name="connsiteY1" fmla="*/ 51387 h 2230831"/>
              <a:gd name="connsiteX2" fmla="*/ 2179444 w 2230831"/>
              <a:gd name="connsiteY2" fmla="*/ 991355 h 2230831"/>
              <a:gd name="connsiteX3" fmla="*/ 2179444 w 2230831"/>
              <a:gd name="connsiteY3" fmla="*/ 1239476 h 2230831"/>
              <a:gd name="connsiteX4" fmla="*/ 1239476 w 2230831"/>
              <a:gd name="connsiteY4" fmla="*/ 2179444 h 2230831"/>
              <a:gd name="connsiteX5" fmla="*/ 991355 w 2230831"/>
              <a:gd name="connsiteY5" fmla="*/ 2179444 h 2230831"/>
              <a:gd name="connsiteX6" fmla="*/ 51388 w 2230831"/>
              <a:gd name="connsiteY6" fmla="*/ 1239476 h 2230831"/>
              <a:gd name="connsiteX7" fmla="*/ 51388 w 2230831"/>
              <a:gd name="connsiteY7" fmla="*/ 991355 h 2230831"/>
              <a:gd name="connsiteX8" fmla="*/ 991355 w 2230831"/>
              <a:gd name="connsiteY8" fmla="*/ 51387 h 2230831"/>
              <a:gd name="connsiteX9" fmla="*/ 1115416 w 2230831"/>
              <a:gd name="connsiteY9" fmla="*/ 0 h 2230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30831" h="2230831">
                <a:moveTo>
                  <a:pt x="1115416" y="0"/>
                </a:moveTo>
                <a:cubicBezTo>
                  <a:pt x="1160317" y="0"/>
                  <a:pt x="1205218" y="17129"/>
                  <a:pt x="1239476" y="51387"/>
                </a:cubicBezTo>
                <a:lnTo>
                  <a:pt x="2179444" y="991355"/>
                </a:lnTo>
                <a:cubicBezTo>
                  <a:pt x="2247960" y="1059872"/>
                  <a:pt x="2247960" y="1170960"/>
                  <a:pt x="2179444" y="1239476"/>
                </a:cubicBezTo>
                <a:lnTo>
                  <a:pt x="1239476" y="2179444"/>
                </a:lnTo>
                <a:cubicBezTo>
                  <a:pt x="1170960" y="2247960"/>
                  <a:pt x="1059872" y="2247960"/>
                  <a:pt x="991355" y="2179444"/>
                </a:cubicBezTo>
                <a:lnTo>
                  <a:pt x="51388" y="1239476"/>
                </a:lnTo>
                <a:cubicBezTo>
                  <a:pt x="-17129" y="1170960"/>
                  <a:pt x="-17129" y="1059872"/>
                  <a:pt x="51388" y="991355"/>
                </a:cubicBezTo>
                <a:lnTo>
                  <a:pt x="991355" y="51387"/>
                </a:lnTo>
                <a:cubicBezTo>
                  <a:pt x="1025614" y="17129"/>
                  <a:pt x="1070515" y="0"/>
                  <a:pt x="111541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A0108D6E-0789-4A3A-806C-951F2E7E421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229202" y="1649808"/>
            <a:ext cx="2230831" cy="2230831"/>
          </a:xfrm>
          <a:custGeom>
            <a:avLst/>
            <a:gdLst>
              <a:gd name="connsiteX0" fmla="*/ 1115416 w 2230831"/>
              <a:gd name="connsiteY0" fmla="*/ 0 h 2230831"/>
              <a:gd name="connsiteX1" fmla="*/ 1239476 w 2230831"/>
              <a:gd name="connsiteY1" fmla="*/ 51388 h 2230831"/>
              <a:gd name="connsiteX2" fmla="*/ 2179444 w 2230831"/>
              <a:gd name="connsiteY2" fmla="*/ 991355 h 2230831"/>
              <a:gd name="connsiteX3" fmla="*/ 2179444 w 2230831"/>
              <a:gd name="connsiteY3" fmla="*/ 1239476 h 2230831"/>
              <a:gd name="connsiteX4" fmla="*/ 1239476 w 2230831"/>
              <a:gd name="connsiteY4" fmla="*/ 2179444 h 2230831"/>
              <a:gd name="connsiteX5" fmla="*/ 991355 w 2230831"/>
              <a:gd name="connsiteY5" fmla="*/ 2179444 h 2230831"/>
              <a:gd name="connsiteX6" fmla="*/ 51388 w 2230831"/>
              <a:gd name="connsiteY6" fmla="*/ 1239476 h 2230831"/>
              <a:gd name="connsiteX7" fmla="*/ 51388 w 2230831"/>
              <a:gd name="connsiteY7" fmla="*/ 991355 h 2230831"/>
              <a:gd name="connsiteX8" fmla="*/ 991355 w 2230831"/>
              <a:gd name="connsiteY8" fmla="*/ 51388 h 2230831"/>
              <a:gd name="connsiteX9" fmla="*/ 1115416 w 2230831"/>
              <a:gd name="connsiteY9" fmla="*/ 0 h 2230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30831" h="2230831">
                <a:moveTo>
                  <a:pt x="1115416" y="0"/>
                </a:moveTo>
                <a:cubicBezTo>
                  <a:pt x="1160317" y="0"/>
                  <a:pt x="1205218" y="17129"/>
                  <a:pt x="1239476" y="51388"/>
                </a:cubicBezTo>
                <a:lnTo>
                  <a:pt x="2179444" y="991355"/>
                </a:lnTo>
                <a:cubicBezTo>
                  <a:pt x="2247960" y="1059872"/>
                  <a:pt x="2247960" y="1170960"/>
                  <a:pt x="2179444" y="1239476"/>
                </a:cubicBezTo>
                <a:lnTo>
                  <a:pt x="1239476" y="2179444"/>
                </a:lnTo>
                <a:cubicBezTo>
                  <a:pt x="1170960" y="2247960"/>
                  <a:pt x="1059872" y="2247960"/>
                  <a:pt x="991355" y="2179444"/>
                </a:cubicBezTo>
                <a:lnTo>
                  <a:pt x="51388" y="1239476"/>
                </a:lnTo>
                <a:cubicBezTo>
                  <a:pt x="-17129" y="1170960"/>
                  <a:pt x="-17129" y="1059872"/>
                  <a:pt x="51388" y="991355"/>
                </a:cubicBezTo>
                <a:lnTo>
                  <a:pt x="991355" y="51388"/>
                </a:lnTo>
                <a:cubicBezTo>
                  <a:pt x="1025614" y="17129"/>
                  <a:pt x="1070515" y="0"/>
                  <a:pt x="111541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0FB68D23-CA73-40EF-B39D-027E16880DD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223009" y="4236450"/>
            <a:ext cx="2230831" cy="2230831"/>
          </a:xfrm>
          <a:custGeom>
            <a:avLst/>
            <a:gdLst>
              <a:gd name="connsiteX0" fmla="*/ 1115416 w 2230831"/>
              <a:gd name="connsiteY0" fmla="*/ 0 h 2230831"/>
              <a:gd name="connsiteX1" fmla="*/ 1239476 w 2230831"/>
              <a:gd name="connsiteY1" fmla="*/ 51388 h 2230831"/>
              <a:gd name="connsiteX2" fmla="*/ 2179444 w 2230831"/>
              <a:gd name="connsiteY2" fmla="*/ 991355 h 2230831"/>
              <a:gd name="connsiteX3" fmla="*/ 2179444 w 2230831"/>
              <a:gd name="connsiteY3" fmla="*/ 1239476 h 2230831"/>
              <a:gd name="connsiteX4" fmla="*/ 1239476 w 2230831"/>
              <a:gd name="connsiteY4" fmla="*/ 2179444 h 2230831"/>
              <a:gd name="connsiteX5" fmla="*/ 991355 w 2230831"/>
              <a:gd name="connsiteY5" fmla="*/ 2179444 h 2230831"/>
              <a:gd name="connsiteX6" fmla="*/ 51388 w 2230831"/>
              <a:gd name="connsiteY6" fmla="*/ 1239476 h 2230831"/>
              <a:gd name="connsiteX7" fmla="*/ 51388 w 2230831"/>
              <a:gd name="connsiteY7" fmla="*/ 991355 h 2230831"/>
              <a:gd name="connsiteX8" fmla="*/ 991355 w 2230831"/>
              <a:gd name="connsiteY8" fmla="*/ 51388 h 2230831"/>
              <a:gd name="connsiteX9" fmla="*/ 1115416 w 2230831"/>
              <a:gd name="connsiteY9" fmla="*/ 0 h 2230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30831" h="2230831">
                <a:moveTo>
                  <a:pt x="1115416" y="0"/>
                </a:moveTo>
                <a:cubicBezTo>
                  <a:pt x="1160317" y="0"/>
                  <a:pt x="1205218" y="17130"/>
                  <a:pt x="1239476" y="51388"/>
                </a:cubicBezTo>
                <a:lnTo>
                  <a:pt x="2179444" y="991355"/>
                </a:lnTo>
                <a:cubicBezTo>
                  <a:pt x="2247960" y="1059872"/>
                  <a:pt x="2247960" y="1170960"/>
                  <a:pt x="2179444" y="1239476"/>
                </a:cubicBezTo>
                <a:lnTo>
                  <a:pt x="1239476" y="2179444"/>
                </a:lnTo>
                <a:cubicBezTo>
                  <a:pt x="1170960" y="2247960"/>
                  <a:pt x="1059872" y="2247960"/>
                  <a:pt x="991355" y="2179444"/>
                </a:cubicBezTo>
                <a:lnTo>
                  <a:pt x="51388" y="1239476"/>
                </a:lnTo>
                <a:cubicBezTo>
                  <a:pt x="-17129" y="1170960"/>
                  <a:pt x="-17129" y="1059872"/>
                  <a:pt x="51388" y="991355"/>
                </a:cubicBezTo>
                <a:lnTo>
                  <a:pt x="991355" y="51388"/>
                </a:lnTo>
                <a:cubicBezTo>
                  <a:pt x="1025614" y="17130"/>
                  <a:pt x="1070515" y="0"/>
                  <a:pt x="111541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" name="Rounded Rectangle 8">
            <a:extLst>
              <a:ext uri="{FF2B5EF4-FFF2-40B4-BE49-F238E27FC236}">
                <a16:creationId xmlns:a16="http://schemas.microsoft.com/office/drawing/2014/main" id="{0CADDCB3-9ED0-4A68-830A-6B58177892A2}"/>
              </a:ext>
            </a:extLst>
          </p:cNvPr>
          <p:cNvSpPr/>
          <p:nvPr userDrawn="1"/>
        </p:nvSpPr>
        <p:spPr>
          <a:xfrm rot="2700000">
            <a:off x="708614" y="1522791"/>
            <a:ext cx="2508249" cy="2508248"/>
          </a:xfrm>
          <a:custGeom>
            <a:avLst/>
            <a:gdLst/>
            <a:ahLst/>
            <a:cxnLst/>
            <a:rect l="l" t="t" r="r" b="b"/>
            <a:pathLst>
              <a:path w="1810298" h="1810298">
                <a:moveTo>
                  <a:pt x="55366" y="55366"/>
                </a:moveTo>
                <a:cubicBezTo>
                  <a:pt x="89574" y="21158"/>
                  <a:pt x="136832" y="0"/>
                  <a:pt x="189031" y="0"/>
                </a:cubicBezTo>
                <a:lnTo>
                  <a:pt x="925364" y="0"/>
                </a:lnTo>
                <a:lnTo>
                  <a:pt x="925364" y="765189"/>
                </a:lnTo>
                <a:cubicBezTo>
                  <a:pt x="925364" y="824772"/>
                  <a:pt x="973666" y="873074"/>
                  <a:pt x="1033249" y="873074"/>
                </a:cubicBezTo>
                <a:lnTo>
                  <a:pt x="1810298" y="873074"/>
                </a:lnTo>
                <a:lnTo>
                  <a:pt x="1810298" y="1621267"/>
                </a:lnTo>
                <a:cubicBezTo>
                  <a:pt x="1810298" y="1725666"/>
                  <a:pt x="1725666" y="1810298"/>
                  <a:pt x="1621267" y="1810298"/>
                </a:cubicBezTo>
                <a:lnTo>
                  <a:pt x="189031" y="1810298"/>
                </a:lnTo>
                <a:cubicBezTo>
                  <a:pt x="84632" y="1810298"/>
                  <a:pt x="0" y="1725666"/>
                  <a:pt x="0" y="1621267"/>
                </a:cubicBezTo>
                <a:lnTo>
                  <a:pt x="0" y="189031"/>
                </a:lnTo>
                <a:cubicBezTo>
                  <a:pt x="0" y="136832"/>
                  <a:pt x="21158" y="89574"/>
                  <a:pt x="55366" y="55366"/>
                </a:cubicBezTo>
                <a:close/>
              </a:path>
            </a:pathLst>
          </a:custGeom>
          <a:solidFill>
            <a:schemeClr val="accent4">
              <a:alpha val="4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0" name="Rounded Rectangle 8">
            <a:extLst>
              <a:ext uri="{FF2B5EF4-FFF2-40B4-BE49-F238E27FC236}">
                <a16:creationId xmlns:a16="http://schemas.microsoft.com/office/drawing/2014/main" id="{944DC42C-15BC-4390-BEC2-ED222CEABEC9}"/>
              </a:ext>
            </a:extLst>
          </p:cNvPr>
          <p:cNvSpPr/>
          <p:nvPr userDrawn="1"/>
        </p:nvSpPr>
        <p:spPr>
          <a:xfrm rot="13500000">
            <a:off x="6592568" y="2159156"/>
            <a:ext cx="1270204" cy="1270204"/>
          </a:xfrm>
          <a:custGeom>
            <a:avLst/>
            <a:gdLst/>
            <a:ahLst/>
            <a:cxnLst/>
            <a:rect l="l" t="t" r="r" b="b"/>
            <a:pathLst>
              <a:path w="1810298" h="1810298">
                <a:moveTo>
                  <a:pt x="55366" y="55366"/>
                </a:moveTo>
                <a:cubicBezTo>
                  <a:pt x="89574" y="21158"/>
                  <a:pt x="136832" y="0"/>
                  <a:pt x="189031" y="0"/>
                </a:cubicBezTo>
                <a:lnTo>
                  <a:pt x="925364" y="0"/>
                </a:lnTo>
                <a:lnTo>
                  <a:pt x="925364" y="765189"/>
                </a:lnTo>
                <a:cubicBezTo>
                  <a:pt x="925364" y="824772"/>
                  <a:pt x="973666" y="873074"/>
                  <a:pt x="1033249" y="873074"/>
                </a:cubicBezTo>
                <a:lnTo>
                  <a:pt x="1810298" y="873074"/>
                </a:lnTo>
                <a:lnTo>
                  <a:pt x="1810298" y="1621267"/>
                </a:lnTo>
                <a:cubicBezTo>
                  <a:pt x="1810298" y="1725666"/>
                  <a:pt x="1725666" y="1810298"/>
                  <a:pt x="1621267" y="1810298"/>
                </a:cubicBezTo>
                <a:lnTo>
                  <a:pt x="189031" y="1810298"/>
                </a:lnTo>
                <a:cubicBezTo>
                  <a:pt x="84632" y="1810298"/>
                  <a:pt x="0" y="1725666"/>
                  <a:pt x="0" y="1621267"/>
                </a:cubicBezTo>
                <a:lnTo>
                  <a:pt x="0" y="189031"/>
                </a:lnTo>
                <a:cubicBezTo>
                  <a:pt x="0" y="136832"/>
                  <a:pt x="21158" y="89574"/>
                  <a:pt x="55366" y="55366"/>
                </a:cubicBezTo>
                <a:close/>
              </a:path>
            </a:pathLst>
          </a:custGeom>
          <a:solidFill>
            <a:schemeClr val="accent2">
              <a:alpha val="4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334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660649BC-ADBF-454F-8CD4-164F22332A8C}"/>
              </a:ext>
            </a:extLst>
          </p:cNvPr>
          <p:cNvSpPr/>
          <p:nvPr userDrawn="1"/>
        </p:nvSpPr>
        <p:spPr>
          <a:xfrm>
            <a:off x="4019341" y="1301929"/>
            <a:ext cx="7867858" cy="5029200"/>
          </a:xfrm>
          <a:prstGeom prst="frame">
            <a:avLst>
              <a:gd name="adj1" fmla="val 99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8214A0F0-2F7C-4223-B283-6A1CA913880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76370" y="709751"/>
            <a:ext cx="4296728" cy="49682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5A5E9409-B20A-489B-A759-D773202358E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116183" y="2023797"/>
            <a:ext cx="4200933" cy="262473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 flipH="1">
            <a:off x="0" y="-1"/>
            <a:ext cx="3607904" cy="68580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pic>
        <p:nvPicPr>
          <p:cNvPr id="12" name="Picture 3" descr="E:\002-KIMS BUSINESS\007-02-MaxPPT-Contents\150902-com-Global-Laptop\mo900.png">
            <a:extLst>
              <a:ext uri="{FF2B5EF4-FFF2-40B4-BE49-F238E27FC236}">
                <a16:creationId xmlns:a16="http://schemas.microsoft.com/office/drawing/2014/main" id="{70E1C65B-FA29-49FA-876E-B8BDE06EAB1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53"/>
          <a:stretch/>
        </p:blipFill>
        <p:spPr bwMode="auto">
          <a:xfrm>
            <a:off x="-1" y="549778"/>
            <a:ext cx="5139665" cy="630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그림 개체 틀 2">
            <a:extLst>
              <a:ext uri="{FF2B5EF4-FFF2-40B4-BE49-F238E27FC236}">
                <a16:creationId xmlns:a16="http://schemas.microsoft.com/office/drawing/2014/main" id="{5DBE40ED-7CE2-4516-8B07-D034A986D52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219265" y="1047756"/>
            <a:ext cx="2375188" cy="3703149"/>
          </a:xfrm>
          <a:custGeom>
            <a:avLst/>
            <a:gdLst>
              <a:gd name="connsiteX0" fmla="*/ 0 w 1746098"/>
              <a:gd name="connsiteY0" fmla="*/ 0 h 2942176"/>
              <a:gd name="connsiteX1" fmla="*/ 1746098 w 1746098"/>
              <a:gd name="connsiteY1" fmla="*/ 0 h 2942176"/>
              <a:gd name="connsiteX2" fmla="*/ 1746098 w 1746098"/>
              <a:gd name="connsiteY2" fmla="*/ 2942176 h 2942176"/>
              <a:gd name="connsiteX3" fmla="*/ 0 w 1746098"/>
              <a:gd name="connsiteY3" fmla="*/ 2942176 h 2942176"/>
              <a:gd name="connsiteX4" fmla="*/ 0 w 1746098"/>
              <a:gd name="connsiteY4" fmla="*/ 0 h 2942176"/>
              <a:gd name="connsiteX0" fmla="*/ 21771 w 1746098"/>
              <a:gd name="connsiteY0" fmla="*/ 0 h 2991162"/>
              <a:gd name="connsiteX1" fmla="*/ 1746098 w 1746098"/>
              <a:gd name="connsiteY1" fmla="*/ 48986 h 2991162"/>
              <a:gd name="connsiteX2" fmla="*/ 1746098 w 1746098"/>
              <a:gd name="connsiteY2" fmla="*/ 2991162 h 2991162"/>
              <a:gd name="connsiteX3" fmla="*/ 0 w 1746098"/>
              <a:gd name="connsiteY3" fmla="*/ 2991162 h 2991162"/>
              <a:gd name="connsiteX4" fmla="*/ 21771 w 1746098"/>
              <a:gd name="connsiteY4" fmla="*/ 0 h 2991162"/>
              <a:gd name="connsiteX0" fmla="*/ 21771 w 1795084"/>
              <a:gd name="connsiteY0" fmla="*/ 38100 h 3029262"/>
              <a:gd name="connsiteX1" fmla="*/ 1795084 w 1795084"/>
              <a:gd name="connsiteY1" fmla="*/ 0 h 3029262"/>
              <a:gd name="connsiteX2" fmla="*/ 1746098 w 1795084"/>
              <a:gd name="connsiteY2" fmla="*/ 3029262 h 3029262"/>
              <a:gd name="connsiteX3" fmla="*/ 0 w 1795084"/>
              <a:gd name="connsiteY3" fmla="*/ 3029262 h 3029262"/>
              <a:gd name="connsiteX4" fmla="*/ 21771 w 1795084"/>
              <a:gd name="connsiteY4" fmla="*/ 38100 h 3029262"/>
              <a:gd name="connsiteX0" fmla="*/ 212271 w 1985584"/>
              <a:gd name="connsiteY0" fmla="*/ 38100 h 3067362"/>
              <a:gd name="connsiteX1" fmla="*/ 1985584 w 1985584"/>
              <a:gd name="connsiteY1" fmla="*/ 0 h 3067362"/>
              <a:gd name="connsiteX2" fmla="*/ 1936598 w 1985584"/>
              <a:gd name="connsiteY2" fmla="*/ 3029262 h 3067362"/>
              <a:gd name="connsiteX3" fmla="*/ 0 w 1985584"/>
              <a:gd name="connsiteY3" fmla="*/ 3067362 h 3067362"/>
              <a:gd name="connsiteX4" fmla="*/ 212271 w 1985584"/>
              <a:gd name="connsiteY4" fmla="*/ 38100 h 3067362"/>
              <a:gd name="connsiteX0" fmla="*/ 212271 w 1985584"/>
              <a:gd name="connsiteY0" fmla="*/ 38100 h 3110905"/>
              <a:gd name="connsiteX1" fmla="*/ 1985584 w 1985584"/>
              <a:gd name="connsiteY1" fmla="*/ 0 h 3110905"/>
              <a:gd name="connsiteX2" fmla="*/ 1800526 w 1985584"/>
              <a:gd name="connsiteY2" fmla="*/ 3110905 h 3110905"/>
              <a:gd name="connsiteX3" fmla="*/ 0 w 1985584"/>
              <a:gd name="connsiteY3" fmla="*/ 3067362 h 3110905"/>
              <a:gd name="connsiteX4" fmla="*/ 212271 w 1985584"/>
              <a:gd name="connsiteY4" fmla="*/ 38100 h 3110905"/>
              <a:gd name="connsiteX0" fmla="*/ 212271 w 1985584"/>
              <a:gd name="connsiteY0" fmla="*/ 16329 h 3110905"/>
              <a:gd name="connsiteX1" fmla="*/ 1985584 w 1985584"/>
              <a:gd name="connsiteY1" fmla="*/ 0 h 3110905"/>
              <a:gd name="connsiteX2" fmla="*/ 1800526 w 1985584"/>
              <a:gd name="connsiteY2" fmla="*/ 3110905 h 3110905"/>
              <a:gd name="connsiteX3" fmla="*/ 0 w 1985584"/>
              <a:gd name="connsiteY3" fmla="*/ 3067362 h 3110905"/>
              <a:gd name="connsiteX4" fmla="*/ 212271 w 1985584"/>
              <a:gd name="connsiteY4" fmla="*/ 16329 h 3110905"/>
              <a:gd name="connsiteX0" fmla="*/ 195942 w 1985584"/>
              <a:gd name="connsiteY0" fmla="*/ 21772 h 3110905"/>
              <a:gd name="connsiteX1" fmla="*/ 1985584 w 1985584"/>
              <a:gd name="connsiteY1" fmla="*/ 0 h 3110905"/>
              <a:gd name="connsiteX2" fmla="*/ 1800526 w 1985584"/>
              <a:gd name="connsiteY2" fmla="*/ 3110905 h 3110905"/>
              <a:gd name="connsiteX3" fmla="*/ 0 w 1985584"/>
              <a:gd name="connsiteY3" fmla="*/ 3067362 h 3110905"/>
              <a:gd name="connsiteX4" fmla="*/ 195942 w 1985584"/>
              <a:gd name="connsiteY4" fmla="*/ 21772 h 3110905"/>
              <a:gd name="connsiteX0" fmla="*/ 195942 w 1985584"/>
              <a:gd name="connsiteY0" fmla="*/ 21772 h 3110905"/>
              <a:gd name="connsiteX1" fmla="*/ 1985584 w 1985584"/>
              <a:gd name="connsiteY1" fmla="*/ 0 h 3110905"/>
              <a:gd name="connsiteX2" fmla="*/ 1831006 w 1985584"/>
              <a:gd name="connsiteY2" fmla="*/ 3110905 h 3110905"/>
              <a:gd name="connsiteX3" fmla="*/ 0 w 1985584"/>
              <a:gd name="connsiteY3" fmla="*/ 3067362 h 3110905"/>
              <a:gd name="connsiteX4" fmla="*/ 195942 w 1985584"/>
              <a:gd name="connsiteY4" fmla="*/ 21772 h 3110905"/>
              <a:gd name="connsiteX0" fmla="*/ 195942 w 1985584"/>
              <a:gd name="connsiteY0" fmla="*/ 21772 h 3110905"/>
              <a:gd name="connsiteX1" fmla="*/ 1985584 w 1985584"/>
              <a:gd name="connsiteY1" fmla="*/ 0 h 3110905"/>
              <a:gd name="connsiteX2" fmla="*/ 1831006 w 1985584"/>
              <a:gd name="connsiteY2" fmla="*/ 3110905 h 3110905"/>
              <a:gd name="connsiteX3" fmla="*/ 0 w 1985584"/>
              <a:gd name="connsiteY3" fmla="*/ 3075245 h 3110905"/>
              <a:gd name="connsiteX4" fmla="*/ 195942 w 1985584"/>
              <a:gd name="connsiteY4" fmla="*/ 21772 h 3110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5584" h="3110905">
                <a:moveTo>
                  <a:pt x="195942" y="21772"/>
                </a:moveTo>
                <a:lnTo>
                  <a:pt x="1985584" y="0"/>
                </a:lnTo>
                <a:lnTo>
                  <a:pt x="1831006" y="3110905"/>
                </a:lnTo>
                <a:lnTo>
                  <a:pt x="0" y="3075245"/>
                </a:lnTo>
                <a:lnTo>
                  <a:pt x="195942" y="217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lIns="252000" tIns="216000"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071405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>
            <a:extLst>
              <a:ext uri="{FF2B5EF4-FFF2-40B4-BE49-F238E27FC236}">
                <a16:creationId xmlns:a16="http://schemas.microsoft.com/office/drawing/2014/main" id="{31D701F7-6536-4EA0-BC87-9BB13963D926}"/>
              </a:ext>
            </a:extLst>
          </p:cNvPr>
          <p:cNvSpPr/>
          <p:nvPr userDrawn="1"/>
        </p:nvSpPr>
        <p:spPr>
          <a:xfrm>
            <a:off x="0" y="2362200"/>
            <a:ext cx="12191999" cy="213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그림 개체 틀 6">
            <a:extLst>
              <a:ext uri="{FF2B5EF4-FFF2-40B4-BE49-F238E27FC236}">
                <a16:creationId xmlns:a16="http://schemas.microsoft.com/office/drawing/2014/main" id="{F0F9403A-8AFF-4B2B-B648-FF5CBFC9A8B3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5534029" y="2"/>
            <a:ext cx="6657973" cy="6857999"/>
          </a:xfrm>
          <a:custGeom>
            <a:avLst/>
            <a:gdLst>
              <a:gd name="connsiteX0" fmla="*/ 2362199 w 6657973"/>
              <a:gd name="connsiteY0" fmla="*/ 0 h 6857999"/>
              <a:gd name="connsiteX1" fmla="*/ 6657973 w 6657973"/>
              <a:gd name="connsiteY1" fmla="*/ 0 h 6857999"/>
              <a:gd name="connsiteX2" fmla="*/ 6657973 w 6657973"/>
              <a:gd name="connsiteY2" fmla="*/ 3630706 h 6857999"/>
              <a:gd name="connsiteX3" fmla="*/ 6657972 w 6657973"/>
              <a:gd name="connsiteY3" fmla="*/ 6857999 h 6857999"/>
              <a:gd name="connsiteX4" fmla="*/ 2362198 w 6657973"/>
              <a:gd name="connsiteY4" fmla="*/ 6857999 h 6857999"/>
              <a:gd name="connsiteX5" fmla="*/ 2362198 w 6657973"/>
              <a:gd name="connsiteY5" fmla="*/ 6857999 h 6857999"/>
              <a:gd name="connsiteX6" fmla="*/ 0 w 6657973"/>
              <a:gd name="connsiteY6" fmla="*/ 3438532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57973" h="6857999">
                <a:moveTo>
                  <a:pt x="2362199" y="0"/>
                </a:moveTo>
                <a:lnTo>
                  <a:pt x="6657973" y="0"/>
                </a:lnTo>
                <a:lnTo>
                  <a:pt x="6657973" y="3630706"/>
                </a:lnTo>
                <a:lnTo>
                  <a:pt x="6657972" y="6857999"/>
                </a:lnTo>
                <a:lnTo>
                  <a:pt x="2362198" y="6857999"/>
                </a:lnTo>
                <a:lnTo>
                  <a:pt x="2362198" y="6857999"/>
                </a:lnTo>
                <a:lnTo>
                  <a:pt x="0" y="343853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526332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A0412714-3F16-4874-BEA8-0EFECA6B9AA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249D4CAF-8D35-48B5-9BED-58C61F56441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713554"/>
            <a:ext cx="12192000" cy="324036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398751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rgbClr val="1B5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319354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s-PE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https://www.plantillaspower-point.com/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>
            <a:extLst>
              <a:ext uri="{FF2B5EF4-FFF2-40B4-BE49-F238E27FC236}">
                <a16:creationId xmlns:a16="http://schemas.microsoft.com/office/drawing/2014/main" id="{9B5C313C-9909-469D-8AF9-D4F3DA949E2A}"/>
              </a:ext>
            </a:extLst>
          </p:cNvPr>
          <p:cNvSpPr/>
          <p:nvPr userDrawn="1"/>
        </p:nvSpPr>
        <p:spPr>
          <a:xfrm>
            <a:off x="0" y="0"/>
            <a:ext cx="12192000" cy="104342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CA101864-0A78-4DA0-B3D6-C3BCE08BDE4E}"/>
              </a:ext>
            </a:extLst>
          </p:cNvPr>
          <p:cNvSpPr/>
          <p:nvPr userDrawn="1"/>
        </p:nvSpPr>
        <p:spPr>
          <a:xfrm>
            <a:off x="10431262" y="0"/>
            <a:ext cx="1760738" cy="1033939"/>
          </a:xfrm>
          <a:custGeom>
            <a:avLst/>
            <a:gdLst>
              <a:gd name="connsiteX0" fmla="*/ 1468556 w 2131574"/>
              <a:gd name="connsiteY0" fmla="*/ 207970 h 1251701"/>
              <a:gd name="connsiteX1" fmla="*/ 765847 w 2131574"/>
              <a:gd name="connsiteY1" fmla="*/ 477621 h 1251701"/>
              <a:gd name="connsiteX2" fmla="*/ 989468 w 2131574"/>
              <a:gd name="connsiteY2" fmla="*/ 563908 h 1251701"/>
              <a:gd name="connsiteX3" fmla="*/ 1692178 w 2131574"/>
              <a:gd name="connsiteY3" fmla="*/ 294162 h 1251701"/>
              <a:gd name="connsiteX4" fmla="*/ 1654318 w 2131574"/>
              <a:gd name="connsiteY4" fmla="*/ 0 h 1251701"/>
              <a:gd name="connsiteX5" fmla="*/ 2022772 w 2131574"/>
              <a:gd name="connsiteY5" fmla="*/ 0 h 1251701"/>
              <a:gd name="connsiteX6" fmla="*/ 2131574 w 2131574"/>
              <a:gd name="connsiteY6" fmla="*/ 41936 h 1251701"/>
              <a:gd name="connsiteX7" fmla="*/ 2131574 w 2131574"/>
              <a:gd name="connsiteY7" fmla="*/ 466298 h 1251701"/>
              <a:gd name="connsiteX8" fmla="*/ 2111480 w 2131574"/>
              <a:gd name="connsiteY8" fmla="*/ 475348 h 1251701"/>
              <a:gd name="connsiteX9" fmla="*/ 2110534 w 2131574"/>
              <a:gd name="connsiteY9" fmla="*/ 711492 h 1251701"/>
              <a:gd name="connsiteX10" fmla="*/ 2074362 w 2131574"/>
              <a:gd name="connsiteY10" fmla="*/ 725354 h 1251701"/>
              <a:gd name="connsiteX11" fmla="*/ 2072088 w 2131574"/>
              <a:gd name="connsiteY11" fmla="*/ 488705 h 1251701"/>
              <a:gd name="connsiteX12" fmla="*/ 2033263 w 2131574"/>
              <a:gd name="connsiteY12" fmla="*/ 500423 h 1251701"/>
              <a:gd name="connsiteX13" fmla="*/ 2033061 w 2131574"/>
              <a:gd name="connsiteY13" fmla="*/ 445358 h 1251701"/>
              <a:gd name="connsiteX14" fmla="*/ 1953489 w 2131574"/>
              <a:gd name="connsiteY14" fmla="*/ 475816 h 1251701"/>
              <a:gd name="connsiteX15" fmla="*/ 1952964 w 2131574"/>
              <a:gd name="connsiteY15" fmla="*/ 533941 h 1251701"/>
              <a:gd name="connsiteX16" fmla="*/ 1915844 w 2131574"/>
              <a:gd name="connsiteY16" fmla="*/ 550576 h 1251701"/>
              <a:gd name="connsiteX17" fmla="*/ 1914897 w 2131574"/>
              <a:gd name="connsiteY17" fmla="*/ 786594 h 1251701"/>
              <a:gd name="connsiteX18" fmla="*/ 1878914 w 2131574"/>
              <a:gd name="connsiteY18" fmla="*/ 800581 h 1251701"/>
              <a:gd name="connsiteX19" fmla="*/ 1876454 w 2131574"/>
              <a:gd name="connsiteY19" fmla="*/ 563933 h 1251701"/>
              <a:gd name="connsiteX20" fmla="*/ 1837626 w 2131574"/>
              <a:gd name="connsiteY20" fmla="*/ 575651 h 1251701"/>
              <a:gd name="connsiteX21" fmla="*/ 1837425 w 2131574"/>
              <a:gd name="connsiteY21" fmla="*/ 520241 h 1251701"/>
              <a:gd name="connsiteX22" fmla="*/ 1757852 w 2131574"/>
              <a:gd name="connsiteY22" fmla="*/ 550699 h 1251701"/>
              <a:gd name="connsiteX23" fmla="*/ 1757326 w 2131574"/>
              <a:gd name="connsiteY23" fmla="*/ 609045 h 1251701"/>
              <a:gd name="connsiteX24" fmla="*/ 1720397 w 2131574"/>
              <a:gd name="connsiteY24" fmla="*/ 625678 h 1251701"/>
              <a:gd name="connsiteX25" fmla="*/ 1719260 w 2131574"/>
              <a:gd name="connsiteY25" fmla="*/ 861824 h 1251701"/>
              <a:gd name="connsiteX26" fmla="*/ 1683276 w 2131574"/>
              <a:gd name="connsiteY26" fmla="*/ 875810 h 1251701"/>
              <a:gd name="connsiteX27" fmla="*/ 1680816 w 2131574"/>
              <a:gd name="connsiteY27" fmla="*/ 639162 h 1251701"/>
              <a:gd name="connsiteX28" fmla="*/ 1641990 w 2131574"/>
              <a:gd name="connsiteY28" fmla="*/ 650754 h 1251701"/>
              <a:gd name="connsiteX29" fmla="*/ 1641837 w 2131574"/>
              <a:gd name="connsiteY29" fmla="*/ 595106 h 1251701"/>
              <a:gd name="connsiteX30" fmla="*/ 1562218 w 2131574"/>
              <a:gd name="connsiteY30" fmla="*/ 625583 h 1251701"/>
              <a:gd name="connsiteX31" fmla="*/ 1561688 w 2131574"/>
              <a:gd name="connsiteY31" fmla="*/ 684273 h 1251701"/>
              <a:gd name="connsiteX32" fmla="*/ 1524758 w 2131574"/>
              <a:gd name="connsiteY32" fmla="*/ 700907 h 1251701"/>
              <a:gd name="connsiteX33" fmla="*/ 1523622 w 2131574"/>
              <a:gd name="connsiteY33" fmla="*/ 937051 h 1251701"/>
              <a:gd name="connsiteX34" fmla="*/ 1487638 w 2131574"/>
              <a:gd name="connsiteY34" fmla="*/ 950913 h 1251701"/>
              <a:gd name="connsiteX35" fmla="*/ 1485366 w 2131574"/>
              <a:gd name="connsiteY35" fmla="*/ 714264 h 1251701"/>
              <a:gd name="connsiteX36" fmla="*/ 1446352 w 2131574"/>
              <a:gd name="connsiteY36" fmla="*/ 725983 h 1251701"/>
              <a:gd name="connsiteX37" fmla="*/ 1446199 w 2131574"/>
              <a:gd name="connsiteY37" fmla="*/ 669990 h 1251701"/>
              <a:gd name="connsiteX38" fmla="*/ 1366584 w 2131574"/>
              <a:gd name="connsiteY38" fmla="*/ 700465 h 1251701"/>
              <a:gd name="connsiteX39" fmla="*/ 1366052 w 2131574"/>
              <a:gd name="connsiteY39" fmla="*/ 759503 h 1251701"/>
              <a:gd name="connsiteX40" fmla="*/ 1329122 w 2131574"/>
              <a:gd name="connsiteY40" fmla="*/ 776135 h 1251701"/>
              <a:gd name="connsiteX41" fmla="*/ 1328175 w 2131574"/>
              <a:gd name="connsiteY41" fmla="*/ 1012153 h 1251701"/>
              <a:gd name="connsiteX42" fmla="*/ 1292002 w 2131574"/>
              <a:gd name="connsiteY42" fmla="*/ 1026141 h 1251701"/>
              <a:gd name="connsiteX43" fmla="*/ 1289728 w 2131574"/>
              <a:gd name="connsiteY43" fmla="*/ 789493 h 1251701"/>
              <a:gd name="connsiteX44" fmla="*/ 1250904 w 2131574"/>
              <a:gd name="connsiteY44" fmla="*/ 801211 h 1251701"/>
              <a:gd name="connsiteX45" fmla="*/ 1250697 w 2131574"/>
              <a:gd name="connsiteY45" fmla="*/ 744824 h 1251701"/>
              <a:gd name="connsiteX46" fmla="*/ 1171004 w 2131574"/>
              <a:gd name="connsiteY46" fmla="*/ 775328 h 1251701"/>
              <a:gd name="connsiteX47" fmla="*/ 1170416 w 2131574"/>
              <a:gd name="connsiteY47" fmla="*/ 834605 h 1251701"/>
              <a:gd name="connsiteX48" fmla="*/ 1133484 w 2131574"/>
              <a:gd name="connsiteY48" fmla="*/ 851239 h 1251701"/>
              <a:gd name="connsiteX49" fmla="*/ 1132536 w 2131574"/>
              <a:gd name="connsiteY49" fmla="*/ 1087383 h 1251701"/>
              <a:gd name="connsiteX50" fmla="*/ 1096366 w 2131574"/>
              <a:gd name="connsiteY50" fmla="*/ 1101370 h 1251701"/>
              <a:gd name="connsiteX51" fmla="*/ 1094094 w 2131574"/>
              <a:gd name="connsiteY51" fmla="*/ 864721 h 1251701"/>
              <a:gd name="connsiteX52" fmla="*/ 1055266 w 2131574"/>
              <a:gd name="connsiteY52" fmla="*/ 876441 h 1251701"/>
              <a:gd name="connsiteX53" fmla="*/ 1055059 w 2131574"/>
              <a:gd name="connsiteY53" fmla="*/ 819708 h 1251701"/>
              <a:gd name="connsiteX54" fmla="*/ 975504 w 2131574"/>
              <a:gd name="connsiteY54" fmla="*/ 850159 h 1251701"/>
              <a:gd name="connsiteX55" fmla="*/ 974966 w 2131574"/>
              <a:gd name="connsiteY55" fmla="*/ 909834 h 1251701"/>
              <a:gd name="connsiteX56" fmla="*/ 938037 w 2131574"/>
              <a:gd name="connsiteY56" fmla="*/ 926467 h 1251701"/>
              <a:gd name="connsiteX57" fmla="*/ 936898 w 2131574"/>
              <a:gd name="connsiteY57" fmla="*/ 1162611 h 1251701"/>
              <a:gd name="connsiteX58" fmla="*/ 900916 w 2131574"/>
              <a:gd name="connsiteY58" fmla="*/ 1176473 h 1251701"/>
              <a:gd name="connsiteX59" fmla="*/ 898454 w 2131574"/>
              <a:gd name="connsiteY59" fmla="*/ 939824 h 1251701"/>
              <a:gd name="connsiteX60" fmla="*/ 859628 w 2131574"/>
              <a:gd name="connsiteY60" fmla="*/ 951543 h 1251701"/>
              <a:gd name="connsiteX61" fmla="*/ 859421 w 2131574"/>
              <a:gd name="connsiteY61" fmla="*/ 894592 h 1251701"/>
              <a:gd name="connsiteX62" fmla="*/ 779871 w 2131574"/>
              <a:gd name="connsiteY62" fmla="*/ 925042 h 1251701"/>
              <a:gd name="connsiteX63" fmla="*/ 779330 w 2131574"/>
              <a:gd name="connsiteY63" fmla="*/ 985062 h 1251701"/>
              <a:gd name="connsiteX64" fmla="*/ 742398 w 2131574"/>
              <a:gd name="connsiteY64" fmla="*/ 1001695 h 1251701"/>
              <a:gd name="connsiteX65" fmla="*/ 741262 w 2131574"/>
              <a:gd name="connsiteY65" fmla="*/ 1237840 h 1251701"/>
              <a:gd name="connsiteX66" fmla="*/ 705280 w 2131574"/>
              <a:gd name="connsiteY66" fmla="*/ 1251701 h 1251701"/>
              <a:gd name="connsiteX67" fmla="*/ 702818 w 2131574"/>
              <a:gd name="connsiteY67" fmla="*/ 1015052 h 1251701"/>
              <a:gd name="connsiteX68" fmla="*/ 663992 w 2131574"/>
              <a:gd name="connsiteY68" fmla="*/ 1026772 h 1251701"/>
              <a:gd name="connsiteX69" fmla="*/ 663835 w 2131574"/>
              <a:gd name="connsiteY69" fmla="*/ 969456 h 1251701"/>
              <a:gd name="connsiteX70" fmla="*/ 585207 w 2131574"/>
              <a:gd name="connsiteY70" fmla="*/ 999553 h 1251701"/>
              <a:gd name="connsiteX71" fmla="*/ 585207 w 2131574"/>
              <a:gd name="connsiteY71" fmla="*/ 999552 h 1251701"/>
              <a:gd name="connsiteX72" fmla="*/ 384123 w 2131574"/>
              <a:gd name="connsiteY72" fmla="*/ 922654 h 1251701"/>
              <a:gd name="connsiteX73" fmla="*/ 384078 w 2131574"/>
              <a:gd name="connsiteY73" fmla="*/ 934087 h 1251701"/>
              <a:gd name="connsiteX74" fmla="*/ 347904 w 2131574"/>
              <a:gd name="connsiteY74" fmla="*/ 948074 h 1251701"/>
              <a:gd name="connsiteX75" fmla="*/ 347527 w 2131574"/>
              <a:gd name="connsiteY75" fmla="*/ 908658 h 1251701"/>
              <a:gd name="connsiteX76" fmla="*/ 189088 w 2131574"/>
              <a:gd name="connsiteY76" fmla="*/ 848068 h 1251701"/>
              <a:gd name="connsiteX77" fmla="*/ 188440 w 2131574"/>
              <a:gd name="connsiteY77" fmla="*/ 1009315 h 1251701"/>
              <a:gd name="connsiteX78" fmla="*/ 152268 w 2131574"/>
              <a:gd name="connsiteY78" fmla="*/ 1023303 h 1251701"/>
              <a:gd name="connsiteX79" fmla="*/ 150443 w 2131574"/>
              <a:gd name="connsiteY79" fmla="*/ 833290 h 1251701"/>
              <a:gd name="connsiteX80" fmla="*/ 0 w 2131574"/>
              <a:gd name="connsiteY80" fmla="*/ 775758 h 1251701"/>
              <a:gd name="connsiteX81" fmla="*/ 0 w 2131574"/>
              <a:gd name="connsiteY81" fmla="*/ 634811 h 1251701"/>
              <a:gd name="connsiteX82" fmla="*/ 0 w 2131574"/>
              <a:gd name="connsiteY82" fmla="*/ 625805 h 1251701"/>
              <a:gd name="connsiteX83" fmla="*/ 11702 w 2131574"/>
              <a:gd name="connsiteY83" fmla="*/ 630321 h 1251701"/>
              <a:gd name="connsiteX84" fmla="*/ 110416 w 2131574"/>
              <a:gd name="connsiteY84" fmla="*/ 592442 h 1251701"/>
              <a:gd name="connsiteX85" fmla="*/ 110413 w 2131574"/>
              <a:gd name="connsiteY85" fmla="*/ 591589 h 1251701"/>
              <a:gd name="connsiteX86" fmla="*/ 228402 w 2131574"/>
              <a:gd name="connsiteY86" fmla="*/ 546351 h 1251701"/>
              <a:gd name="connsiteX87" fmla="*/ 228394 w 2131574"/>
              <a:gd name="connsiteY87" fmla="*/ 547171 h 1251701"/>
              <a:gd name="connsiteX88" fmla="*/ 306052 w 2131574"/>
              <a:gd name="connsiteY88" fmla="*/ 517369 h 1251701"/>
              <a:gd name="connsiteX89" fmla="*/ 306051 w 2131574"/>
              <a:gd name="connsiteY89" fmla="*/ 516361 h 1251701"/>
              <a:gd name="connsiteX90" fmla="*/ 423850 w 2131574"/>
              <a:gd name="connsiteY90" fmla="*/ 471123 h 1251701"/>
              <a:gd name="connsiteX91" fmla="*/ 423840 w 2131574"/>
              <a:gd name="connsiteY91" fmla="*/ 472171 h 1251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2131574" h="1251701">
                <a:moveTo>
                  <a:pt x="1468556" y="207970"/>
                </a:moveTo>
                <a:lnTo>
                  <a:pt x="765847" y="477621"/>
                </a:lnTo>
                <a:lnTo>
                  <a:pt x="989468" y="563908"/>
                </a:lnTo>
                <a:lnTo>
                  <a:pt x="1692178" y="294162"/>
                </a:lnTo>
                <a:close/>
                <a:moveTo>
                  <a:pt x="1654318" y="0"/>
                </a:moveTo>
                <a:lnTo>
                  <a:pt x="2022772" y="0"/>
                </a:lnTo>
                <a:lnTo>
                  <a:pt x="2131574" y="41936"/>
                </a:lnTo>
                <a:lnTo>
                  <a:pt x="2131574" y="466298"/>
                </a:lnTo>
                <a:lnTo>
                  <a:pt x="2111480" y="475348"/>
                </a:lnTo>
                <a:lnTo>
                  <a:pt x="2110534" y="711492"/>
                </a:lnTo>
                <a:lnTo>
                  <a:pt x="2074362" y="725354"/>
                </a:lnTo>
                <a:lnTo>
                  <a:pt x="2072088" y="488705"/>
                </a:lnTo>
                <a:lnTo>
                  <a:pt x="2033263" y="500423"/>
                </a:lnTo>
                <a:lnTo>
                  <a:pt x="2033061" y="445358"/>
                </a:lnTo>
                <a:lnTo>
                  <a:pt x="1953489" y="475816"/>
                </a:lnTo>
                <a:lnTo>
                  <a:pt x="1952964" y="533941"/>
                </a:lnTo>
                <a:lnTo>
                  <a:pt x="1915844" y="550576"/>
                </a:lnTo>
                <a:lnTo>
                  <a:pt x="1914897" y="786594"/>
                </a:lnTo>
                <a:lnTo>
                  <a:pt x="1878914" y="800581"/>
                </a:lnTo>
                <a:lnTo>
                  <a:pt x="1876454" y="563933"/>
                </a:lnTo>
                <a:lnTo>
                  <a:pt x="1837626" y="575651"/>
                </a:lnTo>
                <a:lnTo>
                  <a:pt x="1837425" y="520241"/>
                </a:lnTo>
                <a:lnTo>
                  <a:pt x="1757852" y="550699"/>
                </a:lnTo>
                <a:lnTo>
                  <a:pt x="1757326" y="609045"/>
                </a:lnTo>
                <a:lnTo>
                  <a:pt x="1720397" y="625678"/>
                </a:lnTo>
                <a:lnTo>
                  <a:pt x="1719260" y="861824"/>
                </a:lnTo>
                <a:lnTo>
                  <a:pt x="1683276" y="875810"/>
                </a:lnTo>
                <a:lnTo>
                  <a:pt x="1680816" y="639162"/>
                </a:lnTo>
                <a:lnTo>
                  <a:pt x="1641990" y="650754"/>
                </a:lnTo>
                <a:lnTo>
                  <a:pt x="1641837" y="595106"/>
                </a:lnTo>
                <a:lnTo>
                  <a:pt x="1562218" y="625583"/>
                </a:lnTo>
                <a:lnTo>
                  <a:pt x="1561688" y="684273"/>
                </a:lnTo>
                <a:lnTo>
                  <a:pt x="1524758" y="700907"/>
                </a:lnTo>
                <a:lnTo>
                  <a:pt x="1523622" y="937051"/>
                </a:lnTo>
                <a:lnTo>
                  <a:pt x="1487638" y="950913"/>
                </a:lnTo>
                <a:lnTo>
                  <a:pt x="1485366" y="714264"/>
                </a:lnTo>
                <a:lnTo>
                  <a:pt x="1446352" y="725983"/>
                </a:lnTo>
                <a:lnTo>
                  <a:pt x="1446199" y="669990"/>
                </a:lnTo>
                <a:lnTo>
                  <a:pt x="1366584" y="700465"/>
                </a:lnTo>
                <a:lnTo>
                  <a:pt x="1366052" y="759503"/>
                </a:lnTo>
                <a:lnTo>
                  <a:pt x="1329122" y="776135"/>
                </a:lnTo>
                <a:lnTo>
                  <a:pt x="1328175" y="1012153"/>
                </a:lnTo>
                <a:lnTo>
                  <a:pt x="1292002" y="1026141"/>
                </a:lnTo>
                <a:lnTo>
                  <a:pt x="1289728" y="789493"/>
                </a:lnTo>
                <a:lnTo>
                  <a:pt x="1250904" y="801211"/>
                </a:lnTo>
                <a:lnTo>
                  <a:pt x="1250697" y="744824"/>
                </a:lnTo>
                <a:lnTo>
                  <a:pt x="1171004" y="775328"/>
                </a:lnTo>
                <a:lnTo>
                  <a:pt x="1170416" y="834605"/>
                </a:lnTo>
                <a:lnTo>
                  <a:pt x="1133484" y="851239"/>
                </a:lnTo>
                <a:lnTo>
                  <a:pt x="1132536" y="1087383"/>
                </a:lnTo>
                <a:lnTo>
                  <a:pt x="1096366" y="1101370"/>
                </a:lnTo>
                <a:lnTo>
                  <a:pt x="1094094" y="864721"/>
                </a:lnTo>
                <a:lnTo>
                  <a:pt x="1055266" y="876441"/>
                </a:lnTo>
                <a:lnTo>
                  <a:pt x="1055059" y="819708"/>
                </a:lnTo>
                <a:lnTo>
                  <a:pt x="975504" y="850159"/>
                </a:lnTo>
                <a:lnTo>
                  <a:pt x="974966" y="909834"/>
                </a:lnTo>
                <a:lnTo>
                  <a:pt x="938037" y="926467"/>
                </a:lnTo>
                <a:lnTo>
                  <a:pt x="936898" y="1162611"/>
                </a:lnTo>
                <a:lnTo>
                  <a:pt x="900916" y="1176473"/>
                </a:lnTo>
                <a:lnTo>
                  <a:pt x="898454" y="939824"/>
                </a:lnTo>
                <a:lnTo>
                  <a:pt x="859628" y="951543"/>
                </a:lnTo>
                <a:lnTo>
                  <a:pt x="859421" y="894592"/>
                </a:lnTo>
                <a:lnTo>
                  <a:pt x="779871" y="925042"/>
                </a:lnTo>
                <a:lnTo>
                  <a:pt x="779330" y="985062"/>
                </a:lnTo>
                <a:lnTo>
                  <a:pt x="742398" y="1001695"/>
                </a:lnTo>
                <a:lnTo>
                  <a:pt x="741262" y="1237840"/>
                </a:lnTo>
                <a:lnTo>
                  <a:pt x="705280" y="1251701"/>
                </a:lnTo>
                <a:lnTo>
                  <a:pt x="702818" y="1015052"/>
                </a:lnTo>
                <a:lnTo>
                  <a:pt x="663992" y="1026772"/>
                </a:lnTo>
                <a:lnTo>
                  <a:pt x="663835" y="969456"/>
                </a:lnTo>
                <a:lnTo>
                  <a:pt x="585207" y="999553"/>
                </a:lnTo>
                <a:lnTo>
                  <a:pt x="585207" y="999552"/>
                </a:lnTo>
                <a:lnTo>
                  <a:pt x="384123" y="922654"/>
                </a:lnTo>
                <a:lnTo>
                  <a:pt x="384078" y="934087"/>
                </a:lnTo>
                <a:lnTo>
                  <a:pt x="347904" y="948074"/>
                </a:lnTo>
                <a:lnTo>
                  <a:pt x="347527" y="908658"/>
                </a:lnTo>
                <a:lnTo>
                  <a:pt x="189088" y="848068"/>
                </a:lnTo>
                <a:lnTo>
                  <a:pt x="188440" y="1009315"/>
                </a:lnTo>
                <a:lnTo>
                  <a:pt x="152268" y="1023303"/>
                </a:lnTo>
                <a:lnTo>
                  <a:pt x="150443" y="833290"/>
                </a:lnTo>
                <a:lnTo>
                  <a:pt x="0" y="775758"/>
                </a:lnTo>
                <a:lnTo>
                  <a:pt x="0" y="634811"/>
                </a:lnTo>
                <a:lnTo>
                  <a:pt x="0" y="625805"/>
                </a:lnTo>
                <a:lnTo>
                  <a:pt x="11702" y="630321"/>
                </a:lnTo>
                <a:lnTo>
                  <a:pt x="110416" y="592442"/>
                </a:lnTo>
                <a:lnTo>
                  <a:pt x="110413" y="591589"/>
                </a:lnTo>
                <a:lnTo>
                  <a:pt x="228402" y="546351"/>
                </a:lnTo>
                <a:lnTo>
                  <a:pt x="228394" y="547171"/>
                </a:lnTo>
                <a:lnTo>
                  <a:pt x="306052" y="517369"/>
                </a:lnTo>
                <a:lnTo>
                  <a:pt x="306051" y="516361"/>
                </a:lnTo>
                <a:lnTo>
                  <a:pt x="423850" y="471123"/>
                </a:lnTo>
                <a:lnTo>
                  <a:pt x="423840" y="472171"/>
                </a:lnTo>
                <a:close/>
              </a:path>
            </a:pathLst>
          </a:custGeom>
          <a:solidFill>
            <a:schemeClr val="bg1"/>
          </a:solidFill>
          <a:ln w="269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311EB2B1-1FFF-40A7-8916-39F9F66C67AE}"/>
              </a:ext>
            </a:extLst>
          </p:cNvPr>
          <p:cNvGrpSpPr/>
          <p:nvPr userDrawn="1"/>
        </p:nvGrpSpPr>
        <p:grpSpPr>
          <a:xfrm>
            <a:off x="-189872" y="30973"/>
            <a:ext cx="2648988" cy="996057"/>
            <a:chOff x="-82869" y="2041805"/>
            <a:chExt cx="2984373" cy="1122167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3E57FF97-F37F-4F19-9B19-E980E9F0D19F}"/>
                </a:ext>
              </a:extLst>
            </p:cNvPr>
            <p:cNvGrpSpPr/>
            <p:nvPr userDrawn="1"/>
          </p:nvGrpSpPr>
          <p:grpSpPr>
            <a:xfrm>
              <a:off x="200146" y="2104325"/>
              <a:ext cx="2701358" cy="875012"/>
              <a:chOff x="1066498" y="286265"/>
              <a:chExt cx="11991969" cy="3884392"/>
            </a:xfrm>
            <a:solidFill>
              <a:schemeClr val="bg1"/>
            </a:solidFill>
          </p:grpSpPr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E4701247-9B01-4379-8F79-CA130966C099}"/>
                  </a:ext>
                </a:extLst>
              </p:cNvPr>
              <p:cNvSpPr/>
              <p:nvPr/>
            </p:nvSpPr>
            <p:spPr>
              <a:xfrm rot="2143082">
                <a:off x="5813228" y="3225577"/>
                <a:ext cx="1095502" cy="475403"/>
              </a:xfrm>
              <a:prstGeom prst="rect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70C40288-889F-4C14-813B-93CB4BE3595D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143082">
                <a:off x="12731593" y="2328837"/>
                <a:ext cx="326874" cy="326875"/>
              </a:xfrm>
              <a:prstGeom prst="ellipse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0A988AA3-AADC-43BF-BC51-C5A0FD6710AE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143082">
                <a:off x="12012401" y="1020618"/>
                <a:ext cx="326874" cy="326875"/>
              </a:xfrm>
              <a:prstGeom prst="ellipse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67ACEEB3-7388-4FAA-9D8F-35B2DDACCB47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143082">
                <a:off x="3996941" y="286265"/>
                <a:ext cx="326874" cy="326875"/>
              </a:xfrm>
              <a:prstGeom prst="ellipse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828B62BF-3D3C-4C75-B055-917521385691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143082">
                <a:off x="4668722" y="303427"/>
                <a:ext cx="326874" cy="326875"/>
              </a:xfrm>
              <a:prstGeom prst="ellipse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3C31D63E-DEE2-491E-9108-5BD8FEECDE81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143082">
                <a:off x="5318715" y="358216"/>
                <a:ext cx="326874" cy="326875"/>
              </a:xfrm>
              <a:prstGeom prst="ellipse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5EA36B86-0126-4E44-9EB4-D5952A49774C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143082">
                <a:off x="1412639" y="3092041"/>
                <a:ext cx="326874" cy="326875"/>
              </a:xfrm>
              <a:prstGeom prst="ellipse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5FC6C0F2-4F5A-465F-B239-2C2658FF3BC2}"/>
                  </a:ext>
                </a:extLst>
              </p:cNvPr>
              <p:cNvSpPr/>
              <p:nvPr/>
            </p:nvSpPr>
            <p:spPr>
              <a:xfrm rot="2143082">
                <a:off x="3222236" y="867087"/>
                <a:ext cx="802454" cy="156661"/>
              </a:xfrm>
              <a:prstGeom prst="rect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B2F8833E-DE8E-4ACF-991D-49002FAD3BF4}"/>
                  </a:ext>
                </a:extLst>
              </p:cNvPr>
              <p:cNvSpPr/>
              <p:nvPr/>
            </p:nvSpPr>
            <p:spPr>
              <a:xfrm rot="2143082">
                <a:off x="4067032" y="3784745"/>
                <a:ext cx="326874" cy="267682"/>
              </a:xfrm>
              <a:prstGeom prst="rect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5AE6E730-12DC-414C-84D3-DC429C339049}"/>
                  </a:ext>
                </a:extLst>
              </p:cNvPr>
              <p:cNvSpPr/>
              <p:nvPr/>
            </p:nvSpPr>
            <p:spPr>
              <a:xfrm rot="2143082">
                <a:off x="8226837" y="1636990"/>
                <a:ext cx="229078" cy="352760"/>
              </a:xfrm>
              <a:prstGeom prst="rect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82CB1C93-47AD-4BD1-8229-9CFC6459EAAF}"/>
                  </a:ext>
                </a:extLst>
              </p:cNvPr>
              <p:cNvSpPr/>
              <p:nvPr/>
            </p:nvSpPr>
            <p:spPr>
              <a:xfrm rot="2143082">
                <a:off x="8579610" y="1890648"/>
                <a:ext cx="229078" cy="352760"/>
              </a:xfrm>
              <a:prstGeom prst="rect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7385550C-3847-41F7-8366-E6F331200B1B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143082">
                <a:off x="7545295" y="1382204"/>
                <a:ext cx="326874" cy="326875"/>
              </a:xfrm>
              <a:prstGeom prst="ellipse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8D958013-051E-4D57-83E4-4510DA1FC7CB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143082">
                <a:off x="7019854" y="984696"/>
                <a:ext cx="326874" cy="326875"/>
              </a:xfrm>
              <a:prstGeom prst="ellipse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3892A3E6-91D0-4236-9EB4-5F593A2EBB68}"/>
                  </a:ext>
                </a:extLst>
              </p:cNvPr>
              <p:cNvSpPr/>
              <p:nvPr/>
            </p:nvSpPr>
            <p:spPr>
              <a:xfrm rot="2143082">
                <a:off x="1066498" y="3902975"/>
                <a:ext cx="1314414" cy="267682"/>
              </a:xfrm>
              <a:prstGeom prst="rect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049B3538-18F0-488E-BB58-795CA3E8B7C1}"/>
                </a:ext>
              </a:extLst>
            </p:cNvPr>
            <p:cNvGrpSpPr/>
            <p:nvPr userDrawn="1"/>
          </p:nvGrpSpPr>
          <p:grpSpPr>
            <a:xfrm>
              <a:off x="-82869" y="2041805"/>
              <a:ext cx="2978819" cy="1122167"/>
              <a:chOff x="-189872" y="8725"/>
              <a:chExt cx="13223684" cy="4981553"/>
            </a:xfrm>
          </p:grpSpPr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8D3342D1-A811-485D-BB35-CA6AD2F8F98A}"/>
                  </a:ext>
                </a:extLst>
              </p:cNvPr>
              <p:cNvSpPr/>
              <p:nvPr/>
            </p:nvSpPr>
            <p:spPr>
              <a:xfrm rot="2143082">
                <a:off x="7006336" y="655174"/>
                <a:ext cx="6027476" cy="1135945"/>
              </a:xfrm>
              <a:custGeom>
                <a:avLst/>
                <a:gdLst>
                  <a:gd name="connsiteX0" fmla="*/ 0 w 2529191"/>
                  <a:gd name="connsiteY0" fmla="*/ 457200 h 476656"/>
                  <a:gd name="connsiteX1" fmla="*/ 1906621 w 2529191"/>
                  <a:gd name="connsiteY1" fmla="*/ 476656 h 476656"/>
                  <a:gd name="connsiteX2" fmla="*/ 2529191 w 2529191"/>
                  <a:gd name="connsiteY2" fmla="*/ 0 h 476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29191" h="476656">
                    <a:moveTo>
                      <a:pt x="0" y="457200"/>
                    </a:moveTo>
                    <a:lnTo>
                      <a:pt x="1906621" y="476656"/>
                    </a:lnTo>
                    <a:lnTo>
                      <a:pt x="2529191" y="0"/>
                    </a:lnTo>
                  </a:path>
                </a:pathLst>
              </a:cu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FE4E21AD-0E48-482D-92A7-D8F93B494FD7}"/>
                  </a:ext>
                </a:extLst>
              </p:cNvPr>
              <p:cNvCxnSpPr>
                <a:cxnSpLocks/>
              </p:cNvCxnSpPr>
              <p:nvPr/>
            </p:nvCxnSpPr>
            <p:spPr>
              <a:xfrm rot="2143082">
                <a:off x="2876886" y="92218"/>
                <a:ext cx="751230" cy="500296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B4407AE8-E730-48DD-A85F-BB30A7105592}"/>
                  </a:ext>
                </a:extLst>
              </p:cNvPr>
              <p:cNvCxnSpPr>
                <a:cxnSpLocks/>
                <a:endCxn id="100" idx="1"/>
              </p:cNvCxnSpPr>
              <p:nvPr/>
            </p:nvCxnSpPr>
            <p:spPr>
              <a:xfrm rot="2143082">
                <a:off x="3861913" y="8725"/>
                <a:ext cx="362215" cy="192014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9954099B-AE86-4318-A3AA-7879DA254C89}"/>
                  </a:ext>
                </a:extLst>
              </p:cNvPr>
              <p:cNvCxnSpPr>
                <a:cxnSpLocks/>
                <a:endCxn id="101" idx="1"/>
              </p:cNvCxnSpPr>
              <p:nvPr/>
            </p:nvCxnSpPr>
            <p:spPr>
              <a:xfrm rot="2143082">
                <a:off x="4587946" y="36177"/>
                <a:ext cx="304652" cy="199197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564796D9-34CB-446F-8C6C-E892F8C5B9A5}"/>
                  </a:ext>
                </a:extLst>
              </p:cNvPr>
              <p:cNvCxnSpPr>
                <a:cxnSpLocks/>
                <a:endCxn id="102" idx="1"/>
              </p:cNvCxnSpPr>
              <p:nvPr/>
            </p:nvCxnSpPr>
            <p:spPr>
              <a:xfrm rot="2143082">
                <a:off x="5184517" y="13932"/>
                <a:ext cx="382898" cy="259024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DF2ABBB4-D4BB-4625-A164-F50D7D41F3CE}"/>
                  </a:ext>
                </a:extLst>
              </p:cNvPr>
              <p:cNvCxnSpPr>
                <a:cxnSpLocks/>
              </p:cNvCxnSpPr>
              <p:nvPr/>
            </p:nvCxnSpPr>
            <p:spPr>
              <a:xfrm rot="2143082">
                <a:off x="6351522" y="167773"/>
                <a:ext cx="1161265" cy="701571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99710375-77AA-49E0-A302-408F4182C3FE}"/>
                  </a:ext>
                </a:extLst>
              </p:cNvPr>
              <p:cNvCxnSpPr>
                <a:cxnSpLocks/>
              </p:cNvCxnSpPr>
              <p:nvPr/>
            </p:nvCxnSpPr>
            <p:spPr>
              <a:xfrm rot="2143082">
                <a:off x="6692921" y="218797"/>
                <a:ext cx="1381992" cy="85998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CE20859B-CDB1-4EDD-95C3-AD7E058B4EA0}"/>
                  </a:ext>
                </a:extLst>
              </p:cNvPr>
              <p:cNvSpPr/>
              <p:nvPr/>
            </p:nvSpPr>
            <p:spPr>
              <a:xfrm rot="2143082">
                <a:off x="7510123" y="2742036"/>
                <a:ext cx="414350" cy="414349"/>
              </a:xfrm>
              <a:prstGeom prst="ellipse">
                <a:avLst/>
              </a:pr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CC308384-A5E5-46C3-9EB3-5223C132CDAC}"/>
                  </a:ext>
                </a:extLst>
              </p:cNvPr>
              <p:cNvSpPr/>
              <p:nvPr/>
            </p:nvSpPr>
            <p:spPr>
              <a:xfrm rot="2143082">
                <a:off x="4669450" y="3406144"/>
                <a:ext cx="414350" cy="414349"/>
              </a:xfrm>
              <a:prstGeom prst="ellipse">
                <a:avLst/>
              </a:pr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03E74C94-8210-46D1-8EDD-B2C85995DB80}"/>
                  </a:ext>
                </a:extLst>
              </p:cNvPr>
              <p:cNvSpPr/>
              <p:nvPr/>
            </p:nvSpPr>
            <p:spPr>
              <a:xfrm rot="2143082">
                <a:off x="3138553" y="4575929"/>
                <a:ext cx="414350" cy="414349"/>
              </a:xfrm>
              <a:prstGeom prst="ellipse">
                <a:avLst/>
              </a:pr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49258143-A5BC-432E-8135-895A78D7C940}"/>
                  </a:ext>
                </a:extLst>
              </p:cNvPr>
              <p:cNvCxnSpPr>
                <a:cxnSpLocks/>
                <a:endCxn id="99" idx="3"/>
              </p:cNvCxnSpPr>
              <p:nvPr/>
            </p:nvCxnSpPr>
            <p:spPr>
              <a:xfrm rot="2143082" flipV="1">
                <a:off x="9495558" y="398794"/>
                <a:ext cx="2220218" cy="173889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F521C80A-6649-41B0-88E4-C5D5531E250B}"/>
                  </a:ext>
                </a:extLst>
              </p:cNvPr>
              <p:cNvCxnSpPr>
                <a:cxnSpLocks/>
                <a:endCxn id="106" idx="1"/>
              </p:cNvCxnSpPr>
              <p:nvPr/>
            </p:nvCxnSpPr>
            <p:spPr>
              <a:xfrm rot="2143082">
                <a:off x="7207957" y="513530"/>
                <a:ext cx="1437691" cy="897741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13A23F11-AC30-4BC4-9767-A2A015B40E0E}"/>
                  </a:ext>
                </a:extLst>
              </p:cNvPr>
              <p:cNvCxnSpPr>
                <a:cxnSpLocks/>
                <a:endCxn id="103" idx="3"/>
              </p:cNvCxnSpPr>
              <p:nvPr/>
            </p:nvCxnSpPr>
            <p:spPr>
              <a:xfrm rot="2143082" flipV="1">
                <a:off x="702503" y="3052333"/>
                <a:ext cx="629883" cy="485221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7B0467B1-3C2E-4AED-BF5C-475467E36519}"/>
                  </a:ext>
                </a:extLst>
              </p:cNvPr>
              <p:cNvCxnSpPr>
                <a:cxnSpLocks/>
              </p:cNvCxnSpPr>
              <p:nvPr/>
            </p:nvCxnSpPr>
            <p:spPr>
              <a:xfrm rot="2143082" flipV="1">
                <a:off x="669928" y="3488332"/>
                <a:ext cx="489377" cy="336192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A281F91D-A5F6-4D87-BD20-0F2144E81D98}"/>
                  </a:ext>
                </a:extLst>
              </p:cNvPr>
              <p:cNvCxnSpPr>
                <a:cxnSpLocks/>
                <a:endCxn id="80" idx="1"/>
              </p:cNvCxnSpPr>
              <p:nvPr/>
            </p:nvCxnSpPr>
            <p:spPr>
              <a:xfrm rot="2143082">
                <a:off x="2366587" y="3215368"/>
                <a:ext cx="1384975" cy="1058561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B0141A34-43F0-4BB2-B8F7-CCE47CC97474}"/>
                  </a:ext>
                </a:extLst>
              </p:cNvPr>
              <p:cNvCxnSpPr>
                <a:cxnSpLocks/>
                <a:endCxn id="97" idx="1"/>
              </p:cNvCxnSpPr>
              <p:nvPr/>
            </p:nvCxnSpPr>
            <p:spPr>
              <a:xfrm rot="2143082" flipV="1">
                <a:off x="4532904" y="2697776"/>
                <a:ext cx="1219991" cy="952756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6046D093-C87E-4FDE-8401-F242157D8F87}"/>
                  </a:ext>
                </a:extLst>
              </p:cNvPr>
              <p:cNvSpPr/>
              <p:nvPr/>
            </p:nvSpPr>
            <p:spPr>
              <a:xfrm rot="2143082">
                <a:off x="568532" y="1210040"/>
                <a:ext cx="4879294" cy="908510"/>
              </a:xfrm>
              <a:custGeom>
                <a:avLst/>
                <a:gdLst>
                  <a:gd name="connsiteX0" fmla="*/ 0 w 2391302"/>
                  <a:gd name="connsiteY0" fmla="*/ 7998 h 381222"/>
                  <a:gd name="connsiteX1" fmla="*/ 0 w 2391302"/>
                  <a:gd name="connsiteY1" fmla="*/ 7998 h 381222"/>
                  <a:gd name="connsiteX2" fmla="*/ 71979 w 2391302"/>
                  <a:gd name="connsiteY2" fmla="*/ 7998 h 381222"/>
                  <a:gd name="connsiteX3" fmla="*/ 343899 w 2391302"/>
                  <a:gd name="connsiteY3" fmla="*/ 0 h 381222"/>
                  <a:gd name="connsiteX4" fmla="*/ 850418 w 2391302"/>
                  <a:gd name="connsiteY4" fmla="*/ 375890 h 381222"/>
                  <a:gd name="connsiteX5" fmla="*/ 2391302 w 2391302"/>
                  <a:gd name="connsiteY5" fmla="*/ 381222 h 381222"/>
                  <a:gd name="connsiteX6" fmla="*/ 2391302 w 2391302"/>
                  <a:gd name="connsiteY6" fmla="*/ 381222 h 381222"/>
                  <a:gd name="connsiteX0" fmla="*/ 0 w 2391302"/>
                  <a:gd name="connsiteY0" fmla="*/ 7998 h 381222"/>
                  <a:gd name="connsiteX1" fmla="*/ 0 w 2391302"/>
                  <a:gd name="connsiteY1" fmla="*/ 7998 h 381222"/>
                  <a:gd name="connsiteX2" fmla="*/ 343899 w 2391302"/>
                  <a:gd name="connsiteY2" fmla="*/ 0 h 381222"/>
                  <a:gd name="connsiteX3" fmla="*/ 850418 w 2391302"/>
                  <a:gd name="connsiteY3" fmla="*/ 375890 h 381222"/>
                  <a:gd name="connsiteX4" fmla="*/ 2391302 w 2391302"/>
                  <a:gd name="connsiteY4" fmla="*/ 381222 h 381222"/>
                  <a:gd name="connsiteX5" fmla="*/ 2391302 w 2391302"/>
                  <a:gd name="connsiteY5" fmla="*/ 381222 h 381222"/>
                  <a:gd name="connsiteX0" fmla="*/ 0 w 2391302"/>
                  <a:gd name="connsiteY0" fmla="*/ 7998 h 381222"/>
                  <a:gd name="connsiteX1" fmla="*/ 343899 w 2391302"/>
                  <a:gd name="connsiteY1" fmla="*/ 0 h 381222"/>
                  <a:gd name="connsiteX2" fmla="*/ 850418 w 2391302"/>
                  <a:gd name="connsiteY2" fmla="*/ 375890 h 381222"/>
                  <a:gd name="connsiteX3" fmla="*/ 2391302 w 2391302"/>
                  <a:gd name="connsiteY3" fmla="*/ 381222 h 381222"/>
                  <a:gd name="connsiteX4" fmla="*/ 2391302 w 2391302"/>
                  <a:gd name="connsiteY4" fmla="*/ 381222 h 381222"/>
                  <a:gd name="connsiteX0" fmla="*/ 0 w 2047403"/>
                  <a:gd name="connsiteY0" fmla="*/ 0 h 381222"/>
                  <a:gd name="connsiteX1" fmla="*/ 506519 w 2047403"/>
                  <a:gd name="connsiteY1" fmla="*/ 375890 h 381222"/>
                  <a:gd name="connsiteX2" fmla="*/ 2047403 w 2047403"/>
                  <a:gd name="connsiteY2" fmla="*/ 381222 h 381222"/>
                  <a:gd name="connsiteX3" fmla="*/ 2047403 w 2047403"/>
                  <a:gd name="connsiteY3" fmla="*/ 381222 h 381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47403" h="381222">
                    <a:moveTo>
                      <a:pt x="0" y="0"/>
                    </a:moveTo>
                    <a:lnTo>
                      <a:pt x="506519" y="375890"/>
                    </a:lnTo>
                    <a:lnTo>
                      <a:pt x="2047403" y="381222"/>
                    </a:lnTo>
                    <a:lnTo>
                      <a:pt x="2047403" y="381222"/>
                    </a:lnTo>
                  </a:path>
                </a:pathLst>
              </a:cu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3AE092B6-338B-4D0B-A830-BFE6769978DF}"/>
                  </a:ext>
                </a:extLst>
              </p:cNvPr>
              <p:cNvSpPr/>
              <p:nvPr/>
            </p:nvSpPr>
            <p:spPr>
              <a:xfrm rot="2143082">
                <a:off x="-189872" y="1365133"/>
                <a:ext cx="5152485" cy="1114766"/>
              </a:xfrm>
              <a:custGeom>
                <a:avLst/>
                <a:gdLst>
                  <a:gd name="connsiteX0" fmla="*/ 0 w 2391302"/>
                  <a:gd name="connsiteY0" fmla="*/ 7998 h 381222"/>
                  <a:gd name="connsiteX1" fmla="*/ 0 w 2391302"/>
                  <a:gd name="connsiteY1" fmla="*/ 7998 h 381222"/>
                  <a:gd name="connsiteX2" fmla="*/ 71979 w 2391302"/>
                  <a:gd name="connsiteY2" fmla="*/ 7998 h 381222"/>
                  <a:gd name="connsiteX3" fmla="*/ 343899 w 2391302"/>
                  <a:gd name="connsiteY3" fmla="*/ 0 h 381222"/>
                  <a:gd name="connsiteX4" fmla="*/ 850418 w 2391302"/>
                  <a:gd name="connsiteY4" fmla="*/ 375890 h 381222"/>
                  <a:gd name="connsiteX5" fmla="*/ 2391302 w 2391302"/>
                  <a:gd name="connsiteY5" fmla="*/ 381222 h 381222"/>
                  <a:gd name="connsiteX6" fmla="*/ 2391302 w 2391302"/>
                  <a:gd name="connsiteY6" fmla="*/ 381222 h 381222"/>
                  <a:gd name="connsiteX0" fmla="*/ 0 w 2391302"/>
                  <a:gd name="connsiteY0" fmla="*/ 7998 h 381222"/>
                  <a:gd name="connsiteX1" fmla="*/ 0 w 2391302"/>
                  <a:gd name="connsiteY1" fmla="*/ 7998 h 381222"/>
                  <a:gd name="connsiteX2" fmla="*/ 71979 w 2391302"/>
                  <a:gd name="connsiteY2" fmla="*/ 7998 h 381222"/>
                  <a:gd name="connsiteX3" fmla="*/ 343899 w 2391302"/>
                  <a:gd name="connsiteY3" fmla="*/ 0 h 381222"/>
                  <a:gd name="connsiteX4" fmla="*/ 935726 w 2391302"/>
                  <a:gd name="connsiteY4" fmla="*/ 373714 h 381222"/>
                  <a:gd name="connsiteX5" fmla="*/ 2391302 w 2391302"/>
                  <a:gd name="connsiteY5" fmla="*/ 381222 h 381222"/>
                  <a:gd name="connsiteX6" fmla="*/ 2391302 w 2391302"/>
                  <a:gd name="connsiteY6" fmla="*/ 381222 h 381222"/>
                  <a:gd name="connsiteX0" fmla="*/ 0 w 2391302"/>
                  <a:gd name="connsiteY0" fmla="*/ 7998 h 381222"/>
                  <a:gd name="connsiteX1" fmla="*/ 71979 w 2391302"/>
                  <a:gd name="connsiteY1" fmla="*/ 7998 h 381222"/>
                  <a:gd name="connsiteX2" fmla="*/ 343899 w 2391302"/>
                  <a:gd name="connsiteY2" fmla="*/ 0 h 381222"/>
                  <a:gd name="connsiteX3" fmla="*/ 935726 w 2391302"/>
                  <a:gd name="connsiteY3" fmla="*/ 373714 h 381222"/>
                  <a:gd name="connsiteX4" fmla="*/ 2391302 w 2391302"/>
                  <a:gd name="connsiteY4" fmla="*/ 381222 h 381222"/>
                  <a:gd name="connsiteX5" fmla="*/ 2391302 w 2391302"/>
                  <a:gd name="connsiteY5" fmla="*/ 381222 h 381222"/>
                  <a:gd name="connsiteX0" fmla="*/ 0 w 2319323"/>
                  <a:gd name="connsiteY0" fmla="*/ 7998 h 381222"/>
                  <a:gd name="connsiteX1" fmla="*/ 271920 w 2319323"/>
                  <a:gd name="connsiteY1" fmla="*/ 0 h 381222"/>
                  <a:gd name="connsiteX2" fmla="*/ 863747 w 2319323"/>
                  <a:gd name="connsiteY2" fmla="*/ 373714 h 381222"/>
                  <a:gd name="connsiteX3" fmla="*/ 2319323 w 2319323"/>
                  <a:gd name="connsiteY3" fmla="*/ 381222 h 381222"/>
                  <a:gd name="connsiteX4" fmla="*/ 2319323 w 2319323"/>
                  <a:gd name="connsiteY4" fmla="*/ 381222 h 381222"/>
                  <a:gd name="connsiteX0" fmla="*/ 0 w 2188694"/>
                  <a:gd name="connsiteY0" fmla="*/ 10175 h 381222"/>
                  <a:gd name="connsiteX1" fmla="*/ 141291 w 2188694"/>
                  <a:gd name="connsiteY1" fmla="*/ 0 h 381222"/>
                  <a:gd name="connsiteX2" fmla="*/ 733118 w 2188694"/>
                  <a:gd name="connsiteY2" fmla="*/ 373714 h 381222"/>
                  <a:gd name="connsiteX3" fmla="*/ 2188694 w 2188694"/>
                  <a:gd name="connsiteY3" fmla="*/ 381222 h 381222"/>
                  <a:gd name="connsiteX4" fmla="*/ 2188694 w 2188694"/>
                  <a:gd name="connsiteY4" fmla="*/ 381222 h 381222"/>
                  <a:gd name="connsiteX0" fmla="*/ 0 w 2162035"/>
                  <a:gd name="connsiteY0" fmla="*/ 0 h 381930"/>
                  <a:gd name="connsiteX1" fmla="*/ 114632 w 2162035"/>
                  <a:gd name="connsiteY1" fmla="*/ 708 h 381930"/>
                  <a:gd name="connsiteX2" fmla="*/ 706459 w 2162035"/>
                  <a:gd name="connsiteY2" fmla="*/ 374422 h 381930"/>
                  <a:gd name="connsiteX3" fmla="*/ 2162035 w 2162035"/>
                  <a:gd name="connsiteY3" fmla="*/ 381930 h 381930"/>
                  <a:gd name="connsiteX4" fmla="*/ 2162035 w 2162035"/>
                  <a:gd name="connsiteY4" fmla="*/ 381930 h 3819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62035" h="381930">
                    <a:moveTo>
                      <a:pt x="0" y="0"/>
                    </a:moveTo>
                    <a:lnTo>
                      <a:pt x="114632" y="708"/>
                    </a:lnTo>
                    <a:lnTo>
                      <a:pt x="706459" y="374422"/>
                    </a:lnTo>
                    <a:lnTo>
                      <a:pt x="2162035" y="381930"/>
                    </a:lnTo>
                    <a:lnTo>
                      <a:pt x="2162035" y="381930"/>
                    </a:lnTo>
                  </a:path>
                </a:pathLst>
              </a:cu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174C63A9-B1AA-42AC-A07D-663E5B3DC602}"/>
                  </a:ext>
                </a:extLst>
              </p:cNvPr>
              <p:cNvSpPr/>
              <p:nvPr/>
            </p:nvSpPr>
            <p:spPr>
              <a:xfrm rot="2143082">
                <a:off x="3332609" y="2161597"/>
                <a:ext cx="2611186" cy="1099113"/>
              </a:xfrm>
              <a:custGeom>
                <a:avLst/>
                <a:gdLst>
                  <a:gd name="connsiteX0" fmla="*/ 0 w 1095680"/>
                  <a:gd name="connsiteY0" fmla="*/ 461199 h 461199"/>
                  <a:gd name="connsiteX1" fmla="*/ 621152 w 1095680"/>
                  <a:gd name="connsiteY1" fmla="*/ 0 h 461199"/>
                  <a:gd name="connsiteX2" fmla="*/ 1095680 w 1095680"/>
                  <a:gd name="connsiteY2" fmla="*/ 0 h 461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95680" h="461199">
                    <a:moveTo>
                      <a:pt x="0" y="461199"/>
                    </a:moveTo>
                    <a:lnTo>
                      <a:pt x="621152" y="0"/>
                    </a:lnTo>
                    <a:lnTo>
                      <a:pt x="1095680" y="0"/>
                    </a:lnTo>
                  </a:path>
                </a:pathLst>
              </a:cu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13BF2365-0B0D-40B9-A063-33FD0FCECA03}"/>
                  </a:ext>
                </a:extLst>
              </p:cNvPr>
              <p:cNvCxnSpPr>
                <a:cxnSpLocks/>
              </p:cNvCxnSpPr>
              <p:nvPr/>
            </p:nvCxnSpPr>
            <p:spPr>
              <a:xfrm rot="2143082" flipV="1">
                <a:off x="1319091" y="3532941"/>
                <a:ext cx="0" cy="439763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7389CC75-F22D-4E8B-AA38-EB6225EAE0DE}"/>
                  </a:ext>
                </a:extLst>
              </p:cNvPr>
              <p:cNvCxnSpPr>
                <a:cxnSpLocks/>
              </p:cNvCxnSpPr>
              <p:nvPr/>
            </p:nvCxnSpPr>
            <p:spPr>
              <a:xfrm rot="2143082" flipV="1">
                <a:off x="1490130" y="3655926"/>
                <a:ext cx="0" cy="439763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1FD7047D-8AC7-435B-B610-9DBAF202BD50}"/>
                  </a:ext>
                </a:extLst>
              </p:cNvPr>
              <p:cNvCxnSpPr>
                <a:cxnSpLocks/>
              </p:cNvCxnSpPr>
              <p:nvPr/>
            </p:nvCxnSpPr>
            <p:spPr>
              <a:xfrm rot="2143082" flipV="1">
                <a:off x="1661174" y="3778910"/>
                <a:ext cx="0" cy="439763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38C52008-23DF-4D3A-8C73-AEE0F4532613}"/>
                  </a:ext>
                </a:extLst>
              </p:cNvPr>
              <p:cNvCxnSpPr>
                <a:cxnSpLocks/>
              </p:cNvCxnSpPr>
              <p:nvPr/>
            </p:nvCxnSpPr>
            <p:spPr>
              <a:xfrm rot="2143082" flipV="1">
                <a:off x="1832213" y="3901899"/>
                <a:ext cx="0" cy="439763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9F23CB5B-5948-44E4-9BF6-B83CCE7F7777}"/>
                  </a:ext>
                </a:extLst>
              </p:cNvPr>
              <p:cNvCxnSpPr>
                <a:cxnSpLocks/>
              </p:cNvCxnSpPr>
              <p:nvPr/>
            </p:nvCxnSpPr>
            <p:spPr>
              <a:xfrm rot="2143082" flipV="1">
                <a:off x="2003248" y="4024888"/>
                <a:ext cx="0" cy="439763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5EAF4F6D-11CE-4C3D-AE20-E4F6CF1428B3}"/>
                  </a:ext>
                </a:extLst>
              </p:cNvPr>
              <p:cNvCxnSpPr>
                <a:cxnSpLocks/>
              </p:cNvCxnSpPr>
              <p:nvPr/>
            </p:nvCxnSpPr>
            <p:spPr>
              <a:xfrm rot="2143082" flipV="1">
                <a:off x="2174296" y="4147877"/>
                <a:ext cx="0" cy="439763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E700EA4F-DA6F-4D72-B8FA-FD385DDD00E9}"/>
                  </a:ext>
                </a:extLst>
              </p:cNvPr>
              <p:cNvSpPr/>
              <p:nvPr/>
            </p:nvSpPr>
            <p:spPr>
              <a:xfrm rot="2143082">
                <a:off x="4431107" y="1624748"/>
                <a:ext cx="3523756" cy="231821"/>
              </a:xfrm>
              <a:custGeom>
                <a:avLst/>
                <a:gdLst>
                  <a:gd name="connsiteX0" fmla="*/ 0 w 1478604"/>
                  <a:gd name="connsiteY0" fmla="*/ 0 h 97276"/>
                  <a:gd name="connsiteX1" fmla="*/ 107004 w 1478604"/>
                  <a:gd name="connsiteY1" fmla="*/ 97276 h 97276"/>
                  <a:gd name="connsiteX2" fmla="*/ 1478604 w 1478604"/>
                  <a:gd name="connsiteY2" fmla="*/ 97276 h 97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78604" h="97276">
                    <a:moveTo>
                      <a:pt x="0" y="0"/>
                    </a:moveTo>
                    <a:lnTo>
                      <a:pt x="107004" y="97276"/>
                    </a:lnTo>
                    <a:lnTo>
                      <a:pt x="1478604" y="97276"/>
                    </a:lnTo>
                  </a:path>
                </a:pathLst>
              </a:cu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71413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49" name="Group 68">
            <a:extLst>
              <a:ext uri="{FF2B5EF4-FFF2-40B4-BE49-F238E27FC236}">
                <a16:creationId xmlns:a16="http://schemas.microsoft.com/office/drawing/2014/main" id="{65BCFCA1-E9BE-4F02-98FE-FB97A3D83936}"/>
              </a:ext>
            </a:extLst>
          </p:cNvPr>
          <p:cNvGrpSpPr/>
          <p:nvPr userDrawn="1"/>
        </p:nvGrpSpPr>
        <p:grpSpPr>
          <a:xfrm>
            <a:off x="371585" y="2345962"/>
            <a:ext cx="2397778" cy="776677"/>
            <a:chOff x="1066498" y="286265"/>
            <a:chExt cx="11991969" cy="3884392"/>
          </a:xfrm>
          <a:solidFill>
            <a:schemeClr val="bg1"/>
          </a:solidFill>
        </p:grpSpPr>
        <p:sp>
          <p:nvSpPr>
            <p:cNvPr id="122" name="Rectangle 96">
              <a:extLst>
                <a:ext uri="{FF2B5EF4-FFF2-40B4-BE49-F238E27FC236}">
                  <a16:creationId xmlns:a16="http://schemas.microsoft.com/office/drawing/2014/main" id="{BADFFAE1-4CB9-4C1F-B3E1-61B9887FF364}"/>
                </a:ext>
              </a:extLst>
            </p:cNvPr>
            <p:cNvSpPr/>
            <p:nvPr/>
          </p:nvSpPr>
          <p:spPr>
            <a:xfrm rot="2143082">
              <a:off x="5813228" y="3225577"/>
              <a:ext cx="1095502" cy="475403"/>
            </a:xfrm>
            <a:prstGeom prst="rect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97">
              <a:extLst>
                <a:ext uri="{FF2B5EF4-FFF2-40B4-BE49-F238E27FC236}">
                  <a16:creationId xmlns:a16="http://schemas.microsoft.com/office/drawing/2014/main" id="{BA0A2C3A-F5EB-4794-A491-317917860336}"/>
                </a:ext>
              </a:extLst>
            </p:cNvPr>
            <p:cNvSpPr>
              <a:spLocks noChangeAspect="1"/>
            </p:cNvSpPr>
            <p:nvPr/>
          </p:nvSpPr>
          <p:spPr>
            <a:xfrm rot="2143082">
              <a:off x="12731593" y="2328837"/>
              <a:ext cx="326874" cy="326875"/>
            </a:xfrm>
            <a:prstGeom prst="ellipse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98">
              <a:extLst>
                <a:ext uri="{FF2B5EF4-FFF2-40B4-BE49-F238E27FC236}">
                  <a16:creationId xmlns:a16="http://schemas.microsoft.com/office/drawing/2014/main" id="{50672EA7-3185-4110-B40B-DFB8AFAF1EAD}"/>
                </a:ext>
              </a:extLst>
            </p:cNvPr>
            <p:cNvSpPr>
              <a:spLocks noChangeAspect="1"/>
            </p:cNvSpPr>
            <p:nvPr/>
          </p:nvSpPr>
          <p:spPr>
            <a:xfrm rot="2143082">
              <a:off x="12012401" y="1020618"/>
              <a:ext cx="326874" cy="326875"/>
            </a:xfrm>
            <a:prstGeom prst="ellipse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99">
              <a:extLst>
                <a:ext uri="{FF2B5EF4-FFF2-40B4-BE49-F238E27FC236}">
                  <a16:creationId xmlns:a16="http://schemas.microsoft.com/office/drawing/2014/main" id="{B95CC275-15DD-4233-BFAC-A7D9FC602FEB}"/>
                </a:ext>
              </a:extLst>
            </p:cNvPr>
            <p:cNvSpPr>
              <a:spLocks noChangeAspect="1"/>
            </p:cNvSpPr>
            <p:nvPr/>
          </p:nvSpPr>
          <p:spPr>
            <a:xfrm rot="2143082">
              <a:off x="3996941" y="286265"/>
              <a:ext cx="326874" cy="326875"/>
            </a:xfrm>
            <a:prstGeom prst="ellipse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00">
              <a:extLst>
                <a:ext uri="{FF2B5EF4-FFF2-40B4-BE49-F238E27FC236}">
                  <a16:creationId xmlns:a16="http://schemas.microsoft.com/office/drawing/2014/main" id="{4D1406F7-FD8F-4B42-8AB8-87D6C16166DC}"/>
                </a:ext>
              </a:extLst>
            </p:cNvPr>
            <p:cNvSpPr>
              <a:spLocks noChangeAspect="1"/>
            </p:cNvSpPr>
            <p:nvPr/>
          </p:nvSpPr>
          <p:spPr>
            <a:xfrm rot="2143082">
              <a:off x="4668722" y="303427"/>
              <a:ext cx="326874" cy="326875"/>
            </a:xfrm>
            <a:prstGeom prst="ellipse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01">
              <a:extLst>
                <a:ext uri="{FF2B5EF4-FFF2-40B4-BE49-F238E27FC236}">
                  <a16:creationId xmlns:a16="http://schemas.microsoft.com/office/drawing/2014/main" id="{27027952-C52B-4350-BADC-239713C64203}"/>
                </a:ext>
              </a:extLst>
            </p:cNvPr>
            <p:cNvSpPr>
              <a:spLocks noChangeAspect="1"/>
            </p:cNvSpPr>
            <p:nvPr/>
          </p:nvSpPr>
          <p:spPr>
            <a:xfrm rot="2143082">
              <a:off x="5318715" y="358216"/>
              <a:ext cx="326874" cy="326875"/>
            </a:xfrm>
            <a:prstGeom prst="ellipse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02">
              <a:extLst>
                <a:ext uri="{FF2B5EF4-FFF2-40B4-BE49-F238E27FC236}">
                  <a16:creationId xmlns:a16="http://schemas.microsoft.com/office/drawing/2014/main" id="{1957089D-19F0-4B1E-87B7-1F04454A444C}"/>
                </a:ext>
              </a:extLst>
            </p:cNvPr>
            <p:cNvSpPr>
              <a:spLocks noChangeAspect="1"/>
            </p:cNvSpPr>
            <p:nvPr/>
          </p:nvSpPr>
          <p:spPr>
            <a:xfrm rot="2143082">
              <a:off x="1412639" y="3092041"/>
              <a:ext cx="326874" cy="326875"/>
            </a:xfrm>
            <a:prstGeom prst="ellipse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103">
              <a:extLst>
                <a:ext uri="{FF2B5EF4-FFF2-40B4-BE49-F238E27FC236}">
                  <a16:creationId xmlns:a16="http://schemas.microsoft.com/office/drawing/2014/main" id="{4E65DB56-B180-44E3-AB4C-60394EBBF3CC}"/>
                </a:ext>
              </a:extLst>
            </p:cNvPr>
            <p:cNvSpPr/>
            <p:nvPr/>
          </p:nvSpPr>
          <p:spPr>
            <a:xfrm rot="2143082">
              <a:off x="3222236" y="867087"/>
              <a:ext cx="802454" cy="156661"/>
            </a:xfrm>
            <a:prstGeom prst="rect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ectangle 104">
              <a:extLst>
                <a:ext uri="{FF2B5EF4-FFF2-40B4-BE49-F238E27FC236}">
                  <a16:creationId xmlns:a16="http://schemas.microsoft.com/office/drawing/2014/main" id="{75FD051D-8191-4ECB-9B94-B6404C351830}"/>
                </a:ext>
              </a:extLst>
            </p:cNvPr>
            <p:cNvSpPr/>
            <p:nvPr/>
          </p:nvSpPr>
          <p:spPr>
            <a:xfrm rot="2143082">
              <a:off x="4067032" y="3784745"/>
              <a:ext cx="326874" cy="267682"/>
            </a:xfrm>
            <a:prstGeom prst="rect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ectangle 105">
              <a:extLst>
                <a:ext uri="{FF2B5EF4-FFF2-40B4-BE49-F238E27FC236}">
                  <a16:creationId xmlns:a16="http://schemas.microsoft.com/office/drawing/2014/main" id="{58E17C36-8B73-4821-B7E4-9719A6AC8451}"/>
                </a:ext>
              </a:extLst>
            </p:cNvPr>
            <p:cNvSpPr/>
            <p:nvPr/>
          </p:nvSpPr>
          <p:spPr>
            <a:xfrm rot="2143082">
              <a:off x="8226837" y="1636990"/>
              <a:ext cx="229078" cy="352760"/>
            </a:xfrm>
            <a:prstGeom prst="rect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ctangle 106">
              <a:extLst>
                <a:ext uri="{FF2B5EF4-FFF2-40B4-BE49-F238E27FC236}">
                  <a16:creationId xmlns:a16="http://schemas.microsoft.com/office/drawing/2014/main" id="{090A71FC-D20E-48D8-89A2-A82142974E81}"/>
                </a:ext>
              </a:extLst>
            </p:cNvPr>
            <p:cNvSpPr/>
            <p:nvPr/>
          </p:nvSpPr>
          <p:spPr>
            <a:xfrm rot="2143082">
              <a:off x="8579610" y="1890648"/>
              <a:ext cx="229078" cy="352760"/>
            </a:xfrm>
            <a:prstGeom prst="rect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07">
              <a:extLst>
                <a:ext uri="{FF2B5EF4-FFF2-40B4-BE49-F238E27FC236}">
                  <a16:creationId xmlns:a16="http://schemas.microsoft.com/office/drawing/2014/main" id="{952B13B5-997F-462A-BE75-397241E42291}"/>
                </a:ext>
              </a:extLst>
            </p:cNvPr>
            <p:cNvSpPr>
              <a:spLocks noChangeAspect="1"/>
            </p:cNvSpPr>
            <p:nvPr/>
          </p:nvSpPr>
          <p:spPr>
            <a:xfrm rot="2143082">
              <a:off x="7545295" y="1382204"/>
              <a:ext cx="326874" cy="326875"/>
            </a:xfrm>
            <a:prstGeom prst="ellipse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08">
              <a:extLst>
                <a:ext uri="{FF2B5EF4-FFF2-40B4-BE49-F238E27FC236}">
                  <a16:creationId xmlns:a16="http://schemas.microsoft.com/office/drawing/2014/main" id="{D89CD44E-57A9-419A-814D-D92C21234758}"/>
                </a:ext>
              </a:extLst>
            </p:cNvPr>
            <p:cNvSpPr>
              <a:spLocks noChangeAspect="1"/>
            </p:cNvSpPr>
            <p:nvPr/>
          </p:nvSpPr>
          <p:spPr>
            <a:xfrm rot="2143082">
              <a:off x="7019854" y="984696"/>
              <a:ext cx="326874" cy="326875"/>
            </a:xfrm>
            <a:prstGeom prst="ellipse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109">
              <a:extLst>
                <a:ext uri="{FF2B5EF4-FFF2-40B4-BE49-F238E27FC236}">
                  <a16:creationId xmlns:a16="http://schemas.microsoft.com/office/drawing/2014/main" id="{14A13EE2-13E0-4E62-B140-077BE813BF3C}"/>
                </a:ext>
              </a:extLst>
            </p:cNvPr>
            <p:cNvSpPr/>
            <p:nvPr/>
          </p:nvSpPr>
          <p:spPr>
            <a:xfrm rot="2143082">
              <a:off x="1066498" y="3902975"/>
              <a:ext cx="1314414" cy="267682"/>
            </a:xfrm>
            <a:prstGeom prst="rect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CA101864-0A78-4DA0-B3D6-C3BCE08BDE4E}"/>
              </a:ext>
            </a:extLst>
          </p:cNvPr>
          <p:cNvSpPr/>
          <p:nvPr userDrawn="1"/>
        </p:nvSpPr>
        <p:spPr>
          <a:xfrm>
            <a:off x="7634796" y="3151573"/>
            <a:ext cx="1760738" cy="1033939"/>
          </a:xfrm>
          <a:custGeom>
            <a:avLst/>
            <a:gdLst>
              <a:gd name="connsiteX0" fmla="*/ 1468556 w 2131574"/>
              <a:gd name="connsiteY0" fmla="*/ 207970 h 1251701"/>
              <a:gd name="connsiteX1" fmla="*/ 765847 w 2131574"/>
              <a:gd name="connsiteY1" fmla="*/ 477621 h 1251701"/>
              <a:gd name="connsiteX2" fmla="*/ 989468 w 2131574"/>
              <a:gd name="connsiteY2" fmla="*/ 563908 h 1251701"/>
              <a:gd name="connsiteX3" fmla="*/ 1692178 w 2131574"/>
              <a:gd name="connsiteY3" fmla="*/ 294162 h 1251701"/>
              <a:gd name="connsiteX4" fmla="*/ 1654318 w 2131574"/>
              <a:gd name="connsiteY4" fmla="*/ 0 h 1251701"/>
              <a:gd name="connsiteX5" fmla="*/ 2022772 w 2131574"/>
              <a:gd name="connsiteY5" fmla="*/ 0 h 1251701"/>
              <a:gd name="connsiteX6" fmla="*/ 2131574 w 2131574"/>
              <a:gd name="connsiteY6" fmla="*/ 41936 h 1251701"/>
              <a:gd name="connsiteX7" fmla="*/ 2131574 w 2131574"/>
              <a:gd name="connsiteY7" fmla="*/ 466298 h 1251701"/>
              <a:gd name="connsiteX8" fmla="*/ 2111480 w 2131574"/>
              <a:gd name="connsiteY8" fmla="*/ 475348 h 1251701"/>
              <a:gd name="connsiteX9" fmla="*/ 2110534 w 2131574"/>
              <a:gd name="connsiteY9" fmla="*/ 711492 h 1251701"/>
              <a:gd name="connsiteX10" fmla="*/ 2074362 w 2131574"/>
              <a:gd name="connsiteY10" fmla="*/ 725354 h 1251701"/>
              <a:gd name="connsiteX11" fmla="*/ 2072088 w 2131574"/>
              <a:gd name="connsiteY11" fmla="*/ 488705 h 1251701"/>
              <a:gd name="connsiteX12" fmla="*/ 2033263 w 2131574"/>
              <a:gd name="connsiteY12" fmla="*/ 500423 h 1251701"/>
              <a:gd name="connsiteX13" fmla="*/ 2033061 w 2131574"/>
              <a:gd name="connsiteY13" fmla="*/ 445358 h 1251701"/>
              <a:gd name="connsiteX14" fmla="*/ 1953489 w 2131574"/>
              <a:gd name="connsiteY14" fmla="*/ 475816 h 1251701"/>
              <a:gd name="connsiteX15" fmla="*/ 1952964 w 2131574"/>
              <a:gd name="connsiteY15" fmla="*/ 533941 h 1251701"/>
              <a:gd name="connsiteX16" fmla="*/ 1915844 w 2131574"/>
              <a:gd name="connsiteY16" fmla="*/ 550576 h 1251701"/>
              <a:gd name="connsiteX17" fmla="*/ 1914897 w 2131574"/>
              <a:gd name="connsiteY17" fmla="*/ 786594 h 1251701"/>
              <a:gd name="connsiteX18" fmla="*/ 1878914 w 2131574"/>
              <a:gd name="connsiteY18" fmla="*/ 800581 h 1251701"/>
              <a:gd name="connsiteX19" fmla="*/ 1876454 w 2131574"/>
              <a:gd name="connsiteY19" fmla="*/ 563933 h 1251701"/>
              <a:gd name="connsiteX20" fmla="*/ 1837626 w 2131574"/>
              <a:gd name="connsiteY20" fmla="*/ 575651 h 1251701"/>
              <a:gd name="connsiteX21" fmla="*/ 1837425 w 2131574"/>
              <a:gd name="connsiteY21" fmla="*/ 520241 h 1251701"/>
              <a:gd name="connsiteX22" fmla="*/ 1757852 w 2131574"/>
              <a:gd name="connsiteY22" fmla="*/ 550699 h 1251701"/>
              <a:gd name="connsiteX23" fmla="*/ 1757326 w 2131574"/>
              <a:gd name="connsiteY23" fmla="*/ 609045 h 1251701"/>
              <a:gd name="connsiteX24" fmla="*/ 1720397 w 2131574"/>
              <a:gd name="connsiteY24" fmla="*/ 625678 h 1251701"/>
              <a:gd name="connsiteX25" fmla="*/ 1719260 w 2131574"/>
              <a:gd name="connsiteY25" fmla="*/ 861824 h 1251701"/>
              <a:gd name="connsiteX26" fmla="*/ 1683276 w 2131574"/>
              <a:gd name="connsiteY26" fmla="*/ 875810 h 1251701"/>
              <a:gd name="connsiteX27" fmla="*/ 1680816 w 2131574"/>
              <a:gd name="connsiteY27" fmla="*/ 639162 h 1251701"/>
              <a:gd name="connsiteX28" fmla="*/ 1641990 w 2131574"/>
              <a:gd name="connsiteY28" fmla="*/ 650754 h 1251701"/>
              <a:gd name="connsiteX29" fmla="*/ 1641837 w 2131574"/>
              <a:gd name="connsiteY29" fmla="*/ 595106 h 1251701"/>
              <a:gd name="connsiteX30" fmla="*/ 1562218 w 2131574"/>
              <a:gd name="connsiteY30" fmla="*/ 625583 h 1251701"/>
              <a:gd name="connsiteX31" fmla="*/ 1561688 w 2131574"/>
              <a:gd name="connsiteY31" fmla="*/ 684273 h 1251701"/>
              <a:gd name="connsiteX32" fmla="*/ 1524758 w 2131574"/>
              <a:gd name="connsiteY32" fmla="*/ 700907 h 1251701"/>
              <a:gd name="connsiteX33" fmla="*/ 1523622 w 2131574"/>
              <a:gd name="connsiteY33" fmla="*/ 937051 h 1251701"/>
              <a:gd name="connsiteX34" fmla="*/ 1487638 w 2131574"/>
              <a:gd name="connsiteY34" fmla="*/ 950913 h 1251701"/>
              <a:gd name="connsiteX35" fmla="*/ 1485366 w 2131574"/>
              <a:gd name="connsiteY35" fmla="*/ 714264 h 1251701"/>
              <a:gd name="connsiteX36" fmla="*/ 1446352 w 2131574"/>
              <a:gd name="connsiteY36" fmla="*/ 725983 h 1251701"/>
              <a:gd name="connsiteX37" fmla="*/ 1446199 w 2131574"/>
              <a:gd name="connsiteY37" fmla="*/ 669990 h 1251701"/>
              <a:gd name="connsiteX38" fmla="*/ 1366584 w 2131574"/>
              <a:gd name="connsiteY38" fmla="*/ 700465 h 1251701"/>
              <a:gd name="connsiteX39" fmla="*/ 1366052 w 2131574"/>
              <a:gd name="connsiteY39" fmla="*/ 759503 h 1251701"/>
              <a:gd name="connsiteX40" fmla="*/ 1329122 w 2131574"/>
              <a:gd name="connsiteY40" fmla="*/ 776135 h 1251701"/>
              <a:gd name="connsiteX41" fmla="*/ 1328175 w 2131574"/>
              <a:gd name="connsiteY41" fmla="*/ 1012153 h 1251701"/>
              <a:gd name="connsiteX42" fmla="*/ 1292002 w 2131574"/>
              <a:gd name="connsiteY42" fmla="*/ 1026141 h 1251701"/>
              <a:gd name="connsiteX43" fmla="*/ 1289728 w 2131574"/>
              <a:gd name="connsiteY43" fmla="*/ 789493 h 1251701"/>
              <a:gd name="connsiteX44" fmla="*/ 1250904 w 2131574"/>
              <a:gd name="connsiteY44" fmla="*/ 801211 h 1251701"/>
              <a:gd name="connsiteX45" fmla="*/ 1250697 w 2131574"/>
              <a:gd name="connsiteY45" fmla="*/ 744824 h 1251701"/>
              <a:gd name="connsiteX46" fmla="*/ 1171004 w 2131574"/>
              <a:gd name="connsiteY46" fmla="*/ 775328 h 1251701"/>
              <a:gd name="connsiteX47" fmla="*/ 1170416 w 2131574"/>
              <a:gd name="connsiteY47" fmla="*/ 834605 h 1251701"/>
              <a:gd name="connsiteX48" fmla="*/ 1133484 w 2131574"/>
              <a:gd name="connsiteY48" fmla="*/ 851239 h 1251701"/>
              <a:gd name="connsiteX49" fmla="*/ 1132536 w 2131574"/>
              <a:gd name="connsiteY49" fmla="*/ 1087383 h 1251701"/>
              <a:gd name="connsiteX50" fmla="*/ 1096366 w 2131574"/>
              <a:gd name="connsiteY50" fmla="*/ 1101370 h 1251701"/>
              <a:gd name="connsiteX51" fmla="*/ 1094094 w 2131574"/>
              <a:gd name="connsiteY51" fmla="*/ 864721 h 1251701"/>
              <a:gd name="connsiteX52" fmla="*/ 1055266 w 2131574"/>
              <a:gd name="connsiteY52" fmla="*/ 876441 h 1251701"/>
              <a:gd name="connsiteX53" fmla="*/ 1055059 w 2131574"/>
              <a:gd name="connsiteY53" fmla="*/ 819708 h 1251701"/>
              <a:gd name="connsiteX54" fmla="*/ 975504 w 2131574"/>
              <a:gd name="connsiteY54" fmla="*/ 850159 h 1251701"/>
              <a:gd name="connsiteX55" fmla="*/ 974966 w 2131574"/>
              <a:gd name="connsiteY55" fmla="*/ 909834 h 1251701"/>
              <a:gd name="connsiteX56" fmla="*/ 938037 w 2131574"/>
              <a:gd name="connsiteY56" fmla="*/ 926467 h 1251701"/>
              <a:gd name="connsiteX57" fmla="*/ 936898 w 2131574"/>
              <a:gd name="connsiteY57" fmla="*/ 1162611 h 1251701"/>
              <a:gd name="connsiteX58" fmla="*/ 900916 w 2131574"/>
              <a:gd name="connsiteY58" fmla="*/ 1176473 h 1251701"/>
              <a:gd name="connsiteX59" fmla="*/ 898454 w 2131574"/>
              <a:gd name="connsiteY59" fmla="*/ 939824 h 1251701"/>
              <a:gd name="connsiteX60" fmla="*/ 859628 w 2131574"/>
              <a:gd name="connsiteY60" fmla="*/ 951543 h 1251701"/>
              <a:gd name="connsiteX61" fmla="*/ 859421 w 2131574"/>
              <a:gd name="connsiteY61" fmla="*/ 894592 h 1251701"/>
              <a:gd name="connsiteX62" fmla="*/ 779871 w 2131574"/>
              <a:gd name="connsiteY62" fmla="*/ 925042 h 1251701"/>
              <a:gd name="connsiteX63" fmla="*/ 779330 w 2131574"/>
              <a:gd name="connsiteY63" fmla="*/ 985062 h 1251701"/>
              <a:gd name="connsiteX64" fmla="*/ 742398 w 2131574"/>
              <a:gd name="connsiteY64" fmla="*/ 1001695 h 1251701"/>
              <a:gd name="connsiteX65" fmla="*/ 741262 w 2131574"/>
              <a:gd name="connsiteY65" fmla="*/ 1237840 h 1251701"/>
              <a:gd name="connsiteX66" fmla="*/ 705280 w 2131574"/>
              <a:gd name="connsiteY66" fmla="*/ 1251701 h 1251701"/>
              <a:gd name="connsiteX67" fmla="*/ 702818 w 2131574"/>
              <a:gd name="connsiteY67" fmla="*/ 1015052 h 1251701"/>
              <a:gd name="connsiteX68" fmla="*/ 663992 w 2131574"/>
              <a:gd name="connsiteY68" fmla="*/ 1026772 h 1251701"/>
              <a:gd name="connsiteX69" fmla="*/ 663835 w 2131574"/>
              <a:gd name="connsiteY69" fmla="*/ 969456 h 1251701"/>
              <a:gd name="connsiteX70" fmla="*/ 585207 w 2131574"/>
              <a:gd name="connsiteY70" fmla="*/ 999553 h 1251701"/>
              <a:gd name="connsiteX71" fmla="*/ 585207 w 2131574"/>
              <a:gd name="connsiteY71" fmla="*/ 999552 h 1251701"/>
              <a:gd name="connsiteX72" fmla="*/ 384123 w 2131574"/>
              <a:gd name="connsiteY72" fmla="*/ 922654 h 1251701"/>
              <a:gd name="connsiteX73" fmla="*/ 384078 w 2131574"/>
              <a:gd name="connsiteY73" fmla="*/ 934087 h 1251701"/>
              <a:gd name="connsiteX74" fmla="*/ 347904 w 2131574"/>
              <a:gd name="connsiteY74" fmla="*/ 948074 h 1251701"/>
              <a:gd name="connsiteX75" fmla="*/ 347527 w 2131574"/>
              <a:gd name="connsiteY75" fmla="*/ 908658 h 1251701"/>
              <a:gd name="connsiteX76" fmla="*/ 189088 w 2131574"/>
              <a:gd name="connsiteY76" fmla="*/ 848068 h 1251701"/>
              <a:gd name="connsiteX77" fmla="*/ 188440 w 2131574"/>
              <a:gd name="connsiteY77" fmla="*/ 1009315 h 1251701"/>
              <a:gd name="connsiteX78" fmla="*/ 152268 w 2131574"/>
              <a:gd name="connsiteY78" fmla="*/ 1023303 h 1251701"/>
              <a:gd name="connsiteX79" fmla="*/ 150443 w 2131574"/>
              <a:gd name="connsiteY79" fmla="*/ 833290 h 1251701"/>
              <a:gd name="connsiteX80" fmla="*/ 0 w 2131574"/>
              <a:gd name="connsiteY80" fmla="*/ 775758 h 1251701"/>
              <a:gd name="connsiteX81" fmla="*/ 0 w 2131574"/>
              <a:gd name="connsiteY81" fmla="*/ 634811 h 1251701"/>
              <a:gd name="connsiteX82" fmla="*/ 0 w 2131574"/>
              <a:gd name="connsiteY82" fmla="*/ 625805 h 1251701"/>
              <a:gd name="connsiteX83" fmla="*/ 11702 w 2131574"/>
              <a:gd name="connsiteY83" fmla="*/ 630321 h 1251701"/>
              <a:gd name="connsiteX84" fmla="*/ 110416 w 2131574"/>
              <a:gd name="connsiteY84" fmla="*/ 592442 h 1251701"/>
              <a:gd name="connsiteX85" fmla="*/ 110413 w 2131574"/>
              <a:gd name="connsiteY85" fmla="*/ 591589 h 1251701"/>
              <a:gd name="connsiteX86" fmla="*/ 228402 w 2131574"/>
              <a:gd name="connsiteY86" fmla="*/ 546351 h 1251701"/>
              <a:gd name="connsiteX87" fmla="*/ 228394 w 2131574"/>
              <a:gd name="connsiteY87" fmla="*/ 547171 h 1251701"/>
              <a:gd name="connsiteX88" fmla="*/ 306052 w 2131574"/>
              <a:gd name="connsiteY88" fmla="*/ 517369 h 1251701"/>
              <a:gd name="connsiteX89" fmla="*/ 306051 w 2131574"/>
              <a:gd name="connsiteY89" fmla="*/ 516361 h 1251701"/>
              <a:gd name="connsiteX90" fmla="*/ 423850 w 2131574"/>
              <a:gd name="connsiteY90" fmla="*/ 471123 h 1251701"/>
              <a:gd name="connsiteX91" fmla="*/ 423840 w 2131574"/>
              <a:gd name="connsiteY91" fmla="*/ 472171 h 1251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2131574" h="1251701">
                <a:moveTo>
                  <a:pt x="1468556" y="207970"/>
                </a:moveTo>
                <a:lnTo>
                  <a:pt x="765847" y="477621"/>
                </a:lnTo>
                <a:lnTo>
                  <a:pt x="989468" y="563908"/>
                </a:lnTo>
                <a:lnTo>
                  <a:pt x="1692178" y="294162"/>
                </a:lnTo>
                <a:close/>
                <a:moveTo>
                  <a:pt x="1654318" y="0"/>
                </a:moveTo>
                <a:lnTo>
                  <a:pt x="2022772" y="0"/>
                </a:lnTo>
                <a:lnTo>
                  <a:pt x="2131574" y="41936"/>
                </a:lnTo>
                <a:lnTo>
                  <a:pt x="2131574" y="466298"/>
                </a:lnTo>
                <a:lnTo>
                  <a:pt x="2111480" y="475348"/>
                </a:lnTo>
                <a:lnTo>
                  <a:pt x="2110534" y="711492"/>
                </a:lnTo>
                <a:lnTo>
                  <a:pt x="2074362" y="725354"/>
                </a:lnTo>
                <a:lnTo>
                  <a:pt x="2072088" y="488705"/>
                </a:lnTo>
                <a:lnTo>
                  <a:pt x="2033263" y="500423"/>
                </a:lnTo>
                <a:lnTo>
                  <a:pt x="2033061" y="445358"/>
                </a:lnTo>
                <a:lnTo>
                  <a:pt x="1953489" y="475816"/>
                </a:lnTo>
                <a:lnTo>
                  <a:pt x="1952964" y="533941"/>
                </a:lnTo>
                <a:lnTo>
                  <a:pt x="1915844" y="550576"/>
                </a:lnTo>
                <a:lnTo>
                  <a:pt x="1914897" y="786594"/>
                </a:lnTo>
                <a:lnTo>
                  <a:pt x="1878914" y="800581"/>
                </a:lnTo>
                <a:lnTo>
                  <a:pt x="1876454" y="563933"/>
                </a:lnTo>
                <a:lnTo>
                  <a:pt x="1837626" y="575651"/>
                </a:lnTo>
                <a:lnTo>
                  <a:pt x="1837425" y="520241"/>
                </a:lnTo>
                <a:lnTo>
                  <a:pt x="1757852" y="550699"/>
                </a:lnTo>
                <a:lnTo>
                  <a:pt x="1757326" y="609045"/>
                </a:lnTo>
                <a:lnTo>
                  <a:pt x="1720397" y="625678"/>
                </a:lnTo>
                <a:lnTo>
                  <a:pt x="1719260" y="861824"/>
                </a:lnTo>
                <a:lnTo>
                  <a:pt x="1683276" y="875810"/>
                </a:lnTo>
                <a:lnTo>
                  <a:pt x="1680816" y="639162"/>
                </a:lnTo>
                <a:lnTo>
                  <a:pt x="1641990" y="650754"/>
                </a:lnTo>
                <a:lnTo>
                  <a:pt x="1641837" y="595106"/>
                </a:lnTo>
                <a:lnTo>
                  <a:pt x="1562218" y="625583"/>
                </a:lnTo>
                <a:lnTo>
                  <a:pt x="1561688" y="684273"/>
                </a:lnTo>
                <a:lnTo>
                  <a:pt x="1524758" y="700907"/>
                </a:lnTo>
                <a:lnTo>
                  <a:pt x="1523622" y="937051"/>
                </a:lnTo>
                <a:lnTo>
                  <a:pt x="1487638" y="950913"/>
                </a:lnTo>
                <a:lnTo>
                  <a:pt x="1485366" y="714264"/>
                </a:lnTo>
                <a:lnTo>
                  <a:pt x="1446352" y="725983"/>
                </a:lnTo>
                <a:lnTo>
                  <a:pt x="1446199" y="669990"/>
                </a:lnTo>
                <a:lnTo>
                  <a:pt x="1366584" y="700465"/>
                </a:lnTo>
                <a:lnTo>
                  <a:pt x="1366052" y="759503"/>
                </a:lnTo>
                <a:lnTo>
                  <a:pt x="1329122" y="776135"/>
                </a:lnTo>
                <a:lnTo>
                  <a:pt x="1328175" y="1012153"/>
                </a:lnTo>
                <a:lnTo>
                  <a:pt x="1292002" y="1026141"/>
                </a:lnTo>
                <a:lnTo>
                  <a:pt x="1289728" y="789493"/>
                </a:lnTo>
                <a:lnTo>
                  <a:pt x="1250904" y="801211"/>
                </a:lnTo>
                <a:lnTo>
                  <a:pt x="1250697" y="744824"/>
                </a:lnTo>
                <a:lnTo>
                  <a:pt x="1171004" y="775328"/>
                </a:lnTo>
                <a:lnTo>
                  <a:pt x="1170416" y="834605"/>
                </a:lnTo>
                <a:lnTo>
                  <a:pt x="1133484" y="851239"/>
                </a:lnTo>
                <a:lnTo>
                  <a:pt x="1132536" y="1087383"/>
                </a:lnTo>
                <a:lnTo>
                  <a:pt x="1096366" y="1101370"/>
                </a:lnTo>
                <a:lnTo>
                  <a:pt x="1094094" y="864721"/>
                </a:lnTo>
                <a:lnTo>
                  <a:pt x="1055266" y="876441"/>
                </a:lnTo>
                <a:lnTo>
                  <a:pt x="1055059" y="819708"/>
                </a:lnTo>
                <a:lnTo>
                  <a:pt x="975504" y="850159"/>
                </a:lnTo>
                <a:lnTo>
                  <a:pt x="974966" y="909834"/>
                </a:lnTo>
                <a:lnTo>
                  <a:pt x="938037" y="926467"/>
                </a:lnTo>
                <a:lnTo>
                  <a:pt x="936898" y="1162611"/>
                </a:lnTo>
                <a:lnTo>
                  <a:pt x="900916" y="1176473"/>
                </a:lnTo>
                <a:lnTo>
                  <a:pt x="898454" y="939824"/>
                </a:lnTo>
                <a:lnTo>
                  <a:pt x="859628" y="951543"/>
                </a:lnTo>
                <a:lnTo>
                  <a:pt x="859421" y="894592"/>
                </a:lnTo>
                <a:lnTo>
                  <a:pt x="779871" y="925042"/>
                </a:lnTo>
                <a:lnTo>
                  <a:pt x="779330" y="985062"/>
                </a:lnTo>
                <a:lnTo>
                  <a:pt x="742398" y="1001695"/>
                </a:lnTo>
                <a:lnTo>
                  <a:pt x="741262" y="1237840"/>
                </a:lnTo>
                <a:lnTo>
                  <a:pt x="705280" y="1251701"/>
                </a:lnTo>
                <a:lnTo>
                  <a:pt x="702818" y="1015052"/>
                </a:lnTo>
                <a:lnTo>
                  <a:pt x="663992" y="1026772"/>
                </a:lnTo>
                <a:lnTo>
                  <a:pt x="663835" y="969456"/>
                </a:lnTo>
                <a:lnTo>
                  <a:pt x="585207" y="999553"/>
                </a:lnTo>
                <a:lnTo>
                  <a:pt x="585207" y="999552"/>
                </a:lnTo>
                <a:lnTo>
                  <a:pt x="384123" y="922654"/>
                </a:lnTo>
                <a:lnTo>
                  <a:pt x="384078" y="934087"/>
                </a:lnTo>
                <a:lnTo>
                  <a:pt x="347904" y="948074"/>
                </a:lnTo>
                <a:lnTo>
                  <a:pt x="347527" y="908658"/>
                </a:lnTo>
                <a:lnTo>
                  <a:pt x="189088" y="848068"/>
                </a:lnTo>
                <a:lnTo>
                  <a:pt x="188440" y="1009315"/>
                </a:lnTo>
                <a:lnTo>
                  <a:pt x="152268" y="1023303"/>
                </a:lnTo>
                <a:lnTo>
                  <a:pt x="150443" y="833290"/>
                </a:lnTo>
                <a:lnTo>
                  <a:pt x="0" y="775758"/>
                </a:lnTo>
                <a:lnTo>
                  <a:pt x="0" y="634811"/>
                </a:lnTo>
                <a:lnTo>
                  <a:pt x="0" y="625805"/>
                </a:lnTo>
                <a:lnTo>
                  <a:pt x="11702" y="630321"/>
                </a:lnTo>
                <a:lnTo>
                  <a:pt x="110416" y="592442"/>
                </a:lnTo>
                <a:lnTo>
                  <a:pt x="110413" y="591589"/>
                </a:lnTo>
                <a:lnTo>
                  <a:pt x="228402" y="546351"/>
                </a:lnTo>
                <a:lnTo>
                  <a:pt x="228394" y="547171"/>
                </a:lnTo>
                <a:lnTo>
                  <a:pt x="306052" y="517369"/>
                </a:lnTo>
                <a:lnTo>
                  <a:pt x="306051" y="516361"/>
                </a:lnTo>
                <a:lnTo>
                  <a:pt x="423850" y="471123"/>
                </a:lnTo>
                <a:lnTo>
                  <a:pt x="423840" y="472171"/>
                </a:lnTo>
                <a:close/>
              </a:path>
            </a:pathLst>
          </a:custGeom>
          <a:solidFill>
            <a:schemeClr val="bg1"/>
          </a:solidFill>
          <a:ln w="269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71413"/>
            <a:ext cx="6509149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400" b="0" baseline="0">
                <a:solidFill>
                  <a:srgbClr val="1B587C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cxnSp>
        <p:nvCxnSpPr>
          <p:cNvPr id="48" name="直接连接符 1">
            <a:extLst>
              <a:ext uri="{FF2B5EF4-FFF2-40B4-BE49-F238E27FC236}">
                <a16:creationId xmlns:a16="http://schemas.microsoft.com/office/drawing/2014/main" id="{25DCF495-A463-4054-9769-5C8E791D721A}"/>
              </a:ext>
            </a:extLst>
          </p:cNvPr>
          <p:cNvCxnSpPr>
            <a:cxnSpLocks/>
          </p:cNvCxnSpPr>
          <p:nvPr userDrawn="1"/>
        </p:nvCxnSpPr>
        <p:spPr>
          <a:xfrm>
            <a:off x="0" y="1043422"/>
            <a:ext cx="10309454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矩形 2">
            <a:extLst>
              <a:ext uri="{FF2B5EF4-FFF2-40B4-BE49-F238E27FC236}">
                <a16:creationId xmlns:a16="http://schemas.microsoft.com/office/drawing/2014/main" id="{686CF598-B448-4656-8F8C-9F48B33E0E3C}"/>
              </a:ext>
            </a:extLst>
          </p:cNvPr>
          <p:cNvSpPr/>
          <p:nvPr userDrawn="1"/>
        </p:nvSpPr>
        <p:spPr>
          <a:xfrm>
            <a:off x="10474311" y="-9483"/>
            <a:ext cx="1717690" cy="1052905"/>
          </a:xfrm>
          <a:prstGeom prst="rect">
            <a:avLst/>
          </a:prstGeom>
          <a:solidFill>
            <a:srgbClr val="1B5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3" name="Group 4">
            <a:extLst>
              <a:ext uri="{FF2B5EF4-FFF2-40B4-BE49-F238E27FC236}">
                <a16:creationId xmlns:a16="http://schemas.microsoft.com/office/drawing/2014/main" id="{A5AF20A6-8EEA-4E50-80AA-A6939227F52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825658" y="3161"/>
            <a:ext cx="1042813" cy="1043422"/>
            <a:chOff x="5340" y="953"/>
            <a:chExt cx="1710" cy="1711"/>
          </a:xfrm>
          <a:solidFill>
            <a:schemeClr val="bg1"/>
          </a:solidFill>
        </p:grpSpPr>
        <p:sp>
          <p:nvSpPr>
            <p:cNvPr id="54" name="Freeform 5">
              <a:extLst>
                <a:ext uri="{FF2B5EF4-FFF2-40B4-BE49-F238E27FC236}">
                  <a16:creationId xmlns:a16="http://schemas.microsoft.com/office/drawing/2014/main" id="{8F792C8E-D5CD-4A60-8343-8A18BBCC38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8" y="1440"/>
              <a:ext cx="736" cy="736"/>
            </a:xfrm>
            <a:custGeom>
              <a:avLst/>
              <a:gdLst>
                <a:gd name="T0" fmla="*/ 324 w 338"/>
                <a:gd name="T1" fmla="*/ 262 h 338"/>
                <a:gd name="T2" fmla="*/ 333 w 338"/>
                <a:gd name="T3" fmla="*/ 275 h 338"/>
                <a:gd name="T4" fmla="*/ 275 w 338"/>
                <a:gd name="T5" fmla="*/ 334 h 338"/>
                <a:gd name="T6" fmla="*/ 255 w 338"/>
                <a:gd name="T7" fmla="*/ 326 h 338"/>
                <a:gd name="T8" fmla="*/ 234 w 338"/>
                <a:gd name="T9" fmla="*/ 329 h 338"/>
                <a:gd name="T10" fmla="*/ 213 w 338"/>
                <a:gd name="T11" fmla="*/ 334 h 338"/>
                <a:gd name="T12" fmla="*/ 189 w 338"/>
                <a:gd name="T13" fmla="*/ 323 h 338"/>
                <a:gd name="T14" fmla="*/ 166 w 338"/>
                <a:gd name="T15" fmla="*/ 335 h 338"/>
                <a:gd name="T16" fmla="*/ 147 w 338"/>
                <a:gd name="T17" fmla="*/ 323 h 338"/>
                <a:gd name="T18" fmla="*/ 122 w 338"/>
                <a:gd name="T19" fmla="*/ 333 h 338"/>
                <a:gd name="T20" fmla="*/ 104 w 338"/>
                <a:gd name="T21" fmla="*/ 329 h 338"/>
                <a:gd name="T22" fmla="*/ 82 w 338"/>
                <a:gd name="T23" fmla="*/ 324 h 338"/>
                <a:gd name="T24" fmla="*/ 85 w 338"/>
                <a:gd name="T25" fmla="*/ 313 h 338"/>
                <a:gd name="T26" fmla="*/ 313 w 338"/>
                <a:gd name="T27" fmla="*/ 296 h 338"/>
                <a:gd name="T28" fmla="*/ 315 w 338"/>
                <a:gd name="T29" fmla="*/ 50 h 338"/>
                <a:gd name="T30" fmla="*/ 22 w 338"/>
                <a:gd name="T31" fmla="*/ 49 h 338"/>
                <a:gd name="T32" fmla="*/ 45 w 338"/>
                <a:gd name="T33" fmla="*/ 313 h 338"/>
                <a:gd name="T34" fmla="*/ 54 w 338"/>
                <a:gd name="T35" fmla="*/ 327 h 338"/>
                <a:gd name="T36" fmla="*/ 12 w 338"/>
                <a:gd name="T37" fmla="*/ 296 h 338"/>
                <a:gd name="T38" fmla="*/ 3 w 338"/>
                <a:gd name="T39" fmla="*/ 274 h 338"/>
                <a:gd name="T40" fmla="*/ 7 w 338"/>
                <a:gd name="T41" fmla="*/ 253 h 338"/>
                <a:gd name="T42" fmla="*/ 10 w 338"/>
                <a:gd name="T43" fmla="*/ 232 h 338"/>
                <a:gd name="T44" fmla="*/ 1 w 338"/>
                <a:gd name="T45" fmla="*/ 209 h 338"/>
                <a:gd name="T46" fmla="*/ 12 w 338"/>
                <a:gd name="T47" fmla="*/ 185 h 338"/>
                <a:gd name="T48" fmla="*/ 2 w 338"/>
                <a:gd name="T49" fmla="*/ 164 h 338"/>
                <a:gd name="T50" fmla="*/ 12 w 338"/>
                <a:gd name="T51" fmla="*/ 140 h 338"/>
                <a:gd name="T52" fmla="*/ 1 w 338"/>
                <a:gd name="T53" fmla="*/ 125 h 338"/>
                <a:gd name="T54" fmla="*/ 9 w 338"/>
                <a:gd name="T55" fmla="*/ 103 h 338"/>
                <a:gd name="T56" fmla="*/ 9 w 338"/>
                <a:gd name="T57" fmla="*/ 82 h 338"/>
                <a:gd name="T58" fmla="*/ 2 w 338"/>
                <a:gd name="T59" fmla="*/ 58 h 338"/>
                <a:gd name="T60" fmla="*/ 12 w 338"/>
                <a:gd name="T61" fmla="*/ 41 h 338"/>
                <a:gd name="T62" fmla="*/ 67 w 338"/>
                <a:gd name="T63" fmla="*/ 11 h 338"/>
                <a:gd name="T64" fmla="*/ 92 w 338"/>
                <a:gd name="T65" fmla="*/ 1 h 338"/>
                <a:gd name="T66" fmla="*/ 117 w 338"/>
                <a:gd name="T67" fmla="*/ 11 h 338"/>
                <a:gd name="T68" fmla="*/ 158 w 338"/>
                <a:gd name="T69" fmla="*/ 8 h 338"/>
                <a:gd name="T70" fmla="*/ 187 w 338"/>
                <a:gd name="T71" fmla="*/ 11 h 338"/>
                <a:gd name="T72" fmla="*/ 211 w 338"/>
                <a:gd name="T73" fmla="*/ 2 h 338"/>
                <a:gd name="T74" fmla="*/ 233 w 338"/>
                <a:gd name="T75" fmla="*/ 9 h 338"/>
                <a:gd name="T76" fmla="*/ 255 w 338"/>
                <a:gd name="T77" fmla="*/ 10 h 338"/>
                <a:gd name="T78" fmla="*/ 287 w 338"/>
                <a:gd name="T79" fmla="*/ 3 h 338"/>
                <a:gd name="T80" fmla="*/ 329 w 338"/>
                <a:gd name="T81" fmla="*/ 46 h 338"/>
                <a:gd name="T82" fmla="*/ 326 w 338"/>
                <a:gd name="T83" fmla="*/ 67 h 338"/>
                <a:gd name="T84" fmla="*/ 333 w 338"/>
                <a:gd name="T85" fmla="*/ 87 h 338"/>
                <a:gd name="T86" fmla="*/ 324 w 338"/>
                <a:gd name="T87" fmla="*/ 117 h 338"/>
                <a:gd name="T88" fmla="*/ 324 w 338"/>
                <a:gd name="T89" fmla="*/ 150 h 338"/>
                <a:gd name="T90" fmla="*/ 334 w 338"/>
                <a:gd name="T91" fmla="*/ 173 h 338"/>
                <a:gd name="T92" fmla="*/ 324 w 338"/>
                <a:gd name="T93" fmla="*/ 196 h 338"/>
                <a:gd name="T94" fmla="*/ 331 w 338"/>
                <a:gd name="T95" fmla="*/ 217 h 338"/>
                <a:gd name="T96" fmla="*/ 334 w 338"/>
                <a:gd name="T97" fmla="*/ 238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38" h="338">
                  <a:moveTo>
                    <a:pt x="334" y="247"/>
                  </a:moveTo>
                  <a:cubicBezTo>
                    <a:pt x="333" y="250"/>
                    <a:pt x="331" y="252"/>
                    <a:pt x="327" y="253"/>
                  </a:cubicBezTo>
                  <a:cubicBezTo>
                    <a:pt x="321" y="254"/>
                    <a:pt x="324" y="259"/>
                    <a:pt x="324" y="262"/>
                  </a:cubicBezTo>
                  <a:cubicBezTo>
                    <a:pt x="324" y="265"/>
                    <a:pt x="321" y="269"/>
                    <a:pt x="327" y="270"/>
                  </a:cubicBezTo>
                  <a:cubicBezTo>
                    <a:pt x="330" y="270"/>
                    <a:pt x="331" y="272"/>
                    <a:pt x="332" y="273"/>
                  </a:cubicBezTo>
                  <a:cubicBezTo>
                    <a:pt x="333" y="274"/>
                    <a:pt x="333" y="274"/>
                    <a:pt x="333" y="275"/>
                  </a:cubicBezTo>
                  <a:cubicBezTo>
                    <a:pt x="334" y="283"/>
                    <a:pt x="331" y="289"/>
                    <a:pt x="324" y="292"/>
                  </a:cubicBezTo>
                  <a:cubicBezTo>
                    <a:pt x="324" y="313"/>
                    <a:pt x="314" y="323"/>
                    <a:pt x="291" y="324"/>
                  </a:cubicBezTo>
                  <a:cubicBezTo>
                    <a:pt x="289" y="332"/>
                    <a:pt x="284" y="335"/>
                    <a:pt x="275" y="334"/>
                  </a:cubicBezTo>
                  <a:cubicBezTo>
                    <a:pt x="273" y="333"/>
                    <a:pt x="271" y="332"/>
                    <a:pt x="270" y="330"/>
                  </a:cubicBezTo>
                  <a:cubicBezTo>
                    <a:pt x="270" y="319"/>
                    <a:pt x="262" y="325"/>
                    <a:pt x="257" y="323"/>
                  </a:cubicBezTo>
                  <a:cubicBezTo>
                    <a:pt x="256" y="323"/>
                    <a:pt x="255" y="324"/>
                    <a:pt x="255" y="326"/>
                  </a:cubicBezTo>
                  <a:cubicBezTo>
                    <a:pt x="255" y="332"/>
                    <a:pt x="250" y="333"/>
                    <a:pt x="246" y="335"/>
                  </a:cubicBezTo>
                  <a:cubicBezTo>
                    <a:pt x="243" y="338"/>
                    <a:pt x="241" y="335"/>
                    <a:pt x="238" y="333"/>
                  </a:cubicBezTo>
                  <a:cubicBezTo>
                    <a:pt x="236" y="333"/>
                    <a:pt x="234" y="332"/>
                    <a:pt x="234" y="329"/>
                  </a:cubicBezTo>
                  <a:cubicBezTo>
                    <a:pt x="234" y="319"/>
                    <a:pt x="227" y="324"/>
                    <a:pt x="223" y="323"/>
                  </a:cubicBezTo>
                  <a:cubicBezTo>
                    <a:pt x="218" y="322"/>
                    <a:pt x="217" y="325"/>
                    <a:pt x="218" y="329"/>
                  </a:cubicBezTo>
                  <a:cubicBezTo>
                    <a:pt x="218" y="332"/>
                    <a:pt x="216" y="333"/>
                    <a:pt x="213" y="334"/>
                  </a:cubicBezTo>
                  <a:cubicBezTo>
                    <a:pt x="210" y="334"/>
                    <a:pt x="208" y="338"/>
                    <a:pt x="204" y="335"/>
                  </a:cubicBezTo>
                  <a:cubicBezTo>
                    <a:pt x="202" y="334"/>
                    <a:pt x="199" y="333"/>
                    <a:pt x="198" y="330"/>
                  </a:cubicBezTo>
                  <a:cubicBezTo>
                    <a:pt x="198" y="324"/>
                    <a:pt x="195" y="322"/>
                    <a:pt x="189" y="323"/>
                  </a:cubicBezTo>
                  <a:cubicBezTo>
                    <a:pt x="186" y="323"/>
                    <a:pt x="182" y="322"/>
                    <a:pt x="179" y="324"/>
                  </a:cubicBezTo>
                  <a:cubicBezTo>
                    <a:pt x="180" y="330"/>
                    <a:pt x="177" y="334"/>
                    <a:pt x="171" y="335"/>
                  </a:cubicBezTo>
                  <a:cubicBezTo>
                    <a:pt x="169" y="336"/>
                    <a:pt x="167" y="336"/>
                    <a:pt x="166" y="335"/>
                  </a:cubicBezTo>
                  <a:cubicBezTo>
                    <a:pt x="162" y="333"/>
                    <a:pt x="157" y="332"/>
                    <a:pt x="158" y="326"/>
                  </a:cubicBezTo>
                  <a:cubicBezTo>
                    <a:pt x="158" y="324"/>
                    <a:pt x="157" y="323"/>
                    <a:pt x="154" y="323"/>
                  </a:cubicBezTo>
                  <a:cubicBezTo>
                    <a:pt x="152" y="323"/>
                    <a:pt x="150" y="323"/>
                    <a:pt x="147" y="323"/>
                  </a:cubicBezTo>
                  <a:cubicBezTo>
                    <a:pt x="143" y="323"/>
                    <a:pt x="139" y="323"/>
                    <a:pt x="137" y="329"/>
                  </a:cubicBezTo>
                  <a:cubicBezTo>
                    <a:pt x="136" y="331"/>
                    <a:pt x="134" y="334"/>
                    <a:pt x="131" y="335"/>
                  </a:cubicBezTo>
                  <a:cubicBezTo>
                    <a:pt x="127" y="337"/>
                    <a:pt x="125" y="334"/>
                    <a:pt x="122" y="333"/>
                  </a:cubicBezTo>
                  <a:cubicBezTo>
                    <a:pt x="120" y="333"/>
                    <a:pt x="118" y="332"/>
                    <a:pt x="118" y="329"/>
                  </a:cubicBezTo>
                  <a:cubicBezTo>
                    <a:pt x="118" y="325"/>
                    <a:pt x="117" y="323"/>
                    <a:pt x="112" y="323"/>
                  </a:cubicBezTo>
                  <a:cubicBezTo>
                    <a:pt x="109" y="324"/>
                    <a:pt x="104" y="321"/>
                    <a:pt x="104" y="329"/>
                  </a:cubicBezTo>
                  <a:cubicBezTo>
                    <a:pt x="104" y="333"/>
                    <a:pt x="100" y="333"/>
                    <a:pt x="97" y="335"/>
                  </a:cubicBezTo>
                  <a:cubicBezTo>
                    <a:pt x="95" y="336"/>
                    <a:pt x="93" y="336"/>
                    <a:pt x="92" y="335"/>
                  </a:cubicBezTo>
                  <a:cubicBezTo>
                    <a:pt x="86" y="333"/>
                    <a:pt x="81" y="331"/>
                    <a:pt x="82" y="324"/>
                  </a:cubicBezTo>
                  <a:cubicBezTo>
                    <a:pt x="79" y="322"/>
                    <a:pt x="74" y="323"/>
                    <a:pt x="72" y="319"/>
                  </a:cubicBezTo>
                  <a:cubicBezTo>
                    <a:pt x="72" y="316"/>
                    <a:pt x="71" y="313"/>
                    <a:pt x="75" y="314"/>
                  </a:cubicBezTo>
                  <a:cubicBezTo>
                    <a:pt x="79" y="315"/>
                    <a:pt x="82" y="314"/>
                    <a:pt x="85" y="313"/>
                  </a:cubicBezTo>
                  <a:cubicBezTo>
                    <a:pt x="89" y="313"/>
                    <a:pt x="94" y="313"/>
                    <a:pt x="98" y="313"/>
                  </a:cubicBezTo>
                  <a:cubicBezTo>
                    <a:pt x="161" y="313"/>
                    <a:pt x="223" y="313"/>
                    <a:pt x="286" y="313"/>
                  </a:cubicBezTo>
                  <a:cubicBezTo>
                    <a:pt x="301" y="313"/>
                    <a:pt x="309" y="308"/>
                    <a:pt x="313" y="296"/>
                  </a:cubicBezTo>
                  <a:cubicBezTo>
                    <a:pt x="315" y="292"/>
                    <a:pt x="315" y="287"/>
                    <a:pt x="315" y="282"/>
                  </a:cubicBezTo>
                  <a:cubicBezTo>
                    <a:pt x="315" y="220"/>
                    <a:pt x="315" y="158"/>
                    <a:pt x="315" y="96"/>
                  </a:cubicBezTo>
                  <a:cubicBezTo>
                    <a:pt x="315" y="81"/>
                    <a:pt x="315" y="65"/>
                    <a:pt x="315" y="50"/>
                  </a:cubicBezTo>
                  <a:cubicBezTo>
                    <a:pt x="315" y="31"/>
                    <a:pt x="306" y="22"/>
                    <a:pt x="287" y="22"/>
                  </a:cubicBezTo>
                  <a:cubicBezTo>
                    <a:pt x="208" y="22"/>
                    <a:pt x="128" y="22"/>
                    <a:pt x="49" y="22"/>
                  </a:cubicBezTo>
                  <a:cubicBezTo>
                    <a:pt x="31" y="22"/>
                    <a:pt x="22" y="31"/>
                    <a:pt x="22" y="49"/>
                  </a:cubicBezTo>
                  <a:cubicBezTo>
                    <a:pt x="22" y="127"/>
                    <a:pt x="22" y="205"/>
                    <a:pt x="22" y="284"/>
                  </a:cubicBezTo>
                  <a:cubicBezTo>
                    <a:pt x="22" y="286"/>
                    <a:pt x="22" y="289"/>
                    <a:pt x="22" y="292"/>
                  </a:cubicBezTo>
                  <a:cubicBezTo>
                    <a:pt x="24" y="304"/>
                    <a:pt x="33" y="312"/>
                    <a:pt x="45" y="313"/>
                  </a:cubicBezTo>
                  <a:cubicBezTo>
                    <a:pt x="49" y="313"/>
                    <a:pt x="53" y="313"/>
                    <a:pt x="57" y="314"/>
                  </a:cubicBezTo>
                  <a:cubicBezTo>
                    <a:pt x="60" y="317"/>
                    <a:pt x="59" y="319"/>
                    <a:pt x="57" y="321"/>
                  </a:cubicBezTo>
                  <a:cubicBezTo>
                    <a:pt x="56" y="323"/>
                    <a:pt x="54" y="324"/>
                    <a:pt x="54" y="327"/>
                  </a:cubicBezTo>
                  <a:cubicBezTo>
                    <a:pt x="52" y="333"/>
                    <a:pt x="51" y="333"/>
                    <a:pt x="45" y="328"/>
                  </a:cubicBezTo>
                  <a:cubicBezTo>
                    <a:pt x="46" y="325"/>
                    <a:pt x="45" y="323"/>
                    <a:pt x="41" y="323"/>
                  </a:cubicBezTo>
                  <a:cubicBezTo>
                    <a:pt x="23" y="322"/>
                    <a:pt x="14" y="313"/>
                    <a:pt x="12" y="296"/>
                  </a:cubicBezTo>
                  <a:cubicBezTo>
                    <a:pt x="12" y="294"/>
                    <a:pt x="13" y="291"/>
                    <a:pt x="9" y="291"/>
                  </a:cubicBezTo>
                  <a:cubicBezTo>
                    <a:pt x="3" y="291"/>
                    <a:pt x="2" y="287"/>
                    <a:pt x="1" y="282"/>
                  </a:cubicBezTo>
                  <a:cubicBezTo>
                    <a:pt x="0" y="279"/>
                    <a:pt x="4" y="277"/>
                    <a:pt x="3" y="274"/>
                  </a:cubicBezTo>
                  <a:cubicBezTo>
                    <a:pt x="4" y="273"/>
                    <a:pt x="4" y="271"/>
                    <a:pt x="5" y="271"/>
                  </a:cubicBezTo>
                  <a:cubicBezTo>
                    <a:pt x="13" y="270"/>
                    <a:pt x="13" y="265"/>
                    <a:pt x="12" y="259"/>
                  </a:cubicBezTo>
                  <a:cubicBezTo>
                    <a:pt x="12" y="255"/>
                    <a:pt x="12" y="253"/>
                    <a:pt x="7" y="253"/>
                  </a:cubicBezTo>
                  <a:cubicBezTo>
                    <a:pt x="3" y="253"/>
                    <a:pt x="3" y="249"/>
                    <a:pt x="2" y="246"/>
                  </a:cubicBezTo>
                  <a:cubicBezTo>
                    <a:pt x="1" y="244"/>
                    <a:pt x="0" y="242"/>
                    <a:pt x="2" y="240"/>
                  </a:cubicBezTo>
                  <a:cubicBezTo>
                    <a:pt x="3" y="236"/>
                    <a:pt x="4" y="232"/>
                    <a:pt x="10" y="232"/>
                  </a:cubicBezTo>
                  <a:cubicBezTo>
                    <a:pt x="14" y="231"/>
                    <a:pt x="12" y="227"/>
                    <a:pt x="12" y="225"/>
                  </a:cubicBezTo>
                  <a:cubicBezTo>
                    <a:pt x="12" y="223"/>
                    <a:pt x="14" y="219"/>
                    <a:pt x="9" y="219"/>
                  </a:cubicBezTo>
                  <a:cubicBezTo>
                    <a:pt x="2" y="219"/>
                    <a:pt x="2" y="214"/>
                    <a:pt x="1" y="209"/>
                  </a:cubicBezTo>
                  <a:cubicBezTo>
                    <a:pt x="2" y="207"/>
                    <a:pt x="2" y="204"/>
                    <a:pt x="3" y="201"/>
                  </a:cubicBezTo>
                  <a:cubicBezTo>
                    <a:pt x="4" y="200"/>
                    <a:pt x="4" y="199"/>
                    <a:pt x="4" y="199"/>
                  </a:cubicBezTo>
                  <a:cubicBezTo>
                    <a:pt x="14" y="198"/>
                    <a:pt x="12" y="191"/>
                    <a:pt x="12" y="185"/>
                  </a:cubicBezTo>
                  <a:cubicBezTo>
                    <a:pt x="12" y="181"/>
                    <a:pt x="13" y="178"/>
                    <a:pt x="8" y="178"/>
                  </a:cubicBezTo>
                  <a:cubicBezTo>
                    <a:pt x="3" y="178"/>
                    <a:pt x="2" y="174"/>
                    <a:pt x="2" y="171"/>
                  </a:cubicBezTo>
                  <a:cubicBezTo>
                    <a:pt x="0" y="168"/>
                    <a:pt x="0" y="166"/>
                    <a:pt x="2" y="164"/>
                  </a:cubicBezTo>
                  <a:cubicBezTo>
                    <a:pt x="3" y="162"/>
                    <a:pt x="3" y="159"/>
                    <a:pt x="6" y="158"/>
                  </a:cubicBezTo>
                  <a:cubicBezTo>
                    <a:pt x="8" y="157"/>
                    <a:pt x="12" y="159"/>
                    <a:pt x="12" y="154"/>
                  </a:cubicBezTo>
                  <a:cubicBezTo>
                    <a:pt x="12" y="150"/>
                    <a:pt x="12" y="145"/>
                    <a:pt x="12" y="140"/>
                  </a:cubicBezTo>
                  <a:cubicBezTo>
                    <a:pt x="12" y="139"/>
                    <a:pt x="10" y="139"/>
                    <a:pt x="9" y="139"/>
                  </a:cubicBezTo>
                  <a:cubicBezTo>
                    <a:pt x="5" y="139"/>
                    <a:pt x="3" y="137"/>
                    <a:pt x="3" y="134"/>
                  </a:cubicBezTo>
                  <a:cubicBezTo>
                    <a:pt x="3" y="131"/>
                    <a:pt x="0" y="128"/>
                    <a:pt x="1" y="125"/>
                  </a:cubicBezTo>
                  <a:cubicBezTo>
                    <a:pt x="3" y="121"/>
                    <a:pt x="4" y="117"/>
                    <a:pt x="9" y="117"/>
                  </a:cubicBezTo>
                  <a:cubicBezTo>
                    <a:pt x="14" y="117"/>
                    <a:pt x="12" y="113"/>
                    <a:pt x="12" y="111"/>
                  </a:cubicBezTo>
                  <a:cubicBezTo>
                    <a:pt x="12" y="108"/>
                    <a:pt x="15" y="103"/>
                    <a:pt x="9" y="103"/>
                  </a:cubicBezTo>
                  <a:cubicBezTo>
                    <a:pt x="4" y="102"/>
                    <a:pt x="3" y="99"/>
                    <a:pt x="2" y="95"/>
                  </a:cubicBezTo>
                  <a:cubicBezTo>
                    <a:pt x="0" y="93"/>
                    <a:pt x="0" y="91"/>
                    <a:pt x="2" y="89"/>
                  </a:cubicBezTo>
                  <a:cubicBezTo>
                    <a:pt x="3" y="85"/>
                    <a:pt x="4" y="82"/>
                    <a:pt x="9" y="82"/>
                  </a:cubicBezTo>
                  <a:cubicBezTo>
                    <a:pt x="14" y="81"/>
                    <a:pt x="12" y="77"/>
                    <a:pt x="12" y="75"/>
                  </a:cubicBezTo>
                  <a:cubicBezTo>
                    <a:pt x="12" y="72"/>
                    <a:pt x="15" y="67"/>
                    <a:pt x="9" y="66"/>
                  </a:cubicBezTo>
                  <a:cubicBezTo>
                    <a:pt x="4" y="66"/>
                    <a:pt x="2" y="62"/>
                    <a:pt x="2" y="58"/>
                  </a:cubicBezTo>
                  <a:cubicBezTo>
                    <a:pt x="0" y="56"/>
                    <a:pt x="1" y="55"/>
                    <a:pt x="1" y="53"/>
                  </a:cubicBezTo>
                  <a:cubicBezTo>
                    <a:pt x="3" y="49"/>
                    <a:pt x="4" y="45"/>
                    <a:pt x="10" y="45"/>
                  </a:cubicBezTo>
                  <a:cubicBezTo>
                    <a:pt x="13" y="45"/>
                    <a:pt x="12" y="43"/>
                    <a:pt x="12" y="41"/>
                  </a:cubicBezTo>
                  <a:cubicBezTo>
                    <a:pt x="14" y="21"/>
                    <a:pt x="22" y="13"/>
                    <a:pt x="41" y="11"/>
                  </a:cubicBezTo>
                  <a:cubicBezTo>
                    <a:pt x="47" y="11"/>
                    <a:pt x="43" y="6"/>
                    <a:pt x="47" y="5"/>
                  </a:cubicBezTo>
                  <a:cubicBezTo>
                    <a:pt x="54" y="5"/>
                    <a:pt x="60" y="8"/>
                    <a:pt x="67" y="11"/>
                  </a:cubicBezTo>
                  <a:cubicBezTo>
                    <a:pt x="70" y="11"/>
                    <a:pt x="73" y="11"/>
                    <a:pt x="76" y="11"/>
                  </a:cubicBezTo>
                  <a:cubicBezTo>
                    <a:pt x="80" y="11"/>
                    <a:pt x="83" y="12"/>
                    <a:pt x="84" y="6"/>
                  </a:cubicBezTo>
                  <a:cubicBezTo>
                    <a:pt x="84" y="3"/>
                    <a:pt x="88" y="2"/>
                    <a:pt x="92" y="1"/>
                  </a:cubicBezTo>
                  <a:cubicBezTo>
                    <a:pt x="93" y="0"/>
                    <a:pt x="95" y="1"/>
                    <a:pt x="97" y="2"/>
                  </a:cubicBezTo>
                  <a:cubicBezTo>
                    <a:pt x="100" y="4"/>
                    <a:pt x="104" y="4"/>
                    <a:pt x="105" y="10"/>
                  </a:cubicBezTo>
                  <a:cubicBezTo>
                    <a:pt x="106" y="13"/>
                    <a:pt x="113" y="11"/>
                    <a:pt x="117" y="11"/>
                  </a:cubicBezTo>
                  <a:cubicBezTo>
                    <a:pt x="124" y="8"/>
                    <a:pt x="131" y="8"/>
                    <a:pt x="138" y="10"/>
                  </a:cubicBezTo>
                  <a:cubicBezTo>
                    <a:pt x="144" y="13"/>
                    <a:pt x="150" y="10"/>
                    <a:pt x="155" y="11"/>
                  </a:cubicBezTo>
                  <a:cubicBezTo>
                    <a:pt x="158" y="11"/>
                    <a:pt x="158" y="10"/>
                    <a:pt x="158" y="8"/>
                  </a:cubicBezTo>
                  <a:cubicBezTo>
                    <a:pt x="158" y="5"/>
                    <a:pt x="159" y="3"/>
                    <a:pt x="163" y="3"/>
                  </a:cubicBezTo>
                  <a:cubicBezTo>
                    <a:pt x="166" y="4"/>
                    <a:pt x="170" y="0"/>
                    <a:pt x="174" y="3"/>
                  </a:cubicBezTo>
                  <a:cubicBezTo>
                    <a:pt x="178" y="7"/>
                    <a:pt x="179" y="13"/>
                    <a:pt x="187" y="11"/>
                  </a:cubicBezTo>
                  <a:cubicBezTo>
                    <a:pt x="191" y="10"/>
                    <a:pt x="197" y="12"/>
                    <a:pt x="198" y="6"/>
                  </a:cubicBezTo>
                  <a:cubicBezTo>
                    <a:pt x="199" y="3"/>
                    <a:pt x="202" y="3"/>
                    <a:pt x="204" y="1"/>
                  </a:cubicBezTo>
                  <a:cubicBezTo>
                    <a:pt x="207" y="0"/>
                    <a:pt x="209" y="0"/>
                    <a:pt x="211" y="2"/>
                  </a:cubicBezTo>
                  <a:cubicBezTo>
                    <a:pt x="213" y="4"/>
                    <a:pt x="218" y="3"/>
                    <a:pt x="218" y="10"/>
                  </a:cubicBezTo>
                  <a:cubicBezTo>
                    <a:pt x="218" y="13"/>
                    <a:pt x="225" y="11"/>
                    <a:pt x="229" y="11"/>
                  </a:cubicBezTo>
                  <a:cubicBezTo>
                    <a:pt x="230" y="11"/>
                    <a:pt x="234" y="13"/>
                    <a:pt x="233" y="9"/>
                  </a:cubicBezTo>
                  <a:cubicBezTo>
                    <a:pt x="233" y="4"/>
                    <a:pt x="237" y="3"/>
                    <a:pt x="240" y="1"/>
                  </a:cubicBezTo>
                  <a:cubicBezTo>
                    <a:pt x="242" y="0"/>
                    <a:pt x="244" y="0"/>
                    <a:pt x="246" y="2"/>
                  </a:cubicBezTo>
                  <a:cubicBezTo>
                    <a:pt x="249" y="4"/>
                    <a:pt x="254" y="5"/>
                    <a:pt x="255" y="10"/>
                  </a:cubicBezTo>
                  <a:cubicBezTo>
                    <a:pt x="256" y="13"/>
                    <a:pt x="268" y="11"/>
                    <a:pt x="269" y="8"/>
                  </a:cubicBezTo>
                  <a:cubicBezTo>
                    <a:pt x="270" y="6"/>
                    <a:pt x="271" y="4"/>
                    <a:pt x="274" y="3"/>
                  </a:cubicBezTo>
                  <a:cubicBezTo>
                    <a:pt x="278" y="0"/>
                    <a:pt x="282" y="1"/>
                    <a:pt x="287" y="3"/>
                  </a:cubicBezTo>
                  <a:cubicBezTo>
                    <a:pt x="289" y="13"/>
                    <a:pt x="297" y="11"/>
                    <a:pt x="304" y="13"/>
                  </a:cubicBezTo>
                  <a:cubicBezTo>
                    <a:pt x="316" y="16"/>
                    <a:pt x="323" y="26"/>
                    <a:pt x="324" y="38"/>
                  </a:cubicBezTo>
                  <a:cubicBezTo>
                    <a:pt x="324" y="42"/>
                    <a:pt x="323" y="46"/>
                    <a:pt x="329" y="46"/>
                  </a:cubicBezTo>
                  <a:cubicBezTo>
                    <a:pt x="333" y="45"/>
                    <a:pt x="333" y="50"/>
                    <a:pt x="335" y="53"/>
                  </a:cubicBezTo>
                  <a:cubicBezTo>
                    <a:pt x="336" y="54"/>
                    <a:pt x="336" y="56"/>
                    <a:pt x="335" y="58"/>
                  </a:cubicBezTo>
                  <a:cubicBezTo>
                    <a:pt x="334" y="62"/>
                    <a:pt x="332" y="66"/>
                    <a:pt x="326" y="67"/>
                  </a:cubicBezTo>
                  <a:cubicBezTo>
                    <a:pt x="322" y="67"/>
                    <a:pt x="325" y="73"/>
                    <a:pt x="324" y="76"/>
                  </a:cubicBezTo>
                  <a:cubicBezTo>
                    <a:pt x="324" y="79"/>
                    <a:pt x="324" y="82"/>
                    <a:pt x="328" y="82"/>
                  </a:cubicBezTo>
                  <a:cubicBezTo>
                    <a:pt x="331" y="82"/>
                    <a:pt x="333" y="83"/>
                    <a:pt x="333" y="87"/>
                  </a:cubicBezTo>
                  <a:cubicBezTo>
                    <a:pt x="334" y="90"/>
                    <a:pt x="335" y="94"/>
                    <a:pt x="334" y="97"/>
                  </a:cubicBezTo>
                  <a:cubicBezTo>
                    <a:pt x="334" y="99"/>
                    <a:pt x="333" y="101"/>
                    <a:pt x="332" y="101"/>
                  </a:cubicBezTo>
                  <a:cubicBezTo>
                    <a:pt x="321" y="103"/>
                    <a:pt x="324" y="111"/>
                    <a:pt x="324" y="117"/>
                  </a:cubicBezTo>
                  <a:cubicBezTo>
                    <a:pt x="332" y="120"/>
                    <a:pt x="333" y="126"/>
                    <a:pt x="333" y="134"/>
                  </a:cubicBezTo>
                  <a:cubicBezTo>
                    <a:pt x="332" y="135"/>
                    <a:pt x="332" y="137"/>
                    <a:pt x="330" y="137"/>
                  </a:cubicBezTo>
                  <a:cubicBezTo>
                    <a:pt x="322" y="138"/>
                    <a:pt x="324" y="145"/>
                    <a:pt x="324" y="150"/>
                  </a:cubicBezTo>
                  <a:cubicBezTo>
                    <a:pt x="324" y="154"/>
                    <a:pt x="323" y="158"/>
                    <a:pt x="329" y="158"/>
                  </a:cubicBezTo>
                  <a:cubicBezTo>
                    <a:pt x="333" y="157"/>
                    <a:pt x="333" y="162"/>
                    <a:pt x="335" y="164"/>
                  </a:cubicBezTo>
                  <a:cubicBezTo>
                    <a:pt x="338" y="168"/>
                    <a:pt x="334" y="170"/>
                    <a:pt x="334" y="173"/>
                  </a:cubicBezTo>
                  <a:cubicBezTo>
                    <a:pt x="334" y="175"/>
                    <a:pt x="332" y="176"/>
                    <a:pt x="330" y="178"/>
                  </a:cubicBezTo>
                  <a:cubicBezTo>
                    <a:pt x="328" y="179"/>
                    <a:pt x="324" y="177"/>
                    <a:pt x="324" y="181"/>
                  </a:cubicBezTo>
                  <a:cubicBezTo>
                    <a:pt x="324" y="186"/>
                    <a:pt x="324" y="191"/>
                    <a:pt x="324" y="196"/>
                  </a:cubicBezTo>
                  <a:cubicBezTo>
                    <a:pt x="325" y="198"/>
                    <a:pt x="327" y="197"/>
                    <a:pt x="329" y="198"/>
                  </a:cubicBezTo>
                  <a:cubicBezTo>
                    <a:pt x="329" y="203"/>
                    <a:pt x="336" y="206"/>
                    <a:pt x="334" y="213"/>
                  </a:cubicBezTo>
                  <a:cubicBezTo>
                    <a:pt x="334" y="215"/>
                    <a:pt x="333" y="217"/>
                    <a:pt x="331" y="217"/>
                  </a:cubicBezTo>
                  <a:cubicBezTo>
                    <a:pt x="327" y="217"/>
                    <a:pt x="324" y="218"/>
                    <a:pt x="324" y="223"/>
                  </a:cubicBezTo>
                  <a:cubicBezTo>
                    <a:pt x="324" y="228"/>
                    <a:pt x="323" y="232"/>
                    <a:pt x="330" y="233"/>
                  </a:cubicBezTo>
                  <a:cubicBezTo>
                    <a:pt x="332" y="234"/>
                    <a:pt x="332" y="237"/>
                    <a:pt x="334" y="238"/>
                  </a:cubicBezTo>
                  <a:cubicBezTo>
                    <a:pt x="335" y="241"/>
                    <a:pt x="333" y="244"/>
                    <a:pt x="334" y="2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" name="Freeform 6">
              <a:extLst>
                <a:ext uri="{FF2B5EF4-FFF2-40B4-BE49-F238E27FC236}">
                  <a16:creationId xmlns:a16="http://schemas.microsoft.com/office/drawing/2014/main" id="{D1303D07-BDD8-4B4D-9658-756BE1E5AB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4" y="1410"/>
              <a:ext cx="507" cy="374"/>
            </a:xfrm>
            <a:custGeom>
              <a:avLst/>
              <a:gdLst>
                <a:gd name="T0" fmla="*/ 0 w 233"/>
                <a:gd name="T1" fmla="*/ 131 h 172"/>
                <a:gd name="T2" fmla="*/ 12 w 233"/>
                <a:gd name="T3" fmla="*/ 139 h 172"/>
                <a:gd name="T4" fmla="*/ 97 w 233"/>
                <a:gd name="T5" fmla="*/ 83 h 172"/>
                <a:gd name="T6" fmla="*/ 112 w 233"/>
                <a:gd name="T7" fmla="*/ 60 h 172"/>
                <a:gd name="T8" fmla="*/ 111 w 233"/>
                <a:gd name="T9" fmla="*/ 84 h 172"/>
                <a:gd name="T10" fmla="*/ 60 w 233"/>
                <a:gd name="T11" fmla="*/ 128 h 172"/>
                <a:gd name="T12" fmla="*/ 110 w 233"/>
                <a:gd name="T13" fmla="*/ 124 h 172"/>
                <a:gd name="T14" fmla="*/ 145 w 233"/>
                <a:gd name="T15" fmla="*/ 84 h 172"/>
                <a:gd name="T16" fmla="*/ 150 w 233"/>
                <a:gd name="T17" fmla="*/ 42 h 172"/>
                <a:gd name="T18" fmla="*/ 172 w 233"/>
                <a:gd name="T19" fmla="*/ 12 h 172"/>
                <a:gd name="T20" fmla="*/ 196 w 233"/>
                <a:gd name="T21" fmla="*/ 13 h 172"/>
                <a:gd name="T22" fmla="*/ 172 w 233"/>
                <a:gd name="T23" fmla="*/ 29 h 172"/>
                <a:gd name="T24" fmla="*/ 151 w 233"/>
                <a:gd name="T25" fmla="*/ 84 h 172"/>
                <a:gd name="T26" fmla="*/ 177 w 233"/>
                <a:gd name="T27" fmla="*/ 50 h 172"/>
                <a:gd name="T28" fmla="*/ 176 w 233"/>
                <a:gd name="T29" fmla="*/ 73 h 172"/>
                <a:gd name="T30" fmla="*/ 140 w 233"/>
                <a:gd name="T31" fmla="*/ 102 h 172"/>
                <a:gd name="T32" fmla="*/ 168 w 233"/>
                <a:gd name="T33" fmla="*/ 104 h 172"/>
                <a:gd name="T34" fmla="*/ 190 w 233"/>
                <a:gd name="T35" fmla="*/ 84 h 172"/>
                <a:gd name="T36" fmla="*/ 207 w 233"/>
                <a:gd name="T37" fmla="*/ 59 h 172"/>
                <a:gd name="T38" fmla="*/ 207 w 233"/>
                <a:gd name="T39" fmla="*/ 83 h 172"/>
                <a:gd name="T40" fmla="*/ 150 w 233"/>
                <a:gd name="T41" fmla="*/ 110 h 172"/>
                <a:gd name="T42" fmla="*/ 123 w 233"/>
                <a:gd name="T43" fmla="*/ 128 h 172"/>
                <a:gd name="T44" fmla="*/ 211 w 233"/>
                <a:gd name="T45" fmla="*/ 123 h 172"/>
                <a:gd name="T46" fmla="*/ 228 w 233"/>
                <a:gd name="T47" fmla="*/ 139 h 172"/>
                <a:gd name="T48" fmla="*/ 203 w 233"/>
                <a:gd name="T49" fmla="*/ 133 h 172"/>
                <a:gd name="T50" fmla="*/ 171 w 233"/>
                <a:gd name="T51" fmla="*/ 155 h 172"/>
                <a:gd name="T52" fmla="*/ 201 w 233"/>
                <a:gd name="T53" fmla="*/ 149 h 172"/>
                <a:gd name="T54" fmla="*/ 183 w 233"/>
                <a:gd name="T55" fmla="*/ 165 h 172"/>
                <a:gd name="T56" fmla="*/ 160 w 233"/>
                <a:gd name="T57" fmla="*/ 153 h 172"/>
                <a:gd name="T58" fmla="*/ 65 w 233"/>
                <a:gd name="T59" fmla="*/ 133 h 172"/>
                <a:gd name="T60" fmla="*/ 89 w 233"/>
                <a:gd name="T61" fmla="*/ 154 h 172"/>
                <a:gd name="T62" fmla="*/ 118 w 233"/>
                <a:gd name="T63" fmla="*/ 149 h 172"/>
                <a:gd name="T64" fmla="*/ 135 w 233"/>
                <a:gd name="T65" fmla="*/ 165 h 172"/>
                <a:gd name="T66" fmla="*/ 108 w 233"/>
                <a:gd name="T67" fmla="*/ 159 h 172"/>
                <a:gd name="T68" fmla="*/ 48 w 233"/>
                <a:gd name="T69" fmla="*/ 140 h 172"/>
                <a:gd name="T70" fmla="*/ 16 w 233"/>
                <a:gd name="T71" fmla="*/ 144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33" h="172">
                  <a:moveTo>
                    <a:pt x="9" y="148"/>
                  </a:moveTo>
                  <a:cubicBezTo>
                    <a:pt x="6" y="142"/>
                    <a:pt x="6" y="135"/>
                    <a:pt x="0" y="131"/>
                  </a:cubicBezTo>
                  <a:cubicBezTo>
                    <a:pt x="4" y="131"/>
                    <a:pt x="9" y="131"/>
                    <a:pt x="10" y="137"/>
                  </a:cubicBezTo>
                  <a:cubicBezTo>
                    <a:pt x="10" y="138"/>
                    <a:pt x="11" y="138"/>
                    <a:pt x="12" y="139"/>
                  </a:cubicBezTo>
                  <a:cubicBezTo>
                    <a:pt x="16" y="141"/>
                    <a:pt x="42" y="138"/>
                    <a:pt x="46" y="134"/>
                  </a:cubicBezTo>
                  <a:cubicBezTo>
                    <a:pt x="63" y="117"/>
                    <a:pt x="80" y="100"/>
                    <a:pt x="97" y="83"/>
                  </a:cubicBezTo>
                  <a:cubicBezTo>
                    <a:pt x="100" y="80"/>
                    <a:pt x="101" y="78"/>
                    <a:pt x="100" y="74"/>
                  </a:cubicBezTo>
                  <a:cubicBezTo>
                    <a:pt x="99" y="66"/>
                    <a:pt x="105" y="60"/>
                    <a:pt x="112" y="60"/>
                  </a:cubicBezTo>
                  <a:cubicBezTo>
                    <a:pt x="119" y="60"/>
                    <a:pt x="124" y="65"/>
                    <a:pt x="124" y="72"/>
                  </a:cubicBezTo>
                  <a:cubicBezTo>
                    <a:pt x="124" y="80"/>
                    <a:pt x="118" y="85"/>
                    <a:pt x="111" y="84"/>
                  </a:cubicBezTo>
                  <a:cubicBezTo>
                    <a:pt x="106" y="83"/>
                    <a:pt x="104" y="84"/>
                    <a:pt x="101" y="87"/>
                  </a:cubicBezTo>
                  <a:cubicBezTo>
                    <a:pt x="88" y="100"/>
                    <a:pt x="75" y="114"/>
                    <a:pt x="60" y="128"/>
                  </a:cubicBezTo>
                  <a:cubicBezTo>
                    <a:pt x="76" y="128"/>
                    <a:pt x="91" y="128"/>
                    <a:pt x="105" y="128"/>
                  </a:cubicBezTo>
                  <a:cubicBezTo>
                    <a:pt x="108" y="128"/>
                    <a:pt x="109" y="126"/>
                    <a:pt x="110" y="124"/>
                  </a:cubicBezTo>
                  <a:cubicBezTo>
                    <a:pt x="120" y="114"/>
                    <a:pt x="131" y="104"/>
                    <a:pt x="141" y="93"/>
                  </a:cubicBezTo>
                  <a:cubicBezTo>
                    <a:pt x="144" y="91"/>
                    <a:pt x="145" y="88"/>
                    <a:pt x="145" y="84"/>
                  </a:cubicBezTo>
                  <a:cubicBezTo>
                    <a:pt x="145" y="74"/>
                    <a:pt x="145" y="64"/>
                    <a:pt x="145" y="55"/>
                  </a:cubicBezTo>
                  <a:cubicBezTo>
                    <a:pt x="144" y="49"/>
                    <a:pt x="146" y="45"/>
                    <a:pt x="150" y="42"/>
                  </a:cubicBezTo>
                  <a:cubicBezTo>
                    <a:pt x="155" y="37"/>
                    <a:pt x="160" y="32"/>
                    <a:pt x="165" y="27"/>
                  </a:cubicBezTo>
                  <a:cubicBezTo>
                    <a:pt x="169" y="23"/>
                    <a:pt x="174" y="20"/>
                    <a:pt x="172" y="12"/>
                  </a:cubicBezTo>
                  <a:cubicBezTo>
                    <a:pt x="171" y="5"/>
                    <a:pt x="178" y="0"/>
                    <a:pt x="185" y="1"/>
                  </a:cubicBezTo>
                  <a:cubicBezTo>
                    <a:pt x="192" y="1"/>
                    <a:pt x="197" y="7"/>
                    <a:pt x="196" y="13"/>
                  </a:cubicBezTo>
                  <a:cubicBezTo>
                    <a:pt x="196" y="20"/>
                    <a:pt x="190" y="26"/>
                    <a:pt x="184" y="24"/>
                  </a:cubicBezTo>
                  <a:cubicBezTo>
                    <a:pt x="178" y="23"/>
                    <a:pt x="175" y="26"/>
                    <a:pt x="172" y="29"/>
                  </a:cubicBezTo>
                  <a:cubicBezTo>
                    <a:pt x="170" y="31"/>
                    <a:pt x="168" y="33"/>
                    <a:pt x="166" y="35"/>
                  </a:cubicBezTo>
                  <a:cubicBezTo>
                    <a:pt x="147" y="46"/>
                    <a:pt x="150" y="64"/>
                    <a:pt x="151" y="84"/>
                  </a:cubicBezTo>
                  <a:cubicBezTo>
                    <a:pt x="157" y="75"/>
                    <a:pt x="167" y="73"/>
                    <a:pt x="165" y="61"/>
                  </a:cubicBezTo>
                  <a:cubicBezTo>
                    <a:pt x="164" y="55"/>
                    <a:pt x="171" y="49"/>
                    <a:pt x="177" y="50"/>
                  </a:cubicBezTo>
                  <a:cubicBezTo>
                    <a:pt x="184" y="50"/>
                    <a:pt x="189" y="56"/>
                    <a:pt x="188" y="62"/>
                  </a:cubicBezTo>
                  <a:cubicBezTo>
                    <a:pt x="188" y="69"/>
                    <a:pt x="183" y="75"/>
                    <a:pt x="176" y="73"/>
                  </a:cubicBezTo>
                  <a:cubicBezTo>
                    <a:pt x="170" y="72"/>
                    <a:pt x="167" y="75"/>
                    <a:pt x="164" y="79"/>
                  </a:cubicBezTo>
                  <a:cubicBezTo>
                    <a:pt x="156" y="86"/>
                    <a:pt x="148" y="94"/>
                    <a:pt x="140" y="102"/>
                  </a:cubicBezTo>
                  <a:cubicBezTo>
                    <a:pt x="140" y="102"/>
                    <a:pt x="141" y="103"/>
                    <a:pt x="141" y="104"/>
                  </a:cubicBezTo>
                  <a:cubicBezTo>
                    <a:pt x="150" y="104"/>
                    <a:pt x="159" y="104"/>
                    <a:pt x="168" y="104"/>
                  </a:cubicBezTo>
                  <a:cubicBezTo>
                    <a:pt x="171" y="104"/>
                    <a:pt x="172" y="102"/>
                    <a:pt x="174" y="100"/>
                  </a:cubicBezTo>
                  <a:cubicBezTo>
                    <a:pt x="179" y="95"/>
                    <a:pt x="185" y="90"/>
                    <a:pt x="190" y="84"/>
                  </a:cubicBezTo>
                  <a:cubicBezTo>
                    <a:pt x="193" y="81"/>
                    <a:pt x="197" y="78"/>
                    <a:pt x="195" y="71"/>
                  </a:cubicBezTo>
                  <a:cubicBezTo>
                    <a:pt x="193" y="65"/>
                    <a:pt x="201" y="59"/>
                    <a:pt x="207" y="59"/>
                  </a:cubicBezTo>
                  <a:cubicBezTo>
                    <a:pt x="214" y="59"/>
                    <a:pt x="219" y="64"/>
                    <a:pt x="219" y="71"/>
                  </a:cubicBezTo>
                  <a:cubicBezTo>
                    <a:pt x="219" y="78"/>
                    <a:pt x="214" y="85"/>
                    <a:pt x="207" y="83"/>
                  </a:cubicBezTo>
                  <a:cubicBezTo>
                    <a:pt x="200" y="81"/>
                    <a:pt x="197" y="85"/>
                    <a:pt x="193" y="89"/>
                  </a:cubicBezTo>
                  <a:cubicBezTo>
                    <a:pt x="182" y="102"/>
                    <a:pt x="170" y="112"/>
                    <a:pt x="150" y="110"/>
                  </a:cubicBezTo>
                  <a:cubicBezTo>
                    <a:pt x="131" y="107"/>
                    <a:pt x="129" y="110"/>
                    <a:pt x="117" y="127"/>
                  </a:cubicBezTo>
                  <a:cubicBezTo>
                    <a:pt x="119" y="128"/>
                    <a:pt x="121" y="128"/>
                    <a:pt x="123" y="128"/>
                  </a:cubicBezTo>
                  <a:cubicBezTo>
                    <a:pt x="149" y="127"/>
                    <a:pt x="175" y="127"/>
                    <a:pt x="201" y="127"/>
                  </a:cubicBezTo>
                  <a:cubicBezTo>
                    <a:pt x="205" y="127"/>
                    <a:pt x="208" y="127"/>
                    <a:pt x="211" y="123"/>
                  </a:cubicBezTo>
                  <a:cubicBezTo>
                    <a:pt x="215" y="117"/>
                    <a:pt x="224" y="117"/>
                    <a:pt x="228" y="121"/>
                  </a:cubicBezTo>
                  <a:cubicBezTo>
                    <a:pt x="233" y="126"/>
                    <a:pt x="233" y="134"/>
                    <a:pt x="228" y="139"/>
                  </a:cubicBezTo>
                  <a:cubicBezTo>
                    <a:pt x="223" y="144"/>
                    <a:pt x="215" y="143"/>
                    <a:pt x="211" y="137"/>
                  </a:cubicBezTo>
                  <a:cubicBezTo>
                    <a:pt x="208" y="134"/>
                    <a:pt x="206" y="133"/>
                    <a:pt x="203" y="133"/>
                  </a:cubicBezTo>
                  <a:cubicBezTo>
                    <a:pt x="185" y="133"/>
                    <a:pt x="167" y="133"/>
                    <a:pt x="147" y="133"/>
                  </a:cubicBezTo>
                  <a:cubicBezTo>
                    <a:pt x="156" y="141"/>
                    <a:pt x="163" y="149"/>
                    <a:pt x="171" y="155"/>
                  </a:cubicBezTo>
                  <a:cubicBezTo>
                    <a:pt x="174" y="157"/>
                    <a:pt x="179" y="157"/>
                    <a:pt x="183" y="152"/>
                  </a:cubicBezTo>
                  <a:cubicBezTo>
                    <a:pt x="187" y="145"/>
                    <a:pt x="195" y="144"/>
                    <a:pt x="201" y="149"/>
                  </a:cubicBezTo>
                  <a:cubicBezTo>
                    <a:pt x="206" y="154"/>
                    <a:pt x="206" y="162"/>
                    <a:pt x="201" y="167"/>
                  </a:cubicBezTo>
                  <a:cubicBezTo>
                    <a:pt x="196" y="172"/>
                    <a:pt x="188" y="171"/>
                    <a:pt x="183" y="165"/>
                  </a:cubicBezTo>
                  <a:cubicBezTo>
                    <a:pt x="181" y="163"/>
                    <a:pt x="181" y="160"/>
                    <a:pt x="178" y="161"/>
                  </a:cubicBezTo>
                  <a:cubicBezTo>
                    <a:pt x="169" y="163"/>
                    <a:pt x="164" y="158"/>
                    <a:pt x="160" y="153"/>
                  </a:cubicBezTo>
                  <a:cubicBezTo>
                    <a:pt x="147" y="136"/>
                    <a:pt x="131" y="130"/>
                    <a:pt x="110" y="133"/>
                  </a:cubicBezTo>
                  <a:cubicBezTo>
                    <a:pt x="96" y="135"/>
                    <a:pt x="81" y="133"/>
                    <a:pt x="65" y="133"/>
                  </a:cubicBezTo>
                  <a:cubicBezTo>
                    <a:pt x="72" y="141"/>
                    <a:pt x="77" y="146"/>
                    <a:pt x="82" y="152"/>
                  </a:cubicBezTo>
                  <a:cubicBezTo>
                    <a:pt x="84" y="154"/>
                    <a:pt x="87" y="154"/>
                    <a:pt x="89" y="154"/>
                  </a:cubicBezTo>
                  <a:cubicBezTo>
                    <a:pt x="95" y="154"/>
                    <a:pt x="101" y="153"/>
                    <a:pt x="107" y="154"/>
                  </a:cubicBezTo>
                  <a:cubicBezTo>
                    <a:pt x="111" y="154"/>
                    <a:pt x="115" y="153"/>
                    <a:pt x="118" y="149"/>
                  </a:cubicBezTo>
                  <a:cubicBezTo>
                    <a:pt x="122" y="143"/>
                    <a:pt x="130" y="143"/>
                    <a:pt x="135" y="148"/>
                  </a:cubicBezTo>
                  <a:cubicBezTo>
                    <a:pt x="140" y="153"/>
                    <a:pt x="140" y="160"/>
                    <a:pt x="135" y="165"/>
                  </a:cubicBezTo>
                  <a:cubicBezTo>
                    <a:pt x="129" y="170"/>
                    <a:pt x="122" y="170"/>
                    <a:pt x="117" y="163"/>
                  </a:cubicBezTo>
                  <a:cubicBezTo>
                    <a:pt x="115" y="160"/>
                    <a:pt x="112" y="158"/>
                    <a:pt x="108" y="159"/>
                  </a:cubicBezTo>
                  <a:cubicBezTo>
                    <a:pt x="89" y="162"/>
                    <a:pt x="74" y="156"/>
                    <a:pt x="62" y="140"/>
                  </a:cubicBezTo>
                  <a:cubicBezTo>
                    <a:pt x="58" y="134"/>
                    <a:pt x="53" y="133"/>
                    <a:pt x="48" y="140"/>
                  </a:cubicBezTo>
                  <a:cubicBezTo>
                    <a:pt x="46" y="144"/>
                    <a:pt x="42" y="145"/>
                    <a:pt x="38" y="145"/>
                  </a:cubicBezTo>
                  <a:cubicBezTo>
                    <a:pt x="31" y="144"/>
                    <a:pt x="23" y="145"/>
                    <a:pt x="16" y="144"/>
                  </a:cubicBezTo>
                  <a:cubicBezTo>
                    <a:pt x="13" y="144"/>
                    <a:pt x="11" y="145"/>
                    <a:pt x="9" y="1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" name="Freeform 7">
              <a:extLst>
                <a:ext uri="{FF2B5EF4-FFF2-40B4-BE49-F238E27FC236}">
                  <a16:creationId xmlns:a16="http://schemas.microsoft.com/office/drawing/2014/main" id="{80269B9E-52FE-4DA9-8DFF-F6401EAA32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4" y="1410"/>
              <a:ext cx="493" cy="374"/>
            </a:xfrm>
            <a:custGeom>
              <a:avLst/>
              <a:gdLst>
                <a:gd name="T0" fmla="*/ 225 w 226"/>
                <a:gd name="T1" fmla="*/ 148 h 172"/>
                <a:gd name="T2" fmla="*/ 202 w 226"/>
                <a:gd name="T3" fmla="*/ 145 h 172"/>
                <a:gd name="T4" fmla="*/ 174 w 226"/>
                <a:gd name="T5" fmla="*/ 137 h 172"/>
                <a:gd name="T6" fmla="*/ 141 w 226"/>
                <a:gd name="T7" fmla="*/ 159 h 172"/>
                <a:gd name="T8" fmla="*/ 115 w 226"/>
                <a:gd name="T9" fmla="*/ 164 h 172"/>
                <a:gd name="T10" fmla="*/ 98 w 226"/>
                <a:gd name="T11" fmla="*/ 148 h 172"/>
                <a:gd name="T12" fmla="*/ 129 w 226"/>
                <a:gd name="T13" fmla="*/ 154 h 172"/>
                <a:gd name="T14" fmla="*/ 157 w 226"/>
                <a:gd name="T15" fmla="*/ 134 h 172"/>
                <a:gd name="T16" fmla="*/ 95 w 226"/>
                <a:gd name="T17" fmla="*/ 134 h 172"/>
                <a:gd name="T18" fmla="*/ 67 w 226"/>
                <a:gd name="T19" fmla="*/ 159 h 172"/>
                <a:gd name="T20" fmla="*/ 29 w 226"/>
                <a:gd name="T21" fmla="*/ 162 h 172"/>
                <a:gd name="T22" fmla="*/ 49 w 226"/>
                <a:gd name="T23" fmla="*/ 150 h 172"/>
                <a:gd name="T24" fmla="*/ 85 w 226"/>
                <a:gd name="T25" fmla="*/ 134 h 172"/>
                <a:gd name="T26" fmla="*/ 37 w 226"/>
                <a:gd name="T27" fmla="*/ 133 h 172"/>
                <a:gd name="T28" fmla="*/ 4 w 226"/>
                <a:gd name="T29" fmla="*/ 138 h 172"/>
                <a:gd name="T30" fmla="*/ 22 w 226"/>
                <a:gd name="T31" fmla="*/ 122 h 172"/>
                <a:gd name="T32" fmla="*/ 118 w 226"/>
                <a:gd name="T33" fmla="*/ 128 h 172"/>
                <a:gd name="T34" fmla="*/ 41 w 226"/>
                <a:gd name="T35" fmla="*/ 90 h 172"/>
                <a:gd name="T36" fmla="*/ 14 w 226"/>
                <a:gd name="T37" fmla="*/ 71 h 172"/>
                <a:gd name="T38" fmla="*/ 38 w 226"/>
                <a:gd name="T39" fmla="*/ 72 h 172"/>
                <a:gd name="T40" fmla="*/ 46 w 226"/>
                <a:gd name="T41" fmla="*/ 87 h 172"/>
                <a:gd name="T42" fmla="*/ 64 w 226"/>
                <a:gd name="T43" fmla="*/ 74 h 172"/>
                <a:gd name="T44" fmla="*/ 45 w 226"/>
                <a:gd name="T45" fmla="*/ 63 h 172"/>
                <a:gd name="T46" fmla="*/ 68 w 226"/>
                <a:gd name="T47" fmla="*/ 60 h 172"/>
                <a:gd name="T48" fmla="*/ 80 w 226"/>
                <a:gd name="T49" fmla="*/ 84 h 172"/>
                <a:gd name="T50" fmla="*/ 83 w 226"/>
                <a:gd name="T51" fmla="*/ 52 h 172"/>
                <a:gd name="T52" fmla="*/ 65 w 226"/>
                <a:gd name="T53" fmla="*/ 32 h 172"/>
                <a:gd name="T54" fmla="*/ 37 w 226"/>
                <a:gd name="T55" fmla="*/ 12 h 172"/>
                <a:gd name="T56" fmla="*/ 61 w 226"/>
                <a:gd name="T57" fmla="*/ 13 h 172"/>
                <a:gd name="T58" fmla="*/ 88 w 226"/>
                <a:gd name="T59" fmla="*/ 78 h 172"/>
                <a:gd name="T60" fmla="*/ 108 w 226"/>
                <a:gd name="T61" fmla="*/ 110 h 172"/>
                <a:gd name="T62" fmla="*/ 172 w 226"/>
                <a:gd name="T63" fmla="*/ 127 h 172"/>
                <a:gd name="T64" fmla="*/ 119 w 226"/>
                <a:gd name="T65" fmla="*/ 84 h 172"/>
                <a:gd name="T66" fmla="*/ 122 w 226"/>
                <a:gd name="T67" fmla="*/ 60 h 172"/>
                <a:gd name="T68" fmla="*/ 137 w 226"/>
                <a:gd name="T69" fmla="*/ 84 h 172"/>
                <a:gd name="T70" fmla="*/ 199 w 226"/>
                <a:gd name="T71" fmla="*/ 139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26" h="172">
                  <a:moveTo>
                    <a:pt x="223" y="139"/>
                  </a:moveTo>
                  <a:cubicBezTo>
                    <a:pt x="226" y="142"/>
                    <a:pt x="226" y="145"/>
                    <a:pt x="225" y="148"/>
                  </a:cubicBezTo>
                  <a:cubicBezTo>
                    <a:pt x="223" y="146"/>
                    <a:pt x="222" y="144"/>
                    <a:pt x="219" y="144"/>
                  </a:cubicBezTo>
                  <a:cubicBezTo>
                    <a:pt x="213" y="145"/>
                    <a:pt x="208" y="144"/>
                    <a:pt x="202" y="145"/>
                  </a:cubicBezTo>
                  <a:cubicBezTo>
                    <a:pt x="194" y="145"/>
                    <a:pt x="187" y="145"/>
                    <a:pt x="182" y="137"/>
                  </a:cubicBezTo>
                  <a:cubicBezTo>
                    <a:pt x="180" y="134"/>
                    <a:pt x="177" y="134"/>
                    <a:pt x="174" y="137"/>
                  </a:cubicBezTo>
                  <a:cubicBezTo>
                    <a:pt x="169" y="142"/>
                    <a:pt x="163" y="147"/>
                    <a:pt x="158" y="153"/>
                  </a:cubicBezTo>
                  <a:cubicBezTo>
                    <a:pt x="153" y="158"/>
                    <a:pt x="148" y="160"/>
                    <a:pt x="141" y="159"/>
                  </a:cubicBezTo>
                  <a:cubicBezTo>
                    <a:pt x="137" y="158"/>
                    <a:pt x="133" y="159"/>
                    <a:pt x="128" y="159"/>
                  </a:cubicBezTo>
                  <a:cubicBezTo>
                    <a:pt x="123" y="159"/>
                    <a:pt x="118" y="158"/>
                    <a:pt x="115" y="164"/>
                  </a:cubicBezTo>
                  <a:cubicBezTo>
                    <a:pt x="111" y="170"/>
                    <a:pt x="103" y="170"/>
                    <a:pt x="98" y="165"/>
                  </a:cubicBezTo>
                  <a:cubicBezTo>
                    <a:pt x="93" y="160"/>
                    <a:pt x="93" y="153"/>
                    <a:pt x="98" y="148"/>
                  </a:cubicBezTo>
                  <a:cubicBezTo>
                    <a:pt x="103" y="143"/>
                    <a:pt x="111" y="142"/>
                    <a:pt x="115" y="148"/>
                  </a:cubicBezTo>
                  <a:cubicBezTo>
                    <a:pt x="119" y="154"/>
                    <a:pt x="124" y="153"/>
                    <a:pt x="129" y="154"/>
                  </a:cubicBezTo>
                  <a:cubicBezTo>
                    <a:pt x="146" y="157"/>
                    <a:pt x="157" y="148"/>
                    <a:pt x="167" y="135"/>
                  </a:cubicBezTo>
                  <a:cubicBezTo>
                    <a:pt x="164" y="134"/>
                    <a:pt x="160" y="134"/>
                    <a:pt x="157" y="134"/>
                  </a:cubicBezTo>
                  <a:cubicBezTo>
                    <a:pt x="148" y="134"/>
                    <a:pt x="140" y="134"/>
                    <a:pt x="131" y="133"/>
                  </a:cubicBezTo>
                  <a:cubicBezTo>
                    <a:pt x="119" y="133"/>
                    <a:pt x="106" y="130"/>
                    <a:pt x="95" y="134"/>
                  </a:cubicBezTo>
                  <a:cubicBezTo>
                    <a:pt x="84" y="137"/>
                    <a:pt x="77" y="149"/>
                    <a:pt x="68" y="157"/>
                  </a:cubicBezTo>
                  <a:cubicBezTo>
                    <a:pt x="68" y="158"/>
                    <a:pt x="68" y="158"/>
                    <a:pt x="67" y="159"/>
                  </a:cubicBezTo>
                  <a:cubicBezTo>
                    <a:pt x="58" y="160"/>
                    <a:pt x="51" y="166"/>
                    <a:pt x="43" y="170"/>
                  </a:cubicBezTo>
                  <a:cubicBezTo>
                    <a:pt x="37" y="172"/>
                    <a:pt x="32" y="168"/>
                    <a:pt x="29" y="162"/>
                  </a:cubicBezTo>
                  <a:cubicBezTo>
                    <a:pt x="27" y="157"/>
                    <a:pt x="29" y="151"/>
                    <a:pt x="34" y="148"/>
                  </a:cubicBezTo>
                  <a:cubicBezTo>
                    <a:pt x="39" y="145"/>
                    <a:pt x="45" y="145"/>
                    <a:pt x="49" y="150"/>
                  </a:cubicBezTo>
                  <a:cubicBezTo>
                    <a:pt x="57" y="158"/>
                    <a:pt x="60" y="158"/>
                    <a:pt x="67" y="150"/>
                  </a:cubicBezTo>
                  <a:cubicBezTo>
                    <a:pt x="73" y="145"/>
                    <a:pt x="79" y="140"/>
                    <a:pt x="85" y="134"/>
                  </a:cubicBezTo>
                  <a:cubicBezTo>
                    <a:pt x="81" y="132"/>
                    <a:pt x="79" y="133"/>
                    <a:pt x="76" y="133"/>
                  </a:cubicBezTo>
                  <a:cubicBezTo>
                    <a:pt x="63" y="133"/>
                    <a:pt x="50" y="133"/>
                    <a:pt x="37" y="133"/>
                  </a:cubicBezTo>
                  <a:cubicBezTo>
                    <a:pt x="31" y="133"/>
                    <a:pt x="25" y="132"/>
                    <a:pt x="21" y="139"/>
                  </a:cubicBezTo>
                  <a:cubicBezTo>
                    <a:pt x="17" y="144"/>
                    <a:pt x="9" y="143"/>
                    <a:pt x="4" y="138"/>
                  </a:cubicBezTo>
                  <a:cubicBezTo>
                    <a:pt x="0" y="133"/>
                    <a:pt x="0" y="125"/>
                    <a:pt x="5" y="121"/>
                  </a:cubicBezTo>
                  <a:cubicBezTo>
                    <a:pt x="10" y="117"/>
                    <a:pt x="18" y="117"/>
                    <a:pt x="22" y="122"/>
                  </a:cubicBezTo>
                  <a:cubicBezTo>
                    <a:pt x="25" y="127"/>
                    <a:pt x="28" y="127"/>
                    <a:pt x="33" y="127"/>
                  </a:cubicBezTo>
                  <a:cubicBezTo>
                    <a:pt x="60" y="127"/>
                    <a:pt x="88" y="127"/>
                    <a:pt x="118" y="128"/>
                  </a:cubicBezTo>
                  <a:cubicBezTo>
                    <a:pt x="108" y="118"/>
                    <a:pt x="102" y="106"/>
                    <a:pt x="86" y="109"/>
                  </a:cubicBezTo>
                  <a:cubicBezTo>
                    <a:pt x="67" y="113"/>
                    <a:pt x="52" y="105"/>
                    <a:pt x="41" y="90"/>
                  </a:cubicBezTo>
                  <a:cubicBezTo>
                    <a:pt x="37" y="86"/>
                    <a:pt x="33" y="81"/>
                    <a:pt x="25" y="83"/>
                  </a:cubicBezTo>
                  <a:cubicBezTo>
                    <a:pt x="19" y="84"/>
                    <a:pt x="14" y="77"/>
                    <a:pt x="14" y="71"/>
                  </a:cubicBezTo>
                  <a:cubicBezTo>
                    <a:pt x="14" y="64"/>
                    <a:pt x="20" y="59"/>
                    <a:pt x="26" y="59"/>
                  </a:cubicBezTo>
                  <a:cubicBezTo>
                    <a:pt x="33" y="59"/>
                    <a:pt x="40" y="66"/>
                    <a:pt x="38" y="72"/>
                  </a:cubicBezTo>
                  <a:cubicBezTo>
                    <a:pt x="36" y="78"/>
                    <a:pt x="39" y="81"/>
                    <a:pt x="43" y="84"/>
                  </a:cubicBezTo>
                  <a:cubicBezTo>
                    <a:pt x="44" y="85"/>
                    <a:pt x="45" y="86"/>
                    <a:pt x="46" y="87"/>
                  </a:cubicBezTo>
                  <a:cubicBezTo>
                    <a:pt x="65" y="106"/>
                    <a:pt x="65" y="106"/>
                    <a:pt x="93" y="103"/>
                  </a:cubicBezTo>
                  <a:cubicBezTo>
                    <a:pt x="83" y="93"/>
                    <a:pt x="74" y="83"/>
                    <a:pt x="64" y="74"/>
                  </a:cubicBezTo>
                  <a:cubicBezTo>
                    <a:pt x="62" y="71"/>
                    <a:pt x="60" y="74"/>
                    <a:pt x="57" y="74"/>
                  </a:cubicBezTo>
                  <a:cubicBezTo>
                    <a:pt x="51" y="74"/>
                    <a:pt x="45" y="70"/>
                    <a:pt x="45" y="63"/>
                  </a:cubicBezTo>
                  <a:cubicBezTo>
                    <a:pt x="44" y="56"/>
                    <a:pt x="49" y="50"/>
                    <a:pt x="55" y="50"/>
                  </a:cubicBezTo>
                  <a:cubicBezTo>
                    <a:pt x="62" y="49"/>
                    <a:pt x="69" y="54"/>
                    <a:pt x="68" y="60"/>
                  </a:cubicBezTo>
                  <a:cubicBezTo>
                    <a:pt x="66" y="70"/>
                    <a:pt x="73" y="73"/>
                    <a:pt x="77" y="79"/>
                  </a:cubicBezTo>
                  <a:cubicBezTo>
                    <a:pt x="79" y="80"/>
                    <a:pt x="79" y="82"/>
                    <a:pt x="80" y="84"/>
                  </a:cubicBezTo>
                  <a:cubicBezTo>
                    <a:pt x="81" y="83"/>
                    <a:pt x="82" y="83"/>
                    <a:pt x="83" y="82"/>
                  </a:cubicBezTo>
                  <a:cubicBezTo>
                    <a:pt x="83" y="72"/>
                    <a:pt x="83" y="62"/>
                    <a:pt x="83" y="52"/>
                  </a:cubicBezTo>
                  <a:cubicBezTo>
                    <a:pt x="83" y="49"/>
                    <a:pt x="81" y="48"/>
                    <a:pt x="79" y="46"/>
                  </a:cubicBezTo>
                  <a:cubicBezTo>
                    <a:pt x="74" y="41"/>
                    <a:pt x="69" y="37"/>
                    <a:pt x="65" y="32"/>
                  </a:cubicBezTo>
                  <a:cubicBezTo>
                    <a:pt x="60" y="27"/>
                    <a:pt x="56" y="22"/>
                    <a:pt x="48" y="24"/>
                  </a:cubicBezTo>
                  <a:cubicBezTo>
                    <a:pt x="42" y="25"/>
                    <a:pt x="37" y="18"/>
                    <a:pt x="37" y="12"/>
                  </a:cubicBezTo>
                  <a:cubicBezTo>
                    <a:pt x="37" y="5"/>
                    <a:pt x="43" y="0"/>
                    <a:pt x="50" y="1"/>
                  </a:cubicBezTo>
                  <a:cubicBezTo>
                    <a:pt x="56" y="1"/>
                    <a:pt x="62" y="7"/>
                    <a:pt x="61" y="13"/>
                  </a:cubicBezTo>
                  <a:cubicBezTo>
                    <a:pt x="59" y="19"/>
                    <a:pt x="62" y="22"/>
                    <a:pt x="65" y="24"/>
                  </a:cubicBezTo>
                  <a:cubicBezTo>
                    <a:pt x="84" y="38"/>
                    <a:pt x="93" y="55"/>
                    <a:pt x="88" y="78"/>
                  </a:cubicBezTo>
                  <a:cubicBezTo>
                    <a:pt x="87" y="86"/>
                    <a:pt x="90" y="93"/>
                    <a:pt x="97" y="98"/>
                  </a:cubicBezTo>
                  <a:cubicBezTo>
                    <a:pt x="101" y="101"/>
                    <a:pt x="105" y="105"/>
                    <a:pt x="108" y="110"/>
                  </a:cubicBezTo>
                  <a:cubicBezTo>
                    <a:pt x="119" y="126"/>
                    <a:pt x="134" y="131"/>
                    <a:pt x="153" y="128"/>
                  </a:cubicBezTo>
                  <a:cubicBezTo>
                    <a:pt x="159" y="128"/>
                    <a:pt x="165" y="128"/>
                    <a:pt x="172" y="127"/>
                  </a:cubicBezTo>
                  <a:cubicBezTo>
                    <a:pt x="161" y="116"/>
                    <a:pt x="150" y="105"/>
                    <a:pt x="139" y="94"/>
                  </a:cubicBezTo>
                  <a:cubicBezTo>
                    <a:pt x="133" y="89"/>
                    <a:pt x="129" y="82"/>
                    <a:pt x="119" y="84"/>
                  </a:cubicBezTo>
                  <a:cubicBezTo>
                    <a:pt x="113" y="85"/>
                    <a:pt x="108" y="77"/>
                    <a:pt x="109" y="71"/>
                  </a:cubicBezTo>
                  <a:cubicBezTo>
                    <a:pt x="110" y="64"/>
                    <a:pt x="115" y="60"/>
                    <a:pt x="122" y="60"/>
                  </a:cubicBezTo>
                  <a:cubicBezTo>
                    <a:pt x="129" y="61"/>
                    <a:pt x="134" y="67"/>
                    <a:pt x="133" y="73"/>
                  </a:cubicBezTo>
                  <a:cubicBezTo>
                    <a:pt x="131" y="78"/>
                    <a:pt x="134" y="81"/>
                    <a:pt x="137" y="84"/>
                  </a:cubicBezTo>
                  <a:cubicBezTo>
                    <a:pt x="153" y="101"/>
                    <a:pt x="170" y="117"/>
                    <a:pt x="187" y="134"/>
                  </a:cubicBezTo>
                  <a:cubicBezTo>
                    <a:pt x="190" y="138"/>
                    <a:pt x="194" y="140"/>
                    <a:pt x="199" y="139"/>
                  </a:cubicBezTo>
                  <a:cubicBezTo>
                    <a:pt x="207" y="139"/>
                    <a:pt x="215" y="139"/>
                    <a:pt x="223" y="1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" name="Freeform 8">
              <a:extLst>
                <a:ext uri="{FF2B5EF4-FFF2-40B4-BE49-F238E27FC236}">
                  <a16:creationId xmlns:a16="http://schemas.microsoft.com/office/drawing/2014/main" id="{CE44F4F6-1CE3-459C-8EE3-918A36E614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3" y="2146"/>
              <a:ext cx="416" cy="351"/>
            </a:xfrm>
            <a:custGeom>
              <a:avLst/>
              <a:gdLst>
                <a:gd name="T0" fmla="*/ 18 w 191"/>
                <a:gd name="T1" fmla="*/ 0 h 161"/>
                <a:gd name="T2" fmla="*/ 37 w 191"/>
                <a:gd name="T3" fmla="*/ 39 h 161"/>
                <a:gd name="T4" fmla="*/ 60 w 191"/>
                <a:gd name="T5" fmla="*/ 41 h 161"/>
                <a:gd name="T6" fmla="*/ 89 w 191"/>
                <a:gd name="T7" fmla="*/ 34 h 161"/>
                <a:gd name="T8" fmla="*/ 73 w 191"/>
                <a:gd name="T9" fmla="*/ 53 h 161"/>
                <a:gd name="T10" fmla="*/ 44 w 191"/>
                <a:gd name="T11" fmla="*/ 46 h 161"/>
                <a:gd name="T12" fmla="*/ 70 w 191"/>
                <a:gd name="T13" fmla="*/ 68 h 161"/>
                <a:gd name="T14" fmla="*/ 118 w 191"/>
                <a:gd name="T15" fmla="*/ 78 h 161"/>
                <a:gd name="T16" fmla="*/ 155 w 191"/>
                <a:gd name="T17" fmla="*/ 82 h 161"/>
                <a:gd name="T18" fmla="*/ 177 w 191"/>
                <a:gd name="T19" fmla="*/ 86 h 161"/>
                <a:gd name="T20" fmla="*/ 178 w 191"/>
                <a:gd name="T21" fmla="*/ 110 h 161"/>
                <a:gd name="T22" fmla="*/ 161 w 191"/>
                <a:gd name="T23" fmla="*/ 88 h 161"/>
                <a:gd name="T24" fmla="*/ 146 w 191"/>
                <a:gd name="T25" fmla="*/ 99 h 161"/>
                <a:gd name="T26" fmla="*/ 146 w 191"/>
                <a:gd name="T27" fmla="*/ 122 h 161"/>
                <a:gd name="T28" fmla="*/ 129 w 191"/>
                <a:gd name="T29" fmla="*/ 98 h 161"/>
                <a:gd name="T30" fmla="*/ 71 w 191"/>
                <a:gd name="T31" fmla="*/ 74 h 161"/>
                <a:gd name="T32" fmla="*/ 124 w 191"/>
                <a:gd name="T33" fmla="*/ 126 h 161"/>
                <a:gd name="T34" fmla="*/ 147 w 191"/>
                <a:gd name="T35" fmla="*/ 141 h 161"/>
                <a:gd name="T36" fmla="*/ 123 w 191"/>
                <a:gd name="T37" fmla="*/ 140 h 161"/>
                <a:gd name="T38" fmla="*/ 80 w 191"/>
                <a:gd name="T39" fmla="*/ 92 h 161"/>
                <a:gd name="T40" fmla="*/ 94 w 191"/>
                <a:gd name="T41" fmla="*/ 129 h 161"/>
                <a:gd name="T42" fmla="*/ 95 w 191"/>
                <a:gd name="T43" fmla="*/ 153 h 161"/>
                <a:gd name="T44" fmla="*/ 81 w 191"/>
                <a:gd name="T45" fmla="*/ 130 h 161"/>
                <a:gd name="T46" fmla="*/ 52 w 191"/>
                <a:gd name="T47" fmla="*/ 62 h 161"/>
                <a:gd name="T48" fmla="*/ 18 w 191"/>
                <a:gd name="T49" fmla="*/ 56 h 161"/>
                <a:gd name="T50" fmla="*/ 46 w 191"/>
                <a:gd name="T51" fmla="*/ 75 h 161"/>
                <a:gd name="T52" fmla="*/ 47 w 191"/>
                <a:gd name="T53" fmla="*/ 99 h 161"/>
                <a:gd name="T54" fmla="*/ 24 w 191"/>
                <a:gd name="T55" fmla="*/ 69 h 161"/>
                <a:gd name="T56" fmla="*/ 10 w 191"/>
                <a:gd name="T57" fmla="*/ 102 h 161"/>
                <a:gd name="T58" fmla="*/ 36 w 191"/>
                <a:gd name="T59" fmla="*/ 130 h 161"/>
                <a:gd name="T60" fmla="*/ 64 w 191"/>
                <a:gd name="T61" fmla="*/ 150 h 161"/>
                <a:gd name="T62" fmla="*/ 40 w 191"/>
                <a:gd name="T63" fmla="*/ 149 h 161"/>
                <a:gd name="T64" fmla="*/ 5 w 191"/>
                <a:gd name="T65" fmla="*/ 105 h 161"/>
                <a:gd name="T66" fmla="*/ 4 w 191"/>
                <a:gd name="T67" fmla="*/ 1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1" h="161">
                  <a:moveTo>
                    <a:pt x="2" y="10"/>
                  </a:moveTo>
                  <a:cubicBezTo>
                    <a:pt x="9" y="8"/>
                    <a:pt x="15" y="6"/>
                    <a:pt x="18" y="0"/>
                  </a:cubicBezTo>
                  <a:cubicBezTo>
                    <a:pt x="19" y="6"/>
                    <a:pt x="17" y="10"/>
                    <a:pt x="9" y="11"/>
                  </a:cubicBezTo>
                  <a:cubicBezTo>
                    <a:pt x="19" y="21"/>
                    <a:pt x="28" y="30"/>
                    <a:pt x="37" y="39"/>
                  </a:cubicBezTo>
                  <a:cubicBezTo>
                    <a:pt x="39" y="41"/>
                    <a:pt x="41" y="41"/>
                    <a:pt x="43" y="41"/>
                  </a:cubicBezTo>
                  <a:cubicBezTo>
                    <a:pt x="49" y="41"/>
                    <a:pt x="54" y="41"/>
                    <a:pt x="60" y="41"/>
                  </a:cubicBezTo>
                  <a:cubicBezTo>
                    <a:pt x="65" y="41"/>
                    <a:pt x="69" y="41"/>
                    <a:pt x="72" y="36"/>
                  </a:cubicBezTo>
                  <a:cubicBezTo>
                    <a:pt x="75" y="30"/>
                    <a:pt x="84" y="30"/>
                    <a:pt x="89" y="34"/>
                  </a:cubicBezTo>
                  <a:cubicBezTo>
                    <a:pt x="94" y="39"/>
                    <a:pt x="94" y="47"/>
                    <a:pt x="90" y="52"/>
                  </a:cubicBezTo>
                  <a:cubicBezTo>
                    <a:pt x="85" y="57"/>
                    <a:pt x="77" y="58"/>
                    <a:pt x="73" y="53"/>
                  </a:cubicBezTo>
                  <a:cubicBezTo>
                    <a:pt x="69" y="45"/>
                    <a:pt x="62" y="47"/>
                    <a:pt x="55" y="46"/>
                  </a:cubicBezTo>
                  <a:cubicBezTo>
                    <a:pt x="52" y="46"/>
                    <a:pt x="49" y="46"/>
                    <a:pt x="44" y="46"/>
                  </a:cubicBezTo>
                  <a:cubicBezTo>
                    <a:pt x="51" y="54"/>
                    <a:pt x="58" y="60"/>
                    <a:pt x="64" y="66"/>
                  </a:cubicBezTo>
                  <a:cubicBezTo>
                    <a:pt x="66" y="68"/>
                    <a:pt x="68" y="68"/>
                    <a:pt x="70" y="68"/>
                  </a:cubicBezTo>
                  <a:cubicBezTo>
                    <a:pt x="77" y="68"/>
                    <a:pt x="84" y="68"/>
                    <a:pt x="91" y="68"/>
                  </a:cubicBezTo>
                  <a:cubicBezTo>
                    <a:pt x="102" y="67"/>
                    <a:pt x="112" y="68"/>
                    <a:pt x="118" y="78"/>
                  </a:cubicBezTo>
                  <a:cubicBezTo>
                    <a:pt x="120" y="80"/>
                    <a:pt x="122" y="80"/>
                    <a:pt x="125" y="80"/>
                  </a:cubicBezTo>
                  <a:cubicBezTo>
                    <a:pt x="135" y="81"/>
                    <a:pt x="145" y="81"/>
                    <a:pt x="155" y="82"/>
                  </a:cubicBezTo>
                  <a:cubicBezTo>
                    <a:pt x="161" y="82"/>
                    <a:pt x="167" y="80"/>
                    <a:pt x="171" y="86"/>
                  </a:cubicBezTo>
                  <a:cubicBezTo>
                    <a:pt x="173" y="88"/>
                    <a:pt x="175" y="86"/>
                    <a:pt x="177" y="86"/>
                  </a:cubicBezTo>
                  <a:cubicBezTo>
                    <a:pt x="185" y="86"/>
                    <a:pt x="191" y="91"/>
                    <a:pt x="191" y="98"/>
                  </a:cubicBezTo>
                  <a:cubicBezTo>
                    <a:pt x="191" y="105"/>
                    <a:pt x="185" y="111"/>
                    <a:pt x="178" y="110"/>
                  </a:cubicBezTo>
                  <a:cubicBezTo>
                    <a:pt x="170" y="109"/>
                    <a:pt x="165" y="103"/>
                    <a:pt x="167" y="96"/>
                  </a:cubicBezTo>
                  <a:cubicBezTo>
                    <a:pt x="169" y="89"/>
                    <a:pt x="166" y="88"/>
                    <a:pt x="161" y="88"/>
                  </a:cubicBezTo>
                  <a:cubicBezTo>
                    <a:pt x="150" y="87"/>
                    <a:pt x="139" y="87"/>
                    <a:pt x="127" y="86"/>
                  </a:cubicBezTo>
                  <a:cubicBezTo>
                    <a:pt x="134" y="92"/>
                    <a:pt x="136" y="101"/>
                    <a:pt x="146" y="99"/>
                  </a:cubicBezTo>
                  <a:cubicBezTo>
                    <a:pt x="153" y="98"/>
                    <a:pt x="158" y="104"/>
                    <a:pt x="158" y="110"/>
                  </a:cubicBezTo>
                  <a:cubicBezTo>
                    <a:pt x="158" y="117"/>
                    <a:pt x="153" y="123"/>
                    <a:pt x="146" y="122"/>
                  </a:cubicBezTo>
                  <a:cubicBezTo>
                    <a:pt x="139" y="122"/>
                    <a:pt x="133" y="117"/>
                    <a:pt x="135" y="111"/>
                  </a:cubicBezTo>
                  <a:cubicBezTo>
                    <a:pt x="136" y="104"/>
                    <a:pt x="133" y="101"/>
                    <a:pt x="129" y="98"/>
                  </a:cubicBezTo>
                  <a:cubicBezTo>
                    <a:pt x="128" y="96"/>
                    <a:pt x="126" y="95"/>
                    <a:pt x="125" y="93"/>
                  </a:cubicBezTo>
                  <a:cubicBezTo>
                    <a:pt x="104" y="72"/>
                    <a:pt x="104" y="72"/>
                    <a:pt x="71" y="74"/>
                  </a:cubicBezTo>
                  <a:cubicBezTo>
                    <a:pt x="77" y="80"/>
                    <a:pt x="82" y="84"/>
                    <a:pt x="87" y="89"/>
                  </a:cubicBezTo>
                  <a:cubicBezTo>
                    <a:pt x="99" y="102"/>
                    <a:pt x="111" y="114"/>
                    <a:pt x="124" y="126"/>
                  </a:cubicBezTo>
                  <a:cubicBezTo>
                    <a:pt x="126" y="129"/>
                    <a:pt x="129" y="131"/>
                    <a:pt x="133" y="130"/>
                  </a:cubicBezTo>
                  <a:cubicBezTo>
                    <a:pt x="141" y="129"/>
                    <a:pt x="147" y="134"/>
                    <a:pt x="147" y="141"/>
                  </a:cubicBezTo>
                  <a:cubicBezTo>
                    <a:pt x="147" y="148"/>
                    <a:pt x="142" y="154"/>
                    <a:pt x="135" y="154"/>
                  </a:cubicBezTo>
                  <a:cubicBezTo>
                    <a:pt x="128" y="154"/>
                    <a:pt x="122" y="148"/>
                    <a:pt x="123" y="140"/>
                  </a:cubicBezTo>
                  <a:cubicBezTo>
                    <a:pt x="123" y="137"/>
                    <a:pt x="125" y="135"/>
                    <a:pt x="122" y="133"/>
                  </a:cubicBezTo>
                  <a:cubicBezTo>
                    <a:pt x="109" y="119"/>
                    <a:pt x="95" y="105"/>
                    <a:pt x="80" y="92"/>
                  </a:cubicBezTo>
                  <a:cubicBezTo>
                    <a:pt x="80" y="102"/>
                    <a:pt x="80" y="111"/>
                    <a:pt x="81" y="120"/>
                  </a:cubicBezTo>
                  <a:cubicBezTo>
                    <a:pt x="82" y="125"/>
                    <a:pt x="85" y="131"/>
                    <a:pt x="94" y="129"/>
                  </a:cubicBezTo>
                  <a:cubicBezTo>
                    <a:pt x="101" y="128"/>
                    <a:pt x="107" y="133"/>
                    <a:pt x="107" y="141"/>
                  </a:cubicBezTo>
                  <a:cubicBezTo>
                    <a:pt x="107" y="148"/>
                    <a:pt x="102" y="153"/>
                    <a:pt x="95" y="153"/>
                  </a:cubicBezTo>
                  <a:cubicBezTo>
                    <a:pt x="87" y="152"/>
                    <a:pt x="82" y="146"/>
                    <a:pt x="84" y="139"/>
                  </a:cubicBezTo>
                  <a:cubicBezTo>
                    <a:pt x="85" y="135"/>
                    <a:pt x="83" y="132"/>
                    <a:pt x="81" y="130"/>
                  </a:cubicBezTo>
                  <a:cubicBezTo>
                    <a:pt x="76" y="126"/>
                    <a:pt x="74" y="122"/>
                    <a:pt x="75" y="116"/>
                  </a:cubicBezTo>
                  <a:cubicBezTo>
                    <a:pt x="78" y="94"/>
                    <a:pt x="70" y="77"/>
                    <a:pt x="52" y="62"/>
                  </a:cubicBezTo>
                  <a:cubicBezTo>
                    <a:pt x="38" y="50"/>
                    <a:pt x="25" y="36"/>
                    <a:pt x="10" y="20"/>
                  </a:cubicBezTo>
                  <a:cubicBezTo>
                    <a:pt x="11" y="34"/>
                    <a:pt x="6" y="46"/>
                    <a:pt x="18" y="56"/>
                  </a:cubicBezTo>
                  <a:cubicBezTo>
                    <a:pt x="24" y="59"/>
                    <a:pt x="28" y="64"/>
                    <a:pt x="32" y="69"/>
                  </a:cubicBezTo>
                  <a:cubicBezTo>
                    <a:pt x="36" y="73"/>
                    <a:pt x="39" y="77"/>
                    <a:pt x="46" y="75"/>
                  </a:cubicBezTo>
                  <a:cubicBezTo>
                    <a:pt x="52" y="74"/>
                    <a:pt x="57" y="80"/>
                    <a:pt x="58" y="86"/>
                  </a:cubicBezTo>
                  <a:cubicBezTo>
                    <a:pt x="58" y="93"/>
                    <a:pt x="54" y="98"/>
                    <a:pt x="47" y="99"/>
                  </a:cubicBezTo>
                  <a:cubicBezTo>
                    <a:pt x="41" y="99"/>
                    <a:pt x="34" y="95"/>
                    <a:pt x="35" y="89"/>
                  </a:cubicBezTo>
                  <a:cubicBezTo>
                    <a:pt x="36" y="79"/>
                    <a:pt x="29" y="74"/>
                    <a:pt x="24" y="69"/>
                  </a:cubicBezTo>
                  <a:cubicBezTo>
                    <a:pt x="20" y="65"/>
                    <a:pt x="16" y="60"/>
                    <a:pt x="10" y="54"/>
                  </a:cubicBezTo>
                  <a:cubicBezTo>
                    <a:pt x="10" y="72"/>
                    <a:pt x="10" y="87"/>
                    <a:pt x="10" y="102"/>
                  </a:cubicBezTo>
                  <a:cubicBezTo>
                    <a:pt x="10" y="104"/>
                    <a:pt x="12" y="106"/>
                    <a:pt x="14" y="108"/>
                  </a:cubicBezTo>
                  <a:cubicBezTo>
                    <a:pt x="21" y="115"/>
                    <a:pt x="29" y="122"/>
                    <a:pt x="36" y="130"/>
                  </a:cubicBezTo>
                  <a:cubicBezTo>
                    <a:pt x="41" y="135"/>
                    <a:pt x="45" y="139"/>
                    <a:pt x="53" y="138"/>
                  </a:cubicBezTo>
                  <a:cubicBezTo>
                    <a:pt x="59" y="137"/>
                    <a:pt x="64" y="144"/>
                    <a:pt x="64" y="150"/>
                  </a:cubicBezTo>
                  <a:cubicBezTo>
                    <a:pt x="63" y="157"/>
                    <a:pt x="58" y="161"/>
                    <a:pt x="51" y="161"/>
                  </a:cubicBezTo>
                  <a:cubicBezTo>
                    <a:pt x="44" y="161"/>
                    <a:pt x="38" y="155"/>
                    <a:pt x="40" y="149"/>
                  </a:cubicBezTo>
                  <a:cubicBezTo>
                    <a:pt x="41" y="143"/>
                    <a:pt x="38" y="140"/>
                    <a:pt x="35" y="137"/>
                  </a:cubicBezTo>
                  <a:cubicBezTo>
                    <a:pt x="25" y="127"/>
                    <a:pt x="11" y="118"/>
                    <a:pt x="5" y="105"/>
                  </a:cubicBezTo>
                  <a:cubicBezTo>
                    <a:pt x="0" y="93"/>
                    <a:pt x="4" y="77"/>
                    <a:pt x="4" y="62"/>
                  </a:cubicBezTo>
                  <a:cubicBezTo>
                    <a:pt x="4" y="47"/>
                    <a:pt x="4" y="33"/>
                    <a:pt x="4" y="18"/>
                  </a:cubicBezTo>
                  <a:cubicBezTo>
                    <a:pt x="4" y="15"/>
                    <a:pt x="5" y="12"/>
                    <a:pt x="2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8" name="Freeform 9">
              <a:extLst>
                <a:ext uri="{FF2B5EF4-FFF2-40B4-BE49-F238E27FC236}">
                  <a16:creationId xmlns:a16="http://schemas.microsoft.com/office/drawing/2014/main" id="{9BE2EDD6-7BBD-4011-9332-C0A292D41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5" y="1118"/>
              <a:ext cx="362" cy="329"/>
            </a:xfrm>
            <a:custGeom>
              <a:avLst/>
              <a:gdLst>
                <a:gd name="T0" fmla="*/ 0 w 166"/>
                <a:gd name="T1" fmla="*/ 151 h 151"/>
                <a:gd name="T2" fmla="*/ 3 w 166"/>
                <a:gd name="T3" fmla="*/ 62 h 151"/>
                <a:gd name="T4" fmla="*/ 36 w 166"/>
                <a:gd name="T5" fmla="*/ 22 h 151"/>
                <a:gd name="T6" fmla="*/ 50 w 166"/>
                <a:gd name="T7" fmla="*/ 0 h 151"/>
                <a:gd name="T8" fmla="*/ 49 w 166"/>
                <a:gd name="T9" fmla="*/ 24 h 151"/>
                <a:gd name="T10" fmla="*/ 13 w 166"/>
                <a:gd name="T11" fmla="*/ 54 h 151"/>
                <a:gd name="T12" fmla="*/ 9 w 166"/>
                <a:gd name="T13" fmla="*/ 107 h 151"/>
                <a:gd name="T14" fmla="*/ 33 w 166"/>
                <a:gd name="T15" fmla="*/ 77 h 151"/>
                <a:gd name="T16" fmla="*/ 57 w 166"/>
                <a:gd name="T17" fmla="*/ 75 h 151"/>
                <a:gd name="T18" fmla="*/ 34 w 166"/>
                <a:gd name="T19" fmla="*/ 89 h 151"/>
                <a:gd name="T20" fmla="*/ 10 w 166"/>
                <a:gd name="T21" fmla="*/ 140 h 151"/>
                <a:gd name="T22" fmla="*/ 55 w 166"/>
                <a:gd name="T23" fmla="*/ 95 h 151"/>
                <a:gd name="T24" fmla="*/ 81 w 166"/>
                <a:gd name="T25" fmla="*/ 30 h 151"/>
                <a:gd name="T26" fmla="*/ 93 w 166"/>
                <a:gd name="T27" fmla="*/ 9 h 151"/>
                <a:gd name="T28" fmla="*/ 93 w 166"/>
                <a:gd name="T29" fmla="*/ 32 h 151"/>
                <a:gd name="T30" fmla="*/ 79 w 166"/>
                <a:gd name="T31" fmla="*/ 69 h 151"/>
                <a:gd name="T32" fmla="*/ 119 w 166"/>
                <a:gd name="T33" fmla="*/ 31 h 151"/>
                <a:gd name="T34" fmla="*/ 134 w 166"/>
                <a:gd name="T35" fmla="*/ 8 h 151"/>
                <a:gd name="T36" fmla="*/ 132 w 166"/>
                <a:gd name="T37" fmla="*/ 32 h 151"/>
                <a:gd name="T38" fmla="*/ 70 w 166"/>
                <a:gd name="T39" fmla="*/ 88 h 151"/>
                <a:gd name="T40" fmla="*/ 108 w 166"/>
                <a:gd name="T41" fmla="*/ 84 h 151"/>
                <a:gd name="T42" fmla="*/ 134 w 166"/>
                <a:gd name="T43" fmla="*/ 50 h 151"/>
                <a:gd name="T44" fmla="*/ 157 w 166"/>
                <a:gd name="T45" fmla="*/ 51 h 151"/>
                <a:gd name="T46" fmla="*/ 126 w 166"/>
                <a:gd name="T47" fmla="*/ 75 h 151"/>
                <a:gd name="T48" fmla="*/ 162 w 166"/>
                <a:gd name="T49" fmla="*/ 75 h 151"/>
                <a:gd name="T50" fmla="*/ 162 w 166"/>
                <a:gd name="T51" fmla="*/ 79 h 151"/>
                <a:gd name="T52" fmla="*/ 134 w 166"/>
                <a:gd name="T53" fmla="*/ 81 h 151"/>
                <a:gd name="T54" fmla="*/ 102 w 166"/>
                <a:gd name="T55" fmla="*/ 94 h 151"/>
                <a:gd name="T56" fmla="*/ 44 w 166"/>
                <a:gd name="T57" fmla="*/ 115 h 151"/>
                <a:gd name="T58" fmla="*/ 70 w 166"/>
                <a:gd name="T59" fmla="*/ 111 h 151"/>
                <a:gd name="T60" fmla="*/ 88 w 166"/>
                <a:gd name="T61" fmla="*/ 127 h 151"/>
                <a:gd name="T62" fmla="*/ 61 w 166"/>
                <a:gd name="T63" fmla="*/ 121 h 151"/>
                <a:gd name="T64" fmla="*/ 12 w 166"/>
                <a:gd name="T65" fmla="*/ 147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6" h="151">
                  <a:moveTo>
                    <a:pt x="13" y="151"/>
                  </a:moveTo>
                  <a:cubicBezTo>
                    <a:pt x="8" y="151"/>
                    <a:pt x="4" y="151"/>
                    <a:pt x="0" y="151"/>
                  </a:cubicBezTo>
                  <a:cubicBezTo>
                    <a:pt x="3" y="150"/>
                    <a:pt x="3" y="146"/>
                    <a:pt x="3" y="143"/>
                  </a:cubicBezTo>
                  <a:cubicBezTo>
                    <a:pt x="3" y="116"/>
                    <a:pt x="3" y="89"/>
                    <a:pt x="3" y="62"/>
                  </a:cubicBezTo>
                  <a:cubicBezTo>
                    <a:pt x="3" y="57"/>
                    <a:pt x="4" y="54"/>
                    <a:pt x="7" y="51"/>
                  </a:cubicBezTo>
                  <a:cubicBezTo>
                    <a:pt x="17" y="42"/>
                    <a:pt x="27" y="32"/>
                    <a:pt x="36" y="22"/>
                  </a:cubicBezTo>
                  <a:cubicBezTo>
                    <a:pt x="39" y="20"/>
                    <a:pt x="40" y="18"/>
                    <a:pt x="39" y="15"/>
                  </a:cubicBezTo>
                  <a:cubicBezTo>
                    <a:pt x="37" y="7"/>
                    <a:pt x="42" y="1"/>
                    <a:pt x="50" y="0"/>
                  </a:cubicBezTo>
                  <a:cubicBezTo>
                    <a:pt x="56" y="0"/>
                    <a:pt x="62" y="5"/>
                    <a:pt x="63" y="12"/>
                  </a:cubicBezTo>
                  <a:cubicBezTo>
                    <a:pt x="63" y="19"/>
                    <a:pt x="57" y="25"/>
                    <a:pt x="49" y="24"/>
                  </a:cubicBezTo>
                  <a:cubicBezTo>
                    <a:pt x="44" y="23"/>
                    <a:pt x="42" y="25"/>
                    <a:pt x="39" y="27"/>
                  </a:cubicBezTo>
                  <a:cubicBezTo>
                    <a:pt x="31" y="36"/>
                    <a:pt x="22" y="45"/>
                    <a:pt x="13" y="54"/>
                  </a:cubicBezTo>
                  <a:cubicBezTo>
                    <a:pt x="11" y="56"/>
                    <a:pt x="9" y="58"/>
                    <a:pt x="9" y="62"/>
                  </a:cubicBezTo>
                  <a:cubicBezTo>
                    <a:pt x="9" y="76"/>
                    <a:pt x="9" y="90"/>
                    <a:pt x="9" y="107"/>
                  </a:cubicBezTo>
                  <a:cubicBezTo>
                    <a:pt x="18" y="98"/>
                    <a:pt x="25" y="91"/>
                    <a:pt x="33" y="83"/>
                  </a:cubicBezTo>
                  <a:cubicBezTo>
                    <a:pt x="35" y="81"/>
                    <a:pt x="33" y="79"/>
                    <a:pt x="33" y="77"/>
                  </a:cubicBezTo>
                  <a:cubicBezTo>
                    <a:pt x="33" y="69"/>
                    <a:pt x="38" y="63"/>
                    <a:pt x="45" y="63"/>
                  </a:cubicBezTo>
                  <a:cubicBezTo>
                    <a:pt x="51" y="63"/>
                    <a:pt x="57" y="68"/>
                    <a:pt x="57" y="75"/>
                  </a:cubicBezTo>
                  <a:cubicBezTo>
                    <a:pt x="57" y="83"/>
                    <a:pt x="51" y="88"/>
                    <a:pt x="43" y="86"/>
                  </a:cubicBezTo>
                  <a:cubicBezTo>
                    <a:pt x="39" y="86"/>
                    <a:pt x="37" y="87"/>
                    <a:pt x="34" y="89"/>
                  </a:cubicBezTo>
                  <a:cubicBezTo>
                    <a:pt x="30" y="94"/>
                    <a:pt x="25" y="98"/>
                    <a:pt x="21" y="103"/>
                  </a:cubicBezTo>
                  <a:cubicBezTo>
                    <a:pt x="8" y="116"/>
                    <a:pt x="7" y="120"/>
                    <a:pt x="10" y="140"/>
                  </a:cubicBezTo>
                  <a:cubicBezTo>
                    <a:pt x="19" y="132"/>
                    <a:pt x="26" y="124"/>
                    <a:pt x="34" y="116"/>
                  </a:cubicBezTo>
                  <a:cubicBezTo>
                    <a:pt x="41" y="109"/>
                    <a:pt x="48" y="101"/>
                    <a:pt x="55" y="95"/>
                  </a:cubicBezTo>
                  <a:cubicBezTo>
                    <a:pt x="71" y="84"/>
                    <a:pt x="76" y="69"/>
                    <a:pt x="74" y="50"/>
                  </a:cubicBezTo>
                  <a:cubicBezTo>
                    <a:pt x="73" y="42"/>
                    <a:pt x="74" y="35"/>
                    <a:pt x="81" y="30"/>
                  </a:cubicBezTo>
                  <a:cubicBezTo>
                    <a:pt x="84" y="28"/>
                    <a:pt x="83" y="26"/>
                    <a:pt x="83" y="23"/>
                  </a:cubicBezTo>
                  <a:cubicBezTo>
                    <a:pt x="81" y="16"/>
                    <a:pt x="86" y="9"/>
                    <a:pt x="93" y="9"/>
                  </a:cubicBezTo>
                  <a:cubicBezTo>
                    <a:pt x="101" y="8"/>
                    <a:pt x="106" y="13"/>
                    <a:pt x="106" y="20"/>
                  </a:cubicBezTo>
                  <a:cubicBezTo>
                    <a:pt x="106" y="28"/>
                    <a:pt x="101" y="33"/>
                    <a:pt x="93" y="32"/>
                  </a:cubicBezTo>
                  <a:cubicBezTo>
                    <a:pt x="86" y="32"/>
                    <a:pt x="80" y="36"/>
                    <a:pt x="80" y="43"/>
                  </a:cubicBezTo>
                  <a:cubicBezTo>
                    <a:pt x="79" y="52"/>
                    <a:pt x="79" y="60"/>
                    <a:pt x="79" y="69"/>
                  </a:cubicBezTo>
                  <a:cubicBezTo>
                    <a:pt x="82" y="70"/>
                    <a:pt x="83" y="67"/>
                    <a:pt x="84" y="66"/>
                  </a:cubicBezTo>
                  <a:cubicBezTo>
                    <a:pt x="96" y="55"/>
                    <a:pt x="107" y="43"/>
                    <a:pt x="119" y="31"/>
                  </a:cubicBezTo>
                  <a:cubicBezTo>
                    <a:pt x="121" y="29"/>
                    <a:pt x="123" y="26"/>
                    <a:pt x="122" y="22"/>
                  </a:cubicBezTo>
                  <a:cubicBezTo>
                    <a:pt x="121" y="14"/>
                    <a:pt x="127" y="8"/>
                    <a:pt x="134" y="8"/>
                  </a:cubicBezTo>
                  <a:cubicBezTo>
                    <a:pt x="141" y="8"/>
                    <a:pt x="146" y="14"/>
                    <a:pt x="146" y="21"/>
                  </a:cubicBezTo>
                  <a:cubicBezTo>
                    <a:pt x="146" y="28"/>
                    <a:pt x="140" y="33"/>
                    <a:pt x="132" y="32"/>
                  </a:cubicBezTo>
                  <a:cubicBezTo>
                    <a:pt x="129" y="31"/>
                    <a:pt x="127" y="31"/>
                    <a:pt x="124" y="34"/>
                  </a:cubicBezTo>
                  <a:cubicBezTo>
                    <a:pt x="107" y="51"/>
                    <a:pt x="89" y="69"/>
                    <a:pt x="70" y="88"/>
                  </a:cubicBezTo>
                  <a:cubicBezTo>
                    <a:pt x="82" y="88"/>
                    <a:pt x="93" y="88"/>
                    <a:pt x="103" y="88"/>
                  </a:cubicBezTo>
                  <a:cubicBezTo>
                    <a:pt x="106" y="88"/>
                    <a:pt x="107" y="86"/>
                    <a:pt x="108" y="84"/>
                  </a:cubicBezTo>
                  <a:cubicBezTo>
                    <a:pt x="114" y="79"/>
                    <a:pt x="120" y="73"/>
                    <a:pt x="125" y="67"/>
                  </a:cubicBezTo>
                  <a:cubicBezTo>
                    <a:pt x="130" y="62"/>
                    <a:pt x="135" y="58"/>
                    <a:pt x="134" y="50"/>
                  </a:cubicBezTo>
                  <a:cubicBezTo>
                    <a:pt x="132" y="44"/>
                    <a:pt x="139" y="39"/>
                    <a:pt x="145" y="39"/>
                  </a:cubicBezTo>
                  <a:cubicBezTo>
                    <a:pt x="152" y="39"/>
                    <a:pt x="157" y="45"/>
                    <a:pt x="157" y="51"/>
                  </a:cubicBezTo>
                  <a:cubicBezTo>
                    <a:pt x="157" y="57"/>
                    <a:pt x="152" y="64"/>
                    <a:pt x="146" y="63"/>
                  </a:cubicBezTo>
                  <a:cubicBezTo>
                    <a:pt x="136" y="61"/>
                    <a:pt x="133" y="69"/>
                    <a:pt x="126" y="75"/>
                  </a:cubicBezTo>
                  <a:cubicBezTo>
                    <a:pt x="134" y="75"/>
                    <a:pt x="140" y="75"/>
                    <a:pt x="146" y="75"/>
                  </a:cubicBezTo>
                  <a:cubicBezTo>
                    <a:pt x="151" y="74"/>
                    <a:pt x="157" y="75"/>
                    <a:pt x="162" y="75"/>
                  </a:cubicBezTo>
                  <a:cubicBezTo>
                    <a:pt x="164" y="75"/>
                    <a:pt x="166" y="74"/>
                    <a:pt x="166" y="77"/>
                  </a:cubicBezTo>
                  <a:cubicBezTo>
                    <a:pt x="166" y="78"/>
                    <a:pt x="164" y="79"/>
                    <a:pt x="162" y="79"/>
                  </a:cubicBezTo>
                  <a:cubicBezTo>
                    <a:pt x="158" y="80"/>
                    <a:pt x="154" y="79"/>
                    <a:pt x="150" y="80"/>
                  </a:cubicBezTo>
                  <a:cubicBezTo>
                    <a:pt x="144" y="80"/>
                    <a:pt x="139" y="81"/>
                    <a:pt x="134" y="81"/>
                  </a:cubicBezTo>
                  <a:cubicBezTo>
                    <a:pt x="124" y="80"/>
                    <a:pt x="116" y="82"/>
                    <a:pt x="110" y="90"/>
                  </a:cubicBezTo>
                  <a:cubicBezTo>
                    <a:pt x="108" y="93"/>
                    <a:pt x="105" y="94"/>
                    <a:pt x="102" y="94"/>
                  </a:cubicBezTo>
                  <a:cubicBezTo>
                    <a:pt x="97" y="93"/>
                    <a:pt x="92" y="94"/>
                    <a:pt x="87" y="93"/>
                  </a:cubicBezTo>
                  <a:cubicBezTo>
                    <a:pt x="67" y="90"/>
                    <a:pt x="55" y="100"/>
                    <a:pt x="44" y="115"/>
                  </a:cubicBezTo>
                  <a:cubicBezTo>
                    <a:pt x="52" y="115"/>
                    <a:pt x="58" y="115"/>
                    <a:pt x="65" y="115"/>
                  </a:cubicBezTo>
                  <a:cubicBezTo>
                    <a:pt x="68" y="115"/>
                    <a:pt x="69" y="113"/>
                    <a:pt x="70" y="111"/>
                  </a:cubicBezTo>
                  <a:cubicBezTo>
                    <a:pt x="75" y="105"/>
                    <a:pt x="82" y="104"/>
                    <a:pt x="88" y="109"/>
                  </a:cubicBezTo>
                  <a:cubicBezTo>
                    <a:pt x="93" y="114"/>
                    <a:pt x="93" y="122"/>
                    <a:pt x="88" y="127"/>
                  </a:cubicBezTo>
                  <a:cubicBezTo>
                    <a:pt x="83" y="132"/>
                    <a:pt x="75" y="132"/>
                    <a:pt x="70" y="125"/>
                  </a:cubicBezTo>
                  <a:cubicBezTo>
                    <a:pt x="68" y="121"/>
                    <a:pt x="64" y="121"/>
                    <a:pt x="61" y="121"/>
                  </a:cubicBezTo>
                  <a:cubicBezTo>
                    <a:pt x="44" y="118"/>
                    <a:pt x="31" y="123"/>
                    <a:pt x="21" y="137"/>
                  </a:cubicBezTo>
                  <a:cubicBezTo>
                    <a:pt x="19" y="141"/>
                    <a:pt x="15" y="144"/>
                    <a:pt x="12" y="147"/>
                  </a:cubicBezTo>
                  <a:cubicBezTo>
                    <a:pt x="8" y="149"/>
                    <a:pt x="12" y="150"/>
                    <a:pt x="13" y="1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9" name="Freeform 10">
              <a:extLst>
                <a:ext uri="{FF2B5EF4-FFF2-40B4-BE49-F238E27FC236}">
                  <a16:creationId xmlns:a16="http://schemas.microsoft.com/office/drawing/2014/main" id="{D83F569E-CC56-4BD5-A622-7E0EB0EF5BA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3" y="1839"/>
              <a:ext cx="468" cy="359"/>
            </a:xfrm>
            <a:custGeom>
              <a:avLst/>
              <a:gdLst>
                <a:gd name="T0" fmla="*/ 212 w 215"/>
                <a:gd name="T1" fmla="*/ 18 h 165"/>
                <a:gd name="T2" fmla="*/ 210 w 215"/>
                <a:gd name="T3" fmla="*/ 26 h 165"/>
                <a:gd name="T4" fmla="*/ 157 w 215"/>
                <a:gd name="T5" fmla="*/ 48 h 165"/>
                <a:gd name="T6" fmla="*/ 122 w 215"/>
                <a:gd name="T7" fmla="*/ 83 h 165"/>
                <a:gd name="T8" fmla="*/ 119 w 215"/>
                <a:gd name="T9" fmla="*/ 91 h 165"/>
                <a:gd name="T10" fmla="*/ 108 w 215"/>
                <a:gd name="T11" fmla="*/ 105 h 165"/>
                <a:gd name="T12" fmla="*/ 96 w 215"/>
                <a:gd name="T13" fmla="*/ 92 h 165"/>
                <a:gd name="T14" fmla="*/ 111 w 215"/>
                <a:gd name="T15" fmla="*/ 82 h 165"/>
                <a:gd name="T16" fmla="*/ 118 w 215"/>
                <a:gd name="T17" fmla="*/ 80 h 165"/>
                <a:gd name="T18" fmla="*/ 160 w 215"/>
                <a:gd name="T19" fmla="*/ 37 h 165"/>
                <a:gd name="T20" fmla="*/ 134 w 215"/>
                <a:gd name="T21" fmla="*/ 37 h 165"/>
                <a:gd name="T22" fmla="*/ 98 w 215"/>
                <a:gd name="T23" fmla="*/ 52 h 165"/>
                <a:gd name="T24" fmla="*/ 76 w 215"/>
                <a:gd name="T25" fmla="*/ 77 h 165"/>
                <a:gd name="T26" fmla="*/ 76 w 215"/>
                <a:gd name="T27" fmla="*/ 108 h 165"/>
                <a:gd name="T28" fmla="*/ 68 w 215"/>
                <a:gd name="T29" fmla="*/ 125 h 165"/>
                <a:gd name="T30" fmla="*/ 55 w 215"/>
                <a:gd name="T31" fmla="*/ 139 h 165"/>
                <a:gd name="T32" fmla="*/ 48 w 215"/>
                <a:gd name="T33" fmla="*/ 154 h 165"/>
                <a:gd name="T34" fmla="*/ 35 w 215"/>
                <a:gd name="T35" fmla="*/ 165 h 165"/>
                <a:gd name="T36" fmla="*/ 24 w 215"/>
                <a:gd name="T37" fmla="*/ 152 h 165"/>
                <a:gd name="T38" fmla="*/ 37 w 215"/>
                <a:gd name="T39" fmla="*/ 141 h 165"/>
                <a:gd name="T40" fmla="*/ 48 w 215"/>
                <a:gd name="T41" fmla="*/ 137 h 165"/>
                <a:gd name="T42" fmla="*/ 51 w 215"/>
                <a:gd name="T43" fmla="*/ 134 h 165"/>
                <a:gd name="T44" fmla="*/ 69 w 215"/>
                <a:gd name="T45" fmla="*/ 82 h 165"/>
                <a:gd name="T46" fmla="*/ 56 w 215"/>
                <a:gd name="T47" fmla="*/ 95 h 165"/>
                <a:gd name="T48" fmla="*/ 55 w 215"/>
                <a:gd name="T49" fmla="*/ 101 h 165"/>
                <a:gd name="T50" fmla="*/ 44 w 215"/>
                <a:gd name="T51" fmla="*/ 116 h 165"/>
                <a:gd name="T52" fmla="*/ 32 w 215"/>
                <a:gd name="T53" fmla="*/ 104 h 165"/>
                <a:gd name="T54" fmla="*/ 45 w 215"/>
                <a:gd name="T55" fmla="*/ 92 h 165"/>
                <a:gd name="T56" fmla="*/ 55 w 215"/>
                <a:gd name="T57" fmla="*/ 88 h 165"/>
                <a:gd name="T58" fmla="*/ 80 w 215"/>
                <a:gd name="T59" fmla="*/ 64 h 165"/>
                <a:gd name="T60" fmla="*/ 79 w 215"/>
                <a:gd name="T61" fmla="*/ 62 h 165"/>
                <a:gd name="T62" fmla="*/ 50 w 215"/>
                <a:gd name="T63" fmla="*/ 62 h 165"/>
                <a:gd name="T64" fmla="*/ 46 w 215"/>
                <a:gd name="T65" fmla="*/ 65 h 165"/>
                <a:gd name="T66" fmla="*/ 31 w 215"/>
                <a:gd name="T67" fmla="*/ 81 h 165"/>
                <a:gd name="T68" fmla="*/ 25 w 215"/>
                <a:gd name="T69" fmla="*/ 94 h 165"/>
                <a:gd name="T70" fmla="*/ 14 w 215"/>
                <a:gd name="T71" fmla="*/ 106 h 165"/>
                <a:gd name="T72" fmla="*/ 1 w 215"/>
                <a:gd name="T73" fmla="*/ 96 h 165"/>
                <a:gd name="T74" fmla="*/ 10 w 215"/>
                <a:gd name="T75" fmla="*/ 83 h 165"/>
                <a:gd name="T76" fmla="*/ 32 w 215"/>
                <a:gd name="T77" fmla="*/ 70 h 165"/>
                <a:gd name="T78" fmla="*/ 66 w 215"/>
                <a:gd name="T79" fmla="*/ 56 h 165"/>
                <a:gd name="T80" fmla="*/ 104 w 215"/>
                <a:gd name="T81" fmla="*/ 38 h 165"/>
                <a:gd name="T82" fmla="*/ 53 w 215"/>
                <a:gd name="T83" fmla="*/ 38 h 165"/>
                <a:gd name="T84" fmla="*/ 55 w 215"/>
                <a:gd name="T85" fmla="*/ 33 h 165"/>
                <a:gd name="T86" fmla="*/ 72 w 215"/>
                <a:gd name="T87" fmla="*/ 31 h 165"/>
                <a:gd name="T88" fmla="*/ 74 w 215"/>
                <a:gd name="T89" fmla="*/ 26 h 165"/>
                <a:gd name="T90" fmla="*/ 92 w 215"/>
                <a:gd name="T91" fmla="*/ 33 h 165"/>
                <a:gd name="T92" fmla="*/ 155 w 215"/>
                <a:gd name="T93" fmla="*/ 32 h 165"/>
                <a:gd name="T94" fmla="*/ 137 w 215"/>
                <a:gd name="T95" fmla="*/ 13 h 165"/>
                <a:gd name="T96" fmla="*/ 131 w 215"/>
                <a:gd name="T97" fmla="*/ 12 h 165"/>
                <a:gd name="T98" fmla="*/ 114 w 215"/>
                <a:gd name="T99" fmla="*/ 12 h 165"/>
                <a:gd name="T100" fmla="*/ 102 w 215"/>
                <a:gd name="T101" fmla="*/ 17 h 165"/>
                <a:gd name="T102" fmla="*/ 83 w 215"/>
                <a:gd name="T103" fmla="*/ 15 h 165"/>
                <a:gd name="T104" fmla="*/ 89 w 215"/>
                <a:gd name="T105" fmla="*/ 13 h 165"/>
                <a:gd name="T106" fmla="*/ 96 w 215"/>
                <a:gd name="T107" fmla="*/ 2 h 165"/>
                <a:gd name="T108" fmla="*/ 103 w 215"/>
                <a:gd name="T109" fmla="*/ 2 h 165"/>
                <a:gd name="T110" fmla="*/ 111 w 215"/>
                <a:gd name="T111" fmla="*/ 7 h 165"/>
                <a:gd name="T112" fmla="*/ 159 w 215"/>
                <a:gd name="T113" fmla="*/ 26 h 165"/>
                <a:gd name="T114" fmla="*/ 171 w 215"/>
                <a:gd name="T115" fmla="*/ 26 h 165"/>
                <a:gd name="T116" fmla="*/ 184 w 215"/>
                <a:gd name="T117" fmla="*/ 21 h 165"/>
                <a:gd name="T118" fmla="*/ 205 w 215"/>
                <a:gd name="T119" fmla="*/ 21 h 165"/>
                <a:gd name="T120" fmla="*/ 212 w 215"/>
                <a:gd name="T121" fmla="*/ 18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15" h="165">
                  <a:moveTo>
                    <a:pt x="212" y="18"/>
                  </a:moveTo>
                  <a:cubicBezTo>
                    <a:pt x="212" y="21"/>
                    <a:pt x="215" y="25"/>
                    <a:pt x="210" y="26"/>
                  </a:cubicBezTo>
                  <a:cubicBezTo>
                    <a:pt x="188" y="22"/>
                    <a:pt x="171" y="30"/>
                    <a:pt x="157" y="48"/>
                  </a:cubicBezTo>
                  <a:cubicBezTo>
                    <a:pt x="147" y="61"/>
                    <a:pt x="134" y="71"/>
                    <a:pt x="122" y="83"/>
                  </a:cubicBezTo>
                  <a:cubicBezTo>
                    <a:pt x="120" y="85"/>
                    <a:pt x="119" y="87"/>
                    <a:pt x="119" y="91"/>
                  </a:cubicBezTo>
                  <a:cubicBezTo>
                    <a:pt x="121" y="99"/>
                    <a:pt x="116" y="105"/>
                    <a:pt x="108" y="105"/>
                  </a:cubicBezTo>
                  <a:cubicBezTo>
                    <a:pt x="101" y="105"/>
                    <a:pt x="96" y="100"/>
                    <a:pt x="96" y="92"/>
                  </a:cubicBezTo>
                  <a:cubicBezTo>
                    <a:pt x="97" y="85"/>
                    <a:pt x="103" y="80"/>
                    <a:pt x="111" y="82"/>
                  </a:cubicBezTo>
                  <a:cubicBezTo>
                    <a:pt x="114" y="82"/>
                    <a:pt x="116" y="82"/>
                    <a:pt x="118" y="80"/>
                  </a:cubicBezTo>
                  <a:cubicBezTo>
                    <a:pt x="131" y="66"/>
                    <a:pt x="145" y="52"/>
                    <a:pt x="160" y="37"/>
                  </a:cubicBezTo>
                  <a:cubicBezTo>
                    <a:pt x="150" y="37"/>
                    <a:pt x="142" y="38"/>
                    <a:pt x="134" y="37"/>
                  </a:cubicBezTo>
                  <a:cubicBezTo>
                    <a:pt x="119" y="35"/>
                    <a:pt x="108" y="40"/>
                    <a:pt x="98" y="52"/>
                  </a:cubicBezTo>
                  <a:cubicBezTo>
                    <a:pt x="92" y="61"/>
                    <a:pt x="80" y="67"/>
                    <a:pt x="76" y="77"/>
                  </a:cubicBezTo>
                  <a:cubicBezTo>
                    <a:pt x="73" y="86"/>
                    <a:pt x="75" y="98"/>
                    <a:pt x="76" y="108"/>
                  </a:cubicBezTo>
                  <a:cubicBezTo>
                    <a:pt x="76" y="115"/>
                    <a:pt x="74" y="121"/>
                    <a:pt x="68" y="125"/>
                  </a:cubicBezTo>
                  <a:cubicBezTo>
                    <a:pt x="64" y="129"/>
                    <a:pt x="59" y="134"/>
                    <a:pt x="55" y="139"/>
                  </a:cubicBezTo>
                  <a:cubicBezTo>
                    <a:pt x="51" y="143"/>
                    <a:pt x="46" y="146"/>
                    <a:pt x="48" y="154"/>
                  </a:cubicBezTo>
                  <a:cubicBezTo>
                    <a:pt x="49" y="160"/>
                    <a:pt x="42" y="165"/>
                    <a:pt x="35" y="165"/>
                  </a:cubicBezTo>
                  <a:cubicBezTo>
                    <a:pt x="28" y="164"/>
                    <a:pt x="24" y="159"/>
                    <a:pt x="24" y="152"/>
                  </a:cubicBezTo>
                  <a:cubicBezTo>
                    <a:pt x="24" y="146"/>
                    <a:pt x="30" y="140"/>
                    <a:pt x="37" y="141"/>
                  </a:cubicBezTo>
                  <a:cubicBezTo>
                    <a:pt x="42" y="143"/>
                    <a:pt x="45" y="140"/>
                    <a:pt x="48" y="137"/>
                  </a:cubicBezTo>
                  <a:cubicBezTo>
                    <a:pt x="49" y="136"/>
                    <a:pt x="50" y="135"/>
                    <a:pt x="51" y="134"/>
                  </a:cubicBezTo>
                  <a:cubicBezTo>
                    <a:pt x="72" y="114"/>
                    <a:pt x="72" y="114"/>
                    <a:pt x="69" y="82"/>
                  </a:cubicBezTo>
                  <a:cubicBezTo>
                    <a:pt x="64" y="87"/>
                    <a:pt x="60" y="91"/>
                    <a:pt x="56" y="95"/>
                  </a:cubicBezTo>
                  <a:cubicBezTo>
                    <a:pt x="54" y="97"/>
                    <a:pt x="55" y="99"/>
                    <a:pt x="55" y="101"/>
                  </a:cubicBezTo>
                  <a:cubicBezTo>
                    <a:pt x="56" y="109"/>
                    <a:pt x="51" y="116"/>
                    <a:pt x="44" y="116"/>
                  </a:cubicBezTo>
                  <a:cubicBezTo>
                    <a:pt x="37" y="116"/>
                    <a:pt x="32" y="111"/>
                    <a:pt x="32" y="104"/>
                  </a:cubicBezTo>
                  <a:cubicBezTo>
                    <a:pt x="32" y="96"/>
                    <a:pt x="37" y="91"/>
                    <a:pt x="45" y="92"/>
                  </a:cubicBezTo>
                  <a:cubicBezTo>
                    <a:pt x="50" y="93"/>
                    <a:pt x="52" y="91"/>
                    <a:pt x="55" y="88"/>
                  </a:cubicBezTo>
                  <a:cubicBezTo>
                    <a:pt x="63" y="80"/>
                    <a:pt x="72" y="72"/>
                    <a:pt x="80" y="64"/>
                  </a:cubicBezTo>
                  <a:cubicBezTo>
                    <a:pt x="80" y="63"/>
                    <a:pt x="79" y="63"/>
                    <a:pt x="79" y="62"/>
                  </a:cubicBezTo>
                  <a:cubicBezTo>
                    <a:pt x="70" y="62"/>
                    <a:pt x="60" y="62"/>
                    <a:pt x="50" y="62"/>
                  </a:cubicBezTo>
                  <a:cubicBezTo>
                    <a:pt x="49" y="62"/>
                    <a:pt x="47" y="64"/>
                    <a:pt x="46" y="65"/>
                  </a:cubicBezTo>
                  <a:cubicBezTo>
                    <a:pt x="41" y="70"/>
                    <a:pt x="36" y="76"/>
                    <a:pt x="31" y="81"/>
                  </a:cubicBezTo>
                  <a:cubicBezTo>
                    <a:pt x="27" y="84"/>
                    <a:pt x="23" y="87"/>
                    <a:pt x="25" y="94"/>
                  </a:cubicBezTo>
                  <a:cubicBezTo>
                    <a:pt x="27" y="100"/>
                    <a:pt x="20" y="105"/>
                    <a:pt x="14" y="106"/>
                  </a:cubicBezTo>
                  <a:cubicBezTo>
                    <a:pt x="8" y="107"/>
                    <a:pt x="2" y="102"/>
                    <a:pt x="1" y="96"/>
                  </a:cubicBezTo>
                  <a:cubicBezTo>
                    <a:pt x="0" y="89"/>
                    <a:pt x="5" y="82"/>
                    <a:pt x="10" y="83"/>
                  </a:cubicBezTo>
                  <a:cubicBezTo>
                    <a:pt x="21" y="84"/>
                    <a:pt x="27" y="77"/>
                    <a:pt x="32" y="70"/>
                  </a:cubicBezTo>
                  <a:cubicBezTo>
                    <a:pt x="41" y="59"/>
                    <a:pt x="52" y="54"/>
                    <a:pt x="66" y="56"/>
                  </a:cubicBezTo>
                  <a:cubicBezTo>
                    <a:pt x="83" y="60"/>
                    <a:pt x="95" y="52"/>
                    <a:pt x="104" y="38"/>
                  </a:cubicBezTo>
                  <a:cubicBezTo>
                    <a:pt x="87" y="37"/>
                    <a:pt x="70" y="40"/>
                    <a:pt x="53" y="38"/>
                  </a:cubicBezTo>
                  <a:cubicBezTo>
                    <a:pt x="52" y="35"/>
                    <a:pt x="53" y="34"/>
                    <a:pt x="55" y="33"/>
                  </a:cubicBezTo>
                  <a:cubicBezTo>
                    <a:pt x="60" y="32"/>
                    <a:pt x="66" y="34"/>
                    <a:pt x="72" y="31"/>
                  </a:cubicBezTo>
                  <a:cubicBezTo>
                    <a:pt x="71" y="29"/>
                    <a:pt x="70" y="27"/>
                    <a:pt x="74" y="26"/>
                  </a:cubicBezTo>
                  <a:cubicBezTo>
                    <a:pt x="79" y="32"/>
                    <a:pt x="84" y="33"/>
                    <a:pt x="92" y="33"/>
                  </a:cubicBezTo>
                  <a:cubicBezTo>
                    <a:pt x="112" y="32"/>
                    <a:pt x="133" y="32"/>
                    <a:pt x="155" y="32"/>
                  </a:cubicBezTo>
                  <a:cubicBezTo>
                    <a:pt x="148" y="25"/>
                    <a:pt x="143" y="19"/>
                    <a:pt x="137" y="13"/>
                  </a:cubicBezTo>
                  <a:cubicBezTo>
                    <a:pt x="136" y="12"/>
                    <a:pt x="133" y="12"/>
                    <a:pt x="131" y="12"/>
                  </a:cubicBezTo>
                  <a:cubicBezTo>
                    <a:pt x="125" y="12"/>
                    <a:pt x="120" y="12"/>
                    <a:pt x="114" y="12"/>
                  </a:cubicBezTo>
                  <a:cubicBezTo>
                    <a:pt x="109" y="12"/>
                    <a:pt x="106" y="12"/>
                    <a:pt x="102" y="17"/>
                  </a:cubicBezTo>
                  <a:cubicBezTo>
                    <a:pt x="98" y="24"/>
                    <a:pt x="89" y="23"/>
                    <a:pt x="83" y="15"/>
                  </a:cubicBezTo>
                  <a:cubicBezTo>
                    <a:pt x="85" y="13"/>
                    <a:pt x="87" y="13"/>
                    <a:pt x="89" y="13"/>
                  </a:cubicBezTo>
                  <a:cubicBezTo>
                    <a:pt x="97" y="12"/>
                    <a:pt x="97" y="12"/>
                    <a:pt x="96" y="2"/>
                  </a:cubicBezTo>
                  <a:cubicBezTo>
                    <a:pt x="98" y="0"/>
                    <a:pt x="100" y="1"/>
                    <a:pt x="103" y="2"/>
                  </a:cubicBezTo>
                  <a:cubicBezTo>
                    <a:pt x="105" y="5"/>
                    <a:pt x="107" y="7"/>
                    <a:pt x="111" y="7"/>
                  </a:cubicBezTo>
                  <a:cubicBezTo>
                    <a:pt x="131" y="3"/>
                    <a:pt x="147" y="10"/>
                    <a:pt x="159" y="26"/>
                  </a:cubicBezTo>
                  <a:cubicBezTo>
                    <a:pt x="163" y="32"/>
                    <a:pt x="167" y="32"/>
                    <a:pt x="171" y="26"/>
                  </a:cubicBezTo>
                  <a:cubicBezTo>
                    <a:pt x="174" y="22"/>
                    <a:pt x="178" y="21"/>
                    <a:pt x="184" y="21"/>
                  </a:cubicBezTo>
                  <a:cubicBezTo>
                    <a:pt x="191" y="21"/>
                    <a:pt x="198" y="21"/>
                    <a:pt x="205" y="21"/>
                  </a:cubicBezTo>
                  <a:cubicBezTo>
                    <a:pt x="208" y="21"/>
                    <a:pt x="210" y="21"/>
                    <a:pt x="212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0" name="Freeform 11">
              <a:extLst>
                <a:ext uri="{FF2B5EF4-FFF2-40B4-BE49-F238E27FC236}">
                  <a16:creationId xmlns:a16="http://schemas.microsoft.com/office/drawing/2014/main" id="{D1556FEF-322A-47B6-90BB-245AC299879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7" y="1136"/>
              <a:ext cx="407" cy="300"/>
            </a:xfrm>
            <a:custGeom>
              <a:avLst/>
              <a:gdLst>
                <a:gd name="T0" fmla="*/ 179 w 187"/>
                <a:gd name="T1" fmla="*/ 138 h 138"/>
                <a:gd name="T2" fmla="*/ 158 w 187"/>
                <a:gd name="T3" fmla="*/ 118 h 138"/>
                <a:gd name="T4" fmla="*/ 146 w 187"/>
                <a:gd name="T5" fmla="*/ 113 h 138"/>
                <a:gd name="T6" fmla="*/ 130 w 187"/>
                <a:gd name="T7" fmla="*/ 113 h 138"/>
                <a:gd name="T8" fmla="*/ 119 w 187"/>
                <a:gd name="T9" fmla="*/ 118 h 138"/>
                <a:gd name="T10" fmla="*/ 103 w 187"/>
                <a:gd name="T11" fmla="*/ 119 h 138"/>
                <a:gd name="T12" fmla="*/ 101 w 187"/>
                <a:gd name="T13" fmla="*/ 103 h 138"/>
                <a:gd name="T14" fmla="*/ 117 w 187"/>
                <a:gd name="T15" fmla="*/ 100 h 138"/>
                <a:gd name="T16" fmla="*/ 140 w 187"/>
                <a:gd name="T17" fmla="*/ 107 h 138"/>
                <a:gd name="T18" fmla="*/ 147 w 187"/>
                <a:gd name="T19" fmla="*/ 107 h 138"/>
                <a:gd name="T20" fmla="*/ 126 w 187"/>
                <a:gd name="T21" fmla="*/ 86 h 138"/>
                <a:gd name="T22" fmla="*/ 120 w 187"/>
                <a:gd name="T23" fmla="*/ 86 h 138"/>
                <a:gd name="T24" fmla="*/ 99 w 187"/>
                <a:gd name="T25" fmla="*/ 86 h 138"/>
                <a:gd name="T26" fmla="*/ 73 w 187"/>
                <a:gd name="T27" fmla="*/ 76 h 138"/>
                <a:gd name="T28" fmla="*/ 66 w 187"/>
                <a:gd name="T29" fmla="*/ 73 h 138"/>
                <a:gd name="T30" fmla="*/ 34 w 187"/>
                <a:gd name="T31" fmla="*/ 72 h 138"/>
                <a:gd name="T32" fmla="*/ 20 w 187"/>
                <a:gd name="T33" fmla="*/ 68 h 138"/>
                <a:gd name="T34" fmla="*/ 14 w 187"/>
                <a:gd name="T35" fmla="*/ 68 h 138"/>
                <a:gd name="T36" fmla="*/ 0 w 187"/>
                <a:gd name="T37" fmla="*/ 56 h 138"/>
                <a:gd name="T38" fmla="*/ 13 w 187"/>
                <a:gd name="T39" fmla="*/ 44 h 138"/>
                <a:gd name="T40" fmla="*/ 24 w 187"/>
                <a:gd name="T41" fmla="*/ 58 h 138"/>
                <a:gd name="T42" fmla="*/ 29 w 187"/>
                <a:gd name="T43" fmla="*/ 66 h 138"/>
                <a:gd name="T44" fmla="*/ 63 w 187"/>
                <a:gd name="T45" fmla="*/ 67 h 138"/>
                <a:gd name="T46" fmla="*/ 45 w 187"/>
                <a:gd name="T47" fmla="*/ 55 h 138"/>
                <a:gd name="T48" fmla="*/ 33 w 187"/>
                <a:gd name="T49" fmla="*/ 43 h 138"/>
                <a:gd name="T50" fmla="*/ 45 w 187"/>
                <a:gd name="T51" fmla="*/ 31 h 138"/>
                <a:gd name="T52" fmla="*/ 57 w 187"/>
                <a:gd name="T53" fmla="*/ 44 h 138"/>
                <a:gd name="T54" fmla="*/ 61 w 187"/>
                <a:gd name="T55" fmla="*/ 55 h 138"/>
                <a:gd name="T56" fmla="*/ 65 w 187"/>
                <a:gd name="T57" fmla="*/ 59 h 138"/>
                <a:gd name="T58" fmla="*/ 118 w 187"/>
                <a:gd name="T59" fmla="*/ 79 h 138"/>
                <a:gd name="T60" fmla="*/ 115 w 187"/>
                <a:gd name="T61" fmla="*/ 75 h 138"/>
                <a:gd name="T62" fmla="*/ 67 w 187"/>
                <a:gd name="T63" fmla="*/ 27 h 138"/>
                <a:gd name="T64" fmla="*/ 58 w 187"/>
                <a:gd name="T65" fmla="*/ 24 h 138"/>
                <a:gd name="T66" fmla="*/ 44 w 187"/>
                <a:gd name="T67" fmla="*/ 12 h 138"/>
                <a:gd name="T68" fmla="*/ 56 w 187"/>
                <a:gd name="T69" fmla="*/ 0 h 138"/>
                <a:gd name="T70" fmla="*/ 68 w 187"/>
                <a:gd name="T71" fmla="*/ 14 h 138"/>
                <a:gd name="T72" fmla="*/ 69 w 187"/>
                <a:gd name="T73" fmla="*/ 21 h 138"/>
                <a:gd name="T74" fmla="*/ 111 w 187"/>
                <a:gd name="T75" fmla="*/ 63 h 138"/>
                <a:gd name="T76" fmla="*/ 109 w 187"/>
                <a:gd name="T77" fmla="*/ 33 h 138"/>
                <a:gd name="T78" fmla="*/ 98 w 187"/>
                <a:gd name="T79" fmla="*/ 24 h 138"/>
                <a:gd name="T80" fmla="*/ 84 w 187"/>
                <a:gd name="T81" fmla="*/ 13 h 138"/>
                <a:gd name="T82" fmla="*/ 97 w 187"/>
                <a:gd name="T83" fmla="*/ 1 h 138"/>
                <a:gd name="T84" fmla="*/ 107 w 187"/>
                <a:gd name="T85" fmla="*/ 16 h 138"/>
                <a:gd name="T86" fmla="*/ 110 w 187"/>
                <a:gd name="T87" fmla="*/ 23 h 138"/>
                <a:gd name="T88" fmla="*/ 116 w 187"/>
                <a:gd name="T89" fmla="*/ 37 h 138"/>
                <a:gd name="T90" fmla="*/ 139 w 187"/>
                <a:gd name="T91" fmla="*/ 92 h 138"/>
                <a:gd name="T92" fmla="*/ 178 w 187"/>
                <a:gd name="T93" fmla="*/ 130 h 138"/>
                <a:gd name="T94" fmla="*/ 179 w 187"/>
                <a:gd name="T95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87" h="138">
                  <a:moveTo>
                    <a:pt x="179" y="138"/>
                  </a:moveTo>
                  <a:cubicBezTo>
                    <a:pt x="172" y="132"/>
                    <a:pt x="164" y="125"/>
                    <a:pt x="158" y="118"/>
                  </a:cubicBezTo>
                  <a:cubicBezTo>
                    <a:pt x="154" y="114"/>
                    <a:pt x="151" y="112"/>
                    <a:pt x="146" y="113"/>
                  </a:cubicBezTo>
                  <a:cubicBezTo>
                    <a:pt x="141" y="113"/>
                    <a:pt x="136" y="113"/>
                    <a:pt x="130" y="113"/>
                  </a:cubicBezTo>
                  <a:cubicBezTo>
                    <a:pt x="126" y="113"/>
                    <a:pt x="122" y="113"/>
                    <a:pt x="119" y="118"/>
                  </a:cubicBezTo>
                  <a:cubicBezTo>
                    <a:pt x="116" y="123"/>
                    <a:pt x="108" y="124"/>
                    <a:pt x="103" y="119"/>
                  </a:cubicBezTo>
                  <a:cubicBezTo>
                    <a:pt x="98" y="116"/>
                    <a:pt x="97" y="108"/>
                    <a:pt x="101" y="103"/>
                  </a:cubicBezTo>
                  <a:cubicBezTo>
                    <a:pt x="104" y="98"/>
                    <a:pt x="113" y="95"/>
                    <a:pt x="117" y="100"/>
                  </a:cubicBezTo>
                  <a:cubicBezTo>
                    <a:pt x="123" y="110"/>
                    <a:pt x="132" y="107"/>
                    <a:pt x="140" y="107"/>
                  </a:cubicBezTo>
                  <a:cubicBezTo>
                    <a:pt x="142" y="107"/>
                    <a:pt x="143" y="107"/>
                    <a:pt x="147" y="107"/>
                  </a:cubicBezTo>
                  <a:cubicBezTo>
                    <a:pt x="139" y="100"/>
                    <a:pt x="133" y="93"/>
                    <a:pt x="126" y="86"/>
                  </a:cubicBezTo>
                  <a:cubicBezTo>
                    <a:pt x="125" y="85"/>
                    <a:pt x="122" y="86"/>
                    <a:pt x="120" y="86"/>
                  </a:cubicBezTo>
                  <a:cubicBezTo>
                    <a:pt x="113" y="85"/>
                    <a:pt x="106" y="85"/>
                    <a:pt x="99" y="86"/>
                  </a:cubicBezTo>
                  <a:cubicBezTo>
                    <a:pt x="89" y="86"/>
                    <a:pt x="79" y="85"/>
                    <a:pt x="73" y="76"/>
                  </a:cubicBezTo>
                  <a:cubicBezTo>
                    <a:pt x="72" y="74"/>
                    <a:pt x="69" y="73"/>
                    <a:pt x="66" y="73"/>
                  </a:cubicBezTo>
                  <a:cubicBezTo>
                    <a:pt x="55" y="73"/>
                    <a:pt x="45" y="72"/>
                    <a:pt x="34" y="72"/>
                  </a:cubicBezTo>
                  <a:cubicBezTo>
                    <a:pt x="29" y="72"/>
                    <a:pt x="24" y="73"/>
                    <a:pt x="20" y="68"/>
                  </a:cubicBezTo>
                  <a:cubicBezTo>
                    <a:pt x="18" y="65"/>
                    <a:pt x="16" y="67"/>
                    <a:pt x="14" y="68"/>
                  </a:cubicBezTo>
                  <a:cubicBezTo>
                    <a:pt x="6" y="68"/>
                    <a:pt x="0" y="63"/>
                    <a:pt x="0" y="56"/>
                  </a:cubicBezTo>
                  <a:cubicBezTo>
                    <a:pt x="0" y="49"/>
                    <a:pt x="6" y="43"/>
                    <a:pt x="13" y="44"/>
                  </a:cubicBezTo>
                  <a:cubicBezTo>
                    <a:pt x="20" y="44"/>
                    <a:pt x="26" y="51"/>
                    <a:pt x="24" y="58"/>
                  </a:cubicBezTo>
                  <a:cubicBezTo>
                    <a:pt x="23" y="63"/>
                    <a:pt x="24" y="65"/>
                    <a:pt x="29" y="66"/>
                  </a:cubicBezTo>
                  <a:cubicBezTo>
                    <a:pt x="40" y="67"/>
                    <a:pt x="51" y="67"/>
                    <a:pt x="63" y="67"/>
                  </a:cubicBezTo>
                  <a:cubicBezTo>
                    <a:pt x="57" y="62"/>
                    <a:pt x="55" y="53"/>
                    <a:pt x="45" y="55"/>
                  </a:cubicBezTo>
                  <a:cubicBezTo>
                    <a:pt x="38" y="56"/>
                    <a:pt x="32" y="49"/>
                    <a:pt x="33" y="43"/>
                  </a:cubicBezTo>
                  <a:cubicBezTo>
                    <a:pt x="33" y="36"/>
                    <a:pt x="39" y="31"/>
                    <a:pt x="45" y="31"/>
                  </a:cubicBezTo>
                  <a:cubicBezTo>
                    <a:pt x="52" y="31"/>
                    <a:pt x="58" y="37"/>
                    <a:pt x="57" y="44"/>
                  </a:cubicBezTo>
                  <a:cubicBezTo>
                    <a:pt x="56" y="49"/>
                    <a:pt x="57" y="52"/>
                    <a:pt x="61" y="55"/>
                  </a:cubicBezTo>
                  <a:cubicBezTo>
                    <a:pt x="63" y="57"/>
                    <a:pt x="64" y="58"/>
                    <a:pt x="65" y="59"/>
                  </a:cubicBezTo>
                  <a:cubicBezTo>
                    <a:pt x="78" y="78"/>
                    <a:pt x="95" y="85"/>
                    <a:pt x="118" y="79"/>
                  </a:cubicBezTo>
                  <a:cubicBezTo>
                    <a:pt x="118" y="77"/>
                    <a:pt x="116" y="76"/>
                    <a:pt x="115" y="75"/>
                  </a:cubicBezTo>
                  <a:cubicBezTo>
                    <a:pt x="99" y="59"/>
                    <a:pt x="83" y="43"/>
                    <a:pt x="67" y="27"/>
                  </a:cubicBezTo>
                  <a:cubicBezTo>
                    <a:pt x="65" y="25"/>
                    <a:pt x="63" y="23"/>
                    <a:pt x="58" y="24"/>
                  </a:cubicBezTo>
                  <a:cubicBezTo>
                    <a:pt x="50" y="25"/>
                    <a:pt x="44" y="20"/>
                    <a:pt x="44" y="12"/>
                  </a:cubicBezTo>
                  <a:cubicBezTo>
                    <a:pt x="44" y="6"/>
                    <a:pt x="50" y="0"/>
                    <a:pt x="56" y="0"/>
                  </a:cubicBezTo>
                  <a:cubicBezTo>
                    <a:pt x="64" y="0"/>
                    <a:pt x="69" y="6"/>
                    <a:pt x="68" y="14"/>
                  </a:cubicBezTo>
                  <a:cubicBezTo>
                    <a:pt x="67" y="17"/>
                    <a:pt x="67" y="19"/>
                    <a:pt x="69" y="21"/>
                  </a:cubicBezTo>
                  <a:cubicBezTo>
                    <a:pt x="83" y="35"/>
                    <a:pt x="96" y="48"/>
                    <a:pt x="111" y="63"/>
                  </a:cubicBezTo>
                  <a:cubicBezTo>
                    <a:pt x="112" y="52"/>
                    <a:pt x="111" y="42"/>
                    <a:pt x="109" y="33"/>
                  </a:cubicBezTo>
                  <a:cubicBezTo>
                    <a:pt x="109" y="28"/>
                    <a:pt x="105" y="23"/>
                    <a:pt x="98" y="24"/>
                  </a:cubicBezTo>
                  <a:cubicBezTo>
                    <a:pt x="89" y="25"/>
                    <a:pt x="84" y="20"/>
                    <a:pt x="84" y="13"/>
                  </a:cubicBezTo>
                  <a:cubicBezTo>
                    <a:pt x="84" y="5"/>
                    <a:pt x="90" y="0"/>
                    <a:pt x="97" y="1"/>
                  </a:cubicBezTo>
                  <a:cubicBezTo>
                    <a:pt x="104" y="1"/>
                    <a:pt x="109" y="8"/>
                    <a:pt x="107" y="16"/>
                  </a:cubicBezTo>
                  <a:cubicBezTo>
                    <a:pt x="106" y="20"/>
                    <a:pt x="108" y="21"/>
                    <a:pt x="110" y="23"/>
                  </a:cubicBezTo>
                  <a:cubicBezTo>
                    <a:pt x="115" y="27"/>
                    <a:pt x="117" y="31"/>
                    <a:pt x="116" y="37"/>
                  </a:cubicBezTo>
                  <a:cubicBezTo>
                    <a:pt x="113" y="60"/>
                    <a:pt x="122" y="77"/>
                    <a:pt x="139" y="92"/>
                  </a:cubicBezTo>
                  <a:cubicBezTo>
                    <a:pt x="153" y="103"/>
                    <a:pt x="165" y="117"/>
                    <a:pt x="178" y="130"/>
                  </a:cubicBezTo>
                  <a:cubicBezTo>
                    <a:pt x="178" y="133"/>
                    <a:pt x="187" y="134"/>
                    <a:pt x="179" y="1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1" name="Freeform 12">
              <a:extLst>
                <a:ext uri="{FF2B5EF4-FFF2-40B4-BE49-F238E27FC236}">
                  <a16:creationId xmlns:a16="http://schemas.microsoft.com/office/drawing/2014/main" id="{8D22B983-C163-48B7-BCFB-46E68F30A8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8" y="1826"/>
              <a:ext cx="503" cy="218"/>
            </a:xfrm>
            <a:custGeom>
              <a:avLst/>
              <a:gdLst>
                <a:gd name="T0" fmla="*/ 8 w 231"/>
                <a:gd name="T1" fmla="*/ 36 h 100"/>
                <a:gd name="T2" fmla="*/ 4 w 231"/>
                <a:gd name="T3" fmla="*/ 29 h 100"/>
                <a:gd name="T4" fmla="*/ 3 w 231"/>
                <a:gd name="T5" fmla="*/ 21 h 100"/>
                <a:gd name="T6" fmla="*/ 33 w 231"/>
                <a:gd name="T7" fmla="*/ 27 h 100"/>
                <a:gd name="T8" fmla="*/ 48 w 231"/>
                <a:gd name="T9" fmla="*/ 33 h 100"/>
                <a:gd name="T10" fmla="*/ 58 w 231"/>
                <a:gd name="T11" fmla="*/ 33 h 100"/>
                <a:gd name="T12" fmla="*/ 59 w 231"/>
                <a:gd name="T13" fmla="*/ 32 h 100"/>
                <a:gd name="T14" fmla="*/ 107 w 231"/>
                <a:gd name="T15" fmla="*/ 13 h 100"/>
                <a:gd name="T16" fmla="*/ 115 w 231"/>
                <a:gd name="T17" fmla="*/ 9 h 100"/>
                <a:gd name="T18" fmla="*/ 133 w 231"/>
                <a:gd name="T19" fmla="*/ 7 h 100"/>
                <a:gd name="T20" fmla="*/ 133 w 231"/>
                <a:gd name="T21" fmla="*/ 24 h 100"/>
                <a:gd name="T22" fmla="*/ 115 w 231"/>
                <a:gd name="T23" fmla="*/ 22 h 100"/>
                <a:gd name="T24" fmla="*/ 106 w 231"/>
                <a:gd name="T25" fmla="*/ 18 h 100"/>
                <a:gd name="T26" fmla="*/ 101 w 231"/>
                <a:gd name="T27" fmla="*/ 18 h 100"/>
                <a:gd name="T28" fmla="*/ 63 w 231"/>
                <a:gd name="T29" fmla="*/ 39 h 100"/>
                <a:gd name="T30" fmla="*/ 135 w 231"/>
                <a:gd name="T31" fmla="*/ 39 h 100"/>
                <a:gd name="T32" fmla="*/ 141 w 231"/>
                <a:gd name="T33" fmla="*/ 35 h 100"/>
                <a:gd name="T34" fmla="*/ 159 w 231"/>
                <a:gd name="T35" fmla="*/ 18 h 100"/>
                <a:gd name="T36" fmla="*/ 175 w 231"/>
                <a:gd name="T37" fmla="*/ 10 h 100"/>
                <a:gd name="T38" fmla="*/ 181 w 231"/>
                <a:gd name="T39" fmla="*/ 6 h 100"/>
                <a:gd name="T40" fmla="*/ 199 w 231"/>
                <a:gd name="T41" fmla="*/ 5 h 100"/>
                <a:gd name="T42" fmla="*/ 199 w 231"/>
                <a:gd name="T43" fmla="*/ 22 h 100"/>
                <a:gd name="T44" fmla="*/ 181 w 231"/>
                <a:gd name="T45" fmla="*/ 20 h 100"/>
                <a:gd name="T46" fmla="*/ 166 w 231"/>
                <a:gd name="T47" fmla="*/ 19 h 100"/>
                <a:gd name="T48" fmla="*/ 148 w 231"/>
                <a:gd name="T49" fmla="*/ 39 h 100"/>
                <a:gd name="T50" fmla="*/ 204 w 231"/>
                <a:gd name="T51" fmla="*/ 39 h 100"/>
                <a:gd name="T52" fmla="*/ 208 w 231"/>
                <a:gd name="T53" fmla="*/ 35 h 100"/>
                <a:gd name="T54" fmla="*/ 226 w 231"/>
                <a:gd name="T55" fmla="*/ 33 h 100"/>
                <a:gd name="T56" fmla="*/ 226 w 231"/>
                <a:gd name="T57" fmla="*/ 50 h 100"/>
                <a:gd name="T58" fmla="*/ 208 w 231"/>
                <a:gd name="T59" fmla="*/ 48 h 100"/>
                <a:gd name="T60" fmla="*/ 203 w 231"/>
                <a:gd name="T61" fmla="*/ 44 h 100"/>
                <a:gd name="T62" fmla="*/ 114 w 231"/>
                <a:gd name="T63" fmla="*/ 44 h 100"/>
                <a:gd name="T64" fmla="*/ 125 w 231"/>
                <a:gd name="T65" fmla="*/ 56 h 100"/>
                <a:gd name="T66" fmla="*/ 127 w 231"/>
                <a:gd name="T67" fmla="*/ 62 h 100"/>
                <a:gd name="T68" fmla="*/ 125 w 231"/>
                <a:gd name="T69" fmla="*/ 63 h 100"/>
                <a:gd name="T70" fmla="*/ 123 w 231"/>
                <a:gd name="T71" fmla="*/ 62 h 100"/>
                <a:gd name="T72" fmla="*/ 104 w 231"/>
                <a:gd name="T73" fmla="*/ 44 h 100"/>
                <a:gd name="T74" fmla="*/ 60 w 231"/>
                <a:gd name="T75" fmla="*/ 44 h 100"/>
                <a:gd name="T76" fmla="*/ 104 w 231"/>
                <a:gd name="T77" fmla="*/ 89 h 100"/>
                <a:gd name="T78" fmla="*/ 106 w 231"/>
                <a:gd name="T79" fmla="*/ 95 h 100"/>
                <a:gd name="T80" fmla="*/ 104 w 231"/>
                <a:gd name="T81" fmla="*/ 99 h 100"/>
                <a:gd name="T82" fmla="*/ 99 w 231"/>
                <a:gd name="T83" fmla="*/ 96 h 100"/>
                <a:gd name="T84" fmla="*/ 95 w 231"/>
                <a:gd name="T85" fmla="*/ 88 h 100"/>
                <a:gd name="T86" fmla="*/ 44 w 231"/>
                <a:gd name="T87" fmla="*/ 37 h 100"/>
                <a:gd name="T88" fmla="*/ 32 w 231"/>
                <a:gd name="T89" fmla="*/ 32 h 100"/>
                <a:gd name="T90" fmla="*/ 14 w 231"/>
                <a:gd name="T91" fmla="*/ 32 h 100"/>
                <a:gd name="T92" fmla="*/ 8 w 231"/>
                <a:gd name="T93" fmla="*/ 36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31" h="100">
                  <a:moveTo>
                    <a:pt x="8" y="36"/>
                  </a:moveTo>
                  <a:cubicBezTo>
                    <a:pt x="7" y="33"/>
                    <a:pt x="7" y="30"/>
                    <a:pt x="4" y="29"/>
                  </a:cubicBezTo>
                  <a:cubicBezTo>
                    <a:pt x="0" y="27"/>
                    <a:pt x="1" y="24"/>
                    <a:pt x="3" y="21"/>
                  </a:cubicBezTo>
                  <a:cubicBezTo>
                    <a:pt x="11" y="30"/>
                    <a:pt x="23" y="27"/>
                    <a:pt x="33" y="27"/>
                  </a:cubicBezTo>
                  <a:cubicBezTo>
                    <a:pt x="40" y="27"/>
                    <a:pt x="44" y="28"/>
                    <a:pt x="48" y="33"/>
                  </a:cubicBezTo>
                  <a:cubicBezTo>
                    <a:pt x="51" y="37"/>
                    <a:pt x="55" y="38"/>
                    <a:pt x="58" y="33"/>
                  </a:cubicBezTo>
                  <a:cubicBezTo>
                    <a:pt x="58" y="33"/>
                    <a:pt x="59" y="33"/>
                    <a:pt x="59" y="32"/>
                  </a:cubicBezTo>
                  <a:cubicBezTo>
                    <a:pt x="71" y="16"/>
                    <a:pt x="87" y="9"/>
                    <a:pt x="107" y="13"/>
                  </a:cubicBezTo>
                  <a:cubicBezTo>
                    <a:pt x="110" y="13"/>
                    <a:pt x="113" y="12"/>
                    <a:pt x="115" y="9"/>
                  </a:cubicBezTo>
                  <a:cubicBezTo>
                    <a:pt x="120" y="2"/>
                    <a:pt x="127" y="1"/>
                    <a:pt x="133" y="7"/>
                  </a:cubicBezTo>
                  <a:cubicBezTo>
                    <a:pt x="138" y="11"/>
                    <a:pt x="138" y="19"/>
                    <a:pt x="133" y="24"/>
                  </a:cubicBezTo>
                  <a:cubicBezTo>
                    <a:pt x="128" y="29"/>
                    <a:pt x="120" y="29"/>
                    <a:pt x="115" y="22"/>
                  </a:cubicBezTo>
                  <a:cubicBezTo>
                    <a:pt x="113" y="19"/>
                    <a:pt x="110" y="18"/>
                    <a:pt x="106" y="18"/>
                  </a:cubicBezTo>
                  <a:cubicBezTo>
                    <a:pt x="105" y="18"/>
                    <a:pt x="103" y="18"/>
                    <a:pt x="101" y="18"/>
                  </a:cubicBezTo>
                  <a:cubicBezTo>
                    <a:pt x="84" y="14"/>
                    <a:pt x="74" y="24"/>
                    <a:pt x="63" y="39"/>
                  </a:cubicBezTo>
                  <a:cubicBezTo>
                    <a:pt x="88" y="39"/>
                    <a:pt x="111" y="39"/>
                    <a:pt x="135" y="39"/>
                  </a:cubicBezTo>
                  <a:cubicBezTo>
                    <a:pt x="138" y="39"/>
                    <a:pt x="139" y="37"/>
                    <a:pt x="141" y="35"/>
                  </a:cubicBezTo>
                  <a:cubicBezTo>
                    <a:pt x="147" y="29"/>
                    <a:pt x="153" y="24"/>
                    <a:pt x="159" y="18"/>
                  </a:cubicBezTo>
                  <a:cubicBezTo>
                    <a:pt x="163" y="13"/>
                    <a:pt x="168" y="9"/>
                    <a:pt x="175" y="10"/>
                  </a:cubicBezTo>
                  <a:cubicBezTo>
                    <a:pt x="178" y="11"/>
                    <a:pt x="179" y="8"/>
                    <a:pt x="181" y="6"/>
                  </a:cubicBezTo>
                  <a:cubicBezTo>
                    <a:pt x="186" y="0"/>
                    <a:pt x="194" y="0"/>
                    <a:pt x="199" y="5"/>
                  </a:cubicBezTo>
                  <a:cubicBezTo>
                    <a:pt x="204" y="10"/>
                    <a:pt x="204" y="17"/>
                    <a:pt x="199" y="22"/>
                  </a:cubicBezTo>
                  <a:cubicBezTo>
                    <a:pt x="193" y="27"/>
                    <a:pt x="185" y="26"/>
                    <a:pt x="181" y="20"/>
                  </a:cubicBezTo>
                  <a:cubicBezTo>
                    <a:pt x="176" y="14"/>
                    <a:pt x="171" y="15"/>
                    <a:pt x="166" y="19"/>
                  </a:cubicBezTo>
                  <a:cubicBezTo>
                    <a:pt x="160" y="25"/>
                    <a:pt x="154" y="32"/>
                    <a:pt x="148" y="39"/>
                  </a:cubicBezTo>
                  <a:cubicBezTo>
                    <a:pt x="166" y="39"/>
                    <a:pt x="185" y="39"/>
                    <a:pt x="204" y="39"/>
                  </a:cubicBezTo>
                  <a:cubicBezTo>
                    <a:pt x="206" y="39"/>
                    <a:pt x="207" y="36"/>
                    <a:pt x="208" y="35"/>
                  </a:cubicBezTo>
                  <a:cubicBezTo>
                    <a:pt x="213" y="28"/>
                    <a:pt x="221" y="28"/>
                    <a:pt x="226" y="33"/>
                  </a:cubicBezTo>
                  <a:cubicBezTo>
                    <a:pt x="231" y="37"/>
                    <a:pt x="231" y="45"/>
                    <a:pt x="226" y="50"/>
                  </a:cubicBezTo>
                  <a:cubicBezTo>
                    <a:pt x="221" y="55"/>
                    <a:pt x="213" y="55"/>
                    <a:pt x="208" y="48"/>
                  </a:cubicBezTo>
                  <a:cubicBezTo>
                    <a:pt x="207" y="47"/>
                    <a:pt x="206" y="44"/>
                    <a:pt x="203" y="44"/>
                  </a:cubicBezTo>
                  <a:cubicBezTo>
                    <a:pt x="174" y="44"/>
                    <a:pt x="144" y="44"/>
                    <a:pt x="114" y="44"/>
                  </a:cubicBezTo>
                  <a:cubicBezTo>
                    <a:pt x="118" y="49"/>
                    <a:pt x="121" y="53"/>
                    <a:pt x="125" y="56"/>
                  </a:cubicBezTo>
                  <a:cubicBezTo>
                    <a:pt x="126" y="58"/>
                    <a:pt x="128" y="59"/>
                    <a:pt x="127" y="62"/>
                  </a:cubicBezTo>
                  <a:cubicBezTo>
                    <a:pt x="127" y="63"/>
                    <a:pt x="126" y="64"/>
                    <a:pt x="125" y="63"/>
                  </a:cubicBezTo>
                  <a:cubicBezTo>
                    <a:pt x="124" y="63"/>
                    <a:pt x="123" y="62"/>
                    <a:pt x="123" y="62"/>
                  </a:cubicBezTo>
                  <a:cubicBezTo>
                    <a:pt x="116" y="56"/>
                    <a:pt x="111" y="46"/>
                    <a:pt x="104" y="44"/>
                  </a:cubicBezTo>
                  <a:cubicBezTo>
                    <a:pt x="89" y="42"/>
                    <a:pt x="75" y="44"/>
                    <a:pt x="60" y="44"/>
                  </a:cubicBezTo>
                  <a:cubicBezTo>
                    <a:pt x="75" y="59"/>
                    <a:pt x="89" y="74"/>
                    <a:pt x="104" y="89"/>
                  </a:cubicBezTo>
                  <a:cubicBezTo>
                    <a:pt x="106" y="91"/>
                    <a:pt x="106" y="93"/>
                    <a:pt x="106" y="95"/>
                  </a:cubicBezTo>
                  <a:cubicBezTo>
                    <a:pt x="106" y="97"/>
                    <a:pt x="105" y="98"/>
                    <a:pt x="104" y="99"/>
                  </a:cubicBezTo>
                  <a:cubicBezTo>
                    <a:pt x="101" y="100"/>
                    <a:pt x="99" y="100"/>
                    <a:pt x="99" y="96"/>
                  </a:cubicBezTo>
                  <a:cubicBezTo>
                    <a:pt x="100" y="92"/>
                    <a:pt x="97" y="91"/>
                    <a:pt x="95" y="88"/>
                  </a:cubicBezTo>
                  <a:cubicBezTo>
                    <a:pt x="78" y="71"/>
                    <a:pt x="61" y="54"/>
                    <a:pt x="44" y="37"/>
                  </a:cubicBezTo>
                  <a:cubicBezTo>
                    <a:pt x="41" y="34"/>
                    <a:pt x="37" y="32"/>
                    <a:pt x="32" y="32"/>
                  </a:cubicBezTo>
                  <a:cubicBezTo>
                    <a:pt x="26" y="33"/>
                    <a:pt x="20" y="33"/>
                    <a:pt x="14" y="32"/>
                  </a:cubicBezTo>
                  <a:cubicBezTo>
                    <a:pt x="11" y="32"/>
                    <a:pt x="9" y="33"/>
                    <a:pt x="8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2" name="Freeform 13">
              <a:extLst>
                <a:ext uri="{FF2B5EF4-FFF2-40B4-BE49-F238E27FC236}">
                  <a16:creationId xmlns:a16="http://schemas.microsoft.com/office/drawing/2014/main" id="{1D00CBFE-8F46-4912-8BF7-A30E9D46F47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7" y="970"/>
              <a:ext cx="242" cy="475"/>
            </a:xfrm>
            <a:custGeom>
              <a:avLst/>
              <a:gdLst>
                <a:gd name="T0" fmla="*/ 17 w 111"/>
                <a:gd name="T1" fmla="*/ 218 h 218"/>
                <a:gd name="T2" fmla="*/ 11 w 111"/>
                <a:gd name="T3" fmla="*/ 217 h 218"/>
                <a:gd name="T4" fmla="*/ 11 w 111"/>
                <a:gd name="T5" fmla="*/ 30 h 218"/>
                <a:gd name="T6" fmla="*/ 8 w 111"/>
                <a:gd name="T7" fmla="*/ 24 h 218"/>
                <a:gd name="T8" fmla="*/ 5 w 111"/>
                <a:gd name="T9" fmla="*/ 5 h 218"/>
                <a:gd name="T10" fmla="*/ 23 w 111"/>
                <a:gd name="T11" fmla="*/ 5 h 218"/>
                <a:gd name="T12" fmla="*/ 21 w 111"/>
                <a:gd name="T13" fmla="*/ 23 h 218"/>
                <a:gd name="T14" fmla="*/ 17 w 111"/>
                <a:gd name="T15" fmla="*/ 30 h 218"/>
                <a:gd name="T16" fmla="*/ 17 w 111"/>
                <a:gd name="T17" fmla="*/ 80 h 218"/>
                <a:gd name="T18" fmla="*/ 44 w 111"/>
                <a:gd name="T19" fmla="*/ 53 h 218"/>
                <a:gd name="T20" fmla="*/ 44 w 111"/>
                <a:gd name="T21" fmla="*/ 47 h 218"/>
                <a:gd name="T22" fmla="*/ 55 w 111"/>
                <a:gd name="T23" fmla="*/ 34 h 218"/>
                <a:gd name="T24" fmla="*/ 68 w 111"/>
                <a:gd name="T25" fmla="*/ 46 h 218"/>
                <a:gd name="T26" fmla="*/ 54 w 111"/>
                <a:gd name="T27" fmla="*/ 57 h 218"/>
                <a:gd name="T28" fmla="*/ 45 w 111"/>
                <a:gd name="T29" fmla="*/ 60 h 218"/>
                <a:gd name="T30" fmla="*/ 23 w 111"/>
                <a:gd name="T31" fmla="*/ 82 h 218"/>
                <a:gd name="T32" fmla="*/ 17 w 111"/>
                <a:gd name="T33" fmla="*/ 97 h 218"/>
                <a:gd name="T34" fmla="*/ 19 w 111"/>
                <a:gd name="T35" fmla="*/ 118 h 218"/>
                <a:gd name="T36" fmla="*/ 27 w 111"/>
                <a:gd name="T37" fmla="*/ 109 h 218"/>
                <a:gd name="T38" fmla="*/ 84 w 111"/>
                <a:gd name="T39" fmla="*/ 51 h 218"/>
                <a:gd name="T40" fmla="*/ 88 w 111"/>
                <a:gd name="T41" fmla="*/ 42 h 218"/>
                <a:gd name="T42" fmla="*/ 98 w 111"/>
                <a:gd name="T43" fmla="*/ 28 h 218"/>
                <a:gd name="T44" fmla="*/ 111 w 111"/>
                <a:gd name="T45" fmla="*/ 40 h 218"/>
                <a:gd name="T46" fmla="*/ 98 w 111"/>
                <a:gd name="T47" fmla="*/ 51 h 218"/>
                <a:gd name="T48" fmla="*/ 88 w 111"/>
                <a:gd name="T49" fmla="*/ 55 h 218"/>
                <a:gd name="T50" fmla="*/ 22 w 111"/>
                <a:gd name="T51" fmla="*/ 122 h 218"/>
                <a:gd name="T52" fmla="*/ 17 w 111"/>
                <a:gd name="T53" fmla="*/ 131 h 218"/>
                <a:gd name="T54" fmla="*/ 17 w 111"/>
                <a:gd name="T55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1" h="218">
                  <a:moveTo>
                    <a:pt x="17" y="218"/>
                  </a:moveTo>
                  <a:cubicBezTo>
                    <a:pt x="15" y="218"/>
                    <a:pt x="13" y="218"/>
                    <a:pt x="11" y="217"/>
                  </a:cubicBezTo>
                  <a:cubicBezTo>
                    <a:pt x="11" y="155"/>
                    <a:pt x="11" y="93"/>
                    <a:pt x="11" y="30"/>
                  </a:cubicBezTo>
                  <a:cubicBezTo>
                    <a:pt x="11" y="27"/>
                    <a:pt x="11" y="25"/>
                    <a:pt x="8" y="24"/>
                  </a:cubicBezTo>
                  <a:cubicBezTo>
                    <a:pt x="1" y="19"/>
                    <a:pt x="0" y="11"/>
                    <a:pt x="5" y="5"/>
                  </a:cubicBezTo>
                  <a:cubicBezTo>
                    <a:pt x="10" y="0"/>
                    <a:pt x="18" y="0"/>
                    <a:pt x="23" y="5"/>
                  </a:cubicBezTo>
                  <a:cubicBezTo>
                    <a:pt x="28" y="10"/>
                    <a:pt x="27" y="19"/>
                    <a:pt x="21" y="23"/>
                  </a:cubicBezTo>
                  <a:cubicBezTo>
                    <a:pt x="18" y="25"/>
                    <a:pt x="17" y="27"/>
                    <a:pt x="17" y="30"/>
                  </a:cubicBezTo>
                  <a:cubicBezTo>
                    <a:pt x="17" y="46"/>
                    <a:pt x="17" y="62"/>
                    <a:pt x="17" y="80"/>
                  </a:cubicBezTo>
                  <a:cubicBezTo>
                    <a:pt x="27" y="70"/>
                    <a:pt x="35" y="62"/>
                    <a:pt x="44" y="53"/>
                  </a:cubicBezTo>
                  <a:cubicBezTo>
                    <a:pt x="46" y="51"/>
                    <a:pt x="44" y="49"/>
                    <a:pt x="44" y="47"/>
                  </a:cubicBezTo>
                  <a:cubicBezTo>
                    <a:pt x="43" y="40"/>
                    <a:pt x="48" y="34"/>
                    <a:pt x="55" y="34"/>
                  </a:cubicBezTo>
                  <a:cubicBezTo>
                    <a:pt x="63" y="33"/>
                    <a:pt x="68" y="39"/>
                    <a:pt x="68" y="46"/>
                  </a:cubicBezTo>
                  <a:cubicBezTo>
                    <a:pt x="67" y="53"/>
                    <a:pt x="61" y="59"/>
                    <a:pt x="54" y="57"/>
                  </a:cubicBezTo>
                  <a:cubicBezTo>
                    <a:pt x="50" y="56"/>
                    <a:pt x="48" y="58"/>
                    <a:pt x="45" y="60"/>
                  </a:cubicBezTo>
                  <a:cubicBezTo>
                    <a:pt x="38" y="68"/>
                    <a:pt x="30" y="75"/>
                    <a:pt x="23" y="82"/>
                  </a:cubicBezTo>
                  <a:cubicBezTo>
                    <a:pt x="18" y="86"/>
                    <a:pt x="17" y="91"/>
                    <a:pt x="17" y="97"/>
                  </a:cubicBezTo>
                  <a:cubicBezTo>
                    <a:pt x="17" y="103"/>
                    <a:pt x="17" y="110"/>
                    <a:pt x="19" y="118"/>
                  </a:cubicBezTo>
                  <a:cubicBezTo>
                    <a:pt x="22" y="115"/>
                    <a:pt x="24" y="112"/>
                    <a:pt x="27" y="109"/>
                  </a:cubicBezTo>
                  <a:cubicBezTo>
                    <a:pt x="46" y="90"/>
                    <a:pt x="65" y="70"/>
                    <a:pt x="84" y="51"/>
                  </a:cubicBezTo>
                  <a:cubicBezTo>
                    <a:pt x="87" y="48"/>
                    <a:pt x="89" y="46"/>
                    <a:pt x="88" y="42"/>
                  </a:cubicBezTo>
                  <a:cubicBezTo>
                    <a:pt x="86" y="35"/>
                    <a:pt x="92" y="28"/>
                    <a:pt x="98" y="28"/>
                  </a:cubicBezTo>
                  <a:cubicBezTo>
                    <a:pt x="105" y="27"/>
                    <a:pt x="111" y="33"/>
                    <a:pt x="111" y="40"/>
                  </a:cubicBezTo>
                  <a:cubicBezTo>
                    <a:pt x="111" y="48"/>
                    <a:pt x="105" y="53"/>
                    <a:pt x="98" y="51"/>
                  </a:cubicBezTo>
                  <a:cubicBezTo>
                    <a:pt x="93" y="51"/>
                    <a:pt x="91" y="52"/>
                    <a:pt x="88" y="55"/>
                  </a:cubicBezTo>
                  <a:cubicBezTo>
                    <a:pt x="66" y="77"/>
                    <a:pt x="44" y="100"/>
                    <a:pt x="22" y="122"/>
                  </a:cubicBezTo>
                  <a:cubicBezTo>
                    <a:pt x="19" y="124"/>
                    <a:pt x="17" y="127"/>
                    <a:pt x="17" y="131"/>
                  </a:cubicBezTo>
                  <a:cubicBezTo>
                    <a:pt x="17" y="160"/>
                    <a:pt x="17" y="189"/>
                    <a:pt x="17" y="2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3" name="Freeform 14">
              <a:extLst>
                <a:ext uri="{FF2B5EF4-FFF2-40B4-BE49-F238E27FC236}">
                  <a16:creationId xmlns:a16="http://schemas.microsoft.com/office/drawing/2014/main" id="{4D409469-6EAB-41F3-8E3A-5B54811D5E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1" y="2035"/>
              <a:ext cx="338" cy="272"/>
            </a:xfrm>
            <a:custGeom>
              <a:avLst/>
              <a:gdLst>
                <a:gd name="T0" fmla="*/ 153 w 155"/>
                <a:gd name="T1" fmla="*/ 1 h 125"/>
                <a:gd name="T2" fmla="*/ 151 w 155"/>
                <a:gd name="T3" fmla="*/ 9 h 125"/>
                <a:gd name="T4" fmla="*/ 139 w 155"/>
                <a:gd name="T5" fmla="*/ 9 h 125"/>
                <a:gd name="T6" fmla="*/ 116 w 155"/>
                <a:gd name="T7" fmla="*/ 20 h 125"/>
                <a:gd name="T8" fmla="*/ 114 w 155"/>
                <a:gd name="T9" fmla="*/ 26 h 125"/>
                <a:gd name="T10" fmla="*/ 114 w 155"/>
                <a:gd name="T11" fmla="*/ 46 h 125"/>
                <a:gd name="T12" fmla="*/ 100 w 155"/>
                <a:gd name="T13" fmla="*/ 79 h 125"/>
                <a:gd name="T14" fmla="*/ 92 w 155"/>
                <a:gd name="T15" fmla="*/ 87 h 125"/>
                <a:gd name="T16" fmla="*/ 86 w 155"/>
                <a:gd name="T17" fmla="*/ 100 h 125"/>
                <a:gd name="T18" fmla="*/ 75 w 155"/>
                <a:gd name="T19" fmla="*/ 112 h 125"/>
                <a:gd name="T20" fmla="*/ 63 w 155"/>
                <a:gd name="T21" fmla="*/ 100 h 125"/>
                <a:gd name="T22" fmla="*/ 76 w 155"/>
                <a:gd name="T23" fmla="*/ 89 h 125"/>
                <a:gd name="T24" fmla="*/ 87 w 155"/>
                <a:gd name="T25" fmla="*/ 84 h 125"/>
                <a:gd name="T26" fmla="*/ 89 w 155"/>
                <a:gd name="T27" fmla="*/ 82 h 125"/>
                <a:gd name="T28" fmla="*/ 108 w 155"/>
                <a:gd name="T29" fmla="*/ 30 h 125"/>
                <a:gd name="T30" fmla="*/ 102 w 155"/>
                <a:gd name="T31" fmla="*/ 34 h 125"/>
                <a:gd name="T32" fmla="*/ 35 w 155"/>
                <a:gd name="T33" fmla="*/ 101 h 125"/>
                <a:gd name="T34" fmla="*/ 30 w 155"/>
                <a:gd name="T35" fmla="*/ 112 h 125"/>
                <a:gd name="T36" fmla="*/ 19 w 155"/>
                <a:gd name="T37" fmla="*/ 125 h 125"/>
                <a:gd name="T38" fmla="*/ 7 w 155"/>
                <a:gd name="T39" fmla="*/ 113 h 125"/>
                <a:gd name="T40" fmla="*/ 19 w 155"/>
                <a:gd name="T41" fmla="*/ 102 h 125"/>
                <a:gd name="T42" fmla="*/ 32 w 155"/>
                <a:gd name="T43" fmla="*/ 96 h 125"/>
                <a:gd name="T44" fmla="*/ 75 w 155"/>
                <a:gd name="T45" fmla="*/ 53 h 125"/>
                <a:gd name="T46" fmla="*/ 80 w 155"/>
                <a:gd name="T47" fmla="*/ 47 h 125"/>
                <a:gd name="T48" fmla="*/ 51 w 155"/>
                <a:gd name="T49" fmla="*/ 47 h 125"/>
                <a:gd name="T50" fmla="*/ 47 w 155"/>
                <a:gd name="T51" fmla="*/ 49 h 125"/>
                <a:gd name="T52" fmla="*/ 25 w 155"/>
                <a:gd name="T53" fmla="*/ 72 h 125"/>
                <a:gd name="T54" fmla="*/ 24 w 155"/>
                <a:gd name="T55" fmla="*/ 77 h 125"/>
                <a:gd name="T56" fmla="*/ 13 w 155"/>
                <a:gd name="T57" fmla="*/ 92 h 125"/>
                <a:gd name="T58" fmla="*/ 0 w 155"/>
                <a:gd name="T59" fmla="*/ 80 h 125"/>
                <a:gd name="T60" fmla="*/ 14 w 155"/>
                <a:gd name="T61" fmla="*/ 68 h 125"/>
                <a:gd name="T62" fmla="*/ 23 w 155"/>
                <a:gd name="T63" fmla="*/ 65 h 125"/>
                <a:gd name="T64" fmla="*/ 28 w 155"/>
                <a:gd name="T65" fmla="*/ 60 h 125"/>
                <a:gd name="T66" fmla="*/ 73 w 155"/>
                <a:gd name="T67" fmla="*/ 41 h 125"/>
                <a:gd name="T68" fmla="*/ 97 w 155"/>
                <a:gd name="T69" fmla="*/ 31 h 125"/>
                <a:gd name="T70" fmla="*/ 107 w 155"/>
                <a:gd name="T71" fmla="*/ 21 h 125"/>
                <a:gd name="T72" fmla="*/ 147 w 155"/>
                <a:gd name="T73" fmla="*/ 4 h 125"/>
                <a:gd name="T74" fmla="*/ 153 w 155"/>
                <a:gd name="T75" fmla="*/ 1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5" h="125">
                  <a:moveTo>
                    <a:pt x="153" y="1"/>
                  </a:moveTo>
                  <a:cubicBezTo>
                    <a:pt x="155" y="4"/>
                    <a:pt x="152" y="6"/>
                    <a:pt x="151" y="9"/>
                  </a:cubicBezTo>
                  <a:cubicBezTo>
                    <a:pt x="147" y="9"/>
                    <a:pt x="143" y="10"/>
                    <a:pt x="139" y="9"/>
                  </a:cubicBezTo>
                  <a:cubicBezTo>
                    <a:pt x="128" y="7"/>
                    <a:pt x="122" y="13"/>
                    <a:pt x="116" y="20"/>
                  </a:cubicBezTo>
                  <a:cubicBezTo>
                    <a:pt x="114" y="22"/>
                    <a:pt x="114" y="24"/>
                    <a:pt x="114" y="26"/>
                  </a:cubicBezTo>
                  <a:cubicBezTo>
                    <a:pt x="114" y="33"/>
                    <a:pt x="113" y="39"/>
                    <a:pt x="114" y="46"/>
                  </a:cubicBezTo>
                  <a:cubicBezTo>
                    <a:pt x="117" y="60"/>
                    <a:pt x="112" y="70"/>
                    <a:pt x="100" y="79"/>
                  </a:cubicBezTo>
                  <a:cubicBezTo>
                    <a:pt x="97" y="81"/>
                    <a:pt x="95" y="84"/>
                    <a:pt x="92" y="87"/>
                  </a:cubicBezTo>
                  <a:cubicBezTo>
                    <a:pt x="88" y="91"/>
                    <a:pt x="85" y="94"/>
                    <a:pt x="86" y="100"/>
                  </a:cubicBezTo>
                  <a:cubicBezTo>
                    <a:pt x="88" y="107"/>
                    <a:pt x="82" y="112"/>
                    <a:pt x="75" y="112"/>
                  </a:cubicBezTo>
                  <a:cubicBezTo>
                    <a:pt x="68" y="112"/>
                    <a:pt x="63" y="107"/>
                    <a:pt x="63" y="100"/>
                  </a:cubicBezTo>
                  <a:cubicBezTo>
                    <a:pt x="63" y="93"/>
                    <a:pt x="69" y="87"/>
                    <a:pt x="76" y="89"/>
                  </a:cubicBezTo>
                  <a:cubicBezTo>
                    <a:pt x="81" y="90"/>
                    <a:pt x="84" y="88"/>
                    <a:pt x="87" y="84"/>
                  </a:cubicBezTo>
                  <a:cubicBezTo>
                    <a:pt x="87" y="84"/>
                    <a:pt x="88" y="83"/>
                    <a:pt x="89" y="82"/>
                  </a:cubicBezTo>
                  <a:cubicBezTo>
                    <a:pt x="110" y="61"/>
                    <a:pt x="110" y="61"/>
                    <a:pt x="108" y="30"/>
                  </a:cubicBezTo>
                  <a:cubicBezTo>
                    <a:pt x="105" y="30"/>
                    <a:pt x="104" y="32"/>
                    <a:pt x="102" y="34"/>
                  </a:cubicBezTo>
                  <a:cubicBezTo>
                    <a:pt x="80" y="56"/>
                    <a:pt x="57" y="79"/>
                    <a:pt x="35" y="101"/>
                  </a:cubicBezTo>
                  <a:cubicBezTo>
                    <a:pt x="32" y="104"/>
                    <a:pt x="29" y="107"/>
                    <a:pt x="30" y="112"/>
                  </a:cubicBezTo>
                  <a:cubicBezTo>
                    <a:pt x="32" y="119"/>
                    <a:pt x="26" y="125"/>
                    <a:pt x="19" y="125"/>
                  </a:cubicBezTo>
                  <a:cubicBezTo>
                    <a:pt x="12" y="125"/>
                    <a:pt x="7" y="120"/>
                    <a:pt x="7" y="113"/>
                  </a:cubicBezTo>
                  <a:cubicBezTo>
                    <a:pt x="7" y="107"/>
                    <a:pt x="12" y="100"/>
                    <a:pt x="19" y="102"/>
                  </a:cubicBezTo>
                  <a:cubicBezTo>
                    <a:pt x="25" y="103"/>
                    <a:pt x="28" y="100"/>
                    <a:pt x="32" y="96"/>
                  </a:cubicBezTo>
                  <a:cubicBezTo>
                    <a:pt x="46" y="82"/>
                    <a:pt x="61" y="67"/>
                    <a:pt x="75" y="53"/>
                  </a:cubicBezTo>
                  <a:cubicBezTo>
                    <a:pt x="77" y="51"/>
                    <a:pt x="79" y="50"/>
                    <a:pt x="80" y="47"/>
                  </a:cubicBezTo>
                  <a:cubicBezTo>
                    <a:pt x="70" y="47"/>
                    <a:pt x="60" y="47"/>
                    <a:pt x="51" y="47"/>
                  </a:cubicBezTo>
                  <a:cubicBezTo>
                    <a:pt x="49" y="47"/>
                    <a:pt x="48" y="48"/>
                    <a:pt x="47" y="49"/>
                  </a:cubicBezTo>
                  <a:cubicBezTo>
                    <a:pt x="39" y="57"/>
                    <a:pt x="32" y="64"/>
                    <a:pt x="25" y="72"/>
                  </a:cubicBezTo>
                  <a:cubicBezTo>
                    <a:pt x="23" y="74"/>
                    <a:pt x="24" y="75"/>
                    <a:pt x="24" y="77"/>
                  </a:cubicBezTo>
                  <a:cubicBezTo>
                    <a:pt x="25" y="85"/>
                    <a:pt x="20" y="91"/>
                    <a:pt x="13" y="92"/>
                  </a:cubicBezTo>
                  <a:cubicBezTo>
                    <a:pt x="6" y="92"/>
                    <a:pt x="0" y="87"/>
                    <a:pt x="0" y="80"/>
                  </a:cubicBezTo>
                  <a:cubicBezTo>
                    <a:pt x="0" y="73"/>
                    <a:pt x="6" y="67"/>
                    <a:pt x="14" y="68"/>
                  </a:cubicBezTo>
                  <a:cubicBezTo>
                    <a:pt x="18" y="69"/>
                    <a:pt x="21" y="68"/>
                    <a:pt x="23" y="65"/>
                  </a:cubicBezTo>
                  <a:cubicBezTo>
                    <a:pt x="25" y="63"/>
                    <a:pt x="26" y="62"/>
                    <a:pt x="28" y="60"/>
                  </a:cubicBezTo>
                  <a:cubicBezTo>
                    <a:pt x="46" y="41"/>
                    <a:pt x="46" y="41"/>
                    <a:pt x="73" y="41"/>
                  </a:cubicBezTo>
                  <a:cubicBezTo>
                    <a:pt x="83" y="41"/>
                    <a:pt x="91" y="39"/>
                    <a:pt x="97" y="31"/>
                  </a:cubicBezTo>
                  <a:cubicBezTo>
                    <a:pt x="100" y="27"/>
                    <a:pt x="104" y="25"/>
                    <a:pt x="107" y="21"/>
                  </a:cubicBezTo>
                  <a:cubicBezTo>
                    <a:pt x="117" y="8"/>
                    <a:pt x="129" y="0"/>
                    <a:pt x="147" y="4"/>
                  </a:cubicBezTo>
                  <a:cubicBezTo>
                    <a:pt x="150" y="4"/>
                    <a:pt x="152" y="3"/>
                    <a:pt x="15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4" name="Freeform 15">
              <a:extLst>
                <a:ext uri="{FF2B5EF4-FFF2-40B4-BE49-F238E27FC236}">
                  <a16:creationId xmlns:a16="http://schemas.microsoft.com/office/drawing/2014/main" id="{69782729-FFD9-4D69-8E9C-F03BE38037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1" y="1301"/>
              <a:ext cx="336" cy="274"/>
            </a:xfrm>
            <a:custGeom>
              <a:avLst/>
              <a:gdLst>
                <a:gd name="T0" fmla="*/ 151 w 154"/>
                <a:gd name="T1" fmla="*/ 117 h 126"/>
                <a:gd name="T2" fmla="*/ 152 w 154"/>
                <a:gd name="T3" fmla="*/ 122 h 126"/>
                <a:gd name="T4" fmla="*/ 103 w 154"/>
                <a:gd name="T5" fmla="*/ 101 h 126"/>
                <a:gd name="T6" fmla="*/ 68 w 154"/>
                <a:gd name="T7" fmla="*/ 84 h 126"/>
                <a:gd name="T8" fmla="*/ 30 w 154"/>
                <a:gd name="T9" fmla="*/ 67 h 126"/>
                <a:gd name="T10" fmla="*/ 10 w 154"/>
                <a:gd name="T11" fmla="*/ 57 h 126"/>
                <a:gd name="T12" fmla="*/ 0 w 154"/>
                <a:gd name="T13" fmla="*/ 44 h 126"/>
                <a:gd name="T14" fmla="*/ 13 w 154"/>
                <a:gd name="T15" fmla="*/ 33 h 126"/>
                <a:gd name="T16" fmla="*/ 24 w 154"/>
                <a:gd name="T17" fmla="*/ 47 h 126"/>
                <a:gd name="T18" fmla="*/ 28 w 154"/>
                <a:gd name="T19" fmla="*/ 57 h 126"/>
                <a:gd name="T20" fmla="*/ 32 w 154"/>
                <a:gd name="T21" fmla="*/ 62 h 126"/>
                <a:gd name="T22" fmla="*/ 82 w 154"/>
                <a:gd name="T23" fmla="*/ 78 h 126"/>
                <a:gd name="T24" fmla="*/ 57 w 154"/>
                <a:gd name="T25" fmla="*/ 54 h 126"/>
                <a:gd name="T26" fmla="*/ 34 w 154"/>
                <a:gd name="T27" fmla="*/ 32 h 126"/>
                <a:gd name="T28" fmla="*/ 17 w 154"/>
                <a:gd name="T29" fmla="*/ 24 h 126"/>
                <a:gd name="T30" fmla="*/ 7 w 154"/>
                <a:gd name="T31" fmla="*/ 11 h 126"/>
                <a:gd name="T32" fmla="*/ 19 w 154"/>
                <a:gd name="T33" fmla="*/ 0 h 126"/>
                <a:gd name="T34" fmla="*/ 31 w 154"/>
                <a:gd name="T35" fmla="*/ 13 h 126"/>
                <a:gd name="T36" fmla="*/ 35 w 154"/>
                <a:gd name="T37" fmla="*/ 24 h 126"/>
                <a:gd name="T38" fmla="*/ 108 w 154"/>
                <a:gd name="T39" fmla="*/ 98 h 126"/>
                <a:gd name="T40" fmla="*/ 108 w 154"/>
                <a:gd name="T41" fmla="*/ 64 h 126"/>
                <a:gd name="T42" fmla="*/ 105 w 154"/>
                <a:gd name="T43" fmla="*/ 59 h 126"/>
                <a:gd name="T44" fmla="*/ 89 w 154"/>
                <a:gd name="T45" fmla="*/ 44 h 126"/>
                <a:gd name="T46" fmla="*/ 74 w 154"/>
                <a:gd name="T47" fmla="*/ 37 h 126"/>
                <a:gd name="T48" fmla="*/ 63 w 154"/>
                <a:gd name="T49" fmla="*/ 25 h 126"/>
                <a:gd name="T50" fmla="*/ 75 w 154"/>
                <a:gd name="T51" fmla="*/ 13 h 126"/>
                <a:gd name="T52" fmla="*/ 87 w 154"/>
                <a:gd name="T53" fmla="*/ 26 h 126"/>
                <a:gd name="T54" fmla="*/ 91 w 154"/>
                <a:gd name="T55" fmla="*/ 38 h 126"/>
                <a:gd name="T56" fmla="*/ 115 w 154"/>
                <a:gd name="T57" fmla="*/ 93 h 126"/>
                <a:gd name="T58" fmla="*/ 137 w 154"/>
                <a:gd name="T59" fmla="*/ 116 h 126"/>
                <a:gd name="T60" fmla="*/ 151 w 154"/>
                <a:gd name="T61" fmla="*/ 117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4" h="126">
                  <a:moveTo>
                    <a:pt x="151" y="117"/>
                  </a:moveTo>
                  <a:cubicBezTo>
                    <a:pt x="154" y="118"/>
                    <a:pt x="152" y="120"/>
                    <a:pt x="152" y="122"/>
                  </a:cubicBezTo>
                  <a:cubicBezTo>
                    <a:pt x="130" y="126"/>
                    <a:pt x="115" y="117"/>
                    <a:pt x="103" y="101"/>
                  </a:cubicBezTo>
                  <a:cubicBezTo>
                    <a:pt x="94" y="89"/>
                    <a:pt x="83" y="82"/>
                    <a:pt x="68" y="84"/>
                  </a:cubicBezTo>
                  <a:cubicBezTo>
                    <a:pt x="52" y="86"/>
                    <a:pt x="39" y="80"/>
                    <a:pt x="30" y="67"/>
                  </a:cubicBezTo>
                  <a:cubicBezTo>
                    <a:pt x="25" y="61"/>
                    <a:pt x="20" y="55"/>
                    <a:pt x="10" y="57"/>
                  </a:cubicBezTo>
                  <a:cubicBezTo>
                    <a:pt x="4" y="58"/>
                    <a:pt x="0" y="50"/>
                    <a:pt x="0" y="44"/>
                  </a:cubicBezTo>
                  <a:cubicBezTo>
                    <a:pt x="1" y="38"/>
                    <a:pt x="7" y="33"/>
                    <a:pt x="13" y="33"/>
                  </a:cubicBezTo>
                  <a:cubicBezTo>
                    <a:pt x="20" y="34"/>
                    <a:pt x="26" y="40"/>
                    <a:pt x="24" y="47"/>
                  </a:cubicBezTo>
                  <a:cubicBezTo>
                    <a:pt x="23" y="52"/>
                    <a:pt x="25" y="54"/>
                    <a:pt x="28" y="57"/>
                  </a:cubicBezTo>
                  <a:cubicBezTo>
                    <a:pt x="29" y="58"/>
                    <a:pt x="31" y="60"/>
                    <a:pt x="32" y="62"/>
                  </a:cubicBezTo>
                  <a:cubicBezTo>
                    <a:pt x="44" y="80"/>
                    <a:pt x="61" y="80"/>
                    <a:pt x="82" y="78"/>
                  </a:cubicBezTo>
                  <a:cubicBezTo>
                    <a:pt x="73" y="69"/>
                    <a:pt x="65" y="62"/>
                    <a:pt x="57" y="54"/>
                  </a:cubicBezTo>
                  <a:cubicBezTo>
                    <a:pt x="49" y="47"/>
                    <a:pt x="42" y="39"/>
                    <a:pt x="34" y="32"/>
                  </a:cubicBezTo>
                  <a:cubicBezTo>
                    <a:pt x="30" y="27"/>
                    <a:pt x="26" y="22"/>
                    <a:pt x="17" y="24"/>
                  </a:cubicBezTo>
                  <a:cubicBezTo>
                    <a:pt x="11" y="25"/>
                    <a:pt x="6" y="18"/>
                    <a:pt x="7" y="11"/>
                  </a:cubicBezTo>
                  <a:cubicBezTo>
                    <a:pt x="7" y="5"/>
                    <a:pt x="13" y="0"/>
                    <a:pt x="19" y="0"/>
                  </a:cubicBezTo>
                  <a:cubicBezTo>
                    <a:pt x="26" y="1"/>
                    <a:pt x="32" y="7"/>
                    <a:pt x="31" y="13"/>
                  </a:cubicBezTo>
                  <a:cubicBezTo>
                    <a:pt x="29" y="19"/>
                    <a:pt x="32" y="21"/>
                    <a:pt x="35" y="24"/>
                  </a:cubicBezTo>
                  <a:cubicBezTo>
                    <a:pt x="59" y="48"/>
                    <a:pt x="83" y="72"/>
                    <a:pt x="108" y="98"/>
                  </a:cubicBezTo>
                  <a:cubicBezTo>
                    <a:pt x="108" y="85"/>
                    <a:pt x="108" y="75"/>
                    <a:pt x="108" y="64"/>
                  </a:cubicBezTo>
                  <a:cubicBezTo>
                    <a:pt x="108" y="62"/>
                    <a:pt x="106" y="61"/>
                    <a:pt x="105" y="59"/>
                  </a:cubicBezTo>
                  <a:cubicBezTo>
                    <a:pt x="100" y="54"/>
                    <a:pt x="94" y="49"/>
                    <a:pt x="89" y="44"/>
                  </a:cubicBezTo>
                  <a:cubicBezTo>
                    <a:pt x="85" y="39"/>
                    <a:pt x="81" y="35"/>
                    <a:pt x="74" y="37"/>
                  </a:cubicBezTo>
                  <a:cubicBezTo>
                    <a:pt x="67" y="38"/>
                    <a:pt x="63" y="31"/>
                    <a:pt x="63" y="25"/>
                  </a:cubicBezTo>
                  <a:cubicBezTo>
                    <a:pt x="63" y="18"/>
                    <a:pt x="68" y="13"/>
                    <a:pt x="75" y="13"/>
                  </a:cubicBezTo>
                  <a:cubicBezTo>
                    <a:pt x="82" y="13"/>
                    <a:pt x="88" y="19"/>
                    <a:pt x="87" y="26"/>
                  </a:cubicBezTo>
                  <a:cubicBezTo>
                    <a:pt x="85" y="32"/>
                    <a:pt x="88" y="35"/>
                    <a:pt x="91" y="38"/>
                  </a:cubicBezTo>
                  <a:cubicBezTo>
                    <a:pt x="111" y="51"/>
                    <a:pt x="118" y="70"/>
                    <a:pt x="115" y="93"/>
                  </a:cubicBezTo>
                  <a:cubicBezTo>
                    <a:pt x="113" y="108"/>
                    <a:pt x="122" y="116"/>
                    <a:pt x="137" y="116"/>
                  </a:cubicBezTo>
                  <a:cubicBezTo>
                    <a:pt x="142" y="116"/>
                    <a:pt x="147" y="117"/>
                    <a:pt x="151" y="1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5" name="Freeform 16">
              <a:extLst>
                <a:ext uri="{FF2B5EF4-FFF2-40B4-BE49-F238E27FC236}">
                  <a16:creationId xmlns:a16="http://schemas.microsoft.com/office/drawing/2014/main" id="{F0546F98-3A9D-4EF7-8960-DBFC9235510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8" y="1301"/>
              <a:ext cx="327" cy="272"/>
            </a:xfrm>
            <a:custGeom>
              <a:avLst/>
              <a:gdLst>
                <a:gd name="T0" fmla="*/ 0 w 150"/>
                <a:gd name="T1" fmla="*/ 122 h 125"/>
                <a:gd name="T2" fmla="*/ 0 w 150"/>
                <a:gd name="T3" fmla="*/ 117 h 125"/>
                <a:gd name="T4" fmla="*/ 12 w 150"/>
                <a:gd name="T5" fmla="*/ 117 h 125"/>
                <a:gd name="T6" fmla="*/ 34 w 150"/>
                <a:gd name="T7" fmla="*/ 105 h 125"/>
                <a:gd name="T8" fmla="*/ 36 w 150"/>
                <a:gd name="T9" fmla="*/ 98 h 125"/>
                <a:gd name="T10" fmla="*/ 37 w 150"/>
                <a:gd name="T11" fmla="*/ 61 h 125"/>
                <a:gd name="T12" fmla="*/ 61 w 150"/>
                <a:gd name="T13" fmla="*/ 35 h 125"/>
                <a:gd name="T14" fmla="*/ 64 w 150"/>
                <a:gd name="T15" fmla="*/ 28 h 125"/>
                <a:gd name="T16" fmla="*/ 74 w 150"/>
                <a:gd name="T17" fmla="*/ 13 h 125"/>
                <a:gd name="T18" fmla="*/ 87 w 150"/>
                <a:gd name="T19" fmla="*/ 25 h 125"/>
                <a:gd name="T20" fmla="*/ 74 w 150"/>
                <a:gd name="T21" fmla="*/ 37 h 125"/>
                <a:gd name="T22" fmla="*/ 64 w 150"/>
                <a:gd name="T23" fmla="*/ 41 h 125"/>
                <a:gd name="T24" fmla="*/ 62 w 150"/>
                <a:gd name="T25" fmla="*/ 43 h 125"/>
                <a:gd name="T26" fmla="*/ 42 w 150"/>
                <a:gd name="T27" fmla="*/ 95 h 125"/>
                <a:gd name="T28" fmla="*/ 48 w 150"/>
                <a:gd name="T29" fmla="*/ 92 h 125"/>
                <a:gd name="T30" fmla="*/ 116 w 150"/>
                <a:gd name="T31" fmla="*/ 23 h 125"/>
                <a:gd name="T32" fmla="*/ 120 w 150"/>
                <a:gd name="T33" fmla="*/ 14 h 125"/>
                <a:gd name="T34" fmla="*/ 131 w 150"/>
                <a:gd name="T35" fmla="*/ 0 h 125"/>
                <a:gd name="T36" fmla="*/ 143 w 150"/>
                <a:gd name="T37" fmla="*/ 12 h 125"/>
                <a:gd name="T38" fmla="*/ 131 w 150"/>
                <a:gd name="T39" fmla="*/ 24 h 125"/>
                <a:gd name="T40" fmla="*/ 119 w 150"/>
                <a:gd name="T41" fmla="*/ 29 h 125"/>
                <a:gd name="T42" fmla="*/ 69 w 150"/>
                <a:gd name="T43" fmla="*/ 78 h 125"/>
                <a:gd name="T44" fmla="*/ 100 w 150"/>
                <a:gd name="T45" fmla="*/ 78 h 125"/>
                <a:gd name="T46" fmla="*/ 105 w 150"/>
                <a:gd name="T47" fmla="*/ 74 h 125"/>
                <a:gd name="T48" fmla="*/ 121 w 150"/>
                <a:gd name="T49" fmla="*/ 58 h 125"/>
                <a:gd name="T50" fmla="*/ 126 w 150"/>
                <a:gd name="T51" fmla="*/ 46 h 125"/>
                <a:gd name="T52" fmla="*/ 138 w 150"/>
                <a:gd name="T53" fmla="*/ 33 h 125"/>
                <a:gd name="T54" fmla="*/ 150 w 150"/>
                <a:gd name="T55" fmla="*/ 46 h 125"/>
                <a:gd name="T56" fmla="*/ 137 w 150"/>
                <a:gd name="T57" fmla="*/ 57 h 125"/>
                <a:gd name="T58" fmla="*/ 125 w 150"/>
                <a:gd name="T59" fmla="*/ 62 h 125"/>
                <a:gd name="T60" fmla="*/ 74 w 150"/>
                <a:gd name="T61" fmla="*/ 85 h 125"/>
                <a:gd name="T62" fmla="*/ 54 w 150"/>
                <a:gd name="T63" fmla="*/ 93 h 125"/>
                <a:gd name="T64" fmla="*/ 44 w 150"/>
                <a:gd name="T65" fmla="*/ 103 h 125"/>
                <a:gd name="T66" fmla="*/ 0 w 150"/>
                <a:gd name="T67" fmla="*/ 12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50" h="125">
                  <a:moveTo>
                    <a:pt x="0" y="122"/>
                  </a:moveTo>
                  <a:cubicBezTo>
                    <a:pt x="0" y="120"/>
                    <a:pt x="0" y="118"/>
                    <a:pt x="0" y="117"/>
                  </a:cubicBezTo>
                  <a:cubicBezTo>
                    <a:pt x="4" y="117"/>
                    <a:pt x="8" y="116"/>
                    <a:pt x="12" y="117"/>
                  </a:cubicBezTo>
                  <a:cubicBezTo>
                    <a:pt x="23" y="119"/>
                    <a:pt x="28" y="111"/>
                    <a:pt x="34" y="105"/>
                  </a:cubicBezTo>
                  <a:cubicBezTo>
                    <a:pt x="36" y="103"/>
                    <a:pt x="36" y="101"/>
                    <a:pt x="36" y="98"/>
                  </a:cubicBezTo>
                  <a:cubicBezTo>
                    <a:pt x="36" y="86"/>
                    <a:pt x="33" y="73"/>
                    <a:pt x="37" y="61"/>
                  </a:cubicBezTo>
                  <a:cubicBezTo>
                    <a:pt x="41" y="51"/>
                    <a:pt x="53" y="44"/>
                    <a:pt x="61" y="35"/>
                  </a:cubicBezTo>
                  <a:cubicBezTo>
                    <a:pt x="64" y="33"/>
                    <a:pt x="64" y="31"/>
                    <a:pt x="64" y="28"/>
                  </a:cubicBezTo>
                  <a:cubicBezTo>
                    <a:pt x="62" y="20"/>
                    <a:pt x="67" y="14"/>
                    <a:pt x="74" y="13"/>
                  </a:cubicBezTo>
                  <a:cubicBezTo>
                    <a:pt x="81" y="13"/>
                    <a:pt x="87" y="18"/>
                    <a:pt x="87" y="25"/>
                  </a:cubicBezTo>
                  <a:cubicBezTo>
                    <a:pt x="87" y="32"/>
                    <a:pt x="82" y="38"/>
                    <a:pt x="74" y="37"/>
                  </a:cubicBezTo>
                  <a:cubicBezTo>
                    <a:pt x="69" y="36"/>
                    <a:pt x="67" y="37"/>
                    <a:pt x="64" y="41"/>
                  </a:cubicBezTo>
                  <a:cubicBezTo>
                    <a:pt x="63" y="42"/>
                    <a:pt x="62" y="42"/>
                    <a:pt x="62" y="43"/>
                  </a:cubicBezTo>
                  <a:cubicBezTo>
                    <a:pt x="40" y="64"/>
                    <a:pt x="40" y="64"/>
                    <a:pt x="42" y="95"/>
                  </a:cubicBezTo>
                  <a:cubicBezTo>
                    <a:pt x="45" y="96"/>
                    <a:pt x="46" y="93"/>
                    <a:pt x="48" y="92"/>
                  </a:cubicBezTo>
                  <a:cubicBezTo>
                    <a:pt x="71" y="69"/>
                    <a:pt x="93" y="46"/>
                    <a:pt x="116" y="23"/>
                  </a:cubicBezTo>
                  <a:cubicBezTo>
                    <a:pt x="119" y="21"/>
                    <a:pt x="121" y="19"/>
                    <a:pt x="120" y="14"/>
                  </a:cubicBezTo>
                  <a:cubicBezTo>
                    <a:pt x="118" y="8"/>
                    <a:pt x="124" y="1"/>
                    <a:pt x="131" y="0"/>
                  </a:cubicBezTo>
                  <a:cubicBezTo>
                    <a:pt x="138" y="0"/>
                    <a:pt x="143" y="5"/>
                    <a:pt x="143" y="12"/>
                  </a:cubicBezTo>
                  <a:cubicBezTo>
                    <a:pt x="143" y="19"/>
                    <a:pt x="138" y="25"/>
                    <a:pt x="131" y="24"/>
                  </a:cubicBezTo>
                  <a:cubicBezTo>
                    <a:pt x="125" y="23"/>
                    <a:pt x="122" y="25"/>
                    <a:pt x="119" y="29"/>
                  </a:cubicBezTo>
                  <a:cubicBezTo>
                    <a:pt x="103" y="45"/>
                    <a:pt x="86" y="61"/>
                    <a:pt x="69" y="78"/>
                  </a:cubicBezTo>
                  <a:cubicBezTo>
                    <a:pt x="80" y="78"/>
                    <a:pt x="90" y="78"/>
                    <a:pt x="100" y="78"/>
                  </a:cubicBezTo>
                  <a:cubicBezTo>
                    <a:pt x="103" y="78"/>
                    <a:pt x="104" y="76"/>
                    <a:pt x="105" y="74"/>
                  </a:cubicBezTo>
                  <a:cubicBezTo>
                    <a:pt x="111" y="69"/>
                    <a:pt x="116" y="63"/>
                    <a:pt x="121" y="58"/>
                  </a:cubicBezTo>
                  <a:cubicBezTo>
                    <a:pt x="125" y="55"/>
                    <a:pt x="128" y="52"/>
                    <a:pt x="126" y="46"/>
                  </a:cubicBezTo>
                  <a:cubicBezTo>
                    <a:pt x="124" y="40"/>
                    <a:pt x="131" y="34"/>
                    <a:pt x="138" y="33"/>
                  </a:cubicBezTo>
                  <a:cubicBezTo>
                    <a:pt x="144" y="33"/>
                    <a:pt x="150" y="39"/>
                    <a:pt x="150" y="46"/>
                  </a:cubicBezTo>
                  <a:cubicBezTo>
                    <a:pt x="150" y="53"/>
                    <a:pt x="144" y="59"/>
                    <a:pt x="137" y="57"/>
                  </a:cubicBezTo>
                  <a:cubicBezTo>
                    <a:pt x="132" y="56"/>
                    <a:pt x="128" y="58"/>
                    <a:pt x="125" y="62"/>
                  </a:cubicBezTo>
                  <a:cubicBezTo>
                    <a:pt x="113" y="81"/>
                    <a:pt x="95" y="87"/>
                    <a:pt x="74" y="85"/>
                  </a:cubicBezTo>
                  <a:cubicBezTo>
                    <a:pt x="65" y="84"/>
                    <a:pt x="59" y="87"/>
                    <a:pt x="54" y="93"/>
                  </a:cubicBezTo>
                  <a:cubicBezTo>
                    <a:pt x="51" y="97"/>
                    <a:pt x="47" y="100"/>
                    <a:pt x="44" y="103"/>
                  </a:cubicBezTo>
                  <a:cubicBezTo>
                    <a:pt x="33" y="119"/>
                    <a:pt x="19" y="125"/>
                    <a:pt x="0" y="1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1" name="Freeform 17">
              <a:extLst>
                <a:ext uri="{FF2B5EF4-FFF2-40B4-BE49-F238E27FC236}">
                  <a16:creationId xmlns:a16="http://schemas.microsoft.com/office/drawing/2014/main" id="{A59C77A0-17D1-4AF9-833C-DC3D00469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9" y="2170"/>
              <a:ext cx="244" cy="477"/>
            </a:xfrm>
            <a:custGeom>
              <a:avLst/>
              <a:gdLst>
                <a:gd name="T0" fmla="*/ 96 w 112"/>
                <a:gd name="T1" fmla="*/ 0 h 219"/>
                <a:gd name="T2" fmla="*/ 101 w 112"/>
                <a:gd name="T3" fmla="*/ 0 h 219"/>
                <a:gd name="T4" fmla="*/ 101 w 112"/>
                <a:gd name="T5" fmla="*/ 186 h 219"/>
                <a:gd name="T6" fmla="*/ 106 w 112"/>
                <a:gd name="T7" fmla="*/ 197 h 219"/>
                <a:gd name="T8" fmla="*/ 107 w 112"/>
                <a:gd name="T9" fmla="*/ 214 h 219"/>
                <a:gd name="T10" fmla="*/ 90 w 112"/>
                <a:gd name="T11" fmla="*/ 214 h 219"/>
                <a:gd name="T12" fmla="*/ 91 w 112"/>
                <a:gd name="T13" fmla="*/ 196 h 219"/>
                <a:gd name="T14" fmla="*/ 96 w 112"/>
                <a:gd name="T15" fmla="*/ 186 h 219"/>
                <a:gd name="T16" fmla="*/ 94 w 112"/>
                <a:gd name="T17" fmla="*/ 140 h 219"/>
                <a:gd name="T18" fmla="*/ 69 w 112"/>
                <a:gd name="T19" fmla="*/ 165 h 219"/>
                <a:gd name="T20" fmla="*/ 68 w 112"/>
                <a:gd name="T21" fmla="*/ 171 h 219"/>
                <a:gd name="T22" fmla="*/ 57 w 112"/>
                <a:gd name="T23" fmla="*/ 185 h 219"/>
                <a:gd name="T24" fmla="*/ 44 w 112"/>
                <a:gd name="T25" fmla="*/ 173 h 219"/>
                <a:gd name="T26" fmla="*/ 59 w 112"/>
                <a:gd name="T27" fmla="*/ 162 h 219"/>
                <a:gd name="T28" fmla="*/ 67 w 112"/>
                <a:gd name="T29" fmla="*/ 159 h 219"/>
                <a:gd name="T30" fmla="*/ 80 w 112"/>
                <a:gd name="T31" fmla="*/ 147 h 219"/>
                <a:gd name="T32" fmla="*/ 95 w 112"/>
                <a:gd name="T33" fmla="*/ 102 h 219"/>
                <a:gd name="T34" fmla="*/ 90 w 112"/>
                <a:gd name="T35" fmla="*/ 106 h 219"/>
                <a:gd name="T36" fmla="*/ 27 w 112"/>
                <a:gd name="T37" fmla="*/ 169 h 219"/>
                <a:gd name="T38" fmla="*/ 24 w 112"/>
                <a:gd name="T39" fmla="*/ 178 h 219"/>
                <a:gd name="T40" fmla="*/ 13 w 112"/>
                <a:gd name="T41" fmla="*/ 192 h 219"/>
                <a:gd name="T42" fmla="*/ 1 w 112"/>
                <a:gd name="T43" fmla="*/ 179 h 219"/>
                <a:gd name="T44" fmla="*/ 14 w 112"/>
                <a:gd name="T45" fmla="*/ 168 h 219"/>
                <a:gd name="T46" fmla="*/ 23 w 112"/>
                <a:gd name="T47" fmla="*/ 165 h 219"/>
                <a:gd name="T48" fmla="*/ 91 w 112"/>
                <a:gd name="T49" fmla="*/ 97 h 219"/>
                <a:gd name="T50" fmla="*/ 96 w 112"/>
                <a:gd name="T51" fmla="*/ 85 h 219"/>
                <a:gd name="T52" fmla="*/ 96 w 112"/>
                <a:gd name="T53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2" h="219">
                  <a:moveTo>
                    <a:pt x="96" y="0"/>
                  </a:moveTo>
                  <a:cubicBezTo>
                    <a:pt x="97" y="0"/>
                    <a:pt x="99" y="0"/>
                    <a:pt x="101" y="0"/>
                  </a:cubicBezTo>
                  <a:cubicBezTo>
                    <a:pt x="101" y="62"/>
                    <a:pt x="101" y="124"/>
                    <a:pt x="101" y="186"/>
                  </a:cubicBezTo>
                  <a:cubicBezTo>
                    <a:pt x="101" y="190"/>
                    <a:pt x="101" y="194"/>
                    <a:pt x="106" y="197"/>
                  </a:cubicBezTo>
                  <a:cubicBezTo>
                    <a:pt x="112" y="201"/>
                    <a:pt x="112" y="209"/>
                    <a:pt x="107" y="214"/>
                  </a:cubicBezTo>
                  <a:cubicBezTo>
                    <a:pt x="102" y="219"/>
                    <a:pt x="94" y="219"/>
                    <a:pt x="90" y="214"/>
                  </a:cubicBezTo>
                  <a:cubicBezTo>
                    <a:pt x="85" y="208"/>
                    <a:pt x="85" y="200"/>
                    <a:pt x="91" y="196"/>
                  </a:cubicBezTo>
                  <a:cubicBezTo>
                    <a:pt x="95" y="194"/>
                    <a:pt x="96" y="190"/>
                    <a:pt x="96" y="186"/>
                  </a:cubicBezTo>
                  <a:cubicBezTo>
                    <a:pt x="95" y="171"/>
                    <a:pt x="96" y="156"/>
                    <a:pt x="94" y="140"/>
                  </a:cubicBezTo>
                  <a:cubicBezTo>
                    <a:pt x="85" y="148"/>
                    <a:pt x="77" y="157"/>
                    <a:pt x="69" y="165"/>
                  </a:cubicBezTo>
                  <a:cubicBezTo>
                    <a:pt x="67" y="167"/>
                    <a:pt x="68" y="169"/>
                    <a:pt x="68" y="171"/>
                  </a:cubicBezTo>
                  <a:cubicBezTo>
                    <a:pt x="69" y="179"/>
                    <a:pt x="64" y="185"/>
                    <a:pt x="57" y="185"/>
                  </a:cubicBezTo>
                  <a:cubicBezTo>
                    <a:pt x="50" y="186"/>
                    <a:pt x="44" y="180"/>
                    <a:pt x="44" y="173"/>
                  </a:cubicBezTo>
                  <a:cubicBezTo>
                    <a:pt x="45" y="166"/>
                    <a:pt x="51" y="160"/>
                    <a:pt x="59" y="162"/>
                  </a:cubicBezTo>
                  <a:cubicBezTo>
                    <a:pt x="62" y="163"/>
                    <a:pt x="65" y="162"/>
                    <a:pt x="67" y="159"/>
                  </a:cubicBezTo>
                  <a:cubicBezTo>
                    <a:pt x="71" y="155"/>
                    <a:pt x="75" y="150"/>
                    <a:pt x="80" y="147"/>
                  </a:cubicBezTo>
                  <a:cubicBezTo>
                    <a:pt x="95" y="136"/>
                    <a:pt x="99" y="120"/>
                    <a:pt x="95" y="102"/>
                  </a:cubicBezTo>
                  <a:cubicBezTo>
                    <a:pt x="92" y="102"/>
                    <a:pt x="92" y="104"/>
                    <a:pt x="90" y="106"/>
                  </a:cubicBezTo>
                  <a:cubicBezTo>
                    <a:pt x="69" y="127"/>
                    <a:pt x="48" y="148"/>
                    <a:pt x="27" y="169"/>
                  </a:cubicBezTo>
                  <a:cubicBezTo>
                    <a:pt x="24" y="172"/>
                    <a:pt x="23" y="174"/>
                    <a:pt x="24" y="178"/>
                  </a:cubicBezTo>
                  <a:cubicBezTo>
                    <a:pt x="25" y="186"/>
                    <a:pt x="20" y="191"/>
                    <a:pt x="13" y="192"/>
                  </a:cubicBezTo>
                  <a:cubicBezTo>
                    <a:pt x="6" y="192"/>
                    <a:pt x="0" y="187"/>
                    <a:pt x="1" y="179"/>
                  </a:cubicBezTo>
                  <a:cubicBezTo>
                    <a:pt x="1" y="172"/>
                    <a:pt x="7" y="167"/>
                    <a:pt x="14" y="168"/>
                  </a:cubicBezTo>
                  <a:cubicBezTo>
                    <a:pt x="18" y="169"/>
                    <a:pt x="21" y="168"/>
                    <a:pt x="23" y="165"/>
                  </a:cubicBezTo>
                  <a:cubicBezTo>
                    <a:pt x="46" y="142"/>
                    <a:pt x="68" y="119"/>
                    <a:pt x="91" y="97"/>
                  </a:cubicBezTo>
                  <a:cubicBezTo>
                    <a:pt x="95" y="93"/>
                    <a:pt x="96" y="90"/>
                    <a:pt x="96" y="85"/>
                  </a:cubicBezTo>
                  <a:cubicBezTo>
                    <a:pt x="96" y="57"/>
                    <a:pt x="96" y="28"/>
                    <a:pt x="9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2" name="Freeform 18">
              <a:extLst>
                <a:ext uri="{FF2B5EF4-FFF2-40B4-BE49-F238E27FC236}">
                  <a16:creationId xmlns:a16="http://schemas.microsoft.com/office/drawing/2014/main" id="{7EA064CE-33DE-40CC-9B45-A65742B835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9" y="970"/>
              <a:ext cx="244" cy="390"/>
            </a:xfrm>
            <a:custGeom>
              <a:avLst/>
              <a:gdLst>
                <a:gd name="T0" fmla="*/ 96 w 112"/>
                <a:gd name="T1" fmla="*/ 177 h 179"/>
                <a:gd name="T2" fmla="*/ 96 w 112"/>
                <a:gd name="T3" fmla="*/ 133 h 179"/>
                <a:gd name="T4" fmla="*/ 91 w 112"/>
                <a:gd name="T5" fmla="*/ 122 h 179"/>
                <a:gd name="T6" fmla="*/ 24 w 112"/>
                <a:gd name="T7" fmla="*/ 55 h 179"/>
                <a:gd name="T8" fmla="*/ 14 w 112"/>
                <a:gd name="T9" fmla="*/ 51 h 179"/>
                <a:gd name="T10" fmla="*/ 1 w 112"/>
                <a:gd name="T11" fmla="*/ 40 h 179"/>
                <a:gd name="T12" fmla="*/ 12 w 112"/>
                <a:gd name="T13" fmla="*/ 27 h 179"/>
                <a:gd name="T14" fmla="*/ 24 w 112"/>
                <a:gd name="T15" fmla="*/ 40 h 179"/>
                <a:gd name="T16" fmla="*/ 28 w 112"/>
                <a:gd name="T17" fmla="*/ 51 h 179"/>
                <a:gd name="T18" fmla="*/ 89 w 112"/>
                <a:gd name="T19" fmla="*/ 112 h 179"/>
                <a:gd name="T20" fmla="*/ 96 w 112"/>
                <a:gd name="T21" fmla="*/ 117 h 179"/>
                <a:gd name="T22" fmla="*/ 96 w 112"/>
                <a:gd name="T23" fmla="*/ 91 h 179"/>
                <a:gd name="T24" fmla="*/ 92 w 112"/>
                <a:gd name="T25" fmla="*/ 85 h 179"/>
                <a:gd name="T26" fmla="*/ 72 w 112"/>
                <a:gd name="T27" fmla="*/ 65 h 179"/>
                <a:gd name="T28" fmla="*/ 56 w 112"/>
                <a:gd name="T29" fmla="*/ 57 h 179"/>
                <a:gd name="T30" fmla="*/ 44 w 112"/>
                <a:gd name="T31" fmla="*/ 44 h 179"/>
                <a:gd name="T32" fmla="*/ 57 w 112"/>
                <a:gd name="T33" fmla="*/ 34 h 179"/>
                <a:gd name="T34" fmla="*/ 68 w 112"/>
                <a:gd name="T35" fmla="*/ 47 h 179"/>
                <a:gd name="T36" fmla="*/ 72 w 112"/>
                <a:gd name="T37" fmla="*/ 57 h 179"/>
                <a:gd name="T38" fmla="*/ 96 w 112"/>
                <a:gd name="T39" fmla="*/ 81 h 179"/>
                <a:gd name="T40" fmla="*/ 96 w 112"/>
                <a:gd name="T41" fmla="*/ 28 h 179"/>
                <a:gd name="T42" fmla="*/ 91 w 112"/>
                <a:gd name="T43" fmla="*/ 23 h 179"/>
                <a:gd name="T44" fmla="*/ 90 w 112"/>
                <a:gd name="T45" fmla="*/ 5 h 179"/>
                <a:gd name="T46" fmla="*/ 107 w 112"/>
                <a:gd name="T47" fmla="*/ 5 h 179"/>
                <a:gd name="T48" fmla="*/ 105 w 112"/>
                <a:gd name="T49" fmla="*/ 23 h 179"/>
                <a:gd name="T50" fmla="*/ 101 w 112"/>
                <a:gd name="T51" fmla="*/ 33 h 179"/>
                <a:gd name="T52" fmla="*/ 101 w 112"/>
                <a:gd name="T53" fmla="*/ 165 h 179"/>
                <a:gd name="T54" fmla="*/ 100 w 112"/>
                <a:gd name="T55" fmla="*/ 174 h 179"/>
                <a:gd name="T56" fmla="*/ 96 w 112"/>
                <a:gd name="T57" fmla="*/ 177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2" h="179">
                  <a:moveTo>
                    <a:pt x="96" y="177"/>
                  </a:moveTo>
                  <a:cubicBezTo>
                    <a:pt x="96" y="163"/>
                    <a:pt x="96" y="148"/>
                    <a:pt x="96" y="133"/>
                  </a:cubicBezTo>
                  <a:cubicBezTo>
                    <a:pt x="96" y="129"/>
                    <a:pt x="95" y="126"/>
                    <a:pt x="91" y="122"/>
                  </a:cubicBezTo>
                  <a:cubicBezTo>
                    <a:pt x="69" y="100"/>
                    <a:pt x="46" y="77"/>
                    <a:pt x="24" y="55"/>
                  </a:cubicBezTo>
                  <a:cubicBezTo>
                    <a:pt x="21" y="52"/>
                    <a:pt x="19" y="50"/>
                    <a:pt x="14" y="51"/>
                  </a:cubicBezTo>
                  <a:cubicBezTo>
                    <a:pt x="7" y="52"/>
                    <a:pt x="1" y="47"/>
                    <a:pt x="1" y="40"/>
                  </a:cubicBezTo>
                  <a:cubicBezTo>
                    <a:pt x="0" y="33"/>
                    <a:pt x="5" y="27"/>
                    <a:pt x="12" y="27"/>
                  </a:cubicBezTo>
                  <a:cubicBezTo>
                    <a:pt x="19" y="27"/>
                    <a:pt x="25" y="33"/>
                    <a:pt x="24" y="40"/>
                  </a:cubicBezTo>
                  <a:cubicBezTo>
                    <a:pt x="23" y="45"/>
                    <a:pt x="25" y="48"/>
                    <a:pt x="28" y="51"/>
                  </a:cubicBezTo>
                  <a:cubicBezTo>
                    <a:pt x="49" y="71"/>
                    <a:pt x="69" y="92"/>
                    <a:pt x="89" y="112"/>
                  </a:cubicBezTo>
                  <a:cubicBezTo>
                    <a:pt x="91" y="114"/>
                    <a:pt x="92" y="116"/>
                    <a:pt x="96" y="117"/>
                  </a:cubicBezTo>
                  <a:cubicBezTo>
                    <a:pt x="96" y="108"/>
                    <a:pt x="96" y="100"/>
                    <a:pt x="96" y="91"/>
                  </a:cubicBezTo>
                  <a:cubicBezTo>
                    <a:pt x="96" y="88"/>
                    <a:pt x="93" y="86"/>
                    <a:pt x="92" y="85"/>
                  </a:cubicBezTo>
                  <a:cubicBezTo>
                    <a:pt x="85" y="78"/>
                    <a:pt x="78" y="71"/>
                    <a:pt x="72" y="65"/>
                  </a:cubicBezTo>
                  <a:cubicBezTo>
                    <a:pt x="67" y="60"/>
                    <a:pt x="64" y="55"/>
                    <a:pt x="56" y="57"/>
                  </a:cubicBezTo>
                  <a:cubicBezTo>
                    <a:pt x="49" y="59"/>
                    <a:pt x="44" y="51"/>
                    <a:pt x="44" y="44"/>
                  </a:cubicBezTo>
                  <a:cubicBezTo>
                    <a:pt x="45" y="38"/>
                    <a:pt x="51" y="33"/>
                    <a:pt x="57" y="34"/>
                  </a:cubicBezTo>
                  <a:cubicBezTo>
                    <a:pt x="64" y="34"/>
                    <a:pt x="70" y="40"/>
                    <a:pt x="68" y="47"/>
                  </a:cubicBezTo>
                  <a:cubicBezTo>
                    <a:pt x="67" y="52"/>
                    <a:pt x="69" y="54"/>
                    <a:pt x="72" y="57"/>
                  </a:cubicBezTo>
                  <a:cubicBezTo>
                    <a:pt x="80" y="65"/>
                    <a:pt x="87" y="72"/>
                    <a:pt x="96" y="81"/>
                  </a:cubicBezTo>
                  <a:cubicBezTo>
                    <a:pt x="96" y="62"/>
                    <a:pt x="96" y="45"/>
                    <a:pt x="96" y="28"/>
                  </a:cubicBezTo>
                  <a:cubicBezTo>
                    <a:pt x="96" y="25"/>
                    <a:pt x="93" y="25"/>
                    <a:pt x="91" y="23"/>
                  </a:cubicBezTo>
                  <a:cubicBezTo>
                    <a:pt x="85" y="18"/>
                    <a:pt x="84" y="10"/>
                    <a:pt x="90" y="5"/>
                  </a:cubicBezTo>
                  <a:cubicBezTo>
                    <a:pt x="95" y="0"/>
                    <a:pt x="102" y="0"/>
                    <a:pt x="107" y="5"/>
                  </a:cubicBezTo>
                  <a:cubicBezTo>
                    <a:pt x="112" y="11"/>
                    <a:pt x="112" y="19"/>
                    <a:pt x="105" y="23"/>
                  </a:cubicBezTo>
                  <a:cubicBezTo>
                    <a:pt x="101" y="26"/>
                    <a:pt x="101" y="29"/>
                    <a:pt x="101" y="33"/>
                  </a:cubicBezTo>
                  <a:cubicBezTo>
                    <a:pt x="101" y="77"/>
                    <a:pt x="101" y="121"/>
                    <a:pt x="101" y="165"/>
                  </a:cubicBezTo>
                  <a:cubicBezTo>
                    <a:pt x="101" y="168"/>
                    <a:pt x="101" y="171"/>
                    <a:pt x="100" y="174"/>
                  </a:cubicBezTo>
                  <a:cubicBezTo>
                    <a:pt x="99" y="176"/>
                    <a:pt x="100" y="179"/>
                    <a:pt x="96" y="1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3" name="Freeform 19">
              <a:extLst>
                <a:ext uri="{FF2B5EF4-FFF2-40B4-BE49-F238E27FC236}">
                  <a16:creationId xmlns:a16="http://schemas.microsoft.com/office/drawing/2014/main" id="{D3FE9152-1786-4D79-A7B1-967AD32EEFB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6" y="2166"/>
              <a:ext cx="223" cy="429"/>
            </a:xfrm>
            <a:custGeom>
              <a:avLst/>
              <a:gdLst>
                <a:gd name="T0" fmla="*/ 0 w 102"/>
                <a:gd name="T1" fmla="*/ 0 h 197"/>
                <a:gd name="T2" fmla="*/ 8 w 102"/>
                <a:gd name="T3" fmla="*/ 2 h 197"/>
                <a:gd name="T4" fmla="*/ 8 w 102"/>
                <a:gd name="T5" fmla="*/ 90 h 197"/>
                <a:gd name="T6" fmla="*/ 12 w 102"/>
                <a:gd name="T7" fmla="*/ 98 h 197"/>
                <a:gd name="T8" fmla="*/ 80 w 102"/>
                <a:gd name="T9" fmla="*/ 167 h 197"/>
                <a:gd name="T10" fmla="*/ 88 w 102"/>
                <a:gd name="T11" fmla="*/ 170 h 197"/>
                <a:gd name="T12" fmla="*/ 102 w 102"/>
                <a:gd name="T13" fmla="*/ 181 h 197"/>
                <a:gd name="T14" fmla="*/ 90 w 102"/>
                <a:gd name="T15" fmla="*/ 193 h 197"/>
                <a:gd name="T16" fmla="*/ 79 w 102"/>
                <a:gd name="T17" fmla="*/ 179 h 197"/>
                <a:gd name="T18" fmla="*/ 76 w 102"/>
                <a:gd name="T19" fmla="*/ 171 h 197"/>
                <a:gd name="T20" fmla="*/ 8 w 102"/>
                <a:gd name="T21" fmla="*/ 104 h 197"/>
                <a:gd name="T22" fmla="*/ 17 w 102"/>
                <a:gd name="T23" fmla="*/ 142 h 197"/>
                <a:gd name="T24" fmla="*/ 10 w 102"/>
                <a:gd name="T25" fmla="*/ 142 h 197"/>
                <a:gd name="T26" fmla="*/ 8 w 102"/>
                <a:gd name="T27" fmla="*/ 144 h 197"/>
                <a:gd name="T28" fmla="*/ 9 w 102"/>
                <a:gd name="T29" fmla="*/ 197 h 197"/>
                <a:gd name="T30" fmla="*/ 5 w 102"/>
                <a:gd name="T31" fmla="*/ 190 h 197"/>
                <a:gd name="T32" fmla="*/ 5 w 102"/>
                <a:gd name="T33" fmla="*/ 153 h 197"/>
                <a:gd name="T34" fmla="*/ 5 w 102"/>
                <a:gd name="T35" fmla="*/ 190 h 197"/>
                <a:gd name="T36" fmla="*/ 2 w 102"/>
                <a:gd name="T37" fmla="*/ 197 h 197"/>
                <a:gd name="T38" fmla="*/ 2 w 102"/>
                <a:gd name="T39" fmla="*/ 138 h 197"/>
                <a:gd name="T40" fmla="*/ 2 w 102"/>
                <a:gd name="T41" fmla="*/ 9 h 197"/>
                <a:gd name="T42" fmla="*/ 0 w 102"/>
                <a:gd name="T43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2" h="197">
                  <a:moveTo>
                    <a:pt x="0" y="0"/>
                  </a:moveTo>
                  <a:cubicBezTo>
                    <a:pt x="3" y="1"/>
                    <a:pt x="6" y="1"/>
                    <a:pt x="8" y="2"/>
                  </a:cubicBezTo>
                  <a:cubicBezTo>
                    <a:pt x="8" y="31"/>
                    <a:pt x="8" y="61"/>
                    <a:pt x="8" y="90"/>
                  </a:cubicBezTo>
                  <a:cubicBezTo>
                    <a:pt x="8" y="94"/>
                    <a:pt x="9" y="96"/>
                    <a:pt x="12" y="98"/>
                  </a:cubicBezTo>
                  <a:cubicBezTo>
                    <a:pt x="35" y="121"/>
                    <a:pt x="57" y="144"/>
                    <a:pt x="80" y="167"/>
                  </a:cubicBezTo>
                  <a:cubicBezTo>
                    <a:pt x="82" y="169"/>
                    <a:pt x="84" y="170"/>
                    <a:pt x="88" y="170"/>
                  </a:cubicBezTo>
                  <a:cubicBezTo>
                    <a:pt x="96" y="168"/>
                    <a:pt x="102" y="173"/>
                    <a:pt x="102" y="181"/>
                  </a:cubicBezTo>
                  <a:cubicBezTo>
                    <a:pt x="102" y="188"/>
                    <a:pt x="97" y="194"/>
                    <a:pt x="90" y="193"/>
                  </a:cubicBezTo>
                  <a:cubicBezTo>
                    <a:pt x="82" y="193"/>
                    <a:pt x="77" y="186"/>
                    <a:pt x="79" y="179"/>
                  </a:cubicBezTo>
                  <a:cubicBezTo>
                    <a:pt x="79" y="175"/>
                    <a:pt x="78" y="173"/>
                    <a:pt x="76" y="171"/>
                  </a:cubicBezTo>
                  <a:cubicBezTo>
                    <a:pt x="54" y="149"/>
                    <a:pt x="31" y="127"/>
                    <a:pt x="8" y="104"/>
                  </a:cubicBezTo>
                  <a:cubicBezTo>
                    <a:pt x="9" y="117"/>
                    <a:pt x="3" y="131"/>
                    <a:pt x="17" y="142"/>
                  </a:cubicBezTo>
                  <a:cubicBezTo>
                    <a:pt x="15" y="147"/>
                    <a:pt x="12" y="142"/>
                    <a:pt x="10" y="142"/>
                  </a:cubicBezTo>
                  <a:cubicBezTo>
                    <a:pt x="9" y="143"/>
                    <a:pt x="8" y="143"/>
                    <a:pt x="8" y="144"/>
                  </a:cubicBezTo>
                  <a:cubicBezTo>
                    <a:pt x="8" y="161"/>
                    <a:pt x="7" y="179"/>
                    <a:pt x="9" y="197"/>
                  </a:cubicBezTo>
                  <a:cubicBezTo>
                    <a:pt x="4" y="197"/>
                    <a:pt x="5" y="193"/>
                    <a:pt x="5" y="190"/>
                  </a:cubicBezTo>
                  <a:cubicBezTo>
                    <a:pt x="5" y="178"/>
                    <a:pt x="5" y="166"/>
                    <a:pt x="5" y="153"/>
                  </a:cubicBezTo>
                  <a:cubicBezTo>
                    <a:pt x="5" y="165"/>
                    <a:pt x="5" y="178"/>
                    <a:pt x="5" y="190"/>
                  </a:cubicBezTo>
                  <a:cubicBezTo>
                    <a:pt x="5" y="192"/>
                    <a:pt x="7" y="196"/>
                    <a:pt x="2" y="197"/>
                  </a:cubicBezTo>
                  <a:cubicBezTo>
                    <a:pt x="2" y="177"/>
                    <a:pt x="2" y="158"/>
                    <a:pt x="2" y="138"/>
                  </a:cubicBezTo>
                  <a:cubicBezTo>
                    <a:pt x="2" y="95"/>
                    <a:pt x="2" y="52"/>
                    <a:pt x="2" y="9"/>
                  </a:cubicBezTo>
                  <a:cubicBezTo>
                    <a:pt x="2" y="6"/>
                    <a:pt x="3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4" name="Freeform 20">
              <a:extLst>
                <a:ext uri="{FF2B5EF4-FFF2-40B4-BE49-F238E27FC236}">
                  <a16:creationId xmlns:a16="http://schemas.microsoft.com/office/drawing/2014/main" id="{4FA8EC62-F7A5-4095-B087-C25EBC5CCD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4" y="2183"/>
              <a:ext cx="130" cy="316"/>
            </a:xfrm>
            <a:custGeom>
              <a:avLst/>
              <a:gdLst>
                <a:gd name="T0" fmla="*/ 60 w 60"/>
                <a:gd name="T1" fmla="*/ 4 h 145"/>
                <a:gd name="T2" fmla="*/ 60 w 60"/>
                <a:gd name="T3" fmla="*/ 85 h 145"/>
                <a:gd name="T4" fmla="*/ 56 w 60"/>
                <a:gd name="T5" fmla="*/ 93 h 145"/>
                <a:gd name="T6" fmla="*/ 28 w 60"/>
                <a:gd name="T7" fmla="*/ 122 h 145"/>
                <a:gd name="T8" fmla="*/ 24 w 60"/>
                <a:gd name="T9" fmla="*/ 130 h 145"/>
                <a:gd name="T10" fmla="*/ 14 w 60"/>
                <a:gd name="T11" fmla="*/ 144 h 145"/>
                <a:gd name="T12" fmla="*/ 0 w 60"/>
                <a:gd name="T13" fmla="*/ 132 h 145"/>
                <a:gd name="T14" fmla="*/ 14 w 60"/>
                <a:gd name="T15" fmla="*/ 121 h 145"/>
                <a:gd name="T16" fmla="*/ 24 w 60"/>
                <a:gd name="T17" fmla="*/ 117 h 145"/>
                <a:gd name="T18" fmla="*/ 49 w 60"/>
                <a:gd name="T19" fmla="*/ 92 h 145"/>
                <a:gd name="T20" fmla="*/ 54 w 60"/>
                <a:gd name="T21" fmla="*/ 80 h 145"/>
                <a:gd name="T22" fmla="*/ 54 w 60"/>
                <a:gd name="T23" fmla="*/ 38 h 145"/>
                <a:gd name="T24" fmla="*/ 30 w 60"/>
                <a:gd name="T25" fmla="*/ 62 h 145"/>
                <a:gd name="T26" fmla="*/ 30 w 60"/>
                <a:gd name="T27" fmla="*/ 68 h 145"/>
                <a:gd name="T28" fmla="*/ 18 w 60"/>
                <a:gd name="T29" fmla="*/ 82 h 145"/>
                <a:gd name="T30" fmla="*/ 6 w 60"/>
                <a:gd name="T31" fmla="*/ 69 h 145"/>
                <a:gd name="T32" fmla="*/ 20 w 60"/>
                <a:gd name="T33" fmla="*/ 58 h 145"/>
                <a:gd name="T34" fmla="*/ 29 w 60"/>
                <a:gd name="T35" fmla="*/ 55 h 145"/>
                <a:gd name="T36" fmla="*/ 53 w 60"/>
                <a:gd name="T37" fmla="*/ 31 h 145"/>
                <a:gd name="T38" fmla="*/ 54 w 60"/>
                <a:gd name="T39" fmla="*/ 7 h 145"/>
                <a:gd name="T40" fmla="*/ 60 w 60"/>
                <a:gd name="T41" fmla="*/ 4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0" h="145">
                  <a:moveTo>
                    <a:pt x="60" y="4"/>
                  </a:moveTo>
                  <a:cubicBezTo>
                    <a:pt x="60" y="31"/>
                    <a:pt x="60" y="58"/>
                    <a:pt x="60" y="85"/>
                  </a:cubicBezTo>
                  <a:cubicBezTo>
                    <a:pt x="60" y="89"/>
                    <a:pt x="58" y="91"/>
                    <a:pt x="56" y="93"/>
                  </a:cubicBezTo>
                  <a:cubicBezTo>
                    <a:pt x="46" y="103"/>
                    <a:pt x="37" y="112"/>
                    <a:pt x="28" y="122"/>
                  </a:cubicBezTo>
                  <a:cubicBezTo>
                    <a:pt x="25" y="124"/>
                    <a:pt x="23" y="126"/>
                    <a:pt x="24" y="130"/>
                  </a:cubicBezTo>
                  <a:cubicBezTo>
                    <a:pt x="26" y="138"/>
                    <a:pt x="21" y="144"/>
                    <a:pt x="14" y="144"/>
                  </a:cubicBezTo>
                  <a:cubicBezTo>
                    <a:pt x="6" y="145"/>
                    <a:pt x="0" y="139"/>
                    <a:pt x="0" y="132"/>
                  </a:cubicBezTo>
                  <a:cubicBezTo>
                    <a:pt x="1" y="125"/>
                    <a:pt x="7" y="120"/>
                    <a:pt x="14" y="121"/>
                  </a:cubicBezTo>
                  <a:cubicBezTo>
                    <a:pt x="19" y="122"/>
                    <a:pt x="21" y="120"/>
                    <a:pt x="24" y="117"/>
                  </a:cubicBezTo>
                  <a:cubicBezTo>
                    <a:pt x="33" y="108"/>
                    <a:pt x="41" y="100"/>
                    <a:pt x="49" y="92"/>
                  </a:cubicBezTo>
                  <a:cubicBezTo>
                    <a:pt x="53" y="88"/>
                    <a:pt x="54" y="85"/>
                    <a:pt x="54" y="80"/>
                  </a:cubicBezTo>
                  <a:cubicBezTo>
                    <a:pt x="54" y="67"/>
                    <a:pt x="54" y="54"/>
                    <a:pt x="54" y="38"/>
                  </a:cubicBezTo>
                  <a:cubicBezTo>
                    <a:pt x="45" y="47"/>
                    <a:pt x="38" y="54"/>
                    <a:pt x="30" y="62"/>
                  </a:cubicBezTo>
                  <a:cubicBezTo>
                    <a:pt x="28" y="64"/>
                    <a:pt x="30" y="66"/>
                    <a:pt x="30" y="68"/>
                  </a:cubicBezTo>
                  <a:cubicBezTo>
                    <a:pt x="30" y="76"/>
                    <a:pt x="25" y="82"/>
                    <a:pt x="18" y="82"/>
                  </a:cubicBezTo>
                  <a:cubicBezTo>
                    <a:pt x="11" y="82"/>
                    <a:pt x="6" y="76"/>
                    <a:pt x="6" y="69"/>
                  </a:cubicBezTo>
                  <a:cubicBezTo>
                    <a:pt x="7" y="62"/>
                    <a:pt x="12" y="57"/>
                    <a:pt x="20" y="58"/>
                  </a:cubicBezTo>
                  <a:cubicBezTo>
                    <a:pt x="24" y="59"/>
                    <a:pt x="27" y="57"/>
                    <a:pt x="29" y="55"/>
                  </a:cubicBezTo>
                  <a:cubicBezTo>
                    <a:pt x="37" y="47"/>
                    <a:pt x="45" y="39"/>
                    <a:pt x="53" y="31"/>
                  </a:cubicBezTo>
                  <a:cubicBezTo>
                    <a:pt x="56" y="23"/>
                    <a:pt x="54" y="15"/>
                    <a:pt x="54" y="7"/>
                  </a:cubicBezTo>
                  <a:cubicBezTo>
                    <a:pt x="55" y="4"/>
                    <a:pt x="54" y="0"/>
                    <a:pt x="6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5" name="Freeform 21">
              <a:extLst>
                <a:ext uri="{FF2B5EF4-FFF2-40B4-BE49-F238E27FC236}">
                  <a16:creationId xmlns:a16="http://schemas.microsoft.com/office/drawing/2014/main" id="{5E04300E-6632-439E-B708-269C0F2713AB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4" y="1118"/>
              <a:ext cx="130" cy="296"/>
            </a:xfrm>
            <a:custGeom>
              <a:avLst/>
              <a:gdLst>
                <a:gd name="T0" fmla="*/ 54 w 60"/>
                <a:gd name="T1" fmla="*/ 114 h 136"/>
                <a:gd name="T2" fmla="*/ 34 w 60"/>
                <a:gd name="T3" fmla="*/ 94 h 136"/>
                <a:gd name="T4" fmla="*/ 17 w 60"/>
                <a:gd name="T5" fmla="*/ 86 h 136"/>
                <a:gd name="T6" fmla="*/ 6 w 60"/>
                <a:gd name="T7" fmla="*/ 75 h 136"/>
                <a:gd name="T8" fmla="*/ 18 w 60"/>
                <a:gd name="T9" fmla="*/ 63 h 136"/>
                <a:gd name="T10" fmla="*/ 30 w 60"/>
                <a:gd name="T11" fmla="*/ 73 h 136"/>
                <a:gd name="T12" fmla="*/ 39 w 60"/>
                <a:gd name="T13" fmla="*/ 92 h 136"/>
                <a:gd name="T14" fmla="*/ 54 w 60"/>
                <a:gd name="T15" fmla="*/ 107 h 136"/>
                <a:gd name="T16" fmla="*/ 54 w 60"/>
                <a:gd name="T17" fmla="*/ 59 h 136"/>
                <a:gd name="T18" fmla="*/ 50 w 60"/>
                <a:gd name="T19" fmla="*/ 54 h 136"/>
                <a:gd name="T20" fmla="*/ 24 w 60"/>
                <a:gd name="T21" fmla="*/ 27 h 136"/>
                <a:gd name="T22" fmla="*/ 14 w 60"/>
                <a:gd name="T23" fmla="*/ 24 h 136"/>
                <a:gd name="T24" fmla="*/ 0 w 60"/>
                <a:gd name="T25" fmla="*/ 13 h 136"/>
                <a:gd name="T26" fmla="*/ 13 w 60"/>
                <a:gd name="T27" fmla="*/ 0 h 136"/>
                <a:gd name="T28" fmla="*/ 24 w 60"/>
                <a:gd name="T29" fmla="*/ 14 h 136"/>
                <a:gd name="T30" fmla="*/ 28 w 60"/>
                <a:gd name="T31" fmla="*/ 23 h 136"/>
                <a:gd name="T32" fmla="*/ 56 w 60"/>
                <a:gd name="T33" fmla="*/ 52 h 136"/>
                <a:gd name="T34" fmla="*/ 60 w 60"/>
                <a:gd name="T35" fmla="*/ 59 h 136"/>
                <a:gd name="T36" fmla="*/ 60 w 60"/>
                <a:gd name="T37" fmla="*/ 135 h 136"/>
                <a:gd name="T38" fmla="*/ 54 w 60"/>
                <a:gd name="T39" fmla="*/ 130 h 136"/>
                <a:gd name="T40" fmla="*/ 54 w 60"/>
                <a:gd name="T41" fmla="*/ 1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0" h="136">
                  <a:moveTo>
                    <a:pt x="54" y="114"/>
                  </a:moveTo>
                  <a:cubicBezTo>
                    <a:pt x="47" y="107"/>
                    <a:pt x="40" y="101"/>
                    <a:pt x="34" y="94"/>
                  </a:cubicBezTo>
                  <a:cubicBezTo>
                    <a:pt x="29" y="90"/>
                    <a:pt x="25" y="85"/>
                    <a:pt x="17" y="86"/>
                  </a:cubicBezTo>
                  <a:cubicBezTo>
                    <a:pt x="11" y="88"/>
                    <a:pt x="6" y="81"/>
                    <a:pt x="6" y="75"/>
                  </a:cubicBezTo>
                  <a:cubicBezTo>
                    <a:pt x="6" y="69"/>
                    <a:pt x="11" y="63"/>
                    <a:pt x="18" y="63"/>
                  </a:cubicBezTo>
                  <a:cubicBezTo>
                    <a:pt x="24" y="62"/>
                    <a:pt x="31" y="67"/>
                    <a:pt x="30" y="73"/>
                  </a:cubicBezTo>
                  <a:cubicBezTo>
                    <a:pt x="28" y="82"/>
                    <a:pt x="34" y="86"/>
                    <a:pt x="39" y="92"/>
                  </a:cubicBezTo>
                  <a:cubicBezTo>
                    <a:pt x="43" y="96"/>
                    <a:pt x="48" y="101"/>
                    <a:pt x="54" y="107"/>
                  </a:cubicBezTo>
                  <a:cubicBezTo>
                    <a:pt x="54" y="90"/>
                    <a:pt x="54" y="74"/>
                    <a:pt x="54" y="59"/>
                  </a:cubicBezTo>
                  <a:cubicBezTo>
                    <a:pt x="54" y="57"/>
                    <a:pt x="52" y="55"/>
                    <a:pt x="50" y="54"/>
                  </a:cubicBezTo>
                  <a:cubicBezTo>
                    <a:pt x="41" y="45"/>
                    <a:pt x="32" y="36"/>
                    <a:pt x="24" y="27"/>
                  </a:cubicBezTo>
                  <a:cubicBezTo>
                    <a:pt x="21" y="25"/>
                    <a:pt x="19" y="23"/>
                    <a:pt x="14" y="24"/>
                  </a:cubicBezTo>
                  <a:cubicBezTo>
                    <a:pt x="7" y="25"/>
                    <a:pt x="1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1"/>
                    <a:pt x="26" y="7"/>
                    <a:pt x="24" y="14"/>
                  </a:cubicBezTo>
                  <a:cubicBezTo>
                    <a:pt x="23" y="19"/>
                    <a:pt x="25" y="21"/>
                    <a:pt x="28" y="23"/>
                  </a:cubicBezTo>
                  <a:cubicBezTo>
                    <a:pt x="37" y="33"/>
                    <a:pt x="47" y="42"/>
                    <a:pt x="56" y="52"/>
                  </a:cubicBezTo>
                  <a:cubicBezTo>
                    <a:pt x="58" y="54"/>
                    <a:pt x="60" y="56"/>
                    <a:pt x="60" y="59"/>
                  </a:cubicBezTo>
                  <a:cubicBezTo>
                    <a:pt x="60" y="85"/>
                    <a:pt x="60" y="110"/>
                    <a:pt x="60" y="135"/>
                  </a:cubicBezTo>
                  <a:cubicBezTo>
                    <a:pt x="55" y="136"/>
                    <a:pt x="55" y="133"/>
                    <a:pt x="54" y="130"/>
                  </a:cubicBezTo>
                  <a:cubicBezTo>
                    <a:pt x="54" y="125"/>
                    <a:pt x="55" y="119"/>
                    <a:pt x="54" y="1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6" name="Freeform 22">
              <a:extLst>
                <a:ext uri="{FF2B5EF4-FFF2-40B4-BE49-F238E27FC236}">
                  <a16:creationId xmlns:a16="http://schemas.microsoft.com/office/drawing/2014/main" id="{14305A9E-D357-46F8-B1BC-2124BB8987D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6" y="1776"/>
              <a:ext cx="494" cy="59"/>
            </a:xfrm>
            <a:custGeom>
              <a:avLst/>
              <a:gdLst>
                <a:gd name="T0" fmla="*/ 0 w 227"/>
                <a:gd name="T1" fmla="*/ 19 h 27"/>
                <a:gd name="T2" fmla="*/ 1 w 227"/>
                <a:gd name="T3" fmla="*/ 10 h 27"/>
                <a:gd name="T4" fmla="*/ 193 w 227"/>
                <a:gd name="T5" fmla="*/ 10 h 27"/>
                <a:gd name="T6" fmla="*/ 205 w 227"/>
                <a:gd name="T7" fmla="*/ 5 h 27"/>
                <a:gd name="T8" fmla="*/ 222 w 227"/>
                <a:gd name="T9" fmla="*/ 4 h 27"/>
                <a:gd name="T10" fmla="*/ 221 w 227"/>
                <a:gd name="T11" fmla="*/ 22 h 27"/>
                <a:gd name="T12" fmla="*/ 204 w 227"/>
                <a:gd name="T13" fmla="*/ 21 h 27"/>
                <a:gd name="T14" fmla="*/ 195 w 227"/>
                <a:gd name="T15" fmla="*/ 16 h 27"/>
                <a:gd name="T16" fmla="*/ 8 w 227"/>
                <a:gd name="T17" fmla="*/ 16 h 27"/>
                <a:gd name="T18" fmla="*/ 0 w 227"/>
                <a:gd name="T19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7" h="27">
                  <a:moveTo>
                    <a:pt x="0" y="19"/>
                  </a:moveTo>
                  <a:cubicBezTo>
                    <a:pt x="0" y="16"/>
                    <a:pt x="1" y="13"/>
                    <a:pt x="1" y="10"/>
                  </a:cubicBezTo>
                  <a:cubicBezTo>
                    <a:pt x="65" y="10"/>
                    <a:pt x="129" y="10"/>
                    <a:pt x="193" y="10"/>
                  </a:cubicBezTo>
                  <a:cubicBezTo>
                    <a:pt x="198" y="10"/>
                    <a:pt x="201" y="10"/>
                    <a:pt x="205" y="5"/>
                  </a:cubicBezTo>
                  <a:cubicBezTo>
                    <a:pt x="208" y="0"/>
                    <a:pt x="217" y="0"/>
                    <a:pt x="222" y="4"/>
                  </a:cubicBezTo>
                  <a:cubicBezTo>
                    <a:pt x="227" y="9"/>
                    <a:pt x="227" y="18"/>
                    <a:pt x="221" y="22"/>
                  </a:cubicBezTo>
                  <a:cubicBezTo>
                    <a:pt x="216" y="27"/>
                    <a:pt x="208" y="26"/>
                    <a:pt x="204" y="21"/>
                  </a:cubicBezTo>
                  <a:cubicBezTo>
                    <a:pt x="202" y="17"/>
                    <a:pt x="199" y="16"/>
                    <a:pt x="195" y="16"/>
                  </a:cubicBezTo>
                  <a:cubicBezTo>
                    <a:pt x="133" y="16"/>
                    <a:pt x="71" y="16"/>
                    <a:pt x="8" y="16"/>
                  </a:cubicBezTo>
                  <a:cubicBezTo>
                    <a:pt x="5" y="16"/>
                    <a:pt x="2" y="15"/>
                    <a:pt x="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7" name="Freeform 23">
              <a:extLst>
                <a:ext uri="{FF2B5EF4-FFF2-40B4-BE49-F238E27FC236}">
                  <a16:creationId xmlns:a16="http://schemas.microsoft.com/office/drawing/2014/main" id="{B567B9A4-F92B-4865-BA99-F6DB0E5071E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8" y="2124"/>
              <a:ext cx="199" cy="185"/>
            </a:xfrm>
            <a:custGeom>
              <a:avLst/>
              <a:gdLst>
                <a:gd name="T0" fmla="*/ 3 w 91"/>
                <a:gd name="T1" fmla="*/ 0 h 85"/>
                <a:gd name="T2" fmla="*/ 39 w 91"/>
                <a:gd name="T3" fmla="*/ 1 h 85"/>
                <a:gd name="T4" fmla="*/ 49 w 91"/>
                <a:gd name="T5" fmla="*/ 5 h 85"/>
                <a:gd name="T6" fmla="*/ 63 w 91"/>
                <a:gd name="T7" fmla="*/ 20 h 85"/>
                <a:gd name="T8" fmla="*/ 79 w 91"/>
                <a:gd name="T9" fmla="*/ 27 h 85"/>
                <a:gd name="T10" fmla="*/ 90 w 91"/>
                <a:gd name="T11" fmla="*/ 40 h 85"/>
                <a:gd name="T12" fmla="*/ 77 w 91"/>
                <a:gd name="T13" fmla="*/ 51 h 85"/>
                <a:gd name="T14" fmla="*/ 66 w 91"/>
                <a:gd name="T15" fmla="*/ 38 h 85"/>
                <a:gd name="T16" fmla="*/ 63 w 91"/>
                <a:gd name="T17" fmla="*/ 27 h 85"/>
                <a:gd name="T18" fmla="*/ 10 w 91"/>
                <a:gd name="T19" fmla="*/ 7 h 85"/>
                <a:gd name="T20" fmla="*/ 14 w 91"/>
                <a:gd name="T21" fmla="*/ 10 h 85"/>
                <a:gd name="T22" fmla="*/ 60 w 91"/>
                <a:gd name="T23" fmla="*/ 57 h 85"/>
                <a:gd name="T24" fmla="*/ 70 w 91"/>
                <a:gd name="T25" fmla="*/ 61 h 85"/>
                <a:gd name="T26" fmla="*/ 83 w 91"/>
                <a:gd name="T27" fmla="*/ 72 h 85"/>
                <a:gd name="T28" fmla="*/ 70 w 91"/>
                <a:gd name="T29" fmla="*/ 84 h 85"/>
                <a:gd name="T30" fmla="*/ 60 w 91"/>
                <a:gd name="T31" fmla="*/ 70 h 85"/>
                <a:gd name="T32" fmla="*/ 56 w 91"/>
                <a:gd name="T33" fmla="*/ 61 h 85"/>
                <a:gd name="T34" fmla="*/ 3 w 91"/>
                <a:gd name="T35" fmla="*/ 8 h 85"/>
                <a:gd name="T36" fmla="*/ 3 w 91"/>
                <a:gd name="T37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1" h="85">
                  <a:moveTo>
                    <a:pt x="3" y="0"/>
                  </a:moveTo>
                  <a:cubicBezTo>
                    <a:pt x="15" y="0"/>
                    <a:pt x="27" y="1"/>
                    <a:pt x="39" y="1"/>
                  </a:cubicBezTo>
                  <a:cubicBezTo>
                    <a:pt x="43" y="1"/>
                    <a:pt x="46" y="2"/>
                    <a:pt x="49" y="5"/>
                  </a:cubicBezTo>
                  <a:cubicBezTo>
                    <a:pt x="53" y="10"/>
                    <a:pt x="58" y="15"/>
                    <a:pt x="63" y="20"/>
                  </a:cubicBezTo>
                  <a:cubicBezTo>
                    <a:pt x="67" y="25"/>
                    <a:pt x="71" y="29"/>
                    <a:pt x="79" y="27"/>
                  </a:cubicBezTo>
                  <a:cubicBezTo>
                    <a:pt x="85" y="26"/>
                    <a:pt x="91" y="33"/>
                    <a:pt x="90" y="40"/>
                  </a:cubicBezTo>
                  <a:cubicBezTo>
                    <a:pt x="89" y="47"/>
                    <a:pt x="83" y="51"/>
                    <a:pt x="77" y="51"/>
                  </a:cubicBezTo>
                  <a:cubicBezTo>
                    <a:pt x="70" y="50"/>
                    <a:pt x="64" y="44"/>
                    <a:pt x="66" y="38"/>
                  </a:cubicBezTo>
                  <a:cubicBezTo>
                    <a:pt x="67" y="33"/>
                    <a:pt x="65" y="31"/>
                    <a:pt x="63" y="27"/>
                  </a:cubicBezTo>
                  <a:cubicBezTo>
                    <a:pt x="50" y="10"/>
                    <a:pt x="33" y="1"/>
                    <a:pt x="10" y="7"/>
                  </a:cubicBezTo>
                  <a:cubicBezTo>
                    <a:pt x="10" y="8"/>
                    <a:pt x="12" y="9"/>
                    <a:pt x="14" y="10"/>
                  </a:cubicBezTo>
                  <a:cubicBezTo>
                    <a:pt x="29" y="26"/>
                    <a:pt x="45" y="42"/>
                    <a:pt x="60" y="57"/>
                  </a:cubicBezTo>
                  <a:cubicBezTo>
                    <a:pt x="63" y="60"/>
                    <a:pt x="66" y="61"/>
                    <a:pt x="70" y="61"/>
                  </a:cubicBezTo>
                  <a:cubicBezTo>
                    <a:pt x="77" y="59"/>
                    <a:pt x="83" y="65"/>
                    <a:pt x="83" y="72"/>
                  </a:cubicBezTo>
                  <a:cubicBezTo>
                    <a:pt x="83" y="79"/>
                    <a:pt x="78" y="85"/>
                    <a:pt x="70" y="84"/>
                  </a:cubicBezTo>
                  <a:cubicBezTo>
                    <a:pt x="63" y="84"/>
                    <a:pt x="58" y="77"/>
                    <a:pt x="60" y="70"/>
                  </a:cubicBezTo>
                  <a:cubicBezTo>
                    <a:pt x="61" y="65"/>
                    <a:pt x="59" y="64"/>
                    <a:pt x="56" y="61"/>
                  </a:cubicBezTo>
                  <a:cubicBezTo>
                    <a:pt x="39" y="43"/>
                    <a:pt x="21" y="26"/>
                    <a:pt x="3" y="8"/>
                  </a:cubicBezTo>
                  <a:cubicBezTo>
                    <a:pt x="2" y="5"/>
                    <a:pt x="0" y="2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8" name="Freeform 24">
              <a:extLst>
                <a:ext uri="{FF2B5EF4-FFF2-40B4-BE49-F238E27FC236}">
                  <a16:creationId xmlns:a16="http://schemas.microsoft.com/office/drawing/2014/main" id="{86228E9B-3E88-44B3-905B-CC2530235F5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1" y="1020"/>
              <a:ext cx="58" cy="425"/>
            </a:xfrm>
            <a:custGeom>
              <a:avLst/>
              <a:gdLst>
                <a:gd name="T0" fmla="*/ 17 w 27"/>
                <a:gd name="T1" fmla="*/ 195 h 195"/>
                <a:gd name="T2" fmla="*/ 10 w 27"/>
                <a:gd name="T3" fmla="*/ 194 h 195"/>
                <a:gd name="T4" fmla="*/ 11 w 27"/>
                <a:gd name="T5" fmla="*/ 30 h 195"/>
                <a:gd name="T6" fmla="*/ 7 w 27"/>
                <a:gd name="T7" fmla="*/ 23 h 195"/>
                <a:gd name="T8" fmla="*/ 5 w 27"/>
                <a:gd name="T9" fmla="*/ 5 h 195"/>
                <a:gd name="T10" fmla="*/ 22 w 27"/>
                <a:gd name="T11" fmla="*/ 5 h 195"/>
                <a:gd name="T12" fmla="*/ 21 w 27"/>
                <a:gd name="T13" fmla="*/ 23 h 195"/>
                <a:gd name="T14" fmla="*/ 17 w 27"/>
                <a:gd name="T15" fmla="*/ 33 h 195"/>
                <a:gd name="T16" fmla="*/ 17 w 27"/>
                <a:gd name="T17" fmla="*/ 195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195">
                  <a:moveTo>
                    <a:pt x="17" y="195"/>
                  </a:moveTo>
                  <a:cubicBezTo>
                    <a:pt x="15" y="195"/>
                    <a:pt x="12" y="195"/>
                    <a:pt x="10" y="194"/>
                  </a:cubicBezTo>
                  <a:cubicBezTo>
                    <a:pt x="11" y="140"/>
                    <a:pt x="11" y="85"/>
                    <a:pt x="11" y="30"/>
                  </a:cubicBezTo>
                  <a:cubicBezTo>
                    <a:pt x="11" y="27"/>
                    <a:pt x="10" y="25"/>
                    <a:pt x="7" y="23"/>
                  </a:cubicBezTo>
                  <a:cubicBezTo>
                    <a:pt x="0" y="19"/>
                    <a:pt x="0" y="11"/>
                    <a:pt x="5" y="5"/>
                  </a:cubicBezTo>
                  <a:cubicBezTo>
                    <a:pt x="9" y="0"/>
                    <a:pt x="17" y="0"/>
                    <a:pt x="22" y="5"/>
                  </a:cubicBezTo>
                  <a:cubicBezTo>
                    <a:pt x="27" y="10"/>
                    <a:pt x="27" y="19"/>
                    <a:pt x="21" y="23"/>
                  </a:cubicBezTo>
                  <a:cubicBezTo>
                    <a:pt x="16" y="26"/>
                    <a:pt x="17" y="29"/>
                    <a:pt x="17" y="33"/>
                  </a:cubicBezTo>
                  <a:cubicBezTo>
                    <a:pt x="17" y="87"/>
                    <a:pt x="17" y="141"/>
                    <a:pt x="17" y="1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9" name="Freeform 25">
              <a:extLst>
                <a:ext uri="{FF2B5EF4-FFF2-40B4-BE49-F238E27FC236}">
                  <a16:creationId xmlns:a16="http://schemas.microsoft.com/office/drawing/2014/main" id="{6913416C-A454-4F16-9634-43C2ABFD82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0" y="1959"/>
              <a:ext cx="151" cy="239"/>
            </a:xfrm>
            <a:custGeom>
              <a:avLst/>
              <a:gdLst>
                <a:gd name="T0" fmla="*/ 0 w 69"/>
                <a:gd name="T1" fmla="*/ 2 h 110"/>
                <a:gd name="T2" fmla="*/ 2 w 69"/>
                <a:gd name="T3" fmla="*/ 0 h 110"/>
                <a:gd name="T4" fmla="*/ 18 w 69"/>
                <a:gd name="T5" fmla="*/ 13 h 110"/>
                <a:gd name="T6" fmla="*/ 38 w 69"/>
                <a:gd name="T7" fmla="*/ 33 h 110"/>
                <a:gd name="T8" fmla="*/ 48 w 69"/>
                <a:gd name="T9" fmla="*/ 37 h 110"/>
                <a:gd name="T10" fmla="*/ 61 w 69"/>
                <a:gd name="T11" fmla="*/ 49 h 110"/>
                <a:gd name="T12" fmla="*/ 49 w 69"/>
                <a:gd name="T13" fmla="*/ 61 h 110"/>
                <a:gd name="T14" fmla="*/ 38 w 69"/>
                <a:gd name="T15" fmla="*/ 46 h 110"/>
                <a:gd name="T16" fmla="*/ 36 w 69"/>
                <a:gd name="T17" fmla="*/ 39 h 110"/>
                <a:gd name="T18" fmla="*/ 30 w 69"/>
                <a:gd name="T19" fmla="*/ 33 h 110"/>
                <a:gd name="T20" fmla="*/ 25 w 69"/>
                <a:gd name="T21" fmla="*/ 28 h 110"/>
                <a:gd name="T22" fmla="*/ 33 w 69"/>
                <a:gd name="T23" fmla="*/ 70 h 110"/>
                <a:gd name="T24" fmla="*/ 44 w 69"/>
                <a:gd name="T25" fmla="*/ 81 h 110"/>
                <a:gd name="T26" fmla="*/ 57 w 69"/>
                <a:gd name="T27" fmla="*/ 86 h 110"/>
                <a:gd name="T28" fmla="*/ 69 w 69"/>
                <a:gd name="T29" fmla="*/ 98 h 110"/>
                <a:gd name="T30" fmla="*/ 57 w 69"/>
                <a:gd name="T31" fmla="*/ 110 h 110"/>
                <a:gd name="T32" fmla="*/ 45 w 69"/>
                <a:gd name="T33" fmla="*/ 97 h 110"/>
                <a:gd name="T34" fmla="*/ 41 w 69"/>
                <a:gd name="T35" fmla="*/ 86 h 110"/>
                <a:gd name="T36" fmla="*/ 18 w 69"/>
                <a:gd name="T37" fmla="*/ 33 h 110"/>
                <a:gd name="T38" fmla="*/ 9 w 69"/>
                <a:gd name="T39" fmla="*/ 12 h 110"/>
                <a:gd name="T40" fmla="*/ 0 w 69"/>
                <a:gd name="T41" fmla="*/ 2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110">
                  <a:moveTo>
                    <a:pt x="0" y="2"/>
                  </a:moveTo>
                  <a:cubicBezTo>
                    <a:pt x="0" y="1"/>
                    <a:pt x="1" y="1"/>
                    <a:pt x="2" y="0"/>
                  </a:cubicBezTo>
                  <a:cubicBezTo>
                    <a:pt x="9" y="1"/>
                    <a:pt x="12" y="10"/>
                    <a:pt x="18" y="13"/>
                  </a:cubicBezTo>
                  <a:cubicBezTo>
                    <a:pt x="25" y="20"/>
                    <a:pt x="31" y="27"/>
                    <a:pt x="38" y="33"/>
                  </a:cubicBezTo>
                  <a:cubicBezTo>
                    <a:pt x="41" y="36"/>
                    <a:pt x="43" y="38"/>
                    <a:pt x="48" y="37"/>
                  </a:cubicBezTo>
                  <a:cubicBezTo>
                    <a:pt x="56" y="36"/>
                    <a:pt x="62" y="41"/>
                    <a:pt x="61" y="49"/>
                  </a:cubicBezTo>
                  <a:cubicBezTo>
                    <a:pt x="61" y="56"/>
                    <a:pt x="56" y="61"/>
                    <a:pt x="49" y="61"/>
                  </a:cubicBezTo>
                  <a:cubicBezTo>
                    <a:pt x="42" y="60"/>
                    <a:pt x="37" y="54"/>
                    <a:pt x="38" y="46"/>
                  </a:cubicBezTo>
                  <a:cubicBezTo>
                    <a:pt x="39" y="43"/>
                    <a:pt x="38" y="41"/>
                    <a:pt x="36" y="39"/>
                  </a:cubicBezTo>
                  <a:cubicBezTo>
                    <a:pt x="34" y="37"/>
                    <a:pt x="32" y="35"/>
                    <a:pt x="30" y="33"/>
                  </a:cubicBezTo>
                  <a:cubicBezTo>
                    <a:pt x="28" y="31"/>
                    <a:pt x="27" y="29"/>
                    <a:pt x="25" y="28"/>
                  </a:cubicBezTo>
                  <a:cubicBezTo>
                    <a:pt x="26" y="43"/>
                    <a:pt x="17" y="59"/>
                    <a:pt x="33" y="70"/>
                  </a:cubicBezTo>
                  <a:cubicBezTo>
                    <a:pt x="37" y="73"/>
                    <a:pt x="40" y="77"/>
                    <a:pt x="44" y="81"/>
                  </a:cubicBezTo>
                  <a:cubicBezTo>
                    <a:pt x="47" y="84"/>
                    <a:pt x="50" y="88"/>
                    <a:pt x="57" y="86"/>
                  </a:cubicBezTo>
                  <a:cubicBezTo>
                    <a:pt x="63" y="85"/>
                    <a:pt x="69" y="92"/>
                    <a:pt x="69" y="98"/>
                  </a:cubicBezTo>
                  <a:cubicBezTo>
                    <a:pt x="69" y="105"/>
                    <a:pt x="64" y="110"/>
                    <a:pt x="57" y="110"/>
                  </a:cubicBezTo>
                  <a:cubicBezTo>
                    <a:pt x="50" y="110"/>
                    <a:pt x="44" y="104"/>
                    <a:pt x="45" y="97"/>
                  </a:cubicBezTo>
                  <a:cubicBezTo>
                    <a:pt x="47" y="91"/>
                    <a:pt x="44" y="89"/>
                    <a:pt x="41" y="86"/>
                  </a:cubicBezTo>
                  <a:cubicBezTo>
                    <a:pt x="22" y="73"/>
                    <a:pt x="13" y="56"/>
                    <a:pt x="18" y="33"/>
                  </a:cubicBezTo>
                  <a:cubicBezTo>
                    <a:pt x="19" y="24"/>
                    <a:pt x="16" y="17"/>
                    <a:pt x="9" y="12"/>
                  </a:cubicBezTo>
                  <a:cubicBezTo>
                    <a:pt x="6" y="9"/>
                    <a:pt x="3" y="5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0" name="Freeform 26">
              <a:extLst>
                <a:ext uri="{FF2B5EF4-FFF2-40B4-BE49-F238E27FC236}">
                  <a16:creationId xmlns:a16="http://schemas.microsoft.com/office/drawing/2014/main" id="{C30AC6A0-0D71-49F0-963A-4958331241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3" y="2305"/>
              <a:ext cx="174" cy="176"/>
            </a:xfrm>
            <a:custGeom>
              <a:avLst/>
              <a:gdLst>
                <a:gd name="T0" fmla="*/ 80 w 80"/>
                <a:gd name="T1" fmla="*/ 4 h 81"/>
                <a:gd name="T2" fmla="*/ 73 w 80"/>
                <a:gd name="T3" fmla="*/ 23 h 81"/>
                <a:gd name="T4" fmla="*/ 72 w 80"/>
                <a:gd name="T5" fmla="*/ 42 h 81"/>
                <a:gd name="T6" fmla="*/ 66 w 80"/>
                <a:gd name="T7" fmla="*/ 57 h 81"/>
                <a:gd name="T8" fmla="*/ 64 w 80"/>
                <a:gd name="T9" fmla="*/ 66 h 81"/>
                <a:gd name="T10" fmla="*/ 52 w 80"/>
                <a:gd name="T11" fmla="*/ 80 h 81"/>
                <a:gd name="T12" fmla="*/ 40 w 80"/>
                <a:gd name="T13" fmla="*/ 68 h 81"/>
                <a:gd name="T14" fmla="*/ 53 w 80"/>
                <a:gd name="T15" fmla="*/ 56 h 81"/>
                <a:gd name="T16" fmla="*/ 66 w 80"/>
                <a:gd name="T17" fmla="*/ 45 h 81"/>
                <a:gd name="T18" fmla="*/ 67 w 80"/>
                <a:gd name="T19" fmla="*/ 20 h 81"/>
                <a:gd name="T20" fmla="*/ 62 w 80"/>
                <a:gd name="T21" fmla="*/ 23 h 81"/>
                <a:gd name="T22" fmla="*/ 27 w 80"/>
                <a:gd name="T23" fmla="*/ 58 h 81"/>
                <a:gd name="T24" fmla="*/ 24 w 80"/>
                <a:gd name="T25" fmla="*/ 67 h 81"/>
                <a:gd name="T26" fmla="*/ 13 w 80"/>
                <a:gd name="T27" fmla="*/ 81 h 81"/>
                <a:gd name="T28" fmla="*/ 0 w 80"/>
                <a:gd name="T29" fmla="*/ 69 h 81"/>
                <a:gd name="T30" fmla="*/ 14 w 80"/>
                <a:gd name="T31" fmla="*/ 57 h 81"/>
                <a:gd name="T32" fmla="*/ 23 w 80"/>
                <a:gd name="T33" fmla="*/ 54 h 81"/>
                <a:gd name="T34" fmla="*/ 75 w 80"/>
                <a:gd name="T35" fmla="*/ 2 h 81"/>
                <a:gd name="T36" fmla="*/ 80 w 80"/>
                <a:gd name="T37" fmla="*/ 4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0" h="81">
                  <a:moveTo>
                    <a:pt x="80" y="4"/>
                  </a:moveTo>
                  <a:cubicBezTo>
                    <a:pt x="74" y="9"/>
                    <a:pt x="72" y="16"/>
                    <a:pt x="73" y="23"/>
                  </a:cubicBezTo>
                  <a:cubicBezTo>
                    <a:pt x="73" y="30"/>
                    <a:pt x="72" y="36"/>
                    <a:pt x="72" y="42"/>
                  </a:cubicBezTo>
                  <a:cubicBezTo>
                    <a:pt x="72" y="48"/>
                    <a:pt x="71" y="53"/>
                    <a:pt x="66" y="57"/>
                  </a:cubicBezTo>
                  <a:cubicBezTo>
                    <a:pt x="63" y="60"/>
                    <a:pt x="63" y="62"/>
                    <a:pt x="64" y="66"/>
                  </a:cubicBezTo>
                  <a:cubicBezTo>
                    <a:pt x="65" y="73"/>
                    <a:pt x="60" y="80"/>
                    <a:pt x="52" y="80"/>
                  </a:cubicBezTo>
                  <a:cubicBezTo>
                    <a:pt x="45" y="80"/>
                    <a:pt x="40" y="75"/>
                    <a:pt x="40" y="68"/>
                  </a:cubicBezTo>
                  <a:cubicBezTo>
                    <a:pt x="40" y="61"/>
                    <a:pt x="46" y="56"/>
                    <a:pt x="53" y="56"/>
                  </a:cubicBezTo>
                  <a:cubicBezTo>
                    <a:pt x="61" y="56"/>
                    <a:pt x="65" y="53"/>
                    <a:pt x="66" y="45"/>
                  </a:cubicBezTo>
                  <a:cubicBezTo>
                    <a:pt x="67" y="37"/>
                    <a:pt x="67" y="28"/>
                    <a:pt x="67" y="20"/>
                  </a:cubicBezTo>
                  <a:cubicBezTo>
                    <a:pt x="64" y="19"/>
                    <a:pt x="63" y="21"/>
                    <a:pt x="62" y="23"/>
                  </a:cubicBezTo>
                  <a:cubicBezTo>
                    <a:pt x="50" y="34"/>
                    <a:pt x="39" y="46"/>
                    <a:pt x="27" y="58"/>
                  </a:cubicBezTo>
                  <a:cubicBezTo>
                    <a:pt x="24" y="60"/>
                    <a:pt x="23" y="63"/>
                    <a:pt x="24" y="67"/>
                  </a:cubicBezTo>
                  <a:cubicBezTo>
                    <a:pt x="25" y="74"/>
                    <a:pt x="20" y="80"/>
                    <a:pt x="13" y="81"/>
                  </a:cubicBezTo>
                  <a:cubicBezTo>
                    <a:pt x="6" y="81"/>
                    <a:pt x="0" y="75"/>
                    <a:pt x="0" y="69"/>
                  </a:cubicBezTo>
                  <a:cubicBezTo>
                    <a:pt x="0" y="61"/>
                    <a:pt x="6" y="56"/>
                    <a:pt x="14" y="57"/>
                  </a:cubicBezTo>
                  <a:cubicBezTo>
                    <a:pt x="18" y="58"/>
                    <a:pt x="20" y="56"/>
                    <a:pt x="23" y="54"/>
                  </a:cubicBezTo>
                  <a:cubicBezTo>
                    <a:pt x="40" y="36"/>
                    <a:pt x="58" y="19"/>
                    <a:pt x="75" y="2"/>
                  </a:cubicBezTo>
                  <a:cubicBezTo>
                    <a:pt x="77" y="1"/>
                    <a:pt x="80" y="0"/>
                    <a:pt x="8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1" name="Freeform 27">
              <a:extLst>
                <a:ext uri="{FF2B5EF4-FFF2-40B4-BE49-F238E27FC236}">
                  <a16:creationId xmlns:a16="http://schemas.microsoft.com/office/drawing/2014/main" id="{64DBA609-D5E8-4F8F-B5AA-48ED040F2AD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7" y="2292"/>
              <a:ext cx="253" cy="120"/>
            </a:xfrm>
            <a:custGeom>
              <a:avLst/>
              <a:gdLst>
                <a:gd name="T0" fmla="*/ 116 w 116"/>
                <a:gd name="T1" fmla="*/ 6 h 55"/>
                <a:gd name="T2" fmla="*/ 113 w 116"/>
                <a:gd name="T3" fmla="*/ 7 h 55"/>
                <a:gd name="T4" fmla="*/ 58 w 116"/>
                <a:gd name="T5" fmla="*/ 35 h 55"/>
                <a:gd name="T6" fmla="*/ 57 w 116"/>
                <a:gd name="T7" fmla="*/ 41 h 55"/>
                <a:gd name="T8" fmla="*/ 45 w 116"/>
                <a:gd name="T9" fmla="*/ 55 h 55"/>
                <a:gd name="T10" fmla="*/ 33 w 116"/>
                <a:gd name="T11" fmla="*/ 43 h 55"/>
                <a:gd name="T12" fmla="*/ 47 w 116"/>
                <a:gd name="T13" fmla="*/ 32 h 55"/>
                <a:gd name="T14" fmla="*/ 62 w 116"/>
                <a:gd name="T15" fmla="*/ 19 h 55"/>
                <a:gd name="T16" fmla="*/ 28 w 116"/>
                <a:gd name="T17" fmla="*/ 21 h 55"/>
                <a:gd name="T18" fmla="*/ 24 w 116"/>
                <a:gd name="T19" fmla="*/ 28 h 55"/>
                <a:gd name="T20" fmla="*/ 13 w 116"/>
                <a:gd name="T21" fmla="*/ 43 h 55"/>
                <a:gd name="T22" fmla="*/ 0 w 116"/>
                <a:gd name="T23" fmla="*/ 31 h 55"/>
                <a:gd name="T24" fmla="*/ 14 w 116"/>
                <a:gd name="T25" fmla="*/ 19 h 55"/>
                <a:gd name="T26" fmla="*/ 22 w 116"/>
                <a:gd name="T27" fmla="*/ 17 h 55"/>
                <a:gd name="T28" fmla="*/ 29 w 116"/>
                <a:gd name="T29" fmla="*/ 15 h 55"/>
                <a:gd name="T30" fmla="*/ 52 w 116"/>
                <a:gd name="T31" fmla="*/ 14 h 55"/>
                <a:gd name="T32" fmla="*/ 83 w 116"/>
                <a:gd name="T33" fmla="*/ 2 h 55"/>
                <a:gd name="T34" fmla="*/ 111 w 116"/>
                <a:gd name="T35" fmla="*/ 2 h 55"/>
                <a:gd name="T36" fmla="*/ 116 w 116"/>
                <a:gd name="T37" fmla="*/ 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6" h="55">
                  <a:moveTo>
                    <a:pt x="116" y="6"/>
                  </a:moveTo>
                  <a:cubicBezTo>
                    <a:pt x="115" y="6"/>
                    <a:pt x="114" y="7"/>
                    <a:pt x="113" y="7"/>
                  </a:cubicBezTo>
                  <a:cubicBezTo>
                    <a:pt x="86" y="0"/>
                    <a:pt x="73" y="19"/>
                    <a:pt x="58" y="35"/>
                  </a:cubicBezTo>
                  <a:cubicBezTo>
                    <a:pt x="55" y="37"/>
                    <a:pt x="57" y="39"/>
                    <a:pt x="57" y="41"/>
                  </a:cubicBezTo>
                  <a:cubicBezTo>
                    <a:pt x="57" y="50"/>
                    <a:pt x="53" y="55"/>
                    <a:pt x="45" y="55"/>
                  </a:cubicBezTo>
                  <a:cubicBezTo>
                    <a:pt x="38" y="55"/>
                    <a:pt x="33" y="50"/>
                    <a:pt x="33" y="43"/>
                  </a:cubicBezTo>
                  <a:cubicBezTo>
                    <a:pt x="33" y="36"/>
                    <a:pt x="39" y="31"/>
                    <a:pt x="47" y="32"/>
                  </a:cubicBezTo>
                  <a:cubicBezTo>
                    <a:pt x="57" y="33"/>
                    <a:pt x="57" y="24"/>
                    <a:pt x="62" y="19"/>
                  </a:cubicBezTo>
                  <a:cubicBezTo>
                    <a:pt x="51" y="20"/>
                    <a:pt x="40" y="20"/>
                    <a:pt x="28" y="21"/>
                  </a:cubicBezTo>
                  <a:cubicBezTo>
                    <a:pt x="24" y="21"/>
                    <a:pt x="23" y="23"/>
                    <a:pt x="24" y="28"/>
                  </a:cubicBezTo>
                  <a:cubicBezTo>
                    <a:pt x="26" y="36"/>
                    <a:pt x="21" y="42"/>
                    <a:pt x="13" y="43"/>
                  </a:cubicBezTo>
                  <a:cubicBezTo>
                    <a:pt x="6" y="43"/>
                    <a:pt x="1" y="38"/>
                    <a:pt x="0" y="31"/>
                  </a:cubicBezTo>
                  <a:cubicBezTo>
                    <a:pt x="0" y="24"/>
                    <a:pt x="6" y="19"/>
                    <a:pt x="14" y="19"/>
                  </a:cubicBezTo>
                  <a:cubicBezTo>
                    <a:pt x="17" y="20"/>
                    <a:pt x="20" y="20"/>
                    <a:pt x="22" y="17"/>
                  </a:cubicBezTo>
                  <a:cubicBezTo>
                    <a:pt x="24" y="14"/>
                    <a:pt x="27" y="15"/>
                    <a:pt x="29" y="15"/>
                  </a:cubicBezTo>
                  <a:cubicBezTo>
                    <a:pt x="37" y="15"/>
                    <a:pt x="44" y="14"/>
                    <a:pt x="52" y="14"/>
                  </a:cubicBezTo>
                  <a:cubicBezTo>
                    <a:pt x="64" y="15"/>
                    <a:pt x="75" y="12"/>
                    <a:pt x="83" y="2"/>
                  </a:cubicBezTo>
                  <a:cubicBezTo>
                    <a:pt x="92" y="0"/>
                    <a:pt x="102" y="1"/>
                    <a:pt x="111" y="2"/>
                  </a:cubicBezTo>
                  <a:cubicBezTo>
                    <a:pt x="114" y="3"/>
                    <a:pt x="116" y="3"/>
                    <a:pt x="116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2" name="Freeform 28">
              <a:extLst>
                <a:ext uri="{FF2B5EF4-FFF2-40B4-BE49-F238E27FC236}">
                  <a16:creationId xmlns:a16="http://schemas.microsoft.com/office/drawing/2014/main" id="{E2E9C4C1-5AB3-4541-BD99-90258D2E5D8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3" y="953"/>
              <a:ext cx="61" cy="509"/>
            </a:xfrm>
            <a:custGeom>
              <a:avLst/>
              <a:gdLst>
                <a:gd name="T0" fmla="*/ 20 w 28"/>
                <a:gd name="T1" fmla="*/ 227 h 234"/>
                <a:gd name="T2" fmla="*/ 13 w 28"/>
                <a:gd name="T3" fmla="*/ 229 h 234"/>
                <a:gd name="T4" fmla="*/ 9 w 28"/>
                <a:gd name="T5" fmla="*/ 227 h 234"/>
                <a:gd name="T6" fmla="*/ 12 w 28"/>
                <a:gd name="T7" fmla="*/ 219 h 234"/>
                <a:gd name="T8" fmla="*/ 12 w 28"/>
                <a:gd name="T9" fmla="*/ 31 h 234"/>
                <a:gd name="T10" fmla="*/ 7 w 28"/>
                <a:gd name="T11" fmla="*/ 23 h 234"/>
                <a:gd name="T12" fmla="*/ 6 w 28"/>
                <a:gd name="T13" fmla="*/ 4 h 234"/>
                <a:gd name="T14" fmla="*/ 23 w 28"/>
                <a:gd name="T15" fmla="*/ 5 h 234"/>
                <a:gd name="T16" fmla="*/ 21 w 28"/>
                <a:gd name="T17" fmla="*/ 23 h 234"/>
                <a:gd name="T18" fmla="*/ 17 w 28"/>
                <a:gd name="T19" fmla="*/ 31 h 234"/>
                <a:gd name="T20" fmla="*/ 17 w 28"/>
                <a:gd name="T21" fmla="*/ 220 h 234"/>
                <a:gd name="T22" fmla="*/ 20 w 28"/>
                <a:gd name="T23" fmla="*/ 227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234">
                  <a:moveTo>
                    <a:pt x="20" y="227"/>
                  </a:moveTo>
                  <a:cubicBezTo>
                    <a:pt x="18" y="228"/>
                    <a:pt x="15" y="225"/>
                    <a:pt x="13" y="229"/>
                  </a:cubicBezTo>
                  <a:cubicBezTo>
                    <a:pt x="10" y="234"/>
                    <a:pt x="9" y="229"/>
                    <a:pt x="9" y="227"/>
                  </a:cubicBezTo>
                  <a:cubicBezTo>
                    <a:pt x="12" y="225"/>
                    <a:pt x="12" y="222"/>
                    <a:pt x="12" y="219"/>
                  </a:cubicBezTo>
                  <a:cubicBezTo>
                    <a:pt x="12" y="157"/>
                    <a:pt x="12" y="94"/>
                    <a:pt x="12" y="31"/>
                  </a:cubicBezTo>
                  <a:cubicBezTo>
                    <a:pt x="12" y="27"/>
                    <a:pt x="11" y="25"/>
                    <a:pt x="7" y="23"/>
                  </a:cubicBezTo>
                  <a:cubicBezTo>
                    <a:pt x="1" y="18"/>
                    <a:pt x="0" y="10"/>
                    <a:pt x="6" y="4"/>
                  </a:cubicBezTo>
                  <a:cubicBezTo>
                    <a:pt x="10" y="0"/>
                    <a:pt x="19" y="0"/>
                    <a:pt x="23" y="5"/>
                  </a:cubicBezTo>
                  <a:cubicBezTo>
                    <a:pt x="28" y="10"/>
                    <a:pt x="28" y="18"/>
                    <a:pt x="21" y="23"/>
                  </a:cubicBezTo>
                  <a:cubicBezTo>
                    <a:pt x="17" y="25"/>
                    <a:pt x="17" y="27"/>
                    <a:pt x="17" y="31"/>
                  </a:cubicBezTo>
                  <a:cubicBezTo>
                    <a:pt x="17" y="94"/>
                    <a:pt x="17" y="157"/>
                    <a:pt x="17" y="220"/>
                  </a:cubicBezTo>
                  <a:cubicBezTo>
                    <a:pt x="17" y="223"/>
                    <a:pt x="18" y="225"/>
                    <a:pt x="20" y="2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3" name="Freeform 29">
              <a:extLst>
                <a:ext uri="{FF2B5EF4-FFF2-40B4-BE49-F238E27FC236}">
                  <a16:creationId xmlns:a16="http://schemas.microsoft.com/office/drawing/2014/main" id="{5217F803-F743-457F-8DD5-1E42B123D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4" y="2129"/>
              <a:ext cx="13" cy="6"/>
            </a:xfrm>
            <a:custGeom>
              <a:avLst/>
              <a:gdLst>
                <a:gd name="T0" fmla="*/ 6 w 6"/>
                <a:gd name="T1" fmla="*/ 0 h 3"/>
                <a:gd name="T2" fmla="*/ 5 w 6"/>
                <a:gd name="T3" fmla="*/ 0 h 3"/>
                <a:gd name="T4" fmla="*/ 1 w 6"/>
                <a:gd name="T5" fmla="*/ 1 h 3"/>
                <a:gd name="T6" fmla="*/ 0 w 6"/>
                <a:gd name="T7" fmla="*/ 1 h 3"/>
                <a:gd name="T8" fmla="*/ 6 w 6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">
                  <a:moveTo>
                    <a:pt x="6" y="0"/>
                  </a:moveTo>
                  <a:cubicBezTo>
                    <a:pt x="6" y="0"/>
                    <a:pt x="5" y="0"/>
                    <a:pt x="5" y="0"/>
                  </a:cubicBezTo>
                  <a:cubicBezTo>
                    <a:pt x="4" y="0"/>
                    <a:pt x="2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2" y="2"/>
                    <a:pt x="4" y="3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4" name="Freeform 30">
              <a:extLst>
                <a:ext uri="{FF2B5EF4-FFF2-40B4-BE49-F238E27FC236}">
                  <a16:creationId xmlns:a16="http://schemas.microsoft.com/office/drawing/2014/main" id="{2F7759A3-7BD9-419F-B401-2D9E1203870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9" y="2170"/>
              <a:ext cx="45" cy="494"/>
            </a:xfrm>
            <a:custGeom>
              <a:avLst/>
              <a:gdLst>
                <a:gd name="T0" fmla="*/ 5 w 21"/>
                <a:gd name="T1" fmla="*/ 0 h 227"/>
                <a:gd name="T2" fmla="*/ 10 w 21"/>
                <a:gd name="T3" fmla="*/ 0 h 227"/>
                <a:gd name="T4" fmla="*/ 10 w 21"/>
                <a:gd name="T5" fmla="*/ 184 h 227"/>
                <a:gd name="T6" fmla="*/ 10 w 21"/>
                <a:gd name="T7" fmla="*/ 198 h 227"/>
                <a:gd name="T8" fmla="*/ 12 w 21"/>
                <a:gd name="T9" fmla="*/ 203 h 227"/>
                <a:gd name="T10" fmla="*/ 18 w 21"/>
                <a:gd name="T11" fmla="*/ 219 h 227"/>
                <a:gd name="T12" fmla="*/ 2 w 21"/>
                <a:gd name="T13" fmla="*/ 225 h 227"/>
                <a:gd name="T14" fmla="*/ 4 w 21"/>
                <a:gd name="T15" fmla="*/ 219 h 227"/>
                <a:gd name="T16" fmla="*/ 4 w 21"/>
                <a:gd name="T17" fmla="*/ 207 h 227"/>
                <a:gd name="T18" fmla="*/ 5 w 21"/>
                <a:gd name="T19" fmla="*/ 202 h 227"/>
                <a:gd name="T20" fmla="*/ 5 w 21"/>
                <a:gd name="T21" fmla="*/ 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227">
                  <a:moveTo>
                    <a:pt x="5" y="0"/>
                  </a:moveTo>
                  <a:cubicBezTo>
                    <a:pt x="6" y="0"/>
                    <a:pt x="8" y="0"/>
                    <a:pt x="10" y="0"/>
                  </a:cubicBezTo>
                  <a:cubicBezTo>
                    <a:pt x="10" y="61"/>
                    <a:pt x="10" y="123"/>
                    <a:pt x="10" y="184"/>
                  </a:cubicBezTo>
                  <a:cubicBezTo>
                    <a:pt x="10" y="189"/>
                    <a:pt x="10" y="193"/>
                    <a:pt x="10" y="198"/>
                  </a:cubicBezTo>
                  <a:cubicBezTo>
                    <a:pt x="10" y="200"/>
                    <a:pt x="10" y="202"/>
                    <a:pt x="12" y="203"/>
                  </a:cubicBezTo>
                  <a:cubicBezTo>
                    <a:pt x="18" y="207"/>
                    <a:pt x="21" y="212"/>
                    <a:pt x="18" y="219"/>
                  </a:cubicBezTo>
                  <a:cubicBezTo>
                    <a:pt x="15" y="226"/>
                    <a:pt x="9" y="227"/>
                    <a:pt x="2" y="225"/>
                  </a:cubicBezTo>
                  <a:cubicBezTo>
                    <a:pt x="0" y="222"/>
                    <a:pt x="2" y="221"/>
                    <a:pt x="4" y="219"/>
                  </a:cubicBezTo>
                  <a:cubicBezTo>
                    <a:pt x="13" y="215"/>
                    <a:pt x="13" y="214"/>
                    <a:pt x="4" y="207"/>
                  </a:cubicBezTo>
                  <a:cubicBezTo>
                    <a:pt x="3" y="205"/>
                    <a:pt x="4" y="204"/>
                    <a:pt x="5" y="202"/>
                  </a:cubicBezTo>
                  <a:cubicBezTo>
                    <a:pt x="5" y="135"/>
                    <a:pt x="5" y="67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5" name="Freeform 31">
              <a:extLst>
                <a:ext uri="{FF2B5EF4-FFF2-40B4-BE49-F238E27FC236}">
                  <a16:creationId xmlns:a16="http://schemas.microsoft.com/office/drawing/2014/main" id="{3D9DFB7B-3B61-4F70-B61B-4BD2B4AA306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6" y="2166"/>
              <a:ext cx="61" cy="431"/>
            </a:xfrm>
            <a:custGeom>
              <a:avLst/>
              <a:gdLst>
                <a:gd name="T0" fmla="*/ 8 w 28"/>
                <a:gd name="T1" fmla="*/ 0 h 198"/>
                <a:gd name="T2" fmla="*/ 17 w 28"/>
                <a:gd name="T3" fmla="*/ 2 h 198"/>
                <a:gd name="T4" fmla="*/ 17 w 28"/>
                <a:gd name="T5" fmla="*/ 167 h 198"/>
                <a:gd name="T6" fmla="*/ 21 w 28"/>
                <a:gd name="T7" fmla="*/ 175 h 198"/>
                <a:gd name="T8" fmla="*/ 23 w 28"/>
                <a:gd name="T9" fmla="*/ 193 h 198"/>
                <a:gd name="T10" fmla="*/ 5 w 28"/>
                <a:gd name="T11" fmla="*/ 193 h 198"/>
                <a:gd name="T12" fmla="*/ 7 w 28"/>
                <a:gd name="T13" fmla="*/ 175 h 198"/>
                <a:gd name="T14" fmla="*/ 11 w 28"/>
                <a:gd name="T15" fmla="*/ 166 h 198"/>
                <a:gd name="T16" fmla="*/ 11 w 28"/>
                <a:gd name="T17" fmla="*/ 9 h 198"/>
                <a:gd name="T18" fmla="*/ 8 w 28"/>
                <a:gd name="T19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198">
                  <a:moveTo>
                    <a:pt x="8" y="0"/>
                  </a:moveTo>
                  <a:cubicBezTo>
                    <a:pt x="11" y="0"/>
                    <a:pt x="14" y="2"/>
                    <a:pt x="17" y="2"/>
                  </a:cubicBezTo>
                  <a:cubicBezTo>
                    <a:pt x="17" y="57"/>
                    <a:pt x="17" y="112"/>
                    <a:pt x="17" y="167"/>
                  </a:cubicBezTo>
                  <a:cubicBezTo>
                    <a:pt x="17" y="170"/>
                    <a:pt x="17" y="173"/>
                    <a:pt x="21" y="175"/>
                  </a:cubicBezTo>
                  <a:cubicBezTo>
                    <a:pt x="27" y="180"/>
                    <a:pt x="28" y="187"/>
                    <a:pt x="23" y="193"/>
                  </a:cubicBezTo>
                  <a:cubicBezTo>
                    <a:pt x="18" y="198"/>
                    <a:pt x="10" y="198"/>
                    <a:pt x="5" y="193"/>
                  </a:cubicBezTo>
                  <a:cubicBezTo>
                    <a:pt x="0" y="187"/>
                    <a:pt x="1" y="179"/>
                    <a:pt x="7" y="175"/>
                  </a:cubicBezTo>
                  <a:cubicBezTo>
                    <a:pt x="11" y="172"/>
                    <a:pt x="11" y="170"/>
                    <a:pt x="11" y="166"/>
                  </a:cubicBezTo>
                  <a:cubicBezTo>
                    <a:pt x="11" y="113"/>
                    <a:pt x="11" y="61"/>
                    <a:pt x="11" y="9"/>
                  </a:cubicBezTo>
                  <a:cubicBezTo>
                    <a:pt x="11" y="6"/>
                    <a:pt x="12" y="2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6" name="Freeform 32">
              <a:extLst>
                <a:ext uri="{FF2B5EF4-FFF2-40B4-BE49-F238E27FC236}">
                  <a16:creationId xmlns:a16="http://schemas.microsoft.com/office/drawing/2014/main" id="{81B127AF-E0A5-413B-B699-761D52D8E3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2" y="2168"/>
              <a:ext cx="20" cy="383"/>
            </a:xfrm>
            <a:custGeom>
              <a:avLst/>
              <a:gdLst>
                <a:gd name="T0" fmla="*/ 0 w 9"/>
                <a:gd name="T1" fmla="*/ 1 h 176"/>
                <a:gd name="T2" fmla="*/ 9 w 9"/>
                <a:gd name="T3" fmla="*/ 0 h 176"/>
                <a:gd name="T4" fmla="*/ 7 w 9"/>
                <a:gd name="T5" fmla="*/ 7 h 176"/>
                <a:gd name="T6" fmla="*/ 6 w 9"/>
                <a:gd name="T7" fmla="*/ 169 h 176"/>
                <a:gd name="T8" fmla="*/ 8 w 9"/>
                <a:gd name="T9" fmla="*/ 173 h 176"/>
                <a:gd name="T10" fmla="*/ 1 w 9"/>
                <a:gd name="T11" fmla="*/ 172 h 176"/>
                <a:gd name="T12" fmla="*/ 1 w 9"/>
                <a:gd name="T13" fmla="*/ 110 h 176"/>
                <a:gd name="T14" fmla="*/ 0 w 9"/>
                <a:gd name="T15" fmla="*/ 1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76">
                  <a:moveTo>
                    <a:pt x="0" y="1"/>
                  </a:moveTo>
                  <a:cubicBezTo>
                    <a:pt x="3" y="0"/>
                    <a:pt x="6" y="0"/>
                    <a:pt x="9" y="0"/>
                  </a:cubicBezTo>
                  <a:cubicBezTo>
                    <a:pt x="7" y="1"/>
                    <a:pt x="7" y="4"/>
                    <a:pt x="7" y="7"/>
                  </a:cubicBezTo>
                  <a:cubicBezTo>
                    <a:pt x="7" y="61"/>
                    <a:pt x="6" y="115"/>
                    <a:pt x="6" y="169"/>
                  </a:cubicBezTo>
                  <a:cubicBezTo>
                    <a:pt x="6" y="170"/>
                    <a:pt x="7" y="172"/>
                    <a:pt x="8" y="173"/>
                  </a:cubicBezTo>
                  <a:cubicBezTo>
                    <a:pt x="5" y="175"/>
                    <a:pt x="2" y="176"/>
                    <a:pt x="1" y="172"/>
                  </a:cubicBezTo>
                  <a:cubicBezTo>
                    <a:pt x="1" y="151"/>
                    <a:pt x="1" y="131"/>
                    <a:pt x="1" y="110"/>
                  </a:cubicBezTo>
                  <a:cubicBezTo>
                    <a:pt x="1" y="74"/>
                    <a:pt x="1" y="37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7" name="Freeform 33">
              <a:extLst>
                <a:ext uri="{FF2B5EF4-FFF2-40B4-BE49-F238E27FC236}">
                  <a16:creationId xmlns:a16="http://schemas.microsoft.com/office/drawing/2014/main" id="{37963F74-9FAC-4A98-BE8C-408DF711A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0" y="1798"/>
              <a:ext cx="442" cy="15"/>
            </a:xfrm>
            <a:custGeom>
              <a:avLst/>
              <a:gdLst>
                <a:gd name="T0" fmla="*/ 203 w 203"/>
                <a:gd name="T1" fmla="*/ 0 h 7"/>
                <a:gd name="T2" fmla="*/ 203 w 203"/>
                <a:gd name="T3" fmla="*/ 7 h 7"/>
                <a:gd name="T4" fmla="*/ 196 w 203"/>
                <a:gd name="T5" fmla="*/ 6 h 7"/>
                <a:gd name="T6" fmla="*/ 7 w 203"/>
                <a:gd name="T7" fmla="*/ 6 h 7"/>
                <a:gd name="T8" fmla="*/ 0 w 203"/>
                <a:gd name="T9" fmla="*/ 7 h 7"/>
                <a:gd name="T10" fmla="*/ 8 w 203"/>
                <a:gd name="T11" fmla="*/ 4 h 7"/>
                <a:gd name="T12" fmla="*/ 82 w 203"/>
                <a:gd name="T13" fmla="*/ 3 h 7"/>
                <a:gd name="T14" fmla="*/ 8 w 203"/>
                <a:gd name="T15" fmla="*/ 3 h 7"/>
                <a:gd name="T16" fmla="*/ 0 w 203"/>
                <a:gd name="T17" fmla="*/ 0 h 7"/>
                <a:gd name="T18" fmla="*/ 33 w 203"/>
                <a:gd name="T19" fmla="*/ 0 h 7"/>
                <a:gd name="T20" fmla="*/ 203 w 203"/>
                <a:gd name="T2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3" h="7">
                  <a:moveTo>
                    <a:pt x="203" y="0"/>
                  </a:moveTo>
                  <a:cubicBezTo>
                    <a:pt x="203" y="2"/>
                    <a:pt x="203" y="4"/>
                    <a:pt x="203" y="7"/>
                  </a:cubicBezTo>
                  <a:cubicBezTo>
                    <a:pt x="201" y="7"/>
                    <a:pt x="198" y="6"/>
                    <a:pt x="196" y="6"/>
                  </a:cubicBezTo>
                  <a:cubicBezTo>
                    <a:pt x="133" y="6"/>
                    <a:pt x="70" y="6"/>
                    <a:pt x="7" y="6"/>
                  </a:cubicBezTo>
                  <a:cubicBezTo>
                    <a:pt x="5" y="6"/>
                    <a:pt x="2" y="7"/>
                    <a:pt x="0" y="7"/>
                  </a:cubicBezTo>
                  <a:cubicBezTo>
                    <a:pt x="1" y="1"/>
                    <a:pt x="5" y="4"/>
                    <a:pt x="8" y="4"/>
                  </a:cubicBezTo>
                  <a:cubicBezTo>
                    <a:pt x="33" y="3"/>
                    <a:pt x="57" y="3"/>
                    <a:pt x="82" y="3"/>
                  </a:cubicBezTo>
                  <a:cubicBezTo>
                    <a:pt x="57" y="3"/>
                    <a:pt x="33" y="3"/>
                    <a:pt x="8" y="3"/>
                  </a:cubicBezTo>
                  <a:cubicBezTo>
                    <a:pt x="5" y="3"/>
                    <a:pt x="0" y="6"/>
                    <a:pt x="0" y="0"/>
                  </a:cubicBezTo>
                  <a:cubicBezTo>
                    <a:pt x="11" y="0"/>
                    <a:pt x="22" y="0"/>
                    <a:pt x="33" y="0"/>
                  </a:cubicBezTo>
                  <a:cubicBezTo>
                    <a:pt x="89" y="0"/>
                    <a:pt x="146" y="0"/>
                    <a:pt x="20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8" name="Freeform 34">
              <a:extLst>
                <a:ext uri="{FF2B5EF4-FFF2-40B4-BE49-F238E27FC236}">
                  <a16:creationId xmlns:a16="http://schemas.microsoft.com/office/drawing/2014/main" id="{101A530F-DC9E-41A3-B9C0-CCD81A80CC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2" y="2081"/>
              <a:ext cx="115" cy="198"/>
            </a:xfrm>
            <a:custGeom>
              <a:avLst/>
              <a:gdLst>
                <a:gd name="T0" fmla="*/ 8 w 53"/>
                <a:gd name="T1" fmla="*/ 8 h 91"/>
                <a:gd name="T2" fmla="*/ 8 w 53"/>
                <a:gd name="T3" fmla="*/ 9 h 91"/>
                <a:gd name="T4" fmla="*/ 32 w 53"/>
                <a:gd name="T5" fmla="*/ 66 h 91"/>
                <a:gd name="T6" fmla="*/ 39 w 53"/>
                <a:gd name="T7" fmla="*/ 68 h 91"/>
                <a:gd name="T8" fmla="*/ 53 w 53"/>
                <a:gd name="T9" fmla="*/ 79 h 91"/>
                <a:gd name="T10" fmla="*/ 41 w 53"/>
                <a:gd name="T11" fmla="*/ 91 h 91"/>
                <a:gd name="T12" fmla="*/ 30 w 53"/>
                <a:gd name="T13" fmla="*/ 77 h 91"/>
                <a:gd name="T14" fmla="*/ 27 w 53"/>
                <a:gd name="T15" fmla="*/ 69 h 91"/>
                <a:gd name="T16" fmla="*/ 16 w 53"/>
                <a:gd name="T17" fmla="*/ 59 h 91"/>
                <a:gd name="T18" fmla="*/ 2 w 53"/>
                <a:gd name="T19" fmla="*/ 23 h 91"/>
                <a:gd name="T20" fmla="*/ 2 w 53"/>
                <a:gd name="T21" fmla="*/ 1 h 91"/>
                <a:gd name="T22" fmla="*/ 8 w 53"/>
                <a:gd name="T23" fmla="*/ 8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" h="91">
                  <a:moveTo>
                    <a:pt x="8" y="8"/>
                  </a:moveTo>
                  <a:cubicBezTo>
                    <a:pt x="8" y="8"/>
                    <a:pt x="8" y="9"/>
                    <a:pt x="8" y="9"/>
                  </a:cubicBezTo>
                  <a:cubicBezTo>
                    <a:pt x="6" y="42"/>
                    <a:pt x="8" y="45"/>
                    <a:pt x="32" y="66"/>
                  </a:cubicBezTo>
                  <a:cubicBezTo>
                    <a:pt x="35" y="68"/>
                    <a:pt x="37" y="68"/>
                    <a:pt x="39" y="68"/>
                  </a:cubicBezTo>
                  <a:cubicBezTo>
                    <a:pt x="47" y="67"/>
                    <a:pt x="53" y="72"/>
                    <a:pt x="53" y="79"/>
                  </a:cubicBezTo>
                  <a:cubicBezTo>
                    <a:pt x="53" y="86"/>
                    <a:pt x="48" y="91"/>
                    <a:pt x="41" y="91"/>
                  </a:cubicBezTo>
                  <a:cubicBezTo>
                    <a:pt x="33" y="91"/>
                    <a:pt x="28" y="85"/>
                    <a:pt x="30" y="77"/>
                  </a:cubicBezTo>
                  <a:cubicBezTo>
                    <a:pt x="30" y="73"/>
                    <a:pt x="30" y="71"/>
                    <a:pt x="27" y="69"/>
                  </a:cubicBezTo>
                  <a:cubicBezTo>
                    <a:pt x="24" y="66"/>
                    <a:pt x="20" y="62"/>
                    <a:pt x="16" y="59"/>
                  </a:cubicBezTo>
                  <a:cubicBezTo>
                    <a:pt x="4" y="50"/>
                    <a:pt x="0" y="38"/>
                    <a:pt x="2" y="23"/>
                  </a:cubicBezTo>
                  <a:cubicBezTo>
                    <a:pt x="3" y="16"/>
                    <a:pt x="2" y="8"/>
                    <a:pt x="2" y="1"/>
                  </a:cubicBezTo>
                  <a:cubicBezTo>
                    <a:pt x="7" y="0"/>
                    <a:pt x="11" y="1"/>
                    <a:pt x="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9" name="Freeform 35">
              <a:extLst>
                <a:ext uri="{FF2B5EF4-FFF2-40B4-BE49-F238E27FC236}">
                  <a16:creationId xmlns:a16="http://schemas.microsoft.com/office/drawing/2014/main" id="{E19D0449-6DBD-4F58-98CF-776F32B1F05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6" y="1020"/>
              <a:ext cx="61" cy="240"/>
            </a:xfrm>
            <a:custGeom>
              <a:avLst/>
              <a:gdLst>
                <a:gd name="T0" fmla="*/ 12 w 28"/>
                <a:gd name="T1" fmla="*/ 109 h 110"/>
                <a:gd name="T2" fmla="*/ 11 w 28"/>
                <a:gd name="T3" fmla="*/ 34 h 110"/>
                <a:gd name="T4" fmla="*/ 6 w 28"/>
                <a:gd name="T5" fmla="*/ 22 h 110"/>
                <a:gd name="T6" fmla="*/ 5 w 28"/>
                <a:gd name="T7" fmla="*/ 5 h 110"/>
                <a:gd name="T8" fmla="*/ 23 w 28"/>
                <a:gd name="T9" fmla="*/ 5 h 110"/>
                <a:gd name="T10" fmla="*/ 22 w 28"/>
                <a:gd name="T11" fmla="*/ 22 h 110"/>
                <a:gd name="T12" fmla="*/ 17 w 28"/>
                <a:gd name="T13" fmla="*/ 34 h 110"/>
                <a:gd name="T14" fmla="*/ 16 w 28"/>
                <a:gd name="T15" fmla="*/ 109 h 110"/>
                <a:gd name="T16" fmla="*/ 12 w 28"/>
                <a:gd name="T17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10">
                  <a:moveTo>
                    <a:pt x="12" y="109"/>
                  </a:moveTo>
                  <a:cubicBezTo>
                    <a:pt x="12" y="84"/>
                    <a:pt x="11" y="59"/>
                    <a:pt x="11" y="34"/>
                  </a:cubicBezTo>
                  <a:cubicBezTo>
                    <a:pt x="11" y="29"/>
                    <a:pt x="11" y="25"/>
                    <a:pt x="6" y="22"/>
                  </a:cubicBezTo>
                  <a:cubicBezTo>
                    <a:pt x="0" y="19"/>
                    <a:pt x="0" y="10"/>
                    <a:pt x="5" y="5"/>
                  </a:cubicBezTo>
                  <a:cubicBezTo>
                    <a:pt x="10" y="0"/>
                    <a:pt x="18" y="0"/>
                    <a:pt x="23" y="5"/>
                  </a:cubicBezTo>
                  <a:cubicBezTo>
                    <a:pt x="28" y="10"/>
                    <a:pt x="28" y="18"/>
                    <a:pt x="22" y="22"/>
                  </a:cubicBezTo>
                  <a:cubicBezTo>
                    <a:pt x="17" y="25"/>
                    <a:pt x="17" y="29"/>
                    <a:pt x="17" y="34"/>
                  </a:cubicBezTo>
                  <a:cubicBezTo>
                    <a:pt x="17" y="59"/>
                    <a:pt x="16" y="84"/>
                    <a:pt x="16" y="109"/>
                  </a:cubicBezTo>
                  <a:cubicBezTo>
                    <a:pt x="15" y="110"/>
                    <a:pt x="13" y="110"/>
                    <a:pt x="12" y="10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0" name="Freeform 36">
              <a:extLst>
                <a:ext uri="{FF2B5EF4-FFF2-40B4-BE49-F238E27FC236}">
                  <a16:creationId xmlns:a16="http://schemas.microsoft.com/office/drawing/2014/main" id="{AC87B405-AB19-4EDA-ADDC-B5C1FFB99CEC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7" y="1534"/>
              <a:ext cx="165" cy="120"/>
            </a:xfrm>
            <a:custGeom>
              <a:avLst/>
              <a:gdLst>
                <a:gd name="T0" fmla="*/ 4 w 76"/>
                <a:gd name="T1" fmla="*/ 54 h 55"/>
                <a:gd name="T2" fmla="*/ 3 w 76"/>
                <a:gd name="T3" fmla="*/ 44 h 55"/>
                <a:gd name="T4" fmla="*/ 33 w 76"/>
                <a:gd name="T5" fmla="*/ 39 h 55"/>
                <a:gd name="T6" fmla="*/ 46 w 76"/>
                <a:gd name="T7" fmla="*/ 27 h 55"/>
                <a:gd name="T8" fmla="*/ 52 w 76"/>
                <a:gd name="T9" fmla="*/ 12 h 55"/>
                <a:gd name="T10" fmla="*/ 65 w 76"/>
                <a:gd name="T11" fmla="*/ 0 h 55"/>
                <a:gd name="T12" fmla="*/ 76 w 76"/>
                <a:gd name="T13" fmla="*/ 13 h 55"/>
                <a:gd name="T14" fmla="*/ 64 w 76"/>
                <a:gd name="T15" fmla="*/ 24 h 55"/>
                <a:gd name="T16" fmla="*/ 51 w 76"/>
                <a:gd name="T17" fmla="*/ 29 h 55"/>
                <a:gd name="T18" fmla="*/ 45 w 76"/>
                <a:gd name="T19" fmla="*/ 36 h 55"/>
                <a:gd name="T20" fmla="*/ 9 w 76"/>
                <a:gd name="T21" fmla="*/ 52 h 55"/>
                <a:gd name="T22" fmla="*/ 4 w 76"/>
                <a:gd name="T23" fmla="*/ 5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55">
                  <a:moveTo>
                    <a:pt x="4" y="54"/>
                  </a:moveTo>
                  <a:cubicBezTo>
                    <a:pt x="3" y="51"/>
                    <a:pt x="0" y="47"/>
                    <a:pt x="3" y="44"/>
                  </a:cubicBezTo>
                  <a:cubicBezTo>
                    <a:pt x="13" y="48"/>
                    <a:pt x="26" y="46"/>
                    <a:pt x="33" y="39"/>
                  </a:cubicBezTo>
                  <a:cubicBezTo>
                    <a:pt x="37" y="35"/>
                    <a:pt x="42" y="31"/>
                    <a:pt x="46" y="27"/>
                  </a:cubicBezTo>
                  <a:cubicBezTo>
                    <a:pt x="50" y="23"/>
                    <a:pt x="54" y="19"/>
                    <a:pt x="52" y="12"/>
                  </a:cubicBezTo>
                  <a:cubicBezTo>
                    <a:pt x="51" y="6"/>
                    <a:pt x="58" y="0"/>
                    <a:pt x="65" y="0"/>
                  </a:cubicBezTo>
                  <a:cubicBezTo>
                    <a:pt x="71" y="1"/>
                    <a:pt x="76" y="6"/>
                    <a:pt x="76" y="13"/>
                  </a:cubicBezTo>
                  <a:cubicBezTo>
                    <a:pt x="76" y="19"/>
                    <a:pt x="70" y="26"/>
                    <a:pt x="64" y="24"/>
                  </a:cubicBezTo>
                  <a:cubicBezTo>
                    <a:pt x="58" y="23"/>
                    <a:pt x="55" y="25"/>
                    <a:pt x="51" y="29"/>
                  </a:cubicBezTo>
                  <a:cubicBezTo>
                    <a:pt x="49" y="31"/>
                    <a:pt x="47" y="33"/>
                    <a:pt x="45" y="36"/>
                  </a:cubicBezTo>
                  <a:cubicBezTo>
                    <a:pt x="36" y="47"/>
                    <a:pt x="25" y="55"/>
                    <a:pt x="9" y="52"/>
                  </a:cubicBezTo>
                  <a:cubicBezTo>
                    <a:pt x="7" y="51"/>
                    <a:pt x="5" y="52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1" name="Freeform 37">
              <a:extLst>
                <a:ext uri="{FF2B5EF4-FFF2-40B4-BE49-F238E27FC236}">
                  <a16:creationId xmlns:a16="http://schemas.microsoft.com/office/drawing/2014/main" id="{0DCA684A-A4E7-4EA6-9E35-D394C74731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3" y="1954"/>
              <a:ext cx="161" cy="122"/>
            </a:xfrm>
            <a:custGeom>
              <a:avLst/>
              <a:gdLst>
                <a:gd name="T0" fmla="*/ 73 w 74"/>
                <a:gd name="T1" fmla="*/ 4 h 56"/>
                <a:gd name="T2" fmla="*/ 73 w 74"/>
                <a:gd name="T3" fmla="*/ 10 h 56"/>
                <a:gd name="T4" fmla="*/ 53 w 74"/>
                <a:gd name="T5" fmla="*/ 10 h 56"/>
                <a:gd name="T6" fmla="*/ 50 w 74"/>
                <a:gd name="T7" fmla="*/ 10 h 56"/>
                <a:gd name="T8" fmla="*/ 23 w 74"/>
                <a:gd name="T9" fmla="*/ 36 h 56"/>
                <a:gd name="T10" fmla="*/ 24 w 74"/>
                <a:gd name="T11" fmla="*/ 41 h 56"/>
                <a:gd name="T12" fmla="*/ 13 w 74"/>
                <a:gd name="T13" fmla="*/ 55 h 56"/>
                <a:gd name="T14" fmla="*/ 0 w 74"/>
                <a:gd name="T15" fmla="*/ 43 h 56"/>
                <a:gd name="T16" fmla="*/ 13 w 74"/>
                <a:gd name="T17" fmla="*/ 31 h 56"/>
                <a:gd name="T18" fmla="*/ 23 w 74"/>
                <a:gd name="T19" fmla="*/ 28 h 56"/>
                <a:gd name="T20" fmla="*/ 28 w 74"/>
                <a:gd name="T21" fmla="*/ 23 h 56"/>
                <a:gd name="T22" fmla="*/ 73 w 74"/>
                <a:gd name="T23" fmla="*/ 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4" h="56">
                  <a:moveTo>
                    <a:pt x="73" y="4"/>
                  </a:moveTo>
                  <a:cubicBezTo>
                    <a:pt x="74" y="6"/>
                    <a:pt x="74" y="8"/>
                    <a:pt x="73" y="10"/>
                  </a:cubicBezTo>
                  <a:cubicBezTo>
                    <a:pt x="66" y="10"/>
                    <a:pt x="59" y="10"/>
                    <a:pt x="53" y="10"/>
                  </a:cubicBezTo>
                  <a:cubicBezTo>
                    <a:pt x="52" y="10"/>
                    <a:pt x="50" y="10"/>
                    <a:pt x="50" y="10"/>
                  </a:cubicBezTo>
                  <a:cubicBezTo>
                    <a:pt x="41" y="19"/>
                    <a:pt x="32" y="27"/>
                    <a:pt x="23" y="36"/>
                  </a:cubicBezTo>
                  <a:cubicBezTo>
                    <a:pt x="22" y="38"/>
                    <a:pt x="24" y="40"/>
                    <a:pt x="24" y="41"/>
                  </a:cubicBezTo>
                  <a:cubicBezTo>
                    <a:pt x="25" y="49"/>
                    <a:pt x="20" y="55"/>
                    <a:pt x="13" y="55"/>
                  </a:cubicBezTo>
                  <a:cubicBezTo>
                    <a:pt x="6" y="56"/>
                    <a:pt x="0" y="50"/>
                    <a:pt x="0" y="43"/>
                  </a:cubicBezTo>
                  <a:cubicBezTo>
                    <a:pt x="0" y="36"/>
                    <a:pt x="6" y="30"/>
                    <a:pt x="13" y="31"/>
                  </a:cubicBezTo>
                  <a:cubicBezTo>
                    <a:pt x="18" y="32"/>
                    <a:pt x="20" y="31"/>
                    <a:pt x="23" y="28"/>
                  </a:cubicBezTo>
                  <a:cubicBezTo>
                    <a:pt x="25" y="26"/>
                    <a:pt x="27" y="25"/>
                    <a:pt x="28" y="23"/>
                  </a:cubicBezTo>
                  <a:cubicBezTo>
                    <a:pt x="39" y="8"/>
                    <a:pt x="53" y="0"/>
                    <a:pt x="73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2" name="Freeform 38">
              <a:extLst>
                <a:ext uri="{FF2B5EF4-FFF2-40B4-BE49-F238E27FC236}">
                  <a16:creationId xmlns:a16="http://schemas.microsoft.com/office/drawing/2014/main" id="{FA78DA3B-D9F5-4C2F-9E66-668EB90CAAE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1" y="1534"/>
              <a:ext cx="161" cy="120"/>
            </a:xfrm>
            <a:custGeom>
              <a:avLst/>
              <a:gdLst>
                <a:gd name="T0" fmla="*/ 74 w 74"/>
                <a:gd name="T1" fmla="*/ 46 h 55"/>
                <a:gd name="T2" fmla="*/ 74 w 74"/>
                <a:gd name="T3" fmla="*/ 52 h 55"/>
                <a:gd name="T4" fmla="*/ 29 w 74"/>
                <a:gd name="T5" fmla="*/ 33 h 55"/>
                <a:gd name="T6" fmla="*/ 11 w 74"/>
                <a:gd name="T7" fmla="*/ 24 h 55"/>
                <a:gd name="T8" fmla="*/ 1 w 74"/>
                <a:gd name="T9" fmla="*/ 11 h 55"/>
                <a:gd name="T10" fmla="*/ 14 w 74"/>
                <a:gd name="T11" fmla="*/ 0 h 55"/>
                <a:gd name="T12" fmla="*/ 25 w 74"/>
                <a:gd name="T13" fmla="*/ 13 h 55"/>
                <a:gd name="T14" fmla="*/ 29 w 74"/>
                <a:gd name="T15" fmla="*/ 25 h 55"/>
                <a:gd name="T16" fmla="*/ 36 w 74"/>
                <a:gd name="T17" fmla="*/ 31 h 55"/>
                <a:gd name="T18" fmla="*/ 74 w 74"/>
                <a:gd name="T19" fmla="*/ 4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4" h="55">
                  <a:moveTo>
                    <a:pt x="74" y="46"/>
                  </a:moveTo>
                  <a:cubicBezTo>
                    <a:pt x="74" y="48"/>
                    <a:pt x="74" y="50"/>
                    <a:pt x="74" y="52"/>
                  </a:cubicBezTo>
                  <a:cubicBezTo>
                    <a:pt x="55" y="55"/>
                    <a:pt x="40" y="48"/>
                    <a:pt x="29" y="33"/>
                  </a:cubicBezTo>
                  <a:cubicBezTo>
                    <a:pt x="25" y="27"/>
                    <a:pt x="21" y="22"/>
                    <a:pt x="11" y="24"/>
                  </a:cubicBezTo>
                  <a:cubicBezTo>
                    <a:pt x="5" y="25"/>
                    <a:pt x="0" y="17"/>
                    <a:pt x="1" y="11"/>
                  </a:cubicBezTo>
                  <a:cubicBezTo>
                    <a:pt x="2" y="4"/>
                    <a:pt x="8" y="0"/>
                    <a:pt x="14" y="0"/>
                  </a:cubicBezTo>
                  <a:cubicBezTo>
                    <a:pt x="21" y="1"/>
                    <a:pt x="26" y="7"/>
                    <a:pt x="25" y="13"/>
                  </a:cubicBezTo>
                  <a:cubicBezTo>
                    <a:pt x="23" y="19"/>
                    <a:pt x="26" y="21"/>
                    <a:pt x="29" y="25"/>
                  </a:cubicBezTo>
                  <a:cubicBezTo>
                    <a:pt x="32" y="27"/>
                    <a:pt x="34" y="29"/>
                    <a:pt x="36" y="31"/>
                  </a:cubicBezTo>
                  <a:cubicBezTo>
                    <a:pt x="45" y="45"/>
                    <a:pt x="58" y="48"/>
                    <a:pt x="74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3" name="Freeform 39">
              <a:extLst>
                <a:ext uri="{FF2B5EF4-FFF2-40B4-BE49-F238E27FC236}">
                  <a16:creationId xmlns:a16="http://schemas.microsoft.com/office/drawing/2014/main" id="{9890B325-D58E-4E1A-8CC2-D438E32E1BF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0" y="1959"/>
              <a:ext cx="172" cy="117"/>
            </a:xfrm>
            <a:custGeom>
              <a:avLst/>
              <a:gdLst>
                <a:gd name="T0" fmla="*/ 7 w 79"/>
                <a:gd name="T1" fmla="*/ 9 h 54"/>
                <a:gd name="T2" fmla="*/ 7 w 79"/>
                <a:gd name="T3" fmla="*/ 0 h 54"/>
                <a:gd name="T4" fmla="*/ 25 w 79"/>
                <a:gd name="T5" fmla="*/ 2 h 54"/>
                <a:gd name="T6" fmla="*/ 36 w 79"/>
                <a:gd name="T7" fmla="*/ 6 h 54"/>
                <a:gd name="T8" fmla="*/ 53 w 79"/>
                <a:gd name="T9" fmla="*/ 23 h 54"/>
                <a:gd name="T10" fmla="*/ 67 w 79"/>
                <a:gd name="T11" fmla="*/ 30 h 54"/>
                <a:gd name="T12" fmla="*/ 79 w 79"/>
                <a:gd name="T13" fmla="*/ 42 h 54"/>
                <a:gd name="T14" fmla="*/ 66 w 79"/>
                <a:gd name="T15" fmla="*/ 53 h 54"/>
                <a:gd name="T16" fmla="*/ 55 w 79"/>
                <a:gd name="T17" fmla="*/ 40 h 54"/>
                <a:gd name="T18" fmla="*/ 52 w 79"/>
                <a:gd name="T19" fmla="*/ 30 h 54"/>
                <a:gd name="T20" fmla="*/ 39 w 79"/>
                <a:gd name="T21" fmla="*/ 17 h 54"/>
                <a:gd name="T22" fmla="*/ 7 w 79"/>
                <a:gd name="T23" fmla="*/ 9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" h="54">
                  <a:moveTo>
                    <a:pt x="7" y="9"/>
                  </a:moveTo>
                  <a:cubicBezTo>
                    <a:pt x="0" y="6"/>
                    <a:pt x="5" y="3"/>
                    <a:pt x="7" y="0"/>
                  </a:cubicBezTo>
                  <a:cubicBezTo>
                    <a:pt x="12" y="4"/>
                    <a:pt x="19" y="1"/>
                    <a:pt x="25" y="2"/>
                  </a:cubicBezTo>
                  <a:cubicBezTo>
                    <a:pt x="30" y="2"/>
                    <a:pt x="33" y="3"/>
                    <a:pt x="36" y="6"/>
                  </a:cubicBezTo>
                  <a:cubicBezTo>
                    <a:pt x="42" y="12"/>
                    <a:pt x="48" y="18"/>
                    <a:pt x="53" y="23"/>
                  </a:cubicBezTo>
                  <a:cubicBezTo>
                    <a:pt x="57" y="27"/>
                    <a:pt x="61" y="31"/>
                    <a:pt x="67" y="30"/>
                  </a:cubicBezTo>
                  <a:cubicBezTo>
                    <a:pt x="74" y="28"/>
                    <a:pt x="79" y="35"/>
                    <a:pt x="79" y="42"/>
                  </a:cubicBezTo>
                  <a:cubicBezTo>
                    <a:pt x="79" y="48"/>
                    <a:pt x="73" y="54"/>
                    <a:pt x="66" y="53"/>
                  </a:cubicBezTo>
                  <a:cubicBezTo>
                    <a:pt x="60" y="53"/>
                    <a:pt x="54" y="46"/>
                    <a:pt x="55" y="40"/>
                  </a:cubicBezTo>
                  <a:cubicBezTo>
                    <a:pt x="57" y="35"/>
                    <a:pt x="55" y="33"/>
                    <a:pt x="52" y="30"/>
                  </a:cubicBezTo>
                  <a:cubicBezTo>
                    <a:pt x="47" y="26"/>
                    <a:pt x="43" y="22"/>
                    <a:pt x="39" y="17"/>
                  </a:cubicBezTo>
                  <a:cubicBezTo>
                    <a:pt x="31" y="5"/>
                    <a:pt x="19" y="6"/>
                    <a:pt x="7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4" name="Freeform 40">
              <a:extLst>
                <a:ext uri="{FF2B5EF4-FFF2-40B4-BE49-F238E27FC236}">
                  <a16:creationId xmlns:a16="http://schemas.microsoft.com/office/drawing/2014/main" id="{890A1AE5-39DD-4875-933F-3A5108BC625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1" y="1956"/>
              <a:ext cx="150" cy="114"/>
            </a:xfrm>
            <a:custGeom>
              <a:avLst/>
              <a:gdLst>
                <a:gd name="T0" fmla="*/ 4 w 69"/>
                <a:gd name="T1" fmla="*/ 3 h 52"/>
                <a:gd name="T2" fmla="*/ 35 w 69"/>
                <a:gd name="T3" fmla="*/ 14 h 52"/>
                <a:gd name="T4" fmla="*/ 46 w 69"/>
                <a:gd name="T5" fmla="*/ 25 h 52"/>
                <a:gd name="T6" fmla="*/ 55 w 69"/>
                <a:gd name="T7" fmla="*/ 28 h 52"/>
                <a:gd name="T8" fmla="*/ 69 w 69"/>
                <a:gd name="T9" fmla="*/ 41 h 52"/>
                <a:gd name="T10" fmla="*/ 56 w 69"/>
                <a:gd name="T11" fmla="*/ 52 h 52"/>
                <a:gd name="T12" fmla="*/ 45 w 69"/>
                <a:gd name="T13" fmla="*/ 37 h 52"/>
                <a:gd name="T14" fmla="*/ 43 w 69"/>
                <a:gd name="T15" fmla="*/ 30 h 52"/>
                <a:gd name="T16" fmla="*/ 37 w 69"/>
                <a:gd name="T17" fmla="*/ 24 h 52"/>
                <a:gd name="T18" fmla="*/ 1 w 69"/>
                <a:gd name="T19" fmla="*/ 8 h 52"/>
                <a:gd name="T20" fmla="*/ 4 w 69"/>
                <a:gd name="T21" fmla="*/ 3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52">
                  <a:moveTo>
                    <a:pt x="4" y="3"/>
                  </a:moveTo>
                  <a:cubicBezTo>
                    <a:pt x="17" y="0"/>
                    <a:pt x="27" y="3"/>
                    <a:pt x="35" y="14"/>
                  </a:cubicBezTo>
                  <a:cubicBezTo>
                    <a:pt x="38" y="18"/>
                    <a:pt x="42" y="21"/>
                    <a:pt x="46" y="25"/>
                  </a:cubicBezTo>
                  <a:cubicBezTo>
                    <a:pt x="48" y="28"/>
                    <a:pt x="51" y="29"/>
                    <a:pt x="55" y="28"/>
                  </a:cubicBezTo>
                  <a:cubicBezTo>
                    <a:pt x="64" y="27"/>
                    <a:pt x="69" y="33"/>
                    <a:pt x="69" y="41"/>
                  </a:cubicBezTo>
                  <a:cubicBezTo>
                    <a:pt x="69" y="47"/>
                    <a:pt x="63" y="52"/>
                    <a:pt x="56" y="52"/>
                  </a:cubicBezTo>
                  <a:cubicBezTo>
                    <a:pt x="49" y="51"/>
                    <a:pt x="44" y="45"/>
                    <a:pt x="45" y="37"/>
                  </a:cubicBezTo>
                  <a:cubicBezTo>
                    <a:pt x="46" y="34"/>
                    <a:pt x="45" y="32"/>
                    <a:pt x="43" y="30"/>
                  </a:cubicBezTo>
                  <a:cubicBezTo>
                    <a:pt x="41" y="28"/>
                    <a:pt x="38" y="26"/>
                    <a:pt x="37" y="24"/>
                  </a:cubicBezTo>
                  <a:cubicBezTo>
                    <a:pt x="28" y="12"/>
                    <a:pt x="17" y="5"/>
                    <a:pt x="1" y="8"/>
                  </a:cubicBezTo>
                  <a:cubicBezTo>
                    <a:pt x="0" y="4"/>
                    <a:pt x="3" y="4"/>
                    <a:pt x="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5" name="Freeform 41">
              <a:extLst>
                <a:ext uri="{FF2B5EF4-FFF2-40B4-BE49-F238E27FC236}">
                  <a16:creationId xmlns:a16="http://schemas.microsoft.com/office/drawing/2014/main" id="{145879CB-1032-4412-90F7-AA0D34E3440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0" y="1776"/>
              <a:ext cx="246" cy="56"/>
            </a:xfrm>
            <a:custGeom>
              <a:avLst/>
              <a:gdLst>
                <a:gd name="T0" fmla="*/ 23 w 113"/>
                <a:gd name="T1" fmla="*/ 10 h 26"/>
                <a:gd name="T2" fmla="*/ 31 w 113"/>
                <a:gd name="T3" fmla="*/ 12 h 26"/>
                <a:gd name="T4" fmla="*/ 105 w 113"/>
                <a:gd name="T5" fmla="*/ 12 h 26"/>
                <a:gd name="T6" fmla="*/ 113 w 113"/>
                <a:gd name="T7" fmla="*/ 14 h 26"/>
                <a:gd name="T8" fmla="*/ 107 w 113"/>
                <a:gd name="T9" fmla="*/ 15 h 26"/>
                <a:gd name="T10" fmla="*/ 31 w 113"/>
                <a:gd name="T11" fmla="*/ 15 h 26"/>
                <a:gd name="T12" fmla="*/ 23 w 113"/>
                <a:gd name="T13" fmla="*/ 17 h 26"/>
                <a:gd name="T14" fmla="*/ 8 w 113"/>
                <a:gd name="T15" fmla="*/ 25 h 26"/>
                <a:gd name="T16" fmla="*/ 0 w 113"/>
                <a:gd name="T17" fmla="*/ 14 h 26"/>
                <a:gd name="T18" fmla="*/ 9 w 113"/>
                <a:gd name="T19" fmla="*/ 2 h 26"/>
                <a:gd name="T20" fmla="*/ 23 w 113"/>
                <a:gd name="T21" fmla="*/ 1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3" h="26">
                  <a:moveTo>
                    <a:pt x="23" y="10"/>
                  </a:moveTo>
                  <a:cubicBezTo>
                    <a:pt x="25" y="13"/>
                    <a:pt x="28" y="12"/>
                    <a:pt x="31" y="12"/>
                  </a:cubicBezTo>
                  <a:cubicBezTo>
                    <a:pt x="56" y="12"/>
                    <a:pt x="80" y="12"/>
                    <a:pt x="105" y="12"/>
                  </a:cubicBezTo>
                  <a:cubicBezTo>
                    <a:pt x="108" y="12"/>
                    <a:pt x="111" y="11"/>
                    <a:pt x="113" y="14"/>
                  </a:cubicBezTo>
                  <a:cubicBezTo>
                    <a:pt x="111" y="16"/>
                    <a:pt x="109" y="15"/>
                    <a:pt x="107" y="15"/>
                  </a:cubicBezTo>
                  <a:cubicBezTo>
                    <a:pt x="81" y="15"/>
                    <a:pt x="56" y="15"/>
                    <a:pt x="31" y="15"/>
                  </a:cubicBezTo>
                  <a:cubicBezTo>
                    <a:pt x="28" y="15"/>
                    <a:pt x="25" y="14"/>
                    <a:pt x="23" y="17"/>
                  </a:cubicBezTo>
                  <a:cubicBezTo>
                    <a:pt x="21" y="24"/>
                    <a:pt x="15" y="26"/>
                    <a:pt x="8" y="25"/>
                  </a:cubicBezTo>
                  <a:cubicBezTo>
                    <a:pt x="3" y="23"/>
                    <a:pt x="0" y="19"/>
                    <a:pt x="0" y="14"/>
                  </a:cubicBezTo>
                  <a:cubicBezTo>
                    <a:pt x="0" y="7"/>
                    <a:pt x="3" y="3"/>
                    <a:pt x="9" y="2"/>
                  </a:cubicBezTo>
                  <a:cubicBezTo>
                    <a:pt x="16" y="0"/>
                    <a:pt x="21" y="3"/>
                    <a:pt x="2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6" name="Freeform 42">
              <a:extLst>
                <a:ext uri="{FF2B5EF4-FFF2-40B4-BE49-F238E27FC236}">
                  <a16:creationId xmlns:a16="http://schemas.microsoft.com/office/drawing/2014/main" id="{A8821CF1-4067-443C-9D32-86FEE7F4FAC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6" y="2468"/>
              <a:ext cx="109" cy="105"/>
            </a:xfrm>
            <a:custGeom>
              <a:avLst/>
              <a:gdLst>
                <a:gd name="T0" fmla="*/ 1 w 50"/>
                <a:gd name="T1" fmla="*/ 3 h 48"/>
                <a:gd name="T2" fmla="*/ 1 w 50"/>
                <a:gd name="T3" fmla="*/ 1 h 48"/>
                <a:gd name="T4" fmla="*/ 2 w 50"/>
                <a:gd name="T5" fmla="*/ 1 h 48"/>
                <a:gd name="T6" fmla="*/ 8 w 50"/>
                <a:gd name="T7" fmla="*/ 3 h 48"/>
                <a:gd name="T8" fmla="*/ 27 w 50"/>
                <a:gd name="T9" fmla="*/ 22 h 48"/>
                <a:gd name="T10" fmla="*/ 36 w 50"/>
                <a:gd name="T11" fmla="*/ 25 h 48"/>
                <a:gd name="T12" fmla="*/ 50 w 50"/>
                <a:gd name="T13" fmla="*/ 36 h 48"/>
                <a:gd name="T14" fmla="*/ 38 w 50"/>
                <a:gd name="T15" fmla="*/ 48 h 48"/>
                <a:gd name="T16" fmla="*/ 26 w 50"/>
                <a:gd name="T17" fmla="*/ 34 h 48"/>
                <a:gd name="T18" fmla="*/ 23 w 50"/>
                <a:gd name="T19" fmla="*/ 26 h 48"/>
                <a:gd name="T20" fmla="*/ 1 w 50"/>
                <a:gd name="T21" fmla="*/ 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" h="48">
                  <a:moveTo>
                    <a:pt x="1" y="3"/>
                  </a:moveTo>
                  <a:cubicBezTo>
                    <a:pt x="1" y="2"/>
                    <a:pt x="0" y="2"/>
                    <a:pt x="1" y="1"/>
                  </a:cubicBezTo>
                  <a:cubicBezTo>
                    <a:pt x="1" y="0"/>
                    <a:pt x="2" y="0"/>
                    <a:pt x="2" y="1"/>
                  </a:cubicBezTo>
                  <a:cubicBezTo>
                    <a:pt x="3" y="3"/>
                    <a:pt x="5" y="5"/>
                    <a:pt x="8" y="3"/>
                  </a:cubicBezTo>
                  <a:cubicBezTo>
                    <a:pt x="14" y="9"/>
                    <a:pt x="21" y="16"/>
                    <a:pt x="27" y="22"/>
                  </a:cubicBezTo>
                  <a:cubicBezTo>
                    <a:pt x="30" y="24"/>
                    <a:pt x="32" y="26"/>
                    <a:pt x="36" y="25"/>
                  </a:cubicBezTo>
                  <a:cubicBezTo>
                    <a:pt x="44" y="23"/>
                    <a:pt x="50" y="29"/>
                    <a:pt x="50" y="36"/>
                  </a:cubicBezTo>
                  <a:cubicBezTo>
                    <a:pt x="50" y="43"/>
                    <a:pt x="45" y="48"/>
                    <a:pt x="38" y="48"/>
                  </a:cubicBezTo>
                  <a:cubicBezTo>
                    <a:pt x="30" y="48"/>
                    <a:pt x="25" y="42"/>
                    <a:pt x="26" y="34"/>
                  </a:cubicBezTo>
                  <a:cubicBezTo>
                    <a:pt x="27" y="31"/>
                    <a:pt x="26" y="29"/>
                    <a:pt x="23" y="26"/>
                  </a:cubicBezTo>
                  <a:cubicBezTo>
                    <a:pt x="16" y="19"/>
                    <a:pt x="8" y="11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7" name="Freeform 43">
              <a:extLst>
                <a:ext uri="{FF2B5EF4-FFF2-40B4-BE49-F238E27FC236}">
                  <a16:creationId xmlns:a16="http://schemas.microsoft.com/office/drawing/2014/main" id="{84F66E11-BCE6-41DC-ACBD-82A16B6A204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9" y="2481"/>
              <a:ext cx="57" cy="164"/>
            </a:xfrm>
            <a:custGeom>
              <a:avLst/>
              <a:gdLst>
                <a:gd name="T0" fmla="*/ 10 w 26"/>
                <a:gd name="T1" fmla="*/ 52 h 75"/>
                <a:gd name="T2" fmla="*/ 12 w 26"/>
                <a:gd name="T3" fmla="*/ 44 h 75"/>
                <a:gd name="T4" fmla="*/ 12 w 26"/>
                <a:gd name="T5" fmla="*/ 8 h 75"/>
                <a:gd name="T6" fmla="*/ 13 w 26"/>
                <a:gd name="T7" fmla="*/ 0 h 75"/>
                <a:gd name="T8" fmla="*/ 15 w 26"/>
                <a:gd name="T9" fmla="*/ 4 h 75"/>
                <a:gd name="T10" fmla="*/ 15 w 26"/>
                <a:gd name="T11" fmla="*/ 44 h 75"/>
                <a:gd name="T12" fmla="*/ 17 w 26"/>
                <a:gd name="T13" fmla="*/ 52 h 75"/>
                <a:gd name="T14" fmla="*/ 25 w 26"/>
                <a:gd name="T15" fmla="*/ 66 h 75"/>
                <a:gd name="T16" fmla="*/ 14 w 26"/>
                <a:gd name="T17" fmla="*/ 74 h 75"/>
                <a:gd name="T18" fmla="*/ 2 w 26"/>
                <a:gd name="T19" fmla="*/ 66 h 75"/>
                <a:gd name="T20" fmla="*/ 10 w 26"/>
                <a:gd name="T21" fmla="*/ 5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75">
                  <a:moveTo>
                    <a:pt x="10" y="52"/>
                  </a:moveTo>
                  <a:cubicBezTo>
                    <a:pt x="13" y="50"/>
                    <a:pt x="12" y="47"/>
                    <a:pt x="12" y="44"/>
                  </a:cubicBezTo>
                  <a:cubicBezTo>
                    <a:pt x="12" y="32"/>
                    <a:pt x="12" y="20"/>
                    <a:pt x="12" y="8"/>
                  </a:cubicBezTo>
                  <a:cubicBezTo>
                    <a:pt x="12" y="5"/>
                    <a:pt x="11" y="2"/>
                    <a:pt x="13" y="0"/>
                  </a:cubicBezTo>
                  <a:cubicBezTo>
                    <a:pt x="16" y="1"/>
                    <a:pt x="15" y="3"/>
                    <a:pt x="15" y="4"/>
                  </a:cubicBezTo>
                  <a:cubicBezTo>
                    <a:pt x="15" y="18"/>
                    <a:pt x="15" y="31"/>
                    <a:pt x="15" y="44"/>
                  </a:cubicBezTo>
                  <a:cubicBezTo>
                    <a:pt x="15" y="46"/>
                    <a:pt x="14" y="50"/>
                    <a:pt x="17" y="52"/>
                  </a:cubicBezTo>
                  <a:cubicBezTo>
                    <a:pt x="24" y="54"/>
                    <a:pt x="26" y="59"/>
                    <a:pt x="25" y="66"/>
                  </a:cubicBezTo>
                  <a:cubicBezTo>
                    <a:pt x="23" y="71"/>
                    <a:pt x="19" y="74"/>
                    <a:pt x="14" y="74"/>
                  </a:cubicBezTo>
                  <a:cubicBezTo>
                    <a:pt x="8" y="75"/>
                    <a:pt x="3" y="72"/>
                    <a:pt x="2" y="66"/>
                  </a:cubicBezTo>
                  <a:cubicBezTo>
                    <a:pt x="0" y="59"/>
                    <a:pt x="2" y="54"/>
                    <a:pt x="10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8" name="Freeform 44">
              <a:extLst>
                <a:ext uri="{FF2B5EF4-FFF2-40B4-BE49-F238E27FC236}">
                  <a16:creationId xmlns:a16="http://schemas.microsoft.com/office/drawing/2014/main" id="{8F8BF970-92CD-4CD8-8989-949F02240B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3" y="1826"/>
              <a:ext cx="98" cy="59"/>
            </a:xfrm>
            <a:custGeom>
              <a:avLst/>
              <a:gdLst>
                <a:gd name="T0" fmla="*/ 41 w 45"/>
                <a:gd name="T1" fmla="*/ 21 h 27"/>
                <a:gd name="T2" fmla="*/ 22 w 45"/>
                <a:gd name="T3" fmla="*/ 21 h 27"/>
                <a:gd name="T4" fmla="*/ 5 w 45"/>
                <a:gd name="T5" fmla="*/ 22 h 27"/>
                <a:gd name="T6" fmla="*/ 5 w 45"/>
                <a:gd name="T7" fmla="*/ 5 h 27"/>
                <a:gd name="T8" fmla="*/ 22 w 45"/>
                <a:gd name="T9" fmla="*/ 5 h 27"/>
                <a:gd name="T10" fmla="*/ 33 w 45"/>
                <a:gd name="T11" fmla="*/ 10 h 27"/>
                <a:gd name="T12" fmla="*/ 44 w 45"/>
                <a:gd name="T13" fmla="*/ 16 h 27"/>
                <a:gd name="T14" fmla="*/ 41 w 45"/>
                <a:gd name="T15" fmla="*/ 2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27">
                  <a:moveTo>
                    <a:pt x="41" y="21"/>
                  </a:moveTo>
                  <a:cubicBezTo>
                    <a:pt x="32" y="14"/>
                    <a:pt x="30" y="14"/>
                    <a:pt x="22" y="21"/>
                  </a:cubicBezTo>
                  <a:cubicBezTo>
                    <a:pt x="18" y="26"/>
                    <a:pt x="10" y="27"/>
                    <a:pt x="5" y="22"/>
                  </a:cubicBezTo>
                  <a:cubicBezTo>
                    <a:pt x="0" y="17"/>
                    <a:pt x="0" y="9"/>
                    <a:pt x="5" y="5"/>
                  </a:cubicBezTo>
                  <a:cubicBezTo>
                    <a:pt x="10" y="0"/>
                    <a:pt x="18" y="0"/>
                    <a:pt x="22" y="5"/>
                  </a:cubicBezTo>
                  <a:cubicBezTo>
                    <a:pt x="25" y="10"/>
                    <a:pt x="28" y="11"/>
                    <a:pt x="33" y="10"/>
                  </a:cubicBezTo>
                  <a:cubicBezTo>
                    <a:pt x="38" y="9"/>
                    <a:pt x="41" y="13"/>
                    <a:pt x="44" y="16"/>
                  </a:cubicBezTo>
                  <a:cubicBezTo>
                    <a:pt x="45" y="20"/>
                    <a:pt x="44" y="21"/>
                    <a:pt x="41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9" name="Freeform 45">
              <a:extLst>
                <a:ext uri="{FF2B5EF4-FFF2-40B4-BE49-F238E27FC236}">
                  <a16:creationId xmlns:a16="http://schemas.microsoft.com/office/drawing/2014/main" id="{A2C23933-53F6-46DC-BECA-AEDF6F878A1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3" y="1325"/>
              <a:ext cx="48" cy="142"/>
            </a:xfrm>
            <a:custGeom>
              <a:avLst/>
              <a:gdLst>
                <a:gd name="T0" fmla="*/ 21 w 22"/>
                <a:gd name="T1" fmla="*/ 63 h 65"/>
                <a:gd name="T2" fmla="*/ 0 w 22"/>
                <a:gd name="T3" fmla="*/ 64 h 65"/>
                <a:gd name="T4" fmla="*/ 3 w 22"/>
                <a:gd name="T5" fmla="*/ 57 h 65"/>
                <a:gd name="T6" fmla="*/ 8 w 22"/>
                <a:gd name="T7" fmla="*/ 45 h 65"/>
                <a:gd name="T8" fmla="*/ 9 w 22"/>
                <a:gd name="T9" fmla="*/ 1 h 65"/>
                <a:gd name="T10" fmla="*/ 13 w 22"/>
                <a:gd name="T11" fmla="*/ 5 h 65"/>
                <a:gd name="T12" fmla="*/ 14 w 22"/>
                <a:gd name="T13" fmla="*/ 45 h 65"/>
                <a:gd name="T14" fmla="*/ 19 w 22"/>
                <a:gd name="T15" fmla="*/ 57 h 65"/>
                <a:gd name="T16" fmla="*/ 21 w 22"/>
                <a:gd name="T17" fmla="*/ 6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65">
                  <a:moveTo>
                    <a:pt x="21" y="63"/>
                  </a:moveTo>
                  <a:cubicBezTo>
                    <a:pt x="15" y="65"/>
                    <a:pt x="7" y="64"/>
                    <a:pt x="0" y="64"/>
                  </a:cubicBezTo>
                  <a:cubicBezTo>
                    <a:pt x="1" y="62"/>
                    <a:pt x="0" y="58"/>
                    <a:pt x="3" y="57"/>
                  </a:cubicBezTo>
                  <a:cubicBezTo>
                    <a:pt x="10" y="55"/>
                    <a:pt x="8" y="50"/>
                    <a:pt x="8" y="45"/>
                  </a:cubicBezTo>
                  <a:cubicBezTo>
                    <a:pt x="8" y="30"/>
                    <a:pt x="9" y="16"/>
                    <a:pt x="9" y="1"/>
                  </a:cubicBezTo>
                  <a:cubicBezTo>
                    <a:pt x="12" y="0"/>
                    <a:pt x="12" y="3"/>
                    <a:pt x="13" y="5"/>
                  </a:cubicBezTo>
                  <a:cubicBezTo>
                    <a:pt x="13" y="18"/>
                    <a:pt x="14" y="32"/>
                    <a:pt x="14" y="45"/>
                  </a:cubicBezTo>
                  <a:cubicBezTo>
                    <a:pt x="14" y="50"/>
                    <a:pt x="12" y="55"/>
                    <a:pt x="19" y="57"/>
                  </a:cubicBezTo>
                  <a:cubicBezTo>
                    <a:pt x="22" y="57"/>
                    <a:pt x="22" y="60"/>
                    <a:pt x="21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0" name="Freeform 46">
              <a:extLst>
                <a:ext uri="{FF2B5EF4-FFF2-40B4-BE49-F238E27FC236}">
                  <a16:creationId xmlns:a16="http://schemas.microsoft.com/office/drawing/2014/main" id="{185BE73A-0E73-48D7-9C19-677A0F25051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43" y="1227"/>
              <a:ext cx="98" cy="70"/>
            </a:xfrm>
            <a:custGeom>
              <a:avLst/>
              <a:gdLst>
                <a:gd name="T0" fmla="*/ 4 w 45"/>
                <a:gd name="T1" fmla="*/ 30 h 32"/>
                <a:gd name="T2" fmla="*/ 20 w 45"/>
                <a:gd name="T3" fmla="*/ 25 h 32"/>
                <a:gd name="T4" fmla="*/ 0 w 45"/>
                <a:gd name="T5" fmla="*/ 25 h 32"/>
                <a:gd name="T6" fmla="*/ 14 w 45"/>
                <a:gd name="T7" fmla="*/ 24 h 32"/>
                <a:gd name="T8" fmla="*/ 20 w 45"/>
                <a:gd name="T9" fmla="*/ 16 h 32"/>
                <a:gd name="T10" fmla="*/ 26 w 45"/>
                <a:gd name="T11" fmla="*/ 3 h 32"/>
                <a:gd name="T12" fmla="*/ 40 w 45"/>
                <a:gd name="T13" fmla="*/ 5 h 32"/>
                <a:gd name="T14" fmla="*/ 43 w 45"/>
                <a:gd name="T15" fmla="*/ 19 h 32"/>
                <a:gd name="T16" fmla="*/ 29 w 45"/>
                <a:gd name="T17" fmla="*/ 25 h 32"/>
                <a:gd name="T18" fmla="*/ 24 w 45"/>
                <a:gd name="T19" fmla="*/ 25 h 32"/>
                <a:gd name="T20" fmla="*/ 4 w 45"/>
                <a:gd name="T21" fmla="*/ 3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" h="32">
                  <a:moveTo>
                    <a:pt x="4" y="30"/>
                  </a:moveTo>
                  <a:cubicBezTo>
                    <a:pt x="8" y="27"/>
                    <a:pt x="14" y="31"/>
                    <a:pt x="20" y="25"/>
                  </a:cubicBezTo>
                  <a:cubicBezTo>
                    <a:pt x="12" y="25"/>
                    <a:pt x="6" y="25"/>
                    <a:pt x="0" y="25"/>
                  </a:cubicBezTo>
                  <a:cubicBezTo>
                    <a:pt x="4" y="23"/>
                    <a:pt x="9" y="24"/>
                    <a:pt x="14" y="24"/>
                  </a:cubicBezTo>
                  <a:cubicBezTo>
                    <a:pt x="19" y="24"/>
                    <a:pt x="22" y="23"/>
                    <a:pt x="20" y="16"/>
                  </a:cubicBezTo>
                  <a:cubicBezTo>
                    <a:pt x="18" y="10"/>
                    <a:pt x="21" y="6"/>
                    <a:pt x="26" y="3"/>
                  </a:cubicBezTo>
                  <a:cubicBezTo>
                    <a:pt x="32" y="0"/>
                    <a:pt x="36" y="1"/>
                    <a:pt x="40" y="5"/>
                  </a:cubicBezTo>
                  <a:cubicBezTo>
                    <a:pt x="44" y="9"/>
                    <a:pt x="45" y="14"/>
                    <a:pt x="43" y="19"/>
                  </a:cubicBezTo>
                  <a:cubicBezTo>
                    <a:pt x="40" y="24"/>
                    <a:pt x="36" y="26"/>
                    <a:pt x="29" y="25"/>
                  </a:cubicBezTo>
                  <a:cubicBezTo>
                    <a:pt x="28" y="25"/>
                    <a:pt x="26" y="23"/>
                    <a:pt x="24" y="25"/>
                  </a:cubicBezTo>
                  <a:cubicBezTo>
                    <a:pt x="19" y="32"/>
                    <a:pt x="11" y="30"/>
                    <a:pt x="4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1" name="Freeform 47">
              <a:extLst>
                <a:ext uri="{FF2B5EF4-FFF2-40B4-BE49-F238E27FC236}">
                  <a16:creationId xmlns:a16="http://schemas.microsoft.com/office/drawing/2014/main" id="{E952560B-A579-4C6F-BBEE-986266B11F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8" y="2209"/>
              <a:ext cx="100" cy="61"/>
            </a:xfrm>
            <a:custGeom>
              <a:avLst/>
              <a:gdLst>
                <a:gd name="T0" fmla="*/ 42 w 46"/>
                <a:gd name="T1" fmla="*/ 12 h 28"/>
                <a:gd name="T2" fmla="*/ 46 w 46"/>
                <a:gd name="T3" fmla="*/ 17 h 28"/>
                <a:gd name="T4" fmla="*/ 33 w 46"/>
                <a:gd name="T5" fmla="*/ 17 h 28"/>
                <a:gd name="T6" fmla="*/ 22 w 46"/>
                <a:gd name="T7" fmla="*/ 22 h 28"/>
                <a:gd name="T8" fmla="*/ 5 w 46"/>
                <a:gd name="T9" fmla="*/ 24 h 28"/>
                <a:gd name="T10" fmla="*/ 4 w 46"/>
                <a:gd name="T11" fmla="*/ 7 h 28"/>
                <a:gd name="T12" fmla="*/ 21 w 46"/>
                <a:gd name="T13" fmla="*/ 6 h 28"/>
                <a:gd name="T14" fmla="*/ 39 w 46"/>
                <a:gd name="T15" fmla="*/ 12 h 28"/>
                <a:gd name="T16" fmla="*/ 42 w 46"/>
                <a:gd name="T17" fmla="*/ 1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28">
                  <a:moveTo>
                    <a:pt x="42" y="12"/>
                  </a:moveTo>
                  <a:cubicBezTo>
                    <a:pt x="41" y="16"/>
                    <a:pt x="45" y="15"/>
                    <a:pt x="46" y="17"/>
                  </a:cubicBezTo>
                  <a:cubicBezTo>
                    <a:pt x="42" y="17"/>
                    <a:pt x="37" y="18"/>
                    <a:pt x="33" y="17"/>
                  </a:cubicBezTo>
                  <a:cubicBezTo>
                    <a:pt x="28" y="17"/>
                    <a:pt x="25" y="18"/>
                    <a:pt x="22" y="22"/>
                  </a:cubicBezTo>
                  <a:cubicBezTo>
                    <a:pt x="18" y="28"/>
                    <a:pt x="10" y="28"/>
                    <a:pt x="5" y="24"/>
                  </a:cubicBezTo>
                  <a:cubicBezTo>
                    <a:pt x="0" y="19"/>
                    <a:pt x="0" y="11"/>
                    <a:pt x="4" y="7"/>
                  </a:cubicBezTo>
                  <a:cubicBezTo>
                    <a:pt x="9" y="2"/>
                    <a:pt x="17" y="0"/>
                    <a:pt x="21" y="6"/>
                  </a:cubicBezTo>
                  <a:cubicBezTo>
                    <a:pt x="25" y="13"/>
                    <a:pt x="32" y="12"/>
                    <a:pt x="39" y="12"/>
                  </a:cubicBezTo>
                  <a:cubicBezTo>
                    <a:pt x="40" y="12"/>
                    <a:pt x="41" y="12"/>
                    <a:pt x="4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2" name="Freeform 48">
              <a:extLst>
                <a:ext uri="{FF2B5EF4-FFF2-40B4-BE49-F238E27FC236}">
                  <a16:creationId xmlns:a16="http://schemas.microsoft.com/office/drawing/2014/main" id="{184A0C95-A78E-4CF5-AF28-9EDE1927DCA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6" y="1887"/>
              <a:ext cx="99" cy="56"/>
            </a:xfrm>
            <a:custGeom>
              <a:avLst/>
              <a:gdLst>
                <a:gd name="T0" fmla="*/ 23 w 45"/>
                <a:gd name="T1" fmla="*/ 18 h 26"/>
                <a:gd name="T2" fmla="*/ 9 w 45"/>
                <a:gd name="T3" fmla="*/ 25 h 26"/>
                <a:gd name="T4" fmla="*/ 0 w 45"/>
                <a:gd name="T5" fmla="*/ 14 h 26"/>
                <a:gd name="T6" fmla="*/ 8 w 45"/>
                <a:gd name="T7" fmla="*/ 2 h 26"/>
                <a:gd name="T8" fmla="*/ 22 w 45"/>
                <a:gd name="T9" fmla="*/ 7 h 26"/>
                <a:gd name="T10" fmla="*/ 30 w 45"/>
                <a:gd name="T11" fmla="*/ 11 h 26"/>
                <a:gd name="T12" fmla="*/ 42 w 45"/>
                <a:gd name="T13" fmla="*/ 11 h 26"/>
                <a:gd name="T14" fmla="*/ 38 w 45"/>
                <a:gd name="T15" fmla="*/ 16 h 26"/>
                <a:gd name="T16" fmla="*/ 23 w 45"/>
                <a:gd name="T17" fmla="*/ 1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26">
                  <a:moveTo>
                    <a:pt x="23" y="18"/>
                  </a:moveTo>
                  <a:cubicBezTo>
                    <a:pt x="21" y="24"/>
                    <a:pt x="16" y="26"/>
                    <a:pt x="9" y="25"/>
                  </a:cubicBezTo>
                  <a:cubicBezTo>
                    <a:pt x="4" y="24"/>
                    <a:pt x="1" y="20"/>
                    <a:pt x="0" y="14"/>
                  </a:cubicBezTo>
                  <a:cubicBezTo>
                    <a:pt x="0" y="9"/>
                    <a:pt x="2" y="4"/>
                    <a:pt x="8" y="2"/>
                  </a:cubicBezTo>
                  <a:cubicBezTo>
                    <a:pt x="14" y="0"/>
                    <a:pt x="19" y="2"/>
                    <a:pt x="22" y="7"/>
                  </a:cubicBezTo>
                  <a:cubicBezTo>
                    <a:pt x="24" y="11"/>
                    <a:pt x="27" y="11"/>
                    <a:pt x="30" y="11"/>
                  </a:cubicBezTo>
                  <a:cubicBezTo>
                    <a:pt x="34" y="11"/>
                    <a:pt x="38" y="11"/>
                    <a:pt x="42" y="11"/>
                  </a:cubicBezTo>
                  <a:cubicBezTo>
                    <a:pt x="45" y="15"/>
                    <a:pt x="42" y="16"/>
                    <a:pt x="38" y="16"/>
                  </a:cubicBezTo>
                  <a:cubicBezTo>
                    <a:pt x="33" y="17"/>
                    <a:pt x="28" y="15"/>
                    <a:pt x="23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3" name="Freeform 49">
              <a:extLst>
                <a:ext uri="{FF2B5EF4-FFF2-40B4-BE49-F238E27FC236}">
                  <a16:creationId xmlns:a16="http://schemas.microsoft.com/office/drawing/2014/main" id="{078C2954-9743-44B0-BEF6-6792B6784E4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4" y="2039"/>
              <a:ext cx="133" cy="66"/>
            </a:xfrm>
            <a:custGeom>
              <a:avLst/>
              <a:gdLst>
                <a:gd name="T0" fmla="*/ 53 w 61"/>
                <a:gd name="T1" fmla="*/ 27 h 30"/>
                <a:gd name="T2" fmla="*/ 47 w 61"/>
                <a:gd name="T3" fmla="*/ 20 h 30"/>
                <a:gd name="T4" fmla="*/ 43 w 61"/>
                <a:gd name="T5" fmla="*/ 16 h 30"/>
                <a:gd name="T6" fmla="*/ 14 w 61"/>
                <a:gd name="T7" fmla="*/ 7 h 30"/>
                <a:gd name="T8" fmla="*/ 11 w 61"/>
                <a:gd name="T9" fmla="*/ 9 h 30"/>
                <a:gd name="T10" fmla="*/ 0 w 61"/>
                <a:gd name="T11" fmla="*/ 17 h 30"/>
                <a:gd name="T12" fmla="*/ 9 w 61"/>
                <a:gd name="T13" fmla="*/ 0 h 30"/>
                <a:gd name="T14" fmla="*/ 31 w 61"/>
                <a:gd name="T15" fmla="*/ 2 h 30"/>
                <a:gd name="T16" fmla="*/ 41 w 61"/>
                <a:gd name="T17" fmla="*/ 6 h 30"/>
                <a:gd name="T18" fmla="*/ 61 w 61"/>
                <a:gd name="T19" fmla="*/ 26 h 30"/>
                <a:gd name="T20" fmla="*/ 56 w 61"/>
                <a:gd name="T21" fmla="*/ 29 h 30"/>
                <a:gd name="T22" fmla="*/ 53 w 61"/>
                <a:gd name="T23" fmla="*/ 2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1" h="30">
                  <a:moveTo>
                    <a:pt x="53" y="27"/>
                  </a:moveTo>
                  <a:cubicBezTo>
                    <a:pt x="54" y="22"/>
                    <a:pt x="50" y="21"/>
                    <a:pt x="47" y="20"/>
                  </a:cubicBezTo>
                  <a:cubicBezTo>
                    <a:pt x="46" y="19"/>
                    <a:pt x="44" y="18"/>
                    <a:pt x="43" y="16"/>
                  </a:cubicBezTo>
                  <a:cubicBezTo>
                    <a:pt x="36" y="5"/>
                    <a:pt x="25" y="7"/>
                    <a:pt x="14" y="7"/>
                  </a:cubicBezTo>
                  <a:cubicBezTo>
                    <a:pt x="13" y="7"/>
                    <a:pt x="11" y="7"/>
                    <a:pt x="11" y="9"/>
                  </a:cubicBezTo>
                  <a:cubicBezTo>
                    <a:pt x="9" y="15"/>
                    <a:pt x="5" y="16"/>
                    <a:pt x="0" y="17"/>
                  </a:cubicBezTo>
                  <a:cubicBezTo>
                    <a:pt x="5" y="12"/>
                    <a:pt x="7" y="6"/>
                    <a:pt x="9" y="0"/>
                  </a:cubicBezTo>
                  <a:cubicBezTo>
                    <a:pt x="16" y="3"/>
                    <a:pt x="24" y="1"/>
                    <a:pt x="31" y="2"/>
                  </a:cubicBezTo>
                  <a:cubicBezTo>
                    <a:pt x="35" y="2"/>
                    <a:pt x="38" y="2"/>
                    <a:pt x="41" y="6"/>
                  </a:cubicBezTo>
                  <a:cubicBezTo>
                    <a:pt x="47" y="13"/>
                    <a:pt x="54" y="19"/>
                    <a:pt x="61" y="26"/>
                  </a:cubicBezTo>
                  <a:cubicBezTo>
                    <a:pt x="61" y="30"/>
                    <a:pt x="59" y="30"/>
                    <a:pt x="56" y="29"/>
                  </a:cubicBezTo>
                  <a:cubicBezTo>
                    <a:pt x="55" y="28"/>
                    <a:pt x="54" y="27"/>
                    <a:pt x="53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4" name="Freeform 50">
              <a:extLst>
                <a:ext uri="{FF2B5EF4-FFF2-40B4-BE49-F238E27FC236}">
                  <a16:creationId xmlns:a16="http://schemas.microsoft.com/office/drawing/2014/main" id="{248D85BA-7532-4A61-803C-AA15A6946D0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5" y="2542"/>
              <a:ext cx="52" cy="53"/>
            </a:xfrm>
            <a:custGeom>
              <a:avLst/>
              <a:gdLst>
                <a:gd name="T0" fmla="*/ 9 w 24"/>
                <a:gd name="T1" fmla="*/ 0 h 24"/>
                <a:gd name="T2" fmla="*/ 16 w 24"/>
                <a:gd name="T3" fmla="*/ 1 h 24"/>
                <a:gd name="T4" fmla="*/ 23 w 24"/>
                <a:gd name="T5" fmla="*/ 14 h 24"/>
                <a:gd name="T6" fmla="*/ 12 w 24"/>
                <a:gd name="T7" fmla="*/ 24 h 24"/>
                <a:gd name="T8" fmla="*/ 0 w 24"/>
                <a:gd name="T9" fmla="*/ 14 h 24"/>
                <a:gd name="T10" fmla="*/ 4 w 24"/>
                <a:gd name="T11" fmla="*/ 11 h 24"/>
                <a:gd name="T12" fmla="*/ 9 w 24"/>
                <a:gd name="T13" fmla="*/ 14 h 24"/>
                <a:gd name="T14" fmla="*/ 14 w 24"/>
                <a:gd name="T15" fmla="*/ 14 h 24"/>
                <a:gd name="T16" fmla="*/ 15 w 24"/>
                <a:gd name="T17" fmla="*/ 11 h 24"/>
                <a:gd name="T18" fmla="*/ 11 w 24"/>
                <a:gd name="T19" fmla="*/ 8 h 24"/>
                <a:gd name="T20" fmla="*/ 4 w 24"/>
                <a:gd name="T21" fmla="*/ 9 h 24"/>
                <a:gd name="T22" fmla="*/ 2 w 24"/>
                <a:gd name="T23" fmla="*/ 6 h 24"/>
                <a:gd name="T24" fmla="*/ 9 w 24"/>
                <a:gd name="T2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24">
                  <a:moveTo>
                    <a:pt x="9" y="0"/>
                  </a:moveTo>
                  <a:cubicBezTo>
                    <a:pt x="11" y="2"/>
                    <a:pt x="13" y="1"/>
                    <a:pt x="16" y="1"/>
                  </a:cubicBezTo>
                  <a:cubicBezTo>
                    <a:pt x="22" y="3"/>
                    <a:pt x="24" y="8"/>
                    <a:pt x="23" y="14"/>
                  </a:cubicBezTo>
                  <a:cubicBezTo>
                    <a:pt x="22" y="20"/>
                    <a:pt x="18" y="23"/>
                    <a:pt x="12" y="24"/>
                  </a:cubicBezTo>
                  <a:cubicBezTo>
                    <a:pt x="6" y="24"/>
                    <a:pt x="2" y="21"/>
                    <a:pt x="0" y="14"/>
                  </a:cubicBezTo>
                  <a:cubicBezTo>
                    <a:pt x="0" y="11"/>
                    <a:pt x="2" y="11"/>
                    <a:pt x="4" y="11"/>
                  </a:cubicBezTo>
                  <a:cubicBezTo>
                    <a:pt x="6" y="12"/>
                    <a:pt x="7" y="13"/>
                    <a:pt x="9" y="14"/>
                  </a:cubicBezTo>
                  <a:cubicBezTo>
                    <a:pt x="11" y="15"/>
                    <a:pt x="12" y="15"/>
                    <a:pt x="14" y="14"/>
                  </a:cubicBezTo>
                  <a:cubicBezTo>
                    <a:pt x="15" y="13"/>
                    <a:pt x="15" y="12"/>
                    <a:pt x="15" y="11"/>
                  </a:cubicBezTo>
                  <a:cubicBezTo>
                    <a:pt x="14" y="9"/>
                    <a:pt x="12" y="8"/>
                    <a:pt x="11" y="8"/>
                  </a:cubicBezTo>
                  <a:cubicBezTo>
                    <a:pt x="8" y="8"/>
                    <a:pt x="6" y="9"/>
                    <a:pt x="4" y="9"/>
                  </a:cubicBezTo>
                  <a:cubicBezTo>
                    <a:pt x="3" y="8"/>
                    <a:pt x="1" y="8"/>
                    <a:pt x="2" y="6"/>
                  </a:cubicBezTo>
                  <a:cubicBezTo>
                    <a:pt x="4" y="4"/>
                    <a:pt x="6" y="2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5" name="Freeform 51">
              <a:extLst>
                <a:ext uri="{FF2B5EF4-FFF2-40B4-BE49-F238E27FC236}">
                  <a16:creationId xmlns:a16="http://schemas.microsoft.com/office/drawing/2014/main" id="{D75F886A-B836-4B1B-A38E-687F5EE013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0" y="1366"/>
              <a:ext cx="44" cy="98"/>
            </a:xfrm>
            <a:custGeom>
              <a:avLst/>
              <a:gdLst>
                <a:gd name="T0" fmla="*/ 5 w 20"/>
                <a:gd name="T1" fmla="*/ 0 h 45"/>
                <a:gd name="T2" fmla="*/ 6 w 20"/>
                <a:gd name="T3" fmla="*/ 14 h 45"/>
                <a:gd name="T4" fmla="*/ 11 w 20"/>
                <a:gd name="T5" fmla="*/ 21 h 45"/>
                <a:gd name="T6" fmla="*/ 11 w 20"/>
                <a:gd name="T7" fmla="*/ 30 h 45"/>
                <a:gd name="T8" fmla="*/ 15 w 20"/>
                <a:gd name="T9" fmla="*/ 37 h 45"/>
                <a:gd name="T10" fmla="*/ 20 w 20"/>
                <a:gd name="T11" fmla="*/ 45 h 45"/>
                <a:gd name="T12" fmla="*/ 0 w 20"/>
                <a:gd name="T13" fmla="*/ 39 h 45"/>
                <a:gd name="T14" fmla="*/ 3 w 20"/>
                <a:gd name="T15" fmla="*/ 32 h 45"/>
                <a:gd name="T16" fmla="*/ 2 w 20"/>
                <a:gd name="T17" fmla="*/ 24 h 45"/>
                <a:gd name="T18" fmla="*/ 5 w 20"/>
                <a:gd name="T19" fmla="*/ 22 h 45"/>
                <a:gd name="T20" fmla="*/ 5 w 20"/>
                <a:gd name="T2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45">
                  <a:moveTo>
                    <a:pt x="5" y="0"/>
                  </a:moveTo>
                  <a:cubicBezTo>
                    <a:pt x="8" y="4"/>
                    <a:pt x="6" y="9"/>
                    <a:pt x="6" y="14"/>
                  </a:cubicBezTo>
                  <a:cubicBezTo>
                    <a:pt x="7" y="17"/>
                    <a:pt x="6" y="20"/>
                    <a:pt x="11" y="21"/>
                  </a:cubicBezTo>
                  <a:cubicBezTo>
                    <a:pt x="11" y="24"/>
                    <a:pt x="11" y="27"/>
                    <a:pt x="11" y="30"/>
                  </a:cubicBezTo>
                  <a:cubicBezTo>
                    <a:pt x="11" y="33"/>
                    <a:pt x="11" y="36"/>
                    <a:pt x="15" y="37"/>
                  </a:cubicBezTo>
                  <a:cubicBezTo>
                    <a:pt x="20" y="38"/>
                    <a:pt x="19" y="41"/>
                    <a:pt x="20" y="45"/>
                  </a:cubicBezTo>
                  <a:cubicBezTo>
                    <a:pt x="12" y="45"/>
                    <a:pt x="6" y="42"/>
                    <a:pt x="0" y="39"/>
                  </a:cubicBezTo>
                  <a:cubicBezTo>
                    <a:pt x="0" y="36"/>
                    <a:pt x="6" y="37"/>
                    <a:pt x="3" y="32"/>
                  </a:cubicBezTo>
                  <a:cubicBezTo>
                    <a:pt x="7" y="29"/>
                    <a:pt x="0" y="27"/>
                    <a:pt x="2" y="24"/>
                  </a:cubicBezTo>
                  <a:cubicBezTo>
                    <a:pt x="5" y="26"/>
                    <a:pt x="5" y="24"/>
                    <a:pt x="5" y="22"/>
                  </a:cubicBezTo>
                  <a:cubicBezTo>
                    <a:pt x="5" y="14"/>
                    <a:pt x="5" y="7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6" name="Freeform 52">
              <a:extLst>
                <a:ext uri="{FF2B5EF4-FFF2-40B4-BE49-F238E27FC236}">
                  <a16:creationId xmlns:a16="http://schemas.microsoft.com/office/drawing/2014/main" id="{C09E0B86-3D27-49C5-A45A-62A6A41C60C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8" y="1349"/>
              <a:ext cx="11" cy="98"/>
            </a:xfrm>
            <a:custGeom>
              <a:avLst/>
              <a:gdLst>
                <a:gd name="T0" fmla="*/ 0 w 5"/>
                <a:gd name="T1" fmla="*/ 3 h 45"/>
                <a:gd name="T2" fmla="*/ 4 w 5"/>
                <a:gd name="T3" fmla="*/ 0 h 45"/>
                <a:gd name="T4" fmla="*/ 5 w 5"/>
                <a:gd name="T5" fmla="*/ 44 h 45"/>
                <a:gd name="T6" fmla="*/ 0 w 5"/>
                <a:gd name="T7" fmla="*/ 43 h 45"/>
                <a:gd name="T8" fmla="*/ 0 w 5"/>
                <a:gd name="T9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5">
                  <a:moveTo>
                    <a:pt x="0" y="3"/>
                  </a:moveTo>
                  <a:cubicBezTo>
                    <a:pt x="2" y="3"/>
                    <a:pt x="3" y="1"/>
                    <a:pt x="4" y="0"/>
                  </a:cubicBezTo>
                  <a:cubicBezTo>
                    <a:pt x="5" y="15"/>
                    <a:pt x="5" y="29"/>
                    <a:pt x="5" y="44"/>
                  </a:cubicBezTo>
                  <a:cubicBezTo>
                    <a:pt x="3" y="45"/>
                    <a:pt x="1" y="44"/>
                    <a:pt x="0" y="43"/>
                  </a:cubicBezTo>
                  <a:cubicBezTo>
                    <a:pt x="0" y="30"/>
                    <a:pt x="0" y="17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7" name="Freeform 53">
              <a:extLst>
                <a:ext uri="{FF2B5EF4-FFF2-40B4-BE49-F238E27FC236}">
                  <a16:creationId xmlns:a16="http://schemas.microsoft.com/office/drawing/2014/main" id="{A05B3C2E-77CE-4A31-8968-591ADF0F3B4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0" y="1257"/>
              <a:ext cx="11" cy="79"/>
            </a:xfrm>
            <a:custGeom>
              <a:avLst/>
              <a:gdLst>
                <a:gd name="T0" fmla="*/ 5 w 5"/>
                <a:gd name="T1" fmla="*/ 36 h 36"/>
                <a:gd name="T2" fmla="*/ 1 w 5"/>
                <a:gd name="T3" fmla="*/ 32 h 36"/>
                <a:gd name="T4" fmla="*/ 1 w 5"/>
                <a:gd name="T5" fmla="*/ 0 h 36"/>
                <a:gd name="T6" fmla="*/ 5 w 5"/>
                <a:gd name="T7" fmla="*/ 0 h 36"/>
                <a:gd name="T8" fmla="*/ 5 w 5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6">
                  <a:moveTo>
                    <a:pt x="5" y="36"/>
                  </a:moveTo>
                  <a:cubicBezTo>
                    <a:pt x="4" y="35"/>
                    <a:pt x="2" y="33"/>
                    <a:pt x="1" y="32"/>
                  </a:cubicBezTo>
                  <a:cubicBezTo>
                    <a:pt x="0" y="22"/>
                    <a:pt x="0" y="11"/>
                    <a:pt x="1" y="0"/>
                  </a:cubicBezTo>
                  <a:cubicBezTo>
                    <a:pt x="2" y="0"/>
                    <a:pt x="4" y="0"/>
                    <a:pt x="5" y="0"/>
                  </a:cubicBezTo>
                  <a:cubicBezTo>
                    <a:pt x="5" y="12"/>
                    <a:pt x="5" y="24"/>
                    <a:pt x="5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8" name="Freeform 54">
              <a:extLst>
                <a:ext uri="{FF2B5EF4-FFF2-40B4-BE49-F238E27FC236}">
                  <a16:creationId xmlns:a16="http://schemas.microsoft.com/office/drawing/2014/main" id="{A370B14F-101F-4EE5-A701-68AF84291F5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7" y="1911"/>
              <a:ext cx="95" cy="15"/>
            </a:xfrm>
            <a:custGeom>
              <a:avLst/>
              <a:gdLst>
                <a:gd name="T0" fmla="*/ 0 w 44"/>
                <a:gd name="T1" fmla="*/ 7 h 7"/>
                <a:gd name="T2" fmla="*/ 13 w 44"/>
                <a:gd name="T3" fmla="*/ 4 h 7"/>
                <a:gd name="T4" fmla="*/ 19 w 44"/>
                <a:gd name="T5" fmla="*/ 0 h 7"/>
                <a:gd name="T6" fmla="*/ 44 w 44"/>
                <a:gd name="T7" fmla="*/ 0 h 7"/>
                <a:gd name="T8" fmla="*/ 42 w 44"/>
                <a:gd name="T9" fmla="*/ 5 h 7"/>
                <a:gd name="T10" fmla="*/ 10 w 44"/>
                <a:gd name="T11" fmla="*/ 6 h 7"/>
                <a:gd name="T12" fmla="*/ 0 w 44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7">
                  <a:moveTo>
                    <a:pt x="0" y="7"/>
                  </a:moveTo>
                  <a:cubicBezTo>
                    <a:pt x="4" y="2"/>
                    <a:pt x="9" y="5"/>
                    <a:pt x="13" y="4"/>
                  </a:cubicBezTo>
                  <a:cubicBezTo>
                    <a:pt x="16" y="4"/>
                    <a:pt x="20" y="5"/>
                    <a:pt x="19" y="0"/>
                  </a:cubicBezTo>
                  <a:cubicBezTo>
                    <a:pt x="27" y="0"/>
                    <a:pt x="35" y="0"/>
                    <a:pt x="44" y="0"/>
                  </a:cubicBezTo>
                  <a:cubicBezTo>
                    <a:pt x="43" y="1"/>
                    <a:pt x="42" y="3"/>
                    <a:pt x="42" y="5"/>
                  </a:cubicBezTo>
                  <a:cubicBezTo>
                    <a:pt x="31" y="5"/>
                    <a:pt x="21" y="5"/>
                    <a:pt x="10" y="6"/>
                  </a:cubicBezTo>
                  <a:cubicBezTo>
                    <a:pt x="7" y="6"/>
                    <a:pt x="4" y="5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9" name="Freeform 55">
              <a:extLst>
                <a:ext uri="{FF2B5EF4-FFF2-40B4-BE49-F238E27FC236}">
                  <a16:creationId xmlns:a16="http://schemas.microsoft.com/office/drawing/2014/main" id="{EA08AB64-B376-4580-AB49-BD05530044D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7" y="1830"/>
              <a:ext cx="50" cy="42"/>
            </a:xfrm>
            <a:custGeom>
              <a:avLst/>
              <a:gdLst>
                <a:gd name="T0" fmla="*/ 10 w 23"/>
                <a:gd name="T1" fmla="*/ 19 h 19"/>
                <a:gd name="T2" fmla="*/ 3 w 23"/>
                <a:gd name="T3" fmla="*/ 19 h 19"/>
                <a:gd name="T4" fmla="*/ 8 w 23"/>
                <a:gd name="T5" fmla="*/ 3 h 19"/>
                <a:gd name="T6" fmla="*/ 23 w 23"/>
                <a:gd name="T7" fmla="*/ 6 h 19"/>
                <a:gd name="T8" fmla="*/ 16 w 23"/>
                <a:gd name="T9" fmla="*/ 7 h 19"/>
                <a:gd name="T10" fmla="*/ 10 w 23"/>
                <a:gd name="T11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9">
                  <a:moveTo>
                    <a:pt x="10" y="19"/>
                  </a:moveTo>
                  <a:cubicBezTo>
                    <a:pt x="8" y="19"/>
                    <a:pt x="5" y="19"/>
                    <a:pt x="3" y="19"/>
                  </a:cubicBezTo>
                  <a:cubicBezTo>
                    <a:pt x="0" y="12"/>
                    <a:pt x="1" y="7"/>
                    <a:pt x="8" y="3"/>
                  </a:cubicBezTo>
                  <a:cubicBezTo>
                    <a:pt x="13" y="0"/>
                    <a:pt x="19" y="0"/>
                    <a:pt x="23" y="6"/>
                  </a:cubicBezTo>
                  <a:cubicBezTo>
                    <a:pt x="21" y="6"/>
                    <a:pt x="18" y="5"/>
                    <a:pt x="16" y="7"/>
                  </a:cubicBezTo>
                  <a:cubicBezTo>
                    <a:pt x="12" y="10"/>
                    <a:pt x="8" y="13"/>
                    <a:pt x="1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0" name="Freeform 56">
              <a:extLst>
                <a:ext uri="{FF2B5EF4-FFF2-40B4-BE49-F238E27FC236}">
                  <a16:creationId xmlns:a16="http://schemas.microsoft.com/office/drawing/2014/main" id="{0A4246AB-0210-4340-AADE-5C1FFDF59DF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1" y="2610"/>
              <a:ext cx="29" cy="50"/>
            </a:xfrm>
            <a:custGeom>
              <a:avLst/>
              <a:gdLst>
                <a:gd name="T0" fmla="*/ 13 w 13"/>
                <a:gd name="T1" fmla="*/ 0 h 23"/>
                <a:gd name="T2" fmla="*/ 13 w 13"/>
                <a:gd name="T3" fmla="*/ 6 h 23"/>
                <a:gd name="T4" fmla="*/ 13 w 13"/>
                <a:gd name="T5" fmla="*/ 18 h 23"/>
                <a:gd name="T6" fmla="*/ 10 w 13"/>
                <a:gd name="T7" fmla="*/ 23 h 23"/>
                <a:gd name="T8" fmla="*/ 13 w 13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3">
                  <a:moveTo>
                    <a:pt x="13" y="0"/>
                  </a:moveTo>
                  <a:cubicBezTo>
                    <a:pt x="13" y="2"/>
                    <a:pt x="13" y="4"/>
                    <a:pt x="13" y="6"/>
                  </a:cubicBezTo>
                  <a:cubicBezTo>
                    <a:pt x="12" y="10"/>
                    <a:pt x="12" y="14"/>
                    <a:pt x="13" y="18"/>
                  </a:cubicBezTo>
                  <a:cubicBezTo>
                    <a:pt x="11" y="19"/>
                    <a:pt x="10" y="21"/>
                    <a:pt x="10" y="23"/>
                  </a:cubicBezTo>
                  <a:cubicBezTo>
                    <a:pt x="0" y="15"/>
                    <a:pt x="1" y="5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1" name="Freeform 57">
              <a:extLst>
                <a:ext uri="{FF2B5EF4-FFF2-40B4-BE49-F238E27FC236}">
                  <a16:creationId xmlns:a16="http://schemas.microsoft.com/office/drawing/2014/main" id="{6C3DE5BC-0F8A-4D80-A3E2-AC19356953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0" y="1948"/>
              <a:ext cx="59" cy="39"/>
            </a:xfrm>
            <a:custGeom>
              <a:avLst/>
              <a:gdLst>
                <a:gd name="T0" fmla="*/ 27 w 27"/>
                <a:gd name="T1" fmla="*/ 7 h 18"/>
                <a:gd name="T2" fmla="*/ 24 w 27"/>
                <a:gd name="T3" fmla="*/ 12 h 18"/>
                <a:gd name="T4" fmla="*/ 14 w 27"/>
                <a:gd name="T5" fmla="*/ 12 h 18"/>
                <a:gd name="T6" fmla="*/ 18 w 27"/>
                <a:gd name="T7" fmla="*/ 18 h 18"/>
                <a:gd name="T8" fmla="*/ 2 w 27"/>
                <a:gd name="T9" fmla="*/ 5 h 18"/>
                <a:gd name="T10" fmla="*/ 0 w 27"/>
                <a:gd name="T11" fmla="*/ 0 h 18"/>
                <a:gd name="T12" fmla="*/ 19 w 27"/>
                <a:gd name="T13" fmla="*/ 6 h 18"/>
                <a:gd name="T14" fmla="*/ 27 w 27"/>
                <a:gd name="T15" fmla="*/ 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18">
                  <a:moveTo>
                    <a:pt x="27" y="7"/>
                  </a:moveTo>
                  <a:cubicBezTo>
                    <a:pt x="26" y="8"/>
                    <a:pt x="25" y="10"/>
                    <a:pt x="24" y="12"/>
                  </a:cubicBezTo>
                  <a:cubicBezTo>
                    <a:pt x="21" y="12"/>
                    <a:pt x="18" y="12"/>
                    <a:pt x="14" y="12"/>
                  </a:cubicBezTo>
                  <a:cubicBezTo>
                    <a:pt x="13" y="15"/>
                    <a:pt x="17" y="16"/>
                    <a:pt x="18" y="18"/>
                  </a:cubicBezTo>
                  <a:cubicBezTo>
                    <a:pt x="10" y="16"/>
                    <a:pt x="8" y="9"/>
                    <a:pt x="2" y="5"/>
                  </a:cubicBezTo>
                  <a:cubicBezTo>
                    <a:pt x="1" y="4"/>
                    <a:pt x="1" y="2"/>
                    <a:pt x="0" y="0"/>
                  </a:cubicBezTo>
                  <a:cubicBezTo>
                    <a:pt x="5" y="7"/>
                    <a:pt x="12" y="7"/>
                    <a:pt x="19" y="6"/>
                  </a:cubicBezTo>
                  <a:cubicBezTo>
                    <a:pt x="21" y="6"/>
                    <a:pt x="24" y="7"/>
                    <a:pt x="27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2" name="Freeform 58">
              <a:extLst>
                <a:ext uri="{FF2B5EF4-FFF2-40B4-BE49-F238E27FC236}">
                  <a16:creationId xmlns:a16="http://schemas.microsoft.com/office/drawing/2014/main" id="{156E0CE2-1AD4-4C6B-A95C-E797705A02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2" y="1861"/>
              <a:ext cx="42" cy="45"/>
            </a:xfrm>
            <a:custGeom>
              <a:avLst/>
              <a:gdLst>
                <a:gd name="T0" fmla="*/ 0 w 19"/>
                <a:gd name="T1" fmla="*/ 5 h 21"/>
                <a:gd name="T2" fmla="*/ 3 w 19"/>
                <a:gd name="T3" fmla="*/ 0 h 21"/>
                <a:gd name="T4" fmla="*/ 19 w 19"/>
                <a:gd name="T5" fmla="*/ 16 h 21"/>
                <a:gd name="T6" fmla="*/ 17 w 19"/>
                <a:gd name="T7" fmla="*/ 21 h 21"/>
                <a:gd name="T8" fmla="*/ 0 w 19"/>
                <a:gd name="T9" fmla="*/ 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1">
                  <a:moveTo>
                    <a:pt x="0" y="5"/>
                  </a:moveTo>
                  <a:cubicBezTo>
                    <a:pt x="2" y="4"/>
                    <a:pt x="3" y="3"/>
                    <a:pt x="3" y="0"/>
                  </a:cubicBezTo>
                  <a:cubicBezTo>
                    <a:pt x="8" y="5"/>
                    <a:pt x="14" y="10"/>
                    <a:pt x="19" y="16"/>
                  </a:cubicBezTo>
                  <a:cubicBezTo>
                    <a:pt x="17" y="17"/>
                    <a:pt x="18" y="20"/>
                    <a:pt x="17" y="21"/>
                  </a:cubicBezTo>
                  <a:cubicBezTo>
                    <a:pt x="11" y="16"/>
                    <a:pt x="5" y="10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3" name="Freeform 59">
              <a:extLst>
                <a:ext uri="{FF2B5EF4-FFF2-40B4-BE49-F238E27FC236}">
                  <a16:creationId xmlns:a16="http://schemas.microsoft.com/office/drawing/2014/main" id="{CC9FBF68-74CF-43E7-B9F8-20617844C06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6" y="2096"/>
              <a:ext cx="39" cy="46"/>
            </a:xfrm>
            <a:custGeom>
              <a:avLst/>
              <a:gdLst>
                <a:gd name="T0" fmla="*/ 0 w 18"/>
                <a:gd name="T1" fmla="*/ 3 h 21"/>
                <a:gd name="T2" fmla="*/ 5 w 18"/>
                <a:gd name="T3" fmla="*/ 0 h 21"/>
                <a:gd name="T4" fmla="*/ 18 w 18"/>
                <a:gd name="T5" fmla="*/ 13 h 21"/>
                <a:gd name="T6" fmla="*/ 18 w 18"/>
                <a:gd name="T7" fmla="*/ 21 h 21"/>
                <a:gd name="T8" fmla="*/ 0 w 18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1">
                  <a:moveTo>
                    <a:pt x="0" y="3"/>
                  </a:moveTo>
                  <a:cubicBezTo>
                    <a:pt x="2" y="2"/>
                    <a:pt x="4" y="2"/>
                    <a:pt x="5" y="0"/>
                  </a:cubicBezTo>
                  <a:cubicBezTo>
                    <a:pt x="9" y="4"/>
                    <a:pt x="14" y="8"/>
                    <a:pt x="18" y="13"/>
                  </a:cubicBezTo>
                  <a:cubicBezTo>
                    <a:pt x="18" y="15"/>
                    <a:pt x="18" y="18"/>
                    <a:pt x="18" y="21"/>
                  </a:cubicBezTo>
                  <a:cubicBezTo>
                    <a:pt x="12" y="15"/>
                    <a:pt x="6" y="9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4" name="Freeform 60">
              <a:extLst>
                <a:ext uri="{FF2B5EF4-FFF2-40B4-BE49-F238E27FC236}">
                  <a16:creationId xmlns:a16="http://schemas.microsoft.com/office/drawing/2014/main" id="{23F522AA-9FCD-4014-9220-0006C57FB2CC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5" y="2013"/>
              <a:ext cx="37" cy="28"/>
            </a:xfrm>
            <a:custGeom>
              <a:avLst/>
              <a:gdLst>
                <a:gd name="T0" fmla="*/ 0 w 17"/>
                <a:gd name="T1" fmla="*/ 9 h 13"/>
                <a:gd name="T2" fmla="*/ 0 w 17"/>
                <a:gd name="T3" fmla="*/ 3 h 13"/>
                <a:gd name="T4" fmla="*/ 17 w 17"/>
                <a:gd name="T5" fmla="*/ 9 h 13"/>
                <a:gd name="T6" fmla="*/ 12 w 17"/>
                <a:gd name="T7" fmla="*/ 13 h 13"/>
                <a:gd name="T8" fmla="*/ 0 w 17"/>
                <a:gd name="T9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3">
                  <a:moveTo>
                    <a:pt x="0" y="9"/>
                  </a:moveTo>
                  <a:cubicBezTo>
                    <a:pt x="0" y="7"/>
                    <a:pt x="0" y="5"/>
                    <a:pt x="0" y="3"/>
                  </a:cubicBezTo>
                  <a:cubicBezTo>
                    <a:pt x="10" y="0"/>
                    <a:pt x="13" y="1"/>
                    <a:pt x="17" y="9"/>
                  </a:cubicBezTo>
                  <a:cubicBezTo>
                    <a:pt x="16" y="11"/>
                    <a:pt x="15" y="13"/>
                    <a:pt x="12" y="13"/>
                  </a:cubicBezTo>
                  <a:cubicBezTo>
                    <a:pt x="9" y="10"/>
                    <a:pt x="5" y="10"/>
                    <a:pt x="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5" name="Freeform 61">
              <a:extLst>
                <a:ext uri="{FF2B5EF4-FFF2-40B4-BE49-F238E27FC236}">
                  <a16:creationId xmlns:a16="http://schemas.microsoft.com/office/drawing/2014/main" id="{E3CB50F2-AB22-4472-A9A6-820DF6E68E9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7" y="2033"/>
              <a:ext cx="39" cy="35"/>
            </a:xfrm>
            <a:custGeom>
              <a:avLst/>
              <a:gdLst>
                <a:gd name="T0" fmla="*/ 12 w 18"/>
                <a:gd name="T1" fmla="*/ 3 h 16"/>
                <a:gd name="T2" fmla="*/ 16 w 18"/>
                <a:gd name="T3" fmla="*/ 0 h 16"/>
                <a:gd name="T4" fmla="*/ 2 w 18"/>
                <a:gd name="T5" fmla="*/ 16 h 16"/>
                <a:gd name="T6" fmla="*/ 7 w 18"/>
                <a:gd name="T7" fmla="*/ 9 h 16"/>
                <a:gd name="T8" fmla="*/ 12 w 18"/>
                <a:gd name="T9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6">
                  <a:moveTo>
                    <a:pt x="12" y="3"/>
                  </a:moveTo>
                  <a:cubicBezTo>
                    <a:pt x="14" y="2"/>
                    <a:pt x="15" y="1"/>
                    <a:pt x="16" y="0"/>
                  </a:cubicBezTo>
                  <a:cubicBezTo>
                    <a:pt x="18" y="12"/>
                    <a:pt x="14" y="16"/>
                    <a:pt x="2" y="16"/>
                  </a:cubicBezTo>
                  <a:cubicBezTo>
                    <a:pt x="0" y="11"/>
                    <a:pt x="5" y="11"/>
                    <a:pt x="7" y="9"/>
                  </a:cubicBezTo>
                  <a:cubicBezTo>
                    <a:pt x="9" y="7"/>
                    <a:pt x="10" y="4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6" name="Freeform 62">
              <a:extLst>
                <a:ext uri="{FF2B5EF4-FFF2-40B4-BE49-F238E27FC236}">
                  <a16:creationId xmlns:a16="http://schemas.microsoft.com/office/drawing/2014/main" id="{88C4F6CE-2AAC-46A8-9DFA-81FAB979AD8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49" y="2035"/>
              <a:ext cx="38" cy="33"/>
            </a:xfrm>
            <a:custGeom>
              <a:avLst/>
              <a:gdLst>
                <a:gd name="T0" fmla="*/ 17 w 17"/>
                <a:gd name="T1" fmla="*/ 9 h 15"/>
                <a:gd name="T2" fmla="*/ 10 w 17"/>
                <a:gd name="T3" fmla="*/ 15 h 15"/>
                <a:gd name="T4" fmla="*/ 2 w 17"/>
                <a:gd name="T5" fmla="*/ 0 h 15"/>
                <a:gd name="T6" fmla="*/ 7 w 17"/>
                <a:gd name="T7" fmla="*/ 2 h 15"/>
                <a:gd name="T8" fmla="*/ 17 w 17"/>
                <a:gd name="T9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5">
                  <a:moveTo>
                    <a:pt x="17" y="9"/>
                  </a:moveTo>
                  <a:cubicBezTo>
                    <a:pt x="15" y="11"/>
                    <a:pt x="10" y="10"/>
                    <a:pt x="10" y="15"/>
                  </a:cubicBezTo>
                  <a:cubicBezTo>
                    <a:pt x="3" y="13"/>
                    <a:pt x="0" y="8"/>
                    <a:pt x="2" y="0"/>
                  </a:cubicBezTo>
                  <a:cubicBezTo>
                    <a:pt x="3" y="2"/>
                    <a:pt x="5" y="2"/>
                    <a:pt x="7" y="2"/>
                  </a:cubicBezTo>
                  <a:cubicBezTo>
                    <a:pt x="9" y="5"/>
                    <a:pt x="13" y="6"/>
                    <a:pt x="17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7" name="Freeform 63">
              <a:extLst>
                <a:ext uri="{FF2B5EF4-FFF2-40B4-BE49-F238E27FC236}">
                  <a16:creationId xmlns:a16="http://schemas.microsoft.com/office/drawing/2014/main" id="{EE897B58-5B41-41C4-8146-76A1EBAF84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8" y="2137"/>
              <a:ext cx="46" cy="22"/>
            </a:xfrm>
            <a:custGeom>
              <a:avLst/>
              <a:gdLst>
                <a:gd name="T0" fmla="*/ 0 w 21"/>
                <a:gd name="T1" fmla="*/ 4 h 10"/>
                <a:gd name="T2" fmla="*/ 17 w 21"/>
                <a:gd name="T3" fmla="*/ 3 h 10"/>
                <a:gd name="T4" fmla="*/ 19 w 21"/>
                <a:gd name="T5" fmla="*/ 10 h 10"/>
                <a:gd name="T6" fmla="*/ 10 w 21"/>
                <a:gd name="T7" fmla="*/ 3 h 10"/>
                <a:gd name="T8" fmla="*/ 0 w 21"/>
                <a:gd name="T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0">
                  <a:moveTo>
                    <a:pt x="0" y="4"/>
                  </a:moveTo>
                  <a:cubicBezTo>
                    <a:pt x="5" y="0"/>
                    <a:pt x="12" y="2"/>
                    <a:pt x="17" y="3"/>
                  </a:cubicBezTo>
                  <a:cubicBezTo>
                    <a:pt x="21" y="3"/>
                    <a:pt x="19" y="7"/>
                    <a:pt x="19" y="10"/>
                  </a:cubicBezTo>
                  <a:cubicBezTo>
                    <a:pt x="18" y="5"/>
                    <a:pt x="16" y="2"/>
                    <a:pt x="10" y="3"/>
                  </a:cubicBezTo>
                  <a:cubicBezTo>
                    <a:pt x="7" y="4"/>
                    <a:pt x="3" y="4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8" name="Freeform 64">
              <a:extLst>
                <a:ext uri="{FF2B5EF4-FFF2-40B4-BE49-F238E27FC236}">
                  <a16:creationId xmlns:a16="http://schemas.microsoft.com/office/drawing/2014/main" id="{8365D1B0-1F3B-4C94-9000-7B6ADEB404F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3" y="2555"/>
              <a:ext cx="17" cy="18"/>
            </a:xfrm>
            <a:custGeom>
              <a:avLst/>
              <a:gdLst>
                <a:gd name="T0" fmla="*/ 3 w 8"/>
                <a:gd name="T1" fmla="*/ 0 h 8"/>
                <a:gd name="T2" fmla="*/ 6 w 8"/>
                <a:gd name="T3" fmla="*/ 2 h 8"/>
                <a:gd name="T4" fmla="*/ 6 w 8"/>
                <a:gd name="T5" fmla="*/ 7 h 8"/>
                <a:gd name="T6" fmla="*/ 1 w 8"/>
                <a:gd name="T7" fmla="*/ 8 h 8"/>
                <a:gd name="T8" fmla="*/ 3 w 8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3" y="0"/>
                  </a:moveTo>
                  <a:cubicBezTo>
                    <a:pt x="4" y="1"/>
                    <a:pt x="5" y="2"/>
                    <a:pt x="6" y="2"/>
                  </a:cubicBezTo>
                  <a:cubicBezTo>
                    <a:pt x="8" y="3"/>
                    <a:pt x="8" y="5"/>
                    <a:pt x="6" y="7"/>
                  </a:cubicBezTo>
                  <a:cubicBezTo>
                    <a:pt x="4" y="6"/>
                    <a:pt x="2" y="7"/>
                    <a:pt x="1" y="8"/>
                  </a:cubicBezTo>
                  <a:cubicBezTo>
                    <a:pt x="0" y="5"/>
                    <a:pt x="1" y="2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9" name="Freeform 65">
              <a:extLst>
                <a:ext uri="{FF2B5EF4-FFF2-40B4-BE49-F238E27FC236}">
                  <a16:creationId xmlns:a16="http://schemas.microsoft.com/office/drawing/2014/main" id="{37AC3CEF-56F9-4F5B-87FE-AADE97203A4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" y="1737"/>
              <a:ext cx="29" cy="28"/>
            </a:xfrm>
            <a:custGeom>
              <a:avLst/>
              <a:gdLst>
                <a:gd name="T0" fmla="*/ 13 w 13"/>
                <a:gd name="T1" fmla="*/ 6 h 13"/>
                <a:gd name="T2" fmla="*/ 7 w 13"/>
                <a:gd name="T3" fmla="*/ 12 h 13"/>
                <a:gd name="T4" fmla="*/ 0 w 13"/>
                <a:gd name="T5" fmla="*/ 6 h 13"/>
                <a:gd name="T6" fmla="*/ 6 w 13"/>
                <a:gd name="T7" fmla="*/ 0 h 13"/>
                <a:gd name="T8" fmla="*/ 13 w 13"/>
                <a:gd name="T9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13" y="6"/>
                  </a:moveTo>
                  <a:cubicBezTo>
                    <a:pt x="13" y="10"/>
                    <a:pt x="11" y="12"/>
                    <a:pt x="7" y="12"/>
                  </a:cubicBezTo>
                  <a:cubicBezTo>
                    <a:pt x="3" y="13"/>
                    <a:pt x="1" y="11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0" y="0"/>
                    <a:pt x="12" y="2"/>
                    <a:pt x="13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0" name="Freeform 66">
              <a:extLst>
                <a:ext uri="{FF2B5EF4-FFF2-40B4-BE49-F238E27FC236}">
                  <a16:creationId xmlns:a16="http://schemas.microsoft.com/office/drawing/2014/main" id="{5648F556-B682-47D5-BDE6-47840BDBB9D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2" y="1551"/>
              <a:ext cx="26" cy="29"/>
            </a:xfrm>
            <a:custGeom>
              <a:avLst/>
              <a:gdLst>
                <a:gd name="T0" fmla="*/ 6 w 12"/>
                <a:gd name="T1" fmla="*/ 0 h 13"/>
                <a:gd name="T2" fmla="*/ 12 w 12"/>
                <a:gd name="T3" fmla="*/ 6 h 13"/>
                <a:gd name="T4" fmla="*/ 6 w 12"/>
                <a:gd name="T5" fmla="*/ 13 h 13"/>
                <a:gd name="T6" fmla="*/ 0 w 12"/>
                <a:gd name="T7" fmla="*/ 6 h 13"/>
                <a:gd name="T8" fmla="*/ 6 w 12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3">
                  <a:moveTo>
                    <a:pt x="6" y="0"/>
                  </a:moveTo>
                  <a:cubicBezTo>
                    <a:pt x="10" y="0"/>
                    <a:pt x="12" y="3"/>
                    <a:pt x="12" y="6"/>
                  </a:cubicBezTo>
                  <a:cubicBezTo>
                    <a:pt x="12" y="10"/>
                    <a:pt x="10" y="13"/>
                    <a:pt x="6" y="13"/>
                  </a:cubicBezTo>
                  <a:cubicBezTo>
                    <a:pt x="2" y="13"/>
                    <a:pt x="0" y="10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1" name="Freeform 67">
              <a:extLst>
                <a:ext uri="{FF2B5EF4-FFF2-40B4-BE49-F238E27FC236}">
                  <a16:creationId xmlns:a16="http://schemas.microsoft.com/office/drawing/2014/main" id="{13CD21A8-9071-4A1E-B7DD-A34194180785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4" y="1532"/>
              <a:ext cx="28" cy="26"/>
            </a:xfrm>
            <a:custGeom>
              <a:avLst/>
              <a:gdLst>
                <a:gd name="T0" fmla="*/ 7 w 13"/>
                <a:gd name="T1" fmla="*/ 12 h 12"/>
                <a:gd name="T2" fmla="*/ 0 w 13"/>
                <a:gd name="T3" fmla="*/ 5 h 12"/>
                <a:gd name="T4" fmla="*/ 7 w 13"/>
                <a:gd name="T5" fmla="*/ 0 h 12"/>
                <a:gd name="T6" fmla="*/ 13 w 13"/>
                <a:gd name="T7" fmla="*/ 6 h 12"/>
                <a:gd name="T8" fmla="*/ 7 w 13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2">
                  <a:moveTo>
                    <a:pt x="7" y="12"/>
                  </a:moveTo>
                  <a:cubicBezTo>
                    <a:pt x="3" y="11"/>
                    <a:pt x="0" y="10"/>
                    <a:pt x="0" y="5"/>
                  </a:cubicBezTo>
                  <a:cubicBezTo>
                    <a:pt x="1" y="1"/>
                    <a:pt x="3" y="0"/>
                    <a:pt x="7" y="0"/>
                  </a:cubicBezTo>
                  <a:cubicBezTo>
                    <a:pt x="11" y="0"/>
                    <a:pt x="13" y="2"/>
                    <a:pt x="13" y="6"/>
                  </a:cubicBezTo>
                  <a:cubicBezTo>
                    <a:pt x="13" y="10"/>
                    <a:pt x="10" y="11"/>
                    <a:pt x="7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2" name="Freeform 68">
              <a:extLst>
                <a:ext uri="{FF2B5EF4-FFF2-40B4-BE49-F238E27FC236}">
                  <a16:creationId xmlns:a16="http://schemas.microsoft.com/office/drawing/2014/main" id="{061CFBA5-F613-4087-8D58-E396C53177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5" y="1551"/>
              <a:ext cx="28" cy="29"/>
            </a:xfrm>
            <a:custGeom>
              <a:avLst/>
              <a:gdLst>
                <a:gd name="T0" fmla="*/ 13 w 13"/>
                <a:gd name="T1" fmla="*/ 7 h 13"/>
                <a:gd name="T2" fmla="*/ 6 w 13"/>
                <a:gd name="T3" fmla="*/ 13 h 13"/>
                <a:gd name="T4" fmla="*/ 0 w 13"/>
                <a:gd name="T5" fmla="*/ 7 h 13"/>
                <a:gd name="T6" fmla="*/ 6 w 13"/>
                <a:gd name="T7" fmla="*/ 1 h 13"/>
                <a:gd name="T8" fmla="*/ 13 w 13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13" y="7"/>
                  </a:moveTo>
                  <a:cubicBezTo>
                    <a:pt x="12" y="11"/>
                    <a:pt x="10" y="13"/>
                    <a:pt x="6" y="13"/>
                  </a:cubicBezTo>
                  <a:cubicBezTo>
                    <a:pt x="2" y="13"/>
                    <a:pt x="0" y="11"/>
                    <a:pt x="0" y="7"/>
                  </a:cubicBezTo>
                  <a:cubicBezTo>
                    <a:pt x="0" y="3"/>
                    <a:pt x="2" y="1"/>
                    <a:pt x="6" y="1"/>
                  </a:cubicBezTo>
                  <a:cubicBezTo>
                    <a:pt x="10" y="0"/>
                    <a:pt x="12" y="3"/>
                    <a:pt x="13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3" name="Freeform 69">
              <a:extLst>
                <a:ext uri="{FF2B5EF4-FFF2-40B4-BE49-F238E27FC236}">
                  <a16:creationId xmlns:a16="http://schemas.microsoft.com/office/drawing/2014/main" id="{CEFB1793-1041-4332-B657-581865C0B29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8" y="1678"/>
              <a:ext cx="28" cy="28"/>
            </a:xfrm>
            <a:custGeom>
              <a:avLst/>
              <a:gdLst>
                <a:gd name="T0" fmla="*/ 7 w 13"/>
                <a:gd name="T1" fmla="*/ 0 h 13"/>
                <a:gd name="T2" fmla="*/ 13 w 13"/>
                <a:gd name="T3" fmla="*/ 7 h 13"/>
                <a:gd name="T4" fmla="*/ 7 w 13"/>
                <a:gd name="T5" fmla="*/ 13 h 13"/>
                <a:gd name="T6" fmla="*/ 1 w 13"/>
                <a:gd name="T7" fmla="*/ 8 h 13"/>
                <a:gd name="T8" fmla="*/ 7 w 13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7" y="0"/>
                  </a:moveTo>
                  <a:cubicBezTo>
                    <a:pt x="11" y="1"/>
                    <a:pt x="13" y="3"/>
                    <a:pt x="13" y="7"/>
                  </a:cubicBezTo>
                  <a:cubicBezTo>
                    <a:pt x="13" y="11"/>
                    <a:pt x="11" y="13"/>
                    <a:pt x="7" y="13"/>
                  </a:cubicBezTo>
                  <a:cubicBezTo>
                    <a:pt x="3" y="13"/>
                    <a:pt x="1" y="11"/>
                    <a:pt x="1" y="8"/>
                  </a:cubicBezTo>
                  <a:cubicBezTo>
                    <a:pt x="0" y="3"/>
                    <a:pt x="3" y="1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4" name="Freeform 70">
              <a:extLst>
                <a:ext uri="{FF2B5EF4-FFF2-40B4-BE49-F238E27FC236}">
                  <a16:creationId xmlns:a16="http://schemas.microsoft.com/office/drawing/2014/main" id="{62A9E830-B5B9-4A69-963E-886FCB69303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2" y="1423"/>
              <a:ext cx="26" cy="28"/>
            </a:xfrm>
            <a:custGeom>
              <a:avLst/>
              <a:gdLst>
                <a:gd name="T0" fmla="*/ 12 w 12"/>
                <a:gd name="T1" fmla="*/ 6 h 13"/>
                <a:gd name="T2" fmla="*/ 6 w 12"/>
                <a:gd name="T3" fmla="*/ 13 h 13"/>
                <a:gd name="T4" fmla="*/ 0 w 12"/>
                <a:gd name="T5" fmla="*/ 7 h 13"/>
                <a:gd name="T6" fmla="*/ 6 w 12"/>
                <a:gd name="T7" fmla="*/ 0 h 13"/>
                <a:gd name="T8" fmla="*/ 12 w 12"/>
                <a:gd name="T9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3">
                  <a:moveTo>
                    <a:pt x="12" y="6"/>
                  </a:moveTo>
                  <a:cubicBezTo>
                    <a:pt x="12" y="10"/>
                    <a:pt x="11" y="13"/>
                    <a:pt x="6" y="13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0" y="0"/>
                    <a:pt x="12" y="2"/>
                    <a:pt x="12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5" name="Freeform 71">
              <a:extLst>
                <a:ext uri="{FF2B5EF4-FFF2-40B4-BE49-F238E27FC236}">
                  <a16:creationId xmlns:a16="http://schemas.microsoft.com/office/drawing/2014/main" id="{74C6459C-95CE-46CA-A7F9-469D25B122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9" y="1741"/>
              <a:ext cx="28" cy="28"/>
            </a:xfrm>
            <a:custGeom>
              <a:avLst/>
              <a:gdLst>
                <a:gd name="T0" fmla="*/ 6 w 13"/>
                <a:gd name="T1" fmla="*/ 0 h 13"/>
                <a:gd name="T2" fmla="*/ 13 w 13"/>
                <a:gd name="T3" fmla="*/ 6 h 13"/>
                <a:gd name="T4" fmla="*/ 7 w 13"/>
                <a:gd name="T5" fmla="*/ 13 h 13"/>
                <a:gd name="T6" fmla="*/ 0 w 13"/>
                <a:gd name="T7" fmla="*/ 6 h 13"/>
                <a:gd name="T8" fmla="*/ 6 w 13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cubicBezTo>
                    <a:pt x="10" y="0"/>
                    <a:pt x="13" y="2"/>
                    <a:pt x="13" y="6"/>
                  </a:cubicBezTo>
                  <a:cubicBezTo>
                    <a:pt x="13" y="10"/>
                    <a:pt x="10" y="12"/>
                    <a:pt x="7" y="13"/>
                  </a:cubicBezTo>
                  <a:cubicBezTo>
                    <a:pt x="3" y="13"/>
                    <a:pt x="0" y="11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6" name="Freeform 72">
              <a:extLst>
                <a:ext uri="{FF2B5EF4-FFF2-40B4-BE49-F238E27FC236}">
                  <a16:creationId xmlns:a16="http://schemas.microsoft.com/office/drawing/2014/main" id="{21E483E5-1D36-4E98-91D0-0FFCF9A25A3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2" y="1737"/>
              <a:ext cx="28" cy="26"/>
            </a:xfrm>
            <a:custGeom>
              <a:avLst/>
              <a:gdLst>
                <a:gd name="T0" fmla="*/ 7 w 13"/>
                <a:gd name="T1" fmla="*/ 12 h 12"/>
                <a:gd name="T2" fmla="*/ 0 w 13"/>
                <a:gd name="T3" fmla="*/ 6 h 12"/>
                <a:gd name="T4" fmla="*/ 7 w 13"/>
                <a:gd name="T5" fmla="*/ 0 h 12"/>
                <a:gd name="T6" fmla="*/ 13 w 13"/>
                <a:gd name="T7" fmla="*/ 7 h 12"/>
                <a:gd name="T8" fmla="*/ 7 w 13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2">
                  <a:moveTo>
                    <a:pt x="7" y="12"/>
                  </a:moveTo>
                  <a:cubicBezTo>
                    <a:pt x="2" y="12"/>
                    <a:pt x="0" y="10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1" y="0"/>
                    <a:pt x="13" y="3"/>
                    <a:pt x="13" y="7"/>
                  </a:cubicBezTo>
                  <a:cubicBezTo>
                    <a:pt x="12" y="11"/>
                    <a:pt x="10" y="12"/>
                    <a:pt x="7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7" name="Freeform 73">
              <a:extLst>
                <a:ext uri="{FF2B5EF4-FFF2-40B4-BE49-F238E27FC236}">
                  <a16:creationId xmlns:a16="http://schemas.microsoft.com/office/drawing/2014/main" id="{613E221E-895A-4BB1-AE4C-3FBDB11C68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3" y="1530"/>
              <a:ext cx="29" cy="28"/>
            </a:xfrm>
            <a:custGeom>
              <a:avLst/>
              <a:gdLst>
                <a:gd name="T0" fmla="*/ 7 w 13"/>
                <a:gd name="T1" fmla="*/ 0 h 13"/>
                <a:gd name="T2" fmla="*/ 13 w 13"/>
                <a:gd name="T3" fmla="*/ 7 h 13"/>
                <a:gd name="T4" fmla="*/ 6 w 13"/>
                <a:gd name="T5" fmla="*/ 13 h 13"/>
                <a:gd name="T6" fmla="*/ 0 w 13"/>
                <a:gd name="T7" fmla="*/ 7 h 13"/>
                <a:gd name="T8" fmla="*/ 7 w 13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7" y="0"/>
                  </a:moveTo>
                  <a:cubicBezTo>
                    <a:pt x="10" y="1"/>
                    <a:pt x="13" y="3"/>
                    <a:pt x="13" y="7"/>
                  </a:cubicBezTo>
                  <a:cubicBezTo>
                    <a:pt x="13" y="11"/>
                    <a:pt x="10" y="13"/>
                    <a:pt x="6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3"/>
                    <a:pt x="3" y="1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8" name="Freeform 74">
              <a:extLst>
                <a:ext uri="{FF2B5EF4-FFF2-40B4-BE49-F238E27FC236}">
                  <a16:creationId xmlns:a16="http://schemas.microsoft.com/office/drawing/2014/main" id="{DC54BAB4-BE19-4108-ABCC-931A7C30820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8" y="1551"/>
              <a:ext cx="26" cy="29"/>
            </a:xfrm>
            <a:custGeom>
              <a:avLst/>
              <a:gdLst>
                <a:gd name="T0" fmla="*/ 7 w 12"/>
                <a:gd name="T1" fmla="*/ 0 h 13"/>
                <a:gd name="T2" fmla="*/ 12 w 12"/>
                <a:gd name="T3" fmla="*/ 7 h 13"/>
                <a:gd name="T4" fmla="*/ 6 w 12"/>
                <a:gd name="T5" fmla="*/ 13 h 13"/>
                <a:gd name="T6" fmla="*/ 0 w 12"/>
                <a:gd name="T7" fmla="*/ 6 h 13"/>
                <a:gd name="T8" fmla="*/ 7 w 12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3">
                  <a:moveTo>
                    <a:pt x="7" y="0"/>
                  </a:moveTo>
                  <a:cubicBezTo>
                    <a:pt x="10" y="0"/>
                    <a:pt x="12" y="3"/>
                    <a:pt x="12" y="7"/>
                  </a:cubicBezTo>
                  <a:cubicBezTo>
                    <a:pt x="12" y="11"/>
                    <a:pt x="10" y="13"/>
                    <a:pt x="6" y="13"/>
                  </a:cubicBezTo>
                  <a:cubicBezTo>
                    <a:pt x="2" y="13"/>
                    <a:pt x="0" y="10"/>
                    <a:pt x="0" y="6"/>
                  </a:cubicBezTo>
                  <a:cubicBezTo>
                    <a:pt x="0" y="3"/>
                    <a:pt x="2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9" name="Freeform 75">
              <a:extLst>
                <a:ext uri="{FF2B5EF4-FFF2-40B4-BE49-F238E27FC236}">
                  <a16:creationId xmlns:a16="http://schemas.microsoft.com/office/drawing/2014/main" id="{FF08DD3E-4728-4263-8314-9B14A99D1C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5" y="1554"/>
              <a:ext cx="26" cy="28"/>
            </a:xfrm>
            <a:custGeom>
              <a:avLst/>
              <a:gdLst>
                <a:gd name="T0" fmla="*/ 12 w 12"/>
                <a:gd name="T1" fmla="*/ 6 h 13"/>
                <a:gd name="T2" fmla="*/ 6 w 12"/>
                <a:gd name="T3" fmla="*/ 12 h 13"/>
                <a:gd name="T4" fmla="*/ 0 w 12"/>
                <a:gd name="T5" fmla="*/ 6 h 13"/>
                <a:gd name="T6" fmla="*/ 6 w 12"/>
                <a:gd name="T7" fmla="*/ 0 h 13"/>
                <a:gd name="T8" fmla="*/ 12 w 12"/>
                <a:gd name="T9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3">
                  <a:moveTo>
                    <a:pt x="12" y="6"/>
                  </a:moveTo>
                  <a:cubicBezTo>
                    <a:pt x="12" y="10"/>
                    <a:pt x="10" y="12"/>
                    <a:pt x="6" y="12"/>
                  </a:cubicBezTo>
                  <a:cubicBezTo>
                    <a:pt x="2" y="13"/>
                    <a:pt x="0" y="10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9" y="0"/>
                    <a:pt x="12" y="2"/>
                    <a:pt x="12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0" name="Freeform 76">
              <a:extLst>
                <a:ext uri="{FF2B5EF4-FFF2-40B4-BE49-F238E27FC236}">
                  <a16:creationId xmlns:a16="http://schemas.microsoft.com/office/drawing/2014/main" id="{81B61410-0350-4688-8A1D-C2A5EFC976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0" y="1678"/>
              <a:ext cx="28" cy="28"/>
            </a:xfrm>
            <a:custGeom>
              <a:avLst/>
              <a:gdLst>
                <a:gd name="T0" fmla="*/ 6 w 13"/>
                <a:gd name="T1" fmla="*/ 0 h 13"/>
                <a:gd name="T2" fmla="*/ 12 w 13"/>
                <a:gd name="T3" fmla="*/ 8 h 13"/>
                <a:gd name="T4" fmla="*/ 6 w 13"/>
                <a:gd name="T5" fmla="*/ 13 h 13"/>
                <a:gd name="T6" fmla="*/ 0 w 13"/>
                <a:gd name="T7" fmla="*/ 7 h 13"/>
                <a:gd name="T8" fmla="*/ 6 w 13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cubicBezTo>
                    <a:pt x="10" y="1"/>
                    <a:pt x="13" y="3"/>
                    <a:pt x="12" y="8"/>
                  </a:cubicBezTo>
                  <a:cubicBezTo>
                    <a:pt x="12" y="11"/>
                    <a:pt x="10" y="13"/>
                    <a:pt x="6" y="13"/>
                  </a:cubicBezTo>
                  <a:cubicBezTo>
                    <a:pt x="2" y="13"/>
                    <a:pt x="0" y="11"/>
                    <a:pt x="0" y="7"/>
                  </a:cubicBezTo>
                  <a:cubicBezTo>
                    <a:pt x="0" y="3"/>
                    <a:pt x="2" y="1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1" name="Freeform 77">
              <a:extLst>
                <a:ext uri="{FF2B5EF4-FFF2-40B4-BE49-F238E27FC236}">
                  <a16:creationId xmlns:a16="http://schemas.microsoft.com/office/drawing/2014/main" id="{C91EDAA3-EC17-47C8-AD05-9D1B75C732F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8" y="1741"/>
              <a:ext cx="29" cy="28"/>
            </a:xfrm>
            <a:custGeom>
              <a:avLst/>
              <a:gdLst>
                <a:gd name="T0" fmla="*/ 13 w 13"/>
                <a:gd name="T1" fmla="*/ 6 h 13"/>
                <a:gd name="T2" fmla="*/ 7 w 13"/>
                <a:gd name="T3" fmla="*/ 12 h 13"/>
                <a:gd name="T4" fmla="*/ 0 w 13"/>
                <a:gd name="T5" fmla="*/ 7 h 13"/>
                <a:gd name="T6" fmla="*/ 6 w 13"/>
                <a:gd name="T7" fmla="*/ 0 h 13"/>
                <a:gd name="T8" fmla="*/ 13 w 13"/>
                <a:gd name="T9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13" y="6"/>
                  </a:moveTo>
                  <a:cubicBezTo>
                    <a:pt x="13" y="10"/>
                    <a:pt x="10" y="12"/>
                    <a:pt x="7" y="12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0" y="0"/>
                    <a:pt x="12" y="2"/>
                    <a:pt x="13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2" name="Freeform 78">
              <a:extLst>
                <a:ext uri="{FF2B5EF4-FFF2-40B4-BE49-F238E27FC236}">
                  <a16:creationId xmlns:a16="http://schemas.microsoft.com/office/drawing/2014/main" id="{292E0362-700C-4B44-ABF6-A3B33CC86E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8" y="1423"/>
              <a:ext cx="26" cy="28"/>
            </a:xfrm>
            <a:custGeom>
              <a:avLst/>
              <a:gdLst>
                <a:gd name="T0" fmla="*/ 6 w 12"/>
                <a:gd name="T1" fmla="*/ 13 h 13"/>
                <a:gd name="T2" fmla="*/ 0 w 12"/>
                <a:gd name="T3" fmla="*/ 7 h 13"/>
                <a:gd name="T4" fmla="*/ 6 w 12"/>
                <a:gd name="T5" fmla="*/ 0 h 13"/>
                <a:gd name="T6" fmla="*/ 12 w 12"/>
                <a:gd name="T7" fmla="*/ 6 h 13"/>
                <a:gd name="T8" fmla="*/ 6 w 12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3">
                  <a:moveTo>
                    <a:pt x="6" y="13"/>
                  </a:moveTo>
                  <a:cubicBezTo>
                    <a:pt x="2" y="13"/>
                    <a:pt x="0" y="10"/>
                    <a:pt x="0" y="7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0" y="0"/>
                    <a:pt x="12" y="3"/>
                    <a:pt x="12" y="6"/>
                  </a:cubicBezTo>
                  <a:cubicBezTo>
                    <a:pt x="12" y="10"/>
                    <a:pt x="10" y="13"/>
                    <a:pt x="6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3" name="Freeform 79">
              <a:extLst>
                <a:ext uri="{FF2B5EF4-FFF2-40B4-BE49-F238E27FC236}">
                  <a16:creationId xmlns:a16="http://schemas.microsoft.com/office/drawing/2014/main" id="{61C0253C-4EF6-4878-A4C9-822209D2B2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0" y="2320"/>
              <a:ext cx="26" cy="28"/>
            </a:xfrm>
            <a:custGeom>
              <a:avLst/>
              <a:gdLst>
                <a:gd name="T0" fmla="*/ 12 w 12"/>
                <a:gd name="T1" fmla="*/ 7 h 13"/>
                <a:gd name="T2" fmla="*/ 6 w 12"/>
                <a:gd name="T3" fmla="*/ 13 h 13"/>
                <a:gd name="T4" fmla="*/ 0 w 12"/>
                <a:gd name="T5" fmla="*/ 7 h 13"/>
                <a:gd name="T6" fmla="*/ 6 w 12"/>
                <a:gd name="T7" fmla="*/ 0 h 13"/>
                <a:gd name="T8" fmla="*/ 12 w 12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3">
                  <a:moveTo>
                    <a:pt x="12" y="7"/>
                  </a:moveTo>
                  <a:cubicBezTo>
                    <a:pt x="12" y="11"/>
                    <a:pt x="10" y="13"/>
                    <a:pt x="6" y="13"/>
                  </a:cubicBezTo>
                  <a:cubicBezTo>
                    <a:pt x="2" y="13"/>
                    <a:pt x="0" y="11"/>
                    <a:pt x="0" y="7"/>
                  </a:cubicBezTo>
                  <a:cubicBezTo>
                    <a:pt x="0" y="3"/>
                    <a:pt x="2" y="1"/>
                    <a:pt x="6" y="0"/>
                  </a:cubicBezTo>
                  <a:cubicBezTo>
                    <a:pt x="10" y="0"/>
                    <a:pt x="12" y="3"/>
                    <a:pt x="1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4" name="Freeform 80">
              <a:extLst>
                <a:ext uri="{FF2B5EF4-FFF2-40B4-BE49-F238E27FC236}">
                  <a16:creationId xmlns:a16="http://schemas.microsoft.com/office/drawing/2014/main" id="{BD30FECB-CD62-4F24-8DED-5AA89A2C88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4" y="2227"/>
              <a:ext cx="28" cy="28"/>
            </a:xfrm>
            <a:custGeom>
              <a:avLst/>
              <a:gdLst>
                <a:gd name="T0" fmla="*/ 7 w 13"/>
                <a:gd name="T1" fmla="*/ 0 h 13"/>
                <a:gd name="T2" fmla="*/ 13 w 13"/>
                <a:gd name="T3" fmla="*/ 6 h 13"/>
                <a:gd name="T4" fmla="*/ 7 w 13"/>
                <a:gd name="T5" fmla="*/ 13 h 13"/>
                <a:gd name="T6" fmla="*/ 1 w 13"/>
                <a:gd name="T7" fmla="*/ 6 h 13"/>
                <a:gd name="T8" fmla="*/ 7 w 13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7" y="0"/>
                  </a:moveTo>
                  <a:cubicBezTo>
                    <a:pt x="11" y="1"/>
                    <a:pt x="13" y="3"/>
                    <a:pt x="13" y="6"/>
                  </a:cubicBezTo>
                  <a:cubicBezTo>
                    <a:pt x="13" y="10"/>
                    <a:pt x="11" y="13"/>
                    <a:pt x="7" y="13"/>
                  </a:cubicBezTo>
                  <a:cubicBezTo>
                    <a:pt x="2" y="13"/>
                    <a:pt x="0" y="10"/>
                    <a:pt x="1" y="6"/>
                  </a:cubicBezTo>
                  <a:cubicBezTo>
                    <a:pt x="1" y="2"/>
                    <a:pt x="4" y="1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5" name="Freeform 81">
              <a:extLst>
                <a:ext uri="{FF2B5EF4-FFF2-40B4-BE49-F238E27FC236}">
                  <a16:creationId xmlns:a16="http://schemas.microsoft.com/office/drawing/2014/main" id="{B6353D98-31BC-4F69-9A70-635F46E5F0F9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7" y="2440"/>
              <a:ext cx="28" cy="28"/>
            </a:xfrm>
            <a:custGeom>
              <a:avLst/>
              <a:gdLst>
                <a:gd name="T0" fmla="*/ 13 w 13"/>
                <a:gd name="T1" fmla="*/ 6 h 13"/>
                <a:gd name="T2" fmla="*/ 6 w 13"/>
                <a:gd name="T3" fmla="*/ 12 h 13"/>
                <a:gd name="T4" fmla="*/ 0 w 13"/>
                <a:gd name="T5" fmla="*/ 6 h 13"/>
                <a:gd name="T6" fmla="*/ 6 w 13"/>
                <a:gd name="T7" fmla="*/ 0 h 13"/>
                <a:gd name="T8" fmla="*/ 13 w 13"/>
                <a:gd name="T9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13" y="6"/>
                  </a:moveTo>
                  <a:cubicBezTo>
                    <a:pt x="12" y="10"/>
                    <a:pt x="10" y="13"/>
                    <a:pt x="6" y="12"/>
                  </a:cubicBezTo>
                  <a:cubicBezTo>
                    <a:pt x="2" y="12"/>
                    <a:pt x="0" y="10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0" y="0"/>
                    <a:pt x="12" y="2"/>
                    <a:pt x="13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6" name="Freeform 82">
              <a:extLst>
                <a:ext uri="{FF2B5EF4-FFF2-40B4-BE49-F238E27FC236}">
                  <a16:creationId xmlns:a16="http://schemas.microsoft.com/office/drawing/2014/main" id="{C717E3B7-8DCE-46C5-8D47-7F499B2858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8" y="2372"/>
              <a:ext cx="26" cy="29"/>
            </a:xfrm>
            <a:custGeom>
              <a:avLst/>
              <a:gdLst>
                <a:gd name="T0" fmla="*/ 6 w 12"/>
                <a:gd name="T1" fmla="*/ 0 h 13"/>
                <a:gd name="T2" fmla="*/ 12 w 12"/>
                <a:gd name="T3" fmla="*/ 7 h 13"/>
                <a:gd name="T4" fmla="*/ 6 w 12"/>
                <a:gd name="T5" fmla="*/ 13 h 13"/>
                <a:gd name="T6" fmla="*/ 0 w 12"/>
                <a:gd name="T7" fmla="*/ 7 h 13"/>
                <a:gd name="T8" fmla="*/ 6 w 12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3">
                  <a:moveTo>
                    <a:pt x="6" y="0"/>
                  </a:moveTo>
                  <a:cubicBezTo>
                    <a:pt x="10" y="1"/>
                    <a:pt x="12" y="3"/>
                    <a:pt x="12" y="7"/>
                  </a:cubicBezTo>
                  <a:cubicBezTo>
                    <a:pt x="12" y="11"/>
                    <a:pt x="10" y="13"/>
                    <a:pt x="6" y="13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3"/>
                    <a:pt x="2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7" name="Freeform 83">
              <a:extLst>
                <a:ext uri="{FF2B5EF4-FFF2-40B4-BE49-F238E27FC236}">
                  <a16:creationId xmlns:a16="http://schemas.microsoft.com/office/drawing/2014/main" id="{8EC0C7CD-5DEB-455A-B7F5-E36A46E5EC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2" y="2440"/>
              <a:ext cx="28" cy="28"/>
            </a:xfrm>
            <a:custGeom>
              <a:avLst/>
              <a:gdLst>
                <a:gd name="T0" fmla="*/ 7 w 13"/>
                <a:gd name="T1" fmla="*/ 13 h 13"/>
                <a:gd name="T2" fmla="*/ 1 w 13"/>
                <a:gd name="T3" fmla="*/ 6 h 13"/>
                <a:gd name="T4" fmla="*/ 7 w 13"/>
                <a:gd name="T5" fmla="*/ 0 h 13"/>
                <a:gd name="T6" fmla="*/ 13 w 13"/>
                <a:gd name="T7" fmla="*/ 7 h 13"/>
                <a:gd name="T8" fmla="*/ 7 w 13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7" y="13"/>
                  </a:moveTo>
                  <a:cubicBezTo>
                    <a:pt x="3" y="13"/>
                    <a:pt x="0" y="10"/>
                    <a:pt x="1" y="6"/>
                  </a:cubicBezTo>
                  <a:cubicBezTo>
                    <a:pt x="1" y="3"/>
                    <a:pt x="3" y="0"/>
                    <a:pt x="7" y="0"/>
                  </a:cubicBezTo>
                  <a:cubicBezTo>
                    <a:pt x="11" y="0"/>
                    <a:pt x="13" y="3"/>
                    <a:pt x="13" y="7"/>
                  </a:cubicBezTo>
                  <a:cubicBezTo>
                    <a:pt x="13" y="11"/>
                    <a:pt x="11" y="13"/>
                    <a:pt x="7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8" name="Freeform 84">
              <a:extLst>
                <a:ext uri="{FF2B5EF4-FFF2-40B4-BE49-F238E27FC236}">
                  <a16:creationId xmlns:a16="http://schemas.microsoft.com/office/drawing/2014/main" id="{92D74BFE-3E12-4CB4-8170-20582BB44C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7" y="2344"/>
              <a:ext cx="29" cy="28"/>
            </a:xfrm>
            <a:custGeom>
              <a:avLst/>
              <a:gdLst>
                <a:gd name="T0" fmla="*/ 7 w 13"/>
                <a:gd name="T1" fmla="*/ 0 h 13"/>
                <a:gd name="T2" fmla="*/ 13 w 13"/>
                <a:gd name="T3" fmla="*/ 6 h 13"/>
                <a:gd name="T4" fmla="*/ 7 w 13"/>
                <a:gd name="T5" fmla="*/ 13 h 13"/>
                <a:gd name="T6" fmla="*/ 1 w 13"/>
                <a:gd name="T7" fmla="*/ 8 h 13"/>
                <a:gd name="T8" fmla="*/ 7 w 13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7" y="0"/>
                  </a:moveTo>
                  <a:cubicBezTo>
                    <a:pt x="10" y="1"/>
                    <a:pt x="13" y="3"/>
                    <a:pt x="13" y="6"/>
                  </a:cubicBezTo>
                  <a:cubicBezTo>
                    <a:pt x="13" y="10"/>
                    <a:pt x="11" y="13"/>
                    <a:pt x="7" y="13"/>
                  </a:cubicBezTo>
                  <a:cubicBezTo>
                    <a:pt x="3" y="13"/>
                    <a:pt x="1" y="11"/>
                    <a:pt x="1" y="8"/>
                  </a:cubicBezTo>
                  <a:cubicBezTo>
                    <a:pt x="0" y="3"/>
                    <a:pt x="3" y="1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9" name="Freeform 85">
              <a:extLst>
                <a:ext uri="{FF2B5EF4-FFF2-40B4-BE49-F238E27FC236}">
                  <a16:creationId xmlns:a16="http://schemas.microsoft.com/office/drawing/2014/main" id="{6D9F602E-E786-435A-BC2D-17F58CB36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1" y="2457"/>
              <a:ext cx="28" cy="29"/>
            </a:xfrm>
            <a:custGeom>
              <a:avLst/>
              <a:gdLst>
                <a:gd name="T0" fmla="*/ 13 w 13"/>
                <a:gd name="T1" fmla="*/ 6 h 13"/>
                <a:gd name="T2" fmla="*/ 6 w 13"/>
                <a:gd name="T3" fmla="*/ 13 h 13"/>
                <a:gd name="T4" fmla="*/ 0 w 13"/>
                <a:gd name="T5" fmla="*/ 7 h 13"/>
                <a:gd name="T6" fmla="*/ 7 w 13"/>
                <a:gd name="T7" fmla="*/ 0 h 13"/>
                <a:gd name="T8" fmla="*/ 13 w 13"/>
                <a:gd name="T9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13" y="6"/>
                  </a:moveTo>
                  <a:cubicBezTo>
                    <a:pt x="13" y="10"/>
                    <a:pt x="10" y="13"/>
                    <a:pt x="6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3"/>
                    <a:pt x="2" y="0"/>
                    <a:pt x="7" y="0"/>
                  </a:cubicBezTo>
                  <a:cubicBezTo>
                    <a:pt x="10" y="0"/>
                    <a:pt x="12" y="2"/>
                    <a:pt x="13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0" name="Freeform 86">
              <a:extLst>
                <a:ext uri="{FF2B5EF4-FFF2-40B4-BE49-F238E27FC236}">
                  <a16:creationId xmlns:a16="http://schemas.microsoft.com/office/drawing/2014/main" id="{3D7A4E06-C29A-46BA-ACB5-6F485BB5AE9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7" y="1149"/>
              <a:ext cx="28" cy="28"/>
            </a:xfrm>
            <a:custGeom>
              <a:avLst/>
              <a:gdLst>
                <a:gd name="T0" fmla="*/ 6 w 13"/>
                <a:gd name="T1" fmla="*/ 0 h 13"/>
                <a:gd name="T2" fmla="*/ 12 w 13"/>
                <a:gd name="T3" fmla="*/ 7 h 13"/>
                <a:gd name="T4" fmla="*/ 7 w 13"/>
                <a:gd name="T5" fmla="*/ 13 h 13"/>
                <a:gd name="T6" fmla="*/ 0 w 13"/>
                <a:gd name="T7" fmla="*/ 7 h 13"/>
                <a:gd name="T8" fmla="*/ 6 w 13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cubicBezTo>
                    <a:pt x="10" y="0"/>
                    <a:pt x="12" y="3"/>
                    <a:pt x="12" y="7"/>
                  </a:cubicBezTo>
                  <a:cubicBezTo>
                    <a:pt x="13" y="10"/>
                    <a:pt x="10" y="13"/>
                    <a:pt x="7" y="13"/>
                  </a:cubicBezTo>
                  <a:cubicBezTo>
                    <a:pt x="3" y="13"/>
                    <a:pt x="0" y="11"/>
                    <a:pt x="0" y="7"/>
                  </a:cubicBezTo>
                  <a:cubicBezTo>
                    <a:pt x="0" y="3"/>
                    <a:pt x="2" y="1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1" name="Freeform 87">
              <a:extLst>
                <a:ext uri="{FF2B5EF4-FFF2-40B4-BE49-F238E27FC236}">
                  <a16:creationId xmlns:a16="http://schemas.microsoft.com/office/drawing/2014/main" id="{09CDA092-7E7A-4705-B3C0-7648BFB4ED4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4" y="1149"/>
              <a:ext cx="26" cy="28"/>
            </a:xfrm>
            <a:custGeom>
              <a:avLst/>
              <a:gdLst>
                <a:gd name="T0" fmla="*/ 6 w 12"/>
                <a:gd name="T1" fmla="*/ 0 h 13"/>
                <a:gd name="T2" fmla="*/ 12 w 12"/>
                <a:gd name="T3" fmla="*/ 6 h 13"/>
                <a:gd name="T4" fmla="*/ 6 w 12"/>
                <a:gd name="T5" fmla="*/ 12 h 13"/>
                <a:gd name="T6" fmla="*/ 0 w 12"/>
                <a:gd name="T7" fmla="*/ 6 h 13"/>
                <a:gd name="T8" fmla="*/ 6 w 12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3">
                  <a:moveTo>
                    <a:pt x="6" y="0"/>
                  </a:moveTo>
                  <a:cubicBezTo>
                    <a:pt x="10" y="0"/>
                    <a:pt x="12" y="2"/>
                    <a:pt x="12" y="6"/>
                  </a:cubicBezTo>
                  <a:cubicBezTo>
                    <a:pt x="12" y="10"/>
                    <a:pt x="9" y="13"/>
                    <a:pt x="6" y="12"/>
                  </a:cubicBezTo>
                  <a:cubicBezTo>
                    <a:pt x="2" y="12"/>
                    <a:pt x="0" y="10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2" name="Freeform 88">
              <a:extLst>
                <a:ext uri="{FF2B5EF4-FFF2-40B4-BE49-F238E27FC236}">
                  <a16:creationId xmlns:a16="http://schemas.microsoft.com/office/drawing/2014/main" id="{1893A020-174B-40C8-A10B-43D0AC2404F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8" y="1216"/>
              <a:ext cx="26" cy="28"/>
            </a:xfrm>
            <a:custGeom>
              <a:avLst/>
              <a:gdLst>
                <a:gd name="T0" fmla="*/ 12 w 12"/>
                <a:gd name="T1" fmla="*/ 6 h 13"/>
                <a:gd name="T2" fmla="*/ 6 w 12"/>
                <a:gd name="T3" fmla="*/ 12 h 13"/>
                <a:gd name="T4" fmla="*/ 0 w 12"/>
                <a:gd name="T5" fmla="*/ 6 h 13"/>
                <a:gd name="T6" fmla="*/ 6 w 12"/>
                <a:gd name="T7" fmla="*/ 0 h 13"/>
                <a:gd name="T8" fmla="*/ 12 w 12"/>
                <a:gd name="T9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3">
                  <a:moveTo>
                    <a:pt x="12" y="6"/>
                  </a:moveTo>
                  <a:cubicBezTo>
                    <a:pt x="12" y="10"/>
                    <a:pt x="10" y="12"/>
                    <a:pt x="6" y="12"/>
                  </a:cubicBezTo>
                  <a:cubicBezTo>
                    <a:pt x="2" y="13"/>
                    <a:pt x="0" y="10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10" y="0"/>
                    <a:pt x="12" y="2"/>
                    <a:pt x="12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3" name="Freeform 89">
              <a:extLst>
                <a:ext uri="{FF2B5EF4-FFF2-40B4-BE49-F238E27FC236}">
                  <a16:creationId xmlns:a16="http://schemas.microsoft.com/office/drawing/2014/main" id="{8137D414-2F8F-4023-960C-14BEA5B4032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8" y="1268"/>
              <a:ext cx="28" cy="26"/>
            </a:xfrm>
            <a:custGeom>
              <a:avLst/>
              <a:gdLst>
                <a:gd name="T0" fmla="*/ 13 w 13"/>
                <a:gd name="T1" fmla="*/ 6 h 12"/>
                <a:gd name="T2" fmla="*/ 7 w 13"/>
                <a:gd name="T3" fmla="*/ 12 h 12"/>
                <a:gd name="T4" fmla="*/ 1 w 13"/>
                <a:gd name="T5" fmla="*/ 6 h 12"/>
                <a:gd name="T6" fmla="*/ 7 w 13"/>
                <a:gd name="T7" fmla="*/ 0 h 12"/>
                <a:gd name="T8" fmla="*/ 13 w 13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2">
                  <a:moveTo>
                    <a:pt x="13" y="6"/>
                  </a:moveTo>
                  <a:cubicBezTo>
                    <a:pt x="13" y="10"/>
                    <a:pt x="11" y="12"/>
                    <a:pt x="7" y="12"/>
                  </a:cubicBezTo>
                  <a:cubicBezTo>
                    <a:pt x="3" y="12"/>
                    <a:pt x="0" y="10"/>
                    <a:pt x="1" y="6"/>
                  </a:cubicBezTo>
                  <a:cubicBezTo>
                    <a:pt x="1" y="2"/>
                    <a:pt x="3" y="0"/>
                    <a:pt x="7" y="0"/>
                  </a:cubicBezTo>
                  <a:cubicBezTo>
                    <a:pt x="11" y="0"/>
                    <a:pt x="13" y="2"/>
                    <a:pt x="13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4" name="Freeform 90">
              <a:extLst>
                <a:ext uri="{FF2B5EF4-FFF2-40B4-BE49-F238E27FC236}">
                  <a16:creationId xmlns:a16="http://schemas.microsoft.com/office/drawing/2014/main" id="{9100B813-BDAC-4333-A4C7-5931841D8155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1" y="1131"/>
              <a:ext cx="28" cy="28"/>
            </a:xfrm>
            <a:custGeom>
              <a:avLst/>
              <a:gdLst>
                <a:gd name="T0" fmla="*/ 13 w 13"/>
                <a:gd name="T1" fmla="*/ 6 h 13"/>
                <a:gd name="T2" fmla="*/ 7 w 13"/>
                <a:gd name="T3" fmla="*/ 13 h 13"/>
                <a:gd name="T4" fmla="*/ 0 w 13"/>
                <a:gd name="T5" fmla="*/ 7 h 13"/>
                <a:gd name="T6" fmla="*/ 6 w 13"/>
                <a:gd name="T7" fmla="*/ 0 h 13"/>
                <a:gd name="T8" fmla="*/ 13 w 13"/>
                <a:gd name="T9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13" y="6"/>
                  </a:moveTo>
                  <a:cubicBezTo>
                    <a:pt x="13" y="10"/>
                    <a:pt x="11" y="12"/>
                    <a:pt x="7" y="13"/>
                  </a:cubicBezTo>
                  <a:cubicBezTo>
                    <a:pt x="3" y="13"/>
                    <a:pt x="1" y="11"/>
                    <a:pt x="0" y="7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0" y="0"/>
                    <a:pt x="12" y="2"/>
                    <a:pt x="13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5" name="Freeform 91">
              <a:extLst>
                <a:ext uri="{FF2B5EF4-FFF2-40B4-BE49-F238E27FC236}">
                  <a16:creationId xmlns:a16="http://schemas.microsoft.com/office/drawing/2014/main" id="{C7AF03EA-ADB8-4161-B20C-B6EDD36F044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6" y="1362"/>
              <a:ext cx="26" cy="26"/>
            </a:xfrm>
            <a:custGeom>
              <a:avLst/>
              <a:gdLst>
                <a:gd name="T0" fmla="*/ 6 w 12"/>
                <a:gd name="T1" fmla="*/ 0 h 12"/>
                <a:gd name="T2" fmla="*/ 12 w 12"/>
                <a:gd name="T3" fmla="*/ 6 h 12"/>
                <a:gd name="T4" fmla="*/ 6 w 12"/>
                <a:gd name="T5" fmla="*/ 12 h 12"/>
                <a:gd name="T6" fmla="*/ 0 w 12"/>
                <a:gd name="T7" fmla="*/ 6 h 12"/>
                <a:gd name="T8" fmla="*/ 6 w 12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6" y="0"/>
                  </a:moveTo>
                  <a:cubicBezTo>
                    <a:pt x="10" y="0"/>
                    <a:pt x="12" y="2"/>
                    <a:pt x="12" y="6"/>
                  </a:cubicBezTo>
                  <a:cubicBezTo>
                    <a:pt x="12" y="9"/>
                    <a:pt x="10" y="12"/>
                    <a:pt x="6" y="12"/>
                  </a:cubicBezTo>
                  <a:cubicBezTo>
                    <a:pt x="2" y="12"/>
                    <a:pt x="0" y="10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6" name="Freeform 92">
              <a:extLst>
                <a:ext uri="{FF2B5EF4-FFF2-40B4-BE49-F238E27FC236}">
                  <a16:creationId xmlns:a16="http://schemas.microsoft.com/office/drawing/2014/main" id="{758E1B1C-60D4-4FA4-ACC9-10E7A8401C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3" y="2028"/>
              <a:ext cx="28" cy="29"/>
            </a:xfrm>
            <a:custGeom>
              <a:avLst/>
              <a:gdLst>
                <a:gd name="T0" fmla="*/ 13 w 13"/>
                <a:gd name="T1" fmla="*/ 6 h 13"/>
                <a:gd name="T2" fmla="*/ 7 w 13"/>
                <a:gd name="T3" fmla="*/ 13 h 13"/>
                <a:gd name="T4" fmla="*/ 1 w 13"/>
                <a:gd name="T5" fmla="*/ 7 h 13"/>
                <a:gd name="T6" fmla="*/ 7 w 13"/>
                <a:gd name="T7" fmla="*/ 0 h 13"/>
                <a:gd name="T8" fmla="*/ 13 w 13"/>
                <a:gd name="T9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13" y="6"/>
                  </a:moveTo>
                  <a:cubicBezTo>
                    <a:pt x="13" y="10"/>
                    <a:pt x="11" y="13"/>
                    <a:pt x="7" y="13"/>
                  </a:cubicBezTo>
                  <a:cubicBezTo>
                    <a:pt x="3" y="13"/>
                    <a:pt x="1" y="10"/>
                    <a:pt x="1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1" y="0"/>
                    <a:pt x="13" y="2"/>
                    <a:pt x="13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7" name="Freeform 93">
              <a:extLst>
                <a:ext uri="{FF2B5EF4-FFF2-40B4-BE49-F238E27FC236}">
                  <a16:creationId xmlns:a16="http://schemas.microsoft.com/office/drawing/2014/main" id="{51311FBC-FF93-4F9F-857D-51E130C36B2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3" y="2050"/>
              <a:ext cx="29" cy="28"/>
            </a:xfrm>
            <a:custGeom>
              <a:avLst/>
              <a:gdLst>
                <a:gd name="T0" fmla="*/ 13 w 13"/>
                <a:gd name="T1" fmla="*/ 7 h 13"/>
                <a:gd name="T2" fmla="*/ 7 w 13"/>
                <a:gd name="T3" fmla="*/ 13 h 13"/>
                <a:gd name="T4" fmla="*/ 0 w 13"/>
                <a:gd name="T5" fmla="*/ 7 h 13"/>
                <a:gd name="T6" fmla="*/ 6 w 13"/>
                <a:gd name="T7" fmla="*/ 0 h 13"/>
                <a:gd name="T8" fmla="*/ 13 w 13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13" y="7"/>
                  </a:moveTo>
                  <a:cubicBezTo>
                    <a:pt x="12" y="11"/>
                    <a:pt x="10" y="13"/>
                    <a:pt x="7" y="13"/>
                  </a:cubicBezTo>
                  <a:cubicBezTo>
                    <a:pt x="3" y="13"/>
                    <a:pt x="0" y="11"/>
                    <a:pt x="0" y="7"/>
                  </a:cubicBezTo>
                  <a:cubicBezTo>
                    <a:pt x="0" y="3"/>
                    <a:pt x="2" y="1"/>
                    <a:pt x="6" y="0"/>
                  </a:cubicBezTo>
                  <a:cubicBezTo>
                    <a:pt x="10" y="0"/>
                    <a:pt x="12" y="3"/>
                    <a:pt x="13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8" name="Oval 94">
              <a:extLst>
                <a:ext uri="{FF2B5EF4-FFF2-40B4-BE49-F238E27FC236}">
                  <a16:creationId xmlns:a16="http://schemas.microsoft.com/office/drawing/2014/main" id="{8260F5A5-F7AB-4F03-932E-BE0A0C5872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88" y="2031"/>
              <a:ext cx="26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9" name="Freeform 95">
              <a:extLst>
                <a:ext uri="{FF2B5EF4-FFF2-40B4-BE49-F238E27FC236}">
                  <a16:creationId xmlns:a16="http://schemas.microsoft.com/office/drawing/2014/main" id="{1F5B1B65-33B2-45C1-A111-C1F02F3453E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6" y="2157"/>
              <a:ext cx="28" cy="28"/>
            </a:xfrm>
            <a:custGeom>
              <a:avLst/>
              <a:gdLst>
                <a:gd name="T0" fmla="*/ 13 w 13"/>
                <a:gd name="T1" fmla="*/ 7 h 13"/>
                <a:gd name="T2" fmla="*/ 7 w 13"/>
                <a:gd name="T3" fmla="*/ 13 h 13"/>
                <a:gd name="T4" fmla="*/ 1 w 13"/>
                <a:gd name="T5" fmla="*/ 7 h 13"/>
                <a:gd name="T6" fmla="*/ 8 w 13"/>
                <a:gd name="T7" fmla="*/ 1 h 13"/>
                <a:gd name="T8" fmla="*/ 13 w 13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13" y="7"/>
                  </a:moveTo>
                  <a:cubicBezTo>
                    <a:pt x="13" y="11"/>
                    <a:pt x="10" y="13"/>
                    <a:pt x="7" y="13"/>
                  </a:cubicBezTo>
                  <a:cubicBezTo>
                    <a:pt x="3" y="13"/>
                    <a:pt x="0" y="11"/>
                    <a:pt x="1" y="7"/>
                  </a:cubicBezTo>
                  <a:cubicBezTo>
                    <a:pt x="1" y="3"/>
                    <a:pt x="3" y="0"/>
                    <a:pt x="8" y="1"/>
                  </a:cubicBezTo>
                  <a:cubicBezTo>
                    <a:pt x="11" y="1"/>
                    <a:pt x="13" y="4"/>
                    <a:pt x="13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0" name="Freeform 96">
              <a:extLst>
                <a:ext uri="{FF2B5EF4-FFF2-40B4-BE49-F238E27FC236}">
                  <a16:creationId xmlns:a16="http://schemas.microsoft.com/office/drawing/2014/main" id="{09339D96-62E3-40A8-A732-D793794435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0" y="1845"/>
              <a:ext cx="33" cy="29"/>
            </a:xfrm>
            <a:custGeom>
              <a:avLst/>
              <a:gdLst>
                <a:gd name="T0" fmla="*/ 4 w 15"/>
                <a:gd name="T1" fmla="*/ 12 h 13"/>
                <a:gd name="T2" fmla="*/ 2 w 15"/>
                <a:gd name="T3" fmla="*/ 3 h 13"/>
                <a:gd name="T4" fmla="*/ 10 w 15"/>
                <a:gd name="T5" fmla="*/ 0 h 13"/>
                <a:gd name="T6" fmla="*/ 13 w 15"/>
                <a:gd name="T7" fmla="*/ 9 h 13"/>
                <a:gd name="T8" fmla="*/ 4 w 15"/>
                <a:gd name="T9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3">
                  <a:moveTo>
                    <a:pt x="4" y="12"/>
                  </a:moveTo>
                  <a:cubicBezTo>
                    <a:pt x="2" y="9"/>
                    <a:pt x="0" y="7"/>
                    <a:pt x="2" y="3"/>
                  </a:cubicBezTo>
                  <a:cubicBezTo>
                    <a:pt x="4" y="0"/>
                    <a:pt x="7" y="1"/>
                    <a:pt x="10" y="0"/>
                  </a:cubicBezTo>
                  <a:cubicBezTo>
                    <a:pt x="14" y="3"/>
                    <a:pt x="15" y="6"/>
                    <a:pt x="13" y="9"/>
                  </a:cubicBezTo>
                  <a:cubicBezTo>
                    <a:pt x="11" y="13"/>
                    <a:pt x="7" y="13"/>
                    <a:pt x="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1" name="Freeform 97">
              <a:extLst>
                <a:ext uri="{FF2B5EF4-FFF2-40B4-BE49-F238E27FC236}">
                  <a16:creationId xmlns:a16="http://schemas.microsoft.com/office/drawing/2014/main" id="{FF3EAEE0-9F42-42E5-B48B-16B67E4966C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4" y="1149"/>
              <a:ext cx="30" cy="28"/>
            </a:xfrm>
            <a:custGeom>
              <a:avLst/>
              <a:gdLst>
                <a:gd name="T0" fmla="*/ 7 w 14"/>
                <a:gd name="T1" fmla="*/ 13 h 13"/>
                <a:gd name="T2" fmla="*/ 1 w 14"/>
                <a:gd name="T3" fmla="*/ 5 h 13"/>
                <a:gd name="T4" fmla="*/ 8 w 14"/>
                <a:gd name="T5" fmla="*/ 0 h 13"/>
                <a:gd name="T6" fmla="*/ 13 w 14"/>
                <a:gd name="T7" fmla="*/ 6 h 13"/>
                <a:gd name="T8" fmla="*/ 7 w 14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7" y="13"/>
                  </a:moveTo>
                  <a:cubicBezTo>
                    <a:pt x="3" y="12"/>
                    <a:pt x="0" y="10"/>
                    <a:pt x="1" y="5"/>
                  </a:cubicBezTo>
                  <a:cubicBezTo>
                    <a:pt x="1" y="2"/>
                    <a:pt x="4" y="0"/>
                    <a:pt x="8" y="0"/>
                  </a:cubicBezTo>
                  <a:cubicBezTo>
                    <a:pt x="11" y="0"/>
                    <a:pt x="14" y="3"/>
                    <a:pt x="13" y="6"/>
                  </a:cubicBezTo>
                  <a:cubicBezTo>
                    <a:pt x="13" y="10"/>
                    <a:pt x="11" y="12"/>
                    <a:pt x="7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2" name="Freeform 98">
              <a:extLst>
                <a:ext uri="{FF2B5EF4-FFF2-40B4-BE49-F238E27FC236}">
                  <a16:creationId xmlns:a16="http://schemas.microsoft.com/office/drawing/2014/main" id="{B9DA1291-3393-42FD-88D8-36C7F86E70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2" y="1216"/>
              <a:ext cx="28" cy="28"/>
            </a:xfrm>
            <a:custGeom>
              <a:avLst/>
              <a:gdLst>
                <a:gd name="T0" fmla="*/ 13 w 13"/>
                <a:gd name="T1" fmla="*/ 6 h 13"/>
                <a:gd name="T2" fmla="*/ 6 w 13"/>
                <a:gd name="T3" fmla="*/ 12 h 13"/>
                <a:gd name="T4" fmla="*/ 0 w 13"/>
                <a:gd name="T5" fmla="*/ 6 h 13"/>
                <a:gd name="T6" fmla="*/ 6 w 13"/>
                <a:gd name="T7" fmla="*/ 0 h 13"/>
                <a:gd name="T8" fmla="*/ 13 w 13"/>
                <a:gd name="T9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13" y="6"/>
                  </a:moveTo>
                  <a:cubicBezTo>
                    <a:pt x="12" y="10"/>
                    <a:pt x="10" y="13"/>
                    <a:pt x="6" y="12"/>
                  </a:cubicBezTo>
                  <a:cubicBezTo>
                    <a:pt x="2" y="12"/>
                    <a:pt x="0" y="10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10" y="0"/>
                    <a:pt x="12" y="2"/>
                    <a:pt x="13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3" name="Freeform 99">
              <a:extLst>
                <a:ext uri="{FF2B5EF4-FFF2-40B4-BE49-F238E27FC236}">
                  <a16:creationId xmlns:a16="http://schemas.microsoft.com/office/drawing/2014/main" id="{890FBF64-89B4-44C5-B89A-DB37823101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3" y="1149"/>
              <a:ext cx="26" cy="28"/>
            </a:xfrm>
            <a:custGeom>
              <a:avLst/>
              <a:gdLst>
                <a:gd name="T0" fmla="*/ 12 w 12"/>
                <a:gd name="T1" fmla="*/ 6 h 13"/>
                <a:gd name="T2" fmla="*/ 6 w 12"/>
                <a:gd name="T3" fmla="*/ 13 h 13"/>
                <a:gd name="T4" fmla="*/ 0 w 12"/>
                <a:gd name="T5" fmla="*/ 6 h 13"/>
                <a:gd name="T6" fmla="*/ 6 w 12"/>
                <a:gd name="T7" fmla="*/ 0 h 13"/>
                <a:gd name="T8" fmla="*/ 12 w 12"/>
                <a:gd name="T9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3">
                  <a:moveTo>
                    <a:pt x="12" y="6"/>
                  </a:moveTo>
                  <a:cubicBezTo>
                    <a:pt x="12" y="10"/>
                    <a:pt x="10" y="13"/>
                    <a:pt x="6" y="13"/>
                  </a:cubicBezTo>
                  <a:cubicBezTo>
                    <a:pt x="2" y="13"/>
                    <a:pt x="0" y="10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0" y="1"/>
                    <a:pt x="12" y="3"/>
                    <a:pt x="12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4" name="Freeform 100">
              <a:extLst>
                <a:ext uri="{FF2B5EF4-FFF2-40B4-BE49-F238E27FC236}">
                  <a16:creationId xmlns:a16="http://schemas.microsoft.com/office/drawing/2014/main" id="{292C5C57-DEC1-48C5-98AA-571C0413AA7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3" y="1362"/>
              <a:ext cx="27" cy="26"/>
            </a:xfrm>
            <a:custGeom>
              <a:avLst/>
              <a:gdLst>
                <a:gd name="T0" fmla="*/ 12 w 12"/>
                <a:gd name="T1" fmla="*/ 7 h 12"/>
                <a:gd name="T2" fmla="*/ 6 w 12"/>
                <a:gd name="T3" fmla="*/ 12 h 12"/>
                <a:gd name="T4" fmla="*/ 0 w 12"/>
                <a:gd name="T5" fmla="*/ 6 h 12"/>
                <a:gd name="T6" fmla="*/ 6 w 12"/>
                <a:gd name="T7" fmla="*/ 0 h 12"/>
                <a:gd name="T8" fmla="*/ 12 w 12"/>
                <a:gd name="T9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7"/>
                  </a:moveTo>
                  <a:cubicBezTo>
                    <a:pt x="12" y="10"/>
                    <a:pt x="10" y="12"/>
                    <a:pt x="6" y="12"/>
                  </a:cubicBezTo>
                  <a:cubicBezTo>
                    <a:pt x="2" y="12"/>
                    <a:pt x="0" y="10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10" y="0"/>
                    <a:pt x="12" y="2"/>
                    <a:pt x="1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5" name="Freeform 101">
              <a:extLst>
                <a:ext uri="{FF2B5EF4-FFF2-40B4-BE49-F238E27FC236}">
                  <a16:creationId xmlns:a16="http://schemas.microsoft.com/office/drawing/2014/main" id="{8B9DA74C-F1DB-41F5-9A54-81077113B85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0" y="1244"/>
              <a:ext cx="28" cy="27"/>
            </a:xfrm>
            <a:custGeom>
              <a:avLst/>
              <a:gdLst>
                <a:gd name="T0" fmla="*/ 6 w 13"/>
                <a:gd name="T1" fmla="*/ 0 h 12"/>
                <a:gd name="T2" fmla="*/ 12 w 13"/>
                <a:gd name="T3" fmla="*/ 5 h 12"/>
                <a:gd name="T4" fmla="*/ 6 w 13"/>
                <a:gd name="T5" fmla="*/ 12 h 12"/>
                <a:gd name="T6" fmla="*/ 0 w 13"/>
                <a:gd name="T7" fmla="*/ 6 h 12"/>
                <a:gd name="T8" fmla="*/ 6 w 13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2">
                  <a:moveTo>
                    <a:pt x="6" y="0"/>
                  </a:moveTo>
                  <a:cubicBezTo>
                    <a:pt x="10" y="0"/>
                    <a:pt x="12" y="2"/>
                    <a:pt x="12" y="5"/>
                  </a:cubicBezTo>
                  <a:cubicBezTo>
                    <a:pt x="13" y="9"/>
                    <a:pt x="10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6" name="Freeform 102">
              <a:extLst>
                <a:ext uri="{FF2B5EF4-FFF2-40B4-BE49-F238E27FC236}">
                  <a16:creationId xmlns:a16="http://schemas.microsoft.com/office/drawing/2014/main" id="{6B7A1376-0919-47EB-9D77-25E124BB702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" y="1902"/>
              <a:ext cx="26" cy="28"/>
            </a:xfrm>
            <a:custGeom>
              <a:avLst/>
              <a:gdLst>
                <a:gd name="T0" fmla="*/ 12 w 12"/>
                <a:gd name="T1" fmla="*/ 7 h 13"/>
                <a:gd name="T2" fmla="*/ 5 w 12"/>
                <a:gd name="T3" fmla="*/ 13 h 13"/>
                <a:gd name="T4" fmla="*/ 0 w 12"/>
                <a:gd name="T5" fmla="*/ 6 h 13"/>
                <a:gd name="T6" fmla="*/ 7 w 12"/>
                <a:gd name="T7" fmla="*/ 0 h 13"/>
                <a:gd name="T8" fmla="*/ 12 w 12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3">
                  <a:moveTo>
                    <a:pt x="12" y="7"/>
                  </a:moveTo>
                  <a:cubicBezTo>
                    <a:pt x="11" y="11"/>
                    <a:pt x="9" y="13"/>
                    <a:pt x="5" y="13"/>
                  </a:cubicBezTo>
                  <a:cubicBezTo>
                    <a:pt x="2" y="12"/>
                    <a:pt x="0" y="10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0" y="1"/>
                    <a:pt x="12" y="3"/>
                    <a:pt x="1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7" name="Freeform 103">
              <a:extLst>
                <a:ext uri="{FF2B5EF4-FFF2-40B4-BE49-F238E27FC236}">
                  <a16:creationId xmlns:a16="http://schemas.microsoft.com/office/drawing/2014/main" id="{19FF31CF-FE40-4050-ABFB-57E5AE8F89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9" y="1841"/>
              <a:ext cx="28" cy="28"/>
            </a:xfrm>
            <a:custGeom>
              <a:avLst/>
              <a:gdLst>
                <a:gd name="T0" fmla="*/ 6 w 13"/>
                <a:gd name="T1" fmla="*/ 13 h 13"/>
                <a:gd name="T2" fmla="*/ 0 w 13"/>
                <a:gd name="T3" fmla="*/ 6 h 13"/>
                <a:gd name="T4" fmla="*/ 7 w 13"/>
                <a:gd name="T5" fmla="*/ 0 h 13"/>
                <a:gd name="T6" fmla="*/ 13 w 13"/>
                <a:gd name="T7" fmla="*/ 6 h 13"/>
                <a:gd name="T8" fmla="*/ 6 w 13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6" y="13"/>
                  </a:moveTo>
                  <a:cubicBezTo>
                    <a:pt x="2" y="12"/>
                    <a:pt x="0" y="10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0" y="0"/>
                    <a:pt x="13" y="3"/>
                    <a:pt x="13" y="6"/>
                  </a:cubicBezTo>
                  <a:cubicBezTo>
                    <a:pt x="13" y="10"/>
                    <a:pt x="10" y="12"/>
                    <a:pt x="6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8" name="Freeform 104">
              <a:extLst>
                <a:ext uri="{FF2B5EF4-FFF2-40B4-BE49-F238E27FC236}">
                  <a16:creationId xmlns:a16="http://schemas.microsoft.com/office/drawing/2014/main" id="{0C5A7056-9E3A-4DED-B529-3AB9A9C738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" y="1845"/>
              <a:ext cx="29" cy="29"/>
            </a:xfrm>
            <a:custGeom>
              <a:avLst/>
              <a:gdLst>
                <a:gd name="T0" fmla="*/ 13 w 13"/>
                <a:gd name="T1" fmla="*/ 6 h 13"/>
                <a:gd name="T2" fmla="*/ 7 w 13"/>
                <a:gd name="T3" fmla="*/ 12 h 13"/>
                <a:gd name="T4" fmla="*/ 0 w 13"/>
                <a:gd name="T5" fmla="*/ 6 h 13"/>
                <a:gd name="T6" fmla="*/ 6 w 13"/>
                <a:gd name="T7" fmla="*/ 0 h 13"/>
                <a:gd name="T8" fmla="*/ 13 w 13"/>
                <a:gd name="T9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13" y="6"/>
                  </a:moveTo>
                  <a:cubicBezTo>
                    <a:pt x="13" y="10"/>
                    <a:pt x="11" y="12"/>
                    <a:pt x="7" y="12"/>
                  </a:cubicBezTo>
                  <a:cubicBezTo>
                    <a:pt x="3" y="13"/>
                    <a:pt x="1" y="11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0" y="0"/>
                    <a:pt x="12" y="2"/>
                    <a:pt x="13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9" name="Freeform 105">
              <a:extLst>
                <a:ext uri="{FF2B5EF4-FFF2-40B4-BE49-F238E27FC236}">
                  <a16:creationId xmlns:a16="http://schemas.microsoft.com/office/drawing/2014/main" id="{6C0836E3-E391-4E53-A605-443F94B319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5" y="2026"/>
              <a:ext cx="28" cy="31"/>
            </a:xfrm>
            <a:custGeom>
              <a:avLst/>
              <a:gdLst>
                <a:gd name="T0" fmla="*/ 10 w 13"/>
                <a:gd name="T1" fmla="*/ 13 h 14"/>
                <a:gd name="T2" fmla="*/ 0 w 13"/>
                <a:gd name="T3" fmla="*/ 6 h 14"/>
                <a:gd name="T4" fmla="*/ 0 w 13"/>
                <a:gd name="T5" fmla="*/ 3 h 14"/>
                <a:gd name="T6" fmla="*/ 13 w 13"/>
                <a:gd name="T7" fmla="*/ 6 h 14"/>
                <a:gd name="T8" fmla="*/ 10 w 13"/>
                <a:gd name="T9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4">
                  <a:moveTo>
                    <a:pt x="10" y="13"/>
                  </a:moveTo>
                  <a:cubicBezTo>
                    <a:pt x="4" y="14"/>
                    <a:pt x="0" y="13"/>
                    <a:pt x="0" y="6"/>
                  </a:cubicBezTo>
                  <a:cubicBezTo>
                    <a:pt x="0" y="5"/>
                    <a:pt x="0" y="4"/>
                    <a:pt x="0" y="3"/>
                  </a:cubicBezTo>
                  <a:cubicBezTo>
                    <a:pt x="6" y="0"/>
                    <a:pt x="10" y="1"/>
                    <a:pt x="13" y="6"/>
                  </a:cubicBezTo>
                  <a:cubicBezTo>
                    <a:pt x="13" y="9"/>
                    <a:pt x="12" y="11"/>
                    <a:pt x="10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0" name="Freeform 106">
              <a:extLst>
                <a:ext uri="{FF2B5EF4-FFF2-40B4-BE49-F238E27FC236}">
                  <a16:creationId xmlns:a16="http://schemas.microsoft.com/office/drawing/2014/main" id="{2C78F62B-274C-4D16-A7E2-B6B74578AC6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9" y="1042"/>
              <a:ext cx="29" cy="28"/>
            </a:xfrm>
            <a:custGeom>
              <a:avLst/>
              <a:gdLst>
                <a:gd name="T0" fmla="*/ 7 w 13"/>
                <a:gd name="T1" fmla="*/ 13 h 13"/>
                <a:gd name="T2" fmla="*/ 0 w 13"/>
                <a:gd name="T3" fmla="*/ 8 h 13"/>
                <a:gd name="T4" fmla="*/ 6 w 13"/>
                <a:gd name="T5" fmla="*/ 1 h 13"/>
                <a:gd name="T6" fmla="*/ 13 w 13"/>
                <a:gd name="T7" fmla="*/ 6 h 13"/>
                <a:gd name="T8" fmla="*/ 7 w 13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7" y="13"/>
                  </a:moveTo>
                  <a:cubicBezTo>
                    <a:pt x="3" y="13"/>
                    <a:pt x="0" y="12"/>
                    <a:pt x="0" y="8"/>
                  </a:cubicBezTo>
                  <a:cubicBezTo>
                    <a:pt x="0" y="4"/>
                    <a:pt x="2" y="1"/>
                    <a:pt x="6" y="1"/>
                  </a:cubicBezTo>
                  <a:cubicBezTo>
                    <a:pt x="10" y="0"/>
                    <a:pt x="12" y="3"/>
                    <a:pt x="13" y="6"/>
                  </a:cubicBezTo>
                  <a:cubicBezTo>
                    <a:pt x="13" y="10"/>
                    <a:pt x="10" y="12"/>
                    <a:pt x="7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1" name="Freeform 107">
              <a:extLst>
                <a:ext uri="{FF2B5EF4-FFF2-40B4-BE49-F238E27FC236}">
                  <a16:creationId xmlns:a16="http://schemas.microsoft.com/office/drawing/2014/main" id="{C4EED593-EE84-45B2-91B7-7A831A406FD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4" y="985"/>
              <a:ext cx="29" cy="29"/>
            </a:xfrm>
            <a:custGeom>
              <a:avLst/>
              <a:gdLst>
                <a:gd name="T0" fmla="*/ 13 w 13"/>
                <a:gd name="T1" fmla="*/ 7 h 13"/>
                <a:gd name="T2" fmla="*/ 5 w 13"/>
                <a:gd name="T3" fmla="*/ 13 h 13"/>
                <a:gd name="T4" fmla="*/ 0 w 13"/>
                <a:gd name="T5" fmla="*/ 6 h 13"/>
                <a:gd name="T6" fmla="*/ 6 w 13"/>
                <a:gd name="T7" fmla="*/ 0 h 13"/>
                <a:gd name="T8" fmla="*/ 13 w 13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13" y="7"/>
                  </a:moveTo>
                  <a:cubicBezTo>
                    <a:pt x="12" y="11"/>
                    <a:pt x="10" y="13"/>
                    <a:pt x="5" y="13"/>
                  </a:cubicBezTo>
                  <a:cubicBezTo>
                    <a:pt x="2" y="12"/>
                    <a:pt x="0" y="10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0" y="0"/>
                    <a:pt x="12" y="3"/>
                    <a:pt x="13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2" name="Freeform 108">
              <a:extLst>
                <a:ext uri="{FF2B5EF4-FFF2-40B4-BE49-F238E27FC236}">
                  <a16:creationId xmlns:a16="http://schemas.microsoft.com/office/drawing/2014/main" id="{D474DC7F-8AD6-4E66-A09A-7545711BD1C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4" y="1055"/>
              <a:ext cx="28" cy="28"/>
            </a:xfrm>
            <a:custGeom>
              <a:avLst/>
              <a:gdLst>
                <a:gd name="T0" fmla="*/ 7 w 13"/>
                <a:gd name="T1" fmla="*/ 13 h 13"/>
                <a:gd name="T2" fmla="*/ 1 w 13"/>
                <a:gd name="T3" fmla="*/ 7 h 13"/>
                <a:gd name="T4" fmla="*/ 7 w 13"/>
                <a:gd name="T5" fmla="*/ 0 h 13"/>
                <a:gd name="T6" fmla="*/ 13 w 13"/>
                <a:gd name="T7" fmla="*/ 7 h 13"/>
                <a:gd name="T8" fmla="*/ 7 w 13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7" y="13"/>
                  </a:moveTo>
                  <a:cubicBezTo>
                    <a:pt x="3" y="13"/>
                    <a:pt x="1" y="11"/>
                    <a:pt x="1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1" y="0"/>
                    <a:pt x="13" y="3"/>
                    <a:pt x="13" y="7"/>
                  </a:cubicBezTo>
                  <a:cubicBezTo>
                    <a:pt x="13" y="10"/>
                    <a:pt x="11" y="12"/>
                    <a:pt x="7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3" name="Freeform 109">
              <a:extLst>
                <a:ext uri="{FF2B5EF4-FFF2-40B4-BE49-F238E27FC236}">
                  <a16:creationId xmlns:a16="http://schemas.microsoft.com/office/drawing/2014/main" id="{EE38FC56-82F8-4728-8C11-BC19C891AD6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7" y="2268"/>
              <a:ext cx="29" cy="28"/>
            </a:xfrm>
            <a:custGeom>
              <a:avLst/>
              <a:gdLst>
                <a:gd name="T0" fmla="*/ 7 w 13"/>
                <a:gd name="T1" fmla="*/ 13 h 13"/>
                <a:gd name="T2" fmla="*/ 1 w 13"/>
                <a:gd name="T3" fmla="*/ 7 h 13"/>
                <a:gd name="T4" fmla="*/ 7 w 13"/>
                <a:gd name="T5" fmla="*/ 0 h 13"/>
                <a:gd name="T6" fmla="*/ 13 w 13"/>
                <a:gd name="T7" fmla="*/ 6 h 13"/>
                <a:gd name="T8" fmla="*/ 7 w 13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7" y="13"/>
                  </a:moveTo>
                  <a:cubicBezTo>
                    <a:pt x="3" y="12"/>
                    <a:pt x="1" y="10"/>
                    <a:pt x="1" y="7"/>
                  </a:cubicBezTo>
                  <a:cubicBezTo>
                    <a:pt x="0" y="3"/>
                    <a:pt x="2" y="0"/>
                    <a:pt x="7" y="0"/>
                  </a:cubicBezTo>
                  <a:cubicBezTo>
                    <a:pt x="11" y="0"/>
                    <a:pt x="13" y="2"/>
                    <a:pt x="13" y="6"/>
                  </a:cubicBezTo>
                  <a:cubicBezTo>
                    <a:pt x="13" y="10"/>
                    <a:pt x="11" y="12"/>
                    <a:pt x="7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4" name="Freeform 110">
              <a:extLst>
                <a:ext uri="{FF2B5EF4-FFF2-40B4-BE49-F238E27FC236}">
                  <a16:creationId xmlns:a16="http://schemas.microsoft.com/office/drawing/2014/main" id="{70EBD320-782F-4E33-BB90-824601AD7B9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9" y="2240"/>
              <a:ext cx="29" cy="28"/>
            </a:xfrm>
            <a:custGeom>
              <a:avLst/>
              <a:gdLst>
                <a:gd name="T0" fmla="*/ 7 w 13"/>
                <a:gd name="T1" fmla="*/ 0 h 13"/>
                <a:gd name="T2" fmla="*/ 13 w 13"/>
                <a:gd name="T3" fmla="*/ 7 h 13"/>
                <a:gd name="T4" fmla="*/ 7 w 13"/>
                <a:gd name="T5" fmla="*/ 13 h 13"/>
                <a:gd name="T6" fmla="*/ 0 w 13"/>
                <a:gd name="T7" fmla="*/ 6 h 13"/>
                <a:gd name="T8" fmla="*/ 7 w 13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7" y="0"/>
                  </a:moveTo>
                  <a:cubicBezTo>
                    <a:pt x="11" y="1"/>
                    <a:pt x="13" y="3"/>
                    <a:pt x="13" y="7"/>
                  </a:cubicBezTo>
                  <a:cubicBezTo>
                    <a:pt x="13" y="11"/>
                    <a:pt x="10" y="13"/>
                    <a:pt x="7" y="13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1" y="2"/>
                    <a:pt x="3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5" name="Freeform 111">
              <a:extLst>
                <a:ext uri="{FF2B5EF4-FFF2-40B4-BE49-F238E27FC236}">
                  <a16:creationId xmlns:a16="http://schemas.microsoft.com/office/drawing/2014/main" id="{6BA49C23-4386-4A59-9C87-08FF5109F65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4" y="2196"/>
              <a:ext cx="29" cy="26"/>
            </a:xfrm>
            <a:custGeom>
              <a:avLst/>
              <a:gdLst>
                <a:gd name="T0" fmla="*/ 13 w 13"/>
                <a:gd name="T1" fmla="*/ 6 h 12"/>
                <a:gd name="T2" fmla="*/ 6 w 13"/>
                <a:gd name="T3" fmla="*/ 12 h 12"/>
                <a:gd name="T4" fmla="*/ 0 w 13"/>
                <a:gd name="T5" fmla="*/ 6 h 12"/>
                <a:gd name="T6" fmla="*/ 6 w 13"/>
                <a:gd name="T7" fmla="*/ 0 h 12"/>
                <a:gd name="T8" fmla="*/ 13 w 13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2">
                  <a:moveTo>
                    <a:pt x="13" y="6"/>
                  </a:moveTo>
                  <a:cubicBezTo>
                    <a:pt x="12" y="10"/>
                    <a:pt x="10" y="12"/>
                    <a:pt x="6" y="12"/>
                  </a:cubicBezTo>
                  <a:cubicBezTo>
                    <a:pt x="2" y="12"/>
                    <a:pt x="0" y="10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10" y="0"/>
                    <a:pt x="12" y="2"/>
                    <a:pt x="13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6" name="Freeform 112">
              <a:extLst>
                <a:ext uri="{FF2B5EF4-FFF2-40B4-BE49-F238E27FC236}">
                  <a16:creationId xmlns:a16="http://schemas.microsoft.com/office/drawing/2014/main" id="{AC9D7D3C-1B25-4D0F-8982-C831ED6F997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9" y="1342"/>
              <a:ext cx="29" cy="29"/>
            </a:xfrm>
            <a:custGeom>
              <a:avLst/>
              <a:gdLst>
                <a:gd name="T0" fmla="*/ 13 w 13"/>
                <a:gd name="T1" fmla="*/ 6 h 13"/>
                <a:gd name="T2" fmla="*/ 7 w 13"/>
                <a:gd name="T3" fmla="*/ 12 h 13"/>
                <a:gd name="T4" fmla="*/ 0 w 13"/>
                <a:gd name="T5" fmla="*/ 6 h 13"/>
                <a:gd name="T6" fmla="*/ 7 w 13"/>
                <a:gd name="T7" fmla="*/ 0 h 13"/>
                <a:gd name="T8" fmla="*/ 13 w 13"/>
                <a:gd name="T9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13" y="6"/>
                  </a:moveTo>
                  <a:cubicBezTo>
                    <a:pt x="13" y="10"/>
                    <a:pt x="11" y="12"/>
                    <a:pt x="7" y="12"/>
                  </a:cubicBezTo>
                  <a:cubicBezTo>
                    <a:pt x="3" y="13"/>
                    <a:pt x="0" y="10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1" y="0"/>
                    <a:pt x="13" y="2"/>
                    <a:pt x="13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7" name="Freeform 113">
              <a:extLst>
                <a:ext uri="{FF2B5EF4-FFF2-40B4-BE49-F238E27FC236}">
                  <a16:creationId xmlns:a16="http://schemas.microsoft.com/office/drawing/2014/main" id="{05EA847B-00E7-4B2F-AE5A-3F33B416A22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7" y="1314"/>
              <a:ext cx="29" cy="28"/>
            </a:xfrm>
            <a:custGeom>
              <a:avLst/>
              <a:gdLst>
                <a:gd name="T0" fmla="*/ 7 w 13"/>
                <a:gd name="T1" fmla="*/ 0 h 13"/>
                <a:gd name="T2" fmla="*/ 13 w 13"/>
                <a:gd name="T3" fmla="*/ 7 h 13"/>
                <a:gd name="T4" fmla="*/ 7 w 13"/>
                <a:gd name="T5" fmla="*/ 13 h 13"/>
                <a:gd name="T6" fmla="*/ 1 w 13"/>
                <a:gd name="T7" fmla="*/ 6 h 13"/>
                <a:gd name="T8" fmla="*/ 7 w 13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7" y="0"/>
                  </a:moveTo>
                  <a:cubicBezTo>
                    <a:pt x="11" y="0"/>
                    <a:pt x="13" y="3"/>
                    <a:pt x="13" y="7"/>
                  </a:cubicBezTo>
                  <a:cubicBezTo>
                    <a:pt x="13" y="10"/>
                    <a:pt x="10" y="13"/>
                    <a:pt x="7" y="13"/>
                  </a:cubicBezTo>
                  <a:cubicBezTo>
                    <a:pt x="2" y="12"/>
                    <a:pt x="0" y="10"/>
                    <a:pt x="1" y="6"/>
                  </a:cubicBezTo>
                  <a:cubicBezTo>
                    <a:pt x="1" y="2"/>
                    <a:pt x="3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8" name="Freeform 114">
              <a:extLst>
                <a:ext uri="{FF2B5EF4-FFF2-40B4-BE49-F238E27FC236}">
                  <a16:creationId xmlns:a16="http://schemas.microsoft.com/office/drawing/2014/main" id="{552E2421-0582-4D7E-850A-F07E50B3FD9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4" y="1386"/>
              <a:ext cx="26" cy="28"/>
            </a:xfrm>
            <a:custGeom>
              <a:avLst/>
              <a:gdLst>
                <a:gd name="T0" fmla="*/ 12 w 12"/>
                <a:gd name="T1" fmla="*/ 6 h 13"/>
                <a:gd name="T2" fmla="*/ 6 w 12"/>
                <a:gd name="T3" fmla="*/ 13 h 13"/>
                <a:gd name="T4" fmla="*/ 0 w 12"/>
                <a:gd name="T5" fmla="*/ 6 h 13"/>
                <a:gd name="T6" fmla="*/ 6 w 12"/>
                <a:gd name="T7" fmla="*/ 0 h 13"/>
                <a:gd name="T8" fmla="*/ 12 w 12"/>
                <a:gd name="T9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3">
                  <a:moveTo>
                    <a:pt x="12" y="6"/>
                  </a:moveTo>
                  <a:cubicBezTo>
                    <a:pt x="12" y="10"/>
                    <a:pt x="10" y="13"/>
                    <a:pt x="6" y="13"/>
                  </a:cubicBezTo>
                  <a:cubicBezTo>
                    <a:pt x="2" y="13"/>
                    <a:pt x="0" y="10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0" y="1"/>
                    <a:pt x="12" y="3"/>
                    <a:pt x="12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9" name="Freeform 115">
              <a:extLst>
                <a:ext uri="{FF2B5EF4-FFF2-40B4-BE49-F238E27FC236}">
                  <a16:creationId xmlns:a16="http://schemas.microsoft.com/office/drawing/2014/main" id="{13263F0E-538B-4BD3-95CD-105443B5DE26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0" y="1314"/>
              <a:ext cx="28" cy="28"/>
            </a:xfrm>
            <a:custGeom>
              <a:avLst/>
              <a:gdLst>
                <a:gd name="T0" fmla="*/ 13 w 13"/>
                <a:gd name="T1" fmla="*/ 6 h 13"/>
                <a:gd name="T2" fmla="*/ 6 w 13"/>
                <a:gd name="T3" fmla="*/ 13 h 13"/>
                <a:gd name="T4" fmla="*/ 0 w 13"/>
                <a:gd name="T5" fmla="*/ 6 h 13"/>
                <a:gd name="T6" fmla="*/ 6 w 13"/>
                <a:gd name="T7" fmla="*/ 0 h 13"/>
                <a:gd name="T8" fmla="*/ 13 w 13"/>
                <a:gd name="T9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13" y="6"/>
                  </a:moveTo>
                  <a:cubicBezTo>
                    <a:pt x="12" y="10"/>
                    <a:pt x="10" y="13"/>
                    <a:pt x="6" y="13"/>
                  </a:cubicBezTo>
                  <a:cubicBezTo>
                    <a:pt x="3" y="13"/>
                    <a:pt x="0" y="10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0" y="0"/>
                    <a:pt x="12" y="2"/>
                    <a:pt x="13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0" name="Freeform 116">
              <a:extLst>
                <a:ext uri="{FF2B5EF4-FFF2-40B4-BE49-F238E27FC236}">
                  <a16:creationId xmlns:a16="http://schemas.microsoft.com/office/drawing/2014/main" id="{D0989A47-D779-4A30-91D6-5AB6EDD173E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8" y="1342"/>
              <a:ext cx="28" cy="29"/>
            </a:xfrm>
            <a:custGeom>
              <a:avLst/>
              <a:gdLst>
                <a:gd name="T0" fmla="*/ 6 w 13"/>
                <a:gd name="T1" fmla="*/ 13 h 13"/>
                <a:gd name="T2" fmla="*/ 0 w 13"/>
                <a:gd name="T3" fmla="*/ 7 h 13"/>
                <a:gd name="T4" fmla="*/ 6 w 13"/>
                <a:gd name="T5" fmla="*/ 0 h 13"/>
                <a:gd name="T6" fmla="*/ 13 w 13"/>
                <a:gd name="T7" fmla="*/ 6 h 13"/>
                <a:gd name="T8" fmla="*/ 6 w 13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6" y="13"/>
                  </a:moveTo>
                  <a:cubicBezTo>
                    <a:pt x="3" y="12"/>
                    <a:pt x="0" y="11"/>
                    <a:pt x="0" y="7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10" y="0"/>
                    <a:pt x="13" y="3"/>
                    <a:pt x="13" y="6"/>
                  </a:cubicBezTo>
                  <a:cubicBezTo>
                    <a:pt x="13" y="10"/>
                    <a:pt x="10" y="12"/>
                    <a:pt x="6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1" name="Freeform 117">
              <a:extLst>
                <a:ext uri="{FF2B5EF4-FFF2-40B4-BE49-F238E27FC236}">
                  <a16:creationId xmlns:a16="http://schemas.microsoft.com/office/drawing/2014/main" id="{C55031CB-9342-4A96-B0FF-D36D88535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5" y="1386"/>
              <a:ext cx="26" cy="28"/>
            </a:xfrm>
            <a:custGeom>
              <a:avLst/>
              <a:gdLst>
                <a:gd name="T0" fmla="*/ 12 w 12"/>
                <a:gd name="T1" fmla="*/ 7 h 13"/>
                <a:gd name="T2" fmla="*/ 6 w 12"/>
                <a:gd name="T3" fmla="*/ 13 h 13"/>
                <a:gd name="T4" fmla="*/ 0 w 12"/>
                <a:gd name="T5" fmla="*/ 7 h 13"/>
                <a:gd name="T6" fmla="*/ 6 w 12"/>
                <a:gd name="T7" fmla="*/ 0 h 13"/>
                <a:gd name="T8" fmla="*/ 12 w 12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3">
                  <a:moveTo>
                    <a:pt x="12" y="7"/>
                  </a:moveTo>
                  <a:cubicBezTo>
                    <a:pt x="12" y="11"/>
                    <a:pt x="9" y="13"/>
                    <a:pt x="6" y="13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10" y="1"/>
                    <a:pt x="12" y="3"/>
                    <a:pt x="1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2" name="Freeform 118">
              <a:extLst>
                <a:ext uri="{FF2B5EF4-FFF2-40B4-BE49-F238E27FC236}">
                  <a16:creationId xmlns:a16="http://schemas.microsoft.com/office/drawing/2014/main" id="{7BA838EA-8E4D-46E3-8BD4-F0A9DAF70E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8" y="2534"/>
              <a:ext cx="28" cy="28"/>
            </a:xfrm>
            <a:custGeom>
              <a:avLst/>
              <a:gdLst>
                <a:gd name="T0" fmla="*/ 5 w 13"/>
                <a:gd name="T1" fmla="*/ 0 h 13"/>
                <a:gd name="T2" fmla="*/ 13 w 13"/>
                <a:gd name="T3" fmla="*/ 7 h 13"/>
                <a:gd name="T4" fmla="*/ 7 w 13"/>
                <a:gd name="T5" fmla="*/ 13 h 13"/>
                <a:gd name="T6" fmla="*/ 0 w 13"/>
                <a:gd name="T7" fmla="*/ 6 h 13"/>
                <a:gd name="T8" fmla="*/ 5 w 13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5" y="0"/>
                  </a:moveTo>
                  <a:cubicBezTo>
                    <a:pt x="11" y="0"/>
                    <a:pt x="13" y="3"/>
                    <a:pt x="13" y="7"/>
                  </a:cubicBezTo>
                  <a:cubicBezTo>
                    <a:pt x="13" y="10"/>
                    <a:pt x="10" y="13"/>
                    <a:pt x="7" y="13"/>
                  </a:cubicBezTo>
                  <a:cubicBezTo>
                    <a:pt x="3" y="13"/>
                    <a:pt x="0" y="10"/>
                    <a:pt x="0" y="6"/>
                  </a:cubicBezTo>
                  <a:cubicBezTo>
                    <a:pt x="0" y="3"/>
                    <a:pt x="3" y="0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3" name="Freeform 119">
              <a:extLst>
                <a:ext uri="{FF2B5EF4-FFF2-40B4-BE49-F238E27FC236}">
                  <a16:creationId xmlns:a16="http://schemas.microsoft.com/office/drawing/2014/main" id="{DBD4464B-D610-442B-9F24-A01882D3B005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2" y="2549"/>
              <a:ext cx="29" cy="26"/>
            </a:xfrm>
            <a:custGeom>
              <a:avLst/>
              <a:gdLst>
                <a:gd name="T0" fmla="*/ 7 w 13"/>
                <a:gd name="T1" fmla="*/ 0 h 12"/>
                <a:gd name="T2" fmla="*/ 13 w 13"/>
                <a:gd name="T3" fmla="*/ 6 h 12"/>
                <a:gd name="T4" fmla="*/ 6 w 13"/>
                <a:gd name="T5" fmla="*/ 12 h 12"/>
                <a:gd name="T6" fmla="*/ 0 w 13"/>
                <a:gd name="T7" fmla="*/ 6 h 12"/>
                <a:gd name="T8" fmla="*/ 7 w 13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2">
                  <a:moveTo>
                    <a:pt x="7" y="0"/>
                  </a:moveTo>
                  <a:cubicBezTo>
                    <a:pt x="10" y="0"/>
                    <a:pt x="13" y="2"/>
                    <a:pt x="13" y="6"/>
                  </a:cubicBezTo>
                  <a:cubicBezTo>
                    <a:pt x="13" y="10"/>
                    <a:pt x="10" y="12"/>
                    <a:pt x="6" y="12"/>
                  </a:cubicBezTo>
                  <a:cubicBezTo>
                    <a:pt x="2" y="12"/>
                    <a:pt x="0" y="10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4" name="Freeform 120">
              <a:extLst>
                <a:ext uri="{FF2B5EF4-FFF2-40B4-BE49-F238E27FC236}">
                  <a16:creationId xmlns:a16="http://schemas.microsoft.com/office/drawing/2014/main" id="{CCA0E2E2-DFBF-4F8D-9BB4-A3706A777EA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0" y="2603"/>
              <a:ext cx="28" cy="29"/>
            </a:xfrm>
            <a:custGeom>
              <a:avLst/>
              <a:gdLst>
                <a:gd name="T0" fmla="*/ 13 w 13"/>
                <a:gd name="T1" fmla="*/ 6 h 13"/>
                <a:gd name="T2" fmla="*/ 6 w 13"/>
                <a:gd name="T3" fmla="*/ 13 h 13"/>
                <a:gd name="T4" fmla="*/ 0 w 13"/>
                <a:gd name="T5" fmla="*/ 7 h 13"/>
                <a:gd name="T6" fmla="*/ 7 w 13"/>
                <a:gd name="T7" fmla="*/ 0 h 13"/>
                <a:gd name="T8" fmla="*/ 13 w 13"/>
                <a:gd name="T9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13" y="6"/>
                  </a:moveTo>
                  <a:cubicBezTo>
                    <a:pt x="12" y="10"/>
                    <a:pt x="10" y="13"/>
                    <a:pt x="6" y="13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3"/>
                    <a:pt x="2" y="0"/>
                    <a:pt x="7" y="0"/>
                  </a:cubicBezTo>
                  <a:cubicBezTo>
                    <a:pt x="10" y="1"/>
                    <a:pt x="12" y="3"/>
                    <a:pt x="13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5" name="Freeform 121">
              <a:extLst>
                <a:ext uri="{FF2B5EF4-FFF2-40B4-BE49-F238E27FC236}">
                  <a16:creationId xmlns:a16="http://schemas.microsoft.com/office/drawing/2014/main" id="{B746BE00-CF60-4F6A-A0CF-F311694368E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8" y="1055"/>
              <a:ext cx="28" cy="28"/>
            </a:xfrm>
            <a:custGeom>
              <a:avLst/>
              <a:gdLst>
                <a:gd name="T0" fmla="*/ 6 w 13"/>
                <a:gd name="T1" fmla="*/ 0 h 13"/>
                <a:gd name="T2" fmla="*/ 13 w 13"/>
                <a:gd name="T3" fmla="*/ 6 h 13"/>
                <a:gd name="T4" fmla="*/ 7 w 13"/>
                <a:gd name="T5" fmla="*/ 13 h 13"/>
                <a:gd name="T6" fmla="*/ 0 w 13"/>
                <a:gd name="T7" fmla="*/ 7 h 13"/>
                <a:gd name="T8" fmla="*/ 6 w 13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cubicBezTo>
                    <a:pt x="10" y="0"/>
                    <a:pt x="12" y="2"/>
                    <a:pt x="13" y="6"/>
                  </a:cubicBezTo>
                  <a:cubicBezTo>
                    <a:pt x="13" y="10"/>
                    <a:pt x="11" y="12"/>
                    <a:pt x="7" y="13"/>
                  </a:cubicBezTo>
                  <a:cubicBezTo>
                    <a:pt x="3" y="13"/>
                    <a:pt x="1" y="11"/>
                    <a:pt x="0" y="7"/>
                  </a:cubicBezTo>
                  <a:cubicBezTo>
                    <a:pt x="0" y="3"/>
                    <a:pt x="2" y="1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6" name="Freeform 122">
              <a:extLst>
                <a:ext uri="{FF2B5EF4-FFF2-40B4-BE49-F238E27FC236}">
                  <a16:creationId xmlns:a16="http://schemas.microsoft.com/office/drawing/2014/main" id="{2573667F-8701-4D89-9D05-DB0D586A20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2" y="1042"/>
              <a:ext cx="29" cy="26"/>
            </a:xfrm>
            <a:custGeom>
              <a:avLst/>
              <a:gdLst>
                <a:gd name="T0" fmla="*/ 6 w 13"/>
                <a:gd name="T1" fmla="*/ 12 h 12"/>
                <a:gd name="T2" fmla="*/ 0 w 13"/>
                <a:gd name="T3" fmla="*/ 6 h 12"/>
                <a:gd name="T4" fmla="*/ 6 w 13"/>
                <a:gd name="T5" fmla="*/ 0 h 12"/>
                <a:gd name="T6" fmla="*/ 13 w 13"/>
                <a:gd name="T7" fmla="*/ 7 h 12"/>
                <a:gd name="T8" fmla="*/ 6 w 13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2">
                  <a:moveTo>
                    <a:pt x="6" y="12"/>
                  </a:moveTo>
                  <a:cubicBezTo>
                    <a:pt x="2" y="12"/>
                    <a:pt x="0" y="10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0" y="0"/>
                    <a:pt x="13" y="2"/>
                    <a:pt x="13" y="7"/>
                  </a:cubicBezTo>
                  <a:cubicBezTo>
                    <a:pt x="12" y="10"/>
                    <a:pt x="10" y="12"/>
                    <a:pt x="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7" name="Freeform 123">
              <a:extLst>
                <a:ext uri="{FF2B5EF4-FFF2-40B4-BE49-F238E27FC236}">
                  <a16:creationId xmlns:a16="http://schemas.microsoft.com/office/drawing/2014/main" id="{109E618C-0565-4BDA-9DB8-A9A8551A5C4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0" y="985"/>
              <a:ext cx="26" cy="29"/>
            </a:xfrm>
            <a:custGeom>
              <a:avLst/>
              <a:gdLst>
                <a:gd name="T0" fmla="*/ 12 w 12"/>
                <a:gd name="T1" fmla="*/ 7 h 13"/>
                <a:gd name="T2" fmla="*/ 5 w 12"/>
                <a:gd name="T3" fmla="*/ 13 h 13"/>
                <a:gd name="T4" fmla="*/ 0 w 12"/>
                <a:gd name="T5" fmla="*/ 6 h 13"/>
                <a:gd name="T6" fmla="*/ 6 w 12"/>
                <a:gd name="T7" fmla="*/ 0 h 13"/>
                <a:gd name="T8" fmla="*/ 12 w 12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3">
                  <a:moveTo>
                    <a:pt x="12" y="7"/>
                  </a:moveTo>
                  <a:cubicBezTo>
                    <a:pt x="12" y="11"/>
                    <a:pt x="10" y="13"/>
                    <a:pt x="5" y="13"/>
                  </a:cubicBezTo>
                  <a:cubicBezTo>
                    <a:pt x="2" y="12"/>
                    <a:pt x="0" y="10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0" y="0"/>
                    <a:pt x="12" y="3"/>
                    <a:pt x="1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8" name="Freeform 124">
              <a:extLst>
                <a:ext uri="{FF2B5EF4-FFF2-40B4-BE49-F238E27FC236}">
                  <a16:creationId xmlns:a16="http://schemas.microsoft.com/office/drawing/2014/main" id="{E7C69993-C29D-4A42-8168-BE14F3EE3F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9" y="2547"/>
              <a:ext cx="29" cy="26"/>
            </a:xfrm>
            <a:custGeom>
              <a:avLst/>
              <a:gdLst>
                <a:gd name="T0" fmla="*/ 13 w 13"/>
                <a:gd name="T1" fmla="*/ 6 h 12"/>
                <a:gd name="T2" fmla="*/ 7 w 13"/>
                <a:gd name="T3" fmla="*/ 12 h 12"/>
                <a:gd name="T4" fmla="*/ 0 w 13"/>
                <a:gd name="T5" fmla="*/ 6 h 12"/>
                <a:gd name="T6" fmla="*/ 6 w 13"/>
                <a:gd name="T7" fmla="*/ 0 h 12"/>
                <a:gd name="T8" fmla="*/ 13 w 13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2">
                  <a:moveTo>
                    <a:pt x="13" y="6"/>
                  </a:moveTo>
                  <a:cubicBezTo>
                    <a:pt x="12" y="10"/>
                    <a:pt x="11" y="12"/>
                    <a:pt x="7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10" y="0"/>
                    <a:pt x="12" y="2"/>
                    <a:pt x="13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9" name="Freeform 125">
              <a:extLst>
                <a:ext uri="{FF2B5EF4-FFF2-40B4-BE49-F238E27FC236}">
                  <a16:creationId xmlns:a16="http://schemas.microsoft.com/office/drawing/2014/main" id="{2A0B0432-2C75-4061-8CDF-574988F9325F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0" y="2320"/>
              <a:ext cx="28" cy="28"/>
            </a:xfrm>
            <a:custGeom>
              <a:avLst/>
              <a:gdLst>
                <a:gd name="T0" fmla="*/ 6 w 13"/>
                <a:gd name="T1" fmla="*/ 13 h 13"/>
                <a:gd name="T2" fmla="*/ 0 w 13"/>
                <a:gd name="T3" fmla="*/ 7 h 13"/>
                <a:gd name="T4" fmla="*/ 7 w 13"/>
                <a:gd name="T5" fmla="*/ 1 h 13"/>
                <a:gd name="T6" fmla="*/ 12 w 13"/>
                <a:gd name="T7" fmla="*/ 7 h 13"/>
                <a:gd name="T8" fmla="*/ 6 w 13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6" y="13"/>
                  </a:moveTo>
                  <a:cubicBezTo>
                    <a:pt x="2" y="13"/>
                    <a:pt x="0" y="11"/>
                    <a:pt x="0" y="7"/>
                  </a:cubicBezTo>
                  <a:cubicBezTo>
                    <a:pt x="0" y="3"/>
                    <a:pt x="3" y="0"/>
                    <a:pt x="7" y="1"/>
                  </a:cubicBezTo>
                  <a:cubicBezTo>
                    <a:pt x="10" y="1"/>
                    <a:pt x="13" y="3"/>
                    <a:pt x="12" y="7"/>
                  </a:cubicBezTo>
                  <a:cubicBezTo>
                    <a:pt x="12" y="11"/>
                    <a:pt x="10" y="13"/>
                    <a:pt x="6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0" name="Freeform 126">
              <a:extLst>
                <a:ext uri="{FF2B5EF4-FFF2-40B4-BE49-F238E27FC236}">
                  <a16:creationId xmlns:a16="http://schemas.microsoft.com/office/drawing/2014/main" id="{ACC74BB5-F295-45D5-94BE-CEBD98CFECD5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7" y="2457"/>
              <a:ext cx="28" cy="29"/>
            </a:xfrm>
            <a:custGeom>
              <a:avLst/>
              <a:gdLst>
                <a:gd name="T0" fmla="*/ 7 w 13"/>
                <a:gd name="T1" fmla="*/ 13 h 13"/>
                <a:gd name="T2" fmla="*/ 1 w 13"/>
                <a:gd name="T3" fmla="*/ 7 h 13"/>
                <a:gd name="T4" fmla="*/ 7 w 13"/>
                <a:gd name="T5" fmla="*/ 0 h 13"/>
                <a:gd name="T6" fmla="*/ 13 w 13"/>
                <a:gd name="T7" fmla="*/ 6 h 13"/>
                <a:gd name="T8" fmla="*/ 7 w 13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7" y="13"/>
                  </a:moveTo>
                  <a:cubicBezTo>
                    <a:pt x="3" y="12"/>
                    <a:pt x="1" y="11"/>
                    <a:pt x="1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0" y="0"/>
                    <a:pt x="13" y="2"/>
                    <a:pt x="13" y="6"/>
                  </a:cubicBezTo>
                  <a:cubicBezTo>
                    <a:pt x="13" y="10"/>
                    <a:pt x="11" y="12"/>
                    <a:pt x="7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1" name="Freeform 127">
              <a:extLst>
                <a:ext uri="{FF2B5EF4-FFF2-40B4-BE49-F238E27FC236}">
                  <a16:creationId xmlns:a16="http://schemas.microsoft.com/office/drawing/2014/main" id="{E5FC3DB3-9AD5-4852-AE4C-4186B4723C09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0" y="1266"/>
              <a:ext cx="28" cy="28"/>
            </a:xfrm>
            <a:custGeom>
              <a:avLst/>
              <a:gdLst>
                <a:gd name="T0" fmla="*/ 13 w 13"/>
                <a:gd name="T1" fmla="*/ 6 h 13"/>
                <a:gd name="T2" fmla="*/ 7 w 13"/>
                <a:gd name="T3" fmla="*/ 13 h 13"/>
                <a:gd name="T4" fmla="*/ 0 w 13"/>
                <a:gd name="T5" fmla="*/ 7 h 13"/>
                <a:gd name="T6" fmla="*/ 5 w 13"/>
                <a:gd name="T7" fmla="*/ 1 h 13"/>
                <a:gd name="T8" fmla="*/ 13 w 13"/>
                <a:gd name="T9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13" y="6"/>
                  </a:moveTo>
                  <a:cubicBezTo>
                    <a:pt x="12" y="10"/>
                    <a:pt x="10" y="13"/>
                    <a:pt x="7" y="13"/>
                  </a:cubicBezTo>
                  <a:cubicBezTo>
                    <a:pt x="3" y="13"/>
                    <a:pt x="0" y="11"/>
                    <a:pt x="0" y="7"/>
                  </a:cubicBezTo>
                  <a:cubicBezTo>
                    <a:pt x="0" y="4"/>
                    <a:pt x="2" y="1"/>
                    <a:pt x="5" y="1"/>
                  </a:cubicBezTo>
                  <a:cubicBezTo>
                    <a:pt x="10" y="0"/>
                    <a:pt x="12" y="3"/>
                    <a:pt x="13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2" name="Freeform 128">
              <a:extLst>
                <a:ext uri="{FF2B5EF4-FFF2-40B4-BE49-F238E27FC236}">
                  <a16:creationId xmlns:a16="http://schemas.microsoft.com/office/drawing/2014/main" id="{2C41B078-91B1-4BBE-9EC3-BF20A1F6919F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7" y="1131"/>
              <a:ext cx="28" cy="28"/>
            </a:xfrm>
            <a:custGeom>
              <a:avLst/>
              <a:gdLst>
                <a:gd name="T0" fmla="*/ 13 w 13"/>
                <a:gd name="T1" fmla="*/ 6 h 13"/>
                <a:gd name="T2" fmla="*/ 7 w 13"/>
                <a:gd name="T3" fmla="*/ 13 h 13"/>
                <a:gd name="T4" fmla="*/ 1 w 13"/>
                <a:gd name="T5" fmla="*/ 6 h 13"/>
                <a:gd name="T6" fmla="*/ 6 w 13"/>
                <a:gd name="T7" fmla="*/ 0 h 13"/>
                <a:gd name="T8" fmla="*/ 13 w 13"/>
                <a:gd name="T9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13" y="6"/>
                  </a:moveTo>
                  <a:cubicBezTo>
                    <a:pt x="13" y="10"/>
                    <a:pt x="11" y="12"/>
                    <a:pt x="7" y="13"/>
                  </a:cubicBezTo>
                  <a:cubicBezTo>
                    <a:pt x="3" y="13"/>
                    <a:pt x="1" y="11"/>
                    <a:pt x="1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0" y="0"/>
                    <a:pt x="12" y="2"/>
                    <a:pt x="13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3" name="Freeform 129">
              <a:extLst>
                <a:ext uri="{FF2B5EF4-FFF2-40B4-BE49-F238E27FC236}">
                  <a16:creationId xmlns:a16="http://schemas.microsoft.com/office/drawing/2014/main" id="{984F444F-854B-48FE-93C2-F7BEF1BD73E7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7" y="1791"/>
              <a:ext cx="28" cy="28"/>
            </a:xfrm>
            <a:custGeom>
              <a:avLst/>
              <a:gdLst>
                <a:gd name="T0" fmla="*/ 6 w 13"/>
                <a:gd name="T1" fmla="*/ 0 h 13"/>
                <a:gd name="T2" fmla="*/ 13 w 13"/>
                <a:gd name="T3" fmla="*/ 6 h 13"/>
                <a:gd name="T4" fmla="*/ 7 w 13"/>
                <a:gd name="T5" fmla="*/ 13 h 13"/>
                <a:gd name="T6" fmla="*/ 0 w 13"/>
                <a:gd name="T7" fmla="*/ 7 h 13"/>
                <a:gd name="T8" fmla="*/ 6 w 13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cubicBezTo>
                    <a:pt x="10" y="0"/>
                    <a:pt x="13" y="2"/>
                    <a:pt x="13" y="6"/>
                  </a:cubicBezTo>
                  <a:cubicBezTo>
                    <a:pt x="13" y="10"/>
                    <a:pt x="10" y="12"/>
                    <a:pt x="7" y="13"/>
                  </a:cubicBezTo>
                  <a:cubicBezTo>
                    <a:pt x="3" y="13"/>
                    <a:pt x="1" y="11"/>
                    <a:pt x="0" y="7"/>
                  </a:cubicBezTo>
                  <a:cubicBezTo>
                    <a:pt x="0" y="3"/>
                    <a:pt x="2" y="1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4" name="Freeform 130">
              <a:extLst>
                <a:ext uri="{FF2B5EF4-FFF2-40B4-BE49-F238E27FC236}">
                  <a16:creationId xmlns:a16="http://schemas.microsoft.com/office/drawing/2014/main" id="{C775CA18-9D26-4A76-8A0B-5040AAF2EA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5" y="2194"/>
              <a:ext cx="26" cy="28"/>
            </a:xfrm>
            <a:custGeom>
              <a:avLst/>
              <a:gdLst>
                <a:gd name="T0" fmla="*/ 12 w 12"/>
                <a:gd name="T1" fmla="*/ 7 h 13"/>
                <a:gd name="T2" fmla="*/ 5 w 12"/>
                <a:gd name="T3" fmla="*/ 13 h 13"/>
                <a:gd name="T4" fmla="*/ 0 w 12"/>
                <a:gd name="T5" fmla="*/ 7 h 13"/>
                <a:gd name="T6" fmla="*/ 6 w 12"/>
                <a:gd name="T7" fmla="*/ 1 h 13"/>
                <a:gd name="T8" fmla="*/ 12 w 12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3">
                  <a:moveTo>
                    <a:pt x="12" y="7"/>
                  </a:moveTo>
                  <a:cubicBezTo>
                    <a:pt x="12" y="11"/>
                    <a:pt x="10" y="13"/>
                    <a:pt x="5" y="13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3"/>
                    <a:pt x="2" y="1"/>
                    <a:pt x="6" y="1"/>
                  </a:cubicBezTo>
                  <a:cubicBezTo>
                    <a:pt x="10" y="0"/>
                    <a:pt x="12" y="3"/>
                    <a:pt x="1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5" name="Freeform 131">
              <a:extLst>
                <a:ext uri="{FF2B5EF4-FFF2-40B4-BE49-F238E27FC236}">
                  <a16:creationId xmlns:a16="http://schemas.microsoft.com/office/drawing/2014/main" id="{708CCEB0-681A-416A-B28B-026368530E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0" y="2268"/>
              <a:ext cx="28" cy="28"/>
            </a:xfrm>
            <a:custGeom>
              <a:avLst/>
              <a:gdLst>
                <a:gd name="T0" fmla="*/ 13 w 13"/>
                <a:gd name="T1" fmla="*/ 6 h 13"/>
                <a:gd name="T2" fmla="*/ 6 w 13"/>
                <a:gd name="T3" fmla="*/ 13 h 13"/>
                <a:gd name="T4" fmla="*/ 0 w 13"/>
                <a:gd name="T5" fmla="*/ 7 h 13"/>
                <a:gd name="T6" fmla="*/ 6 w 13"/>
                <a:gd name="T7" fmla="*/ 0 h 13"/>
                <a:gd name="T8" fmla="*/ 13 w 13"/>
                <a:gd name="T9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13" y="6"/>
                  </a:moveTo>
                  <a:cubicBezTo>
                    <a:pt x="12" y="10"/>
                    <a:pt x="10" y="13"/>
                    <a:pt x="6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0" y="0"/>
                    <a:pt x="12" y="2"/>
                    <a:pt x="13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6" name="Freeform 132">
              <a:extLst>
                <a:ext uri="{FF2B5EF4-FFF2-40B4-BE49-F238E27FC236}">
                  <a16:creationId xmlns:a16="http://schemas.microsoft.com/office/drawing/2014/main" id="{0428F946-5E49-4A40-8231-AEC21A4EB61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6" y="1035"/>
              <a:ext cx="28" cy="26"/>
            </a:xfrm>
            <a:custGeom>
              <a:avLst/>
              <a:gdLst>
                <a:gd name="T0" fmla="*/ 6 w 13"/>
                <a:gd name="T1" fmla="*/ 0 h 12"/>
                <a:gd name="T2" fmla="*/ 13 w 13"/>
                <a:gd name="T3" fmla="*/ 6 h 12"/>
                <a:gd name="T4" fmla="*/ 7 w 13"/>
                <a:gd name="T5" fmla="*/ 12 h 12"/>
                <a:gd name="T6" fmla="*/ 0 w 13"/>
                <a:gd name="T7" fmla="*/ 7 h 12"/>
                <a:gd name="T8" fmla="*/ 6 w 13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2">
                  <a:moveTo>
                    <a:pt x="6" y="0"/>
                  </a:moveTo>
                  <a:cubicBezTo>
                    <a:pt x="10" y="0"/>
                    <a:pt x="13" y="2"/>
                    <a:pt x="13" y="6"/>
                  </a:cubicBezTo>
                  <a:cubicBezTo>
                    <a:pt x="13" y="10"/>
                    <a:pt x="11" y="12"/>
                    <a:pt x="7" y="12"/>
                  </a:cubicBezTo>
                  <a:cubicBezTo>
                    <a:pt x="3" y="12"/>
                    <a:pt x="1" y="11"/>
                    <a:pt x="0" y="7"/>
                  </a:cubicBezTo>
                  <a:cubicBezTo>
                    <a:pt x="0" y="3"/>
                    <a:pt x="3" y="1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7" name="Freeform 133">
              <a:extLst>
                <a:ext uri="{FF2B5EF4-FFF2-40B4-BE49-F238E27FC236}">
                  <a16:creationId xmlns:a16="http://schemas.microsoft.com/office/drawing/2014/main" id="{050964D3-B7A0-4057-9425-DD66BA2FBE8A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4" y="2050"/>
              <a:ext cx="28" cy="28"/>
            </a:xfrm>
            <a:custGeom>
              <a:avLst/>
              <a:gdLst>
                <a:gd name="T0" fmla="*/ 13 w 13"/>
                <a:gd name="T1" fmla="*/ 7 h 13"/>
                <a:gd name="T2" fmla="*/ 6 w 13"/>
                <a:gd name="T3" fmla="*/ 13 h 13"/>
                <a:gd name="T4" fmla="*/ 0 w 13"/>
                <a:gd name="T5" fmla="*/ 6 h 13"/>
                <a:gd name="T6" fmla="*/ 7 w 13"/>
                <a:gd name="T7" fmla="*/ 0 h 13"/>
                <a:gd name="T8" fmla="*/ 13 w 13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13" y="7"/>
                  </a:moveTo>
                  <a:cubicBezTo>
                    <a:pt x="12" y="11"/>
                    <a:pt x="10" y="13"/>
                    <a:pt x="6" y="13"/>
                  </a:cubicBezTo>
                  <a:cubicBezTo>
                    <a:pt x="2" y="13"/>
                    <a:pt x="0" y="10"/>
                    <a:pt x="0" y="6"/>
                  </a:cubicBezTo>
                  <a:cubicBezTo>
                    <a:pt x="1" y="3"/>
                    <a:pt x="3" y="0"/>
                    <a:pt x="7" y="0"/>
                  </a:cubicBezTo>
                  <a:cubicBezTo>
                    <a:pt x="11" y="0"/>
                    <a:pt x="13" y="3"/>
                    <a:pt x="13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8" name="Freeform 134">
              <a:extLst>
                <a:ext uri="{FF2B5EF4-FFF2-40B4-BE49-F238E27FC236}">
                  <a16:creationId xmlns:a16="http://schemas.microsoft.com/office/drawing/2014/main" id="{C4D1384C-640F-493D-A841-60ECFBC2DF36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2" y="2159"/>
              <a:ext cx="26" cy="28"/>
            </a:xfrm>
            <a:custGeom>
              <a:avLst/>
              <a:gdLst>
                <a:gd name="T0" fmla="*/ 12 w 12"/>
                <a:gd name="T1" fmla="*/ 6 h 13"/>
                <a:gd name="T2" fmla="*/ 7 w 12"/>
                <a:gd name="T3" fmla="*/ 12 h 13"/>
                <a:gd name="T4" fmla="*/ 0 w 12"/>
                <a:gd name="T5" fmla="*/ 6 h 13"/>
                <a:gd name="T6" fmla="*/ 6 w 12"/>
                <a:gd name="T7" fmla="*/ 0 h 13"/>
                <a:gd name="T8" fmla="*/ 12 w 12"/>
                <a:gd name="T9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3">
                  <a:moveTo>
                    <a:pt x="12" y="6"/>
                  </a:moveTo>
                  <a:cubicBezTo>
                    <a:pt x="12" y="10"/>
                    <a:pt x="10" y="12"/>
                    <a:pt x="7" y="12"/>
                  </a:cubicBezTo>
                  <a:cubicBezTo>
                    <a:pt x="3" y="13"/>
                    <a:pt x="0" y="10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10" y="0"/>
                    <a:pt x="12" y="2"/>
                    <a:pt x="12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9" name="Freeform 135">
              <a:extLst>
                <a:ext uri="{FF2B5EF4-FFF2-40B4-BE49-F238E27FC236}">
                  <a16:creationId xmlns:a16="http://schemas.microsoft.com/office/drawing/2014/main" id="{BC6234C7-FEBB-414B-A84D-BB14BD8197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1" y="2440"/>
              <a:ext cx="28" cy="28"/>
            </a:xfrm>
            <a:custGeom>
              <a:avLst/>
              <a:gdLst>
                <a:gd name="T0" fmla="*/ 7 w 13"/>
                <a:gd name="T1" fmla="*/ 13 h 13"/>
                <a:gd name="T2" fmla="*/ 1 w 13"/>
                <a:gd name="T3" fmla="*/ 6 h 13"/>
                <a:gd name="T4" fmla="*/ 7 w 13"/>
                <a:gd name="T5" fmla="*/ 0 h 13"/>
                <a:gd name="T6" fmla="*/ 13 w 13"/>
                <a:gd name="T7" fmla="*/ 7 h 13"/>
                <a:gd name="T8" fmla="*/ 7 w 13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7" y="13"/>
                  </a:moveTo>
                  <a:cubicBezTo>
                    <a:pt x="3" y="12"/>
                    <a:pt x="0" y="10"/>
                    <a:pt x="1" y="6"/>
                  </a:cubicBezTo>
                  <a:cubicBezTo>
                    <a:pt x="1" y="2"/>
                    <a:pt x="3" y="0"/>
                    <a:pt x="7" y="0"/>
                  </a:cubicBezTo>
                  <a:cubicBezTo>
                    <a:pt x="11" y="0"/>
                    <a:pt x="13" y="3"/>
                    <a:pt x="13" y="7"/>
                  </a:cubicBezTo>
                  <a:cubicBezTo>
                    <a:pt x="13" y="11"/>
                    <a:pt x="10" y="12"/>
                    <a:pt x="7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0" name="Freeform 136">
              <a:extLst>
                <a:ext uri="{FF2B5EF4-FFF2-40B4-BE49-F238E27FC236}">
                  <a16:creationId xmlns:a16="http://schemas.microsoft.com/office/drawing/2014/main" id="{EAA1C10B-B058-498D-9C61-861BB7CB553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6" y="2440"/>
              <a:ext cx="28" cy="28"/>
            </a:xfrm>
            <a:custGeom>
              <a:avLst/>
              <a:gdLst>
                <a:gd name="T0" fmla="*/ 13 w 13"/>
                <a:gd name="T1" fmla="*/ 7 h 13"/>
                <a:gd name="T2" fmla="*/ 6 w 13"/>
                <a:gd name="T3" fmla="*/ 13 h 13"/>
                <a:gd name="T4" fmla="*/ 0 w 13"/>
                <a:gd name="T5" fmla="*/ 6 h 13"/>
                <a:gd name="T6" fmla="*/ 6 w 13"/>
                <a:gd name="T7" fmla="*/ 0 h 13"/>
                <a:gd name="T8" fmla="*/ 13 w 13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13" y="7"/>
                  </a:moveTo>
                  <a:cubicBezTo>
                    <a:pt x="12" y="10"/>
                    <a:pt x="10" y="13"/>
                    <a:pt x="6" y="13"/>
                  </a:cubicBezTo>
                  <a:cubicBezTo>
                    <a:pt x="2" y="12"/>
                    <a:pt x="0" y="10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0" y="0"/>
                    <a:pt x="12" y="3"/>
                    <a:pt x="13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1" name="Freeform 137">
              <a:extLst>
                <a:ext uri="{FF2B5EF4-FFF2-40B4-BE49-F238E27FC236}">
                  <a16:creationId xmlns:a16="http://schemas.microsoft.com/office/drawing/2014/main" id="{220C1160-231E-4757-8174-33CA53A9A7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2" y="2372"/>
              <a:ext cx="28" cy="29"/>
            </a:xfrm>
            <a:custGeom>
              <a:avLst/>
              <a:gdLst>
                <a:gd name="T0" fmla="*/ 13 w 13"/>
                <a:gd name="T1" fmla="*/ 6 h 13"/>
                <a:gd name="T2" fmla="*/ 6 w 13"/>
                <a:gd name="T3" fmla="*/ 13 h 13"/>
                <a:gd name="T4" fmla="*/ 0 w 13"/>
                <a:gd name="T5" fmla="*/ 7 h 13"/>
                <a:gd name="T6" fmla="*/ 6 w 13"/>
                <a:gd name="T7" fmla="*/ 0 h 13"/>
                <a:gd name="T8" fmla="*/ 13 w 13"/>
                <a:gd name="T9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13" y="6"/>
                  </a:moveTo>
                  <a:cubicBezTo>
                    <a:pt x="12" y="10"/>
                    <a:pt x="10" y="13"/>
                    <a:pt x="6" y="13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3"/>
                    <a:pt x="2" y="1"/>
                    <a:pt x="6" y="0"/>
                  </a:cubicBezTo>
                  <a:cubicBezTo>
                    <a:pt x="10" y="0"/>
                    <a:pt x="12" y="3"/>
                    <a:pt x="13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2" name="Freeform 138">
              <a:extLst>
                <a:ext uri="{FF2B5EF4-FFF2-40B4-BE49-F238E27FC236}">
                  <a16:creationId xmlns:a16="http://schemas.microsoft.com/office/drawing/2014/main" id="{1845ED47-AAFA-4340-95A3-D268DE46D27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0" y="2346"/>
              <a:ext cx="28" cy="26"/>
            </a:xfrm>
            <a:custGeom>
              <a:avLst/>
              <a:gdLst>
                <a:gd name="T0" fmla="*/ 13 w 13"/>
                <a:gd name="T1" fmla="*/ 6 h 12"/>
                <a:gd name="T2" fmla="*/ 6 w 13"/>
                <a:gd name="T3" fmla="*/ 12 h 12"/>
                <a:gd name="T4" fmla="*/ 0 w 13"/>
                <a:gd name="T5" fmla="*/ 6 h 12"/>
                <a:gd name="T6" fmla="*/ 6 w 13"/>
                <a:gd name="T7" fmla="*/ 0 h 12"/>
                <a:gd name="T8" fmla="*/ 13 w 13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2">
                  <a:moveTo>
                    <a:pt x="13" y="6"/>
                  </a:moveTo>
                  <a:cubicBezTo>
                    <a:pt x="12" y="9"/>
                    <a:pt x="10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10" y="0"/>
                    <a:pt x="12" y="2"/>
                    <a:pt x="13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3" name="Freeform 139">
              <a:extLst>
                <a:ext uri="{FF2B5EF4-FFF2-40B4-BE49-F238E27FC236}">
                  <a16:creationId xmlns:a16="http://schemas.microsoft.com/office/drawing/2014/main" id="{70AB9024-E500-4251-BFFC-3084EB4F8F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1" y="966"/>
              <a:ext cx="28" cy="28"/>
            </a:xfrm>
            <a:custGeom>
              <a:avLst/>
              <a:gdLst>
                <a:gd name="T0" fmla="*/ 6 w 13"/>
                <a:gd name="T1" fmla="*/ 13 h 13"/>
                <a:gd name="T2" fmla="*/ 0 w 13"/>
                <a:gd name="T3" fmla="*/ 7 h 13"/>
                <a:gd name="T4" fmla="*/ 7 w 13"/>
                <a:gd name="T5" fmla="*/ 1 h 13"/>
                <a:gd name="T6" fmla="*/ 12 w 13"/>
                <a:gd name="T7" fmla="*/ 8 h 13"/>
                <a:gd name="T8" fmla="*/ 6 w 13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6" y="13"/>
                  </a:moveTo>
                  <a:cubicBezTo>
                    <a:pt x="2" y="13"/>
                    <a:pt x="0" y="11"/>
                    <a:pt x="0" y="7"/>
                  </a:cubicBezTo>
                  <a:cubicBezTo>
                    <a:pt x="0" y="3"/>
                    <a:pt x="2" y="0"/>
                    <a:pt x="7" y="1"/>
                  </a:cubicBezTo>
                  <a:cubicBezTo>
                    <a:pt x="11" y="1"/>
                    <a:pt x="13" y="4"/>
                    <a:pt x="12" y="8"/>
                  </a:cubicBezTo>
                  <a:cubicBezTo>
                    <a:pt x="12" y="12"/>
                    <a:pt x="9" y="13"/>
                    <a:pt x="6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4" name="Freeform 140">
              <a:extLst>
                <a:ext uri="{FF2B5EF4-FFF2-40B4-BE49-F238E27FC236}">
                  <a16:creationId xmlns:a16="http://schemas.microsoft.com/office/drawing/2014/main" id="{3A729C35-0065-4313-B6DE-CDC4C0BD978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4" y="2142"/>
              <a:ext cx="16" cy="15"/>
            </a:xfrm>
            <a:custGeom>
              <a:avLst/>
              <a:gdLst>
                <a:gd name="T0" fmla="*/ 6 w 7"/>
                <a:gd name="T1" fmla="*/ 4 h 7"/>
                <a:gd name="T2" fmla="*/ 3 w 7"/>
                <a:gd name="T3" fmla="*/ 7 h 7"/>
                <a:gd name="T4" fmla="*/ 0 w 7"/>
                <a:gd name="T5" fmla="*/ 3 h 7"/>
                <a:gd name="T6" fmla="*/ 3 w 7"/>
                <a:gd name="T7" fmla="*/ 0 h 7"/>
                <a:gd name="T8" fmla="*/ 6 w 7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6" y="4"/>
                  </a:moveTo>
                  <a:cubicBezTo>
                    <a:pt x="6" y="6"/>
                    <a:pt x="5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6" y="0"/>
                    <a:pt x="7" y="2"/>
                    <a:pt x="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5" name="Freeform 141">
              <a:extLst>
                <a:ext uri="{FF2B5EF4-FFF2-40B4-BE49-F238E27FC236}">
                  <a16:creationId xmlns:a16="http://schemas.microsoft.com/office/drawing/2014/main" id="{B038D201-AC7E-437C-8E34-1297A3A9E9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9" y="2621"/>
              <a:ext cx="28" cy="30"/>
            </a:xfrm>
            <a:custGeom>
              <a:avLst/>
              <a:gdLst>
                <a:gd name="T0" fmla="*/ 5 w 13"/>
                <a:gd name="T1" fmla="*/ 13 h 14"/>
                <a:gd name="T2" fmla="*/ 5 w 13"/>
                <a:gd name="T3" fmla="*/ 1 h 14"/>
                <a:gd name="T4" fmla="*/ 13 w 13"/>
                <a:gd name="T5" fmla="*/ 7 h 14"/>
                <a:gd name="T6" fmla="*/ 5 w 13"/>
                <a:gd name="T7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4">
                  <a:moveTo>
                    <a:pt x="5" y="13"/>
                  </a:moveTo>
                  <a:cubicBezTo>
                    <a:pt x="0" y="9"/>
                    <a:pt x="0" y="5"/>
                    <a:pt x="5" y="1"/>
                  </a:cubicBezTo>
                  <a:cubicBezTo>
                    <a:pt x="10" y="0"/>
                    <a:pt x="13" y="2"/>
                    <a:pt x="13" y="7"/>
                  </a:cubicBezTo>
                  <a:cubicBezTo>
                    <a:pt x="13" y="12"/>
                    <a:pt x="9" y="14"/>
                    <a:pt x="5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6" name="Freeform 142">
              <a:extLst>
                <a:ext uri="{FF2B5EF4-FFF2-40B4-BE49-F238E27FC236}">
                  <a16:creationId xmlns:a16="http://schemas.microsoft.com/office/drawing/2014/main" id="{2CACE465-1286-4E35-AE5C-F520C2B026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4" y="2553"/>
              <a:ext cx="26" cy="28"/>
            </a:xfrm>
            <a:custGeom>
              <a:avLst/>
              <a:gdLst>
                <a:gd name="T0" fmla="*/ 12 w 12"/>
                <a:gd name="T1" fmla="*/ 7 h 13"/>
                <a:gd name="T2" fmla="*/ 6 w 12"/>
                <a:gd name="T3" fmla="*/ 13 h 13"/>
                <a:gd name="T4" fmla="*/ 0 w 12"/>
                <a:gd name="T5" fmla="*/ 7 h 13"/>
                <a:gd name="T6" fmla="*/ 6 w 12"/>
                <a:gd name="T7" fmla="*/ 1 h 13"/>
                <a:gd name="T8" fmla="*/ 12 w 12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3">
                  <a:moveTo>
                    <a:pt x="12" y="7"/>
                  </a:moveTo>
                  <a:cubicBezTo>
                    <a:pt x="12" y="11"/>
                    <a:pt x="10" y="13"/>
                    <a:pt x="6" y="13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3"/>
                    <a:pt x="2" y="0"/>
                    <a:pt x="6" y="1"/>
                  </a:cubicBezTo>
                  <a:cubicBezTo>
                    <a:pt x="10" y="1"/>
                    <a:pt x="12" y="3"/>
                    <a:pt x="1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7" name="Freeform 143">
              <a:extLst>
                <a:ext uri="{FF2B5EF4-FFF2-40B4-BE49-F238E27FC236}">
                  <a16:creationId xmlns:a16="http://schemas.microsoft.com/office/drawing/2014/main" id="{179B798C-0D1E-4A65-868D-66930A9FBA9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8" y="2240"/>
              <a:ext cx="28" cy="28"/>
            </a:xfrm>
            <a:custGeom>
              <a:avLst/>
              <a:gdLst>
                <a:gd name="T0" fmla="*/ 6 w 13"/>
                <a:gd name="T1" fmla="*/ 0 h 13"/>
                <a:gd name="T2" fmla="*/ 13 w 13"/>
                <a:gd name="T3" fmla="*/ 7 h 13"/>
                <a:gd name="T4" fmla="*/ 6 w 13"/>
                <a:gd name="T5" fmla="*/ 13 h 13"/>
                <a:gd name="T6" fmla="*/ 0 w 13"/>
                <a:gd name="T7" fmla="*/ 6 h 13"/>
                <a:gd name="T8" fmla="*/ 6 w 13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cubicBezTo>
                    <a:pt x="11" y="0"/>
                    <a:pt x="13" y="3"/>
                    <a:pt x="13" y="7"/>
                  </a:cubicBezTo>
                  <a:cubicBezTo>
                    <a:pt x="13" y="10"/>
                    <a:pt x="10" y="13"/>
                    <a:pt x="6" y="13"/>
                  </a:cubicBezTo>
                  <a:cubicBezTo>
                    <a:pt x="2" y="13"/>
                    <a:pt x="0" y="10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8" name="Freeform 144">
              <a:extLst>
                <a:ext uri="{FF2B5EF4-FFF2-40B4-BE49-F238E27FC236}">
                  <a16:creationId xmlns:a16="http://schemas.microsoft.com/office/drawing/2014/main" id="{CB21E48E-69DD-4125-9447-2115EC38D87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4" y="1035"/>
              <a:ext cx="26" cy="29"/>
            </a:xfrm>
            <a:custGeom>
              <a:avLst/>
              <a:gdLst>
                <a:gd name="T0" fmla="*/ 6 w 12"/>
                <a:gd name="T1" fmla="*/ 0 h 13"/>
                <a:gd name="T2" fmla="*/ 12 w 12"/>
                <a:gd name="T3" fmla="*/ 6 h 13"/>
                <a:gd name="T4" fmla="*/ 7 w 12"/>
                <a:gd name="T5" fmla="*/ 12 h 13"/>
                <a:gd name="T6" fmla="*/ 0 w 12"/>
                <a:gd name="T7" fmla="*/ 6 h 13"/>
                <a:gd name="T8" fmla="*/ 6 w 12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3">
                  <a:moveTo>
                    <a:pt x="6" y="0"/>
                  </a:moveTo>
                  <a:cubicBezTo>
                    <a:pt x="9" y="0"/>
                    <a:pt x="12" y="2"/>
                    <a:pt x="12" y="6"/>
                  </a:cubicBezTo>
                  <a:cubicBezTo>
                    <a:pt x="12" y="10"/>
                    <a:pt x="10" y="12"/>
                    <a:pt x="7" y="12"/>
                  </a:cubicBezTo>
                  <a:cubicBezTo>
                    <a:pt x="2" y="13"/>
                    <a:pt x="0" y="10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9" name="Freeform 145">
              <a:extLst>
                <a:ext uri="{FF2B5EF4-FFF2-40B4-BE49-F238E27FC236}">
                  <a16:creationId xmlns:a16="http://schemas.microsoft.com/office/drawing/2014/main" id="{282EF4C5-B8E3-4C55-BC9F-3D6E7FCCF89B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3" y="1547"/>
              <a:ext cx="29" cy="28"/>
            </a:xfrm>
            <a:custGeom>
              <a:avLst/>
              <a:gdLst>
                <a:gd name="T0" fmla="*/ 13 w 13"/>
                <a:gd name="T1" fmla="*/ 6 h 13"/>
                <a:gd name="T2" fmla="*/ 7 w 13"/>
                <a:gd name="T3" fmla="*/ 12 h 13"/>
                <a:gd name="T4" fmla="*/ 0 w 13"/>
                <a:gd name="T5" fmla="*/ 6 h 13"/>
                <a:gd name="T6" fmla="*/ 6 w 13"/>
                <a:gd name="T7" fmla="*/ 0 h 13"/>
                <a:gd name="T8" fmla="*/ 13 w 13"/>
                <a:gd name="T9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13" y="6"/>
                  </a:moveTo>
                  <a:cubicBezTo>
                    <a:pt x="12" y="10"/>
                    <a:pt x="10" y="12"/>
                    <a:pt x="7" y="12"/>
                  </a:cubicBezTo>
                  <a:cubicBezTo>
                    <a:pt x="2" y="13"/>
                    <a:pt x="0" y="10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10" y="0"/>
                    <a:pt x="12" y="2"/>
                    <a:pt x="13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0" name="Freeform 146">
              <a:extLst>
                <a:ext uri="{FF2B5EF4-FFF2-40B4-BE49-F238E27FC236}">
                  <a16:creationId xmlns:a16="http://schemas.microsoft.com/office/drawing/2014/main" id="{4DD94687-DA27-4A90-806C-30AFB40B49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6" y="2035"/>
              <a:ext cx="26" cy="26"/>
            </a:xfrm>
            <a:custGeom>
              <a:avLst/>
              <a:gdLst>
                <a:gd name="T0" fmla="*/ 7 w 12"/>
                <a:gd name="T1" fmla="*/ 12 h 12"/>
                <a:gd name="T2" fmla="*/ 0 w 12"/>
                <a:gd name="T3" fmla="*/ 6 h 12"/>
                <a:gd name="T4" fmla="*/ 6 w 12"/>
                <a:gd name="T5" fmla="*/ 0 h 12"/>
                <a:gd name="T6" fmla="*/ 12 w 12"/>
                <a:gd name="T7" fmla="*/ 6 h 12"/>
                <a:gd name="T8" fmla="*/ 7 w 12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7" y="12"/>
                  </a:moveTo>
                  <a:cubicBezTo>
                    <a:pt x="2" y="12"/>
                    <a:pt x="0" y="10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9" y="0"/>
                    <a:pt x="12" y="2"/>
                    <a:pt x="12" y="6"/>
                  </a:cubicBezTo>
                  <a:cubicBezTo>
                    <a:pt x="12" y="10"/>
                    <a:pt x="10" y="12"/>
                    <a:pt x="7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1" name="Freeform 147">
              <a:extLst>
                <a:ext uri="{FF2B5EF4-FFF2-40B4-BE49-F238E27FC236}">
                  <a16:creationId xmlns:a16="http://schemas.microsoft.com/office/drawing/2014/main" id="{C95BC3C3-B4A7-481E-8BBE-CBCEB0EB6A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4" y="1547"/>
              <a:ext cx="28" cy="26"/>
            </a:xfrm>
            <a:custGeom>
              <a:avLst/>
              <a:gdLst>
                <a:gd name="T0" fmla="*/ 7 w 13"/>
                <a:gd name="T1" fmla="*/ 0 h 12"/>
                <a:gd name="T2" fmla="*/ 13 w 13"/>
                <a:gd name="T3" fmla="*/ 7 h 12"/>
                <a:gd name="T4" fmla="*/ 7 w 13"/>
                <a:gd name="T5" fmla="*/ 12 h 12"/>
                <a:gd name="T6" fmla="*/ 1 w 13"/>
                <a:gd name="T7" fmla="*/ 6 h 12"/>
                <a:gd name="T8" fmla="*/ 7 w 13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2">
                  <a:moveTo>
                    <a:pt x="7" y="0"/>
                  </a:moveTo>
                  <a:cubicBezTo>
                    <a:pt x="11" y="1"/>
                    <a:pt x="13" y="3"/>
                    <a:pt x="13" y="7"/>
                  </a:cubicBezTo>
                  <a:cubicBezTo>
                    <a:pt x="13" y="11"/>
                    <a:pt x="10" y="12"/>
                    <a:pt x="7" y="12"/>
                  </a:cubicBezTo>
                  <a:cubicBezTo>
                    <a:pt x="3" y="12"/>
                    <a:pt x="1" y="10"/>
                    <a:pt x="1" y="6"/>
                  </a:cubicBezTo>
                  <a:cubicBezTo>
                    <a:pt x="0" y="3"/>
                    <a:pt x="3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2" name="Freeform 148">
              <a:extLst>
                <a:ext uri="{FF2B5EF4-FFF2-40B4-BE49-F238E27FC236}">
                  <a16:creationId xmlns:a16="http://schemas.microsoft.com/office/drawing/2014/main" id="{20CFCA0A-C9CA-4A80-8F10-15D864AE218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3" y="2035"/>
              <a:ext cx="29" cy="28"/>
            </a:xfrm>
            <a:custGeom>
              <a:avLst/>
              <a:gdLst>
                <a:gd name="T0" fmla="*/ 13 w 13"/>
                <a:gd name="T1" fmla="*/ 7 h 13"/>
                <a:gd name="T2" fmla="*/ 5 w 13"/>
                <a:gd name="T3" fmla="*/ 12 h 13"/>
                <a:gd name="T4" fmla="*/ 0 w 13"/>
                <a:gd name="T5" fmla="*/ 6 h 13"/>
                <a:gd name="T6" fmla="*/ 6 w 13"/>
                <a:gd name="T7" fmla="*/ 0 h 13"/>
                <a:gd name="T8" fmla="*/ 13 w 13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13" y="7"/>
                  </a:moveTo>
                  <a:cubicBezTo>
                    <a:pt x="12" y="10"/>
                    <a:pt x="10" y="13"/>
                    <a:pt x="5" y="12"/>
                  </a:cubicBezTo>
                  <a:cubicBezTo>
                    <a:pt x="2" y="12"/>
                    <a:pt x="0" y="10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0" y="0"/>
                    <a:pt x="12" y="3"/>
                    <a:pt x="13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3" name="Oval 149">
              <a:extLst>
                <a:ext uri="{FF2B5EF4-FFF2-40B4-BE49-F238E27FC236}">
                  <a16:creationId xmlns:a16="http://schemas.microsoft.com/office/drawing/2014/main" id="{052C826B-67DF-4BC1-801F-1CBA9C3FE6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72" y="2031"/>
              <a:ext cx="26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4" name="Freeform 150">
              <a:extLst>
                <a:ext uri="{FF2B5EF4-FFF2-40B4-BE49-F238E27FC236}">
                  <a16:creationId xmlns:a16="http://schemas.microsoft.com/office/drawing/2014/main" id="{A87D9493-66C2-4F0E-8235-61A42D5C03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1" y="1791"/>
              <a:ext cx="28" cy="28"/>
            </a:xfrm>
            <a:custGeom>
              <a:avLst/>
              <a:gdLst>
                <a:gd name="T0" fmla="*/ 13 w 13"/>
                <a:gd name="T1" fmla="*/ 6 h 13"/>
                <a:gd name="T2" fmla="*/ 7 w 13"/>
                <a:gd name="T3" fmla="*/ 13 h 13"/>
                <a:gd name="T4" fmla="*/ 0 w 13"/>
                <a:gd name="T5" fmla="*/ 6 h 13"/>
                <a:gd name="T6" fmla="*/ 7 w 13"/>
                <a:gd name="T7" fmla="*/ 0 h 13"/>
                <a:gd name="T8" fmla="*/ 13 w 13"/>
                <a:gd name="T9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13" y="6"/>
                  </a:moveTo>
                  <a:cubicBezTo>
                    <a:pt x="13" y="10"/>
                    <a:pt x="11" y="12"/>
                    <a:pt x="7" y="13"/>
                  </a:cubicBezTo>
                  <a:cubicBezTo>
                    <a:pt x="3" y="13"/>
                    <a:pt x="0" y="10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1" y="0"/>
                    <a:pt x="13" y="3"/>
                    <a:pt x="13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5" name="Freeform 151">
              <a:extLst>
                <a:ext uri="{FF2B5EF4-FFF2-40B4-BE49-F238E27FC236}">
                  <a16:creationId xmlns:a16="http://schemas.microsoft.com/office/drawing/2014/main" id="{F21D4FE6-C7BC-4FA0-A836-8F101BA60C8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4" y="2534"/>
              <a:ext cx="28" cy="28"/>
            </a:xfrm>
            <a:custGeom>
              <a:avLst/>
              <a:gdLst>
                <a:gd name="T0" fmla="*/ 13 w 13"/>
                <a:gd name="T1" fmla="*/ 6 h 13"/>
                <a:gd name="T2" fmla="*/ 6 w 13"/>
                <a:gd name="T3" fmla="*/ 13 h 13"/>
                <a:gd name="T4" fmla="*/ 1 w 13"/>
                <a:gd name="T5" fmla="*/ 6 h 13"/>
                <a:gd name="T6" fmla="*/ 8 w 13"/>
                <a:gd name="T7" fmla="*/ 0 h 13"/>
                <a:gd name="T8" fmla="*/ 13 w 13"/>
                <a:gd name="T9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13" y="6"/>
                  </a:moveTo>
                  <a:cubicBezTo>
                    <a:pt x="13" y="11"/>
                    <a:pt x="10" y="13"/>
                    <a:pt x="6" y="13"/>
                  </a:cubicBezTo>
                  <a:cubicBezTo>
                    <a:pt x="3" y="12"/>
                    <a:pt x="0" y="10"/>
                    <a:pt x="1" y="6"/>
                  </a:cubicBezTo>
                  <a:cubicBezTo>
                    <a:pt x="1" y="2"/>
                    <a:pt x="3" y="0"/>
                    <a:pt x="8" y="0"/>
                  </a:cubicBezTo>
                  <a:cubicBezTo>
                    <a:pt x="11" y="1"/>
                    <a:pt x="13" y="3"/>
                    <a:pt x="13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6" name="Freeform 152">
              <a:extLst>
                <a:ext uri="{FF2B5EF4-FFF2-40B4-BE49-F238E27FC236}">
                  <a16:creationId xmlns:a16="http://schemas.microsoft.com/office/drawing/2014/main" id="{A85B183E-4D69-4036-A371-736F625F91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4" y="2603"/>
              <a:ext cx="29" cy="29"/>
            </a:xfrm>
            <a:custGeom>
              <a:avLst/>
              <a:gdLst>
                <a:gd name="T0" fmla="*/ 6 w 13"/>
                <a:gd name="T1" fmla="*/ 0 h 13"/>
                <a:gd name="T2" fmla="*/ 12 w 13"/>
                <a:gd name="T3" fmla="*/ 6 h 13"/>
                <a:gd name="T4" fmla="*/ 6 w 13"/>
                <a:gd name="T5" fmla="*/ 13 h 13"/>
                <a:gd name="T6" fmla="*/ 0 w 13"/>
                <a:gd name="T7" fmla="*/ 7 h 13"/>
                <a:gd name="T8" fmla="*/ 6 w 13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cubicBezTo>
                    <a:pt x="10" y="1"/>
                    <a:pt x="12" y="3"/>
                    <a:pt x="12" y="6"/>
                  </a:cubicBezTo>
                  <a:cubicBezTo>
                    <a:pt x="13" y="11"/>
                    <a:pt x="10" y="13"/>
                    <a:pt x="6" y="13"/>
                  </a:cubicBezTo>
                  <a:cubicBezTo>
                    <a:pt x="2" y="13"/>
                    <a:pt x="0" y="11"/>
                    <a:pt x="0" y="7"/>
                  </a:cubicBezTo>
                  <a:cubicBezTo>
                    <a:pt x="0" y="3"/>
                    <a:pt x="2" y="1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7" name="Freeform 153">
              <a:extLst>
                <a:ext uri="{FF2B5EF4-FFF2-40B4-BE49-F238E27FC236}">
                  <a16:creationId xmlns:a16="http://schemas.microsoft.com/office/drawing/2014/main" id="{037E0134-8750-46D2-8A8F-EB66B2F7D58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8" y="1841"/>
              <a:ext cx="29" cy="28"/>
            </a:xfrm>
            <a:custGeom>
              <a:avLst/>
              <a:gdLst>
                <a:gd name="T0" fmla="*/ 13 w 13"/>
                <a:gd name="T1" fmla="*/ 6 h 13"/>
                <a:gd name="T2" fmla="*/ 7 w 13"/>
                <a:gd name="T3" fmla="*/ 12 h 13"/>
                <a:gd name="T4" fmla="*/ 0 w 13"/>
                <a:gd name="T5" fmla="*/ 7 h 13"/>
                <a:gd name="T6" fmla="*/ 7 w 13"/>
                <a:gd name="T7" fmla="*/ 0 h 13"/>
                <a:gd name="T8" fmla="*/ 13 w 13"/>
                <a:gd name="T9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13" y="6"/>
                  </a:moveTo>
                  <a:cubicBezTo>
                    <a:pt x="13" y="9"/>
                    <a:pt x="11" y="12"/>
                    <a:pt x="7" y="12"/>
                  </a:cubicBezTo>
                  <a:cubicBezTo>
                    <a:pt x="3" y="13"/>
                    <a:pt x="1" y="10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0" y="0"/>
                    <a:pt x="12" y="2"/>
                    <a:pt x="13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8" name="Freeform 154">
              <a:extLst>
                <a:ext uri="{FF2B5EF4-FFF2-40B4-BE49-F238E27FC236}">
                  <a16:creationId xmlns:a16="http://schemas.microsoft.com/office/drawing/2014/main" id="{3D51D748-51B1-48D2-8FDE-65DB307B67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7" y="1242"/>
              <a:ext cx="29" cy="31"/>
            </a:xfrm>
            <a:custGeom>
              <a:avLst/>
              <a:gdLst>
                <a:gd name="T0" fmla="*/ 13 w 13"/>
                <a:gd name="T1" fmla="*/ 7 h 14"/>
                <a:gd name="T2" fmla="*/ 7 w 13"/>
                <a:gd name="T3" fmla="*/ 14 h 14"/>
                <a:gd name="T4" fmla="*/ 1 w 13"/>
                <a:gd name="T5" fmla="*/ 7 h 14"/>
                <a:gd name="T6" fmla="*/ 6 w 13"/>
                <a:gd name="T7" fmla="*/ 1 h 14"/>
                <a:gd name="T8" fmla="*/ 13 w 13"/>
                <a:gd name="T9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4">
                  <a:moveTo>
                    <a:pt x="13" y="7"/>
                  </a:moveTo>
                  <a:cubicBezTo>
                    <a:pt x="13" y="10"/>
                    <a:pt x="11" y="13"/>
                    <a:pt x="7" y="14"/>
                  </a:cubicBezTo>
                  <a:cubicBezTo>
                    <a:pt x="3" y="14"/>
                    <a:pt x="1" y="11"/>
                    <a:pt x="1" y="7"/>
                  </a:cubicBezTo>
                  <a:cubicBezTo>
                    <a:pt x="0" y="4"/>
                    <a:pt x="2" y="1"/>
                    <a:pt x="6" y="1"/>
                  </a:cubicBezTo>
                  <a:cubicBezTo>
                    <a:pt x="10" y="0"/>
                    <a:pt x="12" y="3"/>
                    <a:pt x="13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9" name="Freeform 155">
              <a:extLst>
                <a:ext uri="{FF2B5EF4-FFF2-40B4-BE49-F238E27FC236}">
                  <a16:creationId xmlns:a16="http://schemas.microsoft.com/office/drawing/2014/main" id="{9DBAB9CA-966F-4F78-B703-63CACBD1FD9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3" y="2227"/>
              <a:ext cx="27" cy="28"/>
            </a:xfrm>
            <a:custGeom>
              <a:avLst/>
              <a:gdLst>
                <a:gd name="T0" fmla="*/ 6 w 12"/>
                <a:gd name="T1" fmla="*/ 0 h 13"/>
                <a:gd name="T2" fmla="*/ 12 w 12"/>
                <a:gd name="T3" fmla="*/ 6 h 13"/>
                <a:gd name="T4" fmla="*/ 6 w 12"/>
                <a:gd name="T5" fmla="*/ 13 h 13"/>
                <a:gd name="T6" fmla="*/ 0 w 12"/>
                <a:gd name="T7" fmla="*/ 6 h 13"/>
                <a:gd name="T8" fmla="*/ 6 w 12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3">
                  <a:moveTo>
                    <a:pt x="6" y="0"/>
                  </a:moveTo>
                  <a:cubicBezTo>
                    <a:pt x="10" y="1"/>
                    <a:pt x="12" y="2"/>
                    <a:pt x="12" y="6"/>
                  </a:cubicBezTo>
                  <a:cubicBezTo>
                    <a:pt x="12" y="10"/>
                    <a:pt x="10" y="13"/>
                    <a:pt x="6" y="13"/>
                  </a:cubicBezTo>
                  <a:cubicBezTo>
                    <a:pt x="2" y="13"/>
                    <a:pt x="0" y="10"/>
                    <a:pt x="0" y="6"/>
                  </a:cubicBezTo>
                  <a:cubicBezTo>
                    <a:pt x="0" y="3"/>
                    <a:pt x="3" y="1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0" name="Freeform 156">
              <a:extLst>
                <a:ext uri="{FF2B5EF4-FFF2-40B4-BE49-F238E27FC236}">
                  <a16:creationId xmlns:a16="http://schemas.microsoft.com/office/drawing/2014/main" id="{E534A4C4-90DA-47EB-A045-D0EFF65EC2B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0" y="1902"/>
              <a:ext cx="28" cy="28"/>
            </a:xfrm>
            <a:custGeom>
              <a:avLst/>
              <a:gdLst>
                <a:gd name="T0" fmla="*/ 6 w 13"/>
                <a:gd name="T1" fmla="*/ 13 h 13"/>
                <a:gd name="T2" fmla="*/ 0 w 13"/>
                <a:gd name="T3" fmla="*/ 6 h 13"/>
                <a:gd name="T4" fmla="*/ 6 w 13"/>
                <a:gd name="T5" fmla="*/ 0 h 13"/>
                <a:gd name="T6" fmla="*/ 12 w 13"/>
                <a:gd name="T7" fmla="*/ 6 h 13"/>
                <a:gd name="T8" fmla="*/ 6 w 13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6" y="13"/>
                  </a:moveTo>
                  <a:cubicBezTo>
                    <a:pt x="2" y="12"/>
                    <a:pt x="0" y="10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0" y="0"/>
                    <a:pt x="12" y="2"/>
                    <a:pt x="12" y="6"/>
                  </a:cubicBezTo>
                  <a:cubicBezTo>
                    <a:pt x="13" y="10"/>
                    <a:pt x="10" y="12"/>
                    <a:pt x="6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1" name="Freeform 157">
              <a:extLst>
                <a:ext uri="{FF2B5EF4-FFF2-40B4-BE49-F238E27FC236}">
                  <a16:creationId xmlns:a16="http://schemas.microsoft.com/office/drawing/2014/main" id="{DFB3CBD7-137F-4CF6-89D9-A530943923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6" y="2555"/>
              <a:ext cx="30" cy="29"/>
            </a:xfrm>
            <a:custGeom>
              <a:avLst/>
              <a:gdLst>
                <a:gd name="T0" fmla="*/ 0 w 14"/>
                <a:gd name="T1" fmla="*/ 7 h 13"/>
                <a:gd name="T2" fmla="*/ 0 w 14"/>
                <a:gd name="T3" fmla="*/ 2 h 13"/>
                <a:gd name="T4" fmla="*/ 5 w 14"/>
                <a:gd name="T5" fmla="*/ 0 h 13"/>
                <a:gd name="T6" fmla="*/ 13 w 14"/>
                <a:gd name="T7" fmla="*/ 4 h 13"/>
                <a:gd name="T8" fmla="*/ 10 w 14"/>
                <a:gd name="T9" fmla="*/ 11 h 13"/>
                <a:gd name="T10" fmla="*/ 2 w 14"/>
                <a:gd name="T11" fmla="*/ 9 h 13"/>
                <a:gd name="T12" fmla="*/ 0 w 14"/>
                <a:gd name="T13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3">
                  <a:moveTo>
                    <a:pt x="0" y="7"/>
                  </a:moveTo>
                  <a:cubicBezTo>
                    <a:pt x="0" y="5"/>
                    <a:pt x="0" y="3"/>
                    <a:pt x="0" y="2"/>
                  </a:cubicBezTo>
                  <a:cubicBezTo>
                    <a:pt x="2" y="0"/>
                    <a:pt x="4" y="0"/>
                    <a:pt x="5" y="0"/>
                  </a:cubicBezTo>
                  <a:cubicBezTo>
                    <a:pt x="9" y="0"/>
                    <a:pt x="12" y="0"/>
                    <a:pt x="13" y="4"/>
                  </a:cubicBezTo>
                  <a:cubicBezTo>
                    <a:pt x="14" y="7"/>
                    <a:pt x="12" y="9"/>
                    <a:pt x="10" y="11"/>
                  </a:cubicBezTo>
                  <a:cubicBezTo>
                    <a:pt x="7" y="13"/>
                    <a:pt x="4" y="12"/>
                    <a:pt x="2" y="9"/>
                  </a:cubicBezTo>
                  <a:cubicBezTo>
                    <a:pt x="1" y="8"/>
                    <a:pt x="1" y="7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2" name="Freeform 158">
              <a:extLst>
                <a:ext uri="{FF2B5EF4-FFF2-40B4-BE49-F238E27FC236}">
                  <a16:creationId xmlns:a16="http://schemas.microsoft.com/office/drawing/2014/main" id="{CCBF7F28-3884-4F04-B577-78C226697D2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8" y="2170"/>
              <a:ext cx="228" cy="144"/>
            </a:xfrm>
            <a:custGeom>
              <a:avLst/>
              <a:gdLst>
                <a:gd name="T0" fmla="*/ 94 w 105"/>
                <a:gd name="T1" fmla="*/ 6 h 66"/>
                <a:gd name="T2" fmla="*/ 79 w 105"/>
                <a:gd name="T3" fmla="*/ 20 h 66"/>
                <a:gd name="T4" fmla="*/ 56 w 105"/>
                <a:gd name="T5" fmla="*/ 30 h 66"/>
                <a:gd name="T6" fmla="*/ 60 w 105"/>
                <a:gd name="T7" fmla="*/ 35 h 66"/>
                <a:gd name="T8" fmla="*/ 62 w 105"/>
                <a:gd name="T9" fmla="*/ 37 h 66"/>
                <a:gd name="T10" fmla="*/ 53 w 105"/>
                <a:gd name="T11" fmla="*/ 47 h 66"/>
                <a:gd name="T12" fmla="*/ 29 w 105"/>
                <a:gd name="T13" fmla="*/ 57 h 66"/>
                <a:gd name="T14" fmla="*/ 0 w 105"/>
                <a:gd name="T15" fmla="*/ 58 h 66"/>
                <a:gd name="T16" fmla="*/ 11 w 105"/>
                <a:gd name="T17" fmla="*/ 58 h 66"/>
                <a:gd name="T18" fmla="*/ 33 w 105"/>
                <a:gd name="T19" fmla="*/ 62 h 66"/>
                <a:gd name="T20" fmla="*/ 36 w 105"/>
                <a:gd name="T21" fmla="*/ 64 h 66"/>
                <a:gd name="T22" fmla="*/ 41 w 105"/>
                <a:gd name="T23" fmla="*/ 66 h 66"/>
                <a:gd name="T24" fmla="*/ 97 w 105"/>
                <a:gd name="T25" fmla="*/ 11 h 66"/>
                <a:gd name="T26" fmla="*/ 97 w 105"/>
                <a:gd name="T27" fmla="*/ 37 h 66"/>
                <a:gd name="T28" fmla="*/ 99 w 105"/>
                <a:gd name="T29" fmla="*/ 15 h 66"/>
                <a:gd name="T30" fmla="*/ 104 w 105"/>
                <a:gd name="T31" fmla="*/ 10 h 66"/>
                <a:gd name="T32" fmla="*/ 105 w 105"/>
                <a:gd name="T33" fmla="*/ 0 h 66"/>
                <a:gd name="T34" fmla="*/ 97 w 105"/>
                <a:gd name="T35" fmla="*/ 0 h 66"/>
                <a:gd name="T36" fmla="*/ 94 w 105"/>
                <a:gd name="T37" fmla="*/ 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5" h="66">
                  <a:moveTo>
                    <a:pt x="94" y="6"/>
                  </a:moveTo>
                  <a:cubicBezTo>
                    <a:pt x="89" y="10"/>
                    <a:pt x="84" y="15"/>
                    <a:pt x="79" y="20"/>
                  </a:cubicBezTo>
                  <a:cubicBezTo>
                    <a:pt x="73" y="28"/>
                    <a:pt x="65" y="31"/>
                    <a:pt x="56" y="30"/>
                  </a:cubicBezTo>
                  <a:cubicBezTo>
                    <a:pt x="53" y="36"/>
                    <a:pt x="59" y="33"/>
                    <a:pt x="60" y="35"/>
                  </a:cubicBezTo>
                  <a:cubicBezTo>
                    <a:pt x="61" y="36"/>
                    <a:pt x="64" y="35"/>
                    <a:pt x="62" y="37"/>
                  </a:cubicBezTo>
                  <a:cubicBezTo>
                    <a:pt x="59" y="41"/>
                    <a:pt x="56" y="43"/>
                    <a:pt x="53" y="47"/>
                  </a:cubicBezTo>
                  <a:cubicBezTo>
                    <a:pt x="47" y="55"/>
                    <a:pt x="39" y="58"/>
                    <a:pt x="29" y="57"/>
                  </a:cubicBezTo>
                  <a:cubicBezTo>
                    <a:pt x="19" y="56"/>
                    <a:pt x="9" y="55"/>
                    <a:pt x="0" y="58"/>
                  </a:cubicBezTo>
                  <a:cubicBezTo>
                    <a:pt x="3" y="58"/>
                    <a:pt x="7" y="58"/>
                    <a:pt x="11" y="58"/>
                  </a:cubicBezTo>
                  <a:cubicBezTo>
                    <a:pt x="19" y="58"/>
                    <a:pt x="26" y="58"/>
                    <a:pt x="33" y="62"/>
                  </a:cubicBezTo>
                  <a:cubicBezTo>
                    <a:pt x="34" y="63"/>
                    <a:pt x="36" y="63"/>
                    <a:pt x="36" y="64"/>
                  </a:cubicBezTo>
                  <a:cubicBezTo>
                    <a:pt x="38" y="64"/>
                    <a:pt x="40" y="64"/>
                    <a:pt x="41" y="66"/>
                  </a:cubicBezTo>
                  <a:cubicBezTo>
                    <a:pt x="60" y="48"/>
                    <a:pt x="78" y="30"/>
                    <a:pt x="97" y="11"/>
                  </a:cubicBezTo>
                  <a:cubicBezTo>
                    <a:pt x="97" y="20"/>
                    <a:pt x="97" y="29"/>
                    <a:pt x="97" y="37"/>
                  </a:cubicBezTo>
                  <a:cubicBezTo>
                    <a:pt x="101" y="30"/>
                    <a:pt x="98" y="22"/>
                    <a:pt x="99" y="15"/>
                  </a:cubicBezTo>
                  <a:cubicBezTo>
                    <a:pt x="100" y="13"/>
                    <a:pt x="97" y="8"/>
                    <a:pt x="104" y="10"/>
                  </a:cubicBezTo>
                  <a:cubicBezTo>
                    <a:pt x="104" y="6"/>
                    <a:pt x="103" y="2"/>
                    <a:pt x="105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8" y="2"/>
                    <a:pt x="96" y="4"/>
                    <a:pt x="9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3" name="Freeform 159">
              <a:extLst>
                <a:ext uri="{FF2B5EF4-FFF2-40B4-BE49-F238E27FC236}">
                  <a16:creationId xmlns:a16="http://schemas.microsoft.com/office/drawing/2014/main" id="{9A047E58-FA6B-46A8-84B4-0168575BC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6" y="2129"/>
              <a:ext cx="81" cy="41"/>
            </a:xfrm>
            <a:custGeom>
              <a:avLst/>
              <a:gdLst>
                <a:gd name="T0" fmla="*/ 19 w 37"/>
                <a:gd name="T1" fmla="*/ 17 h 19"/>
                <a:gd name="T2" fmla="*/ 21 w 37"/>
                <a:gd name="T3" fmla="*/ 13 h 19"/>
                <a:gd name="T4" fmla="*/ 28 w 37"/>
                <a:gd name="T5" fmla="*/ 8 h 19"/>
                <a:gd name="T6" fmla="*/ 37 w 37"/>
                <a:gd name="T7" fmla="*/ 8 h 19"/>
                <a:gd name="T8" fmla="*/ 29 w 37"/>
                <a:gd name="T9" fmla="*/ 0 h 19"/>
                <a:gd name="T10" fmla="*/ 28 w 37"/>
                <a:gd name="T11" fmla="*/ 0 h 19"/>
                <a:gd name="T12" fmla="*/ 20 w 37"/>
                <a:gd name="T13" fmla="*/ 0 h 19"/>
                <a:gd name="T14" fmla="*/ 22 w 37"/>
                <a:gd name="T15" fmla="*/ 2 h 19"/>
                <a:gd name="T16" fmla="*/ 18 w 37"/>
                <a:gd name="T17" fmla="*/ 0 h 19"/>
                <a:gd name="T18" fmla="*/ 16 w 37"/>
                <a:gd name="T19" fmla="*/ 0 h 19"/>
                <a:gd name="T20" fmla="*/ 13 w 37"/>
                <a:gd name="T21" fmla="*/ 1 h 19"/>
                <a:gd name="T22" fmla="*/ 8 w 37"/>
                <a:gd name="T23" fmla="*/ 15 h 19"/>
                <a:gd name="T24" fmla="*/ 0 w 37"/>
                <a:gd name="T25" fmla="*/ 12 h 19"/>
                <a:gd name="T26" fmla="*/ 2 w 37"/>
                <a:gd name="T27" fmla="*/ 16 h 19"/>
                <a:gd name="T28" fmla="*/ 6 w 37"/>
                <a:gd name="T29" fmla="*/ 19 h 19"/>
                <a:gd name="T30" fmla="*/ 14 w 37"/>
                <a:gd name="T31" fmla="*/ 19 h 19"/>
                <a:gd name="T32" fmla="*/ 19 w 37"/>
                <a:gd name="T33" fmla="*/ 1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" h="19">
                  <a:moveTo>
                    <a:pt x="19" y="17"/>
                  </a:moveTo>
                  <a:cubicBezTo>
                    <a:pt x="20" y="16"/>
                    <a:pt x="21" y="15"/>
                    <a:pt x="21" y="13"/>
                  </a:cubicBezTo>
                  <a:cubicBezTo>
                    <a:pt x="21" y="7"/>
                    <a:pt x="24" y="7"/>
                    <a:pt x="28" y="8"/>
                  </a:cubicBezTo>
                  <a:cubicBezTo>
                    <a:pt x="31" y="8"/>
                    <a:pt x="34" y="8"/>
                    <a:pt x="37" y="8"/>
                  </a:cubicBezTo>
                  <a:cubicBezTo>
                    <a:pt x="34" y="6"/>
                    <a:pt x="30" y="5"/>
                    <a:pt x="29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5" y="0"/>
                    <a:pt x="22" y="0"/>
                    <a:pt x="20" y="0"/>
                  </a:cubicBezTo>
                  <a:cubicBezTo>
                    <a:pt x="21" y="1"/>
                    <a:pt x="22" y="1"/>
                    <a:pt x="22" y="2"/>
                  </a:cubicBezTo>
                  <a:cubicBezTo>
                    <a:pt x="21" y="1"/>
                    <a:pt x="20" y="1"/>
                    <a:pt x="18" y="0"/>
                  </a:cubicBezTo>
                  <a:cubicBezTo>
                    <a:pt x="18" y="0"/>
                    <a:pt x="17" y="0"/>
                    <a:pt x="16" y="0"/>
                  </a:cubicBezTo>
                  <a:cubicBezTo>
                    <a:pt x="15" y="0"/>
                    <a:pt x="14" y="0"/>
                    <a:pt x="13" y="1"/>
                  </a:cubicBezTo>
                  <a:cubicBezTo>
                    <a:pt x="12" y="6"/>
                    <a:pt x="1" y="6"/>
                    <a:pt x="8" y="15"/>
                  </a:cubicBezTo>
                  <a:cubicBezTo>
                    <a:pt x="5" y="14"/>
                    <a:pt x="3" y="13"/>
                    <a:pt x="0" y="12"/>
                  </a:cubicBezTo>
                  <a:cubicBezTo>
                    <a:pt x="0" y="14"/>
                    <a:pt x="1" y="16"/>
                    <a:pt x="2" y="16"/>
                  </a:cubicBezTo>
                  <a:cubicBezTo>
                    <a:pt x="5" y="17"/>
                    <a:pt x="6" y="18"/>
                    <a:pt x="6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5" y="18"/>
                    <a:pt x="17" y="17"/>
                    <a:pt x="19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4" name="Freeform 160">
              <a:extLst>
                <a:ext uri="{FF2B5EF4-FFF2-40B4-BE49-F238E27FC236}">
                  <a16:creationId xmlns:a16="http://schemas.microsoft.com/office/drawing/2014/main" id="{4963C43D-F1DE-47D0-8D98-D13DA2BC84C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0" y="1506"/>
              <a:ext cx="597" cy="596"/>
            </a:xfrm>
            <a:custGeom>
              <a:avLst/>
              <a:gdLst>
                <a:gd name="T0" fmla="*/ 215 w 274"/>
                <a:gd name="T1" fmla="*/ 274 h 274"/>
                <a:gd name="T2" fmla="*/ 59 w 274"/>
                <a:gd name="T3" fmla="*/ 274 h 274"/>
                <a:gd name="T4" fmla="*/ 0 w 274"/>
                <a:gd name="T5" fmla="*/ 215 h 274"/>
                <a:gd name="T6" fmla="*/ 0 w 274"/>
                <a:gd name="T7" fmla="*/ 59 h 274"/>
                <a:gd name="T8" fmla="*/ 59 w 274"/>
                <a:gd name="T9" fmla="*/ 0 h 274"/>
                <a:gd name="T10" fmla="*/ 215 w 274"/>
                <a:gd name="T11" fmla="*/ 0 h 274"/>
                <a:gd name="T12" fmla="*/ 274 w 274"/>
                <a:gd name="T13" fmla="*/ 59 h 274"/>
                <a:gd name="T14" fmla="*/ 274 w 274"/>
                <a:gd name="T15" fmla="*/ 215 h 274"/>
                <a:gd name="T16" fmla="*/ 215 w 274"/>
                <a:gd name="T17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4" h="274">
                  <a:moveTo>
                    <a:pt x="215" y="274"/>
                  </a:moveTo>
                  <a:cubicBezTo>
                    <a:pt x="59" y="274"/>
                    <a:pt x="59" y="274"/>
                    <a:pt x="59" y="274"/>
                  </a:cubicBezTo>
                  <a:cubicBezTo>
                    <a:pt x="26" y="274"/>
                    <a:pt x="0" y="248"/>
                    <a:pt x="0" y="215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26"/>
                    <a:pt x="26" y="0"/>
                    <a:pt x="59" y="0"/>
                  </a:cubicBezTo>
                  <a:cubicBezTo>
                    <a:pt x="215" y="0"/>
                    <a:pt x="215" y="0"/>
                    <a:pt x="215" y="0"/>
                  </a:cubicBezTo>
                  <a:cubicBezTo>
                    <a:pt x="247" y="0"/>
                    <a:pt x="274" y="26"/>
                    <a:pt x="274" y="59"/>
                  </a:cubicBezTo>
                  <a:cubicBezTo>
                    <a:pt x="274" y="215"/>
                    <a:pt x="274" y="215"/>
                    <a:pt x="274" y="215"/>
                  </a:cubicBezTo>
                  <a:cubicBezTo>
                    <a:pt x="274" y="248"/>
                    <a:pt x="247" y="274"/>
                    <a:pt x="215" y="2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256" name="Rectangle 36">
            <a:extLst>
              <a:ext uri="{FF2B5EF4-FFF2-40B4-BE49-F238E27FC236}">
                <a16:creationId xmlns:a16="http://schemas.microsoft.com/office/drawing/2014/main" id="{4EE934A3-9BCA-48D8-BB55-FA6BDC3E8D3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630923"/>
            <a:ext cx="5125677" cy="227077"/>
          </a:xfrm>
          <a:prstGeom prst="rect">
            <a:avLst/>
          </a:prstGeom>
          <a:solidFill>
            <a:srgbClr val="1B587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lang="es-PE" sz="1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7" name="Rectangle 37">
            <a:extLst>
              <a:ext uri="{FF2B5EF4-FFF2-40B4-BE49-F238E27FC236}">
                <a16:creationId xmlns:a16="http://schemas.microsoft.com/office/drawing/2014/main" id="{8082AF53-9AE3-4322-8EE6-E71273E988E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104515" y="6630923"/>
            <a:ext cx="3635802" cy="227077"/>
          </a:xfrm>
          <a:prstGeom prst="rect">
            <a:avLst/>
          </a:prstGeom>
          <a:solidFill>
            <a:srgbClr val="3494BA">
              <a:lumMod val="75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P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258" name="Rectangle 38">
            <a:extLst>
              <a:ext uri="{FF2B5EF4-FFF2-40B4-BE49-F238E27FC236}">
                <a16:creationId xmlns:a16="http://schemas.microsoft.com/office/drawing/2014/main" id="{83548EC3-CF67-40A8-8545-48A02A1A20B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740317" y="6630923"/>
            <a:ext cx="2150160" cy="227077"/>
          </a:xfrm>
          <a:prstGeom prst="rect">
            <a:avLst/>
          </a:prstGeom>
          <a:solidFill>
            <a:srgbClr val="28A6C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lang="es-PE" sz="1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9" name="Rectangle 39">
            <a:extLst>
              <a:ext uri="{FF2B5EF4-FFF2-40B4-BE49-F238E27FC236}">
                <a16:creationId xmlns:a16="http://schemas.microsoft.com/office/drawing/2014/main" id="{49B561B9-1B87-4217-9AA3-424C7FE3A17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890477" y="6630923"/>
            <a:ext cx="1301523" cy="227077"/>
          </a:xfrm>
          <a:prstGeom prst="rect">
            <a:avLst/>
          </a:prstGeom>
          <a:solidFill>
            <a:srgbClr val="3494BA">
              <a:lumMod val="60000"/>
              <a:lumOff val="4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P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3039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Forma libre: forma 254">
            <a:extLst>
              <a:ext uri="{FF2B5EF4-FFF2-40B4-BE49-F238E27FC236}">
                <a16:creationId xmlns:a16="http://schemas.microsoft.com/office/drawing/2014/main" id="{5915335E-9D3B-4548-8B8F-06027E963F3D}"/>
              </a:ext>
            </a:extLst>
          </p:cNvPr>
          <p:cNvSpPr/>
          <p:nvPr userDrawn="1"/>
        </p:nvSpPr>
        <p:spPr>
          <a:xfrm>
            <a:off x="10602215" y="45509"/>
            <a:ext cx="1518124" cy="921310"/>
          </a:xfrm>
          <a:custGeom>
            <a:avLst/>
            <a:gdLst>
              <a:gd name="connsiteX0" fmla="*/ 1025479 w 2144288"/>
              <a:gd name="connsiteY0" fmla="*/ 930689 h 1297687"/>
              <a:gd name="connsiteX1" fmla="*/ 979855 w 2144288"/>
              <a:gd name="connsiteY1" fmla="*/ 830867 h 1297687"/>
              <a:gd name="connsiteX2" fmla="*/ 1151781 w 2144288"/>
              <a:gd name="connsiteY2" fmla="*/ 830867 h 1297687"/>
              <a:gd name="connsiteX3" fmla="*/ 1176927 w 2144288"/>
              <a:gd name="connsiteY3" fmla="*/ 830771 h 1297687"/>
              <a:gd name="connsiteX4" fmla="*/ 1212741 w 2144288"/>
              <a:gd name="connsiteY4" fmla="*/ 800387 h 1297687"/>
              <a:gd name="connsiteX5" fmla="*/ 1177213 w 2144288"/>
              <a:gd name="connsiteY5" fmla="*/ 766954 h 1297687"/>
              <a:gd name="connsiteX6" fmla="*/ 873460 w 2144288"/>
              <a:gd name="connsiteY6" fmla="*/ 768383 h 1297687"/>
              <a:gd name="connsiteX7" fmla="*/ 611332 w 2144288"/>
              <a:gd name="connsiteY7" fmla="*/ 768002 h 1297687"/>
              <a:gd name="connsiteX8" fmla="*/ 556468 w 2144288"/>
              <a:gd name="connsiteY8" fmla="*/ 789909 h 1297687"/>
              <a:gd name="connsiteX9" fmla="*/ 453979 w 2144288"/>
              <a:gd name="connsiteY9" fmla="*/ 878873 h 1297687"/>
              <a:gd name="connsiteX10" fmla="*/ 318629 w 2144288"/>
              <a:gd name="connsiteY10" fmla="*/ 883730 h 1297687"/>
              <a:gd name="connsiteX11" fmla="*/ 274909 w 2144288"/>
              <a:gd name="connsiteY11" fmla="*/ 910686 h 1297687"/>
              <a:gd name="connsiteX12" fmla="*/ 72217 w 2144288"/>
              <a:gd name="connsiteY12" fmla="*/ 971360 h 1297687"/>
              <a:gd name="connsiteX13" fmla="*/ 22783 w 2144288"/>
              <a:gd name="connsiteY13" fmla="*/ 766954 h 1297687"/>
              <a:gd name="connsiteX14" fmla="*/ 231285 w 2144288"/>
              <a:gd name="connsiteY14" fmla="*/ 727711 h 1297687"/>
              <a:gd name="connsiteX15" fmla="*/ 292912 w 2144288"/>
              <a:gd name="connsiteY15" fmla="*/ 823056 h 1297687"/>
              <a:gd name="connsiteX16" fmla="*/ 420261 w 2144288"/>
              <a:gd name="connsiteY16" fmla="*/ 822485 h 1297687"/>
              <a:gd name="connsiteX17" fmla="*/ 443883 w 2144288"/>
              <a:gd name="connsiteY17" fmla="*/ 810578 h 1297687"/>
              <a:gd name="connsiteX18" fmla="*/ 545229 w 2144288"/>
              <a:gd name="connsiteY18" fmla="*/ 719043 h 1297687"/>
              <a:gd name="connsiteX19" fmla="*/ 579709 w 2144288"/>
              <a:gd name="connsiteY19" fmla="*/ 706661 h 1297687"/>
              <a:gd name="connsiteX20" fmla="*/ 824883 w 2144288"/>
              <a:gd name="connsiteY20" fmla="*/ 704660 h 1297687"/>
              <a:gd name="connsiteX21" fmla="*/ 845171 w 2144288"/>
              <a:gd name="connsiteY21" fmla="*/ 702946 h 1297687"/>
              <a:gd name="connsiteX22" fmla="*/ 845171 w 2144288"/>
              <a:gd name="connsiteY22" fmla="*/ 616173 h 1297687"/>
              <a:gd name="connsiteX23" fmla="*/ 1052435 w 2144288"/>
              <a:gd name="connsiteY23" fmla="*/ 616173 h 1297687"/>
              <a:gd name="connsiteX24" fmla="*/ 1096441 w 2144288"/>
              <a:gd name="connsiteY24" fmla="*/ 615221 h 1297687"/>
              <a:gd name="connsiteX25" fmla="*/ 1127302 w 2144288"/>
              <a:gd name="connsiteY25" fmla="*/ 582455 h 1297687"/>
              <a:gd name="connsiteX26" fmla="*/ 1091011 w 2144288"/>
              <a:gd name="connsiteY26" fmla="*/ 553403 h 1297687"/>
              <a:gd name="connsiteX27" fmla="*/ 853363 w 2144288"/>
              <a:gd name="connsiteY27" fmla="*/ 552737 h 1297687"/>
              <a:gd name="connsiteX28" fmla="*/ 605236 w 2144288"/>
              <a:gd name="connsiteY28" fmla="*/ 552546 h 1297687"/>
              <a:gd name="connsiteX29" fmla="*/ 570946 w 2144288"/>
              <a:gd name="connsiteY29" fmla="*/ 575406 h 1297687"/>
              <a:gd name="connsiteX30" fmla="*/ 404926 w 2144288"/>
              <a:gd name="connsiteY30" fmla="*/ 664465 h 1297687"/>
              <a:gd name="connsiteX31" fmla="*/ 290530 w 2144288"/>
              <a:gd name="connsiteY31" fmla="*/ 521971 h 1297687"/>
              <a:gd name="connsiteX32" fmla="*/ 411593 w 2144288"/>
              <a:gd name="connsiteY32" fmla="*/ 378715 h 1297687"/>
              <a:gd name="connsiteX33" fmla="*/ 570756 w 2144288"/>
              <a:gd name="connsiteY33" fmla="*/ 468250 h 1297687"/>
              <a:gd name="connsiteX34" fmla="*/ 607332 w 2144288"/>
              <a:gd name="connsiteY34" fmla="*/ 492158 h 1297687"/>
              <a:gd name="connsiteX35" fmla="*/ 948422 w 2144288"/>
              <a:gd name="connsiteY35" fmla="*/ 492348 h 1297687"/>
              <a:gd name="connsiteX36" fmla="*/ 982141 w 2144288"/>
              <a:gd name="connsiteY36" fmla="*/ 468059 h 1297687"/>
              <a:gd name="connsiteX37" fmla="*/ 1105489 w 2144288"/>
              <a:gd name="connsiteY37" fmla="*/ 379858 h 1297687"/>
              <a:gd name="connsiteX38" fmla="*/ 1242459 w 2144288"/>
              <a:gd name="connsiteY38" fmla="*/ 379763 h 1297687"/>
              <a:gd name="connsiteX39" fmla="*/ 1288274 w 2144288"/>
              <a:gd name="connsiteY39" fmla="*/ 346235 h 1297687"/>
              <a:gd name="connsiteX40" fmla="*/ 1241030 w 2144288"/>
              <a:gd name="connsiteY40" fmla="*/ 314040 h 1297687"/>
              <a:gd name="connsiteX41" fmla="*/ 732109 w 2144288"/>
              <a:gd name="connsiteY41" fmla="*/ 313088 h 1297687"/>
              <a:gd name="connsiteX42" fmla="*/ 690104 w 2144288"/>
              <a:gd name="connsiteY42" fmla="*/ 297752 h 1297687"/>
              <a:gd name="connsiteX43" fmla="*/ 666577 w 2144288"/>
              <a:gd name="connsiteY43" fmla="*/ 278131 h 1297687"/>
              <a:gd name="connsiteX44" fmla="*/ 439882 w 2144288"/>
              <a:gd name="connsiteY44" fmla="*/ 203550 h 1297687"/>
              <a:gd name="connsiteX45" fmla="*/ 413593 w 2144288"/>
              <a:gd name="connsiteY45" fmla="*/ 226410 h 1297687"/>
              <a:gd name="connsiteX46" fmla="*/ 282529 w 2144288"/>
              <a:gd name="connsiteY46" fmla="*/ 314707 h 1297687"/>
              <a:gd name="connsiteX47" fmla="*/ 149560 w 2144288"/>
              <a:gd name="connsiteY47" fmla="*/ 233744 h 1297687"/>
              <a:gd name="connsiteX48" fmla="*/ 168134 w 2144288"/>
              <a:gd name="connsiteY48" fmla="*/ 76677 h 1297687"/>
              <a:gd name="connsiteX49" fmla="*/ 300055 w 2144288"/>
              <a:gd name="connsiteY49" fmla="*/ 25909 h 1297687"/>
              <a:gd name="connsiteX50" fmla="*/ 415594 w 2144288"/>
              <a:gd name="connsiteY50" fmla="*/ 119159 h 1297687"/>
              <a:gd name="connsiteX51" fmla="*/ 451503 w 2144288"/>
              <a:gd name="connsiteY51" fmla="*/ 143066 h 1297687"/>
              <a:gd name="connsiteX52" fmla="*/ 580090 w 2144288"/>
              <a:gd name="connsiteY52" fmla="*/ 142019 h 1297687"/>
              <a:gd name="connsiteX53" fmla="*/ 619429 w 2144288"/>
              <a:gd name="connsiteY53" fmla="*/ 156782 h 1297687"/>
              <a:gd name="connsiteX54" fmla="*/ 688961 w 2144288"/>
              <a:gd name="connsiteY54" fmla="*/ 217266 h 1297687"/>
              <a:gd name="connsiteX55" fmla="*/ 785640 w 2144288"/>
              <a:gd name="connsiteY55" fmla="*/ 253937 h 1297687"/>
              <a:gd name="connsiteX56" fmla="*/ 950518 w 2144288"/>
              <a:gd name="connsiteY56" fmla="*/ 252509 h 1297687"/>
              <a:gd name="connsiteX57" fmla="*/ 988808 w 2144288"/>
              <a:gd name="connsiteY57" fmla="*/ 236316 h 1297687"/>
              <a:gd name="connsiteX58" fmla="*/ 1097584 w 2144288"/>
              <a:gd name="connsiteY58" fmla="*/ 127731 h 1297687"/>
              <a:gd name="connsiteX59" fmla="*/ 1145875 w 2144288"/>
              <a:gd name="connsiteY59" fmla="*/ 126874 h 1297687"/>
              <a:gd name="connsiteX60" fmla="*/ 1204073 w 2144288"/>
              <a:gd name="connsiteY60" fmla="*/ 180500 h 1297687"/>
              <a:gd name="connsiteX61" fmla="*/ 1275987 w 2144288"/>
              <a:gd name="connsiteY61" fmla="*/ 151067 h 1297687"/>
              <a:gd name="connsiteX62" fmla="*/ 1349520 w 2144288"/>
              <a:gd name="connsiteY62" fmla="*/ 124969 h 1297687"/>
              <a:gd name="connsiteX63" fmla="*/ 1371808 w 2144288"/>
              <a:gd name="connsiteY63" fmla="*/ 96584 h 1297687"/>
              <a:gd name="connsiteX64" fmla="*/ 1371427 w 2144288"/>
              <a:gd name="connsiteY64" fmla="*/ 26671 h 1297687"/>
              <a:gd name="connsiteX65" fmla="*/ 1398478 w 2144288"/>
              <a:gd name="connsiteY65" fmla="*/ 1 h 1297687"/>
              <a:gd name="connsiteX66" fmla="*/ 1591360 w 2144288"/>
              <a:gd name="connsiteY66" fmla="*/ 1 h 1297687"/>
              <a:gd name="connsiteX67" fmla="*/ 1616791 w 2144288"/>
              <a:gd name="connsiteY67" fmla="*/ 25242 h 1297687"/>
              <a:gd name="connsiteX68" fmla="*/ 1623554 w 2144288"/>
              <a:gd name="connsiteY68" fmla="*/ 114682 h 1297687"/>
              <a:gd name="connsiteX69" fmla="*/ 1704421 w 2144288"/>
              <a:gd name="connsiteY69" fmla="*/ 146781 h 1297687"/>
              <a:gd name="connsiteX70" fmla="*/ 1785479 w 2144288"/>
              <a:gd name="connsiteY70" fmla="*/ 186215 h 1297687"/>
              <a:gd name="connsiteX71" fmla="*/ 1846153 w 2144288"/>
              <a:gd name="connsiteY71" fmla="*/ 122397 h 1297687"/>
              <a:gd name="connsiteX72" fmla="*/ 1886349 w 2144288"/>
              <a:gd name="connsiteY72" fmla="*/ 122397 h 1297687"/>
              <a:gd name="connsiteX73" fmla="*/ 2022937 w 2144288"/>
              <a:gd name="connsiteY73" fmla="*/ 258605 h 1297687"/>
              <a:gd name="connsiteX74" fmla="*/ 2022366 w 2144288"/>
              <a:gd name="connsiteY74" fmla="*/ 294228 h 1297687"/>
              <a:gd name="connsiteX75" fmla="*/ 1960168 w 2144288"/>
              <a:gd name="connsiteY75" fmla="*/ 351854 h 1297687"/>
              <a:gd name="connsiteX76" fmla="*/ 2022461 w 2144288"/>
              <a:gd name="connsiteY76" fmla="*/ 512351 h 1297687"/>
              <a:gd name="connsiteX77" fmla="*/ 2042368 w 2144288"/>
              <a:gd name="connsiteY77" fmla="*/ 525114 h 1297687"/>
              <a:gd name="connsiteX78" fmla="*/ 2115044 w 2144288"/>
              <a:gd name="connsiteY78" fmla="*/ 525495 h 1297687"/>
              <a:gd name="connsiteX79" fmla="*/ 2144286 w 2144288"/>
              <a:gd name="connsiteY79" fmla="*/ 552737 h 1297687"/>
              <a:gd name="connsiteX80" fmla="*/ 2144191 w 2144288"/>
              <a:gd name="connsiteY80" fmla="*/ 745618 h 1297687"/>
              <a:gd name="connsiteX81" fmla="*/ 2118949 w 2144288"/>
              <a:gd name="connsiteY81" fmla="*/ 771050 h 1297687"/>
              <a:gd name="connsiteX82" fmla="*/ 2043511 w 2144288"/>
              <a:gd name="connsiteY82" fmla="*/ 771621 h 1297687"/>
              <a:gd name="connsiteX83" fmla="*/ 2022937 w 2144288"/>
              <a:gd name="connsiteY83" fmla="*/ 783718 h 1297687"/>
              <a:gd name="connsiteX84" fmla="*/ 1960549 w 2144288"/>
              <a:gd name="connsiteY84" fmla="*/ 946024 h 1297687"/>
              <a:gd name="connsiteX85" fmla="*/ 2021318 w 2144288"/>
              <a:gd name="connsiteY85" fmla="*/ 1000221 h 1297687"/>
              <a:gd name="connsiteX86" fmla="*/ 2021985 w 2144288"/>
              <a:gd name="connsiteY86" fmla="*/ 1040131 h 1297687"/>
              <a:gd name="connsiteX87" fmla="*/ 1887682 w 2144288"/>
              <a:gd name="connsiteY87" fmla="*/ 1174719 h 1297687"/>
              <a:gd name="connsiteX88" fmla="*/ 1847392 w 2144288"/>
              <a:gd name="connsiteY88" fmla="*/ 1174719 h 1297687"/>
              <a:gd name="connsiteX89" fmla="*/ 1791575 w 2144288"/>
              <a:gd name="connsiteY89" fmla="*/ 1114521 h 1297687"/>
              <a:gd name="connsiteX90" fmla="*/ 1631650 w 2144288"/>
              <a:gd name="connsiteY90" fmla="*/ 1176434 h 1297687"/>
              <a:gd name="connsiteX91" fmla="*/ 1619268 w 2144288"/>
              <a:gd name="connsiteY91" fmla="*/ 1196912 h 1297687"/>
              <a:gd name="connsiteX92" fmla="*/ 1618696 w 2144288"/>
              <a:gd name="connsiteY92" fmla="*/ 1272350 h 1297687"/>
              <a:gd name="connsiteX93" fmla="*/ 1593265 w 2144288"/>
              <a:gd name="connsiteY93" fmla="*/ 1297687 h 1297687"/>
              <a:gd name="connsiteX94" fmla="*/ 1397526 w 2144288"/>
              <a:gd name="connsiteY94" fmla="*/ 1297687 h 1297687"/>
              <a:gd name="connsiteX95" fmla="*/ 1372951 w 2144288"/>
              <a:gd name="connsiteY95" fmla="*/ 1271969 h 1297687"/>
              <a:gd name="connsiteX96" fmla="*/ 1372475 w 2144288"/>
              <a:gd name="connsiteY96" fmla="*/ 1199294 h 1297687"/>
              <a:gd name="connsiteX97" fmla="*/ 1358950 w 2144288"/>
              <a:gd name="connsiteY97" fmla="*/ 1176719 h 1297687"/>
              <a:gd name="connsiteX98" fmla="*/ 1199692 w 2144288"/>
              <a:gd name="connsiteY98" fmla="*/ 1115378 h 1297687"/>
              <a:gd name="connsiteX99" fmla="*/ 1143113 w 2144288"/>
              <a:gd name="connsiteY99" fmla="*/ 1175481 h 1297687"/>
              <a:gd name="connsiteX100" fmla="*/ 1106918 w 2144288"/>
              <a:gd name="connsiteY100" fmla="*/ 1178815 h 1297687"/>
              <a:gd name="connsiteX101" fmla="*/ 984808 w 2144288"/>
              <a:gd name="connsiteY101" fmla="*/ 1057181 h 1297687"/>
              <a:gd name="connsiteX102" fmla="*/ 1013668 w 2144288"/>
              <a:gd name="connsiteY102" fmla="*/ 1055466 h 1297687"/>
              <a:gd name="connsiteX103" fmla="*/ 1357616 w 2144288"/>
              <a:gd name="connsiteY103" fmla="*/ 1056133 h 1297687"/>
              <a:gd name="connsiteX104" fmla="*/ 1374380 w 2144288"/>
              <a:gd name="connsiteY104" fmla="*/ 1056133 h 1297687"/>
              <a:gd name="connsiteX105" fmla="*/ 1411718 w 2144288"/>
              <a:gd name="connsiteY105" fmla="*/ 1023462 h 1297687"/>
              <a:gd name="connsiteX106" fmla="*/ 1375999 w 2144288"/>
              <a:gd name="connsiteY106" fmla="*/ 992315 h 1297687"/>
              <a:gd name="connsiteX107" fmla="*/ 1216646 w 2144288"/>
              <a:gd name="connsiteY107" fmla="*/ 990601 h 1297687"/>
              <a:gd name="connsiteX108" fmla="*/ 864316 w 2144288"/>
              <a:gd name="connsiteY108" fmla="*/ 991077 h 1297687"/>
              <a:gd name="connsiteX109" fmla="*/ 820597 w 2144288"/>
              <a:gd name="connsiteY109" fmla="*/ 1008698 h 1297687"/>
              <a:gd name="connsiteX110" fmla="*/ 688104 w 2144288"/>
              <a:gd name="connsiteY110" fmla="*/ 1133000 h 1297687"/>
              <a:gd name="connsiteX111" fmla="*/ 611904 w 2144288"/>
              <a:gd name="connsiteY111" fmla="*/ 1160717 h 1297687"/>
              <a:gd name="connsiteX112" fmla="*/ 571423 w 2144288"/>
              <a:gd name="connsiteY112" fmla="*/ 1185482 h 1297687"/>
              <a:gd name="connsiteX113" fmla="*/ 407212 w 2144288"/>
              <a:gd name="connsiteY113" fmla="*/ 1270160 h 1297687"/>
              <a:gd name="connsiteX114" fmla="*/ 293483 w 2144288"/>
              <a:gd name="connsiteY114" fmla="*/ 1127094 h 1297687"/>
              <a:gd name="connsiteX115" fmla="*/ 409688 w 2144288"/>
              <a:gd name="connsiteY115" fmla="*/ 985457 h 1297687"/>
              <a:gd name="connsiteX116" fmla="*/ 573423 w 2144288"/>
              <a:gd name="connsiteY116" fmla="*/ 1073373 h 1297687"/>
              <a:gd name="connsiteX117" fmla="*/ 645527 w 2144288"/>
              <a:gd name="connsiteY117" fmla="*/ 1088232 h 1297687"/>
              <a:gd name="connsiteX118" fmla="*/ 794974 w 2144288"/>
              <a:gd name="connsiteY118" fmla="*/ 949262 h 1297687"/>
              <a:gd name="connsiteX119" fmla="*/ 841171 w 2144288"/>
              <a:gd name="connsiteY119" fmla="*/ 930784 h 1297687"/>
              <a:gd name="connsiteX120" fmla="*/ 1025479 w 2144288"/>
              <a:gd name="connsiteY120" fmla="*/ 930689 h 1297687"/>
              <a:gd name="connsiteX121" fmla="*/ 1490395 w 2144288"/>
              <a:gd name="connsiteY121" fmla="*/ 871919 h 1297687"/>
              <a:gd name="connsiteX122" fmla="*/ 1366665 w 2144288"/>
              <a:gd name="connsiteY122" fmla="*/ 871919 h 1297687"/>
              <a:gd name="connsiteX123" fmla="*/ 1319516 w 2144288"/>
              <a:gd name="connsiteY123" fmla="*/ 903447 h 1297687"/>
              <a:gd name="connsiteX124" fmla="*/ 1365046 w 2144288"/>
              <a:gd name="connsiteY124" fmla="*/ 936594 h 1297687"/>
              <a:gd name="connsiteX125" fmla="*/ 1538401 w 2144288"/>
              <a:gd name="connsiteY125" fmla="*/ 935737 h 1297687"/>
              <a:gd name="connsiteX126" fmla="*/ 1574310 w 2144288"/>
              <a:gd name="connsiteY126" fmla="*/ 917258 h 1297687"/>
              <a:gd name="connsiteX127" fmla="*/ 1671655 w 2144288"/>
              <a:gd name="connsiteY127" fmla="*/ 784194 h 1297687"/>
              <a:gd name="connsiteX128" fmla="*/ 1677180 w 2144288"/>
              <a:gd name="connsiteY128" fmla="*/ 737807 h 1297687"/>
              <a:gd name="connsiteX129" fmla="*/ 1733092 w 2144288"/>
              <a:gd name="connsiteY129" fmla="*/ 596933 h 1297687"/>
              <a:gd name="connsiteX130" fmla="*/ 1868156 w 2144288"/>
              <a:gd name="connsiteY130" fmla="*/ 663608 h 1297687"/>
              <a:gd name="connsiteX131" fmla="*/ 1765381 w 2144288"/>
              <a:gd name="connsiteY131" fmla="*/ 794100 h 1297687"/>
              <a:gd name="connsiteX132" fmla="*/ 1724519 w 2144288"/>
              <a:gd name="connsiteY132" fmla="*/ 814484 h 1297687"/>
              <a:gd name="connsiteX133" fmla="*/ 1610791 w 2144288"/>
              <a:gd name="connsiteY133" fmla="*/ 973646 h 1297687"/>
              <a:gd name="connsiteX134" fmla="*/ 1562499 w 2144288"/>
              <a:gd name="connsiteY134" fmla="*/ 997364 h 1297687"/>
              <a:gd name="connsiteX135" fmla="*/ 1494109 w 2144288"/>
              <a:gd name="connsiteY135" fmla="*/ 996983 h 1297687"/>
              <a:gd name="connsiteX136" fmla="*/ 1494109 w 2144288"/>
              <a:gd name="connsiteY136" fmla="*/ 1089470 h 1297687"/>
              <a:gd name="connsiteX137" fmla="*/ 1877872 w 2144288"/>
              <a:gd name="connsiteY137" fmla="*/ 861156 h 1297687"/>
              <a:gd name="connsiteX138" fmla="*/ 1846534 w 2144288"/>
              <a:gd name="connsiteY138" fmla="*/ 387668 h 1297687"/>
              <a:gd name="connsiteX139" fmla="*/ 1493728 w 2144288"/>
              <a:gd name="connsiteY139" fmla="*/ 209456 h 1297687"/>
              <a:gd name="connsiteX140" fmla="*/ 1493728 w 2144288"/>
              <a:gd name="connsiteY140" fmla="*/ 401575 h 1297687"/>
              <a:gd name="connsiteX141" fmla="*/ 1540877 w 2144288"/>
              <a:gd name="connsiteY141" fmla="*/ 381191 h 1297687"/>
              <a:gd name="connsiteX142" fmla="*/ 1648224 w 2144288"/>
              <a:gd name="connsiteY142" fmla="*/ 328613 h 1297687"/>
              <a:gd name="connsiteX143" fmla="*/ 1731472 w 2144288"/>
              <a:gd name="connsiteY143" fmla="*/ 418529 h 1297687"/>
              <a:gd name="connsiteX144" fmla="*/ 1669750 w 2144288"/>
              <a:gd name="connsiteY144" fmla="*/ 521590 h 1297687"/>
              <a:gd name="connsiteX145" fmla="*/ 1554117 w 2144288"/>
              <a:gd name="connsiteY145" fmla="*/ 493682 h 1297687"/>
              <a:gd name="connsiteX146" fmla="*/ 1488775 w 2144288"/>
              <a:gd name="connsiteY146" fmla="*/ 465297 h 1297687"/>
              <a:gd name="connsiteX147" fmla="*/ 1307038 w 2144288"/>
              <a:gd name="connsiteY147" fmla="*/ 465678 h 1297687"/>
              <a:gd name="connsiteX148" fmla="*/ 1266271 w 2144288"/>
              <a:gd name="connsiteY148" fmla="*/ 497777 h 1297687"/>
              <a:gd name="connsiteX149" fmla="*/ 1307991 w 2144288"/>
              <a:gd name="connsiteY149" fmla="*/ 531686 h 1297687"/>
              <a:gd name="connsiteX150" fmla="*/ 1335994 w 2144288"/>
              <a:gd name="connsiteY150" fmla="*/ 531686 h 1297687"/>
              <a:gd name="connsiteX151" fmla="*/ 1491538 w 2144288"/>
              <a:gd name="connsiteY151" fmla="*/ 531686 h 1297687"/>
              <a:gd name="connsiteX152" fmla="*/ 1491538 w 2144288"/>
              <a:gd name="connsiteY152" fmla="*/ 650368 h 1297687"/>
              <a:gd name="connsiteX153" fmla="*/ 1327041 w 2144288"/>
              <a:gd name="connsiteY153" fmla="*/ 650463 h 1297687"/>
              <a:gd name="connsiteX154" fmla="*/ 1207121 w 2144288"/>
              <a:gd name="connsiteY154" fmla="*/ 652178 h 1297687"/>
              <a:gd name="connsiteX155" fmla="*/ 1157401 w 2144288"/>
              <a:gd name="connsiteY155" fmla="*/ 682181 h 1297687"/>
              <a:gd name="connsiteX156" fmla="*/ 1201882 w 2144288"/>
              <a:gd name="connsiteY156" fmla="*/ 716471 h 1297687"/>
              <a:gd name="connsiteX157" fmla="*/ 1394287 w 2144288"/>
              <a:gd name="connsiteY157" fmla="*/ 714852 h 1297687"/>
              <a:gd name="connsiteX158" fmla="*/ 1490490 w 2144288"/>
              <a:gd name="connsiteY158" fmla="*/ 714852 h 1297687"/>
              <a:gd name="connsiteX159" fmla="*/ 1490395 w 2144288"/>
              <a:gd name="connsiteY159" fmla="*/ 871919 h 1297687"/>
              <a:gd name="connsiteX160" fmla="*/ 436358 w 2144288"/>
              <a:gd name="connsiteY160" fmla="*/ 1038321 h 1297687"/>
              <a:gd name="connsiteX161" fmla="*/ 344061 w 2144288"/>
              <a:gd name="connsiteY161" fmla="*/ 1130523 h 1297687"/>
              <a:gd name="connsiteX162" fmla="*/ 435787 w 2144288"/>
              <a:gd name="connsiteY162" fmla="*/ 1223868 h 1297687"/>
              <a:gd name="connsiteX163" fmla="*/ 529417 w 2144288"/>
              <a:gd name="connsiteY163" fmla="*/ 1129666 h 1297687"/>
              <a:gd name="connsiteX164" fmla="*/ 436358 w 2144288"/>
              <a:gd name="connsiteY164" fmla="*/ 1038321 h 1297687"/>
              <a:gd name="connsiteX165" fmla="*/ 52977 w 2144288"/>
              <a:gd name="connsiteY165" fmla="*/ 844487 h 1297687"/>
              <a:gd name="connsiteX166" fmla="*/ 143941 w 2144288"/>
              <a:gd name="connsiteY166" fmla="*/ 938594 h 1297687"/>
              <a:gd name="connsiteX167" fmla="*/ 238238 w 2144288"/>
              <a:gd name="connsiteY167" fmla="*/ 847154 h 1297687"/>
              <a:gd name="connsiteX168" fmla="*/ 140512 w 2144288"/>
              <a:gd name="connsiteY168" fmla="*/ 752666 h 1297687"/>
              <a:gd name="connsiteX169" fmla="*/ 52977 w 2144288"/>
              <a:gd name="connsiteY169" fmla="*/ 844487 h 1297687"/>
              <a:gd name="connsiteX170" fmla="*/ 279577 w 2144288"/>
              <a:gd name="connsiteY170" fmla="*/ 262605 h 1297687"/>
              <a:gd name="connsiteX171" fmla="*/ 372445 w 2144288"/>
              <a:gd name="connsiteY171" fmla="*/ 169641 h 1297687"/>
              <a:gd name="connsiteX172" fmla="*/ 278910 w 2144288"/>
              <a:gd name="connsiteY172" fmla="*/ 77915 h 1297687"/>
              <a:gd name="connsiteX173" fmla="*/ 187756 w 2144288"/>
              <a:gd name="connsiteY173" fmla="*/ 168974 h 1297687"/>
              <a:gd name="connsiteX174" fmla="*/ 279577 w 2144288"/>
              <a:gd name="connsiteY174" fmla="*/ 262605 h 1297687"/>
              <a:gd name="connsiteX175" fmla="*/ 441597 w 2144288"/>
              <a:gd name="connsiteY175" fmla="*/ 611696 h 1297687"/>
              <a:gd name="connsiteX176" fmla="*/ 529036 w 2144288"/>
              <a:gd name="connsiteY176" fmla="*/ 519113 h 1297687"/>
              <a:gd name="connsiteX177" fmla="*/ 433977 w 2144288"/>
              <a:gd name="connsiteY177" fmla="*/ 429388 h 1297687"/>
              <a:gd name="connsiteX178" fmla="*/ 344061 w 2144288"/>
              <a:gd name="connsiteY178" fmla="*/ 514827 h 1297687"/>
              <a:gd name="connsiteX179" fmla="*/ 441597 w 2144288"/>
              <a:gd name="connsiteY179" fmla="*/ 611696 h 1297687"/>
              <a:gd name="connsiteX180" fmla="*/ 1629364 w 2144288"/>
              <a:gd name="connsiteY180" fmla="*/ 493205 h 1297687"/>
              <a:gd name="connsiteX181" fmla="*/ 1694039 w 2144288"/>
              <a:gd name="connsiteY181" fmla="*/ 430340 h 1297687"/>
              <a:gd name="connsiteX182" fmla="*/ 1630317 w 2144288"/>
              <a:gd name="connsiteY182" fmla="*/ 363761 h 1297687"/>
              <a:gd name="connsiteX183" fmla="*/ 1564880 w 2144288"/>
              <a:gd name="connsiteY183" fmla="*/ 429388 h 1297687"/>
              <a:gd name="connsiteX184" fmla="*/ 1629364 w 2144288"/>
              <a:gd name="connsiteY184" fmla="*/ 493205 h 1297687"/>
              <a:gd name="connsiteX185" fmla="*/ 1833580 w 2144288"/>
              <a:gd name="connsiteY185" fmla="*/ 694754 h 1297687"/>
              <a:gd name="connsiteX186" fmla="*/ 1766048 w 2144288"/>
              <a:gd name="connsiteY186" fmla="*/ 628556 h 1297687"/>
              <a:gd name="connsiteX187" fmla="*/ 1705755 w 2144288"/>
              <a:gd name="connsiteY187" fmla="*/ 692373 h 1297687"/>
              <a:gd name="connsiteX188" fmla="*/ 1768429 w 2144288"/>
              <a:gd name="connsiteY188" fmla="*/ 755905 h 1297687"/>
              <a:gd name="connsiteX189" fmla="*/ 1833580 w 2144288"/>
              <a:gd name="connsiteY189" fmla="*/ 694754 h 1297687"/>
              <a:gd name="connsiteX190" fmla="*/ 1178832 w 2144288"/>
              <a:gd name="connsiteY190" fmla="*/ 936213 h 1297687"/>
              <a:gd name="connsiteX191" fmla="*/ 1178832 w 2144288"/>
              <a:gd name="connsiteY191" fmla="*/ 936404 h 1297687"/>
              <a:gd name="connsiteX192" fmla="*/ 1220456 w 2144288"/>
              <a:gd name="connsiteY192" fmla="*/ 936213 h 1297687"/>
              <a:gd name="connsiteX193" fmla="*/ 1251984 w 2144288"/>
              <a:gd name="connsiteY193" fmla="*/ 904590 h 1297687"/>
              <a:gd name="connsiteX194" fmla="*/ 1221313 w 2144288"/>
              <a:gd name="connsiteY194" fmla="*/ 872015 h 1297687"/>
              <a:gd name="connsiteX195" fmla="*/ 1138065 w 2144288"/>
              <a:gd name="connsiteY195" fmla="*/ 872110 h 1297687"/>
              <a:gd name="connsiteX196" fmla="*/ 1108728 w 2144288"/>
              <a:gd name="connsiteY196" fmla="*/ 904685 h 1297687"/>
              <a:gd name="connsiteX197" fmla="*/ 1137684 w 2144288"/>
              <a:gd name="connsiteY197" fmla="*/ 934975 h 1297687"/>
              <a:gd name="connsiteX198" fmla="*/ 1178832 w 2144288"/>
              <a:gd name="connsiteY198" fmla="*/ 936213 h 129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</a:cxnLst>
            <a:rect l="l" t="t" r="r" b="b"/>
            <a:pathLst>
              <a:path w="2144288" h="1297687">
                <a:moveTo>
                  <a:pt x="1025479" y="930689"/>
                </a:moveTo>
                <a:cubicBezTo>
                  <a:pt x="1009477" y="895637"/>
                  <a:pt x="995666" y="865538"/>
                  <a:pt x="979855" y="830867"/>
                </a:cubicBezTo>
                <a:cubicBezTo>
                  <a:pt x="1040529" y="830867"/>
                  <a:pt x="1096155" y="830867"/>
                  <a:pt x="1151781" y="830867"/>
                </a:cubicBezTo>
                <a:cubicBezTo>
                  <a:pt x="1160163" y="830867"/>
                  <a:pt x="1168545" y="830771"/>
                  <a:pt x="1176927" y="830771"/>
                </a:cubicBezTo>
                <a:cubicBezTo>
                  <a:pt x="1197501" y="830771"/>
                  <a:pt x="1212265" y="822199"/>
                  <a:pt x="1212741" y="800387"/>
                </a:cubicBezTo>
                <a:cubicBezTo>
                  <a:pt x="1213217" y="777908"/>
                  <a:pt x="1199977" y="766763"/>
                  <a:pt x="1177213" y="766954"/>
                </a:cubicBezTo>
                <a:cubicBezTo>
                  <a:pt x="1075962" y="767525"/>
                  <a:pt x="974711" y="768097"/>
                  <a:pt x="873460" y="768383"/>
                </a:cubicBezTo>
                <a:cubicBezTo>
                  <a:pt x="786116" y="768668"/>
                  <a:pt x="698677" y="769240"/>
                  <a:pt x="611332" y="768002"/>
                </a:cubicBezTo>
                <a:cubicBezTo>
                  <a:pt x="588758" y="767716"/>
                  <a:pt x="572185" y="775431"/>
                  <a:pt x="556468" y="789909"/>
                </a:cubicBezTo>
                <a:cubicBezTo>
                  <a:pt x="523036" y="820961"/>
                  <a:pt x="493603" y="863156"/>
                  <a:pt x="453979" y="878873"/>
                </a:cubicBezTo>
                <a:cubicBezTo>
                  <a:pt x="414355" y="894589"/>
                  <a:pt x="364159" y="884492"/>
                  <a:pt x="318629" y="883730"/>
                </a:cubicBezTo>
                <a:cubicBezTo>
                  <a:pt x="296912" y="883349"/>
                  <a:pt x="285196" y="888493"/>
                  <a:pt x="274909" y="910686"/>
                </a:cubicBezTo>
                <a:cubicBezTo>
                  <a:pt x="239857" y="986124"/>
                  <a:pt x="144131" y="1013270"/>
                  <a:pt x="72217" y="971360"/>
                </a:cubicBezTo>
                <a:cubicBezTo>
                  <a:pt x="970" y="929831"/>
                  <a:pt x="-21604" y="836486"/>
                  <a:pt x="22783" y="766954"/>
                </a:cubicBezTo>
                <a:cubicBezTo>
                  <a:pt x="67741" y="696564"/>
                  <a:pt x="163372" y="678562"/>
                  <a:pt x="231285" y="727711"/>
                </a:cubicBezTo>
                <a:cubicBezTo>
                  <a:pt x="263384" y="750952"/>
                  <a:pt x="264146" y="752095"/>
                  <a:pt x="292912" y="823056"/>
                </a:cubicBezTo>
                <a:cubicBezTo>
                  <a:pt x="334822" y="823056"/>
                  <a:pt x="377589" y="823723"/>
                  <a:pt x="420261" y="822485"/>
                </a:cubicBezTo>
                <a:cubicBezTo>
                  <a:pt x="428262" y="822294"/>
                  <a:pt x="437406" y="816293"/>
                  <a:pt x="443883" y="810578"/>
                </a:cubicBezTo>
                <a:cubicBezTo>
                  <a:pt x="477887" y="780289"/>
                  <a:pt x="510558" y="748571"/>
                  <a:pt x="545229" y="719043"/>
                </a:cubicBezTo>
                <a:cubicBezTo>
                  <a:pt x="553992" y="711518"/>
                  <a:pt x="567994" y="706851"/>
                  <a:pt x="579709" y="706661"/>
                </a:cubicBezTo>
                <a:cubicBezTo>
                  <a:pt x="661434" y="705137"/>
                  <a:pt x="743158" y="705232"/>
                  <a:pt x="824883" y="704660"/>
                </a:cubicBezTo>
                <a:cubicBezTo>
                  <a:pt x="831169" y="704660"/>
                  <a:pt x="837456" y="703613"/>
                  <a:pt x="845171" y="702946"/>
                </a:cubicBezTo>
                <a:cubicBezTo>
                  <a:pt x="845171" y="673990"/>
                  <a:pt x="845171" y="646367"/>
                  <a:pt x="845171" y="616173"/>
                </a:cubicBezTo>
                <a:cubicBezTo>
                  <a:pt x="915370" y="616173"/>
                  <a:pt x="983855" y="616173"/>
                  <a:pt x="1052435" y="616173"/>
                </a:cubicBezTo>
                <a:cubicBezTo>
                  <a:pt x="1067294" y="616173"/>
                  <a:pt x="1084153" y="620840"/>
                  <a:pt x="1096441" y="615221"/>
                </a:cubicBezTo>
                <a:cubicBezTo>
                  <a:pt x="1109585" y="609315"/>
                  <a:pt x="1126063" y="594742"/>
                  <a:pt x="1127302" y="582455"/>
                </a:cubicBezTo>
                <a:cubicBezTo>
                  <a:pt x="1129397" y="562452"/>
                  <a:pt x="1111490" y="553403"/>
                  <a:pt x="1091011" y="553403"/>
                </a:cubicBezTo>
                <a:cubicBezTo>
                  <a:pt x="1011763" y="553308"/>
                  <a:pt x="932611" y="552832"/>
                  <a:pt x="853363" y="552737"/>
                </a:cubicBezTo>
                <a:cubicBezTo>
                  <a:pt x="770686" y="552641"/>
                  <a:pt x="687913" y="553308"/>
                  <a:pt x="605236" y="552546"/>
                </a:cubicBezTo>
                <a:cubicBezTo>
                  <a:pt x="587044" y="552356"/>
                  <a:pt x="578090" y="556642"/>
                  <a:pt x="570946" y="575406"/>
                </a:cubicBezTo>
                <a:cubicBezTo>
                  <a:pt x="544848" y="644748"/>
                  <a:pt x="478173" y="679229"/>
                  <a:pt x="404926" y="664465"/>
                </a:cubicBezTo>
                <a:cubicBezTo>
                  <a:pt x="338917" y="651130"/>
                  <a:pt x="290340" y="590741"/>
                  <a:pt x="290530" y="521971"/>
                </a:cubicBezTo>
                <a:cubicBezTo>
                  <a:pt x="290721" y="450438"/>
                  <a:pt x="339394" y="392907"/>
                  <a:pt x="411593" y="378715"/>
                </a:cubicBezTo>
                <a:cubicBezTo>
                  <a:pt x="477601" y="365761"/>
                  <a:pt x="545800" y="402718"/>
                  <a:pt x="570756" y="468250"/>
                </a:cubicBezTo>
                <a:cubicBezTo>
                  <a:pt x="578281" y="488062"/>
                  <a:pt x="588377" y="492348"/>
                  <a:pt x="607332" y="492158"/>
                </a:cubicBezTo>
                <a:cubicBezTo>
                  <a:pt x="721060" y="491491"/>
                  <a:pt x="834789" y="491300"/>
                  <a:pt x="948422" y="492348"/>
                </a:cubicBezTo>
                <a:cubicBezTo>
                  <a:pt x="967948" y="492539"/>
                  <a:pt x="975854" y="485681"/>
                  <a:pt x="982141" y="468059"/>
                </a:cubicBezTo>
                <a:cubicBezTo>
                  <a:pt x="1013573" y="379667"/>
                  <a:pt x="1014049" y="379858"/>
                  <a:pt x="1105489" y="379858"/>
                </a:cubicBezTo>
                <a:cubicBezTo>
                  <a:pt x="1151114" y="379858"/>
                  <a:pt x="1196834" y="380048"/>
                  <a:pt x="1242459" y="379763"/>
                </a:cubicBezTo>
                <a:cubicBezTo>
                  <a:pt x="1271986" y="379572"/>
                  <a:pt x="1288750" y="366904"/>
                  <a:pt x="1288274" y="346235"/>
                </a:cubicBezTo>
                <a:cubicBezTo>
                  <a:pt x="1287798" y="326042"/>
                  <a:pt x="1270748" y="314040"/>
                  <a:pt x="1241030" y="314040"/>
                </a:cubicBezTo>
                <a:cubicBezTo>
                  <a:pt x="1071390" y="313850"/>
                  <a:pt x="901750" y="314231"/>
                  <a:pt x="732109" y="313088"/>
                </a:cubicBezTo>
                <a:cubicBezTo>
                  <a:pt x="718012" y="312992"/>
                  <a:pt x="703344" y="304515"/>
                  <a:pt x="690104" y="297752"/>
                </a:cubicBezTo>
                <a:cubicBezTo>
                  <a:pt x="681246" y="293276"/>
                  <a:pt x="674293" y="284798"/>
                  <a:pt x="666577" y="278131"/>
                </a:cubicBezTo>
                <a:cubicBezTo>
                  <a:pt x="569327" y="194120"/>
                  <a:pt x="569327" y="194597"/>
                  <a:pt x="439882" y="203550"/>
                </a:cubicBezTo>
                <a:cubicBezTo>
                  <a:pt x="422452" y="204788"/>
                  <a:pt x="419118" y="214218"/>
                  <a:pt x="413593" y="226410"/>
                </a:cubicBezTo>
                <a:cubicBezTo>
                  <a:pt x="388352" y="282989"/>
                  <a:pt x="343870" y="313373"/>
                  <a:pt x="282529" y="314707"/>
                </a:cubicBezTo>
                <a:cubicBezTo>
                  <a:pt x="222236" y="315945"/>
                  <a:pt x="176135" y="288227"/>
                  <a:pt x="149560" y="233744"/>
                </a:cubicBezTo>
                <a:cubicBezTo>
                  <a:pt x="122509" y="178309"/>
                  <a:pt x="129463" y="124397"/>
                  <a:pt x="168134" y="76677"/>
                </a:cubicBezTo>
                <a:cubicBezTo>
                  <a:pt x="201757" y="35243"/>
                  <a:pt x="247287" y="18289"/>
                  <a:pt x="300055" y="25909"/>
                </a:cubicBezTo>
                <a:cubicBezTo>
                  <a:pt x="356253" y="34100"/>
                  <a:pt x="396448" y="65438"/>
                  <a:pt x="415594" y="119159"/>
                </a:cubicBezTo>
                <a:cubicBezTo>
                  <a:pt x="422642" y="139066"/>
                  <a:pt x="432167" y="143828"/>
                  <a:pt x="451503" y="143066"/>
                </a:cubicBezTo>
                <a:cubicBezTo>
                  <a:pt x="494270" y="141257"/>
                  <a:pt x="537228" y="140590"/>
                  <a:pt x="580090" y="142019"/>
                </a:cubicBezTo>
                <a:cubicBezTo>
                  <a:pt x="593521" y="142495"/>
                  <a:pt x="608570" y="148591"/>
                  <a:pt x="619429" y="156782"/>
                </a:cubicBezTo>
                <a:cubicBezTo>
                  <a:pt x="643908" y="175261"/>
                  <a:pt x="668006" y="194978"/>
                  <a:pt x="688961" y="217266"/>
                </a:cubicBezTo>
                <a:cubicBezTo>
                  <a:pt x="715917" y="245936"/>
                  <a:pt x="746206" y="256319"/>
                  <a:pt x="785640" y="253937"/>
                </a:cubicBezTo>
                <a:cubicBezTo>
                  <a:pt x="840409" y="250604"/>
                  <a:pt x="895558" y="254223"/>
                  <a:pt x="950518" y="252509"/>
                </a:cubicBezTo>
                <a:cubicBezTo>
                  <a:pt x="963567" y="252128"/>
                  <a:pt x="979188" y="245270"/>
                  <a:pt x="988808" y="236316"/>
                </a:cubicBezTo>
                <a:cubicBezTo>
                  <a:pt x="1026241" y="201359"/>
                  <a:pt x="1062341" y="164879"/>
                  <a:pt x="1097584" y="127731"/>
                </a:cubicBezTo>
                <a:cubicBezTo>
                  <a:pt x="1114729" y="109634"/>
                  <a:pt x="1128349" y="107443"/>
                  <a:pt x="1145875" y="126874"/>
                </a:cubicBezTo>
                <a:cubicBezTo>
                  <a:pt x="1163878" y="146876"/>
                  <a:pt x="1181975" y="176309"/>
                  <a:pt x="1204073" y="180500"/>
                </a:cubicBezTo>
                <a:cubicBezTo>
                  <a:pt x="1225314" y="184595"/>
                  <a:pt x="1251412" y="161069"/>
                  <a:pt x="1275987" y="151067"/>
                </a:cubicBezTo>
                <a:cubicBezTo>
                  <a:pt x="1300085" y="141257"/>
                  <a:pt x="1324469" y="131446"/>
                  <a:pt x="1349520" y="124969"/>
                </a:cubicBezTo>
                <a:cubicBezTo>
                  <a:pt x="1366284" y="120683"/>
                  <a:pt x="1372761" y="113825"/>
                  <a:pt x="1371808" y="96584"/>
                </a:cubicBezTo>
                <a:cubicBezTo>
                  <a:pt x="1370570" y="73343"/>
                  <a:pt x="1371713" y="50007"/>
                  <a:pt x="1371427" y="26671"/>
                </a:cubicBezTo>
                <a:cubicBezTo>
                  <a:pt x="1371142" y="8002"/>
                  <a:pt x="1379333" y="-94"/>
                  <a:pt x="1398478" y="1"/>
                </a:cubicBezTo>
                <a:cubicBezTo>
                  <a:pt x="1462772" y="572"/>
                  <a:pt x="1527066" y="477"/>
                  <a:pt x="1591360" y="1"/>
                </a:cubicBezTo>
                <a:cubicBezTo>
                  <a:pt x="1609362" y="-94"/>
                  <a:pt x="1616315" y="8002"/>
                  <a:pt x="1616791" y="25242"/>
                </a:cubicBezTo>
                <a:cubicBezTo>
                  <a:pt x="1617553" y="55817"/>
                  <a:pt x="1608790" y="93632"/>
                  <a:pt x="1623554" y="114682"/>
                </a:cubicBezTo>
                <a:cubicBezTo>
                  <a:pt x="1637365" y="134494"/>
                  <a:pt x="1677085" y="135351"/>
                  <a:pt x="1704421" y="146781"/>
                </a:cubicBezTo>
                <a:cubicBezTo>
                  <a:pt x="1730901" y="157830"/>
                  <a:pt x="1756142" y="171737"/>
                  <a:pt x="1785479" y="186215"/>
                </a:cubicBezTo>
                <a:cubicBezTo>
                  <a:pt x="1805291" y="165450"/>
                  <a:pt x="1826056" y="144209"/>
                  <a:pt x="1846153" y="122397"/>
                </a:cubicBezTo>
                <a:cubicBezTo>
                  <a:pt x="1859965" y="107538"/>
                  <a:pt x="1872252" y="108110"/>
                  <a:pt x="1886349" y="122397"/>
                </a:cubicBezTo>
                <a:cubicBezTo>
                  <a:pt x="1931593" y="168117"/>
                  <a:pt x="1977217" y="213456"/>
                  <a:pt x="2022937" y="258605"/>
                </a:cubicBezTo>
                <a:cubicBezTo>
                  <a:pt x="2035701" y="271178"/>
                  <a:pt x="2035225" y="282417"/>
                  <a:pt x="2022366" y="294228"/>
                </a:cubicBezTo>
                <a:cubicBezTo>
                  <a:pt x="1999792" y="314993"/>
                  <a:pt x="1977408" y="335852"/>
                  <a:pt x="1960168" y="351854"/>
                </a:cubicBezTo>
                <a:cubicBezTo>
                  <a:pt x="1982647" y="410433"/>
                  <a:pt x="2001792" y="461678"/>
                  <a:pt x="2022461" y="512351"/>
                </a:cubicBezTo>
                <a:cubicBezTo>
                  <a:pt x="2024938" y="518447"/>
                  <a:pt x="2035320" y="524733"/>
                  <a:pt x="2042368" y="525114"/>
                </a:cubicBezTo>
                <a:cubicBezTo>
                  <a:pt x="2066467" y="526638"/>
                  <a:pt x="2090851" y="526352"/>
                  <a:pt x="2115044" y="525495"/>
                </a:cubicBezTo>
                <a:cubicBezTo>
                  <a:pt x="2134761" y="524733"/>
                  <a:pt x="2144476" y="531877"/>
                  <a:pt x="2144286" y="552737"/>
                </a:cubicBezTo>
                <a:cubicBezTo>
                  <a:pt x="2143810" y="617030"/>
                  <a:pt x="2143905" y="681324"/>
                  <a:pt x="2144191" y="745618"/>
                </a:cubicBezTo>
                <a:cubicBezTo>
                  <a:pt x="2144286" y="763239"/>
                  <a:pt x="2136380" y="771240"/>
                  <a:pt x="2118949" y="771050"/>
                </a:cubicBezTo>
                <a:cubicBezTo>
                  <a:pt x="2093803" y="770764"/>
                  <a:pt x="2068562" y="770097"/>
                  <a:pt x="2043511" y="771621"/>
                </a:cubicBezTo>
                <a:cubicBezTo>
                  <a:pt x="2036272" y="772097"/>
                  <a:pt x="2025414" y="777717"/>
                  <a:pt x="2022937" y="783718"/>
                </a:cubicBezTo>
                <a:cubicBezTo>
                  <a:pt x="2002459" y="834391"/>
                  <a:pt x="1983504" y="885731"/>
                  <a:pt x="1960549" y="946024"/>
                </a:cubicBezTo>
                <a:cubicBezTo>
                  <a:pt x="1976932" y="960692"/>
                  <a:pt x="1998934" y="980695"/>
                  <a:pt x="2021318" y="1000221"/>
                </a:cubicBezTo>
                <a:cubicBezTo>
                  <a:pt x="2036558" y="1013556"/>
                  <a:pt x="2036463" y="1025843"/>
                  <a:pt x="2021985" y="1040131"/>
                </a:cubicBezTo>
                <a:cubicBezTo>
                  <a:pt x="1976836" y="1084613"/>
                  <a:pt x="1932164" y="1129571"/>
                  <a:pt x="1887682" y="1174719"/>
                </a:cubicBezTo>
                <a:cubicBezTo>
                  <a:pt x="1873585" y="1189007"/>
                  <a:pt x="1861012" y="1189578"/>
                  <a:pt x="1847392" y="1174719"/>
                </a:cubicBezTo>
                <a:cubicBezTo>
                  <a:pt x="1827389" y="1152812"/>
                  <a:pt x="1807006" y="1131190"/>
                  <a:pt x="1791575" y="1114521"/>
                </a:cubicBezTo>
                <a:cubicBezTo>
                  <a:pt x="1733473" y="1136810"/>
                  <a:pt x="1682228" y="1155860"/>
                  <a:pt x="1631650" y="1176434"/>
                </a:cubicBezTo>
                <a:cubicBezTo>
                  <a:pt x="1625554" y="1178910"/>
                  <a:pt x="1619744" y="1189673"/>
                  <a:pt x="1619268" y="1196912"/>
                </a:cubicBezTo>
                <a:cubicBezTo>
                  <a:pt x="1617744" y="1221963"/>
                  <a:pt x="1618411" y="1247204"/>
                  <a:pt x="1618696" y="1272350"/>
                </a:cubicBezTo>
                <a:cubicBezTo>
                  <a:pt x="1618887" y="1289781"/>
                  <a:pt x="1610886" y="1297782"/>
                  <a:pt x="1593265" y="1297687"/>
                </a:cubicBezTo>
                <a:cubicBezTo>
                  <a:pt x="1528018" y="1297401"/>
                  <a:pt x="1462772" y="1297306"/>
                  <a:pt x="1397526" y="1297687"/>
                </a:cubicBezTo>
                <a:cubicBezTo>
                  <a:pt x="1379143" y="1297782"/>
                  <a:pt x="1372666" y="1289114"/>
                  <a:pt x="1372951" y="1271969"/>
                </a:cubicBezTo>
                <a:cubicBezTo>
                  <a:pt x="1373332" y="1247776"/>
                  <a:pt x="1374190" y="1223392"/>
                  <a:pt x="1372475" y="1199294"/>
                </a:cubicBezTo>
                <a:cubicBezTo>
                  <a:pt x="1371904" y="1191293"/>
                  <a:pt x="1365617" y="1179482"/>
                  <a:pt x="1358950" y="1176719"/>
                </a:cubicBezTo>
                <a:cubicBezTo>
                  <a:pt x="1308467" y="1156050"/>
                  <a:pt x="1257127" y="1137191"/>
                  <a:pt x="1199692" y="1115378"/>
                </a:cubicBezTo>
                <a:cubicBezTo>
                  <a:pt x="1183880" y="1132142"/>
                  <a:pt x="1163401" y="1153764"/>
                  <a:pt x="1143113" y="1175481"/>
                </a:cubicBezTo>
                <a:cubicBezTo>
                  <a:pt x="1131969" y="1187387"/>
                  <a:pt x="1119872" y="1191578"/>
                  <a:pt x="1106918" y="1178815"/>
                </a:cubicBezTo>
                <a:cubicBezTo>
                  <a:pt x="1067389" y="1139762"/>
                  <a:pt x="1028146" y="1100329"/>
                  <a:pt x="984808" y="1057181"/>
                </a:cubicBezTo>
                <a:cubicBezTo>
                  <a:pt x="997952" y="1056419"/>
                  <a:pt x="1005858" y="1055466"/>
                  <a:pt x="1013668" y="1055466"/>
                </a:cubicBezTo>
                <a:cubicBezTo>
                  <a:pt x="1128349" y="1055657"/>
                  <a:pt x="1242935" y="1055942"/>
                  <a:pt x="1357616" y="1056133"/>
                </a:cubicBezTo>
                <a:cubicBezTo>
                  <a:pt x="1363236" y="1056133"/>
                  <a:pt x="1368760" y="1056323"/>
                  <a:pt x="1374380" y="1056133"/>
                </a:cubicBezTo>
                <a:cubicBezTo>
                  <a:pt x="1396002" y="1055752"/>
                  <a:pt x="1411813" y="1045751"/>
                  <a:pt x="1411718" y="1023462"/>
                </a:cubicBezTo>
                <a:cubicBezTo>
                  <a:pt x="1411623" y="1002698"/>
                  <a:pt x="1396573" y="992601"/>
                  <a:pt x="1375999" y="992315"/>
                </a:cubicBezTo>
                <a:cubicBezTo>
                  <a:pt x="1322850" y="991553"/>
                  <a:pt x="1269796" y="990696"/>
                  <a:pt x="1216646" y="990601"/>
                </a:cubicBezTo>
                <a:cubicBezTo>
                  <a:pt x="1099203" y="990315"/>
                  <a:pt x="981760" y="989744"/>
                  <a:pt x="864316" y="991077"/>
                </a:cubicBezTo>
                <a:cubicBezTo>
                  <a:pt x="849553" y="991268"/>
                  <a:pt x="831836" y="998792"/>
                  <a:pt x="820597" y="1008698"/>
                </a:cubicBezTo>
                <a:cubicBezTo>
                  <a:pt x="775162" y="1048703"/>
                  <a:pt x="730490" y="1089851"/>
                  <a:pt x="688104" y="1133000"/>
                </a:cubicBezTo>
                <a:cubicBezTo>
                  <a:pt x="665911" y="1155574"/>
                  <a:pt x="643146" y="1167290"/>
                  <a:pt x="611904" y="1160717"/>
                </a:cubicBezTo>
                <a:cubicBezTo>
                  <a:pt x="590758" y="1156241"/>
                  <a:pt x="580186" y="1163289"/>
                  <a:pt x="571423" y="1185482"/>
                </a:cubicBezTo>
                <a:cubicBezTo>
                  <a:pt x="545515" y="1251205"/>
                  <a:pt x="475696" y="1285400"/>
                  <a:pt x="407212" y="1270160"/>
                </a:cubicBezTo>
                <a:cubicBezTo>
                  <a:pt x="338822" y="1254920"/>
                  <a:pt x="292721" y="1197008"/>
                  <a:pt x="293483" y="1127094"/>
                </a:cubicBezTo>
                <a:cubicBezTo>
                  <a:pt x="294150" y="1057371"/>
                  <a:pt x="342823" y="998126"/>
                  <a:pt x="409688" y="985457"/>
                </a:cubicBezTo>
                <a:cubicBezTo>
                  <a:pt x="479030" y="972313"/>
                  <a:pt x="546658" y="1008603"/>
                  <a:pt x="573423" y="1073373"/>
                </a:cubicBezTo>
                <a:cubicBezTo>
                  <a:pt x="586282" y="1104520"/>
                  <a:pt x="619905" y="1111854"/>
                  <a:pt x="645527" y="1088232"/>
                </a:cubicBezTo>
                <a:cubicBezTo>
                  <a:pt x="695438" y="1042036"/>
                  <a:pt x="744016" y="994316"/>
                  <a:pt x="794974" y="949262"/>
                </a:cubicBezTo>
                <a:cubicBezTo>
                  <a:pt x="806785" y="938785"/>
                  <a:pt x="825359" y="931355"/>
                  <a:pt x="841171" y="930784"/>
                </a:cubicBezTo>
                <a:cubicBezTo>
                  <a:pt x="901559" y="929355"/>
                  <a:pt x="962043" y="930689"/>
                  <a:pt x="1025479" y="930689"/>
                </a:cubicBezTo>
                <a:close/>
                <a:moveTo>
                  <a:pt x="1490395" y="871919"/>
                </a:moveTo>
                <a:cubicBezTo>
                  <a:pt x="1446675" y="871919"/>
                  <a:pt x="1406670" y="871824"/>
                  <a:pt x="1366665" y="871919"/>
                </a:cubicBezTo>
                <a:cubicBezTo>
                  <a:pt x="1335899" y="872015"/>
                  <a:pt x="1320088" y="882683"/>
                  <a:pt x="1319516" y="903447"/>
                </a:cubicBezTo>
                <a:cubicBezTo>
                  <a:pt x="1318945" y="924402"/>
                  <a:pt x="1335137" y="936499"/>
                  <a:pt x="1365046" y="936594"/>
                </a:cubicBezTo>
                <a:cubicBezTo>
                  <a:pt x="1422862" y="936785"/>
                  <a:pt x="1480679" y="937737"/>
                  <a:pt x="1538401" y="935737"/>
                </a:cubicBezTo>
                <a:cubicBezTo>
                  <a:pt x="1550783" y="935356"/>
                  <a:pt x="1566690" y="927069"/>
                  <a:pt x="1574310" y="917258"/>
                </a:cubicBezTo>
                <a:cubicBezTo>
                  <a:pt x="1607933" y="873824"/>
                  <a:pt x="1638508" y="828009"/>
                  <a:pt x="1671655" y="784194"/>
                </a:cubicBezTo>
                <a:cubicBezTo>
                  <a:pt x="1683371" y="768668"/>
                  <a:pt x="1687086" y="757524"/>
                  <a:pt x="1677180" y="737807"/>
                </a:cubicBezTo>
                <a:cubicBezTo>
                  <a:pt x="1649462" y="682753"/>
                  <a:pt x="1676513" y="618650"/>
                  <a:pt x="1733092" y="596933"/>
                </a:cubicBezTo>
                <a:cubicBezTo>
                  <a:pt x="1785479" y="576835"/>
                  <a:pt x="1849773" y="608648"/>
                  <a:pt x="1868156" y="663608"/>
                </a:cubicBezTo>
                <a:cubicBezTo>
                  <a:pt x="1890064" y="729330"/>
                  <a:pt x="1837771" y="797053"/>
                  <a:pt x="1765381" y="794100"/>
                </a:cubicBezTo>
                <a:cubicBezTo>
                  <a:pt x="1745760" y="793338"/>
                  <a:pt x="1735187" y="799148"/>
                  <a:pt x="1724519" y="814484"/>
                </a:cubicBezTo>
                <a:cubicBezTo>
                  <a:pt x="1687181" y="867919"/>
                  <a:pt x="1647557" y="919830"/>
                  <a:pt x="1610791" y="973646"/>
                </a:cubicBezTo>
                <a:cubicBezTo>
                  <a:pt x="1598122" y="992315"/>
                  <a:pt x="1584121" y="998983"/>
                  <a:pt x="1562499" y="997364"/>
                </a:cubicBezTo>
                <a:cubicBezTo>
                  <a:pt x="1539734" y="995649"/>
                  <a:pt x="1516779" y="996983"/>
                  <a:pt x="1494109" y="996983"/>
                </a:cubicBezTo>
                <a:cubicBezTo>
                  <a:pt x="1494109" y="1030225"/>
                  <a:pt x="1494109" y="1058514"/>
                  <a:pt x="1494109" y="1089470"/>
                </a:cubicBezTo>
                <a:cubicBezTo>
                  <a:pt x="1665464" y="1082327"/>
                  <a:pt x="1797576" y="1010032"/>
                  <a:pt x="1877872" y="861156"/>
                </a:cubicBezTo>
                <a:cubicBezTo>
                  <a:pt x="1964930" y="699612"/>
                  <a:pt x="1954738" y="537211"/>
                  <a:pt x="1846534" y="387668"/>
                </a:cubicBezTo>
                <a:cubicBezTo>
                  <a:pt x="1761095" y="269558"/>
                  <a:pt x="1640890" y="212885"/>
                  <a:pt x="1493728" y="209456"/>
                </a:cubicBezTo>
                <a:cubicBezTo>
                  <a:pt x="1493728" y="276512"/>
                  <a:pt x="1493728" y="339377"/>
                  <a:pt x="1493728" y="401575"/>
                </a:cubicBezTo>
                <a:cubicBezTo>
                  <a:pt x="1517255" y="409290"/>
                  <a:pt x="1530495" y="404528"/>
                  <a:pt x="1540877" y="381191"/>
                </a:cubicBezTo>
                <a:cubicBezTo>
                  <a:pt x="1558784" y="340805"/>
                  <a:pt x="1605266" y="320231"/>
                  <a:pt x="1648224" y="328613"/>
                </a:cubicBezTo>
                <a:cubicBezTo>
                  <a:pt x="1693277" y="337472"/>
                  <a:pt x="1726900" y="373857"/>
                  <a:pt x="1731472" y="418529"/>
                </a:cubicBezTo>
                <a:cubicBezTo>
                  <a:pt x="1735854" y="462344"/>
                  <a:pt x="1710994" y="503873"/>
                  <a:pt x="1669750" y="521590"/>
                </a:cubicBezTo>
                <a:cubicBezTo>
                  <a:pt x="1628983" y="539116"/>
                  <a:pt x="1578596" y="530734"/>
                  <a:pt x="1554117" y="493682"/>
                </a:cubicBezTo>
                <a:cubicBezTo>
                  <a:pt x="1536210" y="466535"/>
                  <a:pt x="1515636" y="464821"/>
                  <a:pt x="1488775" y="465297"/>
                </a:cubicBezTo>
                <a:cubicBezTo>
                  <a:pt x="1428196" y="466440"/>
                  <a:pt x="1367617" y="465678"/>
                  <a:pt x="1307038" y="465678"/>
                </a:cubicBezTo>
                <a:cubicBezTo>
                  <a:pt x="1285036" y="465678"/>
                  <a:pt x="1267986" y="472727"/>
                  <a:pt x="1266271" y="497777"/>
                </a:cubicBezTo>
                <a:cubicBezTo>
                  <a:pt x="1264843" y="518637"/>
                  <a:pt x="1280845" y="531115"/>
                  <a:pt x="1307991" y="531686"/>
                </a:cubicBezTo>
                <a:cubicBezTo>
                  <a:pt x="1317325" y="531877"/>
                  <a:pt x="1326660" y="531686"/>
                  <a:pt x="1335994" y="531686"/>
                </a:cubicBezTo>
                <a:cubicBezTo>
                  <a:pt x="1386953" y="531686"/>
                  <a:pt x="1437817" y="531686"/>
                  <a:pt x="1491538" y="531686"/>
                </a:cubicBezTo>
                <a:cubicBezTo>
                  <a:pt x="1491538" y="572834"/>
                  <a:pt x="1491538" y="611315"/>
                  <a:pt x="1491538" y="650368"/>
                </a:cubicBezTo>
                <a:cubicBezTo>
                  <a:pt x="1436293" y="650368"/>
                  <a:pt x="1381714" y="650082"/>
                  <a:pt x="1327041" y="650463"/>
                </a:cubicBezTo>
                <a:cubicBezTo>
                  <a:pt x="1287036" y="650749"/>
                  <a:pt x="1247031" y="653416"/>
                  <a:pt x="1207121" y="652178"/>
                </a:cubicBezTo>
                <a:cubicBezTo>
                  <a:pt x="1176736" y="651320"/>
                  <a:pt x="1158448" y="660179"/>
                  <a:pt x="1157401" y="682181"/>
                </a:cubicBezTo>
                <a:cubicBezTo>
                  <a:pt x="1156353" y="703422"/>
                  <a:pt x="1173022" y="716662"/>
                  <a:pt x="1201882" y="716471"/>
                </a:cubicBezTo>
                <a:cubicBezTo>
                  <a:pt x="1265986" y="716186"/>
                  <a:pt x="1330184" y="715328"/>
                  <a:pt x="1394287" y="714852"/>
                </a:cubicBezTo>
                <a:cubicBezTo>
                  <a:pt x="1426387" y="714662"/>
                  <a:pt x="1458581" y="714852"/>
                  <a:pt x="1490490" y="714852"/>
                </a:cubicBezTo>
                <a:cubicBezTo>
                  <a:pt x="1490395" y="770478"/>
                  <a:pt x="1490395" y="819627"/>
                  <a:pt x="1490395" y="871919"/>
                </a:cubicBezTo>
                <a:close/>
                <a:moveTo>
                  <a:pt x="436358" y="1038321"/>
                </a:moveTo>
                <a:cubicBezTo>
                  <a:pt x="385685" y="1038702"/>
                  <a:pt x="344061" y="1080231"/>
                  <a:pt x="344061" y="1130523"/>
                </a:cubicBezTo>
                <a:cubicBezTo>
                  <a:pt x="344061" y="1180720"/>
                  <a:pt x="385876" y="1223201"/>
                  <a:pt x="435787" y="1223868"/>
                </a:cubicBezTo>
                <a:cubicBezTo>
                  <a:pt x="486650" y="1224630"/>
                  <a:pt x="529894" y="1181101"/>
                  <a:pt x="529417" y="1129666"/>
                </a:cubicBezTo>
                <a:cubicBezTo>
                  <a:pt x="529132" y="1079564"/>
                  <a:pt x="486841" y="1038035"/>
                  <a:pt x="436358" y="1038321"/>
                </a:cubicBezTo>
                <a:close/>
                <a:moveTo>
                  <a:pt x="52977" y="844487"/>
                </a:moveTo>
                <a:cubicBezTo>
                  <a:pt x="52405" y="895541"/>
                  <a:pt x="93458" y="937928"/>
                  <a:pt x="143941" y="938594"/>
                </a:cubicBezTo>
                <a:cubicBezTo>
                  <a:pt x="193947" y="939261"/>
                  <a:pt x="237095" y="897446"/>
                  <a:pt x="238238" y="847154"/>
                </a:cubicBezTo>
                <a:cubicBezTo>
                  <a:pt x="239476" y="796958"/>
                  <a:pt x="193471" y="752571"/>
                  <a:pt x="140512" y="752666"/>
                </a:cubicBezTo>
                <a:cubicBezTo>
                  <a:pt x="94696" y="752666"/>
                  <a:pt x="53548" y="795910"/>
                  <a:pt x="52977" y="844487"/>
                </a:cubicBezTo>
                <a:close/>
                <a:moveTo>
                  <a:pt x="279577" y="262605"/>
                </a:moveTo>
                <a:cubicBezTo>
                  <a:pt x="329488" y="262700"/>
                  <a:pt x="372350" y="219743"/>
                  <a:pt x="372445" y="169641"/>
                </a:cubicBezTo>
                <a:cubicBezTo>
                  <a:pt x="372541" y="119540"/>
                  <a:pt x="329583" y="77344"/>
                  <a:pt x="278910" y="77915"/>
                </a:cubicBezTo>
                <a:cubicBezTo>
                  <a:pt x="229285" y="78487"/>
                  <a:pt x="188327" y="119349"/>
                  <a:pt x="187756" y="168974"/>
                </a:cubicBezTo>
                <a:cubicBezTo>
                  <a:pt x="187089" y="219076"/>
                  <a:pt x="229666" y="262510"/>
                  <a:pt x="279577" y="262605"/>
                </a:cubicBezTo>
                <a:close/>
                <a:moveTo>
                  <a:pt x="441597" y="611696"/>
                </a:moveTo>
                <a:cubicBezTo>
                  <a:pt x="490841" y="610553"/>
                  <a:pt x="530465" y="568548"/>
                  <a:pt x="529036" y="519113"/>
                </a:cubicBezTo>
                <a:cubicBezTo>
                  <a:pt x="527512" y="468536"/>
                  <a:pt x="485126" y="428531"/>
                  <a:pt x="433977" y="429388"/>
                </a:cubicBezTo>
                <a:cubicBezTo>
                  <a:pt x="386733" y="430150"/>
                  <a:pt x="342823" y="471203"/>
                  <a:pt x="344061" y="514827"/>
                </a:cubicBezTo>
                <a:cubicBezTo>
                  <a:pt x="345680" y="578930"/>
                  <a:pt x="381875" y="611125"/>
                  <a:pt x="441597" y="611696"/>
                </a:cubicBezTo>
                <a:close/>
                <a:moveTo>
                  <a:pt x="1629364" y="493205"/>
                </a:moveTo>
                <a:cubicBezTo>
                  <a:pt x="1664416" y="493491"/>
                  <a:pt x="1693182" y="465488"/>
                  <a:pt x="1694039" y="430340"/>
                </a:cubicBezTo>
                <a:cubicBezTo>
                  <a:pt x="1694896" y="393955"/>
                  <a:pt x="1666226" y="363951"/>
                  <a:pt x="1630317" y="363761"/>
                </a:cubicBezTo>
                <a:cubicBezTo>
                  <a:pt x="1594598" y="363570"/>
                  <a:pt x="1564213" y="393955"/>
                  <a:pt x="1564880" y="429388"/>
                </a:cubicBezTo>
                <a:cubicBezTo>
                  <a:pt x="1565452" y="463868"/>
                  <a:pt x="1594884" y="492920"/>
                  <a:pt x="1629364" y="493205"/>
                </a:cubicBezTo>
                <a:close/>
                <a:moveTo>
                  <a:pt x="1833580" y="694754"/>
                </a:moveTo>
                <a:cubicBezTo>
                  <a:pt x="1834057" y="657416"/>
                  <a:pt x="1805767" y="629699"/>
                  <a:pt x="1766048" y="628556"/>
                </a:cubicBezTo>
                <a:cubicBezTo>
                  <a:pt x="1735663" y="627698"/>
                  <a:pt x="1706422" y="658655"/>
                  <a:pt x="1705755" y="692373"/>
                </a:cubicBezTo>
                <a:cubicBezTo>
                  <a:pt x="1705088" y="728473"/>
                  <a:pt x="1731758" y="755429"/>
                  <a:pt x="1768429" y="755905"/>
                </a:cubicBezTo>
                <a:cubicBezTo>
                  <a:pt x="1805196" y="756286"/>
                  <a:pt x="1833104" y="730092"/>
                  <a:pt x="1833580" y="694754"/>
                </a:cubicBezTo>
                <a:close/>
                <a:moveTo>
                  <a:pt x="1178832" y="936213"/>
                </a:moveTo>
                <a:cubicBezTo>
                  <a:pt x="1178832" y="936308"/>
                  <a:pt x="1178832" y="936404"/>
                  <a:pt x="1178832" y="936404"/>
                </a:cubicBezTo>
                <a:cubicBezTo>
                  <a:pt x="1192738" y="936404"/>
                  <a:pt x="1206645" y="937070"/>
                  <a:pt x="1220456" y="936213"/>
                </a:cubicBezTo>
                <a:cubicBezTo>
                  <a:pt x="1239982" y="935165"/>
                  <a:pt x="1251793" y="924116"/>
                  <a:pt x="1251984" y="904590"/>
                </a:cubicBezTo>
                <a:cubicBezTo>
                  <a:pt x="1252270" y="885064"/>
                  <a:pt x="1240649" y="872967"/>
                  <a:pt x="1221313" y="872015"/>
                </a:cubicBezTo>
                <a:cubicBezTo>
                  <a:pt x="1193596" y="870776"/>
                  <a:pt x="1165783" y="870967"/>
                  <a:pt x="1138065" y="872110"/>
                </a:cubicBezTo>
                <a:cubicBezTo>
                  <a:pt x="1118253" y="872967"/>
                  <a:pt x="1105013" y="886874"/>
                  <a:pt x="1108728" y="904685"/>
                </a:cubicBezTo>
                <a:cubicBezTo>
                  <a:pt x="1111204" y="916592"/>
                  <a:pt x="1125492" y="929546"/>
                  <a:pt x="1137684" y="934975"/>
                </a:cubicBezTo>
                <a:cubicBezTo>
                  <a:pt x="1149304" y="940214"/>
                  <a:pt x="1164925" y="936213"/>
                  <a:pt x="1178832" y="936213"/>
                </a:cubicBezTo>
                <a:close/>
              </a:path>
            </a:pathLst>
          </a:custGeom>
          <a:solidFill>
            <a:srgbClr val="1B587C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285" name="Rectangle 6">
            <a:extLst>
              <a:ext uri="{FF2B5EF4-FFF2-40B4-BE49-F238E27FC236}">
                <a16:creationId xmlns:a16="http://schemas.microsoft.com/office/drawing/2014/main" id="{B38BF1CA-CDCC-46E1-9E00-3CAFB1A64DF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-9483"/>
            <a:ext cx="10472856" cy="1044479"/>
          </a:xfrm>
          <a:prstGeom prst="rect">
            <a:avLst/>
          </a:prstGeom>
          <a:solidFill>
            <a:srgbClr val="1B587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lang="es-PE" sz="1400" kern="0" dirty="0">
              <a:solidFill>
                <a:prstClr val="white"/>
              </a:solidFill>
              <a:cs typeface="Arial"/>
              <a:sym typeface="Arial"/>
            </a:endParaRPr>
          </a:p>
        </p:txBody>
      </p:sp>
      <p:sp>
        <p:nvSpPr>
          <p:cNvPr id="286" name="Rectangle 7">
            <a:extLst>
              <a:ext uri="{FF2B5EF4-FFF2-40B4-BE49-F238E27FC236}">
                <a16:creationId xmlns:a16="http://schemas.microsoft.com/office/drawing/2014/main" id="{7F4ED514-CEBD-4A04-9F54-0C418FA9B45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" y="1005462"/>
            <a:ext cx="12192000" cy="45719"/>
          </a:xfrm>
          <a:prstGeom prst="rect">
            <a:avLst/>
          </a:prstGeom>
          <a:solidFill>
            <a:srgbClr val="1B587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lang="es-PE" sz="1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7" name="Rectangle 36">
            <a:extLst>
              <a:ext uri="{FF2B5EF4-FFF2-40B4-BE49-F238E27FC236}">
                <a16:creationId xmlns:a16="http://schemas.microsoft.com/office/drawing/2014/main" id="{B3F4C739-9496-4D66-97F0-F7F9A66880B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630923"/>
            <a:ext cx="5125677" cy="227077"/>
          </a:xfrm>
          <a:prstGeom prst="rect">
            <a:avLst/>
          </a:prstGeom>
          <a:solidFill>
            <a:srgbClr val="1B587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lang="es-PE" sz="1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8" name="Rectangle 37">
            <a:extLst>
              <a:ext uri="{FF2B5EF4-FFF2-40B4-BE49-F238E27FC236}">
                <a16:creationId xmlns:a16="http://schemas.microsoft.com/office/drawing/2014/main" id="{241C8626-C106-4D57-8469-6BCF897C8B3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104515" y="6630923"/>
            <a:ext cx="3635802" cy="227077"/>
          </a:xfrm>
          <a:prstGeom prst="rect">
            <a:avLst/>
          </a:prstGeom>
          <a:solidFill>
            <a:srgbClr val="3494BA">
              <a:lumMod val="75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P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289" name="Rectangle 38">
            <a:extLst>
              <a:ext uri="{FF2B5EF4-FFF2-40B4-BE49-F238E27FC236}">
                <a16:creationId xmlns:a16="http://schemas.microsoft.com/office/drawing/2014/main" id="{51057CD8-7D0D-42DB-913F-8A1C2A3B950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740317" y="6630923"/>
            <a:ext cx="2150160" cy="227077"/>
          </a:xfrm>
          <a:prstGeom prst="rect">
            <a:avLst/>
          </a:prstGeom>
          <a:solidFill>
            <a:srgbClr val="28A6C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lang="es-PE" sz="1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0" name="Rectangle 39">
            <a:extLst>
              <a:ext uri="{FF2B5EF4-FFF2-40B4-BE49-F238E27FC236}">
                <a16:creationId xmlns:a16="http://schemas.microsoft.com/office/drawing/2014/main" id="{01E3D2CA-0939-4079-AB2B-7A4A7F6A582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890477" y="6630923"/>
            <a:ext cx="1301523" cy="227077"/>
          </a:xfrm>
          <a:prstGeom prst="rect">
            <a:avLst/>
          </a:prstGeom>
          <a:solidFill>
            <a:srgbClr val="3494BA">
              <a:lumMod val="60000"/>
              <a:lumOff val="4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P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291" name="Google Shape;27;p5">
            <a:extLst>
              <a:ext uri="{FF2B5EF4-FFF2-40B4-BE49-F238E27FC236}">
                <a16:creationId xmlns:a16="http://schemas.microsoft.com/office/drawing/2014/main" id="{ABA2C937-6057-4096-B33D-82D5E6D6EC72}"/>
              </a:ext>
            </a:extLst>
          </p:cNvPr>
          <p:cNvSpPr txBox="1">
            <a:spLocks/>
          </p:cNvSpPr>
          <p:nvPr userDrawn="1"/>
        </p:nvSpPr>
        <p:spPr>
          <a:xfrm>
            <a:off x="452888" y="142949"/>
            <a:ext cx="9980467" cy="94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bg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494BA"/>
              </a:buClr>
              <a:buSzPts val="3000"/>
              <a:buFont typeface="DM Sans"/>
              <a:buNone/>
              <a:tabLst/>
              <a:defRPr/>
            </a:pPr>
            <a:endParaRPr kumimoji="0" lang="es-PE" sz="30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DM Sans"/>
              <a:sym typeface="DM Sans"/>
            </a:endParaRPr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23529" y="271413"/>
            <a:ext cx="6509149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09300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>
            <a:extLst>
              <a:ext uri="{FF2B5EF4-FFF2-40B4-BE49-F238E27FC236}">
                <a16:creationId xmlns:a16="http://schemas.microsoft.com/office/drawing/2014/main" id="{9B5C313C-9909-469D-8AF9-D4F3DA949E2A}"/>
              </a:ext>
            </a:extLst>
          </p:cNvPr>
          <p:cNvSpPr/>
          <p:nvPr userDrawn="1"/>
        </p:nvSpPr>
        <p:spPr>
          <a:xfrm>
            <a:off x="0" y="0"/>
            <a:ext cx="12192000" cy="104342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71413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2D8427B5-4FCD-4C59-AD67-863D53654C7C}"/>
              </a:ext>
            </a:extLst>
          </p:cNvPr>
          <p:cNvGrpSpPr/>
          <p:nvPr userDrawn="1"/>
        </p:nvGrpSpPr>
        <p:grpSpPr>
          <a:xfrm>
            <a:off x="120357" y="67569"/>
            <a:ext cx="1236797" cy="908283"/>
            <a:chOff x="1448973" y="2256202"/>
            <a:chExt cx="1052780" cy="773144"/>
          </a:xfrm>
          <a:solidFill>
            <a:schemeClr val="bg1"/>
          </a:solidFill>
        </p:grpSpPr>
        <p:sp>
          <p:nvSpPr>
            <p:cNvPr id="48" name="Forma libre: forma 47">
              <a:extLst>
                <a:ext uri="{FF2B5EF4-FFF2-40B4-BE49-F238E27FC236}">
                  <a16:creationId xmlns:a16="http://schemas.microsoft.com/office/drawing/2014/main" id="{CD2C7CDC-B824-402F-9C27-EB98A60A7FC8}"/>
                </a:ext>
              </a:extLst>
            </p:cNvPr>
            <p:cNvSpPr/>
            <p:nvPr userDrawn="1"/>
          </p:nvSpPr>
          <p:spPr>
            <a:xfrm>
              <a:off x="1448973" y="2338975"/>
              <a:ext cx="1052780" cy="599884"/>
            </a:xfrm>
            <a:custGeom>
              <a:avLst/>
              <a:gdLst>
                <a:gd name="connsiteX0" fmla="*/ 133761 w 1052780"/>
                <a:gd name="connsiteY0" fmla="*/ 493109 h 599884"/>
                <a:gd name="connsiteX1" fmla="*/ 110806 w 1052780"/>
                <a:gd name="connsiteY1" fmla="*/ 526447 h 599884"/>
                <a:gd name="connsiteX2" fmla="*/ 34891 w 1052780"/>
                <a:gd name="connsiteY2" fmla="*/ 536924 h 599884"/>
                <a:gd name="connsiteX3" fmla="*/ 697 w 1052780"/>
                <a:gd name="connsiteY3" fmla="*/ 468725 h 599884"/>
                <a:gd name="connsiteX4" fmla="*/ 54037 w 1052780"/>
                <a:gd name="connsiteY4" fmla="*/ 413004 h 599884"/>
                <a:gd name="connsiteX5" fmla="*/ 123570 w 1052780"/>
                <a:gd name="connsiteY5" fmla="*/ 447199 h 599884"/>
                <a:gd name="connsiteX6" fmla="*/ 146048 w 1052780"/>
                <a:gd name="connsiteY6" fmla="*/ 460153 h 599884"/>
                <a:gd name="connsiteX7" fmla="*/ 320737 w 1052780"/>
                <a:gd name="connsiteY7" fmla="*/ 459677 h 599884"/>
                <a:gd name="connsiteX8" fmla="*/ 346454 w 1052780"/>
                <a:gd name="connsiteY8" fmla="*/ 469582 h 599884"/>
                <a:gd name="connsiteX9" fmla="*/ 445133 w 1052780"/>
                <a:gd name="connsiteY9" fmla="*/ 561118 h 599884"/>
                <a:gd name="connsiteX10" fmla="*/ 457421 w 1052780"/>
                <a:gd name="connsiteY10" fmla="*/ 566547 h 599884"/>
                <a:gd name="connsiteX11" fmla="*/ 777937 w 1052780"/>
                <a:gd name="connsiteY11" fmla="*/ 566738 h 599884"/>
                <a:gd name="connsiteX12" fmla="*/ 784128 w 1052780"/>
                <a:gd name="connsiteY12" fmla="*/ 566166 h 599884"/>
                <a:gd name="connsiteX13" fmla="*/ 768316 w 1052780"/>
                <a:gd name="connsiteY13" fmla="*/ 547973 h 599884"/>
                <a:gd name="connsiteX14" fmla="*/ 739932 w 1052780"/>
                <a:gd name="connsiteY14" fmla="*/ 519017 h 599884"/>
                <a:gd name="connsiteX15" fmla="*/ 700404 w 1052780"/>
                <a:gd name="connsiteY15" fmla="*/ 517493 h 599884"/>
                <a:gd name="connsiteX16" fmla="*/ 588390 w 1052780"/>
                <a:gd name="connsiteY16" fmla="*/ 517493 h 599884"/>
                <a:gd name="connsiteX17" fmla="*/ 567339 w 1052780"/>
                <a:gd name="connsiteY17" fmla="*/ 496443 h 599884"/>
                <a:gd name="connsiteX18" fmla="*/ 567339 w 1052780"/>
                <a:gd name="connsiteY18" fmla="*/ 410623 h 599884"/>
                <a:gd name="connsiteX19" fmla="*/ 554957 w 1052780"/>
                <a:gd name="connsiteY19" fmla="*/ 410623 h 599884"/>
                <a:gd name="connsiteX20" fmla="*/ 400842 w 1052780"/>
                <a:gd name="connsiteY20" fmla="*/ 410623 h 599884"/>
                <a:gd name="connsiteX21" fmla="*/ 378363 w 1052780"/>
                <a:gd name="connsiteY21" fmla="*/ 388048 h 599884"/>
                <a:gd name="connsiteX22" fmla="*/ 378077 w 1052780"/>
                <a:gd name="connsiteY22" fmla="*/ 306896 h 599884"/>
                <a:gd name="connsiteX23" fmla="*/ 377030 w 1052780"/>
                <a:gd name="connsiteY23" fmla="*/ 304324 h 599884"/>
                <a:gd name="connsiteX24" fmla="*/ 368457 w 1052780"/>
                <a:gd name="connsiteY24" fmla="*/ 303752 h 599884"/>
                <a:gd name="connsiteX25" fmla="*/ 237964 w 1052780"/>
                <a:gd name="connsiteY25" fmla="*/ 303562 h 599884"/>
                <a:gd name="connsiteX26" fmla="*/ 225391 w 1052780"/>
                <a:gd name="connsiteY26" fmla="*/ 312039 h 599884"/>
                <a:gd name="connsiteX27" fmla="*/ 151573 w 1052780"/>
                <a:gd name="connsiteY27" fmla="*/ 352425 h 599884"/>
                <a:gd name="connsiteX28" fmla="*/ 98804 w 1052780"/>
                <a:gd name="connsiteY28" fmla="*/ 286607 h 599884"/>
                <a:gd name="connsiteX29" fmla="*/ 151763 w 1052780"/>
                <a:gd name="connsiteY29" fmla="*/ 222028 h 599884"/>
                <a:gd name="connsiteX30" fmla="*/ 225677 w 1052780"/>
                <a:gd name="connsiteY30" fmla="*/ 262509 h 599884"/>
                <a:gd name="connsiteX31" fmla="*/ 228821 w 1052780"/>
                <a:gd name="connsiteY31" fmla="*/ 270319 h 599884"/>
                <a:gd name="connsiteX32" fmla="*/ 378268 w 1052780"/>
                <a:gd name="connsiteY32" fmla="*/ 270319 h 599884"/>
                <a:gd name="connsiteX33" fmla="*/ 378268 w 1052780"/>
                <a:gd name="connsiteY33" fmla="*/ 259175 h 599884"/>
                <a:gd name="connsiteX34" fmla="*/ 378268 w 1052780"/>
                <a:gd name="connsiteY34" fmla="*/ 145161 h 599884"/>
                <a:gd name="connsiteX35" fmla="*/ 401032 w 1052780"/>
                <a:gd name="connsiteY35" fmla="*/ 122777 h 599884"/>
                <a:gd name="connsiteX36" fmla="*/ 655826 w 1052780"/>
                <a:gd name="connsiteY36" fmla="*/ 122968 h 599884"/>
                <a:gd name="connsiteX37" fmla="*/ 675257 w 1052780"/>
                <a:gd name="connsiteY37" fmla="*/ 114395 h 599884"/>
                <a:gd name="connsiteX38" fmla="*/ 751076 w 1052780"/>
                <a:gd name="connsiteY38" fmla="*/ 33338 h 599884"/>
                <a:gd name="connsiteX39" fmla="*/ 738027 w 1052780"/>
                <a:gd name="connsiteY39" fmla="*/ 33338 h 599884"/>
                <a:gd name="connsiteX40" fmla="*/ 449324 w 1052780"/>
                <a:gd name="connsiteY40" fmla="*/ 33147 h 599884"/>
                <a:gd name="connsiteX41" fmla="*/ 431512 w 1052780"/>
                <a:gd name="connsiteY41" fmla="*/ 40767 h 599884"/>
                <a:gd name="connsiteX42" fmla="*/ 329976 w 1052780"/>
                <a:gd name="connsiteY42" fmla="*/ 145447 h 599884"/>
                <a:gd name="connsiteX43" fmla="*/ 305782 w 1052780"/>
                <a:gd name="connsiteY43" fmla="*/ 155924 h 599884"/>
                <a:gd name="connsiteX44" fmla="*/ 139381 w 1052780"/>
                <a:gd name="connsiteY44" fmla="*/ 155543 h 599884"/>
                <a:gd name="connsiteX45" fmla="*/ 125760 w 1052780"/>
                <a:gd name="connsiteY45" fmla="*/ 164306 h 599884"/>
                <a:gd name="connsiteX46" fmla="*/ 51655 w 1052780"/>
                <a:gd name="connsiteY46" fmla="*/ 202121 h 599884"/>
                <a:gd name="connsiteX47" fmla="*/ 316 w 1052780"/>
                <a:gd name="connsiteY47" fmla="*/ 135255 h 599884"/>
                <a:gd name="connsiteX48" fmla="*/ 54608 w 1052780"/>
                <a:gd name="connsiteY48" fmla="*/ 71818 h 599884"/>
                <a:gd name="connsiteX49" fmla="*/ 127094 w 1052780"/>
                <a:gd name="connsiteY49" fmla="*/ 113062 h 599884"/>
                <a:gd name="connsiteX50" fmla="*/ 141571 w 1052780"/>
                <a:gd name="connsiteY50" fmla="*/ 122968 h 599884"/>
                <a:gd name="connsiteX51" fmla="*/ 296734 w 1052780"/>
                <a:gd name="connsiteY51" fmla="*/ 122491 h 599884"/>
                <a:gd name="connsiteX52" fmla="*/ 311688 w 1052780"/>
                <a:gd name="connsiteY52" fmla="*/ 116300 h 599884"/>
                <a:gd name="connsiteX53" fmla="*/ 415797 w 1052780"/>
                <a:gd name="connsiteY53" fmla="*/ 9715 h 599884"/>
                <a:gd name="connsiteX54" fmla="*/ 438371 w 1052780"/>
                <a:gd name="connsiteY54" fmla="*/ 0 h 599884"/>
                <a:gd name="connsiteX55" fmla="*/ 784604 w 1052780"/>
                <a:gd name="connsiteY55" fmla="*/ 95 h 599884"/>
                <a:gd name="connsiteX56" fmla="*/ 804893 w 1052780"/>
                <a:gd name="connsiteY56" fmla="*/ 10763 h 599884"/>
                <a:gd name="connsiteX57" fmla="*/ 798416 w 1052780"/>
                <a:gd name="connsiteY57" fmla="*/ 31814 h 599884"/>
                <a:gd name="connsiteX58" fmla="*/ 689354 w 1052780"/>
                <a:gd name="connsiteY58" fmla="*/ 147828 h 599884"/>
                <a:gd name="connsiteX59" fmla="*/ 669257 w 1052780"/>
                <a:gd name="connsiteY59" fmla="*/ 155734 h 599884"/>
                <a:gd name="connsiteX60" fmla="*/ 424750 w 1052780"/>
                <a:gd name="connsiteY60" fmla="*/ 155639 h 599884"/>
                <a:gd name="connsiteX61" fmla="*/ 411986 w 1052780"/>
                <a:gd name="connsiteY61" fmla="*/ 155639 h 599884"/>
                <a:gd name="connsiteX62" fmla="*/ 411986 w 1052780"/>
                <a:gd name="connsiteY62" fmla="*/ 376904 h 599884"/>
                <a:gd name="connsiteX63" fmla="*/ 567815 w 1052780"/>
                <a:gd name="connsiteY63" fmla="*/ 376904 h 599884"/>
                <a:gd name="connsiteX64" fmla="*/ 567815 w 1052780"/>
                <a:gd name="connsiteY64" fmla="*/ 337471 h 599884"/>
                <a:gd name="connsiteX65" fmla="*/ 567625 w 1052780"/>
                <a:gd name="connsiteY65" fmla="*/ 225552 h 599884"/>
                <a:gd name="connsiteX66" fmla="*/ 588008 w 1052780"/>
                <a:gd name="connsiteY66" fmla="*/ 204978 h 599884"/>
                <a:gd name="connsiteX67" fmla="*/ 713357 w 1052780"/>
                <a:gd name="connsiteY67" fmla="*/ 205169 h 599884"/>
                <a:gd name="connsiteX68" fmla="*/ 733074 w 1052780"/>
                <a:gd name="connsiteY68" fmla="*/ 197167 h 599884"/>
                <a:gd name="connsiteX69" fmla="*/ 830134 w 1052780"/>
                <a:gd name="connsiteY69" fmla="*/ 99631 h 599884"/>
                <a:gd name="connsiteX70" fmla="*/ 853661 w 1052780"/>
                <a:gd name="connsiteY70" fmla="*/ 89725 h 599884"/>
                <a:gd name="connsiteX71" fmla="*/ 913287 w 1052780"/>
                <a:gd name="connsiteY71" fmla="*/ 90011 h 599884"/>
                <a:gd name="connsiteX72" fmla="*/ 927098 w 1052780"/>
                <a:gd name="connsiteY72" fmla="*/ 81439 h 599884"/>
                <a:gd name="connsiteX73" fmla="*/ 1000155 w 1052780"/>
                <a:gd name="connsiteY73" fmla="*/ 43148 h 599884"/>
                <a:gd name="connsiteX74" fmla="*/ 1052733 w 1052780"/>
                <a:gd name="connsiteY74" fmla="*/ 104965 h 599884"/>
                <a:gd name="connsiteX75" fmla="*/ 1003679 w 1052780"/>
                <a:gd name="connsiteY75" fmla="*/ 172498 h 599884"/>
                <a:gd name="connsiteX76" fmla="*/ 926241 w 1052780"/>
                <a:gd name="connsiteY76" fmla="*/ 133921 h 599884"/>
                <a:gd name="connsiteX77" fmla="*/ 922145 w 1052780"/>
                <a:gd name="connsiteY77" fmla="*/ 122968 h 599884"/>
                <a:gd name="connsiteX78" fmla="*/ 858328 w 1052780"/>
                <a:gd name="connsiteY78" fmla="*/ 123253 h 599884"/>
                <a:gd name="connsiteX79" fmla="*/ 848327 w 1052780"/>
                <a:gd name="connsiteY79" fmla="*/ 129064 h 599884"/>
                <a:gd name="connsiteX80" fmla="*/ 751076 w 1052780"/>
                <a:gd name="connsiteY80" fmla="*/ 226504 h 599884"/>
                <a:gd name="connsiteX81" fmla="*/ 722120 w 1052780"/>
                <a:gd name="connsiteY81" fmla="*/ 238315 h 599884"/>
                <a:gd name="connsiteX82" fmla="*/ 613250 w 1052780"/>
                <a:gd name="connsiteY82" fmla="*/ 238125 h 599884"/>
                <a:gd name="connsiteX83" fmla="*/ 601343 w 1052780"/>
                <a:gd name="connsiteY83" fmla="*/ 238125 h 599884"/>
                <a:gd name="connsiteX84" fmla="*/ 601343 w 1052780"/>
                <a:gd name="connsiteY84" fmla="*/ 484632 h 599884"/>
                <a:gd name="connsiteX85" fmla="*/ 612107 w 1052780"/>
                <a:gd name="connsiteY85" fmla="*/ 484632 h 599884"/>
                <a:gd name="connsiteX86" fmla="*/ 743647 w 1052780"/>
                <a:gd name="connsiteY86" fmla="*/ 484537 h 599884"/>
                <a:gd name="connsiteX87" fmla="*/ 764316 w 1052780"/>
                <a:gd name="connsiteY87" fmla="*/ 493490 h 599884"/>
                <a:gd name="connsiteX88" fmla="*/ 832325 w 1052780"/>
                <a:gd name="connsiteY88" fmla="*/ 569119 h 599884"/>
                <a:gd name="connsiteX89" fmla="*/ 837373 w 1052780"/>
                <a:gd name="connsiteY89" fmla="*/ 590455 h 599884"/>
                <a:gd name="connsiteX90" fmla="*/ 818513 w 1052780"/>
                <a:gd name="connsiteY90" fmla="*/ 599884 h 599884"/>
                <a:gd name="connsiteX91" fmla="*/ 448657 w 1052780"/>
                <a:gd name="connsiteY91" fmla="*/ 599408 h 599884"/>
                <a:gd name="connsiteX92" fmla="*/ 428179 w 1052780"/>
                <a:gd name="connsiteY92" fmla="*/ 590359 h 599884"/>
                <a:gd name="connsiteX93" fmla="*/ 329309 w 1052780"/>
                <a:gd name="connsiteY93" fmla="*/ 499110 h 599884"/>
                <a:gd name="connsiteX94" fmla="*/ 317117 w 1052780"/>
                <a:gd name="connsiteY94" fmla="*/ 493109 h 599884"/>
                <a:gd name="connsiteX95" fmla="*/ 135285 w 1052780"/>
                <a:gd name="connsiteY95" fmla="*/ 492919 h 599884"/>
                <a:gd name="connsiteX96" fmla="*/ 133761 w 1052780"/>
                <a:gd name="connsiteY96" fmla="*/ 493109 h 599884"/>
                <a:gd name="connsiteX97" fmla="*/ 986820 w 1052780"/>
                <a:gd name="connsiteY97" fmla="*/ 141637 h 599884"/>
                <a:gd name="connsiteX98" fmla="*/ 1019300 w 1052780"/>
                <a:gd name="connsiteY98" fmla="*/ 108775 h 599884"/>
                <a:gd name="connsiteX99" fmla="*/ 986344 w 1052780"/>
                <a:gd name="connsiteY99" fmla="*/ 75438 h 599884"/>
                <a:gd name="connsiteX100" fmla="*/ 953864 w 1052780"/>
                <a:gd name="connsiteY100" fmla="*/ 109252 h 599884"/>
                <a:gd name="connsiteX101" fmla="*/ 986820 w 1052780"/>
                <a:gd name="connsiteY101" fmla="*/ 141637 h 599884"/>
                <a:gd name="connsiteX102" fmla="*/ 65467 w 1052780"/>
                <a:gd name="connsiteY102" fmla="*/ 170593 h 599884"/>
                <a:gd name="connsiteX103" fmla="*/ 98709 w 1052780"/>
                <a:gd name="connsiteY103" fmla="*/ 137446 h 599884"/>
                <a:gd name="connsiteX104" fmla="*/ 66420 w 1052780"/>
                <a:gd name="connsiteY104" fmla="*/ 104394 h 599884"/>
                <a:gd name="connsiteX105" fmla="*/ 33272 w 1052780"/>
                <a:gd name="connsiteY105" fmla="*/ 136589 h 599884"/>
                <a:gd name="connsiteX106" fmla="*/ 65467 w 1052780"/>
                <a:gd name="connsiteY106" fmla="*/ 170593 h 599884"/>
                <a:gd name="connsiteX107" fmla="*/ 66324 w 1052780"/>
                <a:gd name="connsiteY107" fmla="*/ 511588 h 599884"/>
                <a:gd name="connsiteX108" fmla="*/ 98709 w 1052780"/>
                <a:gd name="connsiteY108" fmla="*/ 478536 h 599884"/>
                <a:gd name="connsiteX109" fmla="*/ 65657 w 1052780"/>
                <a:gd name="connsiteY109" fmla="*/ 445294 h 599884"/>
                <a:gd name="connsiteX110" fmla="*/ 33272 w 1052780"/>
                <a:gd name="connsiteY110" fmla="*/ 478155 h 599884"/>
                <a:gd name="connsiteX111" fmla="*/ 66324 w 1052780"/>
                <a:gd name="connsiteY111" fmla="*/ 511588 h 599884"/>
                <a:gd name="connsiteX112" fmla="*/ 164241 w 1052780"/>
                <a:gd name="connsiteY112" fmla="*/ 254317 h 599884"/>
                <a:gd name="connsiteX113" fmla="*/ 131856 w 1052780"/>
                <a:gd name="connsiteY113" fmla="*/ 287274 h 599884"/>
                <a:gd name="connsiteX114" fmla="*/ 165003 w 1052780"/>
                <a:gd name="connsiteY114" fmla="*/ 320516 h 599884"/>
                <a:gd name="connsiteX115" fmla="*/ 197388 w 1052780"/>
                <a:gd name="connsiteY115" fmla="*/ 287560 h 599884"/>
                <a:gd name="connsiteX116" fmla="*/ 164241 w 1052780"/>
                <a:gd name="connsiteY116" fmla="*/ 254317 h 599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</a:cxnLst>
              <a:rect l="l" t="t" r="r" b="b"/>
              <a:pathLst>
                <a:path w="1052780" h="599884">
                  <a:moveTo>
                    <a:pt x="133761" y="493109"/>
                  </a:moveTo>
                  <a:cubicBezTo>
                    <a:pt x="125379" y="505492"/>
                    <a:pt x="119569" y="517398"/>
                    <a:pt x="110806" y="526447"/>
                  </a:cubicBezTo>
                  <a:cubicBezTo>
                    <a:pt x="90898" y="546830"/>
                    <a:pt x="59942" y="550355"/>
                    <a:pt x="34891" y="536924"/>
                  </a:cubicBezTo>
                  <a:cubicBezTo>
                    <a:pt x="10889" y="524065"/>
                    <a:pt x="-3399" y="495490"/>
                    <a:pt x="697" y="468725"/>
                  </a:cubicBezTo>
                  <a:cubicBezTo>
                    <a:pt x="5079" y="440627"/>
                    <a:pt x="26986" y="417671"/>
                    <a:pt x="54037" y="413004"/>
                  </a:cubicBezTo>
                  <a:cubicBezTo>
                    <a:pt x="82707" y="408051"/>
                    <a:pt x="111377" y="421100"/>
                    <a:pt x="123570" y="447199"/>
                  </a:cubicBezTo>
                  <a:cubicBezTo>
                    <a:pt x="128808" y="458343"/>
                    <a:pt x="135094" y="460248"/>
                    <a:pt x="146048" y="460153"/>
                  </a:cubicBezTo>
                  <a:cubicBezTo>
                    <a:pt x="204246" y="459581"/>
                    <a:pt x="262444" y="460057"/>
                    <a:pt x="320737" y="459677"/>
                  </a:cubicBezTo>
                  <a:cubicBezTo>
                    <a:pt x="331024" y="459581"/>
                    <a:pt x="338834" y="462439"/>
                    <a:pt x="346454" y="469582"/>
                  </a:cubicBezTo>
                  <a:cubicBezTo>
                    <a:pt x="379030" y="500444"/>
                    <a:pt x="411986" y="530828"/>
                    <a:pt x="445133" y="561118"/>
                  </a:cubicBezTo>
                  <a:cubicBezTo>
                    <a:pt x="448277" y="563975"/>
                    <a:pt x="453325" y="566547"/>
                    <a:pt x="457421" y="566547"/>
                  </a:cubicBezTo>
                  <a:cubicBezTo>
                    <a:pt x="564291" y="566833"/>
                    <a:pt x="671066" y="566833"/>
                    <a:pt x="777937" y="566738"/>
                  </a:cubicBezTo>
                  <a:cubicBezTo>
                    <a:pt x="779270" y="566738"/>
                    <a:pt x="780604" y="566547"/>
                    <a:pt x="784128" y="566166"/>
                  </a:cubicBezTo>
                  <a:cubicBezTo>
                    <a:pt x="778318" y="559403"/>
                    <a:pt x="773460" y="553593"/>
                    <a:pt x="768316" y="547973"/>
                  </a:cubicBezTo>
                  <a:cubicBezTo>
                    <a:pt x="759077" y="537877"/>
                    <a:pt x="751457" y="524256"/>
                    <a:pt x="739932" y="519017"/>
                  </a:cubicBezTo>
                  <a:cubicBezTo>
                    <a:pt x="728788" y="513969"/>
                    <a:pt x="713738" y="517588"/>
                    <a:pt x="700404" y="517493"/>
                  </a:cubicBezTo>
                  <a:cubicBezTo>
                    <a:pt x="663065" y="517398"/>
                    <a:pt x="625727" y="517493"/>
                    <a:pt x="588390" y="517493"/>
                  </a:cubicBezTo>
                  <a:cubicBezTo>
                    <a:pt x="572959" y="517493"/>
                    <a:pt x="567434" y="511969"/>
                    <a:pt x="567339" y="496443"/>
                  </a:cubicBezTo>
                  <a:cubicBezTo>
                    <a:pt x="567244" y="468440"/>
                    <a:pt x="567339" y="440341"/>
                    <a:pt x="567339" y="410623"/>
                  </a:cubicBezTo>
                  <a:cubicBezTo>
                    <a:pt x="562767" y="410623"/>
                    <a:pt x="558862" y="410623"/>
                    <a:pt x="554957" y="410623"/>
                  </a:cubicBezTo>
                  <a:cubicBezTo>
                    <a:pt x="503617" y="410623"/>
                    <a:pt x="452182" y="410623"/>
                    <a:pt x="400842" y="410623"/>
                  </a:cubicBezTo>
                  <a:cubicBezTo>
                    <a:pt x="383316" y="410623"/>
                    <a:pt x="378363" y="405575"/>
                    <a:pt x="378363" y="388048"/>
                  </a:cubicBezTo>
                  <a:cubicBezTo>
                    <a:pt x="378268" y="360998"/>
                    <a:pt x="378173" y="333946"/>
                    <a:pt x="378077" y="306896"/>
                  </a:cubicBezTo>
                  <a:cubicBezTo>
                    <a:pt x="378077" y="306324"/>
                    <a:pt x="377601" y="305657"/>
                    <a:pt x="377030" y="304324"/>
                  </a:cubicBezTo>
                  <a:cubicBezTo>
                    <a:pt x="374362" y="304133"/>
                    <a:pt x="371410" y="303752"/>
                    <a:pt x="368457" y="303752"/>
                  </a:cubicBezTo>
                  <a:cubicBezTo>
                    <a:pt x="324928" y="303752"/>
                    <a:pt x="281494" y="303848"/>
                    <a:pt x="237964" y="303562"/>
                  </a:cubicBezTo>
                  <a:cubicBezTo>
                    <a:pt x="231107" y="303467"/>
                    <a:pt x="228059" y="305371"/>
                    <a:pt x="225391" y="312039"/>
                  </a:cubicBezTo>
                  <a:cubicBezTo>
                    <a:pt x="213485" y="342138"/>
                    <a:pt x="182434" y="358711"/>
                    <a:pt x="151573" y="352425"/>
                  </a:cubicBezTo>
                  <a:cubicBezTo>
                    <a:pt x="120712" y="346138"/>
                    <a:pt x="98614" y="318611"/>
                    <a:pt x="98804" y="286607"/>
                  </a:cubicBezTo>
                  <a:cubicBezTo>
                    <a:pt x="98995" y="255270"/>
                    <a:pt x="121093" y="228314"/>
                    <a:pt x="151763" y="222028"/>
                  </a:cubicBezTo>
                  <a:cubicBezTo>
                    <a:pt x="182529" y="215741"/>
                    <a:pt x="213200" y="232505"/>
                    <a:pt x="225677" y="262509"/>
                  </a:cubicBezTo>
                  <a:cubicBezTo>
                    <a:pt x="226725" y="264986"/>
                    <a:pt x="227678" y="267557"/>
                    <a:pt x="228821" y="270319"/>
                  </a:cubicBezTo>
                  <a:cubicBezTo>
                    <a:pt x="278256" y="270319"/>
                    <a:pt x="327500" y="270319"/>
                    <a:pt x="378268" y="270319"/>
                  </a:cubicBezTo>
                  <a:cubicBezTo>
                    <a:pt x="378268" y="266319"/>
                    <a:pt x="378268" y="262700"/>
                    <a:pt x="378268" y="259175"/>
                  </a:cubicBezTo>
                  <a:cubicBezTo>
                    <a:pt x="378268" y="221171"/>
                    <a:pt x="378268" y="183166"/>
                    <a:pt x="378268" y="145161"/>
                  </a:cubicBezTo>
                  <a:cubicBezTo>
                    <a:pt x="378268" y="127730"/>
                    <a:pt x="383316" y="122777"/>
                    <a:pt x="401032" y="122777"/>
                  </a:cubicBezTo>
                  <a:cubicBezTo>
                    <a:pt x="485996" y="122777"/>
                    <a:pt x="570863" y="122682"/>
                    <a:pt x="655826" y="122968"/>
                  </a:cubicBezTo>
                  <a:cubicBezTo>
                    <a:pt x="664208" y="122968"/>
                    <a:pt x="669637" y="120396"/>
                    <a:pt x="675257" y="114395"/>
                  </a:cubicBezTo>
                  <a:cubicBezTo>
                    <a:pt x="699546" y="87916"/>
                    <a:pt x="724216" y="61913"/>
                    <a:pt x="751076" y="33338"/>
                  </a:cubicBezTo>
                  <a:cubicBezTo>
                    <a:pt x="744885" y="33338"/>
                    <a:pt x="741456" y="33338"/>
                    <a:pt x="738027" y="33338"/>
                  </a:cubicBezTo>
                  <a:cubicBezTo>
                    <a:pt x="641825" y="33338"/>
                    <a:pt x="545527" y="33433"/>
                    <a:pt x="449324" y="33147"/>
                  </a:cubicBezTo>
                  <a:cubicBezTo>
                    <a:pt x="441800" y="33147"/>
                    <a:pt x="436656" y="35433"/>
                    <a:pt x="431512" y="40767"/>
                  </a:cubicBezTo>
                  <a:cubicBezTo>
                    <a:pt x="397794" y="75819"/>
                    <a:pt x="363599" y="110395"/>
                    <a:pt x="329976" y="145447"/>
                  </a:cubicBezTo>
                  <a:cubicBezTo>
                    <a:pt x="323023" y="152686"/>
                    <a:pt x="315879" y="156019"/>
                    <a:pt x="305782" y="155924"/>
                  </a:cubicBezTo>
                  <a:cubicBezTo>
                    <a:pt x="250347" y="155543"/>
                    <a:pt x="194816" y="155829"/>
                    <a:pt x="139381" y="155543"/>
                  </a:cubicBezTo>
                  <a:cubicBezTo>
                    <a:pt x="132237" y="155543"/>
                    <a:pt x="128713" y="157448"/>
                    <a:pt x="125760" y="164306"/>
                  </a:cubicBezTo>
                  <a:cubicBezTo>
                    <a:pt x="113187" y="193643"/>
                    <a:pt x="82135" y="209074"/>
                    <a:pt x="51655" y="202121"/>
                  </a:cubicBezTo>
                  <a:cubicBezTo>
                    <a:pt x="20890" y="195167"/>
                    <a:pt x="-255" y="167545"/>
                    <a:pt x="316" y="135255"/>
                  </a:cubicBezTo>
                  <a:cubicBezTo>
                    <a:pt x="888" y="104299"/>
                    <a:pt x="24129" y="77152"/>
                    <a:pt x="54608" y="71818"/>
                  </a:cubicBezTo>
                  <a:cubicBezTo>
                    <a:pt x="85279" y="66389"/>
                    <a:pt x="116140" y="83439"/>
                    <a:pt x="127094" y="113062"/>
                  </a:cubicBezTo>
                  <a:cubicBezTo>
                    <a:pt x="130047" y="120967"/>
                    <a:pt x="133571" y="123063"/>
                    <a:pt x="141571" y="122968"/>
                  </a:cubicBezTo>
                  <a:cubicBezTo>
                    <a:pt x="193292" y="122587"/>
                    <a:pt x="245013" y="122968"/>
                    <a:pt x="296734" y="122491"/>
                  </a:cubicBezTo>
                  <a:cubicBezTo>
                    <a:pt x="301782" y="122491"/>
                    <a:pt x="308069" y="119824"/>
                    <a:pt x="311688" y="116300"/>
                  </a:cubicBezTo>
                  <a:cubicBezTo>
                    <a:pt x="346645" y="81058"/>
                    <a:pt x="381316" y="45529"/>
                    <a:pt x="415797" y="9715"/>
                  </a:cubicBezTo>
                  <a:cubicBezTo>
                    <a:pt x="422178" y="3048"/>
                    <a:pt x="429036" y="0"/>
                    <a:pt x="438371" y="0"/>
                  </a:cubicBezTo>
                  <a:cubicBezTo>
                    <a:pt x="553814" y="190"/>
                    <a:pt x="669161" y="190"/>
                    <a:pt x="784604" y="95"/>
                  </a:cubicBezTo>
                  <a:cubicBezTo>
                    <a:pt x="793367" y="95"/>
                    <a:pt x="801178" y="1619"/>
                    <a:pt x="804893" y="10763"/>
                  </a:cubicBezTo>
                  <a:cubicBezTo>
                    <a:pt x="808417" y="19431"/>
                    <a:pt x="804130" y="25813"/>
                    <a:pt x="798416" y="31814"/>
                  </a:cubicBezTo>
                  <a:cubicBezTo>
                    <a:pt x="762030" y="70390"/>
                    <a:pt x="725549" y="108966"/>
                    <a:pt x="689354" y="147828"/>
                  </a:cubicBezTo>
                  <a:cubicBezTo>
                    <a:pt x="683640" y="153924"/>
                    <a:pt x="677257" y="155829"/>
                    <a:pt x="669257" y="155734"/>
                  </a:cubicBezTo>
                  <a:cubicBezTo>
                    <a:pt x="587723" y="155543"/>
                    <a:pt x="506284" y="155639"/>
                    <a:pt x="424750" y="155639"/>
                  </a:cubicBezTo>
                  <a:cubicBezTo>
                    <a:pt x="420749" y="155639"/>
                    <a:pt x="416749" y="155639"/>
                    <a:pt x="411986" y="155639"/>
                  </a:cubicBezTo>
                  <a:cubicBezTo>
                    <a:pt x="411986" y="229838"/>
                    <a:pt x="411986" y="302990"/>
                    <a:pt x="411986" y="376904"/>
                  </a:cubicBezTo>
                  <a:cubicBezTo>
                    <a:pt x="463422" y="376904"/>
                    <a:pt x="514571" y="376904"/>
                    <a:pt x="567815" y="376904"/>
                  </a:cubicBezTo>
                  <a:cubicBezTo>
                    <a:pt x="567815" y="363855"/>
                    <a:pt x="567815" y="350615"/>
                    <a:pt x="567815" y="337471"/>
                  </a:cubicBezTo>
                  <a:cubicBezTo>
                    <a:pt x="567720" y="300133"/>
                    <a:pt x="567625" y="262795"/>
                    <a:pt x="567625" y="225552"/>
                  </a:cubicBezTo>
                  <a:cubicBezTo>
                    <a:pt x="567625" y="210693"/>
                    <a:pt x="573340" y="204978"/>
                    <a:pt x="588008" y="204978"/>
                  </a:cubicBezTo>
                  <a:cubicBezTo>
                    <a:pt x="629823" y="204883"/>
                    <a:pt x="671543" y="204788"/>
                    <a:pt x="713357" y="205169"/>
                  </a:cubicBezTo>
                  <a:cubicBezTo>
                    <a:pt x="721453" y="205264"/>
                    <a:pt x="727359" y="203073"/>
                    <a:pt x="733074" y="197167"/>
                  </a:cubicBezTo>
                  <a:cubicBezTo>
                    <a:pt x="765269" y="164401"/>
                    <a:pt x="797940" y="132207"/>
                    <a:pt x="830134" y="99631"/>
                  </a:cubicBezTo>
                  <a:cubicBezTo>
                    <a:pt x="836896" y="92773"/>
                    <a:pt x="843850" y="89440"/>
                    <a:pt x="853661" y="89725"/>
                  </a:cubicBezTo>
                  <a:cubicBezTo>
                    <a:pt x="873473" y="90297"/>
                    <a:pt x="893380" y="89630"/>
                    <a:pt x="913287" y="90011"/>
                  </a:cubicBezTo>
                  <a:cubicBezTo>
                    <a:pt x="920240" y="90106"/>
                    <a:pt x="924050" y="88487"/>
                    <a:pt x="927098" y="81439"/>
                  </a:cubicBezTo>
                  <a:cubicBezTo>
                    <a:pt x="939672" y="52292"/>
                    <a:pt x="969580" y="37052"/>
                    <a:pt x="1000155" y="43148"/>
                  </a:cubicBezTo>
                  <a:cubicBezTo>
                    <a:pt x="1029206" y="48958"/>
                    <a:pt x="1051685" y="75343"/>
                    <a:pt x="1052733" y="104965"/>
                  </a:cubicBezTo>
                  <a:cubicBezTo>
                    <a:pt x="1053876" y="137160"/>
                    <a:pt x="1034255" y="164211"/>
                    <a:pt x="1003679" y="172498"/>
                  </a:cubicBezTo>
                  <a:cubicBezTo>
                    <a:pt x="972247" y="181070"/>
                    <a:pt x="938909" y="164401"/>
                    <a:pt x="926241" y="133921"/>
                  </a:cubicBezTo>
                  <a:cubicBezTo>
                    <a:pt x="924813" y="130492"/>
                    <a:pt x="923670" y="126968"/>
                    <a:pt x="922145" y="122968"/>
                  </a:cubicBezTo>
                  <a:cubicBezTo>
                    <a:pt x="900714" y="122968"/>
                    <a:pt x="879569" y="122682"/>
                    <a:pt x="858328" y="123253"/>
                  </a:cubicBezTo>
                  <a:cubicBezTo>
                    <a:pt x="854899" y="123349"/>
                    <a:pt x="850994" y="126397"/>
                    <a:pt x="848327" y="129064"/>
                  </a:cubicBezTo>
                  <a:cubicBezTo>
                    <a:pt x="815751" y="161353"/>
                    <a:pt x="783081" y="193643"/>
                    <a:pt x="751076" y="226504"/>
                  </a:cubicBezTo>
                  <a:cubicBezTo>
                    <a:pt x="742695" y="235077"/>
                    <a:pt x="734027" y="238506"/>
                    <a:pt x="722120" y="238315"/>
                  </a:cubicBezTo>
                  <a:cubicBezTo>
                    <a:pt x="685830" y="237649"/>
                    <a:pt x="649540" y="238125"/>
                    <a:pt x="613250" y="238125"/>
                  </a:cubicBezTo>
                  <a:cubicBezTo>
                    <a:pt x="609535" y="238125"/>
                    <a:pt x="605820" y="238125"/>
                    <a:pt x="601343" y="238125"/>
                  </a:cubicBezTo>
                  <a:cubicBezTo>
                    <a:pt x="601343" y="320326"/>
                    <a:pt x="601343" y="401669"/>
                    <a:pt x="601343" y="484632"/>
                  </a:cubicBezTo>
                  <a:cubicBezTo>
                    <a:pt x="604963" y="484632"/>
                    <a:pt x="608487" y="484632"/>
                    <a:pt x="612107" y="484632"/>
                  </a:cubicBezTo>
                  <a:cubicBezTo>
                    <a:pt x="655921" y="484632"/>
                    <a:pt x="699737" y="484823"/>
                    <a:pt x="743647" y="484537"/>
                  </a:cubicBezTo>
                  <a:cubicBezTo>
                    <a:pt x="752220" y="484442"/>
                    <a:pt x="758601" y="487109"/>
                    <a:pt x="764316" y="493490"/>
                  </a:cubicBezTo>
                  <a:cubicBezTo>
                    <a:pt x="786795" y="518827"/>
                    <a:pt x="809560" y="543973"/>
                    <a:pt x="832325" y="569119"/>
                  </a:cubicBezTo>
                  <a:cubicBezTo>
                    <a:pt x="838039" y="575405"/>
                    <a:pt x="841469" y="582073"/>
                    <a:pt x="837373" y="590455"/>
                  </a:cubicBezTo>
                  <a:cubicBezTo>
                    <a:pt x="833563" y="598456"/>
                    <a:pt x="826515" y="599884"/>
                    <a:pt x="818513" y="599884"/>
                  </a:cubicBezTo>
                  <a:cubicBezTo>
                    <a:pt x="695260" y="599789"/>
                    <a:pt x="572006" y="599980"/>
                    <a:pt x="448657" y="599408"/>
                  </a:cubicBezTo>
                  <a:cubicBezTo>
                    <a:pt x="441704" y="599408"/>
                    <a:pt x="433513" y="595217"/>
                    <a:pt x="428179" y="590359"/>
                  </a:cubicBezTo>
                  <a:cubicBezTo>
                    <a:pt x="394841" y="560356"/>
                    <a:pt x="362361" y="529495"/>
                    <a:pt x="329309" y="499110"/>
                  </a:cubicBezTo>
                  <a:cubicBezTo>
                    <a:pt x="326071" y="496157"/>
                    <a:pt x="321308" y="493205"/>
                    <a:pt x="317117" y="493109"/>
                  </a:cubicBezTo>
                  <a:cubicBezTo>
                    <a:pt x="256538" y="492728"/>
                    <a:pt x="195864" y="492823"/>
                    <a:pt x="135285" y="492919"/>
                  </a:cubicBezTo>
                  <a:cubicBezTo>
                    <a:pt x="133475" y="493014"/>
                    <a:pt x="132142" y="493300"/>
                    <a:pt x="133761" y="493109"/>
                  </a:cubicBezTo>
                  <a:close/>
                  <a:moveTo>
                    <a:pt x="986820" y="141637"/>
                  </a:moveTo>
                  <a:cubicBezTo>
                    <a:pt x="1004632" y="141541"/>
                    <a:pt x="1019205" y="126778"/>
                    <a:pt x="1019300" y="108775"/>
                  </a:cubicBezTo>
                  <a:cubicBezTo>
                    <a:pt x="1019396" y="90106"/>
                    <a:pt x="1004727" y="75247"/>
                    <a:pt x="986344" y="75438"/>
                  </a:cubicBezTo>
                  <a:cubicBezTo>
                    <a:pt x="967961" y="75533"/>
                    <a:pt x="953482" y="90678"/>
                    <a:pt x="953864" y="109252"/>
                  </a:cubicBezTo>
                  <a:cubicBezTo>
                    <a:pt x="954244" y="127349"/>
                    <a:pt x="968913" y="141732"/>
                    <a:pt x="986820" y="141637"/>
                  </a:cubicBezTo>
                  <a:close/>
                  <a:moveTo>
                    <a:pt x="65467" y="170593"/>
                  </a:moveTo>
                  <a:cubicBezTo>
                    <a:pt x="83850" y="170783"/>
                    <a:pt x="98614" y="156019"/>
                    <a:pt x="98709" y="137446"/>
                  </a:cubicBezTo>
                  <a:cubicBezTo>
                    <a:pt x="98709" y="119348"/>
                    <a:pt x="84231" y="104584"/>
                    <a:pt x="66420" y="104394"/>
                  </a:cubicBezTo>
                  <a:cubicBezTo>
                    <a:pt x="48513" y="104203"/>
                    <a:pt x="33654" y="118491"/>
                    <a:pt x="33272" y="136589"/>
                  </a:cubicBezTo>
                  <a:cubicBezTo>
                    <a:pt x="32796" y="155067"/>
                    <a:pt x="47274" y="170402"/>
                    <a:pt x="65467" y="170593"/>
                  </a:cubicBezTo>
                  <a:close/>
                  <a:moveTo>
                    <a:pt x="66324" y="511588"/>
                  </a:moveTo>
                  <a:cubicBezTo>
                    <a:pt x="84136" y="511397"/>
                    <a:pt x="98614" y="496634"/>
                    <a:pt x="98709" y="478536"/>
                  </a:cubicBezTo>
                  <a:cubicBezTo>
                    <a:pt x="98804" y="459962"/>
                    <a:pt x="84136" y="445198"/>
                    <a:pt x="65657" y="445294"/>
                  </a:cubicBezTo>
                  <a:cubicBezTo>
                    <a:pt x="47655" y="445389"/>
                    <a:pt x="33368" y="459867"/>
                    <a:pt x="33272" y="478155"/>
                  </a:cubicBezTo>
                  <a:cubicBezTo>
                    <a:pt x="33177" y="496634"/>
                    <a:pt x="48036" y="511683"/>
                    <a:pt x="66324" y="511588"/>
                  </a:cubicBezTo>
                  <a:close/>
                  <a:moveTo>
                    <a:pt x="164241" y="254317"/>
                  </a:moveTo>
                  <a:cubicBezTo>
                    <a:pt x="146334" y="254508"/>
                    <a:pt x="131951" y="269177"/>
                    <a:pt x="131856" y="287274"/>
                  </a:cubicBezTo>
                  <a:cubicBezTo>
                    <a:pt x="131761" y="305848"/>
                    <a:pt x="146620" y="320707"/>
                    <a:pt x="165003" y="320516"/>
                  </a:cubicBezTo>
                  <a:cubicBezTo>
                    <a:pt x="182910" y="320326"/>
                    <a:pt x="197293" y="305657"/>
                    <a:pt x="197388" y="287560"/>
                  </a:cubicBezTo>
                  <a:cubicBezTo>
                    <a:pt x="197388" y="268986"/>
                    <a:pt x="182624" y="254127"/>
                    <a:pt x="164241" y="2543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49" name="Forma libre: forma 48">
              <a:extLst>
                <a:ext uri="{FF2B5EF4-FFF2-40B4-BE49-F238E27FC236}">
                  <a16:creationId xmlns:a16="http://schemas.microsoft.com/office/drawing/2014/main" id="{4B0C6729-07B7-4429-AF5F-6DAF8F8B3F06}"/>
                </a:ext>
              </a:extLst>
            </p:cNvPr>
            <p:cNvSpPr/>
            <p:nvPr userDrawn="1"/>
          </p:nvSpPr>
          <p:spPr>
            <a:xfrm>
              <a:off x="1449029" y="2256202"/>
              <a:ext cx="1052429" cy="156599"/>
            </a:xfrm>
            <a:custGeom>
              <a:avLst/>
              <a:gdLst>
                <a:gd name="connsiteX0" fmla="*/ 728351 w 1052429"/>
                <a:gd name="connsiteY0" fmla="*/ 33147 h 156599"/>
                <a:gd name="connsiteX1" fmla="*/ 427361 w 1052429"/>
                <a:gd name="connsiteY1" fmla="*/ 33433 h 156599"/>
                <a:gd name="connsiteX2" fmla="*/ 411263 w 1052429"/>
                <a:gd name="connsiteY2" fmla="*/ 39624 h 156599"/>
                <a:gd name="connsiteX3" fmla="*/ 295821 w 1052429"/>
                <a:gd name="connsiteY3" fmla="*/ 147733 h 156599"/>
                <a:gd name="connsiteX4" fmla="*/ 273913 w 1052429"/>
                <a:gd name="connsiteY4" fmla="*/ 156591 h 156599"/>
                <a:gd name="connsiteX5" fmla="*/ 201999 w 1052429"/>
                <a:gd name="connsiteY5" fmla="*/ 156020 h 156599"/>
                <a:gd name="connsiteX6" fmla="*/ 182283 w 1052429"/>
                <a:gd name="connsiteY6" fmla="*/ 147828 h 156599"/>
                <a:gd name="connsiteX7" fmla="*/ 140563 w 1052429"/>
                <a:gd name="connsiteY7" fmla="*/ 106775 h 156599"/>
                <a:gd name="connsiteX8" fmla="*/ 122656 w 1052429"/>
                <a:gd name="connsiteY8" fmla="*/ 99346 h 156599"/>
                <a:gd name="connsiteX9" fmla="*/ 21977 w 1052429"/>
                <a:gd name="connsiteY9" fmla="*/ 99346 h 156599"/>
                <a:gd name="connsiteX10" fmla="*/ 6546 w 1052429"/>
                <a:gd name="connsiteY10" fmla="*/ 95631 h 156599"/>
                <a:gd name="connsiteX11" fmla="*/ 1212 w 1052429"/>
                <a:gd name="connsiteY11" fmla="*/ 77438 h 156599"/>
                <a:gd name="connsiteX12" fmla="*/ 19119 w 1052429"/>
                <a:gd name="connsiteY12" fmla="*/ 66389 h 156599"/>
                <a:gd name="connsiteX13" fmla="*/ 104368 w 1052429"/>
                <a:gd name="connsiteY13" fmla="*/ 65818 h 156599"/>
                <a:gd name="connsiteX14" fmla="*/ 177139 w 1052429"/>
                <a:gd name="connsiteY14" fmla="*/ 96393 h 156599"/>
                <a:gd name="connsiteX15" fmla="*/ 243433 w 1052429"/>
                <a:gd name="connsiteY15" fmla="*/ 124301 h 156599"/>
                <a:gd name="connsiteX16" fmla="*/ 295440 w 1052429"/>
                <a:gd name="connsiteY16" fmla="*/ 103156 h 156599"/>
                <a:gd name="connsiteX17" fmla="*/ 395357 w 1052429"/>
                <a:gd name="connsiteY17" fmla="*/ 8573 h 156599"/>
                <a:gd name="connsiteX18" fmla="*/ 417455 w 1052429"/>
                <a:gd name="connsiteY18" fmla="*/ 0 h 156599"/>
                <a:gd name="connsiteX19" fmla="*/ 1029626 w 1052429"/>
                <a:gd name="connsiteY19" fmla="*/ 191 h 156599"/>
                <a:gd name="connsiteX20" fmla="*/ 1038866 w 1052429"/>
                <a:gd name="connsiteY20" fmla="*/ 476 h 156599"/>
                <a:gd name="connsiteX21" fmla="*/ 1052391 w 1052429"/>
                <a:gd name="connsiteY21" fmla="*/ 17240 h 156599"/>
                <a:gd name="connsiteX22" fmla="*/ 1038675 w 1052429"/>
                <a:gd name="connsiteY22" fmla="*/ 32766 h 156599"/>
                <a:gd name="connsiteX23" fmla="*/ 1028389 w 1052429"/>
                <a:gd name="connsiteY23" fmla="*/ 33052 h 156599"/>
                <a:gd name="connsiteX24" fmla="*/ 728351 w 1052429"/>
                <a:gd name="connsiteY24" fmla="*/ 33147 h 156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52429" h="156599">
                  <a:moveTo>
                    <a:pt x="728351" y="33147"/>
                  </a:moveTo>
                  <a:cubicBezTo>
                    <a:pt x="628053" y="33147"/>
                    <a:pt x="527754" y="33052"/>
                    <a:pt x="427361" y="33433"/>
                  </a:cubicBezTo>
                  <a:cubicBezTo>
                    <a:pt x="421931" y="33433"/>
                    <a:pt x="415264" y="36005"/>
                    <a:pt x="411263" y="39624"/>
                  </a:cubicBezTo>
                  <a:cubicBezTo>
                    <a:pt x="372497" y="75343"/>
                    <a:pt x="334111" y="111538"/>
                    <a:pt x="295821" y="147733"/>
                  </a:cubicBezTo>
                  <a:cubicBezTo>
                    <a:pt x="289439" y="153734"/>
                    <a:pt x="282867" y="156781"/>
                    <a:pt x="273913" y="156591"/>
                  </a:cubicBezTo>
                  <a:cubicBezTo>
                    <a:pt x="249910" y="156115"/>
                    <a:pt x="226002" y="157067"/>
                    <a:pt x="201999" y="156020"/>
                  </a:cubicBezTo>
                  <a:cubicBezTo>
                    <a:pt x="195237" y="155734"/>
                    <a:pt x="187331" y="152400"/>
                    <a:pt x="182283" y="147828"/>
                  </a:cubicBezTo>
                  <a:cubicBezTo>
                    <a:pt x="167709" y="134874"/>
                    <a:pt x="154088" y="120872"/>
                    <a:pt x="140563" y="106775"/>
                  </a:cubicBezTo>
                  <a:cubicBezTo>
                    <a:pt x="135420" y="101441"/>
                    <a:pt x="130181" y="99251"/>
                    <a:pt x="122656" y="99346"/>
                  </a:cubicBezTo>
                  <a:cubicBezTo>
                    <a:pt x="89128" y="99727"/>
                    <a:pt x="55505" y="99631"/>
                    <a:pt x="21977" y="99346"/>
                  </a:cubicBezTo>
                  <a:cubicBezTo>
                    <a:pt x="16738" y="99251"/>
                    <a:pt x="10833" y="98393"/>
                    <a:pt x="6546" y="95631"/>
                  </a:cubicBezTo>
                  <a:cubicBezTo>
                    <a:pt x="260" y="91631"/>
                    <a:pt x="-1455" y="84677"/>
                    <a:pt x="1212" y="77438"/>
                  </a:cubicBezTo>
                  <a:cubicBezTo>
                    <a:pt x="4260" y="69247"/>
                    <a:pt x="10833" y="66389"/>
                    <a:pt x="19119" y="66389"/>
                  </a:cubicBezTo>
                  <a:cubicBezTo>
                    <a:pt x="47504" y="66389"/>
                    <a:pt x="76174" y="68390"/>
                    <a:pt x="104368" y="65818"/>
                  </a:cubicBezTo>
                  <a:cubicBezTo>
                    <a:pt x="135134" y="63056"/>
                    <a:pt x="159327" y="70961"/>
                    <a:pt x="177139" y="96393"/>
                  </a:cubicBezTo>
                  <a:cubicBezTo>
                    <a:pt x="193522" y="119634"/>
                    <a:pt x="215525" y="125540"/>
                    <a:pt x="243433" y="124301"/>
                  </a:cubicBezTo>
                  <a:cubicBezTo>
                    <a:pt x="264674" y="123349"/>
                    <a:pt x="280295" y="118491"/>
                    <a:pt x="295440" y="103156"/>
                  </a:cubicBezTo>
                  <a:cubicBezTo>
                    <a:pt x="327634" y="70580"/>
                    <a:pt x="362019" y="40100"/>
                    <a:pt x="395357" y="8573"/>
                  </a:cubicBezTo>
                  <a:cubicBezTo>
                    <a:pt x="401738" y="2572"/>
                    <a:pt x="408501" y="0"/>
                    <a:pt x="417455" y="0"/>
                  </a:cubicBezTo>
                  <a:cubicBezTo>
                    <a:pt x="621480" y="191"/>
                    <a:pt x="825601" y="191"/>
                    <a:pt x="1029626" y="191"/>
                  </a:cubicBezTo>
                  <a:cubicBezTo>
                    <a:pt x="1032674" y="191"/>
                    <a:pt x="1035818" y="0"/>
                    <a:pt x="1038866" y="476"/>
                  </a:cubicBezTo>
                  <a:cubicBezTo>
                    <a:pt x="1047057" y="1905"/>
                    <a:pt x="1052963" y="9049"/>
                    <a:pt x="1052391" y="17240"/>
                  </a:cubicBezTo>
                  <a:cubicBezTo>
                    <a:pt x="1051820" y="25908"/>
                    <a:pt x="1046962" y="31147"/>
                    <a:pt x="1038675" y="32766"/>
                  </a:cubicBezTo>
                  <a:cubicBezTo>
                    <a:pt x="1035342" y="33433"/>
                    <a:pt x="1031817" y="33052"/>
                    <a:pt x="1028389" y="33052"/>
                  </a:cubicBezTo>
                  <a:cubicBezTo>
                    <a:pt x="928281" y="33147"/>
                    <a:pt x="828268" y="33147"/>
                    <a:pt x="728351" y="331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50" name="Forma libre: forma 49">
              <a:extLst>
                <a:ext uri="{FF2B5EF4-FFF2-40B4-BE49-F238E27FC236}">
                  <a16:creationId xmlns:a16="http://schemas.microsoft.com/office/drawing/2014/main" id="{F82F662E-986E-42B0-B688-451E42533ADC}"/>
                </a:ext>
              </a:extLst>
            </p:cNvPr>
            <p:cNvSpPr/>
            <p:nvPr userDrawn="1"/>
          </p:nvSpPr>
          <p:spPr>
            <a:xfrm>
              <a:off x="1449190" y="2872652"/>
              <a:ext cx="1052234" cy="156694"/>
            </a:xfrm>
            <a:custGeom>
              <a:avLst/>
              <a:gdLst>
                <a:gd name="connsiteX0" fmla="*/ 723332 w 1052234"/>
                <a:gd name="connsiteY0" fmla="*/ 156504 h 156694"/>
                <a:gd name="connsiteX1" fmla="*/ 418246 w 1052234"/>
                <a:gd name="connsiteY1" fmla="*/ 156695 h 156694"/>
                <a:gd name="connsiteX2" fmla="*/ 393671 w 1052234"/>
                <a:gd name="connsiteY2" fmla="*/ 146789 h 156694"/>
                <a:gd name="connsiteX3" fmla="*/ 279753 w 1052234"/>
                <a:gd name="connsiteY3" fmla="*/ 40109 h 156694"/>
                <a:gd name="connsiteX4" fmla="*/ 262703 w 1052234"/>
                <a:gd name="connsiteY4" fmla="*/ 33537 h 156694"/>
                <a:gd name="connsiteX5" fmla="*/ 213459 w 1052234"/>
                <a:gd name="connsiteY5" fmla="*/ 33537 h 156694"/>
                <a:gd name="connsiteX6" fmla="*/ 197647 w 1052234"/>
                <a:gd name="connsiteY6" fmla="*/ 40109 h 156694"/>
                <a:gd name="connsiteX7" fmla="*/ 154785 w 1052234"/>
                <a:gd name="connsiteY7" fmla="*/ 81447 h 156694"/>
                <a:gd name="connsiteX8" fmla="*/ 135068 w 1052234"/>
                <a:gd name="connsiteY8" fmla="*/ 89734 h 156694"/>
                <a:gd name="connsiteX9" fmla="*/ 20006 w 1052234"/>
                <a:gd name="connsiteY9" fmla="*/ 90115 h 156694"/>
                <a:gd name="connsiteX10" fmla="*/ 4 w 1052234"/>
                <a:gd name="connsiteY10" fmla="*/ 73161 h 156694"/>
                <a:gd name="connsiteX11" fmla="*/ 19625 w 1052234"/>
                <a:gd name="connsiteY11" fmla="*/ 57063 h 156694"/>
                <a:gd name="connsiteX12" fmla="*/ 124400 w 1052234"/>
                <a:gd name="connsiteY12" fmla="*/ 56778 h 156694"/>
                <a:gd name="connsiteX13" fmla="*/ 138497 w 1052234"/>
                <a:gd name="connsiteY13" fmla="*/ 50967 h 156694"/>
                <a:gd name="connsiteX14" fmla="*/ 180979 w 1052234"/>
                <a:gd name="connsiteY14" fmla="*/ 9153 h 156694"/>
                <a:gd name="connsiteX15" fmla="*/ 202791 w 1052234"/>
                <a:gd name="connsiteY15" fmla="*/ 9 h 156694"/>
                <a:gd name="connsiteX16" fmla="*/ 273657 w 1052234"/>
                <a:gd name="connsiteY16" fmla="*/ 9 h 156694"/>
                <a:gd name="connsiteX17" fmla="*/ 295659 w 1052234"/>
                <a:gd name="connsiteY17" fmla="*/ 8772 h 156694"/>
                <a:gd name="connsiteX18" fmla="*/ 411102 w 1052234"/>
                <a:gd name="connsiteY18" fmla="*/ 116880 h 156694"/>
                <a:gd name="connsiteX19" fmla="*/ 427200 w 1052234"/>
                <a:gd name="connsiteY19" fmla="*/ 123167 h 156694"/>
                <a:gd name="connsiteX20" fmla="*/ 1027084 w 1052234"/>
                <a:gd name="connsiteY20" fmla="*/ 123453 h 156694"/>
                <a:gd name="connsiteX21" fmla="*/ 1036324 w 1052234"/>
                <a:gd name="connsiteY21" fmla="*/ 123548 h 156694"/>
                <a:gd name="connsiteX22" fmla="*/ 1052230 w 1052234"/>
                <a:gd name="connsiteY22" fmla="*/ 140217 h 156694"/>
                <a:gd name="connsiteX23" fmla="*/ 1036704 w 1052234"/>
                <a:gd name="connsiteY23" fmla="*/ 156314 h 156694"/>
                <a:gd name="connsiteX24" fmla="*/ 1027465 w 1052234"/>
                <a:gd name="connsiteY24" fmla="*/ 156409 h 156694"/>
                <a:gd name="connsiteX25" fmla="*/ 723332 w 1052234"/>
                <a:gd name="connsiteY25" fmla="*/ 156504 h 156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52234" h="156694">
                  <a:moveTo>
                    <a:pt x="723332" y="156504"/>
                  </a:moveTo>
                  <a:cubicBezTo>
                    <a:pt x="621605" y="156504"/>
                    <a:pt x="519973" y="156409"/>
                    <a:pt x="418246" y="156695"/>
                  </a:cubicBezTo>
                  <a:cubicBezTo>
                    <a:pt x="408245" y="156695"/>
                    <a:pt x="400815" y="153552"/>
                    <a:pt x="393671" y="146789"/>
                  </a:cubicBezTo>
                  <a:cubicBezTo>
                    <a:pt x="355953" y="110975"/>
                    <a:pt x="318043" y="75351"/>
                    <a:pt x="279753" y="40109"/>
                  </a:cubicBezTo>
                  <a:cubicBezTo>
                    <a:pt x="275562" y="36204"/>
                    <a:pt x="268609" y="33918"/>
                    <a:pt x="262703" y="33537"/>
                  </a:cubicBezTo>
                  <a:cubicBezTo>
                    <a:pt x="246320" y="32679"/>
                    <a:pt x="229842" y="32679"/>
                    <a:pt x="213459" y="33537"/>
                  </a:cubicBezTo>
                  <a:cubicBezTo>
                    <a:pt x="208029" y="33822"/>
                    <a:pt x="201648" y="36489"/>
                    <a:pt x="197647" y="40109"/>
                  </a:cubicBezTo>
                  <a:cubicBezTo>
                    <a:pt x="182979" y="53539"/>
                    <a:pt x="169644" y="68303"/>
                    <a:pt x="154785" y="81447"/>
                  </a:cubicBezTo>
                  <a:cubicBezTo>
                    <a:pt x="149641" y="86019"/>
                    <a:pt x="141736" y="89639"/>
                    <a:pt x="135068" y="89734"/>
                  </a:cubicBezTo>
                  <a:cubicBezTo>
                    <a:pt x="96777" y="90496"/>
                    <a:pt x="58392" y="90210"/>
                    <a:pt x="20006" y="90115"/>
                  </a:cubicBezTo>
                  <a:cubicBezTo>
                    <a:pt x="7147" y="90115"/>
                    <a:pt x="-187" y="83638"/>
                    <a:pt x="4" y="73161"/>
                  </a:cubicBezTo>
                  <a:cubicBezTo>
                    <a:pt x="194" y="63159"/>
                    <a:pt x="7147" y="57159"/>
                    <a:pt x="19625" y="57063"/>
                  </a:cubicBezTo>
                  <a:cubicBezTo>
                    <a:pt x="54582" y="56873"/>
                    <a:pt x="89443" y="57254"/>
                    <a:pt x="124400" y="56778"/>
                  </a:cubicBezTo>
                  <a:cubicBezTo>
                    <a:pt x="129163" y="56682"/>
                    <a:pt x="134973" y="54301"/>
                    <a:pt x="138497" y="50967"/>
                  </a:cubicBezTo>
                  <a:cubicBezTo>
                    <a:pt x="153070" y="37442"/>
                    <a:pt x="167072" y="23345"/>
                    <a:pt x="180979" y="9153"/>
                  </a:cubicBezTo>
                  <a:cubicBezTo>
                    <a:pt x="187074" y="2866"/>
                    <a:pt x="193742" y="-182"/>
                    <a:pt x="202791" y="9"/>
                  </a:cubicBezTo>
                  <a:cubicBezTo>
                    <a:pt x="226412" y="485"/>
                    <a:pt x="250035" y="485"/>
                    <a:pt x="273657" y="9"/>
                  </a:cubicBezTo>
                  <a:cubicBezTo>
                    <a:pt x="282610" y="-182"/>
                    <a:pt x="289278" y="2771"/>
                    <a:pt x="295659" y="8772"/>
                  </a:cubicBezTo>
                  <a:cubicBezTo>
                    <a:pt x="333950" y="44967"/>
                    <a:pt x="372336" y="81162"/>
                    <a:pt x="411102" y="116880"/>
                  </a:cubicBezTo>
                  <a:cubicBezTo>
                    <a:pt x="415103" y="120595"/>
                    <a:pt x="421770" y="123167"/>
                    <a:pt x="427200" y="123167"/>
                  </a:cubicBezTo>
                  <a:cubicBezTo>
                    <a:pt x="627129" y="123453"/>
                    <a:pt x="827154" y="123453"/>
                    <a:pt x="1027084" y="123453"/>
                  </a:cubicBezTo>
                  <a:cubicBezTo>
                    <a:pt x="1030132" y="123453"/>
                    <a:pt x="1033275" y="123262"/>
                    <a:pt x="1036324" y="123548"/>
                  </a:cubicBezTo>
                  <a:cubicBezTo>
                    <a:pt x="1045849" y="124310"/>
                    <a:pt x="1052421" y="131168"/>
                    <a:pt x="1052230" y="140217"/>
                  </a:cubicBezTo>
                  <a:cubicBezTo>
                    <a:pt x="1052040" y="148884"/>
                    <a:pt x="1045753" y="155457"/>
                    <a:pt x="1036704" y="156314"/>
                  </a:cubicBezTo>
                  <a:cubicBezTo>
                    <a:pt x="1033656" y="156600"/>
                    <a:pt x="1030513" y="156409"/>
                    <a:pt x="1027465" y="156409"/>
                  </a:cubicBezTo>
                  <a:cubicBezTo>
                    <a:pt x="926024" y="156504"/>
                    <a:pt x="824678" y="156504"/>
                    <a:pt x="723332" y="1565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51" name="Forma libre: forma 50">
              <a:extLst>
                <a:ext uri="{FF2B5EF4-FFF2-40B4-BE49-F238E27FC236}">
                  <a16:creationId xmlns:a16="http://schemas.microsoft.com/office/drawing/2014/main" id="{311EBC98-229D-4781-99CB-AF5C842E5949}"/>
                </a:ext>
              </a:extLst>
            </p:cNvPr>
            <p:cNvSpPr/>
            <p:nvPr userDrawn="1"/>
          </p:nvSpPr>
          <p:spPr>
            <a:xfrm>
              <a:off x="2090345" y="2626273"/>
              <a:ext cx="394588" cy="261914"/>
            </a:xfrm>
            <a:custGeom>
              <a:avLst/>
              <a:gdLst>
                <a:gd name="connsiteX0" fmla="*/ 33504 w 394588"/>
                <a:gd name="connsiteY0" fmla="*/ 32933 h 261914"/>
                <a:gd name="connsiteX1" fmla="*/ 33504 w 394588"/>
                <a:gd name="connsiteY1" fmla="*/ 115133 h 261914"/>
                <a:gd name="connsiteX2" fmla="*/ 44744 w 394588"/>
                <a:gd name="connsiteY2" fmla="*/ 115133 h 261914"/>
                <a:gd name="connsiteX3" fmla="*/ 144375 w 394588"/>
                <a:gd name="connsiteY3" fmla="*/ 115514 h 261914"/>
                <a:gd name="connsiteX4" fmla="*/ 162663 w 394588"/>
                <a:gd name="connsiteY4" fmla="*/ 123896 h 261914"/>
                <a:gd name="connsiteX5" fmla="*/ 207145 w 394588"/>
                <a:gd name="connsiteY5" fmla="*/ 173712 h 261914"/>
                <a:gd name="connsiteX6" fmla="*/ 221623 w 394588"/>
                <a:gd name="connsiteY6" fmla="*/ 180570 h 261914"/>
                <a:gd name="connsiteX7" fmla="*/ 263342 w 394588"/>
                <a:gd name="connsiteY7" fmla="*/ 180856 h 261914"/>
                <a:gd name="connsiteX8" fmla="*/ 272867 w 394588"/>
                <a:gd name="connsiteY8" fmla="*/ 160949 h 261914"/>
                <a:gd name="connsiteX9" fmla="*/ 348400 w 394588"/>
                <a:gd name="connsiteY9" fmla="*/ 132088 h 261914"/>
                <a:gd name="connsiteX10" fmla="*/ 394502 w 394588"/>
                <a:gd name="connsiteY10" fmla="*/ 199906 h 261914"/>
                <a:gd name="connsiteX11" fmla="*/ 342019 w 394588"/>
                <a:gd name="connsiteY11" fmla="*/ 260675 h 261914"/>
                <a:gd name="connsiteX12" fmla="*/ 269819 w 394588"/>
                <a:gd name="connsiteY12" fmla="*/ 224290 h 261914"/>
                <a:gd name="connsiteX13" fmla="*/ 253246 w 394588"/>
                <a:gd name="connsiteY13" fmla="*/ 213622 h 261914"/>
                <a:gd name="connsiteX14" fmla="*/ 209145 w 394588"/>
                <a:gd name="connsiteY14" fmla="*/ 213527 h 261914"/>
                <a:gd name="connsiteX15" fmla="*/ 190762 w 394588"/>
                <a:gd name="connsiteY15" fmla="*/ 205145 h 261914"/>
                <a:gd name="connsiteX16" fmla="*/ 146661 w 394588"/>
                <a:gd name="connsiteY16" fmla="*/ 155043 h 261914"/>
                <a:gd name="connsiteX17" fmla="*/ 130850 w 394588"/>
                <a:gd name="connsiteY17" fmla="*/ 147995 h 261914"/>
                <a:gd name="connsiteX18" fmla="*/ 20931 w 394588"/>
                <a:gd name="connsiteY18" fmla="*/ 148090 h 261914"/>
                <a:gd name="connsiteX19" fmla="*/ 72 w 394588"/>
                <a:gd name="connsiteY19" fmla="*/ 126944 h 261914"/>
                <a:gd name="connsiteX20" fmla="*/ 72 w 394588"/>
                <a:gd name="connsiteY20" fmla="*/ 22169 h 261914"/>
                <a:gd name="connsiteX21" fmla="*/ 22264 w 394588"/>
                <a:gd name="connsiteY21" fmla="*/ 71 h 261914"/>
                <a:gd name="connsiteX22" fmla="*/ 95131 w 394588"/>
                <a:gd name="connsiteY22" fmla="*/ 71 h 261914"/>
                <a:gd name="connsiteX23" fmla="*/ 115133 w 394588"/>
                <a:gd name="connsiteY23" fmla="*/ 16835 h 261914"/>
                <a:gd name="connsiteX24" fmla="*/ 95512 w 394588"/>
                <a:gd name="connsiteY24" fmla="*/ 32837 h 261914"/>
                <a:gd name="connsiteX25" fmla="*/ 33504 w 394588"/>
                <a:gd name="connsiteY25" fmla="*/ 32933 h 261914"/>
                <a:gd name="connsiteX26" fmla="*/ 328779 w 394588"/>
                <a:gd name="connsiteY26" fmla="*/ 228576 h 261914"/>
                <a:gd name="connsiteX27" fmla="*/ 361450 w 394588"/>
                <a:gd name="connsiteY27" fmla="*/ 196001 h 261914"/>
                <a:gd name="connsiteX28" fmla="*/ 328684 w 394588"/>
                <a:gd name="connsiteY28" fmla="*/ 162377 h 261914"/>
                <a:gd name="connsiteX29" fmla="*/ 296013 w 394588"/>
                <a:gd name="connsiteY29" fmla="*/ 194953 h 261914"/>
                <a:gd name="connsiteX30" fmla="*/ 328779 w 394588"/>
                <a:gd name="connsiteY30" fmla="*/ 228576 h 26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94588" h="261914">
                  <a:moveTo>
                    <a:pt x="33504" y="32933"/>
                  </a:moveTo>
                  <a:cubicBezTo>
                    <a:pt x="33504" y="60650"/>
                    <a:pt x="33504" y="87225"/>
                    <a:pt x="33504" y="115133"/>
                  </a:cubicBezTo>
                  <a:cubicBezTo>
                    <a:pt x="37505" y="115133"/>
                    <a:pt x="41124" y="115133"/>
                    <a:pt x="44744" y="115133"/>
                  </a:cubicBezTo>
                  <a:cubicBezTo>
                    <a:pt x="77986" y="115133"/>
                    <a:pt x="111228" y="114657"/>
                    <a:pt x="144375" y="115514"/>
                  </a:cubicBezTo>
                  <a:cubicBezTo>
                    <a:pt x="150662" y="115705"/>
                    <a:pt x="158282" y="119324"/>
                    <a:pt x="162663" y="123896"/>
                  </a:cubicBezTo>
                  <a:cubicBezTo>
                    <a:pt x="177998" y="139994"/>
                    <a:pt x="192000" y="157424"/>
                    <a:pt x="207145" y="173712"/>
                  </a:cubicBezTo>
                  <a:cubicBezTo>
                    <a:pt x="210574" y="177427"/>
                    <a:pt x="216575" y="180189"/>
                    <a:pt x="221623" y="180570"/>
                  </a:cubicBezTo>
                  <a:cubicBezTo>
                    <a:pt x="235529" y="181523"/>
                    <a:pt x="249626" y="180856"/>
                    <a:pt x="263342" y="180856"/>
                  </a:cubicBezTo>
                  <a:cubicBezTo>
                    <a:pt x="266676" y="173712"/>
                    <a:pt x="269248" y="167045"/>
                    <a:pt x="272867" y="160949"/>
                  </a:cubicBezTo>
                  <a:cubicBezTo>
                    <a:pt x="288488" y="134755"/>
                    <a:pt x="319730" y="122944"/>
                    <a:pt x="348400" y="132088"/>
                  </a:cubicBezTo>
                  <a:cubicBezTo>
                    <a:pt x="377357" y="141232"/>
                    <a:pt x="396025" y="168759"/>
                    <a:pt x="394502" y="199906"/>
                  </a:cubicBezTo>
                  <a:cubicBezTo>
                    <a:pt x="393073" y="229052"/>
                    <a:pt x="370404" y="255341"/>
                    <a:pt x="342019" y="260675"/>
                  </a:cubicBezTo>
                  <a:cubicBezTo>
                    <a:pt x="311825" y="266390"/>
                    <a:pt x="282202" y="252008"/>
                    <a:pt x="269819" y="224290"/>
                  </a:cubicBezTo>
                  <a:cubicBezTo>
                    <a:pt x="266200" y="216098"/>
                    <a:pt x="262199" y="213050"/>
                    <a:pt x="253246" y="213622"/>
                  </a:cubicBezTo>
                  <a:cubicBezTo>
                    <a:pt x="238577" y="214479"/>
                    <a:pt x="223718" y="214670"/>
                    <a:pt x="209145" y="213527"/>
                  </a:cubicBezTo>
                  <a:cubicBezTo>
                    <a:pt x="202763" y="212955"/>
                    <a:pt x="195143" y="209717"/>
                    <a:pt x="190762" y="205145"/>
                  </a:cubicBezTo>
                  <a:cubicBezTo>
                    <a:pt x="175427" y="189047"/>
                    <a:pt x="160948" y="172093"/>
                    <a:pt x="146661" y="155043"/>
                  </a:cubicBezTo>
                  <a:cubicBezTo>
                    <a:pt x="142280" y="149804"/>
                    <a:pt x="137613" y="147899"/>
                    <a:pt x="130850" y="147995"/>
                  </a:cubicBezTo>
                  <a:cubicBezTo>
                    <a:pt x="94179" y="148280"/>
                    <a:pt x="57602" y="148185"/>
                    <a:pt x="20931" y="148090"/>
                  </a:cubicBezTo>
                  <a:cubicBezTo>
                    <a:pt x="5405" y="148090"/>
                    <a:pt x="72" y="142565"/>
                    <a:pt x="72" y="126944"/>
                  </a:cubicBezTo>
                  <a:cubicBezTo>
                    <a:pt x="-24" y="91988"/>
                    <a:pt x="-24" y="57126"/>
                    <a:pt x="72" y="22169"/>
                  </a:cubicBezTo>
                  <a:cubicBezTo>
                    <a:pt x="72" y="5215"/>
                    <a:pt x="5310" y="71"/>
                    <a:pt x="22264" y="71"/>
                  </a:cubicBezTo>
                  <a:cubicBezTo>
                    <a:pt x="46554" y="-24"/>
                    <a:pt x="70842" y="-24"/>
                    <a:pt x="95131" y="71"/>
                  </a:cubicBezTo>
                  <a:cubicBezTo>
                    <a:pt x="108085" y="167"/>
                    <a:pt x="115324" y="6358"/>
                    <a:pt x="115133" y="16835"/>
                  </a:cubicBezTo>
                  <a:cubicBezTo>
                    <a:pt x="114943" y="26932"/>
                    <a:pt x="107894" y="32837"/>
                    <a:pt x="95512" y="32837"/>
                  </a:cubicBezTo>
                  <a:cubicBezTo>
                    <a:pt x="74938" y="33028"/>
                    <a:pt x="54554" y="32933"/>
                    <a:pt x="33504" y="32933"/>
                  </a:cubicBezTo>
                  <a:close/>
                  <a:moveTo>
                    <a:pt x="328779" y="228576"/>
                  </a:moveTo>
                  <a:cubicBezTo>
                    <a:pt x="346781" y="228576"/>
                    <a:pt x="361259" y="214098"/>
                    <a:pt x="361450" y="196001"/>
                  </a:cubicBezTo>
                  <a:cubicBezTo>
                    <a:pt x="361640" y="177427"/>
                    <a:pt x="346972" y="162377"/>
                    <a:pt x="328684" y="162377"/>
                  </a:cubicBezTo>
                  <a:cubicBezTo>
                    <a:pt x="310777" y="162377"/>
                    <a:pt x="296203" y="176855"/>
                    <a:pt x="296013" y="194953"/>
                  </a:cubicBezTo>
                  <a:cubicBezTo>
                    <a:pt x="295823" y="213622"/>
                    <a:pt x="310396" y="228576"/>
                    <a:pt x="328779" y="2285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</p:grpSp>
      <p:grpSp>
        <p:nvGrpSpPr>
          <p:cNvPr id="58" name="Grupo 57">
            <a:extLst>
              <a:ext uri="{FF2B5EF4-FFF2-40B4-BE49-F238E27FC236}">
                <a16:creationId xmlns:a16="http://schemas.microsoft.com/office/drawing/2014/main" id="{09E9526A-B545-42BA-979F-874D7E63D50B}"/>
              </a:ext>
            </a:extLst>
          </p:cNvPr>
          <p:cNvGrpSpPr/>
          <p:nvPr userDrawn="1"/>
        </p:nvGrpSpPr>
        <p:grpSpPr>
          <a:xfrm flipH="1">
            <a:off x="10807952" y="63037"/>
            <a:ext cx="1236411" cy="908283"/>
            <a:chOff x="1448973" y="2256202"/>
            <a:chExt cx="1052780" cy="773144"/>
          </a:xfrm>
          <a:solidFill>
            <a:schemeClr val="bg1"/>
          </a:solidFill>
        </p:grpSpPr>
        <p:sp>
          <p:nvSpPr>
            <p:cNvPr id="59" name="Forma libre: forma 58">
              <a:extLst>
                <a:ext uri="{FF2B5EF4-FFF2-40B4-BE49-F238E27FC236}">
                  <a16:creationId xmlns:a16="http://schemas.microsoft.com/office/drawing/2014/main" id="{7F33A89C-21DA-4D8C-8387-A3BD3D89F562}"/>
                </a:ext>
              </a:extLst>
            </p:cNvPr>
            <p:cNvSpPr/>
            <p:nvPr userDrawn="1"/>
          </p:nvSpPr>
          <p:spPr>
            <a:xfrm>
              <a:off x="1448973" y="2338975"/>
              <a:ext cx="1052780" cy="599884"/>
            </a:xfrm>
            <a:custGeom>
              <a:avLst/>
              <a:gdLst>
                <a:gd name="connsiteX0" fmla="*/ 133761 w 1052780"/>
                <a:gd name="connsiteY0" fmla="*/ 493109 h 599884"/>
                <a:gd name="connsiteX1" fmla="*/ 110806 w 1052780"/>
                <a:gd name="connsiteY1" fmla="*/ 526447 h 599884"/>
                <a:gd name="connsiteX2" fmla="*/ 34891 w 1052780"/>
                <a:gd name="connsiteY2" fmla="*/ 536924 h 599884"/>
                <a:gd name="connsiteX3" fmla="*/ 697 w 1052780"/>
                <a:gd name="connsiteY3" fmla="*/ 468725 h 599884"/>
                <a:gd name="connsiteX4" fmla="*/ 54037 w 1052780"/>
                <a:gd name="connsiteY4" fmla="*/ 413004 h 599884"/>
                <a:gd name="connsiteX5" fmla="*/ 123570 w 1052780"/>
                <a:gd name="connsiteY5" fmla="*/ 447199 h 599884"/>
                <a:gd name="connsiteX6" fmla="*/ 146048 w 1052780"/>
                <a:gd name="connsiteY6" fmla="*/ 460153 h 599884"/>
                <a:gd name="connsiteX7" fmla="*/ 320737 w 1052780"/>
                <a:gd name="connsiteY7" fmla="*/ 459677 h 599884"/>
                <a:gd name="connsiteX8" fmla="*/ 346454 w 1052780"/>
                <a:gd name="connsiteY8" fmla="*/ 469582 h 599884"/>
                <a:gd name="connsiteX9" fmla="*/ 445133 w 1052780"/>
                <a:gd name="connsiteY9" fmla="*/ 561118 h 599884"/>
                <a:gd name="connsiteX10" fmla="*/ 457421 w 1052780"/>
                <a:gd name="connsiteY10" fmla="*/ 566547 h 599884"/>
                <a:gd name="connsiteX11" fmla="*/ 777937 w 1052780"/>
                <a:gd name="connsiteY11" fmla="*/ 566738 h 599884"/>
                <a:gd name="connsiteX12" fmla="*/ 784128 w 1052780"/>
                <a:gd name="connsiteY12" fmla="*/ 566166 h 599884"/>
                <a:gd name="connsiteX13" fmla="*/ 768316 w 1052780"/>
                <a:gd name="connsiteY13" fmla="*/ 547973 h 599884"/>
                <a:gd name="connsiteX14" fmla="*/ 739932 w 1052780"/>
                <a:gd name="connsiteY14" fmla="*/ 519017 h 599884"/>
                <a:gd name="connsiteX15" fmla="*/ 700404 w 1052780"/>
                <a:gd name="connsiteY15" fmla="*/ 517493 h 599884"/>
                <a:gd name="connsiteX16" fmla="*/ 588390 w 1052780"/>
                <a:gd name="connsiteY16" fmla="*/ 517493 h 599884"/>
                <a:gd name="connsiteX17" fmla="*/ 567339 w 1052780"/>
                <a:gd name="connsiteY17" fmla="*/ 496443 h 599884"/>
                <a:gd name="connsiteX18" fmla="*/ 567339 w 1052780"/>
                <a:gd name="connsiteY18" fmla="*/ 410623 h 599884"/>
                <a:gd name="connsiteX19" fmla="*/ 554957 w 1052780"/>
                <a:gd name="connsiteY19" fmla="*/ 410623 h 599884"/>
                <a:gd name="connsiteX20" fmla="*/ 400842 w 1052780"/>
                <a:gd name="connsiteY20" fmla="*/ 410623 h 599884"/>
                <a:gd name="connsiteX21" fmla="*/ 378363 w 1052780"/>
                <a:gd name="connsiteY21" fmla="*/ 388048 h 599884"/>
                <a:gd name="connsiteX22" fmla="*/ 378077 w 1052780"/>
                <a:gd name="connsiteY22" fmla="*/ 306896 h 599884"/>
                <a:gd name="connsiteX23" fmla="*/ 377030 w 1052780"/>
                <a:gd name="connsiteY23" fmla="*/ 304324 h 599884"/>
                <a:gd name="connsiteX24" fmla="*/ 368457 w 1052780"/>
                <a:gd name="connsiteY24" fmla="*/ 303752 h 599884"/>
                <a:gd name="connsiteX25" fmla="*/ 237964 w 1052780"/>
                <a:gd name="connsiteY25" fmla="*/ 303562 h 599884"/>
                <a:gd name="connsiteX26" fmla="*/ 225391 w 1052780"/>
                <a:gd name="connsiteY26" fmla="*/ 312039 h 599884"/>
                <a:gd name="connsiteX27" fmla="*/ 151573 w 1052780"/>
                <a:gd name="connsiteY27" fmla="*/ 352425 h 599884"/>
                <a:gd name="connsiteX28" fmla="*/ 98804 w 1052780"/>
                <a:gd name="connsiteY28" fmla="*/ 286607 h 599884"/>
                <a:gd name="connsiteX29" fmla="*/ 151763 w 1052780"/>
                <a:gd name="connsiteY29" fmla="*/ 222028 h 599884"/>
                <a:gd name="connsiteX30" fmla="*/ 225677 w 1052780"/>
                <a:gd name="connsiteY30" fmla="*/ 262509 h 599884"/>
                <a:gd name="connsiteX31" fmla="*/ 228821 w 1052780"/>
                <a:gd name="connsiteY31" fmla="*/ 270319 h 599884"/>
                <a:gd name="connsiteX32" fmla="*/ 378268 w 1052780"/>
                <a:gd name="connsiteY32" fmla="*/ 270319 h 599884"/>
                <a:gd name="connsiteX33" fmla="*/ 378268 w 1052780"/>
                <a:gd name="connsiteY33" fmla="*/ 259175 h 599884"/>
                <a:gd name="connsiteX34" fmla="*/ 378268 w 1052780"/>
                <a:gd name="connsiteY34" fmla="*/ 145161 h 599884"/>
                <a:gd name="connsiteX35" fmla="*/ 401032 w 1052780"/>
                <a:gd name="connsiteY35" fmla="*/ 122777 h 599884"/>
                <a:gd name="connsiteX36" fmla="*/ 655826 w 1052780"/>
                <a:gd name="connsiteY36" fmla="*/ 122968 h 599884"/>
                <a:gd name="connsiteX37" fmla="*/ 675257 w 1052780"/>
                <a:gd name="connsiteY37" fmla="*/ 114395 h 599884"/>
                <a:gd name="connsiteX38" fmla="*/ 751076 w 1052780"/>
                <a:gd name="connsiteY38" fmla="*/ 33338 h 599884"/>
                <a:gd name="connsiteX39" fmla="*/ 738027 w 1052780"/>
                <a:gd name="connsiteY39" fmla="*/ 33338 h 599884"/>
                <a:gd name="connsiteX40" fmla="*/ 449324 w 1052780"/>
                <a:gd name="connsiteY40" fmla="*/ 33147 h 599884"/>
                <a:gd name="connsiteX41" fmla="*/ 431512 w 1052780"/>
                <a:gd name="connsiteY41" fmla="*/ 40767 h 599884"/>
                <a:gd name="connsiteX42" fmla="*/ 329976 w 1052780"/>
                <a:gd name="connsiteY42" fmla="*/ 145447 h 599884"/>
                <a:gd name="connsiteX43" fmla="*/ 305782 w 1052780"/>
                <a:gd name="connsiteY43" fmla="*/ 155924 h 599884"/>
                <a:gd name="connsiteX44" fmla="*/ 139381 w 1052780"/>
                <a:gd name="connsiteY44" fmla="*/ 155543 h 599884"/>
                <a:gd name="connsiteX45" fmla="*/ 125760 w 1052780"/>
                <a:gd name="connsiteY45" fmla="*/ 164306 h 599884"/>
                <a:gd name="connsiteX46" fmla="*/ 51655 w 1052780"/>
                <a:gd name="connsiteY46" fmla="*/ 202121 h 599884"/>
                <a:gd name="connsiteX47" fmla="*/ 316 w 1052780"/>
                <a:gd name="connsiteY47" fmla="*/ 135255 h 599884"/>
                <a:gd name="connsiteX48" fmla="*/ 54608 w 1052780"/>
                <a:gd name="connsiteY48" fmla="*/ 71818 h 599884"/>
                <a:gd name="connsiteX49" fmla="*/ 127094 w 1052780"/>
                <a:gd name="connsiteY49" fmla="*/ 113062 h 599884"/>
                <a:gd name="connsiteX50" fmla="*/ 141571 w 1052780"/>
                <a:gd name="connsiteY50" fmla="*/ 122968 h 599884"/>
                <a:gd name="connsiteX51" fmla="*/ 296734 w 1052780"/>
                <a:gd name="connsiteY51" fmla="*/ 122491 h 599884"/>
                <a:gd name="connsiteX52" fmla="*/ 311688 w 1052780"/>
                <a:gd name="connsiteY52" fmla="*/ 116300 h 599884"/>
                <a:gd name="connsiteX53" fmla="*/ 415797 w 1052780"/>
                <a:gd name="connsiteY53" fmla="*/ 9715 h 599884"/>
                <a:gd name="connsiteX54" fmla="*/ 438371 w 1052780"/>
                <a:gd name="connsiteY54" fmla="*/ 0 h 599884"/>
                <a:gd name="connsiteX55" fmla="*/ 784604 w 1052780"/>
                <a:gd name="connsiteY55" fmla="*/ 95 h 599884"/>
                <a:gd name="connsiteX56" fmla="*/ 804893 w 1052780"/>
                <a:gd name="connsiteY56" fmla="*/ 10763 h 599884"/>
                <a:gd name="connsiteX57" fmla="*/ 798416 w 1052780"/>
                <a:gd name="connsiteY57" fmla="*/ 31814 h 599884"/>
                <a:gd name="connsiteX58" fmla="*/ 689354 w 1052780"/>
                <a:gd name="connsiteY58" fmla="*/ 147828 h 599884"/>
                <a:gd name="connsiteX59" fmla="*/ 669257 w 1052780"/>
                <a:gd name="connsiteY59" fmla="*/ 155734 h 599884"/>
                <a:gd name="connsiteX60" fmla="*/ 424750 w 1052780"/>
                <a:gd name="connsiteY60" fmla="*/ 155639 h 599884"/>
                <a:gd name="connsiteX61" fmla="*/ 411986 w 1052780"/>
                <a:gd name="connsiteY61" fmla="*/ 155639 h 599884"/>
                <a:gd name="connsiteX62" fmla="*/ 411986 w 1052780"/>
                <a:gd name="connsiteY62" fmla="*/ 376904 h 599884"/>
                <a:gd name="connsiteX63" fmla="*/ 567815 w 1052780"/>
                <a:gd name="connsiteY63" fmla="*/ 376904 h 599884"/>
                <a:gd name="connsiteX64" fmla="*/ 567815 w 1052780"/>
                <a:gd name="connsiteY64" fmla="*/ 337471 h 599884"/>
                <a:gd name="connsiteX65" fmla="*/ 567625 w 1052780"/>
                <a:gd name="connsiteY65" fmla="*/ 225552 h 599884"/>
                <a:gd name="connsiteX66" fmla="*/ 588008 w 1052780"/>
                <a:gd name="connsiteY66" fmla="*/ 204978 h 599884"/>
                <a:gd name="connsiteX67" fmla="*/ 713357 w 1052780"/>
                <a:gd name="connsiteY67" fmla="*/ 205169 h 599884"/>
                <a:gd name="connsiteX68" fmla="*/ 733074 w 1052780"/>
                <a:gd name="connsiteY68" fmla="*/ 197167 h 599884"/>
                <a:gd name="connsiteX69" fmla="*/ 830134 w 1052780"/>
                <a:gd name="connsiteY69" fmla="*/ 99631 h 599884"/>
                <a:gd name="connsiteX70" fmla="*/ 853661 w 1052780"/>
                <a:gd name="connsiteY70" fmla="*/ 89725 h 599884"/>
                <a:gd name="connsiteX71" fmla="*/ 913287 w 1052780"/>
                <a:gd name="connsiteY71" fmla="*/ 90011 h 599884"/>
                <a:gd name="connsiteX72" fmla="*/ 927098 w 1052780"/>
                <a:gd name="connsiteY72" fmla="*/ 81439 h 599884"/>
                <a:gd name="connsiteX73" fmla="*/ 1000155 w 1052780"/>
                <a:gd name="connsiteY73" fmla="*/ 43148 h 599884"/>
                <a:gd name="connsiteX74" fmla="*/ 1052733 w 1052780"/>
                <a:gd name="connsiteY74" fmla="*/ 104965 h 599884"/>
                <a:gd name="connsiteX75" fmla="*/ 1003679 w 1052780"/>
                <a:gd name="connsiteY75" fmla="*/ 172498 h 599884"/>
                <a:gd name="connsiteX76" fmla="*/ 926241 w 1052780"/>
                <a:gd name="connsiteY76" fmla="*/ 133921 h 599884"/>
                <a:gd name="connsiteX77" fmla="*/ 922145 w 1052780"/>
                <a:gd name="connsiteY77" fmla="*/ 122968 h 599884"/>
                <a:gd name="connsiteX78" fmla="*/ 858328 w 1052780"/>
                <a:gd name="connsiteY78" fmla="*/ 123253 h 599884"/>
                <a:gd name="connsiteX79" fmla="*/ 848327 w 1052780"/>
                <a:gd name="connsiteY79" fmla="*/ 129064 h 599884"/>
                <a:gd name="connsiteX80" fmla="*/ 751076 w 1052780"/>
                <a:gd name="connsiteY80" fmla="*/ 226504 h 599884"/>
                <a:gd name="connsiteX81" fmla="*/ 722120 w 1052780"/>
                <a:gd name="connsiteY81" fmla="*/ 238315 h 599884"/>
                <a:gd name="connsiteX82" fmla="*/ 613250 w 1052780"/>
                <a:gd name="connsiteY82" fmla="*/ 238125 h 599884"/>
                <a:gd name="connsiteX83" fmla="*/ 601343 w 1052780"/>
                <a:gd name="connsiteY83" fmla="*/ 238125 h 599884"/>
                <a:gd name="connsiteX84" fmla="*/ 601343 w 1052780"/>
                <a:gd name="connsiteY84" fmla="*/ 484632 h 599884"/>
                <a:gd name="connsiteX85" fmla="*/ 612107 w 1052780"/>
                <a:gd name="connsiteY85" fmla="*/ 484632 h 599884"/>
                <a:gd name="connsiteX86" fmla="*/ 743647 w 1052780"/>
                <a:gd name="connsiteY86" fmla="*/ 484537 h 599884"/>
                <a:gd name="connsiteX87" fmla="*/ 764316 w 1052780"/>
                <a:gd name="connsiteY87" fmla="*/ 493490 h 599884"/>
                <a:gd name="connsiteX88" fmla="*/ 832325 w 1052780"/>
                <a:gd name="connsiteY88" fmla="*/ 569119 h 599884"/>
                <a:gd name="connsiteX89" fmla="*/ 837373 w 1052780"/>
                <a:gd name="connsiteY89" fmla="*/ 590455 h 599884"/>
                <a:gd name="connsiteX90" fmla="*/ 818513 w 1052780"/>
                <a:gd name="connsiteY90" fmla="*/ 599884 h 599884"/>
                <a:gd name="connsiteX91" fmla="*/ 448657 w 1052780"/>
                <a:gd name="connsiteY91" fmla="*/ 599408 h 599884"/>
                <a:gd name="connsiteX92" fmla="*/ 428179 w 1052780"/>
                <a:gd name="connsiteY92" fmla="*/ 590359 h 599884"/>
                <a:gd name="connsiteX93" fmla="*/ 329309 w 1052780"/>
                <a:gd name="connsiteY93" fmla="*/ 499110 h 599884"/>
                <a:gd name="connsiteX94" fmla="*/ 317117 w 1052780"/>
                <a:gd name="connsiteY94" fmla="*/ 493109 h 599884"/>
                <a:gd name="connsiteX95" fmla="*/ 135285 w 1052780"/>
                <a:gd name="connsiteY95" fmla="*/ 492919 h 599884"/>
                <a:gd name="connsiteX96" fmla="*/ 133761 w 1052780"/>
                <a:gd name="connsiteY96" fmla="*/ 493109 h 599884"/>
                <a:gd name="connsiteX97" fmla="*/ 986820 w 1052780"/>
                <a:gd name="connsiteY97" fmla="*/ 141637 h 599884"/>
                <a:gd name="connsiteX98" fmla="*/ 1019300 w 1052780"/>
                <a:gd name="connsiteY98" fmla="*/ 108775 h 599884"/>
                <a:gd name="connsiteX99" fmla="*/ 986344 w 1052780"/>
                <a:gd name="connsiteY99" fmla="*/ 75438 h 599884"/>
                <a:gd name="connsiteX100" fmla="*/ 953864 w 1052780"/>
                <a:gd name="connsiteY100" fmla="*/ 109252 h 599884"/>
                <a:gd name="connsiteX101" fmla="*/ 986820 w 1052780"/>
                <a:gd name="connsiteY101" fmla="*/ 141637 h 599884"/>
                <a:gd name="connsiteX102" fmla="*/ 65467 w 1052780"/>
                <a:gd name="connsiteY102" fmla="*/ 170593 h 599884"/>
                <a:gd name="connsiteX103" fmla="*/ 98709 w 1052780"/>
                <a:gd name="connsiteY103" fmla="*/ 137446 h 599884"/>
                <a:gd name="connsiteX104" fmla="*/ 66420 w 1052780"/>
                <a:gd name="connsiteY104" fmla="*/ 104394 h 599884"/>
                <a:gd name="connsiteX105" fmla="*/ 33272 w 1052780"/>
                <a:gd name="connsiteY105" fmla="*/ 136589 h 599884"/>
                <a:gd name="connsiteX106" fmla="*/ 65467 w 1052780"/>
                <a:gd name="connsiteY106" fmla="*/ 170593 h 599884"/>
                <a:gd name="connsiteX107" fmla="*/ 66324 w 1052780"/>
                <a:gd name="connsiteY107" fmla="*/ 511588 h 599884"/>
                <a:gd name="connsiteX108" fmla="*/ 98709 w 1052780"/>
                <a:gd name="connsiteY108" fmla="*/ 478536 h 599884"/>
                <a:gd name="connsiteX109" fmla="*/ 65657 w 1052780"/>
                <a:gd name="connsiteY109" fmla="*/ 445294 h 599884"/>
                <a:gd name="connsiteX110" fmla="*/ 33272 w 1052780"/>
                <a:gd name="connsiteY110" fmla="*/ 478155 h 599884"/>
                <a:gd name="connsiteX111" fmla="*/ 66324 w 1052780"/>
                <a:gd name="connsiteY111" fmla="*/ 511588 h 599884"/>
                <a:gd name="connsiteX112" fmla="*/ 164241 w 1052780"/>
                <a:gd name="connsiteY112" fmla="*/ 254317 h 599884"/>
                <a:gd name="connsiteX113" fmla="*/ 131856 w 1052780"/>
                <a:gd name="connsiteY113" fmla="*/ 287274 h 599884"/>
                <a:gd name="connsiteX114" fmla="*/ 165003 w 1052780"/>
                <a:gd name="connsiteY114" fmla="*/ 320516 h 599884"/>
                <a:gd name="connsiteX115" fmla="*/ 197388 w 1052780"/>
                <a:gd name="connsiteY115" fmla="*/ 287560 h 599884"/>
                <a:gd name="connsiteX116" fmla="*/ 164241 w 1052780"/>
                <a:gd name="connsiteY116" fmla="*/ 254317 h 599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</a:cxnLst>
              <a:rect l="l" t="t" r="r" b="b"/>
              <a:pathLst>
                <a:path w="1052780" h="599884">
                  <a:moveTo>
                    <a:pt x="133761" y="493109"/>
                  </a:moveTo>
                  <a:cubicBezTo>
                    <a:pt x="125379" y="505492"/>
                    <a:pt x="119569" y="517398"/>
                    <a:pt x="110806" y="526447"/>
                  </a:cubicBezTo>
                  <a:cubicBezTo>
                    <a:pt x="90898" y="546830"/>
                    <a:pt x="59942" y="550355"/>
                    <a:pt x="34891" y="536924"/>
                  </a:cubicBezTo>
                  <a:cubicBezTo>
                    <a:pt x="10889" y="524065"/>
                    <a:pt x="-3399" y="495490"/>
                    <a:pt x="697" y="468725"/>
                  </a:cubicBezTo>
                  <a:cubicBezTo>
                    <a:pt x="5079" y="440627"/>
                    <a:pt x="26986" y="417671"/>
                    <a:pt x="54037" y="413004"/>
                  </a:cubicBezTo>
                  <a:cubicBezTo>
                    <a:pt x="82707" y="408051"/>
                    <a:pt x="111377" y="421100"/>
                    <a:pt x="123570" y="447199"/>
                  </a:cubicBezTo>
                  <a:cubicBezTo>
                    <a:pt x="128808" y="458343"/>
                    <a:pt x="135094" y="460248"/>
                    <a:pt x="146048" y="460153"/>
                  </a:cubicBezTo>
                  <a:cubicBezTo>
                    <a:pt x="204246" y="459581"/>
                    <a:pt x="262444" y="460057"/>
                    <a:pt x="320737" y="459677"/>
                  </a:cubicBezTo>
                  <a:cubicBezTo>
                    <a:pt x="331024" y="459581"/>
                    <a:pt x="338834" y="462439"/>
                    <a:pt x="346454" y="469582"/>
                  </a:cubicBezTo>
                  <a:cubicBezTo>
                    <a:pt x="379030" y="500444"/>
                    <a:pt x="411986" y="530828"/>
                    <a:pt x="445133" y="561118"/>
                  </a:cubicBezTo>
                  <a:cubicBezTo>
                    <a:pt x="448277" y="563975"/>
                    <a:pt x="453325" y="566547"/>
                    <a:pt x="457421" y="566547"/>
                  </a:cubicBezTo>
                  <a:cubicBezTo>
                    <a:pt x="564291" y="566833"/>
                    <a:pt x="671066" y="566833"/>
                    <a:pt x="777937" y="566738"/>
                  </a:cubicBezTo>
                  <a:cubicBezTo>
                    <a:pt x="779270" y="566738"/>
                    <a:pt x="780604" y="566547"/>
                    <a:pt x="784128" y="566166"/>
                  </a:cubicBezTo>
                  <a:cubicBezTo>
                    <a:pt x="778318" y="559403"/>
                    <a:pt x="773460" y="553593"/>
                    <a:pt x="768316" y="547973"/>
                  </a:cubicBezTo>
                  <a:cubicBezTo>
                    <a:pt x="759077" y="537877"/>
                    <a:pt x="751457" y="524256"/>
                    <a:pt x="739932" y="519017"/>
                  </a:cubicBezTo>
                  <a:cubicBezTo>
                    <a:pt x="728788" y="513969"/>
                    <a:pt x="713738" y="517588"/>
                    <a:pt x="700404" y="517493"/>
                  </a:cubicBezTo>
                  <a:cubicBezTo>
                    <a:pt x="663065" y="517398"/>
                    <a:pt x="625727" y="517493"/>
                    <a:pt x="588390" y="517493"/>
                  </a:cubicBezTo>
                  <a:cubicBezTo>
                    <a:pt x="572959" y="517493"/>
                    <a:pt x="567434" y="511969"/>
                    <a:pt x="567339" y="496443"/>
                  </a:cubicBezTo>
                  <a:cubicBezTo>
                    <a:pt x="567244" y="468440"/>
                    <a:pt x="567339" y="440341"/>
                    <a:pt x="567339" y="410623"/>
                  </a:cubicBezTo>
                  <a:cubicBezTo>
                    <a:pt x="562767" y="410623"/>
                    <a:pt x="558862" y="410623"/>
                    <a:pt x="554957" y="410623"/>
                  </a:cubicBezTo>
                  <a:cubicBezTo>
                    <a:pt x="503617" y="410623"/>
                    <a:pt x="452182" y="410623"/>
                    <a:pt x="400842" y="410623"/>
                  </a:cubicBezTo>
                  <a:cubicBezTo>
                    <a:pt x="383316" y="410623"/>
                    <a:pt x="378363" y="405575"/>
                    <a:pt x="378363" y="388048"/>
                  </a:cubicBezTo>
                  <a:cubicBezTo>
                    <a:pt x="378268" y="360998"/>
                    <a:pt x="378173" y="333946"/>
                    <a:pt x="378077" y="306896"/>
                  </a:cubicBezTo>
                  <a:cubicBezTo>
                    <a:pt x="378077" y="306324"/>
                    <a:pt x="377601" y="305657"/>
                    <a:pt x="377030" y="304324"/>
                  </a:cubicBezTo>
                  <a:cubicBezTo>
                    <a:pt x="374362" y="304133"/>
                    <a:pt x="371410" y="303752"/>
                    <a:pt x="368457" y="303752"/>
                  </a:cubicBezTo>
                  <a:cubicBezTo>
                    <a:pt x="324928" y="303752"/>
                    <a:pt x="281494" y="303848"/>
                    <a:pt x="237964" y="303562"/>
                  </a:cubicBezTo>
                  <a:cubicBezTo>
                    <a:pt x="231107" y="303467"/>
                    <a:pt x="228059" y="305371"/>
                    <a:pt x="225391" y="312039"/>
                  </a:cubicBezTo>
                  <a:cubicBezTo>
                    <a:pt x="213485" y="342138"/>
                    <a:pt x="182434" y="358711"/>
                    <a:pt x="151573" y="352425"/>
                  </a:cubicBezTo>
                  <a:cubicBezTo>
                    <a:pt x="120712" y="346138"/>
                    <a:pt x="98614" y="318611"/>
                    <a:pt x="98804" y="286607"/>
                  </a:cubicBezTo>
                  <a:cubicBezTo>
                    <a:pt x="98995" y="255270"/>
                    <a:pt x="121093" y="228314"/>
                    <a:pt x="151763" y="222028"/>
                  </a:cubicBezTo>
                  <a:cubicBezTo>
                    <a:pt x="182529" y="215741"/>
                    <a:pt x="213200" y="232505"/>
                    <a:pt x="225677" y="262509"/>
                  </a:cubicBezTo>
                  <a:cubicBezTo>
                    <a:pt x="226725" y="264986"/>
                    <a:pt x="227678" y="267557"/>
                    <a:pt x="228821" y="270319"/>
                  </a:cubicBezTo>
                  <a:cubicBezTo>
                    <a:pt x="278256" y="270319"/>
                    <a:pt x="327500" y="270319"/>
                    <a:pt x="378268" y="270319"/>
                  </a:cubicBezTo>
                  <a:cubicBezTo>
                    <a:pt x="378268" y="266319"/>
                    <a:pt x="378268" y="262700"/>
                    <a:pt x="378268" y="259175"/>
                  </a:cubicBezTo>
                  <a:cubicBezTo>
                    <a:pt x="378268" y="221171"/>
                    <a:pt x="378268" y="183166"/>
                    <a:pt x="378268" y="145161"/>
                  </a:cubicBezTo>
                  <a:cubicBezTo>
                    <a:pt x="378268" y="127730"/>
                    <a:pt x="383316" y="122777"/>
                    <a:pt x="401032" y="122777"/>
                  </a:cubicBezTo>
                  <a:cubicBezTo>
                    <a:pt x="485996" y="122777"/>
                    <a:pt x="570863" y="122682"/>
                    <a:pt x="655826" y="122968"/>
                  </a:cubicBezTo>
                  <a:cubicBezTo>
                    <a:pt x="664208" y="122968"/>
                    <a:pt x="669637" y="120396"/>
                    <a:pt x="675257" y="114395"/>
                  </a:cubicBezTo>
                  <a:cubicBezTo>
                    <a:pt x="699546" y="87916"/>
                    <a:pt x="724216" y="61913"/>
                    <a:pt x="751076" y="33338"/>
                  </a:cubicBezTo>
                  <a:cubicBezTo>
                    <a:pt x="744885" y="33338"/>
                    <a:pt x="741456" y="33338"/>
                    <a:pt x="738027" y="33338"/>
                  </a:cubicBezTo>
                  <a:cubicBezTo>
                    <a:pt x="641825" y="33338"/>
                    <a:pt x="545527" y="33433"/>
                    <a:pt x="449324" y="33147"/>
                  </a:cubicBezTo>
                  <a:cubicBezTo>
                    <a:pt x="441800" y="33147"/>
                    <a:pt x="436656" y="35433"/>
                    <a:pt x="431512" y="40767"/>
                  </a:cubicBezTo>
                  <a:cubicBezTo>
                    <a:pt x="397794" y="75819"/>
                    <a:pt x="363599" y="110395"/>
                    <a:pt x="329976" y="145447"/>
                  </a:cubicBezTo>
                  <a:cubicBezTo>
                    <a:pt x="323023" y="152686"/>
                    <a:pt x="315879" y="156019"/>
                    <a:pt x="305782" y="155924"/>
                  </a:cubicBezTo>
                  <a:cubicBezTo>
                    <a:pt x="250347" y="155543"/>
                    <a:pt x="194816" y="155829"/>
                    <a:pt x="139381" y="155543"/>
                  </a:cubicBezTo>
                  <a:cubicBezTo>
                    <a:pt x="132237" y="155543"/>
                    <a:pt x="128713" y="157448"/>
                    <a:pt x="125760" y="164306"/>
                  </a:cubicBezTo>
                  <a:cubicBezTo>
                    <a:pt x="113187" y="193643"/>
                    <a:pt x="82135" y="209074"/>
                    <a:pt x="51655" y="202121"/>
                  </a:cubicBezTo>
                  <a:cubicBezTo>
                    <a:pt x="20890" y="195167"/>
                    <a:pt x="-255" y="167545"/>
                    <a:pt x="316" y="135255"/>
                  </a:cubicBezTo>
                  <a:cubicBezTo>
                    <a:pt x="888" y="104299"/>
                    <a:pt x="24129" y="77152"/>
                    <a:pt x="54608" y="71818"/>
                  </a:cubicBezTo>
                  <a:cubicBezTo>
                    <a:pt x="85279" y="66389"/>
                    <a:pt x="116140" y="83439"/>
                    <a:pt x="127094" y="113062"/>
                  </a:cubicBezTo>
                  <a:cubicBezTo>
                    <a:pt x="130047" y="120967"/>
                    <a:pt x="133571" y="123063"/>
                    <a:pt x="141571" y="122968"/>
                  </a:cubicBezTo>
                  <a:cubicBezTo>
                    <a:pt x="193292" y="122587"/>
                    <a:pt x="245013" y="122968"/>
                    <a:pt x="296734" y="122491"/>
                  </a:cubicBezTo>
                  <a:cubicBezTo>
                    <a:pt x="301782" y="122491"/>
                    <a:pt x="308069" y="119824"/>
                    <a:pt x="311688" y="116300"/>
                  </a:cubicBezTo>
                  <a:cubicBezTo>
                    <a:pt x="346645" y="81058"/>
                    <a:pt x="381316" y="45529"/>
                    <a:pt x="415797" y="9715"/>
                  </a:cubicBezTo>
                  <a:cubicBezTo>
                    <a:pt x="422178" y="3048"/>
                    <a:pt x="429036" y="0"/>
                    <a:pt x="438371" y="0"/>
                  </a:cubicBezTo>
                  <a:cubicBezTo>
                    <a:pt x="553814" y="190"/>
                    <a:pt x="669161" y="190"/>
                    <a:pt x="784604" y="95"/>
                  </a:cubicBezTo>
                  <a:cubicBezTo>
                    <a:pt x="793367" y="95"/>
                    <a:pt x="801178" y="1619"/>
                    <a:pt x="804893" y="10763"/>
                  </a:cubicBezTo>
                  <a:cubicBezTo>
                    <a:pt x="808417" y="19431"/>
                    <a:pt x="804130" y="25813"/>
                    <a:pt x="798416" y="31814"/>
                  </a:cubicBezTo>
                  <a:cubicBezTo>
                    <a:pt x="762030" y="70390"/>
                    <a:pt x="725549" y="108966"/>
                    <a:pt x="689354" y="147828"/>
                  </a:cubicBezTo>
                  <a:cubicBezTo>
                    <a:pt x="683640" y="153924"/>
                    <a:pt x="677257" y="155829"/>
                    <a:pt x="669257" y="155734"/>
                  </a:cubicBezTo>
                  <a:cubicBezTo>
                    <a:pt x="587723" y="155543"/>
                    <a:pt x="506284" y="155639"/>
                    <a:pt x="424750" y="155639"/>
                  </a:cubicBezTo>
                  <a:cubicBezTo>
                    <a:pt x="420749" y="155639"/>
                    <a:pt x="416749" y="155639"/>
                    <a:pt x="411986" y="155639"/>
                  </a:cubicBezTo>
                  <a:cubicBezTo>
                    <a:pt x="411986" y="229838"/>
                    <a:pt x="411986" y="302990"/>
                    <a:pt x="411986" y="376904"/>
                  </a:cubicBezTo>
                  <a:cubicBezTo>
                    <a:pt x="463422" y="376904"/>
                    <a:pt x="514571" y="376904"/>
                    <a:pt x="567815" y="376904"/>
                  </a:cubicBezTo>
                  <a:cubicBezTo>
                    <a:pt x="567815" y="363855"/>
                    <a:pt x="567815" y="350615"/>
                    <a:pt x="567815" y="337471"/>
                  </a:cubicBezTo>
                  <a:cubicBezTo>
                    <a:pt x="567720" y="300133"/>
                    <a:pt x="567625" y="262795"/>
                    <a:pt x="567625" y="225552"/>
                  </a:cubicBezTo>
                  <a:cubicBezTo>
                    <a:pt x="567625" y="210693"/>
                    <a:pt x="573340" y="204978"/>
                    <a:pt x="588008" y="204978"/>
                  </a:cubicBezTo>
                  <a:cubicBezTo>
                    <a:pt x="629823" y="204883"/>
                    <a:pt x="671543" y="204788"/>
                    <a:pt x="713357" y="205169"/>
                  </a:cubicBezTo>
                  <a:cubicBezTo>
                    <a:pt x="721453" y="205264"/>
                    <a:pt x="727359" y="203073"/>
                    <a:pt x="733074" y="197167"/>
                  </a:cubicBezTo>
                  <a:cubicBezTo>
                    <a:pt x="765269" y="164401"/>
                    <a:pt x="797940" y="132207"/>
                    <a:pt x="830134" y="99631"/>
                  </a:cubicBezTo>
                  <a:cubicBezTo>
                    <a:pt x="836896" y="92773"/>
                    <a:pt x="843850" y="89440"/>
                    <a:pt x="853661" y="89725"/>
                  </a:cubicBezTo>
                  <a:cubicBezTo>
                    <a:pt x="873473" y="90297"/>
                    <a:pt x="893380" y="89630"/>
                    <a:pt x="913287" y="90011"/>
                  </a:cubicBezTo>
                  <a:cubicBezTo>
                    <a:pt x="920240" y="90106"/>
                    <a:pt x="924050" y="88487"/>
                    <a:pt x="927098" y="81439"/>
                  </a:cubicBezTo>
                  <a:cubicBezTo>
                    <a:pt x="939672" y="52292"/>
                    <a:pt x="969580" y="37052"/>
                    <a:pt x="1000155" y="43148"/>
                  </a:cubicBezTo>
                  <a:cubicBezTo>
                    <a:pt x="1029206" y="48958"/>
                    <a:pt x="1051685" y="75343"/>
                    <a:pt x="1052733" y="104965"/>
                  </a:cubicBezTo>
                  <a:cubicBezTo>
                    <a:pt x="1053876" y="137160"/>
                    <a:pt x="1034255" y="164211"/>
                    <a:pt x="1003679" y="172498"/>
                  </a:cubicBezTo>
                  <a:cubicBezTo>
                    <a:pt x="972247" y="181070"/>
                    <a:pt x="938909" y="164401"/>
                    <a:pt x="926241" y="133921"/>
                  </a:cubicBezTo>
                  <a:cubicBezTo>
                    <a:pt x="924813" y="130492"/>
                    <a:pt x="923670" y="126968"/>
                    <a:pt x="922145" y="122968"/>
                  </a:cubicBezTo>
                  <a:cubicBezTo>
                    <a:pt x="900714" y="122968"/>
                    <a:pt x="879569" y="122682"/>
                    <a:pt x="858328" y="123253"/>
                  </a:cubicBezTo>
                  <a:cubicBezTo>
                    <a:pt x="854899" y="123349"/>
                    <a:pt x="850994" y="126397"/>
                    <a:pt x="848327" y="129064"/>
                  </a:cubicBezTo>
                  <a:cubicBezTo>
                    <a:pt x="815751" y="161353"/>
                    <a:pt x="783081" y="193643"/>
                    <a:pt x="751076" y="226504"/>
                  </a:cubicBezTo>
                  <a:cubicBezTo>
                    <a:pt x="742695" y="235077"/>
                    <a:pt x="734027" y="238506"/>
                    <a:pt x="722120" y="238315"/>
                  </a:cubicBezTo>
                  <a:cubicBezTo>
                    <a:pt x="685830" y="237649"/>
                    <a:pt x="649540" y="238125"/>
                    <a:pt x="613250" y="238125"/>
                  </a:cubicBezTo>
                  <a:cubicBezTo>
                    <a:pt x="609535" y="238125"/>
                    <a:pt x="605820" y="238125"/>
                    <a:pt x="601343" y="238125"/>
                  </a:cubicBezTo>
                  <a:cubicBezTo>
                    <a:pt x="601343" y="320326"/>
                    <a:pt x="601343" y="401669"/>
                    <a:pt x="601343" y="484632"/>
                  </a:cubicBezTo>
                  <a:cubicBezTo>
                    <a:pt x="604963" y="484632"/>
                    <a:pt x="608487" y="484632"/>
                    <a:pt x="612107" y="484632"/>
                  </a:cubicBezTo>
                  <a:cubicBezTo>
                    <a:pt x="655921" y="484632"/>
                    <a:pt x="699737" y="484823"/>
                    <a:pt x="743647" y="484537"/>
                  </a:cubicBezTo>
                  <a:cubicBezTo>
                    <a:pt x="752220" y="484442"/>
                    <a:pt x="758601" y="487109"/>
                    <a:pt x="764316" y="493490"/>
                  </a:cubicBezTo>
                  <a:cubicBezTo>
                    <a:pt x="786795" y="518827"/>
                    <a:pt x="809560" y="543973"/>
                    <a:pt x="832325" y="569119"/>
                  </a:cubicBezTo>
                  <a:cubicBezTo>
                    <a:pt x="838039" y="575405"/>
                    <a:pt x="841469" y="582073"/>
                    <a:pt x="837373" y="590455"/>
                  </a:cubicBezTo>
                  <a:cubicBezTo>
                    <a:pt x="833563" y="598456"/>
                    <a:pt x="826515" y="599884"/>
                    <a:pt x="818513" y="599884"/>
                  </a:cubicBezTo>
                  <a:cubicBezTo>
                    <a:pt x="695260" y="599789"/>
                    <a:pt x="572006" y="599980"/>
                    <a:pt x="448657" y="599408"/>
                  </a:cubicBezTo>
                  <a:cubicBezTo>
                    <a:pt x="441704" y="599408"/>
                    <a:pt x="433513" y="595217"/>
                    <a:pt x="428179" y="590359"/>
                  </a:cubicBezTo>
                  <a:cubicBezTo>
                    <a:pt x="394841" y="560356"/>
                    <a:pt x="362361" y="529495"/>
                    <a:pt x="329309" y="499110"/>
                  </a:cubicBezTo>
                  <a:cubicBezTo>
                    <a:pt x="326071" y="496157"/>
                    <a:pt x="321308" y="493205"/>
                    <a:pt x="317117" y="493109"/>
                  </a:cubicBezTo>
                  <a:cubicBezTo>
                    <a:pt x="256538" y="492728"/>
                    <a:pt x="195864" y="492823"/>
                    <a:pt x="135285" y="492919"/>
                  </a:cubicBezTo>
                  <a:cubicBezTo>
                    <a:pt x="133475" y="493014"/>
                    <a:pt x="132142" y="493300"/>
                    <a:pt x="133761" y="493109"/>
                  </a:cubicBezTo>
                  <a:close/>
                  <a:moveTo>
                    <a:pt x="986820" y="141637"/>
                  </a:moveTo>
                  <a:cubicBezTo>
                    <a:pt x="1004632" y="141541"/>
                    <a:pt x="1019205" y="126778"/>
                    <a:pt x="1019300" y="108775"/>
                  </a:cubicBezTo>
                  <a:cubicBezTo>
                    <a:pt x="1019396" y="90106"/>
                    <a:pt x="1004727" y="75247"/>
                    <a:pt x="986344" y="75438"/>
                  </a:cubicBezTo>
                  <a:cubicBezTo>
                    <a:pt x="967961" y="75533"/>
                    <a:pt x="953482" y="90678"/>
                    <a:pt x="953864" y="109252"/>
                  </a:cubicBezTo>
                  <a:cubicBezTo>
                    <a:pt x="954244" y="127349"/>
                    <a:pt x="968913" y="141732"/>
                    <a:pt x="986820" y="141637"/>
                  </a:cubicBezTo>
                  <a:close/>
                  <a:moveTo>
                    <a:pt x="65467" y="170593"/>
                  </a:moveTo>
                  <a:cubicBezTo>
                    <a:pt x="83850" y="170783"/>
                    <a:pt x="98614" y="156019"/>
                    <a:pt x="98709" y="137446"/>
                  </a:cubicBezTo>
                  <a:cubicBezTo>
                    <a:pt x="98709" y="119348"/>
                    <a:pt x="84231" y="104584"/>
                    <a:pt x="66420" y="104394"/>
                  </a:cubicBezTo>
                  <a:cubicBezTo>
                    <a:pt x="48513" y="104203"/>
                    <a:pt x="33654" y="118491"/>
                    <a:pt x="33272" y="136589"/>
                  </a:cubicBezTo>
                  <a:cubicBezTo>
                    <a:pt x="32796" y="155067"/>
                    <a:pt x="47274" y="170402"/>
                    <a:pt x="65467" y="170593"/>
                  </a:cubicBezTo>
                  <a:close/>
                  <a:moveTo>
                    <a:pt x="66324" y="511588"/>
                  </a:moveTo>
                  <a:cubicBezTo>
                    <a:pt x="84136" y="511397"/>
                    <a:pt x="98614" y="496634"/>
                    <a:pt x="98709" y="478536"/>
                  </a:cubicBezTo>
                  <a:cubicBezTo>
                    <a:pt x="98804" y="459962"/>
                    <a:pt x="84136" y="445198"/>
                    <a:pt x="65657" y="445294"/>
                  </a:cubicBezTo>
                  <a:cubicBezTo>
                    <a:pt x="47655" y="445389"/>
                    <a:pt x="33368" y="459867"/>
                    <a:pt x="33272" y="478155"/>
                  </a:cubicBezTo>
                  <a:cubicBezTo>
                    <a:pt x="33177" y="496634"/>
                    <a:pt x="48036" y="511683"/>
                    <a:pt x="66324" y="511588"/>
                  </a:cubicBezTo>
                  <a:close/>
                  <a:moveTo>
                    <a:pt x="164241" y="254317"/>
                  </a:moveTo>
                  <a:cubicBezTo>
                    <a:pt x="146334" y="254508"/>
                    <a:pt x="131951" y="269177"/>
                    <a:pt x="131856" y="287274"/>
                  </a:cubicBezTo>
                  <a:cubicBezTo>
                    <a:pt x="131761" y="305848"/>
                    <a:pt x="146620" y="320707"/>
                    <a:pt x="165003" y="320516"/>
                  </a:cubicBezTo>
                  <a:cubicBezTo>
                    <a:pt x="182910" y="320326"/>
                    <a:pt x="197293" y="305657"/>
                    <a:pt x="197388" y="287560"/>
                  </a:cubicBezTo>
                  <a:cubicBezTo>
                    <a:pt x="197388" y="268986"/>
                    <a:pt x="182624" y="254127"/>
                    <a:pt x="164241" y="2543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60" name="Forma libre: forma 59">
              <a:extLst>
                <a:ext uri="{FF2B5EF4-FFF2-40B4-BE49-F238E27FC236}">
                  <a16:creationId xmlns:a16="http://schemas.microsoft.com/office/drawing/2014/main" id="{5D7C1B68-C957-444F-B414-15A1A3A188DA}"/>
                </a:ext>
              </a:extLst>
            </p:cNvPr>
            <p:cNvSpPr/>
            <p:nvPr userDrawn="1"/>
          </p:nvSpPr>
          <p:spPr>
            <a:xfrm>
              <a:off x="1449029" y="2256202"/>
              <a:ext cx="1052429" cy="156599"/>
            </a:xfrm>
            <a:custGeom>
              <a:avLst/>
              <a:gdLst>
                <a:gd name="connsiteX0" fmla="*/ 728351 w 1052429"/>
                <a:gd name="connsiteY0" fmla="*/ 33147 h 156599"/>
                <a:gd name="connsiteX1" fmla="*/ 427361 w 1052429"/>
                <a:gd name="connsiteY1" fmla="*/ 33433 h 156599"/>
                <a:gd name="connsiteX2" fmla="*/ 411263 w 1052429"/>
                <a:gd name="connsiteY2" fmla="*/ 39624 h 156599"/>
                <a:gd name="connsiteX3" fmla="*/ 295821 w 1052429"/>
                <a:gd name="connsiteY3" fmla="*/ 147733 h 156599"/>
                <a:gd name="connsiteX4" fmla="*/ 273913 w 1052429"/>
                <a:gd name="connsiteY4" fmla="*/ 156591 h 156599"/>
                <a:gd name="connsiteX5" fmla="*/ 201999 w 1052429"/>
                <a:gd name="connsiteY5" fmla="*/ 156020 h 156599"/>
                <a:gd name="connsiteX6" fmla="*/ 182283 w 1052429"/>
                <a:gd name="connsiteY6" fmla="*/ 147828 h 156599"/>
                <a:gd name="connsiteX7" fmla="*/ 140563 w 1052429"/>
                <a:gd name="connsiteY7" fmla="*/ 106775 h 156599"/>
                <a:gd name="connsiteX8" fmla="*/ 122656 w 1052429"/>
                <a:gd name="connsiteY8" fmla="*/ 99346 h 156599"/>
                <a:gd name="connsiteX9" fmla="*/ 21977 w 1052429"/>
                <a:gd name="connsiteY9" fmla="*/ 99346 h 156599"/>
                <a:gd name="connsiteX10" fmla="*/ 6546 w 1052429"/>
                <a:gd name="connsiteY10" fmla="*/ 95631 h 156599"/>
                <a:gd name="connsiteX11" fmla="*/ 1212 w 1052429"/>
                <a:gd name="connsiteY11" fmla="*/ 77438 h 156599"/>
                <a:gd name="connsiteX12" fmla="*/ 19119 w 1052429"/>
                <a:gd name="connsiteY12" fmla="*/ 66389 h 156599"/>
                <a:gd name="connsiteX13" fmla="*/ 104368 w 1052429"/>
                <a:gd name="connsiteY13" fmla="*/ 65818 h 156599"/>
                <a:gd name="connsiteX14" fmla="*/ 177139 w 1052429"/>
                <a:gd name="connsiteY14" fmla="*/ 96393 h 156599"/>
                <a:gd name="connsiteX15" fmla="*/ 243433 w 1052429"/>
                <a:gd name="connsiteY15" fmla="*/ 124301 h 156599"/>
                <a:gd name="connsiteX16" fmla="*/ 295440 w 1052429"/>
                <a:gd name="connsiteY16" fmla="*/ 103156 h 156599"/>
                <a:gd name="connsiteX17" fmla="*/ 395357 w 1052429"/>
                <a:gd name="connsiteY17" fmla="*/ 8573 h 156599"/>
                <a:gd name="connsiteX18" fmla="*/ 417455 w 1052429"/>
                <a:gd name="connsiteY18" fmla="*/ 0 h 156599"/>
                <a:gd name="connsiteX19" fmla="*/ 1029626 w 1052429"/>
                <a:gd name="connsiteY19" fmla="*/ 191 h 156599"/>
                <a:gd name="connsiteX20" fmla="*/ 1038866 w 1052429"/>
                <a:gd name="connsiteY20" fmla="*/ 476 h 156599"/>
                <a:gd name="connsiteX21" fmla="*/ 1052391 w 1052429"/>
                <a:gd name="connsiteY21" fmla="*/ 17240 h 156599"/>
                <a:gd name="connsiteX22" fmla="*/ 1038675 w 1052429"/>
                <a:gd name="connsiteY22" fmla="*/ 32766 h 156599"/>
                <a:gd name="connsiteX23" fmla="*/ 1028389 w 1052429"/>
                <a:gd name="connsiteY23" fmla="*/ 33052 h 156599"/>
                <a:gd name="connsiteX24" fmla="*/ 728351 w 1052429"/>
                <a:gd name="connsiteY24" fmla="*/ 33147 h 156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52429" h="156599">
                  <a:moveTo>
                    <a:pt x="728351" y="33147"/>
                  </a:moveTo>
                  <a:cubicBezTo>
                    <a:pt x="628053" y="33147"/>
                    <a:pt x="527754" y="33052"/>
                    <a:pt x="427361" y="33433"/>
                  </a:cubicBezTo>
                  <a:cubicBezTo>
                    <a:pt x="421931" y="33433"/>
                    <a:pt x="415264" y="36005"/>
                    <a:pt x="411263" y="39624"/>
                  </a:cubicBezTo>
                  <a:cubicBezTo>
                    <a:pt x="372497" y="75343"/>
                    <a:pt x="334111" y="111538"/>
                    <a:pt x="295821" y="147733"/>
                  </a:cubicBezTo>
                  <a:cubicBezTo>
                    <a:pt x="289439" y="153734"/>
                    <a:pt x="282867" y="156781"/>
                    <a:pt x="273913" y="156591"/>
                  </a:cubicBezTo>
                  <a:cubicBezTo>
                    <a:pt x="249910" y="156115"/>
                    <a:pt x="226002" y="157067"/>
                    <a:pt x="201999" y="156020"/>
                  </a:cubicBezTo>
                  <a:cubicBezTo>
                    <a:pt x="195237" y="155734"/>
                    <a:pt x="187331" y="152400"/>
                    <a:pt x="182283" y="147828"/>
                  </a:cubicBezTo>
                  <a:cubicBezTo>
                    <a:pt x="167709" y="134874"/>
                    <a:pt x="154088" y="120872"/>
                    <a:pt x="140563" y="106775"/>
                  </a:cubicBezTo>
                  <a:cubicBezTo>
                    <a:pt x="135420" y="101441"/>
                    <a:pt x="130181" y="99251"/>
                    <a:pt x="122656" y="99346"/>
                  </a:cubicBezTo>
                  <a:cubicBezTo>
                    <a:pt x="89128" y="99727"/>
                    <a:pt x="55505" y="99631"/>
                    <a:pt x="21977" y="99346"/>
                  </a:cubicBezTo>
                  <a:cubicBezTo>
                    <a:pt x="16738" y="99251"/>
                    <a:pt x="10833" y="98393"/>
                    <a:pt x="6546" y="95631"/>
                  </a:cubicBezTo>
                  <a:cubicBezTo>
                    <a:pt x="260" y="91631"/>
                    <a:pt x="-1455" y="84677"/>
                    <a:pt x="1212" y="77438"/>
                  </a:cubicBezTo>
                  <a:cubicBezTo>
                    <a:pt x="4260" y="69247"/>
                    <a:pt x="10833" y="66389"/>
                    <a:pt x="19119" y="66389"/>
                  </a:cubicBezTo>
                  <a:cubicBezTo>
                    <a:pt x="47504" y="66389"/>
                    <a:pt x="76174" y="68390"/>
                    <a:pt x="104368" y="65818"/>
                  </a:cubicBezTo>
                  <a:cubicBezTo>
                    <a:pt x="135134" y="63056"/>
                    <a:pt x="159327" y="70961"/>
                    <a:pt x="177139" y="96393"/>
                  </a:cubicBezTo>
                  <a:cubicBezTo>
                    <a:pt x="193522" y="119634"/>
                    <a:pt x="215525" y="125540"/>
                    <a:pt x="243433" y="124301"/>
                  </a:cubicBezTo>
                  <a:cubicBezTo>
                    <a:pt x="264674" y="123349"/>
                    <a:pt x="280295" y="118491"/>
                    <a:pt x="295440" y="103156"/>
                  </a:cubicBezTo>
                  <a:cubicBezTo>
                    <a:pt x="327634" y="70580"/>
                    <a:pt x="362019" y="40100"/>
                    <a:pt x="395357" y="8573"/>
                  </a:cubicBezTo>
                  <a:cubicBezTo>
                    <a:pt x="401738" y="2572"/>
                    <a:pt x="408501" y="0"/>
                    <a:pt x="417455" y="0"/>
                  </a:cubicBezTo>
                  <a:cubicBezTo>
                    <a:pt x="621480" y="191"/>
                    <a:pt x="825601" y="191"/>
                    <a:pt x="1029626" y="191"/>
                  </a:cubicBezTo>
                  <a:cubicBezTo>
                    <a:pt x="1032674" y="191"/>
                    <a:pt x="1035818" y="0"/>
                    <a:pt x="1038866" y="476"/>
                  </a:cubicBezTo>
                  <a:cubicBezTo>
                    <a:pt x="1047057" y="1905"/>
                    <a:pt x="1052963" y="9049"/>
                    <a:pt x="1052391" y="17240"/>
                  </a:cubicBezTo>
                  <a:cubicBezTo>
                    <a:pt x="1051820" y="25908"/>
                    <a:pt x="1046962" y="31147"/>
                    <a:pt x="1038675" y="32766"/>
                  </a:cubicBezTo>
                  <a:cubicBezTo>
                    <a:pt x="1035342" y="33433"/>
                    <a:pt x="1031817" y="33052"/>
                    <a:pt x="1028389" y="33052"/>
                  </a:cubicBezTo>
                  <a:cubicBezTo>
                    <a:pt x="928281" y="33147"/>
                    <a:pt x="828268" y="33147"/>
                    <a:pt x="728351" y="331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61" name="Forma libre: forma 60">
              <a:extLst>
                <a:ext uri="{FF2B5EF4-FFF2-40B4-BE49-F238E27FC236}">
                  <a16:creationId xmlns:a16="http://schemas.microsoft.com/office/drawing/2014/main" id="{0E6AD9B6-115A-4984-B841-C6A4A0018B8C}"/>
                </a:ext>
              </a:extLst>
            </p:cNvPr>
            <p:cNvSpPr/>
            <p:nvPr userDrawn="1"/>
          </p:nvSpPr>
          <p:spPr>
            <a:xfrm>
              <a:off x="1449190" y="2872652"/>
              <a:ext cx="1052234" cy="156694"/>
            </a:xfrm>
            <a:custGeom>
              <a:avLst/>
              <a:gdLst>
                <a:gd name="connsiteX0" fmla="*/ 723332 w 1052234"/>
                <a:gd name="connsiteY0" fmla="*/ 156504 h 156694"/>
                <a:gd name="connsiteX1" fmla="*/ 418246 w 1052234"/>
                <a:gd name="connsiteY1" fmla="*/ 156695 h 156694"/>
                <a:gd name="connsiteX2" fmla="*/ 393671 w 1052234"/>
                <a:gd name="connsiteY2" fmla="*/ 146789 h 156694"/>
                <a:gd name="connsiteX3" fmla="*/ 279753 w 1052234"/>
                <a:gd name="connsiteY3" fmla="*/ 40109 h 156694"/>
                <a:gd name="connsiteX4" fmla="*/ 262703 w 1052234"/>
                <a:gd name="connsiteY4" fmla="*/ 33537 h 156694"/>
                <a:gd name="connsiteX5" fmla="*/ 213459 w 1052234"/>
                <a:gd name="connsiteY5" fmla="*/ 33537 h 156694"/>
                <a:gd name="connsiteX6" fmla="*/ 197647 w 1052234"/>
                <a:gd name="connsiteY6" fmla="*/ 40109 h 156694"/>
                <a:gd name="connsiteX7" fmla="*/ 154785 w 1052234"/>
                <a:gd name="connsiteY7" fmla="*/ 81447 h 156694"/>
                <a:gd name="connsiteX8" fmla="*/ 135068 w 1052234"/>
                <a:gd name="connsiteY8" fmla="*/ 89734 h 156694"/>
                <a:gd name="connsiteX9" fmla="*/ 20006 w 1052234"/>
                <a:gd name="connsiteY9" fmla="*/ 90115 h 156694"/>
                <a:gd name="connsiteX10" fmla="*/ 4 w 1052234"/>
                <a:gd name="connsiteY10" fmla="*/ 73161 h 156694"/>
                <a:gd name="connsiteX11" fmla="*/ 19625 w 1052234"/>
                <a:gd name="connsiteY11" fmla="*/ 57063 h 156694"/>
                <a:gd name="connsiteX12" fmla="*/ 124400 w 1052234"/>
                <a:gd name="connsiteY12" fmla="*/ 56778 h 156694"/>
                <a:gd name="connsiteX13" fmla="*/ 138497 w 1052234"/>
                <a:gd name="connsiteY13" fmla="*/ 50967 h 156694"/>
                <a:gd name="connsiteX14" fmla="*/ 180979 w 1052234"/>
                <a:gd name="connsiteY14" fmla="*/ 9153 h 156694"/>
                <a:gd name="connsiteX15" fmla="*/ 202791 w 1052234"/>
                <a:gd name="connsiteY15" fmla="*/ 9 h 156694"/>
                <a:gd name="connsiteX16" fmla="*/ 273657 w 1052234"/>
                <a:gd name="connsiteY16" fmla="*/ 9 h 156694"/>
                <a:gd name="connsiteX17" fmla="*/ 295659 w 1052234"/>
                <a:gd name="connsiteY17" fmla="*/ 8772 h 156694"/>
                <a:gd name="connsiteX18" fmla="*/ 411102 w 1052234"/>
                <a:gd name="connsiteY18" fmla="*/ 116880 h 156694"/>
                <a:gd name="connsiteX19" fmla="*/ 427200 w 1052234"/>
                <a:gd name="connsiteY19" fmla="*/ 123167 h 156694"/>
                <a:gd name="connsiteX20" fmla="*/ 1027084 w 1052234"/>
                <a:gd name="connsiteY20" fmla="*/ 123453 h 156694"/>
                <a:gd name="connsiteX21" fmla="*/ 1036324 w 1052234"/>
                <a:gd name="connsiteY21" fmla="*/ 123548 h 156694"/>
                <a:gd name="connsiteX22" fmla="*/ 1052230 w 1052234"/>
                <a:gd name="connsiteY22" fmla="*/ 140217 h 156694"/>
                <a:gd name="connsiteX23" fmla="*/ 1036704 w 1052234"/>
                <a:gd name="connsiteY23" fmla="*/ 156314 h 156694"/>
                <a:gd name="connsiteX24" fmla="*/ 1027465 w 1052234"/>
                <a:gd name="connsiteY24" fmla="*/ 156409 h 156694"/>
                <a:gd name="connsiteX25" fmla="*/ 723332 w 1052234"/>
                <a:gd name="connsiteY25" fmla="*/ 156504 h 156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52234" h="156694">
                  <a:moveTo>
                    <a:pt x="723332" y="156504"/>
                  </a:moveTo>
                  <a:cubicBezTo>
                    <a:pt x="621605" y="156504"/>
                    <a:pt x="519973" y="156409"/>
                    <a:pt x="418246" y="156695"/>
                  </a:cubicBezTo>
                  <a:cubicBezTo>
                    <a:pt x="408245" y="156695"/>
                    <a:pt x="400815" y="153552"/>
                    <a:pt x="393671" y="146789"/>
                  </a:cubicBezTo>
                  <a:cubicBezTo>
                    <a:pt x="355953" y="110975"/>
                    <a:pt x="318043" y="75351"/>
                    <a:pt x="279753" y="40109"/>
                  </a:cubicBezTo>
                  <a:cubicBezTo>
                    <a:pt x="275562" y="36204"/>
                    <a:pt x="268609" y="33918"/>
                    <a:pt x="262703" y="33537"/>
                  </a:cubicBezTo>
                  <a:cubicBezTo>
                    <a:pt x="246320" y="32679"/>
                    <a:pt x="229842" y="32679"/>
                    <a:pt x="213459" y="33537"/>
                  </a:cubicBezTo>
                  <a:cubicBezTo>
                    <a:pt x="208029" y="33822"/>
                    <a:pt x="201648" y="36489"/>
                    <a:pt x="197647" y="40109"/>
                  </a:cubicBezTo>
                  <a:cubicBezTo>
                    <a:pt x="182979" y="53539"/>
                    <a:pt x="169644" y="68303"/>
                    <a:pt x="154785" y="81447"/>
                  </a:cubicBezTo>
                  <a:cubicBezTo>
                    <a:pt x="149641" y="86019"/>
                    <a:pt x="141736" y="89639"/>
                    <a:pt x="135068" y="89734"/>
                  </a:cubicBezTo>
                  <a:cubicBezTo>
                    <a:pt x="96777" y="90496"/>
                    <a:pt x="58392" y="90210"/>
                    <a:pt x="20006" y="90115"/>
                  </a:cubicBezTo>
                  <a:cubicBezTo>
                    <a:pt x="7147" y="90115"/>
                    <a:pt x="-187" y="83638"/>
                    <a:pt x="4" y="73161"/>
                  </a:cubicBezTo>
                  <a:cubicBezTo>
                    <a:pt x="194" y="63159"/>
                    <a:pt x="7147" y="57159"/>
                    <a:pt x="19625" y="57063"/>
                  </a:cubicBezTo>
                  <a:cubicBezTo>
                    <a:pt x="54582" y="56873"/>
                    <a:pt x="89443" y="57254"/>
                    <a:pt x="124400" y="56778"/>
                  </a:cubicBezTo>
                  <a:cubicBezTo>
                    <a:pt x="129163" y="56682"/>
                    <a:pt x="134973" y="54301"/>
                    <a:pt x="138497" y="50967"/>
                  </a:cubicBezTo>
                  <a:cubicBezTo>
                    <a:pt x="153070" y="37442"/>
                    <a:pt x="167072" y="23345"/>
                    <a:pt x="180979" y="9153"/>
                  </a:cubicBezTo>
                  <a:cubicBezTo>
                    <a:pt x="187074" y="2866"/>
                    <a:pt x="193742" y="-182"/>
                    <a:pt x="202791" y="9"/>
                  </a:cubicBezTo>
                  <a:cubicBezTo>
                    <a:pt x="226412" y="485"/>
                    <a:pt x="250035" y="485"/>
                    <a:pt x="273657" y="9"/>
                  </a:cubicBezTo>
                  <a:cubicBezTo>
                    <a:pt x="282610" y="-182"/>
                    <a:pt x="289278" y="2771"/>
                    <a:pt x="295659" y="8772"/>
                  </a:cubicBezTo>
                  <a:cubicBezTo>
                    <a:pt x="333950" y="44967"/>
                    <a:pt x="372336" y="81162"/>
                    <a:pt x="411102" y="116880"/>
                  </a:cubicBezTo>
                  <a:cubicBezTo>
                    <a:pt x="415103" y="120595"/>
                    <a:pt x="421770" y="123167"/>
                    <a:pt x="427200" y="123167"/>
                  </a:cubicBezTo>
                  <a:cubicBezTo>
                    <a:pt x="627129" y="123453"/>
                    <a:pt x="827154" y="123453"/>
                    <a:pt x="1027084" y="123453"/>
                  </a:cubicBezTo>
                  <a:cubicBezTo>
                    <a:pt x="1030132" y="123453"/>
                    <a:pt x="1033275" y="123262"/>
                    <a:pt x="1036324" y="123548"/>
                  </a:cubicBezTo>
                  <a:cubicBezTo>
                    <a:pt x="1045849" y="124310"/>
                    <a:pt x="1052421" y="131168"/>
                    <a:pt x="1052230" y="140217"/>
                  </a:cubicBezTo>
                  <a:cubicBezTo>
                    <a:pt x="1052040" y="148884"/>
                    <a:pt x="1045753" y="155457"/>
                    <a:pt x="1036704" y="156314"/>
                  </a:cubicBezTo>
                  <a:cubicBezTo>
                    <a:pt x="1033656" y="156600"/>
                    <a:pt x="1030513" y="156409"/>
                    <a:pt x="1027465" y="156409"/>
                  </a:cubicBezTo>
                  <a:cubicBezTo>
                    <a:pt x="926024" y="156504"/>
                    <a:pt x="824678" y="156504"/>
                    <a:pt x="723332" y="1565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62" name="Forma libre: forma 61">
              <a:extLst>
                <a:ext uri="{FF2B5EF4-FFF2-40B4-BE49-F238E27FC236}">
                  <a16:creationId xmlns:a16="http://schemas.microsoft.com/office/drawing/2014/main" id="{7A67E854-9828-422E-94A6-E1626662E5A5}"/>
                </a:ext>
              </a:extLst>
            </p:cNvPr>
            <p:cNvSpPr/>
            <p:nvPr userDrawn="1"/>
          </p:nvSpPr>
          <p:spPr>
            <a:xfrm>
              <a:off x="2090345" y="2626273"/>
              <a:ext cx="394588" cy="261914"/>
            </a:xfrm>
            <a:custGeom>
              <a:avLst/>
              <a:gdLst>
                <a:gd name="connsiteX0" fmla="*/ 33504 w 394588"/>
                <a:gd name="connsiteY0" fmla="*/ 32933 h 261914"/>
                <a:gd name="connsiteX1" fmla="*/ 33504 w 394588"/>
                <a:gd name="connsiteY1" fmla="*/ 115133 h 261914"/>
                <a:gd name="connsiteX2" fmla="*/ 44744 w 394588"/>
                <a:gd name="connsiteY2" fmla="*/ 115133 h 261914"/>
                <a:gd name="connsiteX3" fmla="*/ 144375 w 394588"/>
                <a:gd name="connsiteY3" fmla="*/ 115514 h 261914"/>
                <a:gd name="connsiteX4" fmla="*/ 162663 w 394588"/>
                <a:gd name="connsiteY4" fmla="*/ 123896 h 261914"/>
                <a:gd name="connsiteX5" fmla="*/ 207145 w 394588"/>
                <a:gd name="connsiteY5" fmla="*/ 173712 h 261914"/>
                <a:gd name="connsiteX6" fmla="*/ 221623 w 394588"/>
                <a:gd name="connsiteY6" fmla="*/ 180570 h 261914"/>
                <a:gd name="connsiteX7" fmla="*/ 263342 w 394588"/>
                <a:gd name="connsiteY7" fmla="*/ 180856 h 261914"/>
                <a:gd name="connsiteX8" fmla="*/ 272867 w 394588"/>
                <a:gd name="connsiteY8" fmla="*/ 160949 h 261914"/>
                <a:gd name="connsiteX9" fmla="*/ 348400 w 394588"/>
                <a:gd name="connsiteY9" fmla="*/ 132088 h 261914"/>
                <a:gd name="connsiteX10" fmla="*/ 394502 w 394588"/>
                <a:gd name="connsiteY10" fmla="*/ 199906 h 261914"/>
                <a:gd name="connsiteX11" fmla="*/ 342019 w 394588"/>
                <a:gd name="connsiteY11" fmla="*/ 260675 h 261914"/>
                <a:gd name="connsiteX12" fmla="*/ 269819 w 394588"/>
                <a:gd name="connsiteY12" fmla="*/ 224290 h 261914"/>
                <a:gd name="connsiteX13" fmla="*/ 253246 w 394588"/>
                <a:gd name="connsiteY13" fmla="*/ 213622 h 261914"/>
                <a:gd name="connsiteX14" fmla="*/ 209145 w 394588"/>
                <a:gd name="connsiteY14" fmla="*/ 213527 h 261914"/>
                <a:gd name="connsiteX15" fmla="*/ 190762 w 394588"/>
                <a:gd name="connsiteY15" fmla="*/ 205145 h 261914"/>
                <a:gd name="connsiteX16" fmla="*/ 146661 w 394588"/>
                <a:gd name="connsiteY16" fmla="*/ 155043 h 261914"/>
                <a:gd name="connsiteX17" fmla="*/ 130850 w 394588"/>
                <a:gd name="connsiteY17" fmla="*/ 147995 h 261914"/>
                <a:gd name="connsiteX18" fmla="*/ 20931 w 394588"/>
                <a:gd name="connsiteY18" fmla="*/ 148090 h 261914"/>
                <a:gd name="connsiteX19" fmla="*/ 72 w 394588"/>
                <a:gd name="connsiteY19" fmla="*/ 126944 h 261914"/>
                <a:gd name="connsiteX20" fmla="*/ 72 w 394588"/>
                <a:gd name="connsiteY20" fmla="*/ 22169 h 261914"/>
                <a:gd name="connsiteX21" fmla="*/ 22264 w 394588"/>
                <a:gd name="connsiteY21" fmla="*/ 71 h 261914"/>
                <a:gd name="connsiteX22" fmla="*/ 95131 w 394588"/>
                <a:gd name="connsiteY22" fmla="*/ 71 h 261914"/>
                <a:gd name="connsiteX23" fmla="*/ 115133 w 394588"/>
                <a:gd name="connsiteY23" fmla="*/ 16835 h 261914"/>
                <a:gd name="connsiteX24" fmla="*/ 95512 w 394588"/>
                <a:gd name="connsiteY24" fmla="*/ 32837 h 261914"/>
                <a:gd name="connsiteX25" fmla="*/ 33504 w 394588"/>
                <a:gd name="connsiteY25" fmla="*/ 32933 h 261914"/>
                <a:gd name="connsiteX26" fmla="*/ 328779 w 394588"/>
                <a:gd name="connsiteY26" fmla="*/ 228576 h 261914"/>
                <a:gd name="connsiteX27" fmla="*/ 361450 w 394588"/>
                <a:gd name="connsiteY27" fmla="*/ 196001 h 261914"/>
                <a:gd name="connsiteX28" fmla="*/ 328684 w 394588"/>
                <a:gd name="connsiteY28" fmla="*/ 162377 h 261914"/>
                <a:gd name="connsiteX29" fmla="*/ 296013 w 394588"/>
                <a:gd name="connsiteY29" fmla="*/ 194953 h 261914"/>
                <a:gd name="connsiteX30" fmla="*/ 328779 w 394588"/>
                <a:gd name="connsiteY30" fmla="*/ 228576 h 26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94588" h="261914">
                  <a:moveTo>
                    <a:pt x="33504" y="32933"/>
                  </a:moveTo>
                  <a:cubicBezTo>
                    <a:pt x="33504" y="60650"/>
                    <a:pt x="33504" y="87225"/>
                    <a:pt x="33504" y="115133"/>
                  </a:cubicBezTo>
                  <a:cubicBezTo>
                    <a:pt x="37505" y="115133"/>
                    <a:pt x="41124" y="115133"/>
                    <a:pt x="44744" y="115133"/>
                  </a:cubicBezTo>
                  <a:cubicBezTo>
                    <a:pt x="77986" y="115133"/>
                    <a:pt x="111228" y="114657"/>
                    <a:pt x="144375" y="115514"/>
                  </a:cubicBezTo>
                  <a:cubicBezTo>
                    <a:pt x="150662" y="115705"/>
                    <a:pt x="158282" y="119324"/>
                    <a:pt x="162663" y="123896"/>
                  </a:cubicBezTo>
                  <a:cubicBezTo>
                    <a:pt x="177998" y="139994"/>
                    <a:pt x="192000" y="157424"/>
                    <a:pt x="207145" y="173712"/>
                  </a:cubicBezTo>
                  <a:cubicBezTo>
                    <a:pt x="210574" y="177427"/>
                    <a:pt x="216575" y="180189"/>
                    <a:pt x="221623" y="180570"/>
                  </a:cubicBezTo>
                  <a:cubicBezTo>
                    <a:pt x="235529" y="181523"/>
                    <a:pt x="249626" y="180856"/>
                    <a:pt x="263342" y="180856"/>
                  </a:cubicBezTo>
                  <a:cubicBezTo>
                    <a:pt x="266676" y="173712"/>
                    <a:pt x="269248" y="167045"/>
                    <a:pt x="272867" y="160949"/>
                  </a:cubicBezTo>
                  <a:cubicBezTo>
                    <a:pt x="288488" y="134755"/>
                    <a:pt x="319730" y="122944"/>
                    <a:pt x="348400" y="132088"/>
                  </a:cubicBezTo>
                  <a:cubicBezTo>
                    <a:pt x="377357" y="141232"/>
                    <a:pt x="396025" y="168759"/>
                    <a:pt x="394502" y="199906"/>
                  </a:cubicBezTo>
                  <a:cubicBezTo>
                    <a:pt x="393073" y="229052"/>
                    <a:pt x="370404" y="255341"/>
                    <a:pt x="342019" y="260675"/>
                  </a:cubicBezTo>
                  <a:cubicBezTo>
                    <a:pt x="311825" y="266390"/>
                    <a:pt x="282202" y="252008"/>
                    <a:pt x="269819" y="224290"/>
                  </a:cubicBezTo>
                  <a:cubicBezTo>
                    <a:pt x="266200" y="216098"/>
                    <a:pt x="262199" y="213050"/>
                    <a:pt x="253246" y="213622"/>
                  </a:cubicBezTo>
                  <a:cubicBezTo>
                    <a:pt x="238577" y="214479"/>
                    <a:pt x="223718" y="214670"/>
                    <a:pt x="209145" y="213527"/>
                  </a:cubicBezTo>
                  <a:cubicBezTo>
                    <a:pt x="202763" y="212955"/>
                    <a:pt x="195143" y="209717"/>
                    <a:pt x="190762" y="205145"/>
                  </a:cubicBezTo>
                  <a:cubicBezTo>
                    <a:pt x="175427" y="189047"/>
                    <a:pt x="160948" y="172093"/>
                    <a:pt x="146661" y="155043"/>
                  </a:cubicBezTo>
                  <a:cubicBezTo>
                    <a:pt x="142280" y="149804"/>
                    <a:pt x="137613" y="147899"/>
                    <a:pt x="130850" y="147995"/>
                  </a:cubicBezTo>
                  <a:cubicBezTo>
                    <a:pt x="94179" y="148280"/>
                    <a:pt x="57602" y="148185"/>
                    <a:pt x="20931" y="148090"/>
                  </a:cubicBezTo>
                  <a:cubicBezTo>
                    <a:pt x="5405" y="148090"/>
                    <a:pt x="72" y="142565"/>
                    <a:pt x="72" y="126944"/>
                  </a:cubicBezTo>
                  <a:cubicBezTo>
                    <a:pt x="-24" y="91988"/>
                    <a:pt x="-24" y="57126"/>
                    <a:pt x="72" y="22169"/>
                  </a:cubicBezTo>
                  <a:cubicBezTo>
                    <a:pt x="72" y="5215"/>
                    <a:pt x="5310" y="71"/>
                    <a:pt x="22264" y="71"/>
                  </a:cubicBezTo>
                  <a:cubicBezTo>
                    <a:pt x="46554" y="-24"/>
                    <a:pt x="70842" y="-24"/>
                    <a:pt x="95131" y="71"/>
                  </a:cubicBezTo>
                  <a:cubicBezTo>
                    <a:pt x="108085" y="167"/>
                    <a:pt x="115324" y="6358"/>
                    <a:pt x="115133" y="16835"/>
                  </a:cubicBezTo>
                  <a:cubicBezTo>
                    <a:pt x="114943" y="26932"/>
                    <a:pt x="107894" y="32837"/>
                    <a:pt x="95512" y="32837"/>
                  </a:cubicBezTo>
                  <a:cubicBezTo>
                    <a:pt x="74938" y="33028"/>
                    <a:pt x="54554" y="32933"/>
                    <a:pt x="33504" y="32933"/>
                  </a:cubicBezTo>
                  <a:close/>
                  <a:moveTo>
                    <a:pt x="328779" y="228576"/>
                  </a:moveTo>
                  <a:cubicBezTo>
                    <a:pt x="346781" y="228576"/>
                    <a:pt x="361259" y="214098"/>
                    <a:pt x="361450" y="196001"/>
                  </a:cubicBezTo>
                  <a:cubicBezTo>
                    <a:pt x="361640" y="177427"/>
                    <a:pt x="346972" y="162377"/>
                    <a:pt x="328684" y="162377"/>
                  </a:cubicBezTo>
                  <a:cubicBezTo>
                    <a:pt x="310777" y="162377"/>
                    <a:pt x="296203" y="176855"/>
                    <a:pt x="296013" y="194953"/>
                  </a:cubicBezTo>
                  <a:cubicBezTo>
                    <a:pt x="295823" y="213622"/>
                    <a:pt x="310396" y="228576"/>
                    <a:pt x="328779" y="2285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</p:grpSp>
      <p:sp>
        <p:nvSpPr>
          <p:cNvPr id="64" name="Rectangle 36">
            <a:extLst>
              <a:ext uri="{FF2B5EF4-FFF2-40B4-BE49-F238E27FC236}">
                <a16:creationId xmlns:a16="http://schemas.microsoft.com/office/drawing/2014/main" id="{567F7ABF-A045-4DD0-A7CE-4ADE564891A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630923"/>
            <a:ext cx="5125677" cy="227077"/>
          </a:xfrm>
          <a:prstGeom prst="rect">
            <a:avLst/>
          </a:prstGeom>
          <a:solidFill>
            <a:srgbClr val="1B587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lang="es-PE" sz="1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5" name="Rectangle 37">
            <a:extLst>
              <a:ext uri="{FF2B5EF4-FFF2-40B4-BE49-F238E27FC236}">
                <a16:creationId xmlns:a16="http://schemas.microsoft.com/office/drawing/2014/main" id="{14F72AEC-E3DD-45A6-89C2-79762D14707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104515" y="6630923"/>
            <a:ext cx="3635802" cy="227077"/>
          </a:xfrm>
          <a:prstGeom prst="rect">
            <a:avLst/>
          </a:prstGeom>
          <a:solidFill>
            <a:srgbClr val="3494BA">
              <a:lumMod val="75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P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111" name="Rectangle 38">
            <a:extLst>
              <a:ext uri="{FF2B5EF4-FFF2-40B4-BE49-F238E27FC236}">
                <a16:creationId xmlns:a16="http://schemas.microsoft.com/office/drawing/2014/main" id="{89F32004-A3A6-42C8-BD74-01EC16A2669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740317" y="6630923"/>
            <a:ext cx="2150160" cy="227077"/>
          </a:xfrm>
          <a:prstGeom prst="rect">
            <a:avLst/>
          </a:prstGeom>
          <a:solidFill>
            <a:srgbClr val="28A6C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lang="es-PE" sz="1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2" name="Rectangle 39">
            <a:extLst>
              <a:ext uri="{FF2B5EF4-FFF2-40B4-BE49-F238E27FC236}">
                <a16:creationId xmlns:a16="http://schemas.microsoft.com/office/drawing/2014/main" id="{7C7096B6-CD09-4F50-8E77-B1E0C43207E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890477" y="6630923"/>
            <a:ext cx="1301523" cy="227077"/>
          </a:xfrm>
          <a:prstGeom prst="rect">
            <a:avLst/>
          </a:prstGeom>
          <a:solidFill>
            <a:srgbClr val="3494BA">
              <a:lumMod val="60000"/>
              <a:lumOff val="4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P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94511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Freeform: Shape 104">
            <a:extLst>
              <a:ext uri="{FF2B5EF4-FFF2-40B4-BE49-F238E27FC236}">
                <a16:creationId xmlns:a16="http://schemas.microsoft.com/office/drawing/2014/main" id="{83890D28-DB65-4933-A998-F6D267BEDA98}"/>
              </a:ext>
            </a:extLst>
          </p:cNvPr>
          <p:cNvSpPr/>
          <p:nvPr userDrawn="1"/>
        </p:nvSpPr>
        <p:spPr>
          <a:xfrm>
            <a:off x="8746034" y="-17976"/>
            <a:ext cx="3445966" cy="2023537"/>
          </a:xfrm>
          <a:custGeom>
            <a:avLst/>
            <a:gdLst>
              <a:gd name="connsiteX0" fmla="*/ 1468556 w 2131574"/>
              <a:gd name="connsiteY0" fmla="*/ 207970 h 1251701"/>
              <a:gd name="connsiteX1" fmla="*/ 765847 w 2131574"/>
              <a:gd name="connsiteY1" fmla="*/ 477621 h 1251701"/>
              <a:gd name="connsiteX2" fmla="*/ 989468 w 2131574"/>
              <a:gd name="connsiteY2" fmla="*/ 563908 h 1251701"/>
              <a:gd name="connsiteX3" fmla="*/ 1692178 w 2131574"/>
              <a:gd name="connsiteY3" fmla="*/ 294162 h 1251701"/>
              <a:gd name="connsiteX4" fmla="*/ 1654318 w 2131574"/>
              <a:gd name="connsiteY4" fmla="*/ 0 h 1251701"/>
              <a:gd name="connsiteX5" fmla="*/ 2022772 w 2131574"/>
              <a:gd name="connsiteY5" fmla="*/ 0 h 1251701"/>
              <a:gd name="connsiteX6" fmla="*/ 2131574 w 2131574"/>
              <a:gd name="connsiteY6" fmla="*/ 41936 h 1251701"/>
              <a:gd name="connsiteX7" fmla="*/ 2131574 w 2131574"/>
              <a:gd name="connsiteY7" fmla="*/ 466298 h 1251701"/>
              <a:gd name="connsiteX8" fmla="*/ 2111480 w 2131574"/>
              <a:gd name="connsiteY8" fmla="*/ 475348 h 1251701"/>
              <a:gd name="connsiteX9" fmla="*/ 2110534 w 2131574"/>
              <a:gd name="connsiteY9" fmla="*/ 711492 h 1251701"/>
              <a:gd name="connsiteX10" fmla="*/ 2074362 w 2131574"/>
              <a:gd name="connsiteY10" fmla="*/ 725354 h 1251701"/>
              <a:gd name="connsiteX11" fmla="*/ 2072088 w 2131574"/>
              <a:gd name="connsiteY11" fmla="*/ 488705 h 1251701"/>
              <a:gd name="connsiteX12" fmla="*/ 2033263 w 2131574"/>
              <a:gd name="connsiteY12" fmla="*/ 500423 h 1251701"/>
              <a:gd name="connsiteX13" fmla="*/ 2033061 w 2131574"/>
              <a:gd name="connsiteY13" fmla="*/ 445358 h 1251701"/>
              <a:gd name="connsiteX14" fmla="*/ 1953489 w 2131574"/>
              <a:gd name="connsiteY14" fmla="*/ 475816 h 1251701"/>
              <a:gd name="connsiteX15" fmla="*/ 1952964 w 2131574"/>
              <a:gd name="connsiteY15" fmla="*/ 533941 h 1251701"/>
              <a:gd name="connsiteX16" fmla="*/ 1915844 w 2131574"/>
              <a:gd name="connsiteY16" fmla="*/ 550576 h 1251701"/>
              <a:gd name="connsiteX17" fmla="*/ 1914897 w 2131574"/>
              <a:gd name="connsiteY17" fmla="*/ 786594 h 1251701"/>
              <a:gd name="connsiteX18" fmla="*/ 1878914 w 2131574"/>
              <a:gd name="connsiteY18" fmla="*/ 800581 h 1251701"/>
              <a:gd name="connsiteX19" fmla="*/ 1876454 w 2131574"/>
              <a:gd name="connsiteY19" fmla="*/ 563933 h 1251701"/>
              <a:gd name="connsiteX20" fmla="*/ 1837626 w 2131574"/>
              <a:gd name="connsiteY20" fmla="*/ 575651 h 1251701"/>
              <a:gd name="connsiteX21" fmla="*/ 1837425 w 2131574"/>
              <a:gd name="connsiteY21" fmla="*/ 520241 h 1251701"/>
              <a:gd name="connsiteX22" fmla="*/ 1757852 w 2131574"/>
              <a:gd name="connsiteY22" fmla="*/ 550699 h 1251701"/>
              <a:gd name="connsiteX23" fmla="*/ 1757326 w 2131574"/>
              <a:gd name="connsiteY23" fmla="*/ 609045 h 1251701"/>
              <a:gd name="connsiteX24" fmla="*/ 1720397 w 2131574"/>
              <a:gd name="connsiteY24" fmla="*/ 625678 h 1251701"/>
              <a:gd name="connsiteX25" fmla="*/ 1719260 w 2131574"/>
              <a:gd name="connsiteY25" fmla="*/ 861824 h 1251701"/>
              <a:gd name="connsiteX26" fmla="*/ 1683276 w 2131574"/>
              <a:gd name="connsiteY26" fmla="*/ 875810 h 1251701"/>
              <a:gd name="connsiteX27" fmla="*/ 1680816 w 2131574"/>
              <a:gd name="connsiteY27" fmla="*/ 639162 h 1251701"/>
              <a:gd name="connsiteX28" fmla="*/ 1641990 w 2131574"/>
              <a:gd name="connsiteY28" fmla="*/ 650754 h 1251701"/>
              <a:gd name="connsiteX29" fmla="*/ 1641837 w 2131574"/>
              <a:gd name="connsiteY29" fmla="*/ 595106 h 1251701"/>
              <a:gd name="connsiteX30" fmla="*/ 1562218 w 2131574"/>
              <a:gd name="connsiteY30" fmla="*/ 625583 h 1251701"/>
              <a:gd name="connsiteX31" fmla="*/ 1561688 w 2131574"/>
              <a:gd name="connsiteY31" fmla="*/ 684273 h 1251701"/>
              <a:gd name="connsiteX32" fmla="*/ 1524758 w 2131574"/>
              <a:gd name="connsiteY32" fmla="*/ 700907 h 1251701"/>
              <a:gd name="connsiteX33" fmla="*/ 1523622 w 2131574"/>
              <a:gd name="connsiteY33" fmla="*/ 937051 h 1251701"/>
              <a:gd name="connsiteX34" fmla="*/ 1487638 w 2131574"/>
              <a:gd name="connsiteY34" fmla="*/ 950913 h 1251701"/>
              <a:gd name="connsiteX35" fmla="*/ 1485366 w 2131574"/>
              <a:gd name="connsiteY35" fmla="*/ 714264 h 1251701"/>
              <a:gd name="connsiteX36" fmla="*/ 1446352 w 2131574"/>
              <a:gd name="connsiteY36" fmla="*/ 725983 h 1251701"/>
              <a:gd name="connsiteX37" fmla="*/ 1446199 w 2131574"/>
              <a:gd name="connsiteY37" fmla="*/ 669990 h 1251701"/>
              <a:gd name="connsiteX38" fmla="*/ 1366584 w 2131574"/>
              <a:gd name="connsiteY38" fmla="*/ 700465 h 1251701"/>
              <a:gd name="connsiteX39" fmla="*/ 1366052 w 2131574"/>
              <a:gd name="connsiteY39" fmla="*/ 759503 h 1251701"/>
              <a:gd name="connsiteX40" fmla="*/ 1329122 w 2131574"/>
              <a:gd name="connsiteY40" fmla="*/ 776135 h 1251701"/>
              <a:gd name="connsiteX41" fmla="*/ 1328175 w 2131574"/>
              <a:gd name="connsiteY41" fmla="*/ 1012153 h 1251701"/>
              <a:gd name="connsiteX42" fmla="*/ 1292002 w 2131574"/>
              <a:gd name="connsiteY42" fmla="*/ 1026141 h 1251701"/>
              <a:gd name="connsiteX43" fmla="*/ 1289728 w 2131574"/>
              <a:gd name="connsiteY43" fmla="*/ 789493 h 1251701"/>
              <a:gd name="connsiteX44" fmla="*/ 1250904 w 2131574"/>
              <a:gd name="connsiteY44" fmla="*/ 801211 h 1251701"/>
              <a:gd name="connsiteX45" fmla="*/ 1250697 w 2131574"/>
              <a:gd name="connsiteY45" fmla="*/ 744824 h 1251701"/>
              <a:gd name="connsiteX46" fmla="*/ 1171004 w 2131574"/>
              <a:gd name="connsiteY46" fmla="*/ 775328 h 1251701"/>
              <a:gd name="connsiteX47" fmla="*/ 1170416 w 2131574"/>
              <a:gd name="connsiteY47" fmla="*/ 834605 h 1251701"/>
              <a:gd name="connsiteX48" fmla="*/ 1133484 w 2131574"/>
              <a:gd name="connsiteY48" fmla="*/ 851239 h 1251701"/>
              <a:gd name="connsiteX49" fmla="*/ 1132536 w 2131574"/>
              <a:gd name="connsiteY49" fmla="*/ 1087383 h 1251701"/>
              <a:gd name="connsiteX50" fmla="*/ 1096366 w 2131574"/>
              <a:gd name="connsiteY50" fmla="*/ 1101370 h 1251701"/>
              <a:gd name="connsiteX51" fmla="*/ 1094094 w 2131574"/>
              <a:gd name="connsiteY51" fmla="*/ 864721 h 1251701"/>
              <a:gd name="connsiteX52" fmla="*/ 1055266 w 2131574"/>
              <a:gd name="connsiteY52" fmla="*/ 876441 h 1251701"/>
              <a:gd name="connsiteX53" fmla="*/ 1055059 w 2131574"/>
              <a:gd name="connsiteY53" fmla="*/ 819708 h 1251701"/>
              <a:gd name="connsiteX54" fmla="*/ 975504 w 2131574"/>
              <a:gd name="connsiteY54" fmla="*/ 850159 h 1251701"/>
              <a:gd name="connsiteX55" fmla="*/ 974966 w 2131574"/>
              <a:gd name="connsiteY55" fmla="*/ 909834 h 1251701"/>
              <a:gd name="connsiteX56" fmla="*/ 938037 w 2131574"/>
              <a:gd name="connsiteY56" fmla="*/ 926467 h 1251701"/>
              <a:gd name="connsiteX57" fmla="*/ 936898 w 2131574"/>
              <a:gd name="connsiteY57" fmla="*/ 1162611 h 1251701"/>
              <a:gd name="connsiteX58" fmla="*/ 900916 w 2131574"/>
              <a:gd name="connsiteY58" fmla="*/ 1176473 h 1251701"/>
              <a:gd name="connsiteX59" fmla="*/ 898454 w 2131574"/>
              <a:gd name="connsiteY59" fmla="*/ 939824 h 1251701"/>
              <a:gd name="connsiteX60" fmla="*/ 859628 w 2131574"/>
              <a:gd name="connsiteY60" fmla="*/ 951543 h 1251701"/>
              <a:gd name="connsiteX61" fmla="*/ 859421 w 2131574"/>
              <a:gd name="connsiteY61" fmla="*/ 894592 h 1251701"/>
              <a:gd name="connsiteX62" fmla="*/ 779871 w 2131574"/>
              <a:gd name="connsiteY62" fmla="*/ 925042 h 1251701"/>
              <a:gd name="connsiteX63" fmla="*/ 779330 w 2131574"/>
              <a:gd name="connsiteY63" fmla="*/ 985062 h 1251701"/>
              <a:gd name="connsiteX64" fmla="*/ 742398 w 2131574"/>
              <a:gd name="connsiteY64" fmla="*/ 1001695 h 1251701"/>
              <a:gd name="connsiteX65" fmla="*/ 741262 w 2131574"/>
              <a:gd name="connsiteY65" fmla="*/ 1237840 h 1251701"/>
              <a:gd name="connsiteX66" fmla="*/ 705280 w 2131574"/>
              <a:gd name="connsiteY66" fmla="*/ 1251701 h 1251701"/>
              <a:gd name="connsiteX67" fmla="*/ 702818 w 2131574"/>
              <a:gd name="connsiteY67" fmla="*/ 1015052 h 1251701"/>
              <a:gd name="connsiteX68" fmla="*/ 663992 w 2131574"/>
              <a:gd name="connsiteY68" fmla="*/ 1026772 h 1251701"/>
              <a:gd name="connsiteX69" fmla="*/ 663835 w 2131574"/>
              <a:gd name="connsiteY69" fmla="*/ 969456 h 1251701"/>
              <a:gd name="connsiteX70" fmla="*/ 585207 w 2131574"/>
              <a:gd name="connsiteY70" fmla="*/ 999553 h 1251701"/>
              <a:gd name="connsiteX71" fmla="*/ 585207 w 2131574"/>
              <a:gd name="connsiteY71" fmla="*/ 999552 h 1251701"/>
              <a:gd name="connsiteX72" fmla="*/ 384123 w 2131574"/>
              <a:gd name="connsiteY72" fmla="*/ 922654 h 1251701"/>
              <a:gd name="connsiteX73" fmla="*/ 384078 w 2131574"/>
              <a:gd name="connsiteY73" fmla="*/ 934087 h 1251701"/>
              <a:gd name="connsiteX74" fmla="*/ 347904 w 2131574"/>
              <a:gd name="connsiteY74" fmla="*/ 948074 h 1251701"/>
              <a:gd name="connsiteX75" fmla="*/ 347527 w 2131574"/>
              <a:gd name="connsiteY75" fmla="*/ 908658 h 1251701"/>
              <a:gd name="connsiteX76" fmla="*/ 189088 w 2131574"/>
              <a:gd name="connsiteY76" fmla="*/ 848068 h 1251701"/>
              <a:gd name="connsiteX77" fmla="*/ 188440 w 2131574"/>
              <a:gd name="connsiteY77" fmla="*/ 1009315 h 1251701"/>
              <a:gd name="connsiteX78" fmla="*/ 152268 w 2131574"/>
              <a:gd name="connsiteY78" fmla="*/ 1023303 h 1251701"/>
              <a:gd name="connsiteX79" fmla="*/ 150443 w 2131574"/>
              <a:gd name="connsiteY79" fmla="*/ 833290 h 1251701"/>
              <a:gd name="connsiteX80" fmla="*/ 0 w 2131574"/>
              <a:gd name="connsiteY80" fmla="*/ 775758 h 1251701"/>
              <a:gd name="connsiteX81" fmla="*/ 0 w 2131574"/>
              <a:gd name="connsiteY81" fmla="*/ 634811 h 1251701"/>
              <a:gd name="connsiteX82" fmla="*/ 0 w 2131574"/>
              <a:gd name="connsiteY82" fmla="*/ 625805 h 1251701"/>
              <a:gd name="connsiteX83" fmla="*/ 11702 w 2131574"/>
              <a:gd name="connsiteY83" fmla="*/ 630321 h 1251701"/>
              <a:gd name="connsiteX84" fmla="*/ 110416 w 2131574"/>
              <a:gd name="connsiteY84" fmla="*/ 592442 h 1251701"/>
              <a:gd name="connsiteX85" fmla="*/ 110413 w 2131574"/>
              <a:gd name="connsiteY85" fmla="*/ 591589 h 1251701"/>
              <a:gd name="connsiteX86" fmla="*/ 228402 w 2131574"/>
              <a:gd name="connsiteY86" fmla="*/ 546351 h 1251701"/>
              <a:gd name="connsiteX87" fmla="*/ 228394 w 2131574"/>
              <a:gd name="connsiteY87" fmla="*/ 547171 h 1251701"/>
              <a:gd name="connsiteX88" fmla="*/ 306052 w 2131574"/>
              <a:gd name="connsiteY88" fmla="*/ 517369 h 1251701"/>
              <a:gd name="connsiteX89" fmla="*/ 306051 w 2131574"/>
              <a:gd name="connsiteY89" fmla="*/ 516361 h 1251701"/>
              <a:gd name="connsiteX90" fmla="*/ 423850 w 2131574"/>
              <a:gd name="connsiteY90" fmla="*/ 471123 h 1251701"/>
              <a:gd name="connsiteX91" fmla="*/ 423840 w 2131574"/>
              <a:gd name="connsiteY91" fmla="*/ 472171 h 1251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2131574" h="1251701">
                <a:moveTo>
                  <a:pt x="1468556" y="207970"/>
                </a:moveTo>
                <a:lnTo>
                  <a:pt x="765847" y="477621"/>
                </a:lnTo>
                <a:lnTo>
                  <a:pt x="989468" y="563908"/>
                </a:lnTo>
                <a:lnTo>
                  <a:pt x="1692178" y="294162"/>
                </a:lnTo>
                <a:close/>
                <a:moveTo>
                  <a:pt x="1654318" y="0"/>
                </a:moveTo>
                <a:lnTo>
                  <a:pt x="2022772" y="0"/>
                </a:lnTo>
                <a:lnTo>
                  <a:pt x="2131574" y="41936"/>
                </a:lnTo>
                <a:lnTo>
                  <a:pt x="2131574" y="466298"/>
                </a:lnTo>
                <a:lnTo>
                  <a:pt x="2111480" y="475348"/>
                </a:lnTo>
                <a:lnTo>
                  <a:pt x="2110534" y="711492"/>
                </a:lnTo>
                <a:lnTo>
                  <a:pt x="2074362" y="725354"/>
                </a:lnTo>
                <a:lnTo>
                  <a:pt x="2072088" y="488705"/>
                </a:lnTo>
                <a:lnTo>
                  <a:pt x="2033263" y="500423"/>
                </a:lnTo>
                <a:lnTo>
                  <a:pt x="2033061" y="445358"/>
                </a:lnTo>
                <a:lnTo>
                  <a:pt x="1953489" y="475816"/>
                </a:lnTo>
                <a:lnTo>
                  <a:pt x="1952964" y="533941"/>
                </a:lnTo>
                <a:lnTo>
                  <a:pt x="1915844" y="550576"/>
                </a:lnTo>
                <a:lnTo>
                  <a:pt x="1914897" y="786594"/>
                </a:lnTo>
                <a:lnTo>
                  <a:pt x="1878914" y="800581"/>
                </a:lnTo>
                <a:lnTo>
                  <a:pt x="1876454" y="563933"/>
                </a:lnTo>
                <a:lnTo>
                  <a:pt x="1837626" y="575651"/>
                </a:lnTo>
                <a:lnTo>
                  <a:pt x="1837425" y="520241"/>
                </a:lnTo>
                <a:lnTo>
                  <a:pt x="1757852" y="550699"/>
                </a:lnTo>
                <a:lnTo>
                  <a:pt x="1757326" y="609045"/>
                </a:lnTo>
                <a:lnTo>
                  <a:pt x="1720397" y="625678"/>
                </a:lnTo>
                <a:lnTo>
                  <a:pt x="1719260" y="861824"/>
                </a:lnTo>
                <a:lnTo>
                  <a:pt x="1683276" y="875810"/>
                </a:lnTo>
                <a:lnTo>
                  <a:pt x="1680816" y="639162"/>
                </a:lnTo>
                <a:lnTo>
                  <a:pt x="1641990" y="650754"/>
                </a:lnTo>
                <a:lnTo>
                  <a:pt x="1641837" y="595106"/>
                </a:lnTo>
                <a:lnTo>
                  <a:pt x="1562218" y="625583"/>
                </a:lnTo>
                <a:lnTo>
                  <a:pt x="1561688" y="684273"/>
                </a:lnTo>
                <a:lnTo>
                  <a:pt x="1524758" y="700907"/>
                </a:lnTo>
                <a:lnTo>
                  <a:pt x="1523622" y="937051"/>
                </a:lnTo>
                <a:lnTo>
                  <a:pt x="1487638" y="950913"/>
                </a:lnTo>
                <a:lnTo>
                  <a:pt x="1485366" y="714264"/>
                </a:lnTo>
                <a:lnTo>
                  <a:pt x="1446352" y="725983"/>
                </a:lnTo>
                <a:lnTo>
                  <a:pt x="1446199" y="669990"/>
                </a:lnTo>
                <a:lnTo>
                  <a:pt x="1366584" y="700465"/>
                </a:lnTo>
                <a:lnTo>
                  <a:pt x="1366052" y="759503"/>
                </a:lnTo>
                <a:lnTo>
                  <a:pt x="1329122" y="776135"/>
                </a:lnTo>
                <a:lnTo>
                  <a:pt x="1328175" y="1012153"/>
                </a:lnTo>
                <a:lnTo>
                  <a:pt x="1292002" y="1026141"/>
                </a:lnTo>
                <a:lnTo>
                  <a:pt x="1289728" y="789493"/>
                </a:lnTo>
                <a:lnTo>
                  <a:pt x="1250904" y="801211"/>
                </a:lnTo>
                <a:lnTo>
                  <a:pt x="1250697" y="744824"/>
                </a:lnTo>
                <a:lnTo>
                  <a:pt x="1171004" y="775328"/>
                </a:lnTo>
                <a:lnTo>
                  <a:pt x="1170416" y="834605"/>
                </a:lnTo>
                <a:lnTo>
                  <a:pt x="1133484" y="851239"/>
                </a:lnTo>
                <a:lnTo>
                  <a:pt x="1132536" y="1087383"/>
                </a:lnTo>
                <a:lnTo>
                  <a:pt x="1096366" y="1101370"/>
                </a:lnTo>
                <a:lnTo>
                  <a:pt x="1094094" y="864721"/>
                </a:lnTo>
                <a:lnTo>
                  <a:pt x="1055266" y="876441"/>
                </a:lnTo>
                <a:lnTo>
                  <a:pt x="1055059" y="819708"/>
                </a:lnTo>
                <a:lnTo>
                  <a:pt x="975504" y="850159"/>
                </a:lnTo>
                <a:lnTo>
                  <a:pt x="974966" y="909834"/>
                </a:lnTo>
                <a:lnTo>
                  <a:pt x="938037" y="926467"/>
                </a:lnTo>
                <a:lnTo>
                  <a:pt x="936898" y="1162611"/>
                </a:lnTo>
                <a:lnTo>
                  <a:pt x="900916" y="1176473"/>
                </a:lnTo>
                <a:lnTo>
                  <a:pt x="898454" y="939824"/>
                </a:lnTo>
                <a:lnTo>
                  <a:pt x="859628" y="951543"/>
                </a:lnTo>
                <a:lnTo>
                  <a:pt x="859421" y="894592"/>
                </a:lnTo>
                <a:lnTo>
                  <a:pt x="779871" y="925042"/>
                </a:lnTo>
                <a:lnTo>
                  <a:pt x="779330" y="985062"/>
                </a:lnTo>
                <a:lnTo>
                  <a:pt x="742398" y="1001695"/>
                </a:lnTo>
                <a:lnTo>
                  <a:pt x="741262" y="1237840"/>
                </a:lnTo>
                <a:lnTo>
                  <a:pt x="705280" y="1251701"/>
                </a:lnTo>
                <a:lnTo>
                  <a:pt x="702818" y="1015052"/>
                </a:lnTo>
                <a:lnTo>
                  <a:pt x="663992" y="1026772"/>
                </a:lnTo>
                <a:lnTo>
                  <a:pt x="663835" y="969456"/>
                </a:lnTo>
                <a:lnTo>
                  <a:pt x="585207" y="999553"/>
                </a:lnTo>
                <a:lnTo>
                  <a:pt x="585207" y="999552"/>
                </a:lnTo>
                <a:lnTo>
                  <a:pt x="384123" y="922654"/>
                </a:lnTo>
                <a:lnTo>
                  <a:pt x="384078" y="934087"/>
                </a:lnTo>
                <a:lnTo>
                  <a:pt x="347904" y="948074"/>
                </a:lnTo>
                <a:lnTo>
                  <a:pt x="347527" y="908658"/>
                </a:lnTo>
                <a:lnTo>
                  <a:pt x="189088" y="848068"/>
                </a:lnTo>
                <a:lnTo>
                  <a:pt x="188440" y="1009315"/>
                </a:lnTo>
                <a:lnTo>
                  <a:pt x="152268" y="1023303"/>
                </a:lnTo>
                <a:lnTo>
                  <a:pt x="150443" y="833290"/>
                </a:lnTo>
                <a:lnTo>
                  <a:pt x="0" y="775758"/>
                </a:lnTo>
                <a:lnTo>
                  <a:pt x="0" y="634811"/>
                </a:lnTo>
                <a:lnTo>
                  <a:pt x="0" y="625805"/>
                </a:lnTo>
                <a:lnTo>
                  <a:pt x="11702" y="630321"/>
                </a:lnTo>
                <a:lnTo>
                  <a:pt x="110416" y="592442"/>
                </a:lnTo>
                <a:lnTo>
                  <a:pt x="110413" y="591589"/>
                </a:lnTo>
                <a:lnTo>
                  <a:pt x="228402" y="546351"/>
                </a:lnTo>
                <a:lnTo>
                  <a:pt x="228394" y="547171"/>
                </a:lnTo>
                <a:lnTo>
                  <a:pt x="306052" y="517369"/>
                </a:lnTo>
                <a:lnTo>
                  <a:pt x="306051" y="516361"/>
                </a:lnTo>
                <a:lnTo>
                  <a:pt x="423850" y="471123"/>
                </a:lnTo>
                <a:lnTo>
                  <a:pt x="423840" y="472171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 w="269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6B8C0EA2-D1F6-48A7-9EE4-840E625B9C02}"/>
              </a:ext>
            </a:extLst>
          </p:cNvPr>
          <p:cNvGrpSpPr/>
          <p:nvPr userDrawn="1"/>
        </p:nvGrpSpPr>
        <p:grpSpPr>
          <a:xfrm>
            <a:off x="548226" y="342079"/>
            <a:ext cx="5440770" cy="6257605"/>
            <a:chOff x="548226" y="342079"/>
            <a:chExt cx="5440770" cy="6257605"/>
          </a:xfrm>
          <a:solidFill>
            <a:schemeClr val="accent2"/>
          </a:solidFill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94C0989A-B0CD-467C-8FFF-0322C8779616}"/>
                </a:ext>
              </a:extLst>
            </p:cNvPr>
            <p:cNvSpPr/>
            <p:nvPr userDrawn="1"/>
          </p:nvSpPr>
          <p:spPr>
            <a:xfrm>
              <a:off x="1417713" y="1769387"/>
              <a:ext cx="3472774" cy="3472774"/>
            </a:xfrm>
            <a:prstGeom prst="roundRect">
              <a:avLst>
                <a:gd name="adj" fmla="val 518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F32732B9-A675-4A92-B586-57210158DBB9}"/>
                </a:ext>
              </a:extLst>
            </p:cNvPr>
            <p:cNvGrpSpPr/>
            <p:nvPr userDrawn="1"/>
          </p:nvGrpSpPr>
          <p:grpSpPr>
            <a:xfrm>
              <a:off x="1266074" y="342079"/>
              <a:ext cx="3753546" cy="1535752"/>
              <a:chOff x="1373078" y="342079"/>
              <a:chExt cx="3753546" cy="1535752"/>
            </a:xfrm>
            <a:grpFill/>
          </p:grpSpPr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20BD9410-309C-4A73-BEB0-D4BD52253B38}"/>
                  </a:ext>
                </a:extLst>
              </p:cNvPr>
              <p:cNvSpPr/>
              <p:nvPr/>
            </p:nvSpPr>
            <p:spPr>
              <a:xfrm flipH="1">
                <a:off x="1945338" y="395212"/>
                <a:ext cx="546385" cy="1482619"/>
              </a:xfrm>
              <a:custGeom>
                <a:avLst/>
                <a:gdLst>
                  <a:gd name="connsiteX0" fmla="*/ 172666 w 1002965"/>
                  <a:gd name="connsiteY0" fmla="*/ 2721517 h 2721551"/>
                  <a:gd name="connsiteX1" fmla="*/ 216272 w 1002965"/>
                  <a:gd name="connsiteY1" fmla="*/ 2678572 h 2721551"/>
                  <a:gd name="connsiteX2" fmla="*/ 210986 w 1002965"/>
                  <a:gd name="connsiteY2" fmla="*/ 2373992 h 2721551"/>
                  <a:gd name="connsiteX3" fmla="*/ 201076 w 1002965"/>
                  <a:gd name="connsiteY3" fmla="*/ 2371349 h 2721551"/>
                  <a:gd name="connsiteX4" fmla="*/ 163416 w 1002965"/>
                  <a:gd name="connsiteY4" fmla="*/ 2332368 h 2721551"/>
                  <a:gd name="connsiteX5" fmla="*/ 163416 w 1002965"/>
                  <a:gd name="connsiteY5" fmla="*/ 711687 h 2721551"/>
                  <a:gd name="connsiteX6" fmla="*/ 199754 w 1002965"/>
                  <a:gd name="connsiteY6" fmla="*/ 674027 h 2721551"/>
                  <a:gd name="connsiteX7" fmla="*/ 909339 w 1002965"/>
                  <a:gd name="connsiteY7" fmla="*/ 674688 h 2721551"/>
                  <a:gd name="connsiteX8" fmla="*/ 943035 w 1002965"/>
                  <a:gd name="connsiteY8" fmla="*/ 639671 h 2721551"/>
                  <a:gd name="connsiteX9" fmla="*/ 941053 w 1002965"/>
                  <a:gd name="connsiteY9" fmla="*/ 222113 h 2721551"/>
                  <a:gd name="connsiteX10" fmla="*/ 964177 w 1002965"/>
                  <a:gd name="connsiteY10" fmla="*/ 176525 h 2721551"/>
                  <a:gd name="connsiteX11" fmla="*/ 995229 w 1002965"/>
                  <a:gd name="connsiteY11" fmla="*/ 58921 h 2721551"/>
                  <a:gd name="connsiteX12" fmla="*/ 894804 w 1002965"/>
                  <a:gd name="connsiteY12" fmla="*/ 780 h 2721551"/>
                  <a:gd name="connsiteX13" fmla="*/ 813538 w 1002965"/>
                  <a:gd name="connsiteY13" fmla="*/ 80724 h 2721551"/>
                  <a:gd name="connsiteX14" fmla="*/ 867055 w 1002965"/>
                  <a:gd name="connsiteY14" fmla="*/ 187096 h 2721551"/>
                  <a:gd name="connsiteX15" fmla="*/ 886876 w 1002965"/>
                  <a:gd name="connsiteY15" fmla="*/ 218809 h 2721551"/>
                  <a:gd name="connsiteX16" fmla="*/ 886876 w 1002965"/>
                  <a:gd name="connsiteY16" fmla="*/ 590780 h 2721551"/>
                  <a:gd name="connsiteX17" fmla="*/ 857144 w 1002965"/>
                  <a:gd name="connsiteY17" fmla="*/ 619850 h 2721551"/>
                  <a:gd name="connsiteX18" fmla="*/ 123114 w 1002965"/>
                  <a:gd name="connsiteY18" fmla="*/ 617208 h 2721551"/>
                  <a:gd name="connsiteX19" fmla="*/ 88758 w 1002965"/>
                  <a:gd name="connsiteY19" fmla="*/ 650242 h 2721551"/>
                  <a:gd name="connsiteX20" fmla="*/ 89418 w 1002965"/>
                  <a:gd name="connsiteY20" fmla="*/ 2329726 h 2721551"/>
                  <a:gd name="connsiteX21" fmla="*/ 89418 w 1002965"/>
                  <a:gd name="connsiteY21" fmla="*/ 2353511 h 2721551"/>
                  <a:gd name="connsiteX22" fmla="*/ 72240 w 1002965"/>
                  <a:gd name="connsiteY22" fmla="*/ 2370689 h 2721551"/>
                  <a:gd name="connsiteX23" fmla="*/ 5510 w 1002965"/>
                  <a:gd name="connsiteY23" fmla="*/ 2372671 h 2721551"/>
                  <a:gd name="connsiteX24" fmla="*/ 6171 w 1002965"/>
                  <a:gd name="connsiteY24" fmla="*/ 2388527 h 2721551"/>
                  <a:gd name="connsiteX25" fmla="*/ 225 w 1002965"/>
                  <a:gd name="connsiteY25" fmla="*/ 2687822 h 2721551"/>
                  <a:gd name="connsiteX26" fmla="*/ 34581 w 1002965"/>
                  <a:gd name="connsiteY26" fmla="*/ 2721517 h 2721551"/>
                  <a:gd name="connsiteX27" fmla="*/ 172666 w 1002965"/>
                  <a:gd name="connsiteY27" fmla="*/ 2721517 h 2721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002965" h="2721551">
                    <a:moveTo>
                      <a:pt x="172666" y="2721517"/>
                    </a:moveTo>
                    <a:cubicBezTo>
                      <a:pt x="215611" y="2721517"/>
                      <a:pt x="215611" y="2720856"/>
                      <a:pt x="216272" y="2678572"/>
                    </a:cubicBezTo>
                    <a:cubicBezTo>
                      <a:pt x="217593" y="2576825"/>
                      <a:pt x="205040" y="2475739"/>
                      <a:pt x="210986" y="2373992"/>
                    </a:cubicBezTo>
                    <a:cubicBezTo>
                      <a:pt x="207683" y="2373331"/>
                      <a:pt x="204379" y="2371349"/>
                      <a:pt x="201076" y="2371349"/>
                    </a:cubicBezTo>
                    <a:cubicBezTo>
                      <a:pt x="163416" y="2368707"/>
                      <a:pt x="163416" y="2369367"/>
                      <a:pt x="163416" y="2332368"/>
                    </a:cubicBezTo>
                    <a:cubicBezTo>
                      <a:pt x="163416" y="1791921"/>
                      <a:pt x="163416" y="1252134"/>
                      <a:pt x="163416" y="711687"/>
                    </a:cubicBezTo>
                    <a:cubicBezTo>
                      <a:pt x="163416" y="669402"/>
                      <a:pt x="157470" y="674027"/>
                      <a:pt x="199754" y="674027"/>
                    </a:cubicBezTo>
                    <a:cubicBezTo>
                      <a:pt x="436282" y="674027"/>
                      <a:pt x="672811" y="674688"/>
                      <a:pt x="909339" y="674688"/>
                    </a:cubicBezTo>
                    <a:cubicBezTo>
                      <a:pt x="943695" y="674688"/>
                      <a:pt x="943695" y="674688"/>
                      <a:pt x="943035" y="639671"/>
                    </a:cubicBezTo>
                    <a:cubicBezTo>
                      <a:pt x="942374" y="500265"/>
                      <a:pt x="942374" y="360858"/>
                      <a:pt x="941053" y="222113"/>
                    </a:cubicBezTo>
                    <a:cubicBezTo>
                      <a:pt x="941053" y="201631"/>
                      <a:pt x="945017" y="188417"/>
                      <a:pt x="964177" y="176525"/>
                    </a:cubicBezTo>
                    <a:cubicBezTo>
                      <a:pt x="1000515" y="153401"/>
                      <a:pt x="1012407" y="102527"/>
                      <a:pt x="995229" y="58921"/>
                    </a:cubicBezTo>
                    <a:cubicBezTo>
                      <a:pt x="979373" y="17298"/>
                      <a:pt x="941713" y="-4505"/>
                      <a:pt x="894804" y="780"/>
                    </a:cubicBezTo>
                    <a:cubicBezTo>
                      <a:pt x="851859" y="5405"/>
                      <a:pt x="822128" y="34476"/>
                      <a:pt x="813538" y="80724"/>
                    </a:cubicBezTo>
                    <a:cubicBezTo>
                      <a:pt x="805610" y="125651"/>
                      <a:pt x="826752" y="169918"/>
                      <a:pt x="867055" y="187096"/>
                    </a:cubicBezTo>
                    <a:cubicBezTo>
                      <a:pt x="883572" y="193703"/>
                      <a:pt x="886876" y="202292"/>
                      <a:pt x="886876" y="218809"/>
                    </a:cubicBezTo>
                    <a:cubicBezTo>
                      <a:pt x="886215" y="343020"/>
                      <a:pt x="885554" y="467230"/>
                      <a:pt x="886876" y="590780"/>
                    </a:cubicBezTo>
                    <a:cubicBezTo>
                      <a:pt x="886876" y="615226"/>
                      <a:pt x="880269" y="620511"/>
                      <a:pt x="857144" y="619850"/>
                    </a:cubicBezTo>
                    <a:cubicBezTo>
                      <a:pt x="612688" y="618529"/>
                      <a:pt x="368231" y="619190"/>
                      <a:pt x="123114" y="617208"/>
                    </a:cubicBezTo>
                    <a:cubicBezTo>
                      <a:pt x="97347" y="617208"/>
                      <a:pt x="88758" y="621832"/>
                      <a:pt x="88758" y="650242"/>
                    </a:cubicBezTo>
                    <a:cubicBezTo>
                      <a:pt x="90079" y="1209850"/>
                      <a:pt x="89418" y="1770118"/>
                      <a:pt x="89418" y="2329726"/>
                    </a:cubicBezTo>
                    <a:cubicBezTo>
                      <a:pt x="89418" y="2337654"/>
                      <a:pt x="88758" y="2345582"/>
                      <a:pt x="89418" y="2353511"/>
                    </a:cubicBezTo>
                    <a:cubicBezTo>
                      <a:pt x="90079" y="2366064"/>
                      <a:pt x="85454" y="2370689"/>
                      <a:pt x="72240" y="2370689"/>
                    </a:cubicBezTo>
                    <a:cubicBezTo>
                      <a:pt x="49777" y="2370689"/>
                      <a:pt x="27974" y="2367385"/>
                      <a:pt x="5510" y="2372671"/>
                    </a:cubicBezTo>
                    <a:cubicBezTo>
                      <a:pt x="5510" y="2377956"/>
                      <a:pt x="6171" y="2383242"/>
                      <a:pt x="6171" y="2388527"/>
                    </a:cubicBezTo>
                    <a:cubicBezTo>
                      <a:pt x="10135" y="2488292"/>
                      <a:pt x="-1757" y="2588057"/>
                      <a:pt x="225" y="2687822"/>
                    </a:cubicBezTo>
                    <a:cubicBezTo>
                      <a:pt x="885" y="2713589"/>
                      <a:pt x="8814" y="2722178"/>
                      <a:pt x="34581" y="2721517"/>
                    </a:cubicBezTo>
                    <a:cubicBezTo>
                      <a:pt x="81490" y="2720195"/>
                      <a:pt x="127078" y="2721517"/>
                      <a:pt x="172666" y="2721517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2D03E240-F54F-4508-9919-35CBB644B65F}"/>
                  </a:ext>
                </a:extLst>
              </p:cNvPr>
              <p:cNvSpPr/>
              <p:nvPr/>
            </p:nvSpPr>
            <p:spPr>
              <a:xfrm flipH="1">
                <a:off x="2788787" y="342079"/>
                <a:ext cx="130800" cy="1535752"/>
              </a:xfrm>
              <a:custGeom>
                <a:avLst/>
                <a:gdLst>
                  <a:gd name="connsiteX0" fmla="*/ 208346 w 240102"/>
                  <a:gd name="connsiteY0" fmla="*/ 2818424 h 2819084"/>
                  <a:gd name="connsiteX1" fmla="*/ 240059 w 240102"/>
                  <a:gd name="connsiteY1" fmla="*/ 2785390 h 2819084"/>
                  <a:gd name="connsiteX2" fmla="*/ 240059 w 240102"/>
                  <a:gd name="connsiteY2" fmla="*/ 2641358 h 2819084"/>
                  <a:gd name="connsiteX3" fmla="*/ 240059 w 240102"/>
                  <a:gd name="connsiteY3" fmla="*/ 2518470 h 2819084"/>
                  <a:gd name="connsiteX4" fmla="*/ 189846 w 240102"/>
                  <a:gd name="connsiteY4" fmla="*/ 2468917 h 2819084"/>
                  <a:gd name="connsiteX5" fmla="*/ 156151 w 240102"/>
                  <a:gd name="connsiteY5" fmla="*/ 2435222 h 2819084"/>
                  <a:gd name="connsiteX6" fmla="*/ 156812 w 240102"/>
                  <a:gd name="connsiteY6" fmla="*/ 215291 h 2819084"/>
                  <a:gd name="connsiteX7" fmla="*/ 173990 w 240102"/>
                  <a:gd name="connsiteY7" fmla="*/ 153186 h 2819084"/>
                  <a:gd name="connsiteX8" fmla="*/ 141616 w 240102"/>
                  <a:gd name="connsiteY8" fmla="*/ 11137 h 2819084"/>
                  <a:gd name="connsiteX9" fmla="*/ 8816 w 240102"/>
                  <a:gd name="connsiteY9" fmla="*/ 56725 h 2819084"/>
                  <a:gd name="connsiteX10" fmla="*/ 68940 w 240102"/>
                  <a:gd name="connsiteY10" fmla="*/ 192167 h 2819084"/>
                  <a:gd name="connsiteX11" fmla="*/ 84135 w 240102"/>
                  <a:gd name="connsiteY11" fmla="*/ 222559 h 2819084"/>
                  <a:gd name="connsiteX12" fmla="*/ 84796 w 240102"/>
                  <a:gd name="connsiteY12" fmla="*/ 2437204 h 2819084"/>
                  <a:gd name="connsiteX13" fmla="*/ 53743 w 240102"/>
                  <a:gd name="connsiteY13" fmla="*/ 2467596 h 2819084"/>
                  <a:gd name="connsiteX14" fmla="*/ 29958 w 240102"/>
                  <a:gd name="connsiteY14" fmla="*/ 2491381 h 2819084"/>
                  <a:gd name="connsiteX15" fmla="*/ 30619 w 240102"/>
                  <a:gd name="connsiteY15" fmla="*/ 2641358 h 2819084"/>
                  <a:gd name="connsiteX16" fmla="*/ 30619 w 240102"/>
                  <a:gd name="connsiteY16" fmla="*/ 2788032 h 2819084"/>
                  <a:gd name="connsiteX17" fmla="*/ 61672 w 240102"/>
                  <a:gd name="connsiteY17" fmla="*/ 2819085 h 2819084"/>
                  <a:gd name="connsiteX18" fmla="*/ 208346 w 240102"/>
                  <a:gd name="connsiteY18" fmla="*/ 2818424 h 2819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40102" h="2819084">
                    <a:moveTo>
                      <a:pt x="208346" y="2818424"/>
                    </a:moveTo>
                    <a:cubicBezTo>
                      <a:pt x="234113" y="2819085"/>
                      <a:pt x="240720" y="2808514"/>
                      <a:pt x="240059" y="2785390"/>
                    </a:cubicBezTo>
                    <a:cubicBezTo>
                      <a:pt x="238737" y="2737159"/>
                      <a:pt x="240059" y="2689589"/>
                      <a:pt x="240059" y="2641358"/>
                    </a:cubicBezTo>
                    <a:cubicBezTo>
                      <a:pt x="240059" y="2600395"/>
                      <a:pt x="240059" y="2559432"/>
                      <a:pt x="240059" y="2518470"/>
                    </a:cubicBezTo>
                    <a:cubicBezTo>
                      <a:pt x="240059" y="2468257"/>
                      <a:pt x="240059" y="2466275"/>
                      <a:pt x="189846" y="2468917"/>
                    </a:cubicBezTo>
                    <a:cubicBezTo>
                      <a:pt x="162758" y="2470239"/>
                      <a:pt x="156151" y="2462971"/>
                      <a:pt x="156151" y="2435222"/>
                    </a:cubicBezTo>
                    <a:cubicBezTo>
                      <a:pt x="156812" y="1695245"/>
                      <a:pt x="156812" y="955268"/>
                      <a:pt x="156812" y="215291"/>
                    </a:cubicBezTo>
                    <a:cubicBezTo>
                      <a:pt x="156812" y="192828"/>
                      <a:pt x="159454" y="173668"/>
                      <a:pt x="173990" y="153186"/>
                    </a:cubicBezTo>
                    <a:cubicBezTo>
                      <a:pt x="207685" y="106277"/>
                      <a:pt x="189185" y="35583"/>
                      <a:pt x="141616" y="11137"/>
                    </a:cubicBezTo>
                    <a:cubicBezTo>
                      <a:pt x="90742" y="-14630"/>
                      <a:pt x="29958" y="5851"/>
                      <a:pt x="8816" y="56725"/>
                    </a:cubicBezTo>
                    <a:cubicBezTo>
                      <a:pt x="-14969" y="113544"/>
                      <a:pt x="10798" y="174989"/>
                      <a:pt x="68940" y="192167"/>
                    </a:cubicBezTo>
                    <a:cubicBezTo>
                      <a:pt x="89421" y="198113"/>
                      <a:pt x="84135" y="210666"/>
                      <a:pt x="84135" y="222559"/>
                    </a:cubicBezTo>
                    <a:cubicBezTo>
                      <a:pt x="84135" y="960554"/>
                      <a:pt x="84135" y="1698549"/>
                      <a:pt x="84796" y="2437204"/>
                    </a:cubicBezTo>
                    <a:cubicBezTo>
                      <a:pt x="84796" y="2461650"/>
                      <a:pt x="78189" y="2471560"/>
                      <a:pt x="53743" y="2467596"/>
                    </a:cubicBezTo>
                    <a:cubicBezTo>
                      <a:pt x="35244" y="2464953"/>
                      <a:pt x="29298" y="2472221"/>
                      <a:pt x="29958" y="2491381"/>
                    </a:cubicBezTo>
                    <a:cubicBezTo>
                      <a:pt x="31280" y="2541594"/>
                      <a:pt x="30619" y="2591146"/>
                      <a:pt x="30619" y="2641358"/>
                    </a:cubicBezTo>
                    <a:cubicBezTo>
                      <a:pt x="30619" y="2690250"/>
                      <a:pt x="31940" y="2739141"/>
                      <a:pt x="30619" y="2788032"/>
                    </a:cubicBezTo>
                    <a:cubicBezTo>
                      <a:pt x="29958" y="2811817"/>
                      <a:pt x="39208" y="2819085"/>
                      <a:pt x="61672" y="2819085"/>
                    </a:cubicBezTo>
                    <a:cubicBezTo>
                      <a:pt x="110563" y="2817103"/>
                      <a:pt x="159454" y="2817103"/>
                      <a:pt x="208346" y="2818424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4BCF587F-187E-4163-89C2-718ECF77FD3C}"/>
                  </a:ext>
                </a:extLst>
              </p:cNvPr>
              <p:cNvSpPr/>
              <p:nvPr/>
            </p:nvSpPr>
            <p:spPr>
              <a:xfrm flipH="1">
                <a:off x="1373078" y="1091819"/>
                <a:ext cx="733965" cy="786012"/>
              </a:xfrm>
              <a:custGeom>
                <a:avLst/>
                <a:gdLst>
                  <a:gd name="connsiteX0" fmla="*/ 136802 w 1347294"/>
                  <a:gd name="connsiteY0" fmla="*/ 78466 h 1442833"/>
                  <a:gd name="connsiteX1" fmla="*/ 138123 w 1347294"/>
                  <a:gd name="connsiteY1" fmla="*/ 512542 h 1442833"/>
                  <a:gd name="connsiteX2" fmla="*/ 138784 w 1347294"/>
                  <a:gd name="connsiteY2" fmla="*/ 1066864 h 1442833"/>
                  <a:gd name="connsiteX3" fmla="*/ 113677 w 1347294"/>
                  <a:gd name="connsiteY3" fmla="*/ 1092631 h 1442833"/>
                  <a:gd name="connsiteX4" fmla="*/ 25145 w 1347294"/>
                  <a:gd name="connsiteY4" fmla="*/ 1091970 h 1442833"/>
                  <a:gd name="connsiteX5" fmla="*/ 38 w 1347294"/>
                  <a:gd name="connsiteY5" fmla="*/ 1115094 h 1442833"/>
                  <a:gd name="connsiteX6" fmla="*/ 699 w 1347294"/>
                  <a:gd name="connsiteY6" fmla="*/ 1265072 h 1442833"/>
                  <a:gd name="connsiteX7" fmla="*/ 699 w 1347294"/>
                  <a:gd name="connsiteY7" fmla="*/ 1414389 h 1442833"/>
                  <a:gd name="connsiteX8" fmla="*/ 29109 w 1347294"/>
                  <a:gd name="connsiteY8" fmla="*/ 1442799 h 1442833"/>
                  <a:gd name="connsiteX9" fmla="*/ 181068 w 1347294"/>
                  <a:gd name="connsiteY9" fmla="*/ 1442799 h 1442833"/>
                  <a:gd name="connsiteX10" fmla="*/ 210139 w 1347294"/>
                  <a:gd name="connsiteY10" fmla="*/ 1412407 h 1442833"/>
                  <a:gd name="connsiteX11" fmla="*/ 210139 w 1347294"/>
                  <a:gd name="connsiteY11" fmla="*/ 1265733 h 1442833"/>
                  <a:gd name="connsiteX12" fmla="*/ 209478 w 1347294"/>
                  <a:gd name="connsiteY12" fmla="*/ 1113112 h 1442833"/>
                  <a:gd name="connsiteX13" fmla="*/ 205514 w 1347294"/>
                  <a:gd name="connsiteY13" fmla="*/ 1093952 h 1442833"/>
                  <a:gd name="connsiteX14" fmla="*/ 191639 w 1347294"/>
                  <a:gd name="connsiteY14" fmla="*/ 1064221 h 1442833"/>
                  <a:gd name="connsiteX15" fmla="*/ 190979 w 1347294"/>
                  <a:gd name="connsiteY15" fmla="*/ 148500 h 1442833"/>
                  <a:gd name="connsiteX16" fmla="*/ 220049 w 1347294"/>
                  <a:gd name="connsiteY16" fmla="*/ 118768 h 1442833"/>
                  <a:gd name="connsiteX17" fmla="*/ 1133128 w 1347294"/>
                  <a:gd name="connsiteY17" fmla="*/ 118768 h 1442833"/>
                  <a:gd name="connsiteX18" fmla="*/ 1166162 w 1347294"/>
                  <a:gd name="connsiteY18" fmla="*/ 139911 h 1442833"/>
                  <a:gd name="connsiteX19" fmla="*/ 1267909 w 1347294"/>
                  <a:gd name="connsiteY19" fmla="*/ 194748 h 1442833"/>
                  <a:gd name="connsiteX20" fmla="*/ 1345211 w 1347294"/>
                  <a:gd name="connsiteY20" fmla="*/ 120090 h 1442833"/>
                  <a:gd name="connsiteX21" fmla="*/ 1299623 w 1347294"/>
                  <a:gd name="connsiteY21" fmla="*/ 11736 h 1442833"/>
                  <a:gd name="connsiteX22" fmla="*/ 1185983 w 1347294"/>
                  <a:gd name="connsiteY22" fmla="*/ 27593 h 1442833"/>
                  <a:gd name="connsiteX23" fmla="*/ 1142378 w 1347294"/>
                  <a:gd name="connsiteY23" fmla="*/ 45431 h 1442833"/>
                  <a:gd name="connsiteX24" fmla="*/ 170497 w 1347294"/>
                  <a:gd name="connsiteY24" fmla="*/ 44110 h 1442833"/>
                  <a:gd name="connsiteX25" fmla="*/ 136802 w 1347294"/>
                  <a:gd name="connsiteY25" fmla="*/ 78466 h 1442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347294" h="1442833">
                    <a:moveTo>
                      <a:pt x="136802" y="78466"/>
                    </a:moveTo>
                    <a:cubicBezTo>
                      <a:pt x="138784" y="223158"/>
                      <a:pt x="138123" y="367850"/>
                      <a:pt x="138123" y="512542"/>
                    </a:cubicBezTo>
                    <a:cubicBezTo>
                      <a:pt x="138123" y="697536"/>
                      <a:pt x="138123" y="881870"/>
                      <a:pt x="138784" y="1066864"/>
                    </a:cubicBezTo>
                    <a:cubicBezTo>
                      <a:pt x="138784" y="1086024"/>
                      <a:pt x="134820" y="1093952"/>
                      <a:pt x="113677" y="1092631"/>
                    </a:cubicBezTo>
                    <a:cubicBezTo>
                      <a:pt x="84607" y="1090649"/>
                      <a:pt x="54876" y="1093292"/>
                      <a:pt x="25145" y="1091970"/>
                    </a:cubicBezTo>
                    <a:cubicBezTo>
                      <a:pt x="7306" y="1091309"/>
                      <a:pt x="-623" y="1095274"/>
                      <a:pt x="38" y="1115094"/>
                    </a:cubicBezTo>
                    <a:cubicBezTo>
                      <a:pt x="1359" y="1165307"/>
                      <a:pt x="699" y="1214859"/>
                      <a:pt x="699" y="1265072"/>
                    </a:cubicBezTo>
                    <a:cubicBezTo>
                      <a:pt x="699" y="1314624"/>
                      <a:pt x="1359" y="1364837"/>
                      <a:pt x="699" y="1414389"/>
                    </a:cubicBezTo>
                    <a:cubicBezTo>
                      <a:pt x="699" y="1434870"/>
                      <a:pt x="7966" y="1443459"/>
                      <a:pt x="29109" y="1442799"/>
                    </a:cubicBezTo>
                    <a:cubicBezTo>
                      <a:pt x="79982" y="1442138"/>
                      <a:pt x="130856" y="1442138"/>
                      <a:pt x="181068" y="1442799"/>
                    </a:cubicBezTo>
                    <a:cubicBezTo>
                      <a:pt x="203532" y="1443459"/>
                      <a:pt x="210799" y="1434210"/>
                      <a:pt x="210139" y="1412407"/>
                    </a:cubicBezTo>
                    <a:cubicBezTo>
                      <a:pt x="209478" y="1363515"/>
                      <a:pt x="210139" y="1314624"/>
                      <a:pt x="210139" y="1265733"/>
                    </a:cubicBezTo>
                    <a:cubicBezTo>
                      <a:pt x="210139" y="1214859"/>
                      <a:pt x="210139" y="1163986"/>
                      <a:pt x="209478" y="1113112"/>
                    </a:cubicBezTo>
                    <a:cubicBezTo>
                      <a:pt x="209478" y="1106506"/>
                      <a:pt x="213442" y="1095274"/>
                      <a:pt x="205514" y="1093952"/>
                    </a:cubicBezTo>
                    <a:cubicBezTo>
                      <a:pt x="186354" y="1089327"/>
                      <a:pt x="191639" y="1075453"/>
                      <a:pt x="191639" y="1064221"/>
                    </a:cubicBezTo>
                    <a:cubicBezTo>
                      <a:pt x="191639" y="758981"/>
                      <a:pt x="191639" y="453740"/>
                      <a:pt x="190979" y="148500"/>
                    </a:cubicBezTo>
                    <a:cubicBezTo>
                      <a:pt x="190979" y="125375"/>
                      <a:pt x="195604" y="118768"/>
                      <a:pt x="220049" y="118768"/>
                    </a:cubicBezTo>
                    <a:cubicBezTo>
                      <a:pt x="524629" y="119429"/>
                      <a:pt x="829209" y="119429"/>
                      <a:pt x="1133128" y="118768"/>
                    </a:cubicBezTo>
                    <a:cubicBezTo>
                      <a:pt x="1150306" y="118768"/>
                      <a:pt x="1159555" y="122072"/>
                      <a:pt x="1166162" y="139911"/>
                    </a:cubicBezTo>
                    <a:cubicBezTo>
                      <a:pt x="1182019" y="182195"/>
                      <a:pt x="1219679" y="200694"/>
                      <a:pt x="1267909" y="194748"/>
                    </a:cubicBezTo>
                    <a:cubicBezTo>
                      <a:pt x="1306890" y="190123"/>
                      <a:pt x="1337282" y="161053"/>
                      <a:pt x="1345211" y="120090"/>
                    </a:cubicBezTo>
                    <a:cubicBezTo>
                      <a:pt x="1353799" y="74502"/>
                      <a:pt x="1335300" y="31557"/>
                      <a:pt x="1299623" y="11736"/>
                    </a:cubicBezTo>
                    <a:cubicBezTo>
                      <a:pt x="1262624" y="-8085"/>
                      <a:pt x="1212411" y="-2799"/>
                      <a:pt x="1185983" y="27593"/>
                    </a:cubicBezTo>
                    <a:cubicBezTo>
                      <a:pt x="1173430" y="42128"/>
                      <a:pt x="1160216" y="45431"/>
                      <a:pt x="1142378" y="45431"/>
                    </a:cubicBezTo>
                    <a:cubicBezTo>
                      <a:pt x="818638" y="44771"/>
                      <a:pt x="494237" y="45431"/>
                      <a:pt x="170497" y="44110"/>
                    </a:cubicBezTo>
                    <a:cubicBezTo>
                      <a:pt x="146052" y="46092"/>
                      <a:pt x="136141" y="49396"/>
                      <a:pt x="136802" y="78466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6C8E0D8C-4969-48C1-AF8C-64C51835A08D}"/>
                  </a:ext>
                </a:extLst>
              </p:cNvPr>
              <p:cNvSpPr/>
              <p:nvPr/>
            </p:nvSpPr>
            <p:spPr>
              <a:xfrm flipH="1">
                <a:off x="3557029" y="726738"/>
                <a:ext cx="453728" cy="1151093"/>
              </a:xfrm>
              <a:custGeom>
                <a:avLst/>
                <a:gdLst>
                  <a:gd name="connsiteX0" fmla="*/ 67744 w 832880"/>
                  <a:gd name="connsiteY0" fmla="*/ 190334 h 2112990"/>
                  <a:gd name="connsiteX1" fmla="*/ 85582 w 832880"/>
                  <a:gd name="connsiteY1" fmla="*/ 219405 h 2112990"/>
                  <a:gd name="connsiteX2" fmla="*/ 84922 w 832880"/>
                  <a:gd name="connsiteY2" fmla="*/ 1012237 h 2112990"/>
                  <a:gd name="connsiteX3" fmla="*/ 115974 w 832880"/>
                  <a:gd name="connsiteY3" fmla="*/ 1042629 h 2112990"/>
                  <a:gd name="connsiteX4" fmla="*/ 651797 w 832880"/>
                  <a:gd name="connsiteY4" fmla="*/ 1041308 h 2112990"/>
                  <a:gd name="connsiteX5" fmla="*/ 683510 w 832880"/>
                  <a:gd name="connsiteY5" fmla="*/ 1074343 h 2112990"/>
                  <a:gd name="connsiteX6" fmla="*/ 682849 w 832880"/>
                  <a:gd name="connsiteY6" fmla="*/ 1711912 h 2112990"/>
                  <a:gd name="connsiteX7" fmla="*/ 634619 w 832880"/>
                  <a:gd name="connsiteY7" fmla="*/ 1762125 h 2112990"/>
                  <a:gd name="connsiteX8" fmla="*/ 626691 w 832880"/>
                  <a:gd name="connsiteY8" fmla="*/ 1764107 h 2112990"/>
                  <a:gd name="connsiteX9" fmla="*/ 627351 w 832880"/>
                  <a:gd name="connsiteY9" fmla="*/ 1799124 h 2112990"/>
                  <a:gd name="connsiteX10" fmla="*/ 622066 w 832880"/>
                  <a:gd name="connsiteY10" fmla="*/ 2081900 h 2112990"/>
                  <a:gd name="connsiteX11" fmla="*/ 653118 w 832880"/>
                  <a:gd name="connsiteY11" fmla="*/ 2112953 h 2112990"/>
                  <a:gd name="connsiteX12" fmla="*/ 805739 w 832880"/>
                  <a:gd name="connsiteY12" fmla="*/ 2112953 h 2112990"/>
                  <a:gd name="connsiteX13" fmla="*/ 832827 w 832880"/>
                  <a:gd name="connsiteY13" fmla="*/ 2083222 h 2112990"/>
                  <a:gd name="connsiteX14" fmla="*/ 830845 w 832880"/>
                  <a:gd name="connsiteY14" fmla="*/ 1765428 h 2112990"/>
                  <a:gd name="connsiteX15" fmla="*/ 770061 w 832880"/>
                  <a:gd name="connsiteY15" fmla="*/ 1762785 h 2112990"/>
                  <a:gd name="connsiteX16" fmla="*/ 737026 w 832880"/>
                  <a:gd name="connsiteY16" fmla="*/ 1731072 h 2112990"/>
                  <a:gd name="connsiteX17" fmla="*/ 738348 w 832880"/>
                  <a:gd name="connsiteY17" fmla="*/ 1016202 h 2112990"/>
                  <a:gd name="connsiteX18" fmla="*/ 709938 w 832880"/>
                  <a:gd name="connsiteY18" fmla="*/ 988452 h 2112990"/>
                  <a:gd name="connsiteX19" fmla="*/ 187990 w 832880"/>
                  <a:gd name="connsiteY19" fmla="*/ 989774 h 2112990"/>
                  <a:gd name="connsiteX20" fmla="*/ 157598 w 832880"/>
                  <a:gd name="connsiteY20" fmla="*/ 958721 h 2112990"/>
                  <a:gd name="connsiteX21" fmla="*/ 158259 w 832880"/>
                  <a:gd name="connsiteY21" fmla="*/ 214119 h 2112990"/>
                  <a:gd name="connsiteX22" fmla="*/ 174776 w 832880"/>
                  <a:gd name="connsiteY22" fmla="*/ 152014 h 2112990"/>
                  <a:gd name="connsiteX23" fmla="*/ 140420 w 832880"/>
                  <a:gd name="connsiteY23" fmla="*/ 10626 h 2112990"/>
                  <a:gd name="connsiteX24" fmla="*/ 9603 w 832880"/>
                  <a:gd name="connsiteY24" fmla="*/ 55553 h 2112990"/>
                  <a:gd name="connsiteX25" fmla="*/ 67744 w 832880"/>
                  <a:gd name="connsiteY25" fmla="*/ 190334 h 2112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832880" h="2112990">
                    <a:moveTo>
                      <a:pt x="67744" y="190334"/>
                    </a:moveTo>
                    <a:cubicBezTo>
                      <a:pt x="86243" y="195620"/>
                      <a:pt x="85582" y="206191"/>
                      <a:pt x="85582" y="219405"/>
                    </a:cubicBezTo>
                    <a:cubicBezTo>
                      <a:pt x="85582" y="483682"/>
                      <a:pt x="85582" y="747960"/>
                      <a:pt x="84922" y="1012237"/>
                    </a:cubicBezTo>
                    <a:cubicBezTo>
                      <a:pt x="84922" y="1037344"/>
                      <a:pt x="92189" y="1042629"/>
                      <a:pt x="115974" y="1042629"/>
                    </a:cubicBezTo>
                    <a:cubicBezTo>
                      <a:pt x="294362" y="1041969"/>
                      <a:pt x="472749" y="1042629"/>
                      <a:pt x="651797" y="1041308"/>
                    </a:cubicBezTo>
                    <a:cubicBezTo>
                      <a:pt x="678885" y="1041308"/>
                      <a:pt x="683510" y="1049236"/>
                      <a:pt x="683510" y="1074343"/>
                    </a:cubicBezTo>
                    <a:cubicBezTo>
                      <a:pt x="682849" y="1287086"/>
                      <a:pt x="682849" y="1499168"/>
                      <a:pt x="682849" y="1711912"/>
                    </a:cubicBezTo>
                    <a:cubicBezTo>
                      <a:pt x="682849" y="1759482"/>
                      <a:pt x="682849" y="1759482"/>
                      <a:pt x="634619" y="1762125"/>
                    </a:cubicBezTo>
                    <a:cubicBezTo>
                      <a:pt x="631976" y="1762125"/>
                      <a:pt x="629333" y="1763446"/>
                      <a:pt x="626691" y="1764107"/>
                    </a:cubicBezTo>
                    <a:cubicBezTo>
                      <a:pt x="626691" y="1775999"/>
                      <a:pt x="627351" y="1787231"/>
                      <a:pt x="627351" y="1799124"/>
                    </a:cubicBezTo>
                    <a:cubicBezTo>
                      <a:pt x="625369" y="1893603"/>
                      <a:pt x="624048" y="1988082"/>
                      <a:pt x="622066" y="2081900"/>
                    </a:cubicBezTo>
                    <a:cubicBezTo>
                      <a:pt x="621405" y="2105025"/>
                      <a:pt x="629333" y="2113614"/>
                      <a:pt x="653118" y="2112953"/>
                    </a:cubicBezTo>
                    <a:cubicBezTo>
                      <a:pt x="703992" y="2111632"/>
                      <a:pt x="754865" y="2111632"/>
                      <a:pt x="805739" y="2112953"/>
                    </a:cubicBezTo>
                    <a:cubicBezTo>
                      <a:pt x="828202" y="2113614"/>
                      <a:pt x="833488" y="2105685"/>
                      <a:pt x="832827" y="2083222"/>
                    </a:cubicBezTo>
                    <a:cubicBezTo>
                      <a:pt x="830845" y="1977511"/>
                      <a:pt x="831506" y="1871139"/>
                      <a:pt x="830845" y="1765428"/>
                    </a:cubicBezTo>
                    <a:cubicBezTo>
                      <a:pt x="811024" y="1758821"/>
                      <a:pt x="789882" y="1761464"/>
                      <a:pt x="770061" y="1762785"/>
                    </a:cubicBezTo>
                    <a:cubicBezTo>
                      <a:pt x="744955" y="1764767"/>
                      <a:pt x="737026" y="1757500"/>
                      <a:pt x="737026" y="1731072"/>
                    </a:cubicBezTo>
                    <a:cubicBezTo>
                      <a:pt x="738348" y="1492562"/>
                      <a:pt x="737687" y="1254712"/>
                      <a:pt x="738348" y="1016202"/>
                    </a:cubicBezTo>
                    <a:cubicBezTo>
                      <a:pt x="738348" y="993738"/>
                      <a:pt x="731741" y="987792"/>
                      <a:pt x="709938" y="988452"/>
                    </a:cubicBezTo>
                    <a:cubicBezTo>
                      <a:pt x="536175" y="989113"/>
                      <a:pt x="361752" y="988452"/>
                      <a:pt x="187990" y="989774"/>
                    </a:cubicBezTo>
                    <a:cubicBezTo>
                      <a:pt x="162883" y="989774"/>
                      <a:pt x="156937" y="982506"/>
                      <a:pt x="157598" y="958721"/>
                    </a:cubicBezTo>
                    <a:cubicBezTo>
                      <a:pt x="158259" y="710300"/>
                      <a:pt x="158259" y="462540"/>
                      <a:pt x="158259" y="214119"/>
                    </a:cubicBezTo>
                    <a:cubicBezTo>
                      <a:pt x="158259" y="191656"/>
                      <a:pt x="160901" y="172496"/>
                      <a:pt x="174776" y="152014"/>
                    </a:cubicBezTo>
                    <a:cubicBezTo>
                      <a:pt x="207150" y="104444"/>
                      <a:pt x="188651" y="34411"/>
                      <a:pt x="140420" y="10626"/>
                    </a:cubicBezTo>
                    <a:cubicBezTo>
                      <a:pt x="90207" y="-14481"/>
                      <a:pt x="30084" y="6662"/>
                      <a:pt x="9603" y="55553"/>
                    </a:cubicBezTo>
                    <a:cubicBezTo>
                      <a:pt x="-15504" y="111051"/>
                      <a:pt x="10263" y="173156"/>
                      <a:pt x="67744" y="190334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D6A9F20E-06D2-4CF8-8829-660897F0E83A}"/>
                  </a:ext>
                </a:extLst>
              </p:cNvPr>
              <p:cNvSpPr/>
              <p:nvPr/>
            </p:nvSpPr>
            <p:spPr>
              <a:xfrm flipH="1">
                <a:off x="3167873" y="933829"/>
                <a:ext cx="121315" cy="944002"/>
              </a:xfrm>
              <a:custGeom>
                <a:avLst/>
                <a:gdLst>
                  <a:gd name="connsiteX0" fmla="*/ 85722 w 222690"/>
                  <a:gd name="connsiteY0" fmla="*/ 193430 h 1732846"/>
                  <a:gd name="connsiteX1" fmla="*/ 104882 w 222690"/>
                  <a:gd name="connsiteY1" fmla="*/ 219858 h 1732846"/>
                  <a:gd name="connsiteX2" fmla="*/ 104882 w 222690"/>
                  <a:gd name="connsiteY2" fmla="*/ 860070 h 1732846"/>
                  <a:gd name="connsiteX3" fmla="*/ 105543 w 222690"/>
                  <a:gd name="connsiteY3" fmla="*/ 1355591 h 1732846"/>
                  <a:gd name="connsiteX4" fmla="*/ 80437 w 222690"/>
                  <a:gd name="connsiteY4" fmla="*/ 1382018 h 1732846"/>
                  <a:gd name="connsiteX5" fmla="*/ 13706 w 222690"/>
                  <a:gd name="connsiteY5" fmla="*/ 1384000 h 1732846"/>
                  <a:gd name="connsiteX6" fmla="*/ 14367 w 222690"/>
                  <a:gd name="connsiteY6" fmla="*/ 1416374 h 1732846"/>
                  <a:gd name="connsiteX7" fmla="*/ 8421 w 222690"/>
                  <a:gd name="connsiteY7" fmla="*/ 1685937 h 1732846"/>
                  <a:gd name="connsiteX8" fmla="*/ 56652 w 222690"/>
                  <a:gd name="connsiteY8" fmla="*/ 1732847 h 1732846"/>
                  <a:gd name="connsiteX9" fmla="*/ 174255 w 222690"/>
                  <a:gd name="connsiteY9" fmla="*/ 1732847 h 1732846"/>
                  <a:gd name="connsiteX10" fmla="*/ 222486 w 222690"/>
                  <a:gd name="connsiteY10" fmla="*/ 1683295 h 1732846"/>
                  <a:gd name="connsiteX11" fmla="*/ 217200 w 222690"/>
                  <a:gd name="connsiteY11" fmla="*/ 1384661 h 1732846"/>
                  <a:gd name="connsiteX12" fmla="*/ 196058 w 222690"/>
                  <a:gd name="connsiteY12" fmla="*/ 1382018 h 1732846"/>
                  <a:gd name="connsiteX13" fmla="*/ 158398 w 222690"/>
                  <a:gd name="connsiteY13" fmla="*/ 1343037 h 1732846"/>
                  <a:gd name="connsiteX14" fmla="*/ 158398 w 222690"/>
                  <a:gd name="connsiteY14" fmla="*/ 215233 h 1732846"/>
                  <a:gd name="connsiteX15" fmla="*/ 174916 w 222690"/>
                  <a:gd name="connsiteY15" fmla="*/ 147843 h 1732846"/>
                  <a:gd name="connsiteX16" fmla="*/ 161041 w 222690"/>
                  <a:gd name="connsiteY16" fmla="*/ 26275 h 1732846"/>
                  <a:gd name="connsiteX17" fmla="*/ 48723 w 222690"/>
                  <a:gd name="connsiteY17" fmla="*/ 9758 h 1732846"/>
                  <a:gd name="connsiteX18" fmla="*/ 1814 w 222690"/>
                  <a:gd name="connsiteY18" fmla="*/ 117451 h 1732846"/>
                  <a:gd name="connsiteX19" fmla="*/ 85722 w 222690"/>
                  <a:gd name="connsiteY19" fmla="*/ 193430 h 1732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22690" h="1732846">
                    <a:moveTo>
                      <a:pt x="85722" y="193430"/>
                    </a:moveTo>
                    <a:cubicBezTo>
                      <a:pt x="107525" y="194752"/>
                      <a:pt x="104882" y="205984"/>
                      <a:pt x="104882" y="219858"/>
                    </a:cubicBezTo>
                    <a:cubicBezTo>
                      <a:pt x="104882" y="433262"/>
                      <a:pt x="104882" y="646666"/>
                      <a:pt x="104882" y="860070"/>
                    </a:cubicBezTo>
                    <a:cubicBezTo>
                      <a:pt x="104882" y="1025244"/>
                      <a:pt x="104882" y="1190417"/>
                      <a:pt x="105543" y="1355591"/>
                    </a:cubicBezTo>
                    <a:cubicBezTo>
                      <a:pt x="105543" y="1374751"/>
                      <a:pt x="101579" y="1382679"/>
                      <a:pt x="80437" y="1382018"/>
                    </a:cubicBezTo>
                    <a:cubicBezTo>
                      <a:pt x="58634" y="1381358"/>
                      <a:pt x="36170" y="1378715"/>
                      <a:pt x="13706" y="1384000"/>
                    </a:cubicBezTo>
                    <a:cubicBezTo>
                      <a:pt x="13706" y="1394571"/>
                      <a:pt x="14367" y="1405143"/>
                      <a:pt x="14367" y="1416374"/>
                    </a:cubicBezTo>
                    <a:cubicBezTo>
                      <a:pt x="18331" y="1506229"/>
                      <a:pt x="6439" y="1596083"/>
                      <a:pt x="8421" y="1685937"/>
                    </a:cubicBezTo>
                    <a:cubicBezTo>
                      <a:pt x="9742" y="1732847"/>
                      <a:pt x="8421" y="1732847"/>
                      <a:pt x="56652" y="1732847"/>
                    </a:cubicBezTo>
                    <a:cubicBezTo>
                      <a:pt x="95633" y="1732847"/>
                      <a:pt x="135274" y="1732847"/>
                      <a:pt x="174255" y="1732847"/>
                    </a:cubicBezTo>
                    <a:cubicBezTo>
                      <a:pt x="221825" y="1732847"/>
                      <a:pt x="221164" y="1732847"/>
                      <a:pt x="222486" y="1683295"/>
                    </a:cubicBezTo>
                    <a:cubicBezTo>
                      <a:pt x="224468" y="1583530"/>
                      <a:pt x="211254" y="1484426"/>
                      <a:pt x="217200" y="1384661"/>
                    </a:cubicBezTo>
                    <a:cubicBezTo>
                      <a:pt x="209933" y="1384000"/>
                      <a:pt x="203326" y="1382018"/>
                      <a:pt x="196058" y="1382018"/>
                    </a:cubicBezTo>
                    <a:cubicBezTo>
                      <a:pt x="158398" y="1381358"/>
                      <a:pt x="158398" y="1381358"/>
                      <a:pt x="158398" y="1343037"/>
                    </a:cubicBezTo>
                    <a:cubicBezTo>
                      <a:pt x="158398" y="967103"/>
                      <a:pt x="158398" y="591168"/>
                      <a:pt x="158398" y="215233"/>
                    </a:cubicBezTo>
                    <a:cubicBezTo>
                      <a:pt x="158398" y="190788"/>
                      <a:pt x="160380" y="169645"/>
                      <a:pt x="174916" y="147843"/>
                    </a:cubicBezTo>
                    <a:cubicBezTo>
                      <a:pt x="199362" y="110844"/>
                      <a:pt x="190772" y="56667"/>
                      <a:pt x="161041" y="26275"/>
                    </a:cubicBezTo>
                    <a:cubicBezTo>
                      <a:pt x="133953" y="-814"/>
                      <a:pt x="84401" y="-8081"/>
                      <a:pt x="48723" y="9758"/>
                    </a:cubicBezTo>
                    <a:cubicBezTo>
                      <a:pt x="12385" y="28918"/>
                      <a:pt x="-6114" y="71202"/>
                      <a:pt x="1814" y="117451"/>
                    </a:cubicBezTo>
                    <a:cubicBezTo>
                      <a:pt x="9742" y="161717"/>
                      <a:pt x="39474" y="190127"/>
                      <a:pt x="85722" y="193430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0F604A6E-18E0-4969-8962-866B849B4290}"/>
                  </a:ext>
                </a:extLst>
              </p:cNvPr>
              <p:cNvSpPr/>
              <p:nvPr/>
            </p:nvSpPr>
            <p:spPr>
              <a:xfrm flipH="1">
                <a:off x="4378571" y="1566006"/>
                <a:ext cx="748053" cy="311825"/>
              </a:xfrm>
              <a:custGeom>
                <a:avLst/>
                <a:gdLst>
                  <a:gd name="connsiteX0" fmla="*/ 99133 w 1373154"/>
                  <a:gd name="connsiteY0" fmla="*/ 196463 h 572397"/>
                  <a:gd name="connsiteX1" fmla="*/ 185023 w 1373154"/>
                  <a:gd name="connsiteY1" fmla="*/ 121805 h 572397"/>
                  <a:gd name="connsiteX2" fmla="*/ 216075 w 1373154"/>
                  <a:gd name="connsiteY2" fmla="*/ 100002 h 572397"/>
                  <a:gd name="connsiteX3" fmla="*/ 1238829 w 1373154"/>
                  <a:gd name="connsiteY3" fmla="*/ 100002 h 572397"/>
                  <a:gd name="connsiteX4" fmla="*/ 1265257 w 1373154"/>
                  <a:gd name="connsiteY4" fmla="*/ 101984 h 572397"/>
                  <a:gd name="connsiteX5" fmla="*/ 1264596 w 1373154"/>
                  <a:gd name="connsiteY5" fmla="*/ 200428 h 572397"/>
                  <a:gd name="connsiteX6" fmla="*/ 1243454 w 1373154"/>
                  <a:gd name="connsiteY6" fmla="*/ 221570 h 572397"/>
                  <a:gd name="connsiteX7" fmla="*/ 1164171 w 1373154"/>
                  <a:gd name="connsiteY7" fmla="*/ 223552 h 572397"/>
                  <a:gd name="connsiteX8" fmla="*/ 1164831 w 1373154"/>
                  <a:gd name="connsiteY8" fmla="*/ 258568 h 572397"/>
                  <a:gd name="connsiteX9" fmla="*/ 1158885 w 1373154"/>
                  <a:gd name="connsiteY9" fmla="*/ 525489 h 572397"/>
                  <a:gd name="connsiteX10" fmla="*/ 1207116 w 1373154"/>
                  <a:gd name="connsiteY10" fmla="*/ 572398 h 572397"/>
                  <a:gd name="connsiteX11" fmla="*/ 1324719 w 1373154"/>
                  <a:gd name="connsiteY11" fmla="*/ 572398 h 572397"/>
                  <a:gd name="connsiteX12" fmla="*/ 1372950 w 1373154"/>
                  <a:gd name="connsiteY12" fmla="*/ 522846 h 572397"/>
                  <a:gd name="connsiteX13" fmla="*/ 1367665 w 1373154"/>
                  <a:gd name="connsiteY13" fmla="*/ 224212 h 572397"/>
                  <a:gd name="connsiteX14" fmla="*/ 1335291 w 1373154"/>
                  <a:gd name="connsiteY14" fmla="*/ 185892 h 572397"/>
                  <a:gd name="connsiteX15" fmla="*/ 1335291 w 1373154"/>
                  <a:gd name="connsiteY15" fmla="*/ 53093 h 572397"/>
                  <a:gd name="connsiteX16" fmla="*/ 1306881 w 1373154"/>
                  <a:gd name="connsiteY16" fmla="*/ 27326 h 572397"/>
                  <a:gd name="connsiteX17" fmla="*/ 192951 w 1373154"/>
                  <a:gd name="connsiteY17" fmla="*/ 27986 h 572397"/>
                  <a:gd name="connsiteX18" fmla="*/ 143399 w 1373154"/>
                  <a:gd name="connsiteY18" fmla="*/ 14112 h 572397"/>
                  <a:gd name="connsiteX19" fmla="*/ 31081 w 1373154"/>
                  <a:gd name="connsiteY19" fmla="*/ 23362 h 572397"/>
                  <a:gd name="connsiteX20" fmla="*/ 7957 w 1373154"/>
                  <a:gd name="connsiteY20" fmla="*/ 139644 h 572397"/>
                  <a:gd name="connsiteX21" fmla="*/ 99133 w 1373154"/>
                  <a:gd name="connsiteY21" fmla="*/ 196463 h 572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373154" h="572397">
                    <a:moveTo>
                      <a:pt x="99133" y="196463"/>
                    </a:moveTo>
                    <a:cubicBezTo>
                      <a:pt x="144060" y="193160"/>
                      <a:pt x="175773" y="168053"/>
                      <a:pt x="185023" y="121805"/>
                    </a:cubicBezTo>
                    <a:cubicBezTo>
                      <a:pt x="188987" y="100663"/>
                      <a:pt x="199558" y="100002"/>
                      <a:pt x="216075" y="100002"/>
                    </a:cubicBezTo>
                    <a:cubicBezTo>
                      <a:pt x="556993" y="100002"/>
                      <a:pt x="897911" y="100002"/>
                      <a:pt x="1238829" y="100002"/>
                    </a:cubicBezTo>
                    <a:cubicBezTo>
                      <a:pt x="1247418" y="100002"/>
                      <a:pt x="1256668" y="101323"/>
                      <a:pt x="1265257" y="101984"/>
                    </a:cubicBezTo>
                    <a:cubicBezTo>
                      <a:pt x="1265257" y="135019"/>
                      <a:pt x="1263936" y="167393"/>
                      <a:pt x="1264596" y="200428"/>
                    </a:cubicBezTo>
                    <a:cubicBezTo>
                      <a:pt x="1265257" y="216945"/>
                      <a:pt x="1259311" y="221570"/>
                      <a:pt x="1243454" y="221570"/>
                    </a:cubicBezTo>
                    <a:cubicBezTo>
                      <a:pt x="1217026" y="221570"/>
                      <a:pt x="1190599" y="218266"/>
                      <a:pt x="1164171" y="223552"/>
                    </a:cubicBezTo>
                    <a:cubicBezTo>
                      <a:pt x="1164171" y="235444"/>
                      <a:pt x="1164171" y="246676"/>
                      <a:pt x="1164831" y="258568"/>
                    </a:cubicBezTo>
                    <a:cubicBezTo>
                      <a:pt x="1168796" y="347762"/>
                      <a:pt x="1156903" y="436295"/>
                      <a:pt x="1158885" y="525489"/>
                    </a:cubicBezTo>
                    <a:cubicBezTo>
                      <a:pt x="1160207" y="571737"/>
                      <a:pt x="1158885" y="572398"/>
                      <a:pt x="1207116" y="572398"/>
                    </a:cubicBezTo>
                    <a:cubicBezTo>
                      <a:pt x="1246097" y="572398"/>
                      <a:pt x="1285739" y="572398"/>
                      <a:pt x="1324719" y="572398"/>
                    </a:cubicBezTo>
                    <a:cubicBezTo>
                      <a:pt x="1372950" y="572398"/>
                      <a:pt x="1372289" y="572398"/>
                      <a:pt x="1372950" y="522846"/>
                    </a:cubicBezTo>
                    <a:cubicBezTo>
                      <a:pt x="1374932" y="423081"/>
                      <a:pt x="1361718" y="323977"/>
                      <a:pt x="1367665" y="224212"/>
                    </a:cubicBezTo>
                    <a:cubicBezTo>
                      <a:pt x="1340576" y="224873"/>
                      <a:pt x="1333969" y="212320"/>
                      <a:pt x="1335291" y="185892"/>
                    </a:cubicBezTo>
                    <a:cubicBezTo>
                      <a:pt x="1337933" y="141626"/>
                      <a:pt x="1335291" y="97359"/>
                      <a:pt x="1335291" y="53093"/>
                    </a:cubicBezTo>
                    <a:cubicBezTo>
                      <a:pt x="1342558" y="26004"/>
                      <a:pt x="1325380" y="27326"/>
                      <a:pt x="1306881" y="27326"/>
                    </a:cubicBezTo>
                    <a:cubicBezTo>
                      <a:pt x="935571" y="27326"/>
                      <a:pt x="564261" y="27326"/>
                      <a:pt x="192951" y="27986"/>
                    </a:cubicBezTo>
                    <a:cubicBezTo>
                      <a:pt x="174452" y="27986"/>
                      <a:pt x="159256" y="24683"/>
                      <a:pt x="143399" y="14112"/>
                    </a:cubicBezTo>
                    <a:cubicBezTo>
                      <a:pt x="109043" y="-8352"/>
                      <a:pt x="60812" y="-3066"/>
                      <a:pt x="31081" y="23362"/>
                    </a:cubicBezTo>
                    <a:cubicBezTo>
                      <a:pt x="1350" y="50450"/>
                      <a:pt x="-8560" y="100002"/>
                      <a:pt x="7957" y="139644"/>
                    </a:cubicBezTo>
                    <a:cubicBezTo>
                      <a:pt x="22492" y="177303"/>
                      <a:pt x="58170" y="199767"/>
                      <a:pt x="99133" y="196463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C487069F-40F3-413B-832F-3CDD864EB5E2}"/>
                  </a:ext>
                </a:extLst>
              </p:cNvPr>
              <p:cNvSpPr/>
              <p:nvPr/>
            </p:nvSpPr>
            <p:spPr>
              <a:xfrm flipH="1">
                <a:off x="3982857" y="1418093"/>
                <a:ext cx="497194" cy="459738"/>
              </a:xfrm>
              <a:custGeom>
                <a:avLst/>
                <a:gdLst>
                  <a:gd name="connsiteX0" fmla="*/ 96662 w 912667"/>
                  <a:gd name="connsiteY0" fmla="*/ 195773 h 843913"/>
                  <a:gd name="connsiteX1" fmla="*/ 186517 w 912667"/>
                  <a:gd name="connsiteY1" fmla="*/ 119133 h 843913"/>
                  <a:gd name="connsiteX2" fmla="*/ 210302 w 912667"/>
                  <a:gd name="connsiteY2" fmla="*/ 99312 h 843913"/>
                  <a:gd name="connsiteX3" fmla="*/ 759338 w 912667"/>
                  <a:gd name="connsiteY3" fmla="*/ 99312 h 843913"/>
                  <a:gd name="connsiteX4" fmla="*/ 783123 w 912667"/>
                  <a:gd name="connsiteY4" fmla="*/ 123758 h 843913"/>
                  <a:gd name="connsiteX5" fmla="*/ 782462 w 912667"/>
                  <a:gd name="connsiteY5" fmla="*/ 434284 h 843913"/>
                  <a:gd name="connsiteX6" fmla="*/ 724321 w 912667"/>
                  <a:gd name="connsiteY6" fmla="*/ 492425 h 843913"/>
                  <a:gd name="connsiteX7" fmla="*/ 701197 w 912667"/>
                  <a:gd name="connsiteY7" fmla="*/ 517531 h 843913"/>
                  <a:gd name="connsiteX8" fmla="*/ 701197 w 912667"/>
                  <a:gd name="connsiteY8" fmla="*/ 667508 h 843913"/>
                  <a:gd name="connsiteX9" fmla="*/ 704500 w 912667"/>
                  <a:gd name="connsiteY9" fmla="*/ 665526 h 843913"/>
                  <a:gd name="connsiteX10" fmla="*/ 702518 w 912667"/>
                  <a:gd name="connsiteY10" fmla="*/ 820789 h 843913"/>
                  <a:gd name="connsiteX11" fmla="*/ 724982 w 912667"/>
                  <a:gd name="connsiteY11" fmla="*/ 843914 h 843913"/>
                  <a:gd name="connsiteX12" fmla="*/ 888173 w 912667"/>
                  <a:gd name="connsiteY12" fmla="*/ 843914 h 843913"/>
                  <a:gd name="connsiteX13" fmla="*/ 911958 w 912667"/>
                  <a:gd name="connsiteY13" fmla="*/ 819468 h 843913"/>
                  <a:gd name="connsiteX14" fmla="*/ 910637 w 912667"/>
                  <a:gd name="connsiteY14" fmla="*/ 672133 h 843913"/>
                  <a:gd name="connsiteX15" fmla="*/ 910637 w 912667"/>
                  <a:gd name="connsiteY15" fmla="*/ 672133 h 843913"/>
                  <a:gd name="connsiteX16" fmla="*/ 911958 w 912667"/>
                  <a:gd name="connsiteY16" fmla="*/ 666848 h 843913"/>
                  <a:gd name="connsiteX17" fmla="*/ 912619 w 912667"/>
                  <a:gd name="connsiteY17" fmla="*/ 522156 h 843913"/>
                  <a:gd name="connsiteX18" fmla="*/ 883548 w 912667"/>
                  <a:gd name="connsiteY18" fmla="*/ 493085 h 843913"/>
                  <a:gd name="connsiteX19" fmla="*/ 855799 w 912667"/>
                  <a:gd name="connsiteY19" fmla="*/ 464676 h 843913"/>
                  <a:gd name="connsiteX20" fmla="*/ 856460 w 912667"/>
                  <a:gd name="connsiteY20" fmla="*/ 82134 h 843913"/>
                  <a:gd name="connsiteX21" fmla="*/ 818800 w 912667"/>
                  <a:gd name="connsiteY21" fmla="*/ 45796 h 843913"/>
                  <a:gd name="connsiteX22" fmla="*/ 203034 w 912667"/>
                  <a:gd name="connsiteY22" fmla="*/ 45796 h 843913"/>
                  <a:gd name="connsiteX23" fmla="*/ 166035 w 912667"/>
                  <a:gd name="connsiteY23" fmla="*/ 31260 h 843913"/>
                  <a:gd name="connsiteX24" fmla="*/ 48432 w 912667"/>
                  <a:gd name="connsiteY24" fmla="*/ 11440 h 843913"/>
                  <a:gd name="connsiteX25" fmla="*/ 4165 w 912667"/>
                  <a:gd name="connsiteY25" fmla="*/ 127722 h 843913"/>
                  <a:gd name="connsiteX26" fmla="*/ 96662 w 912667"/>
                  <a:gd name="connsiteY26" fmla="*/ 195773 h 843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12667" h="843913">
                    <a:moveTo>
                      <a:pt x="96662" y="195773"/>
                    </a:moveTo>
                    <a:cubicBezTo>
                      <a:pt x="142911" y="194452"/>
                      <a:pt x="177267" y="166703"/>
                      <a:pt x="186517" y="119133"/>
                    </a:cubicBezTo>
                    <a:cubicBezTo>
                      <a:pt x="189820" y="102615"/>
                      <a:pt x="195766" y="99312"/>
                      <a:pt x="210302" y="99312"/>
                    </a:cubicBezTo>
                    <a:cubicBezTo>
                      <a:pt x="393314" y="99973"/>
                      <a:pt x="576326" y="99973"/>
                      <a:pt x="759338" y="99312"/>
                    </a:cubicBezTo>
                    <a:cubicBezTo>
                      <a:pt x="778498" y="99312"/>
                      <a:pt x="783123" y="105258"/>
                      <a:pt x="783123" y="123758"/>
                    </a:cubicBezTo>
                    <a:cubicBezTo>
                      <a:pt x="782462" y="227486"/>
                      <a:pt x="782462" y="330555"/>
                      <a:pt x="782462" y="434284"/>
                    </a:cubicBezTo>
                    <a:cubicBezTo>
                      <a:pt x="782462" y="491764"/>
                      <a:pt x="782462" y="492425"/>
                      <a:pt x="724321" y="492425"/>
                    </a:cubicBezTo>
                    <a:cubicBezTo>
                      <a:pt x="704500" y="492425"/>
                      <a:pt x="700536" y="499692"/>
                      <a:pt x="701197" y="517531"/>
                    </a:cubicBezTo>
                    <a:cubicBezTo>
                      <a:pt x="701858" y="567744"/>
                      <a:pt x="701197" y="617296"/>
                      <a:pt x="701197" y="667508"/>
                    </a:cubicBezTo>
                    <a:cubicBezTo>
                      <a:pt x="701858" y="666187"/>
                      <a:pt x="703179" y="665526"/>
                      <a:pt x="704500" y="665526"/>
                    </a:cubicBezTo>
                    <a:cubicBezTo>
                      <a:pt x="699876" y="717060"/>
                      <a:pt x="703179" y="768595"/>
                      <a:pt x="702518" y="820789"/>
                    </a:cubicBezTo>
                    <a:cubicBezTo>
                      <a:pt x="702518" y="835985"/>
                      <a:pt x="709125" y="843914"/>
                      <a:pt x="724982" y="843914"/>
                    </a:cubicBezTo>
                    <a:cubicBezTo>
                      <a:pt x="779159" y="843914"/>
                      <a:pt x="833996" y="843914"/>
                      <a:pt x="888173" y="843914"/>
                    </a:cubicBezTo>
                    <a:cubicBezTo>
                      <a:pt x="905351" y="843914"/>
                      <a:pt x="911958" y="835985"/>
                      <a:pt x="911958" y="819468"/>
                    </a:cubicBezTo>
                    <a:cubicBezTo>
                      <a:pt x="911298" y="770577"/>
                      <a:pt x="911298" y="721685"/>
                      <a:pt x="910637" y="672133"/>
                    </a:cubicBezTo>
                    <a:cubicBezTo>
                      <a:pt x="910637" y="672133"/>
                      <a:pt x="910637" y="672133"/>
                      <a:pt x="910637" y="672133"/>
                    </a:cubicBezTo>
                    <a:cubicBezTo>
                      <a:pt x="911298" y="670151"/>
                      <a:pt x="911298" y="668830"/>
                      <a:pt x="911958" y="666848"/>
                    </a:cubicBezTo>
                    <a:cubicBezTo>
                      <a:pt x="911958" y="618617"/>
                      <a:pt x="910637" y="570387"/>
                      <a:pt x="912619" y="522156"/>
                    </a:cubicBezTo>
                    <a:cubicBezTo>
                      <a:pt x="913280" y="499031"/>
                      <a:pt x="907333" y="488460"/>
                      <a:pt x="883548" y="493085"/>
                    </a:cubicBezTo>
                    <a:cubicBezTo>
                      <a:pt x="860424" y="497049"/>
                      <a:pt x="855799" y="486478"/>
                      <a:pt x="855799" y="464676"/>
                    </a:cubicBezTo>
                    <a:cubicBezTo>
                      <a:pt x="856460" y="337162"/>
                      <a:pt x="856460" y="209648"/>
                      <a:pt x="856460" y="82134"/>
                    </a:cubicBezTo>
                    <a:cubicBezTo>
                      <a:pt x="856460" y="39189"/>
                      <a:pt x="859763" y="45796"/>
                      <a:pt x="818800" y="45796"/>
                    </a:cubicBezTo>
                    <a:cubicBezTo>
                      <a:pt x="613325" y="45796"/>
                      <a:pt x="408510" y="45796"/>
                      <a:pt x="203034" y="45796"/>
                    </a:cubicBezTo>
                    <a:cubicBezTo>
                      <a:pt x="188499" y="45796"/>
                      <a:pt x="177267" y="44474"/>
                      <a:pt x="166035" y="31260"/>
                    </a:cubicBezTo>
                    <a:cubicBezTo>
                      <a:pt x="138286" y="-1774"/>
                      <a:pt x="86091" y="-9042"/>
                      <a:pt x="48432" y="11440"/>
                    </a:cubicBezTo>
                    <a:cubicBezTo>
                      <a:pt x="10111" y="32582"/>
                      <a:pt x="-9049" y="81473"/>
                      <a:pt x="4165" y="127722"/>
                    </a:cubicBezTo>
                    <a:cubicBezTo>
                      <a:pt x="15397" y="171327"/>
                      <a:pt x="50414" y="196434"/>
                      <a:pt x="96662" y="195773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0B142645-539F-4F9E-87F8-F01187B92CE8}"/>
                </a:ext>
              </a:extLst>
            </p:cNvPr>
            <p:cNvGrpSpPr/>
            <p:nvPr userDrawn="1"/>
          </p:nvGrpSpPr>
          <p:grpSpPr>
            <a:xfrm>
              <a:off x="1298308" y="5139374"/>
              <a:ext cx="3556005" cy="1460310"/>
              <a:chOff x="1405312" y="5139374"/>
              <a:chExt cx="3556005" cy="1460310"/>
            </a:xfrm>
            <a:grpFill/>
          </p:grpSpPr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EDF8925C-AF03-4D8D-84E6-10DC6DA03D95}"/>
                  </a:ext>
                </a:extLst>
              </p:cNvPr>
              <p:cNvSpPr/>
              <p:nvPr/>
            </p:nvSpPr>
            <p:spPr>
              <a:xfrm flipH="1">
                <a:off x="3177489" y="5139374"/>
                <a:ext cx="556980" cy="1460310"/>
              </a:xfrm>
              <a:custGeom>
                <a:avLst/>
                <a:gdLst>
                  <a:gd name="connsiteX0" fmla="*/ 985486 w 1022414"/>
                  <a:gd name="connsiteY0" fmla="*/ 1487 h 2680599"/>
                  <a:gd name="connsiteX1" fmla="*/ 822295 w 1022414"/>
                  <a:gd name="connsiteY1" fmla="*/ 1487 h 2680599"/>
                  <a:gd name="connsiteX2" fmla="*/ 787278 w 1022414"/>
                  <a:gd name="connsiteY2" fmla="*/ 37164 h 2680599"/>
                  <a:gd name="connsiteX3" fmla="*/ 787278 w 1022414"/>
                  <a:gd name="connsiteY3" fmla="*/ 160053 h 2680599"/>
                  <a:gd name="connsiteX4" fmla="*/ 799170 w 1022414"/>
                  <a:gd name="connsiteY4" fmla="*/ 191766 h 2680599"/>
                  <a:gd name="connsiteX5" fmla="*/ 799831 w 1022414"/>
                  <a:gd name="connsiteY5" fmla="*/ 312013 h 2680599"/>
                  <a:gd name="connsiteX6" fmla="*/ 853347 w 1022414"/>
                  <a:gd name="connsiteY6" fmla="*/ 364207 h 2680599"/>
                  <a:gd name="connsiteX7" fmla="*/ 887043 w 1022414"/>
                  <a:gd name="connsiteY7" fmla="*/ 397903 h 2680599"/>
                  <a:gd name="connsiteX8" fmla="*/ 886382 w 1022414"/>
                  <a:gd name="connsiteY8" fmla="*/ 2472481 h 2680599"/>
                  <a:gd name="connsiteX9" fmla="*/ 841455 w 1022414"/>
                  <a:gd name="connsiteY9" fmla="*/ 2516087 h 2680599"/>
                  <a:gd name="connsiteX10" fmla="*/ 190672 w 1022414"/>
                  <a:gd name="connsiteY10" fmla="*/ 2516087 h 2680599"/>
                  <a:gd name="connsiteX11" fmla="*/ 151691 w 1022414"/>
                  <a:gd name="connsiteY11" fmla="*/ 2503533 h 2680599"/>
                  <a:gd name="connsiteX12" fmla="*/ 52587 w 1022414"/>
                  <a:gd name="connsiteY12" fmla="*/ 2494284 h 2680599"/>
                  <a:gd name="connsiteX13" fmla="*/ 392 w 1022414"/>
                  <a:gd name="connsiteY13" fmla="*/ 2574889 h 2680599"/>
                  <a:gd name="connsiteX14" fmla="*/ 65801 w 1022414"/>
                  <a:gd name="connsiteY14" fmla="*/ 2680600 h 2680599"/>
                  <a:gd name="connsiteX15" fmla="*/ 119317 w 1022414"/>
                  <a:gd name="connsiteY15" fmla="*/ 2680600 h 2680599"/>
                  <a:gd name="connsiteX16" fmla="*/ 184725 w 1022414"/>
                  <a:gd name="connsiteY16" fmla="*/ 2612548 h 2680599"/>
                  <a:gd name="connsiteX17" fmla="*/ 216439 w 1022414"/>
                  <a:gd name="connsiteY17" fmla="*/ 2588103 h 2680599"/>
                  <a:gd name="connsiteX18" fmla="*/ 832205 w 1022414"/>
                  <a:gd name="connsiteY18" fmla="*/ 2589424 h 2680599"/>
                  <a:gd name="connsiteX19" fmla="*/ 934613 w 1022414"/>
                  <a:gd name="connsiteY19" fmla="*/ 2551764 h 2680599"/>
                  <a:gd name="connsiteX20" fmla="*/ 959058 w 1022414"/>
                  <a:gd name="connsiteY20" fmla="*/ 2497587 h 2680599"/>
                  <a:gd name="connsiteX21" fmla="*/ 958397 w 1022414"/>
                  <a:gd name="connsiteY21" fmla="*/ 395921 h 2680599"/>
                  <a:gd name="connsiteX22" fmla="*/ 987468 w 1022414"/>
                  <a:gd name="connsiteY22" fmla="*/ 364207 h 2680599"/>
                  <a:gd name="connsiteX23" fmla="*/ 1009271 w 1022414"/>
                  <a:gd name="connsiteY23" fmla="*/ 341083 h 2680599"/>
                  <a:gd name="connsiteX24" fmla="*/ 1009271 w 1022414"/>
                  <a:gd name="connsiteY24" fmla="*/ 191106 h 2680599"/>
                  <a:gd name="connsiteX25" fmla="*/ 1021163 w 1022414"/>
                  <a:gd name="connsiteY25" fmla="*/ 162035 h 2680599"/>
                  <a:gd name="connsiteX26" fmla="*/ 1021163 w 1022414"/>
                  <a:gd name="connsiteY26" fmla="*/ 33861 h 2680599"/>
                  <a:gd name="connsiteX27" fmla="*/ 985486 w 1022414"/>
                  <a:gd name="connsiteY27" fmla="*/ 1487 h 2680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022414" h="2680599">
                    <a:moveTo>
                      <a:pt x="985486" y="1487"/>
                    </a:moveTo>
                    <a:cubicBezTo>
                      <a:pt x="931309" y="-496"/>
                      <a:pt x="876472" y="-496"/>
                      <a:pt x="822295" y="1487"/>
                    </a:cubicBezTo>
                    <a:cubicBezTo>
                      <a:pt x="793885" y="2808"/>
                      <a:pt x="787939" y="8754"/>
                      <a:pt x="787278" y="37164"/>
                    </a:cubicBezTo>
                    <a:cubicBezTo>
                      <a:pt x="785296" y="78127"/>
                      <a:pt x="785957" y="119090"/>
                      <a:pt x="787278" y="160053"/>
                    </a:cubicBezTo>
                    <a:cubicBezTo>
                      <a:pt x="787278" y="171946"/>
                      <a:pt x="790582" y="182517"/>
                      <a:pt x="799170" y="191766"/>
                    </a:cubicBezTo>
                    <a:cubicBezTo>
                      <a:pt x="799170" y="232069"/>
                      <a:pt x="799831" y="272371"/>
                      <a:pt x="799831" y="312013"/>
                    </a:cubicBezTo>
                    <a:cubicBezTo>
                      <a:pt x="799831" y="364868"/>
                      <a:pt x="799831" y="366189"/>
                      <a:pt x="853347" y="364207"/>
                    </a:cubicBezTo>
                    <a:cubicBezTo>
                      <a:pt x="879775" y="362886"/>
                      <a:pt x="887043" y="370154"/>
                      <a:pt x="887043" y="397903"/>
                    </a:cubicBezTo>
                    <a:cubicBezTo>
                      <a:pt x="886382" y="1089649"/>
                      <a:pt x="886382" y="1780735"/>
                      <a:pt x="886382" y="2472481"/>
                    </a:cubicBezTo>
                    <a:cubicBezTo>
                      <a:pt x="886382" y="2511462"/>
                      <a:pt x="881757" y="2516087"/>
                      <a:pt x="841455" y="2516087"/>
                    </a:cubicBezTo>
                    <a:cubicBezTo>
                      <a:pt x="624747" y="2516087"/>
                      <a:pt x="408040" y="2516087"/>
                      <a:pt x="190672" y="2516087"/>
                    </a:cubicBezTo>
                    <a:cubicBezTo>
                      <a:pt x="176136" y="2516087"/>
                      <a:pt x="164244" y="2513444"/>
                      <a:pt x="151691" y="2503533"/>
                    </a:cubicBezTo>
                    <a:cubicBezTo>
                      <a:pt x="121299" y="2481070"/>
                      <a:pt x="86943" y="2479088"/>
                      <a:pt x="52587" y="2494284"/>
                    </a:cubicBezTo>
                    <a:cubicBezTo>
                      <a:pt x="18231" y="2509480"/>
                      <a:pt x="3035" y="2538551"/>
                      <a:pt x="392" y="2574889"/>
                    </a:cubicBezTo>
                    <a:cubicBezTo>
                      <a:pt x="-3572" y="2626422"/>
                      <a:pt x="22855" y="2658796"/>
                      <a:pt x="65801" y="2680600"/>
                    </a:cubicBezTo>
                    <a:cubicBezTo>
                      <a:pt x="83639" y="2680600"/>
                      <a:pt x="101478" y="2680600"/>
                      <a:pt x="119317" y="2680600"/>
                    </a:cubicBezTo>
                    <a:cubicBezTo>
                      <a:pt x="150369" y="2666725"/>
                      <a:pt x="178118" y="2648225"/>
                      <a:pt x="184725" y="2612548"/>
                    </a:cubicBezTo>
                    <a:cubicBezTo>
                      <a:pt x="188689" y="2592067"/>
                      <a:pt x="197939" y="2588103"/>
                      <a:pt x="216439" y="2588103"/>
                    </a:cubicBezTo>
                    <a:cubicBezTo>
                      <a:pt x="421914" y="2588763"/>
                      <a:pt x="626729" y="2587442"/>
                      <a:pt x="832205" y="2589424"/>
                    </a:cubicBezTo>
                    <a:cubicBezTo>
                      <a:pt x="873829" y="2590084"/>
                      <a:pt x="904881" y="2579513"/>
                      <a:pt x="934613" y="2551764"/>
                    </a:cubicBezTo>
                    <a:cubicBezTo>
                      <a:pt x="951130" y="2535908"/>
                      <a:pt x="959058" y="2520712"/>
                      <a:pt x="959058" y="2497587"/>
                    </a:cubicBezTo>
                    <a:cubicBezTo>
                      <a:pt x="958397" y="1797252"/>
                      <a:pt x="958397" y="1096917"/>
                      <a:pt x="958397" y="395921"/>
                    </a:cubicBezTo>
                    <a:cubicBezTo>
                      <a:pt x="958397" y="374118"/>
                      <a:pt x="960379" y="358922"/>
                      <a:pt x="987468" y="364207"/>
                    </a:cubicBezTo>
                    <a:cubicBezTo>
                      <a:pt x="1005968" y="367511"/>
                      <a:pt x="1009271" y="357600"/>
                      <a:pt x="1009271" y="341083"/>
                    </a:cubicBezTo>
                    <a:cubicBezTo>
                      <a:pt x="1008610" y="290871"/>
                      <a:pt x="1009271" y="241319"/>
                      <a:pt x="1009271" y="191106"/>
                    </a:cubicBezTo>
                    <a:cubicBezTo>
                      <a:pt x="1016538" y="182517"/>
                      <a:pt x="1020503" y="173267"/>
                      <a:pt x="1021163" y="162035"/>
                    </a:cubicBezTo>
                    <a:cubicBezTo>
                      <a:pt x="1022485" y="119090"/>
                      <a:pt x="1023145" y="76145"/>
                      <a:pt x="1021163" y="33861"/>
                    </a:cubicBezTo>
                    <a:cubicBezTo>
                      <a:pt x="1019181" y="8094"/>
                      <a:pt x="1012574" y="2147"/>
                      <a:pt x="985486" y="1487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8238273A-1045-4A54-9A3E-66FF26456E9F}"/>
                  </a:ext>
                </a:extLst>
              </p:cNvPr>
              <p:cNvSpPr/>
              <p:nvPr/>
            </p:nvSpPr>
            <p:spPr>
              <a:xfrm flipH="1">
                <a:off x="3977908" y="5139374"/>
                <a:ext cx="525900" cy="1335363"/>
              </a:xfrm>
              <a:custGeom>
                <a:avLst/>
                <a:gdLst>
                  <a:gd name="connsiteX0" fmla="*/ 846399 w 965361"/>
                  <a:gd name="connsiteY0" fmla="*/ 2292642 h 2451243"/>
                  <a:gd name="connsiteX1" fmla="*/ 845739 w 965361"/>
                  <a:gd name="connsiteY1" fmla="*/ 395791 h 2451243"/>
                  <a:gd name="connsiteX2" fmla="*/ 845739 w 965361"/>
                  <a:gd name="connsiteY2" fmla="*/ 368702 h 2451243"/>
                  <a:gd name="connsiteX3" fmla="*/ 862917 w 965361"/>
                  <a:gd name="connsiteY3" fmla="*/ 351524 h 2451243"/>
                  <a:gd name="connsiteX4" fmla="*/ 937575 w 965361"/>
                  <a:gd name="connsiteY4" fmla="*/ 352185 h 2451243"/>
                  <a:gd name="connsiteX5" fmla="*/ 963342 w 965361"/>
                  <a:gd name="connsiteY5" fmla="*/ 327078 h 2451243"/>
                  <a:gd name="connsiteX6" fmla="*/ 965324 w 965361"/>
                  <a:gd name="connsiteY6" fmla="*/ 177101 h 2451243"/>
                  <a:gd name="connsiteX7" fmla="*/ 965324 w 965361"/>
                  <a:gd name="connsiteY7" fmla="*/ 35052 h 2451243"/>
                  <a:gd name="connsiteX8" fmla="*/ 931629 w 965361"/>
                  <a:gd name="connsiteY8" fmla="*/ 35 h 2451243"/>
                  <a:gd name="connsiteX9" fmla="*/ 784294 w 965361"/>
                  <a:gd name="connsiteY9" fmla="*/ 35 h 2451243"/>
                  <a:gd name="connsiteX10" fmla="*/ 751260 w 965361"/>
                  <a:gd name="connsiteY10" fmla="*/ 32409 h 2451243"/>
                  <a:gd name="connsiteX11" fmla="*/ 751260 w 965361"/>
                  <a:gd name="connsiteY11" fmla="*/ 177101 h 2451243"/>
                  <a:gd name="connsiteX12" fmla="*/ 753242 w 965361"/>
                  <a:gd name="connsiteY12" fmla="*/ 327078 h 2451243"/>
                  <a:gd name="connsiteX13" fmla="*/ 757866 w 965361"/>
                  <a:gd name="connsiteY13" fmla="*/ 348882 h 2451243"/>
                  <a:gd name="connsiteX14" fmla="*/ 773063 w 965361"/>
                  <a:gd name="connsiteY14" fmla="*/ 382577 h 2451243"/>
                  <a:gd name="connsiteX15" fmla="*/ 773063 w 965361"/>
                  <a:gd name="connsiteY15" fmla="*/ 2268197 h 2451243"/>
                  <a:gd name="connsiteX16" fmla="*/ 720207 w 965361"/>
                  <a:gd name="connsiteY16" fmla="*/ 2321713 h 2451243"/>
                  <a:gd name="connsiteX17" fmla="*/ 208830 w 965361"/>
                  <a:gd name="connsiteY17" fmla="*/ 2322373 h 2451243"/>
                  <a:gd name="connsiteX18" fmla="*/ 175795 w 965361"/>
                  <a:gd name="connsiteY18" fmla="*/ 2303213 h 2451243"/>
                  <a:gd name="connsiteX19" fmla="*/ 65460 w 965361"/>
                  <a:gd name="connsiteY19" fmla="*/ 2259607 h 2451243"/>
                  <a:gd name="connsiteX20" fmla="*/ 51 w 965361"/>
                  <a:gd name="connsiteY20" fmla="*/ 2358712 h 2451243"/>
                  <a:gd name="connsiteX21" fmla="*/ 70084 w 965361"/>
                  <a:gd name="connsiteY21" fmla="*/ 2448566 h 2451243"/>
                  <a:gd name="connsiteX22" fmla="*/ 177117 w 965361"/>
                  <a:gd name="connsiteY22" fmla="*/ 2399014 h 2451243"/>
                  <a:gd name="connsiteX23" fmla="*/ 212794 w 965361"/>
                  <a:gd name="connsiteY23" fmla="*/ 2376550 h 2451243"/>
                  <a:gd name="connsiteX24" fmla="*/ 703029 w 965361"/>
                  <a:gd name="connsiteY24" fmla="*/ 2377872 h 2451243"/>
                  <a:gd name="connsiteX25" fmla="*/ 821293 w 965361"/>
                  <a:gd name="connsiteY25" fmla="*/ 2340873 h 2451243"/>
                  <a:gd name="connsiteX26" fmla="*/ 846399 w 965361"/>
                  <a:gd name="connsiteY26" fmla="*/ 2292642 h 2451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65361" h="2451243">
                    <a:moveTo>
                      <a:pt x="846399" y="2292642"/>
                    </a:moveTo>
                    <a:cubicBezTo>
                      <a:pt x="845739" y="1660359"/>
                      <a:pt x="845739" y="1028075"/>
                      <a:pt x="845739" y="395791"/>
                    </a:cubicBezTo>
                    <a:cubicBezTo>
                      <a:pt x="845739" y="386541"/>
                      <a:pt x="846399" y="377952"/>
                      <a:pt x="845739" y="368702"/>
                    </a:cubicBezTo>
                    <a:cubicBezTo>
                      <a:pt x="845078" y="356149"/>
                      <a:pt x="850364" y="351524"/>
                      <a:pt x="862917" y="351524"/>
                    </a:cubicBezTo>
                    <a:cubicBezTo>
                      <a:pt x="888023" y="352185"/>
                      <a:pt x="913129" y="350203"/>
                      <a:pt x="937575" y="352185"/>
                    </a:cubicBezTo>
                    <a:cubicBezTo>
                      <a:pt x="957396" y="353506"/>
                      <a:pt x="964003" y="347560"/>
                      <a:pt x="963342" y="327078"/>
                    </a:cubicBezTo>
                    <a:cubicBezTo>
                      <a:pt x="963342" y="276866"/>
                      <a:pt x="960039" y="227314"/>
                      <a:pt x="965324" y="177101"/>
                    </a:cubicBezTo>
                    <a:cubicBezTo>
                      <a:pt x="965324" y="129531"/>
                      <a:pt x="964003" y="82622"/>
                      <a:pt x="965324" y="35052"/>
                    </a:cubicBezTo>
                    <a:cubicBezTo>
                      <a:pt x="965985" y="9945"/>
                      <a:pt x="958057" y="-625"/>
                      <a:pt x="931629" y="35"/>
                    </a:cubicBezTo>
                    <a:cubicBezTo>
                      <a:pt x="882738" y="1357"/>
                      <a:pt x="833185" y="1357"/>
                      <a:pt x="784294" y="35"/>
                    </a:cubicBezTo>
                    <a:cubicBezTo>
                      <a:pt x="760509" y="-625"/>
                      <a:pt x="750599" y="7963"/>
                      <a:pt x="751260" y="32409"/>
                    </a:cubicBezTo>
                    <a:cubicBezTo>
                      <a:pt x="752581" y="80640"/>
                      <a:pt x="751260" y="128870"/>
                      <a:pt x="751260" y="177101"/>
                    </a:cubicBezTo>
                    <a:cubicBezTo>
                      <a:pt x="751920" y="227314"/>
                      <a:pt x="751920" y="276866"/>
                      <a:pt x="753242" y="327078"/>
                    </a:cubicBezTo>
                    <a:cubicBezTo>
                      <a:pt x="753242" y="335007"/>
                      <a:pt x="749278" y="346899"/>
                      <a:pt x="757866" y="348882"/>
                    </a:cubicBezTo>
                    <a:cubicBezTo>
                      <a:pt x="779669" y="354167"/>
                      <a:pt x="773063" y="370024"/>
                      <a:pt x="773063" y="382577"/>
                    </a:cubicBezTo>
                    <a:cubicBezTo>
                      <a:pt x="773063" y="1010896"/>
                      <a:pt x="773063" y="1639877"/>
                      <a:pt x="773063" y="2268197"/>
                    </a:cubicBezTo>
                    <a:cubicBezTo>
                      <a:pt x="773063" y="2305195"/>
                      <a:pt x="757206" y="2321713"/>
                      <a:pt x="720207" y="2321713"/>
                    </a:cubicBezTo>
                    <a:cubicBezTo>
                      <a:pt x="549748" y="2321713"/>
                      <a:pt x="379289" y="2321713"/>
                      <a:pt x="208830" y="2322373"/>
                    </a:cubicBezTo>
                    <a:cubicBezTo>
                      <a:pt x="192313" y="2322373"/>
                      <a:pt x="183724" y="2318409"/>
                      <a:pt x="175795" y="2303213"/>
                    </a:cubicBezTo>
                    <a:cubicBezTo>
                      <a:pt x="155314" y="2263572"/>
                      <a:pt x="109726" y="2246394"/>
                      <a:pt x="65460" y="2259607"/>
                    </a:cubicBezTo>
                    <a:cubicBezTo>
                      <a:pt x="23175" y="2272161"/>
                      <a:pt x="-1271" y="2309159"/>
                      <a:pt x="51" y="2358712"/>
                    </a:cubicBezTo>
                    <a:cubicBezTo>
                      <a:pt x="1372" y="2404300"/>
                      <a:pt x="29782" y="2439977"/>
                      <a:pt x="70084" y="2448566"/>
                    </a:cubicBezTo>
                    <a:cubicBezTo>
                      <a:pt x="117654" y="2458476"/>
                      <a:pt x="159939" y="2440638"/>
                      <a:pt x="177117" y="2399014"/>
                    </a:cubicBezTo>
                    <a:cubicBezTo>
                      <a:pt x="185045" y="2379854"/>
                      <a:pt x="195616" y="2376550"/>
                      <a:pt x="212794" y="2376550"/>
                    </a:cubicBezTo>
                    <a:cubicBezTo>
                      <a:pt x="375986" y="2377211"/>
                      <a:pt x="539838" y="2375229"/>
                      <a:pt x="703029" y="2377872"/>
                    </a:cubicBezTo>
                    <a:cubicBezTo>
                      <a:pt x="747956" y="2378532"/>
                      <a:pt x="785616" y="2370604"/>
                      <a:pt x="821293" y="2340873"/>
                    </a:cubicBezTo>
                    <a:cubicBezTo>
                      <a:pt x="838471" y="2326998"/>
                      <a:pt x="846399" y="2314445"/>
                      <a:pt x="846399" y="2292642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7AB48C8F-534D-420E-81DD-67A2CD1366C0}"/>
                  </a:ext>
                </a:extLst>
              </p:cNvPr>
              <p:cNvSpPr/>
              <p:nvPr/>
            </p:nvSpPr>
            <p:spPr>
              <a:xfrm flipH="1">
                <a:off x="3564028" y="5139374"/>
                <a:ext cx="133654" cy="1187379"/>
              </a:xfrm>
              <a:custGeom>
                <a:avLst/>
                <a:gdLst>
                  <a:gd name="connsiteX0" fmla="*/ 65588 w 245340"/>
                  <a:gd name="connsiteY0" fmla="*/ 33 h 2179597"/>
                  <a:gd name="connsiteX1" fmla="*/ 34535 w 245340"/>
                  <a:gd name="connsiteY1" fmla="*/ 31746 h 2179597"/>
                  <a:gd name="connsiteX2" fmla="*/ 33874 w 245340"/>
                  <a:gd name="connsiteY2" fmla="*/ 179081 h 2179597"/>
                  <a:gd name="connsiteX3" fmla="*/ 33874 w 245340"/>
                  <a:gd name="connsiteY3" fmla="*/ 331701 h 2179597"/>
                  <a:gd name="connsiteX4" fmla="*/ 53034 w 245340"/>
                  <a:gd name="connsiteY4" fmla="*/ 351522 h 2179597"/>
                  <a:gd name="connsiteX5" fmla="*/ 86730 w 245340"/>
                  <a:gd name="connsiteY5" fmla="*/ 387860 h 2179597"/>
                  <a:gd name="connsiteX6" fmla="*/ 86730 w 245340"/>
                  <a:gd name="connsiteY6" fmla="*/ 1949740 h 2179597"/>
                  <a:gd name="connsiteX7" fmla="*/ 58981 w 245340"/>
                  <a:gd name="connsiteY7" fmla="*/ 1990703 h 2179597"/>
                  <a:gd name="connsiteX8" fmla="*/ 13393 w 245340"/>
                  <a:gd name="connsiteY8" fmla="*/ 2029023 h 2179597"/>
                  <a:gd name="connsiteX9" fmla="*/ 35856 w 245340"/>
                  <a:gd name="connsiteY9" fmla="*/ 2160501 h 2179597"/>
                  <a:gd name="connsiteX10" fmla="*/ 155442 w 245340"/>
                  <a:gd name="connsiteY10" fmla="*/ 2158519 h 2179597"/>
                  <a:gd name="connsiteX11" fmla="*/ 173281 w 245340"/>
                  <a:gd name="connsiteY11" fmla="*/ 2027041 h 2179597"/>
                  <a:gd name="connsiteX12" fmla="*/ 158745 w 245340"/>
                  <a:gd name="connsiteY12" fmla="*/ 1974846 h 2179597"/>
                  <a:gd name="connsiteX13" fmla="*/ 159406 w 245340"/>
                  <a:gd name="connsiteY13" fmla="*/ 418912 h 2179597"/>
                  <a:gd name="connsiteX14" fmla="*/ 164031 w 245340"/>
                  <a:gd name="connsiteY14" fmla="*/ 356807 h 2179597"/>
                  <a:gd name="connsiteX15" fmla="*/ 223493 w 245340"/>
                  <a:gd name="connsiteY15" fmla="*/ 352843 h 2179597"/>
                  <a:gd name="connsiteX16" fmla="*/ 244636 w 245340"/>
                  <a:gd name="connsiteY16" fmla="*/ 331701 h 2179597"/>
                  <a:gd name="connsiteX17" fmla="*/ 245296 w 245340"/>
                  <a:gd name="connsiteY17" fmla="*/ 179081 h 2179597"/>
                  <a:gd name="connsiteX18" fmla="*/ 245296 w 245340"/>
                  <a:gd name="connsiteY18" fmla="*/ 34389 h 2179597"/>
                  <a:gd name="connsiteX19" fmla="*/ 213583 w 245340"/>
                  <a:gd name="connsiteY19" fmla="*/ 693 h 2179597"/>
                  <a:gd name="connsiteX20" fmla="*/ 65588 w 245340"/>
                  <a:gd name="connsiteY20" fmla="*/ 33 h 2179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45340" h="2179597">
                    <a:moveTo>
                      <a:pt x="65588" y="33"/>
                    </a:moveTo>
                    <a:cubicBezTo>
                      <a:pt x="42463" y="-628"/>
                      <a:pt x="33874" y="8622"/>
                      <a:pt x="34535" y="31746"/>
                    </a:cubicBezTo>
                    <a:cubicBezTo>
                      <a:pt x="35196" y="80638"/>
                      <a:pt x="33874" y="130190"/>
                      <a:pt x="33874" y="179081"/>
                    </a:cubicBezTo>
                    <a:cubicBezTo>
                      <a:pt x="33874" y="229954"/>
                      <a:pt x="34535" y="280828"/>
                      <a:pt x="33874" y="331701"/>
                    </a:cubicBezTo>
                    <a:cubicBezTo>
                      <a:pt x="33874" y="346236"/>
                      <a:pt x="37838" y="354825"/>
                      <a:pt x="53034" y="351522"/>
                    </a:cubicBezTo>
                    <a:cubicBezTo>
                      <a:pt x="84087" y="345576"/>
                      <a:pt x="86730" y="362093"/>
                      <a:pt x="86730" y="387860"/>
                    </a:cubicBezTo>
                    <a:cubicBezTo>
                      <a:pt x="86069" y="908487"/>
                      <a:pt x="86069" y="1429113"/>
                      <a:pt x="86730" y="1949740"/>
                    </a:cubicBezTo>
                    <a:cubicBezTo>
                      <a:pt x="86730" y="1971543"/>
                      <a:pt x="86069" y="1986078"/>
                      <a:pt x="58981" y="1990703"/>
                    </a:cubicBezTo>
                    <a:cubicBezTo>
                      <a:pt x="38499" y="1994006"/>
                      <a:pt x="23303" y="2010524"/>
                      <a:pt x="13393" y="2029023"/>
                    </a:cubicBezTo>
                    <a:cubicBezTo>
                      <a:pt x="-11053" y="2072629"/>
                      <a:pt x="-1142" y="2131431"/>
                      <a:pt x="35856" y="2160501"/>
                    </a:cubicBezTo>
                    <a:cubicBezTo>
                      <a:pt x="68891" y="2186929"/>
                      <a:pt x="123068" y="2185608"/>
                      <a:pt x="155442" y="2158519"/>
                    </a:cubicBezTo>
                    <a:cubicBezTo>
                      <a:pt x="191780" y="2127467"/>
                      <a:pt x="201030" y="2068665"/>
                      <a:pt x="173281" y="2027041"/>
                    </a:cubicBezTo>
                    <a:cubicBezTo>
                      <a:pt x="162049" y="2009863"/>
                      <a:pt x="158745" y="1994006"/>
                      <a:pt x="158745" y="1974846"/>
                    </a:cubicBezTo>
                    <a:cubicBezTo>
                      <a:pt x="158745" y="1456202"/>
                      <a:pt x="158745" y="937557"/>
                      <a:pt x="159406" y="418912"/>
                    </a:cubicBezTo>
                    <a:cubicBezTo>
                      <a:pt x="159406" y="397771"/>
                      <a:pt x="150156" y="371343"/>
                      <a:pt x="164031" y="356807"/>
                    </a:cubicBezTo>
                    <a:cubicBezTo>
                      <a:pt x="177245" y="343594"/>
                      <a:pt x="203012" y="352843"/>
                      <a:pt x="223493" y="352843"/>
                    </a:cubicBezTo>
                    <a:cubicBezTo>
                      <a:pt x="239350" y="352843"/>
                      <a:pt x="245296" y="348219"/>
                      <a:pt x="244636" y="331701"/>
                    </a:cubicBezTo>
                    <a:cubicBezTo>
                      <a:pt x="243975" y="280828"/>
                      <a:pt x="244636" y="229954"/>
                      <a:pt x="245296" y="179081"/>
                    </a:cubicBezTo>
                    <a:cubicBezTo>
                      <a:pt x="245296" y="130850"/>
                      <a:pt x="243975" y="82620"/>
                      <a:pt x="245296" y="34389"/>
                    </a:cubicBezTo>
                    <a:cubicBezTo>
                      <a:pt x="245957" y="10604"/>
                      <a:pt x="239350" y="33"/>
                      <a:pt x="213583" y="693"/>
                    </a:cubicBezTo>
                    <a:cubicBezTo>
                      <a:pt x="163370" y="1354"/>
                      <a:pt x="114479" y="1354"/>
                      <a:pt x="65588" y="33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613A399E-CE85-4E9A-A82B-B91FC40A53F3}"/>
                  </a:ext>
                </a:extLst>
              </p:cNvPr>
              <p:cNvSpPr/>
              <p:nvPr/>
            </p:nvSpPr>
            <p:spPr>
              <a:xfrm flipH="1">
                <a:off x="4375310" y="5139374"/>
                <a:ext cx="586007" cy="738652"/>
              </a:xfrm>
              <a:custGeom>
                <a:avLst/>
                <a:gdLst>
                  <a:gd name="connsiteX0" fmla="*/ 855025 w 1075696"/>
                  <a:gd name="connsiteY0" fmla="*/ 1271871 h 1355897"/>
                  <a:gd name="connsiteX1" fmla="*/ 958093 w 1075696"/>
                  <a:gd name="connsiteY1" fmla="*/ 1234211 h 1355897"/>
                  <a:gd name="connsiteX2" fmla="*/ 979235 w 1075696"/>
                  <a:gd name="connsiteY2" fmla="*/ 1186641 h 1355897"/>
                  <a:gd name="connsiteX3" fmla="*/ 978574 w 1075696"/>
                  <a:gd name="connsiteY3" fmla="*/ 541143 h 1355897"/>
                  <a:gd name="connsiteX4" fmla="*/ 977914 w 1075696"/>
                  <a:gd name="connsiteY4" fmla="*/ 377952 h 1355897"/>
                  <a:gd name="connsiteX5" fmla="*/ 1005663 w 1075696"/>
                  <a:gd name="connsiteY5" fmla="*/ 351524 h 1355897"/>
                  <a:gd name="connsiteX6" fmla="*/ 1051251 w 1075696"/>
                  <a:gd name="connsiteY6" fmla="*/ 352185 h 1355897"/>
                  <a:gd name="connsiteX7" fmla="*/ 1075697 w 1075696"/>
                  <a:gd name="connsiteY7" fmla="*/ 328400 h 1355897"/>
                  <a:gd name="connsiteX8" fmla="*/ 1075697 w 1075696"/>
                  <a:gd name="connsiteY8" fmla="*/ 178422 h 1355897"/>
                  <a:gd name="connsiteX9" fmla="*/ 1075036 w 1075696"/>
                  <a:gd name="connsiteY9" fmla="*/ 28445 h 1355897"/>
                  <a:gd name="connsiteX10" fmla="*/ 1046626 w 1075696"/>
                  <a:gd name="connsiteY10" fmla="*/ 35 h 1355897"/>
                  <a:gd name="connsiteX11" fmla="*/ 896648 w 1075696"/>
                  <a:gd name="connsiteY11" fmla="*/ 35 h 1355897"/>
                  <a:gd name="connsiteX12" fmla="*/ 865596 w 1075696"/>
                  <a:gd name="connsiteY12" fmla="*/ 31088 h 1355897"/>
                  <a:gd name="connsiteX13" fmla="*/ 864935 w 1075696"/>
                  <a:gd name="connsiteY13" fmla="*/ 178422 h 1355897"/>
                  <a:gd name="connsiteX14" fmla="*/ 864935 w 1075696"/>
                  <a:gd name="connsiteY14" fmla="*/ 331043 h 1355897"/>
                  <a:gd name="connsiteX15" fmla="*/ 884095 w 1075696"/>
                  <a:gd name="connsiteY15" fmla="*/ 351524 h 1355897"/>
                  <a:gd name="connsiteX16" fmla="*/ 907880 w 1075696"/>
                  <a:gd name="connsiteY16" fmla="*/ 375970 h 1355897"/>
                  <a:gd name="connsiteX17" fmla="*/ 907220 w 1075696"/>
                  <a:gd name="connsiteY17" fmla="*/ 1171445 h 1355897"/>
                  <a:gd name="connsiteX18" fmla="*/ 861632 w 1075696"/>
                  <a:gd name="connsiteY18" fmla="*/ 1217033 h 1355897"/>
                  <a:gd name="connsiteX19" fmla="*/ 208206 w 1075696"/>
                  <a:gd name="connsiteY19" fmla="*/ 1217694 h 1355897"/>
                  <a:gd name="connsiteX20" fmla="*/ 171868 w 1075696"/>
                  <a:gd name="connsiteY20" fmla="*/ 1198533 h 1355897"/>
                  <a:gd name="connsiteX21" fmla="*/ 57568 w 1075696"/>
                  <a:gd name="connsiteY21" fmla="*/ 1166820 h 1355897"/>
                  <a:gd name="connsiteX22" fmla="*/ 748 w 1075696"/>
                  <a:gd name="connsiteY22" fmla="*/ 1269228 h 1355897"/>
                  <a:gd name="connsiteX23" fmla="*/ 82674 w 1075696"/>
                  <a:gd name="connsiteY23" fmla="*/ 1355118 h 1355897"/>
                  <a:gd name="connsiteX24" fmla="*/ 182439 w 1075696"/>
                  <a:gd name="connsiteY24" fmla="*/ 1296316 h 1355897"/>
                  <a:gd name="connsiteX25" fmla="*/ 220759 w 1075696"/>
                  <a:gd name="connsiteY25" fmla="*/ 1271210 h 1355897"/>
                  <a:gd name="connsiteX26" fmla="*/ 855025 w 1075696"/>
                  <a:gd name="connsiteY26" fmla="*/ 1271871 h 1355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075696" h="1355897">
                    <a:moveTo>
                      <a:pt x="855025" y="1271871"/>
                    </a:moveTo>
                    <a:cubicBezTo>
                      <a:pt x="896648" y="1272531"/>
                      <a:pt x="928362" y="1262621"/>
                      <a:pt x="958093" y="1234211"/>
                    </a:cubicBezTo>
                    <a:cubicBezTo>
                      <a:pt x="973289" y="1219676"/>
                      <a:pt x="979235" y="1206462"/>
                      <a:pt x="979235" y="1186641"/>
                    </a:cubicBezTo>
                    <a:cubicBezTo>
                      <a:pt x="978574" y="971255"/>
                      <a:pt x="978574" y="756529"/>
                      <a:pt x="978574" y="541143"/>
                    </a:cubicBezTo>
                    <a:cubicBezTo>
                      <a:pt x="978574" y="486966"/>
                      <a:pt x="979896" y="432129"/>
                      <a:pt x="977914" y="377952"/>
                    </a:cubicBezTo>
                    <a:cubicBezTo>
                      <a:pt x="977253" y="355488"/>
                      <a:pt x="985181" y="350203"/>
                      <a:pt x="1005663" y="351524"/>
                    </a:cubicBezTo>
                    <a:cubicBezTo>
                      <a:pt x="1020859" y="352845"/>
                      <a:pt x="1036055" y="350863"/>
                      <a:pt x="1051251" y="352185"/>
                    </a:cubicBezTo>
                    <a:cubicBezTo>
                      <a:pt x="1069750" y="353506"/>
                      <a:pt x="1075697" y="347560"/>
                      <a:pt x="1075697" y="328400"/>
                    </a:cubicBezTo>
                    <a:cubicBezTo>
                      <a:pt x="1074375" y="278187"/>
                      <a:pt x="1075697" y="228635"/>
                      <a:pt x="1075697" y="178422"/>
                    </a:cubicBezTo>
                    <a:cubicBezTo>
                      <a:pt x="1075697" y="128210"/>
                      <a:pt x="1074375" y="78657"/>
                      <a:pt x="1075036" y="28445"/>
                    </a:cubicBezTo>
                    <a:cubicBezTo>
                      <a:pt x="1075036" y="7303"/>
                      <a:pt x="1067108" y="35"/>
                      <a:pt x="1046626" y="35"/>
                    </a:cubicBezTo>
                    <a:cubicBezTo>
                      <a:pt x="996413" y="696"/>
                      <a:pt x="946861" y="1357"/>
                      <a:pt x="896648" y="35"/>
                    </a:cubicBezTo>
                    <a:cubicBezTo>
                      <a:pt x="873524" y="-626"/>
                      <a:pt x="864935" y="7964"/>
                      <a:pt x="865596" y="31088"/>
                    </a:cubicBezTo>
                    <a:cubicBezTo>
                      <a:pt x="866257" y="79979"/>
                      <a:pt x="865596" y="129531"/>
                      <a:pt x="864935" y="178422"/>
                    </a:cubicBezTo>
                    <a:cubicBezTo>
                      <a:pt x="864935" y="229296"/>
                      <a:pt x="865596" y="280169"/>
                      <a:pt x="864935" y="331043"/>
                    </a:cubicBezTo>
                    <a:cubicBezTo>
                      <a:pt x="864935" y="344917"/>
                      <a:pt x="867578" y="354167"/>
                      <a:pt x="884095" y="351524"/>
                    </a:cubicBezTo>
                    <a:cubicBezTo>
                      <a:pt x="903255" y="348881"/>
                      <a:pt x="907880" y="358131"/>
                      <a:pt x="907880" y="375970"/>
                    </a:cubicBezTo>
                    <a:cubicBezTo>
                      <a:pt x="907220" y="640908"/>
                      <a:pt x="907880" y="906507"/>
                      <a:pt x="907220" y="1171445"/>
                    </a:cubicBezTo>
                    <a:cubicBezTo>
                      <a:pt x="907220" y="1201837"/>
                      <a:pt x="892024" y="1217033"/>
                      <a:pt x="861632" y="1217033"/>
                    </a:cubicBezTo>
                    <a:cubicBezTo>
                      <a:pt x="643603" y="1217033"/>
                      <a:pt x="426235" y="1217033"/>
                      <a:pt x="208206" y="1217694"/>
                    </a:cubicBezTo>
                    <a:cubicBezTo>
                      <a:pt x="191688" y="1217694"/>
                      <a:pt x="181117" y="1213730"/>
                      <a:pt x="171868" y="1198533"/>
                    </a:cubicBezTo>
                    <a:cubicBezTo>
                      <a:pt x="148743" y="1162195"/>
                      <a:pt x="99852" y="1150303"/>
                      <a:pt x="57568" y="1166820"/>
                    </a:cubicBezTo>
                    <a:cubicBezTo>
                      <a:pt x="18587" y="1182016"/>
                      <a:pt x="-4538" y="1224300"/>
                      <a:pt x="748" y="1269228"/>
                    </a:cubicBezTo>
                    <a:cubicBezTo>
                      <a:pt x="6694" y="1316798"/>
                      <a:pt x="37747" y="1349832"/>
                      <a:pt x="82674" y="1355118"/>
                    </a:cubicBezTo>
                    <a:cubicBezTo>
                      <a:pt x="128262" y="1360403"/>
                      <a:pt x="169885" y="1338600"/>
                      <a:pt x="182439" y="1296316"/>
                    </a:cubicBezTo>
                    <a:cubicBezTo>
                      <a:pt x="189706" y="1273853"/>
                      <a:pt x="201599" y="1271210"/>
                      <a:pt x="220759" y="1271210"/>
                    </a:cubicBezTo>
                    <a:cubicBezTo>
                      <a:pt x="431520" y="1271210"/>
                      <a:pt x="643603" y="1269889"/>
                      <a:pt x="855025" y="1271871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899869F7-7F70-43EC-97C3-A531CD669C49}"/>
                  </a:ext>
                </a:extLst>
              </p:cNvPr>
              <p:cNvSpPr/>
              <p:nvPr/>
            </p:nvSpPr>
            <p:spPr>
              <a:xfrm flipH="1">
                <a:off x="1924341" y="5139374"/>
                <a:ext cx="576100" cy="1118127"/>
              </a:xfrm>
              <a:custGeom>
                <a:avLst/>
                <a:gdLst>
                  <a:gd name="connsiteX0" fmla="*/ 97540 w 576100"/>
                  <a:gd name="connsiteY0" fmla="*/ 19 h 1118127"/>
                  <a:gd name="connsiteX1" fmla="*/ 17276 w 576100"/>
                  <a:gd name="connsiteY1" fmla="*/ 19 h 1118127"/>
                  <a:gd name="connsiteX2" fmla="*/ 360 w 576100"/>
                  <a:gd name="connsiteY2" fmla="*/ 16936 h 1118127"/>
                  <a:gd name="connsiteX3" fmla="*/ 0 w 576100"/>
                  <a:gd name="connsiteY3" fmla="*/ 97199 h 1118127"/>
                  <a:gd name="connsiteX4" fmla="*/ 0 w 576100"/>
                  <a:gd name="connsiteY4" fmla="*/ 179982 h 1118127"/>
                  <a:gd name="connsiteX5" fmla="*/ 11517 w 576100"/>
                  <a:gd name="connsiteY5" fmla="*/ 191500 h 1118127"/>
                  <a:gd name="connsiteX6" fmla="*/ 49922 w 576100"/>
                  <a:gd name="connsiteY6" fmla="*/ 191650 h 1118127"/>
                  <a:gd name="connsiteX7" fmla="*/ 46244 w 576100"/>
                  <a:gd name="connsiteY7" fmla="*/ 192570 h 1118127"/>
                  <a:gd name="connsiteX8" fmla="*/ 43182 w 576100"/>
                  <a:gd name="connsiteY8" fmla="*/ 207687 h 1118127"/>
                  <a:gd name="connsiteX9" fmla="*/ 43496 w 576100"/>
                  <a:gd name="connsiteY9" fmla="*/ 1059632 h 1118127"/>
                  <a:gd name="connsiteX10" fmla="*/ 60140 w 576100"/>
                  <a:gd name="connsiteY10" fmla="*/ 1077988 h 1118127"/>
                  <a:gd name="connsiteX11" fmla="*/ 471203 w 576100"/>
                  <a:gd name="connsiteY11" fmla="*/ 1077988 h 1118127"/>
                  <a:gd name="connsiteX12" fmla="*/ 488789 w 576100"/>
                  <a:gd name="connsiteY12" fmla="*/ 1080147 h 1118127"/>
                  <a:gd name="connsiteX13" fmla="*/ 522076 w 576100"/>
                  <a:gd name="connsiteY13" fmla="*/ 1117220 h 1118127"/>
                  <a:gd name="connsiteX14" fmla="*/ 573890 w 576100"/>
                  <a:gd name="connsiteY14" fmla="*/ 1082307 h 1118127"/>
                  <a:gd name="connsiteX15" fmla="*/ 550967 w 576100"/>
                  <a:gd name="connsiteY15" fmla="*/ 1016440 h 1118127"/>
                  <a:gd name="connsiteX16" fmla="*/ 491615 w 576100"/>
                  <a:gd name="connsiteY16" fmla="*/ 1038036 h 1118127"/>
                  <a:gd name="connsiteX17" fmla="*/ 94369 w 576100"/>
                  <a:gd name="connsiteY17" fmla="*/ 1038396 h 1118127"/>
                  <a:gd name="connsiteX18" fmla="*/ 78039 w 576100"/>
                  <a:gd name="connsiteY18" fmla="*/ 1019680 h 1118127"/>
                  <a:gd name="connsiteX19" fmla="*/ 78039 w 576100"/>
                  <a:gd name="connsiteY19" fmla="*/ 211286 h 1118127"/>
                  <a:gd name="connsiteX20" fmla="*/ 76642 w 576100"/>
                  <a:gd name="connsiteY20" fmla="*/ 191755 h 1118127"/>
                  <a:gd name="connsiteX21" fmla="*/ 103299 w 576100"/>
                  <a:gd name="connsiteY21" fmla="*/ 191860 h 1118127"/>
                  <a:gd name="connsiteX22" fmla="*/ 114817 w 576100"/>
                  <a:gd name="connsiteY22" fmla="*/ 179982 h 1118127"/>
                  <a:gd name="connsiteX23" fmla="*/ 115177 w 576100"/>
                  <a:gd name="connsiteY23" fmla="*/ 97199 h 1118127"/>
                  <a:gd name="connsiteX24" fmla="*/ 114817 w 576100"/>
                  <a:gd name="connsiteY24" fmla="*/ 16936 h 1118127"/>
                  <a:gd name="connsiteX25" fmla="*/ 97540 w 576100"/>
                  <a:gd name="connsiteY25" fmla="*/ 19 h 1118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576100" h="1118127">
                    <a:moveTo>
                      <a:pt x="97540" y="19"/>
                    </a:moveTo>
                    <a:cubicBezTo>
                      <a:pt x="70905" y="739"/>
                      <a:pt x="43911" y="739"/>
                      <a:pt x="17276" y="19"/>
                    </a:cubicBezTo>
                    <a:cubicBezTo>
                      <a:pt x="4679" y="-341"/>
                      <a:pt x="0" y="4338"/>
                      <a:pt x="360" y="16936"/>
                    </a:cubicBezTo>
                    <a:cubicBezTo>
                      <a:pt x="720" y="43570"/>
                      <a:pt x="360" y="70564"/>
                      <a:pt x="0" y="97199"/>
                    </a:cubicBezTo>
                    <a:cubicBezTo>
                      <a:pt x="0" y="124913"/>
                      <a:pt x="360" y="152627"/>
                      <a:pt x="0" y="179982"/>
                    </a:cubicBezTo>
                    <a:cubicBezTo>
                      <a:pt x="0" y="188980"/>
                      <a:pt x="2879" y="191500"/>
                      <a:pt x="11517" y="191500"/>
                    </a:cubicBezTo>
                    <a:lnTo>
                      <a:pt x="49922" y="191650"/>
                    </a:lnTo>
                    <a:lnTo>
                      <a:pt x="46244" y="192570"/>
                    </a:lnTo>
                    <a:cubicBezTo>
                      <a:pt x="43889" y="195449"/>
                      <a:pt x="43182" y="200308"/>
                      <a:pt x="43182" y="207687"/>
                    </a:cubicBezTo>
                    <a:cubicBezTo>
                      <a:pt x="43496" y="491668"/>
                      <a:pt x="43496" y="775651"/>
                      <a:pt x="43496" y="1059632"/>
                    </a:cubicBezTo>
                    <a:cubicBezTo>
                      <a:pt x="43496" y="1079428"/>
                      <a:pt x="40670" y="1077988"/>
                      <a:pt x="60140" y="1077988"/>
                    </a:cubicBezTo>
                    <a:cubicBezTo>
                      <a:pt x="197056" y="1077988"/>
                      <a:pt x="334287" y="1077988"/>
                      <a:pt x="471203" y="1077988"/>
                    </a:cubicBezTo>
                    <a:cubicBezTo>
                      <a:pt x="477170" y="1077988"/>
                      <a:pt x="483136" y="1076548"/>
                      <a:pt x="488789" y="1080147"/>
                    </a:cubicBezTo>
                    <a:cubicBezTo>
                      <a:pt x="492871" y="1100664"/>
                      <a:pt x="505119" y="1113981"/>
                      <a:pt x="522076" y="1117220"/>
                    </a:cubicBezTo>
                    <a:cubicBezTo>
                      <a:pt x="546884" y="1121899"/>
                      <a:pt x="566982" y="1108222"/>
                      <a:pt x="573890" y="1082307"/>
                    </a:cubicBezTo>
                    <a:cubicBezTo>
                      <a:pt x="580799" y="1055673"/>
                      <a:pt x="571064" y="1026879"/>
                      <a:pt x="550967" y="1016440"/>
                    </a:cubicBezTo>
                    <a:cubicBezTo>
                      <a:pt x="528671" y="1004923"/>
                      <a:pt x="505432" y="1013201"/>
                      <a:pt x="491615" y="1038036"/>
                    </a:cubicBezTo>
                    <a:cubicBezTo>
                      <a:pt x="359095" y="1038036"/>
                      <a:pt x="226889" y="1038396"/>
                      <a:pt x="94369" y="1038396"/>
                    </a:cubicBezTo>
                    <a:cubicBezTo>
                      <a:pt x="78039" y="1038396"/>
                      <a:pt x="78039" y="1038396"/>
                      <a:pt x="78039" y="1019680"/>
                    </a:cubicBezTo>
                    <a:cubicBezTo>
                      <a:pt x="78039" y="750095"/>
                      <a:pt x="78039" y="480871"/>
                      <a:pt x="78039" y="211286"/>
                    </a:cubicBezTo>
                    <a:lnTo>
                      <a:pt x="76642" y="191755"/>
                    </a:lnTo>
                    <a:lnTo>
                      <a:pt x="103299" y="191860"/>
                    </a:lnTo>
                    <a:cubicBezTo>
                      <a:pt x="112297" y="191860"/>
                      <a:pt x="114817" y="188620"/>
                      <a:pt x="114817" y="179982"/>
                    </a:cubicBezTo>
                    <a:cubicBezTo>
                      <a:pt x="114456" y="152268"/>
                      <a:pt x="114817" y="124553"/>
                      <a:pt x="115177" y="97199"/>
                    </a:cubicBezTo>
                    <a:cubicBezTo>
                      <a:pt x="115177" y="70564"/>
                      <a:pt x="114456" y="43570"/>
                      <a:pt x="114817" y="16936"/>
                    </a:cubicBezTo>
                    <a:cubicBezTo>
                      <a:pt x="115177" y="3978"/>
                      <a:pt x="110137" y="19"/>
                      <a:pt x="97540" y="19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6585459A-FF7E-4A4B-B080-F4E91E9E8C31}"/>
                  </a:ext>
                </a:extLst>
              </p:cNvPr>
              <p:cNvSpPr/>
              <p:nvPr/>
            </p:nvSpPr>
            <p:spPr>
              <a:xfrm flipH="1">
                <a:off x="2778637" y="5139374"/>
                <a:ext cx="120656" cy="1100593"/>
              </a:xfrm>
              <a:custGeom>
                <a:avLst/>
                <a:gdLst>
                  <a:gd name="connsiteX0" fmla="*/ 102279 w 120656"/>
                  <a:gd name="connsiteY0" fmla="*/ 19 h 1100593"/>
                  <a:gd name="connsiteX1" fmla="*/ 22016 w 120656"/>
                  <a:gd name="connsiteY1" fmla="*/ 19 h 1100593"/>
                  <a:gd name="connsiteX2" fmla="*/ 4020 w 120656"/>
                  <a:gd name="connsiteY2" fmla="*/ 17656 h 1100593"/>
                  <a:gd name="connsiteX3" fmla="*/ 4020 w 120656"/>
                  <a:gd name="connsiteY3" fmla="*/ 96480 h 1100593"/>
                  <a:gd name="connsiteX4" fmla="*/ 4379 w 120656"/>
                  <a:gd name="connsiteY4" fmla="*/ 177823 h 1100593"/>
                  <a:gd name="connsiteX5" fmla="*/ 18417 w 120656"/>
                  <a:gd name="connsiteY5" fmla="*/ 191500 h 1100593"/>
                  <a:gd name="connsiteX6" fmla="*/ 57596 w 120656"/>
                  <a:gd name="connsiteY6" fmla="*/ 191500 h 1100593"/>
                  <a:gd name="connsiteX7" fmla="*/ 52440 w 120656"/>
                  <a:gd name="connsiteY7" fmla="*/ 193064 h 1100593"/>
                  <a:gd name="connsiteX8" fmla="*/ 49741 w 120656"/>
                  <a:gd name="connsiteY8" fmla="*/ 206606 h 1100593"/>
                  <a:gd name="connsiteX9" fmla="*/ 50100 w 120656"/>
                  <a:gd name="connsiteY9" fmla="*/ 975408 h 1100593"/>
                  <a:gd name="connsiteX10" fmla="*/ 34624 w 120656"/>
                  <a:gd name="connsiteY10" fmla="*/ 997004 h 1100593"/>
                  <a:gd name="connsiteX11" fmla="*/ 11948 w 120656"/>
                  <a:gd name="connsiteY11" fmla="*/ 1011761 h 1100593"/>
                  <a:gd name="connsiteX12" fmla="*/ 16627 w 120656"/>
                  <a:gd name="connsiteY12" fmla="*/ 1087705 h 1100593"/>
                  <a:gd name="connsiteX13" fmla="*/ 88253 w 120656"/>
                  <a:gd name="connsiteY13" fmla="*/ 1085905 h 1100593"/>
                  <a:gd name="connsiteX14" fmla="*/ 88613 w 120656"/>
                  <a:gd name="connsiteY14" fmla="*/ 1009241 h 1100593"/>
                  <a:gd name="connsiteX15" fmla="*/ 79974 w 120656"/>
                  <a:gd name="connsiteY15" fmla="*/ 984766 h 1100593"/>
                  <a:gd name="connsiteX16" fmla="*/ 79974 w 120656"/>
                  <a:gd name="connsiteY16" fmla="*/ 596766 h 1100593"/>
                  <a:gd name="connsiteX17" fmla="*/ 79974 w 120656"/>
                  <a:gd name="connsiteY17" fmla="*/ 204447 h 1100593"/>
                  <a:gd name="connsiteX18" fmla="*/ 77680 w 120656"/>
                  <a:gd name="connsiteY18" fmla="*/ 192929 h 1100593"/>
                  <a:gd name="connsiteX19" fmla="*/ 73441 w 120656"/>
                  <a:gd name="connsiteY19" fmla="*/ 191500 h 1100593"/>
                  <a:gd name="connsiteX20" fmla="*/ 105879 w 120656"/>
                  <a:gd name="connsiteY20" fmla="*/ 191500 h 1100593"/>
                  <a:gd name="connsiteX21" fmla="*/ 119916 w 120656"/>
                  <a:gd name="connsiteY21" fmla="*/ 177463 h 1100593"/>
                  <a:gd name="connsiteX22" fmla="*/ 120636 w 120656"/>
                  <a:gd name="connsiteY22" fmla="*/ 96120 h 1100593"/>
                  <a:gd name="connsiteX23" fmla="*/ 120636 w 120656"/>
                  <a:gd name="connsiteY23" fmla="*/ 19096 h 1100593"/>
                  <a:gd name="connsiteX24" fmla="*/ 102279 w 120656"/>
                  <a:gd name="connsiteY24" fmla="*/ 19 h 1100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20656" h="1100593">
                    <a:moveTo>
                      <a:pt x="102279" y="19"/>
                    </a:moveTo>
                    <a:cubicBezTo>
                      <a:pt x="75645" y="740"/>
                      <a:pt x="48651" y="740"/>
                      <a:pt x="22016" y="19"/>
                    </a:cubicBezTo>
                    <a:cubicBezTo>
                      <a:pt x="9059" y="-341"/>
                      <a:pt x="3660" y="4339"/>
                      <a:pt x="4020" y="17656"/>
                    </a:cubicBezTo>
                    <a:cubicBezTo>
                      <a:pt x="4740" y="43931"/>
                      <a:pt x="4020" y="70205"/>
                      <a:pt x="4020" y="96480"/>
                    </a:cubicBezTo>
                    <a:cubicBezTo>
                      <a:pt x="4379" y="123474"/>
                      <a:pt x="5100" y="150829"/>
                      <a:pt x="4379" y="177823"/>
                    </a:cubicBezTo>
                    <a:cubicBezTo>
                      <a:pt x="4020" y="188981"/>
                      <a:pt x="7979" y="191860"/>
                      <a:pt x="18417" y="191500"/>
                    </a:cubicBezTo>
                    <a:lnTo>
                      <a:pt x="57596" y="191500"/>
                    </a:lnTo>
                    <a:lnTo>
                      <a:pt x="52440" y="193064"/>
                    </a:lnTo>
                    <a:cubicBezTo>
                      <a:pt x="50191" y="195989"/>
                      <a:pt x="49741" y="200488"/>
                      <a:pt x="49741" y="206606"/>
                    </a:cubicBezTo>
                    <a:cubicBezTo>
                      <a:pt x="50100" y="462874"/>
                      <a:pt x="49741" y="719141"/>
                      <a:pt x="50100" y="975408"/>
                    </a:cubicBezTo>
                    <a:cubicBezTo>
                      <a:pt x="50100" y="987286"/>
                      <a:pt x="49381" y="995564"/>
                      <a:pt x="34624" y="997004"/>
                    </a:cubicBezTo>
                    <a:cubicBezTo>
                      <a:pt x="25266" y="997724"/>
                      <a:pt x="18067" y="1004562"/>
                      <a:pt x="11948" y="1011761"/>
                    </a:cubicBezTo>
                    <a:cubicBezTo>
                      <a:pt x="-5688" y="1033716"/>
                      <a:pt x="-3529" y="1068989"/>
                      <a:pt x="16627" y="1087705"/>
                    </a:cubicBezTo>
                    <a:cubicBezTo>
                      <a:pt x="36064" y="1105702"/>
                      <a:pt x="69897" y="1104622"/>
                      <a:pt x="88253" y="1085905"/>
                    </a:cubicBezTo>
                    <a:cubicBezTo>
                      <a:pt x="108048" y="1066109"/>
                      <a:pt x="109128" y="1029397"/>
                      <a:pt x="88613" y="1009241"/>
                    </a:cubicBezTo>
                    <a:cubicBezTo>
                      <a:pt x="81414" y="1001683"/>
                      <a:pt x="79974" y="994485"/>
                      <a:pt x="79974" y="984766"/>
                    </a:cubicBezTo>
                    <a:cubicBezTo>
                      <a:pt x="79974" y="855553"/>
                      <a:pt x="79974" y="725980"/>
                      <a:pt x="79974" y="596766"/>
                    </a:cubicBezTo>
                    <a:cubicBezTo>
                      <a:pt x="79974" y="466113"/>
                      <a:pt x="79974" y="335100"/>
                      <a:pt x="79974" y="204447"/>
                    </a:cubicBezTo>
                    <a:cubicBezTo>
                      <a:pt x="79974" y="199228"/>
                      <a:pt x="79614" y="195449"/>
                      <a:pt x="77680" y="192929"/>
                    </a:cubicBezTo>
                    <a:lnTo>
                      <a:pt x="73441" y="191500"/>
                    </a:lnTo>
                    <a:lnTo>
                      <a:pt x="105879" y="191500"/>
                    </a:lnTo>
                    <a:cubicBezTo>
                      <a:pt x="116677" y="191860"/>
                      <a:pt x="119916" y="188261"/>
                      <a:pt x="119916" y="177463"/>
                    </a:cubicBezTo>
                    <a:cubicBezTo>
                      <a:pt x="119916" y="150469"/>
                      <a:pt x="118116" y="123114"/>
                      <a:pt x="120636" y="96120"/>
                    </a:cubicBezTo>
                    <a:cubicBezTo>
                      <a:pt x="120636" y="70565"/>
                      <a:pt x="119916" y="45010"/>
                      <a:pt x="120636" y="19096"/>
                    </a:cubicBezTo>
                    <a:cubicBezTo>
                      <a:pt x="120995" y="5419"/>
                      <a:pt x="116677" y="-341"/>
                      <a:pt x="102279" y="19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2C6A12CB-A937-425D-BCA3-A5BB1CB57193}"/>
                  </a:ext>
                </a:extLst>
              </p:cNvPr>
              <p:cNvSpPr/>
              <p:nvPr/>
            </p:nvSpPr>
            <p:spPr>
              <a:xfrm flipH="1">
                <a:off x="1405312" y="5139374"/>
                <a:ext cx="689866" cy="864745"/>
              </a:xfrm>
              <a:custGeom>
                <a:avLst/>
                <a:gdLst>
                  <a:gd name="connsiteX0" fmla="*/ 50409 w 689866"/>
                  <a:gd name="connsiteY0" fmla="*/ 189897 h 864745"/>
                  <a:gd name="connsiteX1" fmla="*/ 42131 w 689866"/>
                  <a:gd name="connsiteY1" fmla="*/ 205149 h 864745"/>
                  <a:gd name="connsiteX2" fmla="*/ 42131 w 689866"/>
                  <a:gd name="connsiteY2" fmla="*/ 505687 h 864745"/>
                  <a:gd name="connsiteX3" fmla="*/ 41771 w 689866"/>
                  <a:gd name="connsiteY3" fmla="*/ 803346 h 864745"/>
                  <a:gd name="connsiteX4" fmla="*/ 59768 w 689866"/>
                  <a:gd name="connsiteY4" fmla="*/ 822062 h 864745"/>
                  <a:gd name="connsiteX5" fmla="*/ 571582 w 689866"/>
                  <a:gd name="connsiteY5" fmla="*/ 821702 h 864745"/>
                  <a:gd name="connsiteX6" fmla="*/ 591018 w 689866"/>
                  <a:gd name="connsiteY6" fmla="*/ 833580 h 864745"/>
                  <a:gd name="connsiteX7" fmla="*/ 648966 w 689866"/>
                  <a:gd name="connsiteY7" fmla="*/ 863814 h 864745"/>
                  <a:gd name="connsiteX8" fmla="*/ 689638 w 689866"/>
                  <a:gd name="connsiteY8" fmla="*/ 816663 h 864745"/>
                  <a:gd name="connsiteX9" fmla="*/ 656525 w 689866"/>
                  <a:gd name="connsiteY9" fmla="*/ 760874 h 864745"/>
                  <a:gd name="connsiteX10" fmla="*/ 595338 w 689866"/>
                  <a:gd name="connsiteY10" fmla="*/ 781390 h 864745"/>
                  <a:gd name="connsiteX11" fmla="*/ 575542 w 689866"/>
                  <a:gd name="connsiteY11" fmla="*/ 791828 h 864745"/>
                  <a:gd name="connsiteX12" fmla="*/ 88201 w 689866"/>
                  <a:gd name="connsiteY12" fmla="*/ 791828 h 864745"/>
                  <a:gd name="connsiteX13" fmla="*/ 71645 w 689866"/>
                  <a:gd name="connsiteY13" fmla="*/ 774552 h 864745"/>
                  <a:gd name="connsiteX14" fmla="*/ 72005 w 689866"/>
                  <a:gd name="connsiteY14" fmla="*/ 210187 h 864745"/>
                  <a:gd name="connsiteX15" fmla="*/ 72005 w 689866"/>
                  <a:gd name="connsiteY15" fmla="*/ 197230 h 864745"/>
                  <a:gd name="connsiteX16" fmla="*/ 68405 w 689866"/>
                  <a:gd name="connsiteY16" fmla="*/ 190031 h 864745"/>
                  <a:gd name="connsiteX17" fmla="*/ 50409 w 689866"/>
                  <a:gd name="connsiteY17" fmla="*/ 189897 h 864745"/>
                  <a:gd name="connsiteX18" fmla="*/ 100079 w 689866"/>
                  <a:gd name="connsiteY18" fmla="*/ 0 h 864745"/>
                  <a:gd name="connsiteX19" fmla="*/ 14057 w 689866"/>
                  <a:gd name="connsiteY19" fmla="*/ 0 h 864745"/>
                  <a:gd name="connsiteX20" fmla="*/ 19 w 689866"/>
                  <a:gd name="connsiteY20" fmla="*/ 14037 h 864745"/>
                  <a:gd name="connsiteX21" fmla="*/ 739 w 689866"/>
                  <a:gd name="connsiteY21" fmla="*/ 95381 h 864745"/>
                  <a:gd name="connsiteX22" fmla="*/ 2899 w 689866"/>
                  <a:gd name="connsiteY22" fmla="*/ 114097 h 864745"/>
                  <a:gd name="connsiteX23" fmla="*/ 2899 w 689866"/>
                  <a:gd name="connsiteY23" fmla="*/ 175284 h 864745"/>
                  <a:gd name="connsiteX24" fmla="*/ 16576 w 689866"/>
                  <a:gd name="connsiteY24" fmla="*/ 189321 h 864745"/>
                  <a:gd name="connsiteX25" fmla="*/ 112676 w 689866"/>
                  <a:gd name="connsiteY25" fmla="*/ 188601 h 864745"/>
                  <a:gd name="connsiteX26" fmla="*/ 114116 w 689866"/>
                  <a:gd name="connsiteY26" fmla="*/ 15477 h 864745"/>
                  <a:gd name="connsiteX27" fmla="*/ 100079 w 689866"/>
                  <a:gd name="connsiteY27" fmla="*/ 0 h 864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689866" h="864745">
                    <a:moveTo>
                      <a:pt x="50409" y="189897"/>
                    </a:moveTo>
                    <a:cubicBezTo>
                      <a:pt x="45460" y="192731"/>
                      <a:pt x="42131" y="198130"/>
                      <a:pt x="42131" y="205149"/>
                    </a:cubicBezTo>
                    <a:cubicBezTo>
                      <a:pt x="42131" y="305208"/>
                      <a:pt x="42131" y="405628"/>
                      <a:pt x="42131" y="505687"/>
                    </a:cubicBezTo>
                    <a:cubicBezTo>
                      <a:pt x="42131" y="605027"/>
                      <a:pt x="42491" y="704006"/>
                      <a:pt x="41771" y="803346"/>
                    </a:cubicBezTo>
                    <a:cubicBezTo>
                      <a:pt x="41771" y="817743"/>
                      <a:pt x="44650" y="822062"/>
                      <a:pt x="59768" y="822062"/>
                    </a:cubicBezTo>
                    <a:cubicBezTo>
                      <a:pt x="230372" y="821342"/>
                      <a:pt x="400977" y="821702"/>
                      <a:pt x="571582" y="821702"/>
                    </a:cubicBezTo>
                    <a:cubicBezTo>
                      <a:pt x="580940" y="821702"/>
                      <a:pt x="587059" y="822422"/>
                      <a:pt x="591018" y="833580"/>
                    </a:cubicBezTo>
                    <a:cubicBezTo>
                      <a:pt x="599296" y="857335"/>
                      <a:pt x="621972" y="868133"/>
                      <a:pt x="648966" y="863814"/>
                    </a:cubicBezTo>
                    <a:cubicBezTo>
                      <a:pt x="671282" y="860214"/>
                      <a:pt x="687478" y="841498"/>
                      <a:pt x="689638" y="816663"/>
                    </a:cubicBezTo>
                    <a:cubicBezTo>
                      <a:pt x="691798" y="790388"/>
                      <a:pt x="678480" y="768433"/>
                      <a:pt x="656525" y="760874"/>
                    </a:cubicBezTo>
                    <a:cubicBezTo>
                      <a:pt x="632770" y="752956"/>
                      <a:pt x="607215" y="760515"/>
                      <a:pt x="595338" y="781390"/>
                    </a:cubicBezTo>
                    <a:cubicBezTo>
                      <a:pt x="590298" y="790029"/>
                      <a:pt x="584899" y="791828"/>
                      <a:pt x="575542" y="791828"/>
                    </a:cubicBezTo>
                    <a:cubicBezTo>
                      <a:pt x="413215" y="791468"/>
                      <a:pt x="250888" y="791468"/>
                      <a:pt x="88201" y="791828"/>
                    </a:cubicBezTo>
                    <a:cubicBezTo>
                      <a:pt x="74164" y="791828"/>
                      <a:pt x="71645" y="787509"/>
                      <a:pt x="71645" y="774552"/>
                    </a:cubicBezTo>
                    <a:cubicBezTo>
                      <a:pt x="72005" y="586310"/>
                      <a:pt x="72005" y="398069"/>
                      <a:pt x="72005" y="210187"/>
                    </a:cubicBezTo>
                    <a:cubicBezTo>
                      <a:pt x="72005" y="205869"/>
                      <a:pt x="72005" y="201550"/>
                      <a:pt x="72005" y="197230"/>
                    </a:cubicBezTo>
                    <a:cubicBezTo>
                      <a:pt x="72005" y="194351"/>
                      <a:pt x="71645" y="191471"/>
                      <a:pt x="68405" y="190031"/>
                    </a:cubicBezTo>
                    <a:cubicBezTo>
                      <a:pt x="61927" y="186792"/>
                      <a:pt x="55358" y="187062"/>
                      <a:pt x="50409" y="189897"/>
                    </a:cubicBezTo>
                    <a:close/>
                    <a:moveTo>
                      <a:pt x="100079" y="0"/>
                    </a:moveTo>
                    <a:cubicBezTo>
                      <a:pt x="71285" y="360"/>
                      <a:pt x="42851" y="360"/>
                      <a:pt x="14057" y="0"/>
                    </a:cubicBezTo>
                    <a:cubicBezTo>
                      <a:pt x="4339" y="0"/>
                      <a:pt x="-341" y="4319"/>
                      <a:pt x="19" y="14037"/>
                    </a:cubicBezTo>
                    <a:cubicBezTo>
                      <a:pt x="379" y="41032"/>
                      <a:pt x="379" y="68386"/>
                      <a:pt x="739" y="95381"/>
                    </a:cubicBezTo>
                    <a:cubicBezTo>
                      <a:pt x="3618" y="101499"/>
                      <a:pt x="2899" y="107618"/>
                      <a:pt x="2899" y="114097"/>
                    </a:cubicBezTo>
                    <a:cubicBezTo>
                      <a:pt x="2899" y="134612"/>
                      <a:pt x="3259" y="154768"/>
                      <a:pt x="2899" y="175284"/>
                    </a:cubicBezTo>
                    <a:cubicBezTo>
                      <a:pt x="2899" y="185362"/>
                      <a:pt x="6498" y="189681"/>
                      <a:pt x="16576" y="189321"/>
                    </a:cubicBezTo>
                    <a:cubicBezTo>
                      <a:pt x="48609" y="188961"/>
                      <a:pt x="80643" y="188961"/>
                      <a:pt x="112676" y="188601"/>
                    </a:cubicBezTo>
                    <a:cubicBezTo>
                      <a:pt x="113036" y="131013"/>
                      <a:pt x="113396" y="73065"/>
                      <a:pt x="114116" y="15477"/>
                    </a:cubicBezTo>
                    <a:cubicBezTo>
                      <a:pt x="114116" y="5399"/>
                      <a:pt x="111237" y="0"/>
                      <a:pt x="100079" y="0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71F5C56A-4D65-45BB-ADFB-4902606EA2E5}"/>
                </a:ext>
              </a:extLst>
            </p:cNvPr>
            <p:cNvGrpSpPr/>
            <p:nvPr userDrawn="1"/>
          </p:nvGrpSpPr>
          <p:grpSpPr>
            <a:xfrm>
              <a:off x="548226" y="1602802"/>
              <a:ext cx="944002" cy="3757883"/>
              <a:chOff x="655230" y="1602802"/>
              <a:chExt cx="944002" cy="3757883"/>
            </a:xfrm>
            <a:grpFill/>
          </p:grpSpPr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14CFE449-955F-4128-94F3-2CACBE8BB46B}"/>
                  </a:ext>
                </a:extLst>
              </p:cNvPr>
              <p:cNvSpPr/>
              <p:nvPr userDrawn="1"/>
            </p:nvSpPr>
            <p:spPr>
              <a:xfrm flipH="1">
                <a:off x="830109" y="3005304"/>
                <a:ext cx="769123" cy="128635"/>
              </a:xfrm>
              <a:custGeom>
                <a:avLst/>
                <a:gdLst>
                  <a:gd name="connsiteX0" fmla="*/ 1409189 w 1411831"/>
                  <a:gd name="connsiteY0" fmla="*/ 73007 h 236127"/>
                  <a:gd name="connsiteX1" fmla="*/ 1238730 w 1411831"/>
                  <a:gd name="connsiteY1" fmla="*/ 45257 h 236127"/>
                  <a:gd name="connsiteX2" fmla="*/ 1212963 w 1411831"/>
                  <a:gd name="connsiteY2" fmla="*/ 55168 h 236127"/>
                  <a:gd name="connsiteX3" fmla="*/ 385775 w 1411831"/>
                  <a:gd name="connsiteY3" fmla="*/ 55168 h 236127"/>
                  <a:gd name="connsiteX4" fmla="*/ 363972 w 1411831"/>
                  <a:gd name="connsiteY4" fmla="*/ 34687 h 236127"/>
                  <a:gd name="connsiteX5" fmla="*/ 340848 w 1411831"/>
                  <a:gd name="connsiteY5" fmla="*/ 12884 h 236127"/>
                  <a:gd name="connsiteX6" fmla="*/ 190870 w 1411831"/>
                  <a:gd name="connsiteY6" fmla="*/ 12884 h 236127"/>
                  <a:gd name="connsiteX7" fmla="*/ 165103 w 1411831"/>
                  <a:gd name="connsiteY7" fmla="*/ 991 h 236127"/>
                  <a:gd name="connsiteX8" fmla="*/ 31643 w 1411831"/>
                  <a:gd name="connsiteY8" fmla="*/ 991 h 236127"/>
                  <a:gd name="connsiteX9" fmla="*/ 1251 w 1411831"/>
                  <a:gd name="connsiteY9" fmla="*/ 34026 h 236127"/>
                  <a:gd name="connsiteX10" fmla="*/ 1251 w 1411831"/>
                  <a:gd name="connsiteY10" fmla="*/ 199860 h 236127"/>
                  <a:gd name="connsiteX11" fmla="*/ 37589 w 1411831"/>
                  <a:gd name="connsiteY11" fmla="*/ 234877 h 236127"/>
                  <a:gd name="connsiteX12" fmla="*/ 160478 w 1411831"/>
                  <a:gd name="connsiteY12" fmla="*/ 234877 h 236127"/>
                  <a:gd name="connsiteX13" fmla="*/ 192192 w 1411831"/>
                  <a:gd name="connsiteY13" fmla="*/ 222984 h 236127"/>
                  <a:gd name="connsiteX14" fmla="*/ 339526 w 1411831"/>
                  <a:gd name="connsiteY14" fmla="*/ 223645 h 236127"/>
                  <a:gd name="connsiteX15" fmla="*/ 363972 w 1411831"/>
                  <a:gd name="connsiteY15" fmla="*/ 199860 h 236127"/>
                  <a:gd name="connsiteX16" fmla="*/ 363311 w 1411831"/>
                  <a:gd name="connsiteY16" fmla="*/ 151629 h 236127"/>
                  <a:gd name="connsiteX17" fmla="*/ 386435 w 1411831"/>
                  <a:gd name="connsiteY17" fmla="*/ 126523 h 236127"/>
                  <a:gd name="connsiteX18" fmla="*/ 1203053 w 1411831"/>
                  <a:gd name="connsiteY18" fmla="*/ 126523 h 236127"/>
                  <a:gd name="connsiteX19" fmla="*/ 1230802 w 1411831"/>
                  <a:gd name="connsiteY19" fmla="*/ 145022 h 236127"/>
                  <a:gd name="connsiteX20" fmla="*/ 1339817 w 1411831"/>
                  <a:gd name="connsiteY20" fmla="*/ 196556 h 236127"/>
                  <a:gd name="connsiteX21" fmla="*/ 1411832 w 1411831"/>
                  <a:gd name="connsiteY21" fmla="*/ 124541 h 236127"/>
                  <a:gd name="connsiteX22" fmla="*/ 1411832 w 1411831"/>
                  <a:gd name="connsiteY22" fmla="*/ 76310 h 236127"/>
                  <a:gd name="connsiteX23" fmla="*/ 1409189 w 1411831"/>
                  <a:gd name="connsiteY23" fmla="*/ 73007 h 236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411831" h="236127">
                    <a:moveTo>
                      <a:pt x="1409189" y="73007"/>
                    </a:moveTo>
                    <a:cubicBezTo>
                      <a:pt x="1375494" y="-8259"/>
                      <a:pt x="1294889" y="-21472"/>
                      <a:pt x="1238730" y="45257"/>
                    </a:cubicBezTo>
                    <a:cubicBezTo>
                      <a:pt x="1230802" y="54507"/>
                      <a:pt x="1222874" y="55168"/>
                      <a:pt x="1212963" y="55168"/>
                    </a:cubicBezTo>
                    <a:cubicBezTo>
                      <a:pt x="937454" y="55168"/>
                      <a:pt x="661284" y="55168"/>
                      <a:pt x="385775" y="55168"/>
                    </a:cubicBezTo>
                    <a:cubicBezTo>
                      <a:pt x="370579" y="55168"/>
                      <a:pt x="361329" y="51864"/>
                      <a:pt x="363972" y="34687"/>
                    </a:cubicBezTo>
                    <a:cubicBezTo>
                      <a:pt x="366614" y="16187"/>
                      <a:pt x="357365" y="12884"/>
                      <a:pt x="340848" y="12884"/>
                    </a:cubicBezTo>
                    <a:cubicBezTo>
                      <a:pt x="290635" y="13544"/>
                      <a:pt x="241083" y="12884"/>
                      <a:pt x="190870" y="12884"/>
                    </a:cubicBezTo>
                    <a:cubicBezTo>
                      <a:pt x="184263" y="4955"/>
                      <a:pt x="175674" y="991"/>
                      <a:pt x="165103" y="991"/>
                    </a:cubicBezTo>
                    <a:cubicBezTo>
                      <a:pt x="120837" y="-330"/>
                      <a:pt x="75909" y="-330"/>
                      <a:pt x="31643" y="991"/>
                    </a:cubicBezTo>
                    <a:cubicBezTo>
                      <a:pt x="10501" y="1652"/>
                      <a:pt x="1912" y="14205"/>
                      <a:pt x="1251" y="34026"/>
                    </a:cubicBezTo>
                    <a:cubicBezTo>
                      <a:pt x="-71" y="89524"/>
                      <a:pt x="-731" y="144362"/>
                      <a:pt x="1251" y="199860"/>
                    </a:cubicBezTo>
                    <a:cubicBezTo>
                      <a:pt x="2572" y="227609"/>
                      <a:pt x="8519" y="233555"/>
                      <a:pt x="37589" y="234877"/>
                    </a:cubicBezTo>
                    <a:cubicBezTo>
                      <a:pt x="78552" y="236859"/>
                      <a:pt x="119515" y="236198"/>
                      <a:pt x="160478" y="234877"/>
                    </a:cubicBezTo>
                    <a:cubicBezTo>
                      <a:pt x="172371" y="234877"/>
                      <a:pt x="182942" y="230913"/>
                      <a:pt x="192192" y="222984"/>
                    </a:cubicBezTo>
                    <a:cubicBezTo>
                      <a:pt x="241083" y="222984"/>
                      <a:pt x="290635" y="222323"/>
                      <a:pt x="339526" y="223645"/>
                    </a:cubicBezTo>
                    <a:cubicBezTo>
                      <a:pt x="357365" y="224306"/>
                      <a:pt x="365954" y="219681"/>
                      <a:pt x="363972" y="199860"/>
                    </a:cubicBezTo>
                    <a:cubicBezTo>
                      <a:pt x="362650" y="184003"/>
                      <a:pt x="364632" y="167486"/>
                      <a:pt x="363311" y="151629"/>
                    </a:cubicBezTo>
                    <a:cubicBezTo>
                      <a:pt x="361990" y="133791"/>
                      <a:pt x="367275" y="126523"/>
                      <a:pt x="386435" y="126523"/>
                    </a:cubicBezTo>
                    <a:cubicBezTo>
                      <a:pt x="658641" y="127184"/>
                      <a:pt x="930847" y="127184"/>
                      <a:pt x="1203053" y="126523"/>
                    </a:cubicBezTo>
                    <a:cubicBezTo>
                      <a:pt x="1218249" y="126523"/>
                      <a:pt x="1224195" y="131808"/>
                      <a:pt x="1230802" y="145022"/>
                    </a:cubicBezTo>
                    <a:cubicBezTo>
                      <a:pt x="1250623" y="187968"/>
                      <a:pt x="1292907" y="206467"/>
                      <a:pt x="1339817" y="196556"/>
                    </a:cubicBezTo>
                    <a:cubicBezTo>
                      <a:pt x="1379458" y="187968"/>
                      <a:pt x="1397957" y="158897"/>
                      <a:pt x="1411832" y="124541"/>
                    </a:cubicBezTo>
                    <a:cubicBezTo>
                      <a:pt x="1411832" y="108684"/>
                      <a:pt x="1411832" y="92167"/>
                      <a:pt x="1411832" y="76310"/>
                    </a:cubicBezTo>
                    <a:cubicBezTo>
                      <a:pt x="1411171" y="74989"/>
                      <a:pt x="1409189" y="74328"/>
                      <a:pt x="1409189" y="73007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C36CAA8C-CBDE-4BC9-ADAC-9B9B329BE1DC}"/>
                  </a:ext>
                </a:extLst>
              </p:cNvPr>
              <p:cNvSpPr/>
              <p:nvPr userDrawn="1"/>
            </p:nvSpPr>
            <p:spPr>
              <a:xfrm flipH="1">
                <a:off x="955830" y="4190397"/>
                <a:ext cx="643402" cy="634359"/>
              </a:xfrm>
              <a:custGeom>
                <a:avLst/>
                <a:gdLst>
                  <a:gd name="connsiteX0" fmla="*/ 1129160 w 1181053"/>
                  <a:gd name="connsiteY0" fmla="*/ 979148 h 1164453"/>
                  <a:gd name="connsiteX1" fmla="*/ 1108019 w 1181053"/>
                  <a:gd name="connsiteY1" fmla="*/ 942810 h 1164453"/>
                  <a:gd name="connsiteX2" fmla="*/ 1109340 w 1181053"/>
                  <a:gd name="connsiteY2" fmla="*/ 104390 h 1164453"/>
                  <a:gd name="connsiteX3" fmla="*/ 1074984 w 1181053"/>
                  <a:gd name="connsiteY3" fmla="*/ 71355 h 1164453"/>
                  <a:gd name="connsiteX4" fmla="*/ 383898 w 1181053"/>
                  <a:gd name="connsiteY4" fmla="*/ 72016 h 1164453"/>
                  <a:gd name="connsiteX5" fmla="*/ 349542 w 1181053"/>
                  <a:gd name="connsiteY5" fmla="*/ 69373 h 1164453"/>
                  <a:gd name="connsiteX6" fmla="*/ 348221 w 1181053"/>
                  <a:gd name="connsiteY6" fmla="*/ 1321 h 1164453"/>
                  <a:gd name="connsiteX7" fmla="*/ 337650 w 1181053"/>
                  <a:gd name="connsiteY7" fmla="*/ 1982 h 1164453"/>
                  <a:gd name="connsiteX8" fmla="*/ 32409 w 1181053"/>
                  <a:gd name="connsiteY8" fmla="*/ 0 h 1164453"/>
                  <a:gd name="connsiteX9" fmla="*/ 35 w 1181053"/>
                  <a:gd name="connsiteY9" fmla="*/ 30392 h 1164453"/>
                  <a:gd name="connsiteX10" fmla="*/ 35 w 1181053"/>
                  <a:gd name="connsiteY10" fmla="*/ 180369 h 1164453"/>
                  <a:gd name="connsiteX11" fmla="*/ 29766 w 1181053"/>
                  <a:gd name="connsiteY11" fmla="*/ 210101 h 1164453"/>
                  <a:gd name="connsiteX12" fmla="*/ 177101 w 1181053"/>
                  <a:gd name="connsiteY12" fmla="*/ 210101 h 1164453"/>
                  <a:gd name="connsiteX13" fmla="*/ 292062 w 1181053"/>
                  <a:gd name="connsiteY13" fmla="*/ 209440 h 1164453"/>
                  <a:gd name="connsiteX14" fmla="*/ 349542 w 1181053"/>
                  <a:gd name="connsiteY14" fmla="*/ 147996 h 1164453"/>
                  <a:gd name="connsiteX15" fmla="*/ 381256 w 1181053"/>
                  <a:gd name="connsiteY15" fmla="*/ 146014 h 1164453"/>
                  <a:gd name="connsiteX16" fmla="*/ 1021467 w 1181053"/>
                  <a:gd name="connsiteY16" fmla="*/ 145353 h 1164453"/>
                  <a:gd name="connsiteX17" fmla="*/ 1054502 w 1181053"/>
                  <a:gd name="connsiteY17" fmla="*/ 177066 h 1164453"/>
                  <a:gd name="connsiteX18" fmla="*/ 1054502 w 1181053"/>
                  <a:gd name="connsiteY18" fmla="*/ 945453 h 1164453"/>
                  <a:gd name="connsiteX19" fmla="*/ 1032699 w 1181053"/>
                  <a:gd name="connsiteY19" fmla="*/ 985755 h 1164453"/>
                  <a:gd name="connsiteX20" fmla="*/ 997022 w 1181053"/>
                  <a:gd name="connsiteY20" fmla="*/ 1102037 h 1164453"/>
                  <a:gd name="connsiteX21" fmla="*/ 1094805 w 1181053"/>
                  <a:gd name="connsiteY21" fmla="*/ 1164142 h 1164453"/>
                  <a:gd name="connsiteX22" fmla="*/ 1178712 w 1181053"/>
                  <a:gd name="connsiteY22" fmla="*/ 1090145 h 1164453"/>
                  <a:gd name="connsiteX23" fmla="*/ 1129160 w 1181053"/>
                  <a:gd name="connsiteY23" fmla="*/ 979148 h 1164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181053" h="1164453">
                    <a:moveTo>
                      <a:pt x="1129160" y="979148"/>
                    </a:moveTo>
                    <a:cubicBezTo>
                      <a:pt x="1110001" y="971220"/>
                      <a:pt x="1108019" y="959988"/>
                      <a:pt x="1108019" y="942810"/>
                    </a:cubicBezTo>
                    <a:cubicBezTo>
                      <a:pt x="1108679" y="663337"/>
                      <a:pt x="1108019" y="383863"/>
                      <a:pt x="1109340" y="104390"/>
                    </a:cubicBezTo>
                    <a:cubicBezTo>
                      <a:pt x="1109340" y="75980"/>
                      <a:pt x="1100751" y="71355"/>
                      <a:pt x="1074984" y="71355"/>
                    </a:cubicBezTo>
                    <a:cubicBezTo>
                      <a:pt x="844402" y="72676"/>
                      <a:pt x="614480" y="72016"/>
                      <a:pt x="383898" y="72016"/>
                    </a:cubicBezTo>
                    <a:cubicBezTo>
                      <a:pt x="372666" y="72016"/>
                      <a:pt x="360774" y="73998"/>
                      <a:pt x="349542" y="69373"/>
                    </a:cubicBezTo>
                    <a:cubicBezTo>
                      <a:pt x="350863" y="46909"/>
                      <a:pt x="352845" y="23785"/>
                      <a:pt x="348221" y="1321"/>
                    </a:cubicBezTo>
                    <a:cubicBezTo>
                      <a:pt x="344917" y="1321"/>
                      <a:pt x="340953" y="1982"/>
                      <a:pt x="337650" y="1982"/>
                    </a:cubicBezTo>
                    <a:cubicBezTo>
                      <a:pt x="235903" y="1321"/>
                      <a:pt x="134156" y="1321"/>
                      <a:pt x="32409" y="0"/>
                    </a:cubicBezTo>
                    <a:cubicBezTo>
                      <a:pt x="9946" y="0"/>
                      <a:pt x="-626" y="5946"/>
                      <a:pt x="35" y="30392"/>
                    </a:cubicBezTo>
                    <a:cubicBezTo>
                      <a:pt x="1357" y="80605"/>
                      <a:pt x="1357" y="130157"/>
                      <a:pt x="35" y="180369"/>
                    </a:cubicBezTo>
                    <a:cubicBezTo>
                      <a:pt x="-626" y="202173"/>
                      <a:pt x="7964" y="210761"/>
                      <a:pt x="29766" y="210101"/>
                    </a:cubicBezTo>
                    <a:cubicBezTo>
                      <a:pt x="78658" y="209440"/>
                      <a:pt x="128210" y="210101"/>
                      <a:pt x="177101" y="210101"/>
                    </a:cubicBezTo>
                    <a:cubicBezTo>
                      <a:pt x="215421" y="210101"/>
                      <a:pt x="253741" y="209440"/>
                      <a:pt x="292062" y="209440"/>
                    </a:cubicBezTo>
                    <a:cubicBezTo>
                      <a:pt x="352845" y="209440"/>
                      <a:pt x="352845" y="209440"/>
                      <a:pt x="349542" y="147996"/>
                    </a:cubicBezTo>
                    <a:cubicBezTo>
                      <a:pt x="360113" y="147335"/>
                      <a:pt x="370684" y="146014"/>
                      <a:pt x="381256" y="146014"/>
                    </a:cubicBezTo>
                    <a:cubicBezTo>
                      <a:pt x="594660" y="146014"/>
                      <a:pt x="808063" y="146674"/>
                      <a:pt x="1021467" y="145353"/>
                    </a:cubicBezTo>
                    <a:cubicBezTo>
                      <a:pt x="1046574" y="145353"/>
                      <a:pt x="1054502" y="150638"/>
                      <a:pt x="1054502" y="177066"/>
                    </a:cubicBezTo>
                    <a:cubicBezTo>
                      <a:pt x="1053181" y="433415"/>
                      <a:pt x="1053842" y="689764"/>
                      <a:pt x="1054502" y="945453"/>
                    </a:cubicBezTo>
                    <a:cubicBezTo>
                      <a:pt x="1054502" y="964613"/>
                      <a:pt x="1049877" y="975184"/>
                      <a:pt x="1032699" y="985755"/>
                    </a:cubicBezTo>
                    <a:cubicBezTo>
                      <a:pt x="995701" y="1008219"/>
                      <a:pt x="982487" y="1057771"/>
                      <a:pt x="997022" y="1102037"/>
                    </a:cubicBezTo>
                    <a:cubicBezTo>
                      <a:pt x="1010897" y="1144322"/>
                      <a:pt x="1047895" y="1167446"/>
                      <a:pt x="1094805" y="1164142"/>
                    </a:cubicBezTo>
                    <a:cubicBezTo>
                      <a:pt x="1137089" y="1161499"/>
                      <a:pt x="1170784" y="1131768"/>
                      <a:pt x="1178712" y="1090145"/>
                    </a:cubicBezTo>
                    <a:cubicBezTo>
                      <a:pt x="1187962" y="1041914"/>
                      <a:pt x="1169463" y="996326"/>
                      <a:pt x="1129160" y="979148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9FE059B7-412E-4650-8EF3-9B138089D6F0}"/>
                  </a:ext>
                </a:extLst>
              </p:cNvPr>
              <p:cNvSpPr/>
              <p:nvPr userDrawn="1"/>
            </p:nvSpPr>
            <p:spPr>
              <a:xfrm rot="16200000" flipH="1">
                <a:off x="1069293" y="1820916"/>
                <a:ext cx="748053" cy="311825"/>
              </a:xfrm>
              <a:custGeom>
                <a:avLst/>
                <a:gdLst>
                  <a:gd name="connsiteX0" fmla="*/ 99133 w 1373154"/>
                  <a:gd name="connsiteY0" fmla="*/ 196463 h 572397"/>
                  <a:gd name="connsiteX1" fmla="*/ 185023 w 1373154"/>
                  <a:gd name="connsiteY1" fmla="*/ 121805 h 572397"/>
                  <a:gd name="connsiteX2" fmla="*/ 216075 w 1373154"/>
                  <a:gd name="connsiteY2" fmla="*/ 100002 h 572397"/>
                  <a:gd name="connsiteX3" fmla="*/ 1238829 w 1373154"/>
                  <a:gd name="connsiteY3" fmla="*/ 100002 h 572397"/>
                  <a:gd name="connsiteX4" fmla="*/ 1265257 w 1373154"/>
                  <a:gd name="connsiteY4" fmla="*/ 101984 h 572397"/>
                  <a:gd name="connsiteX5" fmla="*/ 1264596 w 1373154"/>
                  <a:gd name="connsiteY5" fmla="*/ 200428 h 572397"/>
                  <a:gd name="connsiteX6" fmla="*/ 1243454 w 1373154"/>
                  <a:gd name="connsiteY6" fmla="*/ 221570 h 572397"/>
                  <a:gd name="connsiteX7" fmla="*/ 1164171 w 1373154"/>
                  <a:gd name="connsiteY7" fmla="*/ 223552 h 572397"/>
                  <a:gd name="connsiteX8" fmla="*/ 1164831 w 1373154"/>
                  <a:gd name="connsiteY8" fmla="*/ 258568 h 572397"/>
                  <a:gd name="connsiteX9" fmla="*/ 1158885 w 1373154"/>
                  <a:gd name="connsiteY9" fmla="*/ 525489 h 572397"/>
                  <a:gd name="connsiteX10" fmla="*/ 1207116 w 1373154"/>
                  <a:gd name="connsiteY10" fmla="*/ 572398 h 572397"/>
                  <a:gd name="connsiteX11" fmla="*/ 1324719 w 1373154"/>
                  <a:gd name="connsiteY11" fmla="*/ 572398 h 572397"/>
                  <a:gd name="connsiteX12" fmla="*/ 1372950 w 1373154"/>
                  <a:gd name="connsiteY12" fmla="*/ 522846 h 572397"/>
                  <a:gd name="connsiteX13" fmla="*/ 1367665 w 1373154"/>
                  <a:gd name="connsiteY13" fmla="*/ 224212 h 572397"/>
                  <a:gd name="connsiteX14" fmla="*/ 1335291 w 1373154"/>
                  <a:gd name="connsiteY14" fmla="*/ 185892 h 572397"/>
                  <a:gd name="connsiteX15" fmla="*/ 1335291 w 1373154"/>
                  <a:gd name="connsiteY15" fmla="*/ 53093 h 572397"/>
                  <a:gd name="connsiteX16" fmla="*/ 1306881 w 1373154"/>
                  <a:gd name="connsiteY16" fmla="*/ 27326 h 572397"/>
                  <a:gd name="connsiteX17" fmla="*/ 192951 w 1373154"/>
                  <a:gd name="connsiteY17" fmla="*/ 27986 h 572397"/>
                  <a:gd name="connsiteX18" fmla="*/ 143399 w 1373154"/>
                  <a:gd name="connsiteY18" fmla="*/ 14112 h 572397"/>
                  <a:gd name="connsiteX19" fmla="*/ 31081 w 1373154"/>
                  <a:gd name="connsiteY19" fmla="*/ 23362 h 572397"/>
                  <a:gd name="connsiteX20" fmla="*/ 7957 w 1373154"/>
                  <a:gd name="connsiteY20" fmla="*/ 139644 h 572397"/>
                  <a:gd name="connsiteX21" fmla="*/ 99133 w 1373154"/>
                  <a:gd name="connsiteY21" fmla="*/ 196463 h 572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373154" h="572397">
                    <a:moveTo>
                      <a:pt x="99133" y="196463"/>
                    </a:moveTo>
                    <a:cubicBezTo>
                      <a:pt x="144060" y="193160"/>
                      <a:pt x="175773" y="168053"/>
                      <a:pt x="185023" y="121805"/>
                    </a:cubicBezTo>
                    <a:cubicBezTo>
                      <a:pt x="188987" y="100663"/>
                      <a:pt x="199558" y="100002"/>
                      <a:pt x="216075" y="100002"/>
                    </a:cubicBezTo>
                    <a:cubicBezTo>
                      <a:pt x="556993" y="100002"/>
                      <a:pt x="897911" y="100002"/>
                      <a:pt x="1238829" y="100002"/>
                    </a:cubicBezTo>
                    <a:cubicBezTo>
                      <a:pt x="1247418" y="100002"/>
                      <a:pt x="1256668" y="101323"/>
                      <a:pt x="1265257" y="101984"/>
                    </a:cubicBezTo>
                    <a:cubicBezTo>
                      <a:pt x="1265257" y="135019"/>
                      <a:pt x="1263936" y="167393"/>
                      <a:pt x="1264596" y="200428"/>
                    </a:cubicBezTo>
                    <a:cubicBezTo>
                      <a:pt x="1265257" y="216945"/>
                      <a:pt x="1259311" y="221570"/>
                      <a:pt x="1243454" y="221570"/>
                    </a:cubicBezTo>
                    <a:cubicBezTo>
                      <a:pt x="1217026" y="221570"/>
                      <a:pt x="1190599" y="218266"/>
                      <a:pt x="1164171" y="223552"/>
                    </a:cubicBezTo>
                    <a:cubicBezTo>
                      <a:pt x="1164171" y="235444"/>
                      <a:pt x="1164171" y="246676"/>
                      <a:pt x="1164831" y="258568"/>
                    </a:cubicBezTo>
                    <a:cubicBezTo>
                      <a:pt x="1168796" y="347762"/>
                      <a:pt x="1156903" y="436295"/>
                      <a:pt x="1158885" y="525489"/>
                    </a:cubicBezTo>
                    <a:cubicBezTo>
                      <a:pt x="1160207" y="571737"/>
                      <a:pt x="1158885" y="572398"/>
                      <a:pt x="1207116" y="572398"/>
                    </a:cubicBezTo>
                    <a:cubicBezTo>
                      <a:pt x="1246097" y="572398"/>
                      <a:pt x="1285739" y="572398"/>
                      <a:pt x="1324719" y="572398"/>
                    </a:cubicBezTo>
                    <a:cubicBezTo>
                      <a:pt x="1372950" y="572398"/>
                      <a:pt x="1372289" y="572398"/>
                      <a:pt x="1372950" y="522846"/>
                    </a:cubicBezTo>
                    <a:cubicBezTo>
                      <a:pt x="1374932" y="423081"/>
                      <a:pt x="1361718" y="323977"/>
                      <a:pt x="1367665" y="224212"/>
                    </a:cubicBezTo>
                    <a:cubicBezTo>
                      <a:pt x="1340576" y="224873"/>
                      <a:pt x="1333969" y="212320"/>
                      <a:pt x="1335291" y="185892"/>
                    </a:cubicBezTo>
                    <a:cubicBezTo>
                      <a:pt x="1337933" y="141626"/>
                      <a:pt x="1335291" y="97359"/>
                      <a:pt x="1335291" y="53093"/>
                    </a:cubicBezTo>
                    <a:cubicBezTo>
                      <a:pt x="1342558" y="26004"/>
                      <a:pt x="1325380" y="27326"/>
                      <a:pt x="1306881" y="27326"/>
                    </a:cubicBezTo>
                    <a:cubicBezTo>
                      <a:pt x="935571" y="27326"/>
                      <a:pt x="564261" y="27326"/>
                      <a:pt x="192951" y="27986"/>
                    </a:cubicBezTo>
                    <a:cubicBezTo>
                      <a:pt x="174452" y="27986"/>
                      <a:pt x="159256" y="24683"/>
                      <a:pt x="143399" y="14112"/>
                    </a:cubicBezTo>
                    <a:cubicBezTo>
                      <a:pt x="109043" y="-8352"/>
                      <a:pt x="60812" y="-3066"/>
                      <a:pt x="31081" y="23362"/>
                    </a:cubicBezTo>
                    <a:cubicBezTo>
                      <a:pt x="1350" y="50450"/>
                      <a:pt x="-8560" y="100002"/>
                      <a:pt x="7957" y="139644"/>
                    </a:cubicBezTo>
                    <a:cubicBezTo>
                      <a:pt x="22492" y="177303"/>
                      <a:pt x="58170" y="199767"/>
                      <a:pt x="99133" y="196463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76DA1E9E-C3EF-4052-B739-AB5261881BA3}"/>
                  </a:ext>
                </a:extLst>
              </p:cNvPr>
              <p:cNvSpPr/>
              <p:nvPr userDrawn="1"/>
            </p:nvSpPr>
            <p:spPr>
              <a:xfrm rot="16200000" flipH="1">
                <a:off x="1120766" y="2289790"/>
                <a:ext cx="497194" cy="459738"/>
              </a:xfrm>
              <a:custGeom>
                <a:avLst/>
                <a:gdLst>
                  <a:gd name="connsiteX0" fmla="*/ 96662 w 912667"/>
                  <a:gd name="connsiteY0" fmla="*/ 195773 h 843913"/>
                  <a:gd name="connsiteX1" fmla="*/ 186517 w 912667"/>
                  <a:gd name="connsiteY1" fmla="*/ 119133 h 843913"/>
                  <a:gd name="connsiteX2" fmla="*/ 210302 w 912667"/>
                  <a:gd name="connsiteY2" fmla="*/ 99312 h 843913"/>
                  <a:gd name="connsiteX3" fmla="*/ 759338 w 912667"/>
                  <a:gd name="connsiteY3" fmla="*/ 99312 h 843913"/>
                  <a:gd name="connsiteX4" fmla="*/ 783123 w 912667"/>
                  <a:gd name="connsiteY4" fmla="*/ 123758 h 843913"/>
                  <a:gd name="connsiteX5" fmla="*/ 782462 w 912667"/>
                  <a:gd name="connsiteY5" fmla="*/ 434284 h 843913"/>
                  <a:gd name="connsiteX6" fmla="*/ 724321 w 912667"/>
                  <a:gd name="connsiteY6" fmla="*/ 492425 h 843913"/>
                  <a:gd name="connsiteX7" fmla="*/ 701197 w 912667"/>
                  <a:gd name="connsiteY7" fmla="*/ 517531 h 843913"/>
                  <a:gd name="connsiteX8" fmla="*/ 701197 w 912667"/>
                  <a:gd name="connsiteY8" fmla="*/ 667508 h 843913"/>
                  <a:gd name="connsiteX9" fmla="*/ 704500 w 912667"/>
                  <a:gd name="connsiteY9" fmla="*/ 665526 h 843913"/>
                  <a:gd name="connsiteX10" fmla="*/ 702518 w 912667"/>
                  <a:gd name="connsiteY10" fmla="*/ 820789 h 843913"/>
                  <a:gd name="connsiteX11" fmla="*/ 724982 w 912667"/>
                  <a:gd name="connsiteY11" fmla="*/ 843914 h 843913"/>
                  <a:gd name="connsiteX12" fmla="*/ 888173 w 912667"/>
                  <a:gd name="connsiteY12" fmla="*/ 843914 h 843913"/>
                  <a:gd name="connsiteX13" fmla="*/ 911958 w 912667"/>
                  <a:gd name="connsiteY13" fmla="*/ 819468 h 843913"/>
                  <a:gd name="connsiteX14" fmla="*/ 910637 w 912667"/>
                  <a:gd name="connsiteY14" fmla="*/ 672133 h 843913"/>
                  <a:gd name="connsiteX15" fmla="*/ 910637 w 912667"/>
                  <a:gd name="connsiteY15" fmla="*/ 672133 h 843913"/>
                  <a:gd name="connsiteX16" fmla="*/ 911958 w 912667"/>
                  <a:gd name="connsiteY16" fmla="*/ 666848 h 843913"/>
                  <a:gd name="connsiteX17" fmla="*/ 912619 w 912667"/>
                  <a:gd name="connsiteY17" fmla="*/ 522156 h 843913"/>
                  <a:gd name="connsiteX18" fmla="*/ 883548 w 912667"/>
                  <a:gd name="connsiteY18" fmla="*/ 493085 h 843913"/>
                  <a:gd name="connsiteX19" fmla="*/ 855799 w 912667"/>
                  <a:gd name="connsiteY19" fmla="*/ 464676 h 843913"/>
                  <a:gd name="connsiteX20" fmla="*/ 856460 w 912667"/>
                  <a:gd name="connsiteY20" fmla="*/ 82134 h 843913"/>
                  <a:gd name="connsiteX21" fmla="*/ 818800 w 912667"/>
                  <a:gd name="connsiteY21" fmla="*/ 45796 h 843913"/>
                  <a:gd name="connsiteX22" fmla="*/ 203034 w 912667"/>
                  <a:gd name="connsiteY22" fmla="*/ 45796 h 843913"/>
                  <a:gd name="connsiteX23" fmla="*/ 166035 w 912667"/>
                  <a:gd name="connsiteY23" fmla="*/ 31260 h 843913"/>
                  <a:gd name="connsiteX24" fmla="*/ 48432 w 912667"/>
                  <a:gd name="connsiteY24" fmla="*/ 11440 h 843913"/>
                  <a:gd name="connsiteX25" fmla="*/ 4165 w 912667"/>
                  <a:gd name="connsiteY25" fmla="*/ 127722 h 843913"/>
                  <a:gd name="connsiteX26" fmla="*/ 96662 w 912667"/>
                  <a:gd name="connsiteY26" fmla="*/ 195773 h 843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12667" h="843913">
                    <a:moveTo>
                      <a:pt x="96662" y="195773"/>
                    </a:moveTo>
                    <a:cubicBezTo>
                      <a:pt x="142911" y="194452"/>
                      <a:pt x="177267" y="166703"/>
                      <a:pt x="186517" y="119133"/>
                    </a:cubicBezTo>
                    <a:cubicBezTo>
                      <a:pt x="189820" y="102615"/>
                      <a:pt x="195766" y="99312"/>
                      <a:pt x="210302" y="99312"/>
                    </a:cubicBezTo>
                    <a:cubicBezTo>
                      <a:pt x="393314" y="99973"/>
                      <a:pt x="576326" y="99973"/>
                      <a:pt x="759338" y="99312"/>
                    </a:cubicBezTo>
                    <a:cubicBezTo>
                      <a:pt x="778498" y="99312"/>
                      <a:pt x="783123" y="105258"/>
                      <a:pt x="783123" y="123758"/>
                    </a:cubicBezTo>
                    <a:cubicBezTo>
                      <a:pt x="782462" y="227486"/>
                      <a:pt x="782462" y="330555"/>
                      <a:pt x="782462" y="434284"/>
                    </a:cubicBezTo>
                    <a:cubicBezTo>
                      <a:pt x="782462" y="491764"/>
                      <a:pt x="782462" y="492425"/>
                      <a:pt x="724321" y="492425"/>
                    </a:cubicBezTo>
                    <a:cubicBezTo>
                      <a:pt x="704500" y="492425"/>
                      <a:pt x="700536" y="499692"/>
                      <a:pt x="701197" y="517531"/>
                    </a:cubicBezTo>
                    <a:cubicBezTo>
                      <a:pt x="701858" y="567744"/>
                      <a:pt x="701197" y="617296"/>
                      <a:pt x="701197" y="667508"/>
                    </a:cubicBezTo>
                    <a:cubicBezTo>
                      <a:pt x="701858" y="666187"/>
                      <a:pt x="703179" y="665526"/>
                      <a:pt x="704500" y="665526"/>
                    </a:cubicBezTo>
                    <a:cubicBezTo>
                      <a:pt x="699876" y="717060"/>
                      <a:pt x="703179" y="768595"/>
                      <a:pt x="702518" y="820789"/>
                    </a:cubicBezTo>
                    <a:cubicBezTo>
                      <a:pt x="702518" y="835985"/>
                      <a:pt x="709125" y="843914"/>
                      <a:pt x="724982" y="843914"/>
                    </a:cubicBezTo>
                    <a:cubicBezTo>
                      <a:pt x="779159" y="843914"/>
                      <a:pt x="833996" y="843914"/>
                      <a:pt x="888173" y="843914"/>
                    </a:cubicBezTo>
                    <a:cubicBezTo>
                      <a:pt x="905351" y="843914"/>
                      <a:pt x="911958" y="835985"/>
                      <a:pt x="911958" y="819468"/>
                    </a:cubicBezTo>
                    <a:cubicBezTo>
                      <a:pt x="911298" y="770577"/>
                      <a:pt x="911298" y="721685"/>
                      <a:pt x="910637" y="672133"/>
                    </a:cubicBezTo>
                    <a:cubicBezTo>
                      <a:pt x="910637" y="672133"/>
                      <a:pt x="910637" y="672133"/>
                      <a:pt x="910637" y="672133"/>
                    </a:cubicBezTo>
                    <a:cubicBezTo>
                      <a:pt x="911298" y="670151"/>
                      <a:pt x="911298" y="668830"/>
                      <a:pt x="911958" y="666848"/>
                    </a:cubicBezTo>
                    <a:cubicBezTo>
                      <a:pt x="911958" y="618617"/>
                      <a:pt x="910637" y="570387"/>
                      <a:pt x="912619" y="522156"/>
                    </a:cubicBezTo>
                    <a:cubicBezTo>
                      <a:pt x="913280" y="499031"/>
                      <a:pt x="907333" y="488460"/>
                      <a:pt x="883548" y="493085"/>
                    </a:cubicBezTo>
                    <a:cubicBezTo>
                      <a:pt x="860424" y="497049"/>
                      <a:pt x="855799" y="486478"/>
                      <a:pt x="855799" y="464676"/>
                    </a:cubicBezTo>
                    <a:cubicBezTo>
                      <a:pt x="856460" y="337162"/>
                      <a:pt x="856460" y="209648"/>
                      <a:pt x="856460" y="82134"/>
                    </a:cubicBezTo>
                    <a:cubicBezTo>
                      <a:pt x="856460" y="39189"/>
                      <a:pt x="859763" y="45796"/>
                      <a:pt x="818800" y="45796"/>
                    </a:cubicBezTo>
                    <a:cubicBezTo>
                      <a:pt x="613325" y="45796"/>
                      <a:pt x="408510" y="45796"/>
                      <a:pt x="203034" y="45796"/>
                    </a:cubicBezTo>
                    <a:cubicBezTo>
                      <a:pt x="188499" y="45796"/>
                      <a:pt x="177267" y="44474"/>
                      <a:pt x="166035" y="31260"/>
                    </a:cubicBezTo>
                    <a:cubicBezTo>
                      <a:pt x="138286" y="-1774"/>
                      <a:pt x="86091" y="-9042"/>
                      <a:pt x="48432" y="11440"/>
                    </a:cubicBezTo>
                    <a:cubicBezTo>
                      <a:pt x="10111" y="32582"/>
                      <a:pt x="-9049" y="81473"/>
                      <a:pt x="4165" y="127722"/>
                    </a:cubicBezTo>
                    <a:cubicBezTo>
                      <a:pt x="15397" y="171327"/>
                      <a:pt x="50414" y="196434"/>
                      <a:pt x="96662" y="195773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9AE258E7-1627-4F85-BE58-CE26AE080072}"/>
                  </a:ext>
                </a:extLst>
              </p:cNvPr>
              <p:cNvSpPr/>
              <p:nvPr userDrawn="1"/>
            </p:nvSpPr>
            <p:spPr>
              <a:xfrm flipH="1">
                <a:off x="830109" y="3801796"/>
                <a:ext cx="769123" cy="128635"/>
              </a:xfrm>
              <a:custGeom>
                <a:avLst/>
                <a:gdLst>
                  <a:gd name="connsiteX0" fmla="*/ 1409189 w 1411831"/>
                  <a:gd name="connsiteY0" fmla="*/ 73007 h 236127"/>
                  <a:gd name="connsiteX1" fmla="*/ 1238730 w 1411831"/>
                  <a:gd name="connsiteY1" fmla="*/ 45257 h 236127"/>
                  <a:gd name="connsiteX2" fmla="*/ 1212963 w 1411831"/>
                  <a:gd name="connsiteY2" fmla="*/ 55168 h 236127"/>
                  <a:gd name="connsiteX3" fmla="*/ 385775 w 1411831"/>
                  <a:gd name="connsiteY3" fmla="*/ 55168 h 236127"/>
                  <a:gd name="connsiteX4" fmla="*/ 363972 w 1411831"/>
                  <a:gd name="connsiteY4" fmla="*/ 34687 h 236127"/>
                  <a:gd name="connsiteX5" fmla="*/ 340848 w 1411831"/>
                  <a:gd name="connsiteY5" fmla="*/ 12884 h 236127"/>
                  <a:gd name="connsiteX6" fmla="*/ 190870 w 1411831"/>
                  <a:gd name="connsiteY6" fmla="*/ 12884 h 236127"/>
                  <a:gd name="connsiteX7" fmla="*/ 165103 w 1411831"/>
                  <a:gd name="connsiteY7" fmla="*/ 991 h 236127"/>
                  <a:gd name="connsiteX8" fmla="*/ 31643 w 1411831"/>
                  <a:gd name="connsiteY8" fmla="*/ 991 h 236127"/>
                  <a:gd name="connsiteX9" fmla="*/ 1251 w 1411831"/>
                  <a:gd name="connsiteY9" fmla="*/ 34026 h 236127"/>
                  <a:gd name="connsiteX10" fmla="*/ 1251 w 1411831"/>
                  <a:gd name="connsiteY10" fmla="*/ 199860 h 236127"/>
                  <a:gd name="connsiteX11" fmla="*/ 37589 w 1411831"/>
                  <a:gd name="connsiteY11" fmla="*/ 234877 h 236127"/>
                  <a:gd name="connsiteX12" fmla="*/ 160478 w 1411831"/>
                  <a:gd name="connsiteY12" fmla="*/ 234877 h 236127"/>
                  <a:gd name="connsiteX13" fmla="*/ 192192 w 1411831"/>
                  <a:gd name="connsiteY13" fmla="*/ 222984 h 236127"/>
                  <a:gd name="connsiteX14" fmla="*/ 339526 w 1411831"/>
                  <a:gd name="connsiteY14" fmla="*/ 223645 h 236127"/>
                  <a:gd name="connsiteX15" fmla="*/ 363972 w 1411831"/>
                  <a:gd name="connsiteY15" fmla="*/ 199860 h 236127"/>
                  <a:gd name="connsiteX16" fmla="*/ 363311 w 1411831"/>
                  <a:gd name="connsiteY16" fmla="*/ 151629 h 236127"/>
                  <a:gd name="connsiteX17" fmla="*/ 386435 w 1411831"/>
                  <a:gd name="connsiteY17" fmla="*/ 126523 h 236127"/>
                  <a:gd name="connsiteX18" fmla="*/ 1203053 w 1411831"/>
                  <a:gd name="connsiteY18" fmla="*/ 126523 h 236127"/>
                  <a:gd name="connsiteX19" fmla="*/ 1230802 w 1411831"/>
                  <a:gd name="connsiteY19" fmla="*/ 145022 h 236127"/>
                  <a:gd name="connsiteX20" fmla="*/ 1339817 w 1411831"/>
                  <a:gd name="connsiteY20" fmla="*/ 196556 h 236127"/>
                  <a:gd name="connsiteX21" fmla="*/ 1411832 w 1411831"/>
                  <a:gd name="connsiteY21" fmla="*/ 124541 h 236127"/>
                  <a:gd name="connsiteX22" fmla="*/ 1411832 w 1411831"/>
                  <a:gd name="connsiteY22" fmla="*/ 76310 h 236127"/>
                  <a:gd name="connsiteX23" fmla="*/ 1409189 w 1411831"/>
                  <a:gd name="connsiteY23" fmla="*/ 73007 h 236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411831" h="236127">
                    <a:moveTo>
                      <a:pt x="1409189" y="73007"/>
                    </a:moveTo>
                    <a:cubicBezTo>
                      <a:pt x="1375494" y="-8259"/>
                      <a:pt x="1294889" y="-21472"/>
                      <a:pt x="1238730" y="45257"/>
                    </a:cubicBezTo>
                    <a:cubicBezTo>
                      <a:pt x="1230802" y="54507"/>
                      <a:pt x="1222874" y="55168"/>
                      <a:pt x="1212963" y="55168"/>
                    </a:cubicBezTo>
                    <a:cubicBezTo>
                      <a:pt x="937454" y="55168"/>
                      <a:pt x="661284" y="55168"/>
                      <a:pt x="385775" y="55168"/>
                    </a:cubicBezTo>
                    <a:cubicBezTo>
                      <a:pt x="370579" y="55168"/>
                      <a:pt x="361329" y="51864"/>
                      <a:pt x="363972" y="34687"/>
                    </a:cubicBezTo>
                    <a:cubicBezTo>
                      <a:pt x="366614" y="16187"/>
                      <a:pt x="357365" y="12884"/>
                      <a:pt x="340848" y="12884"/>
                    </a:cubicBezTo>
                    <a:cubicBezTo>
                      <a:pt x="290635" y="13544"/>
                      <a:pt x="241083" y="12884"/>
                      <a:pt x="190870" y="12884"/>
                    </a:cubicBezTo>
                    <a:cubicBezTo>
                      <a:pt x="184263" y="4955"/>
                      <a:pt x="175674" y="991"/>
                      <a:pt x="165103" y="991"/>
                    </a:cubicBezTo>
                    <a:cubicBezTo>
                      <a:pt x="120837" y="-330"/>
                      <a:pt x="75909" y="-330"/>
                      <a:pt x="31643" y="991"/>
                    </a:cubicBezTo>
                    <a:cubicBezTo>
                      <a:pt x="10501" y="1652"/>
                      <a:pt x="1912" y="14205"/>
                      <a:pt x="1251" y="34026"/>
                    </a:cubicBezTo>
                    <a:cubicBezTo>
                      <a:pt x="-71" y="89524"/>
                      <a:pt x="-731" y="144362"/>
                      <a:pt x="1251" y="199860"/>
                    </a:cubicBezTo>
                    <a:cubicBezTo>
                      <a:pt x="2572" y="227609"/>
                      <a:pt x="8519" y="233555"/>
                      <a:pt x="37589" y="234877"/>
                    </a:cubicBezTo>
                    <a:cubicBezTo>
                      <a:pt x="78552" y="236859"/>
                      <a:pt x="119515" y="236198"/>
                      <a:pt x="160478" y="234877"/>
                    </a:cubicBezTo>
                    <a:cubicBezTo>
                      <a:pt x="172371" y="234877"/>
                      <a:pt x="182942" y="230913"/>
                      <a:pt x="192192" y="222984"/>
                    </a:cubicBezTo>
                    <a:cubicBezTo>
                      <a:pt x="241083" y="222984"/>
                      <a:pt x="290635" y="222323"/>
                      <a:pt x="339526" y="223645"/>
                    </a:cubicBezTo>
                    <a:cubicBezTo>
                      <a:pt x="357365" y="224306"/>
                      <a:pt x="365954" y="219681"/>
                      <a:pt x="363972" y="199860"/>
                    </a:cubicBezTo>
                    <a:cubicBezTo>
                      <a:pt x="362650" y="184003"/>
                      <a:pt x="364632" y="167486"/>
                      <a:pt x="363311" y="151629"/>
                    </a:cubicBezTo>
                    <a:cubicBezTo>
                      <a:pt x="361990" y="133791"/>
                      <a:pt x="367275" y="126523"/>
                      <a:pt x="386435" y="126523"/>
                    </a:cubicBezTo>
                    <a:cubicBezTo>
                      <a:pt x="658641" y="127184"/>
                      <a:pt x="930847" y="127184"/>
                      <a:pt x="1203053" y="126523"/>
                    </a:cubicBezTo>
                    <a:cubicBezTo>
                      <a:pt x="1218249" y="126523"/>
                      <a:pt x="1224195" y="131808"/>
                      <a:pt x="1230802" y="145022"/>
                    </a:cubicBezTo>
                    <a:cubicBezTo>
                      <a:pt x="1250623" y="187968"/>
                      <a:pt x="1292907" y="206467"/>
                      <a:pt x="1339817" y="196556"/>
                    </a:cubicBezTo>
                    <a:cubicBezTo>
                      <a:pt x="1379458" y="187968"/>
                      <a:pt x="1397957" y="158897"/>
                      <a:pt x="1411832" y="124541"/>
                    </a:cubicBezTo>
                    <a:cubicBezTo>
                      <a:pt x="1411832" y="108684"/>
                      <a:pt x="1411832" y="92167"/>
                      <a:pt x="1411832" y="76310"/>
                    </a:cubicBezTo>
                    <a:cubicBezTo>
                      <a:pt x="1411171" y="74989"/>
                      <a:pt x="1409189" y="74328"/>
                      <a:pt x="1409189" y="73007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388BC822-45B5-4649-B16E-C559A55EB449}"/>
                  </a:ext>
                </a:extLst>
              </p:cNvPr>
              <p:cNvSpPr/>
              <p:nvPr userDrawn="1"/>
            </p:nvSpPr>
            <p:spPr>
              <a:xfrm rot="16200000" flipH="1">
                <a:off x="1066573" y="3025173"/>
                <a:ext cx="121315" cy="944002"/>
              </a:xfrm>
              <a:custGeom>
                <a:avLst/>
                <a:gdLst>
                  <a:gd name="connsiteX0" fmla="*/ 85722 w 222690"/>
                  <a:gd name="connsiteY0" fmla="*/ 193430 h 1732846"/>
                  <a:gd name="connsiteX1" fmla="*/ 104882 w 222690"/>
                  <a:gd name="connsiteY1" fmla="*/ 219858 h 1732846"/>
                  <a:gd name="connsiteX2" fmla="*/ 104882 w 222690"/>
                  <a:gd name="connsiteY2" fmla="*/ 860070 h 1732846"/>
                  <a:gd name="connsiteX3" fmla="*/ 105543 w 222690"/>
                  <a:gd name="connsiteY3" fmla="*/ 1355591 h 1732846"/>
                  <a:gd name="connsiteX4" fmla="*/ 80437 w 222690"/>
                  <a:gd name="connsiteY4" fmla="*/ 1382018 h 1732846"/>
                  <a:gd name="connsiteX5" fmla="*/ 13706 w 222690"/>
                  <a:gd name="connsiteY5" fmla="*/ 1384000 h 1732846"/>
                  <a:gd name="connsiteX6" fmla="*/ 14367 w 222690"/>
                  <a:gd name="connsiteY6" fmla="*/ 1416374 h 1732846"/>
                  <a:gd name="connsiteX7" fmla="*/ 8421 w 222690"/>
                  <a:gd name="connsiteY7" fmla="*/ 1685937 h 1732846"/>
                  <a:gd name="connsiteX8" fmla="*/ 56652 w 222690"/>
                  <a:gd name="connsiteY8" fmla="*/ 1732847 h 1732846"/>
                  <a:gd name="connsiteX9" fmla="*/ 174255 w 222690"/>
                  <a:gd name="connsiteY9" fmla="*/ 1732847 h 1732846"/>
                  <a:gd name="connsiteX10" fmla="*/ 222486 w 222690"/>
                  <a:gd name="connsiteY10" fmla="*/ 1683295 h 1732846"/>
                  <a:gd name="connsiteX11" fmla="*/ 217200 w 222690"/>
                  <a:gd name="connsiteY11" fmla="*/ 1384661 h 1732846"/>
                  <a:gd name="connsiteX12" fmla="*/ 196058 w 222690"/>
                  <a:gd name="connsiteY12" fmla="*/ 1382018 h 1732846"/>
                  <a:gd name="connsiteX13" fmla="*/ 158398 w 222690"/>
                  <a:gd name="connsiteY13" fmla="*/ 1343037 h 1732846"/>
                  <a:gd name="connsiteX14" fmla="*/ 158398 w 222690"/>
                  <a:gd name="connsiteY14" fmla="*/ 215233 h 1732846"/>
                  <a:gd name="connsiteX15" fmla="*/ 174916 w 222690"/>
                  <a:gd name="connsiteY15" fmla="*/ 147843 h 1732846"/>
                  <a:gd name="connsiteX16" fmla="*/ 161041 w 222690"/>
                  <a:gd name="connsiteY16" fmla="*/ 26275 h 1732846"/>
                  <a:gd name="connsiteX17" fmla="*/ 48723 w 222690"/>
                  <a:gd name="connsiteY17" fmla="*/ 9758 h 1732846"/>
                  <a:gd name="connsiteX18" fmla="*/ 1814 w 222690"/>
                  <a:gd name="connsiteY18" fmla="*/ 117451 h 1732846"/>
                  <a:gd name="connsiteX19" fmla="*/ 85722 w 222690"/>
                  <a:gd name="connsiteY19" fmla="*/ 193430 h 1732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22690" h="1732846">
                    <a:moveTo>
                      <a:pt x="85722" y="193430"/>
                    </a:moveTo>
                    <a:cubicBezTo>
                      <a:pt x="107525" y="194752"/>
                      <a:pt x="104882" y="205984"/>
                      <a:pt x="104882" y="219858"/>
                    </a:cubicBezTo>
                    <a:cubicBezTo>
                      <a:pt x="104882" y="433262"/>
                      <a:pt x="104882" y="646666"/>
                      <a:pt x="104882" y="860070"/>
                    </a:cubicBezTo>
                    <a:cubicBezTo>
                      <a:pt x="104882" y="1025244"/>
                      <a:pt x="104882" y="1190417"/>
                      <a:pt x="105543" y="1355591"/>
                    </a:cubicBezTo>
                    <a:cubicBezTo>
                      <a:pt x="105543" y="1374751"/>
                      <a:pt x="101579" y="1382679"/>
                      <a:pt x="80437" y="1382018"/>
                    </a:cubicBezTo>
                    <a:cubicBezTo>
                      <a:pt x="58634" y="1381358"/>
                      <a:pt x="36170" y="1378715"/>
                      <a:pt x="13706" y="1384000"/>
                    </a:cubicBezTo>
                    <a:cubicBezTo>
                      <a:pt x="13706" y="1394571"/>
                      <a:pt x="14367" y="1405143"/>
                      <a:pt x="14367" y="1416374"/>
                    </a:cubicBezTo>
                    <a:cubicBezTo>
                      <a:pt x="18331" y="1506229"/>
                      <a:pt x="6439" y="1596083"/>
                      <a:pt x="8421" y="1685937"/>
                    </a:cubicBezTo>
                    <a:cubicBezTo>
                      <a:pt x="9742" y="1732847"/>
                      <a:pt x="8421" y="1732847"/>
                      <a:pt x="56652" y="1732847"/>
                    </a:cubicBezTo>
                    <a:cubicBezTo>
                      <a:pt x="95633" y="1732847"/>
                      <a:pt x="135274" y="1732847"/>
                      <a:pt x="174255" y="1732847"/>
                    </a:cubicBezTo>
                    <a:cubicBezTo>
                      <a:pt x="221825" y="1732847"/>
                      <a:pt x="221164" y="1732847"/>
                      <a:pt x="222486" y="1683295"/>
                    </a:cubicBezTo>
                    <a:cubicBezTo>
                      <a:pt x="224468" y="1583530"/>
                      <a:pt x="211254" y="1484426"/>
                      <a:pt x="217200" y="1384661"/>
                    </a:cubicBezTo>
                    <a:cubicBezTo>
                      <a:pt x="209933" y="1384000"/>
                      <a:pt x="203326" y="1382018"/>
                      <a:pt x="196058" y="1382018"/>
                    </a:cubicBezTo>
                    <a:cubicBezTo>
                      <a:pt x="158398" y="1381358"/>
                      <a:pt x="158398" y="1381358"/>
                      <a:pt x="158398" y="1343037"/>
                    </a:cubicBezTo>
                    <a:cubicBezTo>
                      <a:pt x="158398" y="967103"/>
                      <a:pt x="158398" y="591168"/>
                      <a:pt x="158398" y="215233"/>
                    </a:cubicBezTo>
                    <a:cubicBezTo>
                      <a:pt x="158398" y="190788"/>
                      <a:pt x="160380" y="169645"/>
                      <a:pt x="174916" y="147843"/>
                    </a:cubicBezTo>
                    <a:cubicBezTo>
                      <a:pt x="199362" y="110844"/>
                      <a:pt x="190772" y="56667"/>
                      <a:pt x="161041" y="26275"/>
                    </a:cubicBezTo>
                    <a:cubicBezTo>
                      <a:pt x="133953" y="-814"/>
                      <a:pt x="84401" y="-8081"/>
                      <a:pt x="48723" y="9758"/>
                    </a:cubicBezTo>
                    <a:cubicBezTo>
                      <a:pt x="12385" y="28918"/>
                      <a:pt x="-6114" y="71202"/>
                      <a:pt x="1814" y="117451"/>
                    </a:cubicBezTo>
                    <a:cubicBezTo>
                      <a:pt x="9742" y="161717"/>
                      <a:pt x="39474" y="190127"/>
                      <a:pt x="85722" y="193430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F81BE720-6521-4FDD-8C3B-B24385FF18AE}"/>
                  </a:ext>
                </a:extLst>
              </p:cNvPr>
              <p:cNvSpPr/>
              <p:nvPr userDrawn="1"/>
            </p:nvSpPr>
            <p:spPr>
              <a:xfrm rot="5400000" flipH="1" flipV="1">
                <a:off x="1069293" y="4830746"/>
                <a:ext cx="748053" cy="311825"/>
              </a:xfrm>
              <a:custGeom>
                <a:avLst/>
                <a:gdLst>
                  <a:gd name="connsiteX0" fmla="*/ 99133 w 1373154"/>
                  <a:gd name="connsiteY0" fmla="*/ 196463 h 572397"/>
                  <a:gd name="connsiteX1" fmla="*/ 185023 w 1373154"/>
                  <a:gd name="connsiteY1" fmla="*/ 121805 h 572397"/>
                  <a:gd name="connsiteX2" fmla="*/ 216075 w 1373154"/>
                  <a:gd name="connsiteY2" fmla="*/ 100002 h 572397"/>
                  <a:gd name="connsiteX3" fmla="*/ 1238829 w 1373154"/>
                  <a:gd name="connsiteY3" fmla="*/ 100002 h 572397"/>
                  <a:gd name="connsiteX4" fmla="*/ 1265257 w 1373154"/>
                  <a:gd name="connsiteY4" fmla="*/ 101984 h 572397"/>
                  <a:gd name="connsiteX5" fmla="*/ 1264596 w 1373154"/>
                  <a:gd name="connsiteY5" fmla="*/ 200428 h 572397"/>
                  <a:gd name="connsiteX6" fmla="*/ 1243454 w 1373154"/>
                  <a:gd name="connsiteY6" fmla="*/ 221570 h 572397"/>
                  <a:gd name="connsiteX7" fmla="*/ 1164171 w 1373154"/>
                  <a:gd name="connsiteY7" fmla="*/ 223552 h 572397"/>
                  <a:gd name="connsiteX8" fmla="*/ 1164831 w 1373154"/>
                  <a:gd name="connsiteY8" fmla="*/ 258568 h 572397"/>
                  <a:gd name="connsiteX9" fmla="*/ 1158885 w 1373154"/>
                  <a:gd name="connsiteY9" fmla="*/ 525489 h 572397"/>
                  <a:gd name="connsiteX10" fmla="*/ 1207116 w 1373154"/>
                  <a:gd name="connsiteY10" fmla="*/ 572398 h 572397"/>
                  <a:gd name="connsiteX11" fmla="*/ 1324719 w 1373154"/>
                  <a:gd name="connsiteY11" fmla="*/ 572398 h 572397"/>
                  <a:gd name="connsiteX12" fmla="*/ 1372950 w 1373154"/>
                  <a:gd name="connsiteY12" fmla="*/ 522846 h 572397"/>
                  <a:gd name="connsiteX13" fmla="*/ 1367665 w 1373154"/>
                  <a:gd name="connsiteY13" fmla="*/ 224212 h 572397"/>
                  <a:gd name="connsiteX14" fmla="*/ 1335291 w 1373154"/>
                  <a:gd name="connsiteY14" fmla="*/ 185892 h 572397"/>
                  <a:gd name="connsiteX15" fmla="*/ 1335291 w 1373154"/>
                  <a:gd name="connsiteY15" fmla="*/ 53093 h 572397"/>
                  <a:gd name="connsiteX16" fmla="*/ 1306881 w 1373154"/>
                  <a:gd name="connsiteY16" fmla="*/ 27326 h 572397"/>
                  <a:gd name="connsiteX17" fmla="*/ 192951 w 1373154"/>
                  <a:gd name="connsiteY17" fmla="*/ 27986 h 572397"/>
                  <a:gd name="connsiteX18" fmla="*/ 143399 w 1373154"/>
                  <a:gd name="connsiteY18" fmla="*/ 14112 h 572397"/>
                  <a:gd name="connsiteX19" fmla="*/ 31081 w 1373154"/>
                  <a:gd name="connsiteY19" fmla="*/ 23362 h 572397"/>
                  <a:gd name="connsiteX20" fmla="*/ 7957 w 1373154"/>
                  <a:gd name="connsiteY20" fmla="*/ 139644 h 572397"/>
                  <a:gd name="connsiteX21" fmla="*/ 99133 w 1373154"/>
                  <a:gd name="connsiteY21" fmla="*/ 196463 h 572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373154" h="572397">
                    <a:moveTo>
                      <a:pt x="99133" y="196463"/>
                    </a:moveTo>
                    <a:cubicBezTo>
                      <a:pt x="144060" y="193160"/>
                      <a:pt x="175773" y="168053"/>
                      <a:pt x="185023" y="121805"/>
                    </a:cubicBezTo>
                    <a:cubicBezTo>
                      <a:pt x="188987" y="100663"/>
                      <a:pt x="199558" y="100002"/>
                      <a:pt x="216075" y="100002"/>
                    </a:cubicBezTo>
                    <a:cubicBezTo>
                      <a:pt x="556993" y="100002"/>
                      <a:pt x="897911" y="100002"/>
                      <a:pt x="1238829" y="100002"/>
                    </a:cubicBezTo>
                    <a:cubicBezTo>
                      <a:pt x="1247418" y="100002"/>
                      <a:pt x="1256668" y="101323"/>
                      <a:pt x="1265257" y="101984"/>
                    </a:cubicBezTo>
                    <a:cubicBezTo>
                      <a:pt x="1265257" y="135019"/>
                      <a:pt x="1263936" y="167393"/>
                      <a:pt x="1264596" y="200428"/>
                    </a:cubicBezTo>
                    <a:cubicBezTo>
                      <a:pt x="1265257" y="216945"/>
                      <a:pt x="1259311" y="221570"/>
                      <a:pt x="1243454" y="221570"/>
                    </a:cubicBezTo>
                    <a:cubicBezTo>
                      <a:pt x="1217026" y="221570"/>
                      <a:pt x="1190599" y="218266"/>
                      <a:pt x="1164171" y="223552"/>
                    </a:cubicBezTo>
                    <a:cubicBezTo>
                      <a:pt x="1164171" y="235444"/>
                      <a:pt x="1164171" y="246676"/>
                      <a:pt x="1164831" y="258568"/>
                    </a:cubicBezTo>
                    <a:cubicBezTo>
                      <a:pt x="1168796" y="347762"/>
                      <a:pt x="1156903" y="436295"/>
                      <a:pt x="1158885" y="525489"/>
                    </a:cubicBezTo>
                    <a:cubicBezTo>
                      <a:pt x="1160207" y="571737"/>
                      <a:pt x="1158885" y="572398"/>
                      <a:pt x="1207116" y="572398"/>
                    </a:cubicBezTo>
                    <a:cubicBezTo>
                      <a:pt x="1246097" y="572398"/>
                      <a:pt x="1285739" y="572398"/>
                      <a:pt x="1324719" y="572398"/>
                    </a:cubicBezTo>
                    <a:cubicBezTo>
                      <a:pt x="1372950" y="572398"/>
                      <a:pt x="1372289" y="572398"/>
                      <a:pt x="1372950" y="522846"/>
                    </a:cubicBezTo>
                    <a:cubicBezTo>
                      <a:pt x="1374932" y="423081"/>
                      <a:pt x="1361718" y="323977"/>
                      <a:pt x="1367665" y="224212"/>
                    </a:cubicBezTo>
                    <a:cubicBezTo>
                      <a:pt x="1340576" y="224873"/>
                      <a:pt x="1333969" y="212320"/>
                      <a:pt x="1335291" y="185892"/>
                    </a:cubicBezTo>
                    <a:cubicBezTo>
                      <a:pt x="1337933" y="141626"/>
                      <a:pt x="1335291" y="97359"/>
                      <a:pt x="1335291" y="53093"/>
                    </a:cubicBezTo>
                    <a:cubicBezTo>
                      <a:pt x="1342558" y="26004"/>
                      <a:pt x="1325380" y="27326"/>
                      <a:pt x="1306881" y="27326"/>
                    </a:cubicBezTo>
                    <a:cubicBezTo>
                      <a:pt x="935571" y="27326"/>
                      <a:pt x="564261" y="27326"/>
                      <a:pt x="192951" y="27986"/>
                    </a:cubicBezTo>
                    <a:cubicBezTo>
                      <a:pt x="174452" y="27986"/>
                      <a:pt x="159256" y="24683"/>
                      <a:pt x="143399" y="14112"/>
                    </a:cubicBezTo>
                    <a:cubicBezTo>
                      <a:pt x="109043" y="-8352"/>
                      <a:pt x="60812" y="-3066"/>
                      <a:pt x="31081" y="23362"/>
                    </a:cubicBezTo>
                    <a:cubicBezTo>
                      <a:pt x="1350" y="50450"/>
                      <a:pt x="-8560" y="100002"/>
                      <a:pt x="7957" y="139644"/>
                    </a:cubicBezTo>
                    <a:cubicBezTo>
                      <a:pt x="22492" y="177303"/>
                      <a:pt x="58170" y="199767"/>
                      <a:pt x="99133" y="196463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A41B19ED-3589-4DE1-A150-B99140988B50}"/>
                </a:ext>
              </a:extLst>
            </p:cNvPr>
            <p:cNvGrpSpPr/>
            <p:nvPr userDrawn="1"/>
          </p:nvGrpSpPr>
          <p:grpSpPr>
            <a:xfrm>
              <a:off x="4782728" y="2208743"/>
              <a:ext cx="1206268" cy="3147897"/>
              <a:chOff x="4889732" y="2208743"/>
              <a:chExt cx="1206268" cy="3147897"/>
            </a:xfrm>
            <a:grpFill/>
          </p:grpSpPr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F8C970CA-0C4B-42C4-B0C7-EB4872CFDF25}"/>
                  </a:ext>
                </a:extLst>
              </p:cNvPr>
              <p:cNvSpPr/>
              <p:nvPr userDrawn="1"/>
            </p:nvSpPr>
            <p:spPr>
              <a:xfrm flipH="1">
                <a:off x="4889732" y="2408235"/>
                <a:ext cx="1206268" cy="720041"/>
              </a:xfrm>
              <a:custGeom>
                <a:avLst/>
                <a:gdLst>
                  <a:gd name="connsiteX0" fmla="*/ 1864067 w 2214270"/>
                  <a:gd name="connsiteY0" fmla="*/ 1293985 h 1321734"/>
                  <a:gd name="connsiteX1" fmla="*/ 1891816 w 2214270"/>
                  <a:gd name="connsiteY1" fmla="*/ 1319752 h 1321734"/>
                  <a:gd name="connsiteX2" fmla="*/ 2041794 w 2214270"/>
                  <a:gd name="connsiteY2" fmla="*/ 1321734 h 1321734"/>
                  <a:gd name="connsiteX3" fmla="*/ 2185825 w 2214270"/>
                  <a:gd name="connsiteY3" fmla="*/ 1321074 h 1321734"/>
                  <a:gd name="connsiteX4" fmla="*/ 2214235 w 2214270"/>
                  <a:gd name="connsiteY4" fmla="*/ 1292663 h 1321734"/>
                  <a:gd name="connsiteX5" fmla="*/ 2214235 w 2214270"/>
                  <a:gd name="connsiteY5" fmla="*/ 1135418 h 1321734"/>
                  <a:gd name="connsiteX6" fmla="*/ 2185825 w 2214270"/>
                  <a:gd name="connsiteY6" fmla="*/ 1107009 h 1321734"/>
                  <a:gd name="connsiteX7" fmla="*/ 2041794 w 2214270"/>
                  <a:gd name="connsiteY7" fmla="*/ 1106348 h 1321734"/>
                  <a:gd name="connsiteX8" fmla="*/ 1908334 w 2214270"/>
                  <a:gd name="connsiteY8" fmla="*/ 1108330 h 1321734"/>
                  <a:gd name="connsiteX9" fmla="*/ 1866049 w 2214270"/>
                  <a:gd name="connsiteY9" fmla="*/ 1150614 h 1321734"/>
                  <a:gd name="connsiteX10" fmla="*/ 1834336 w 2214270"/>
                  <a:gd name="connsiteY10" fmla="*/ 1183649 h 1321734"/>
                  <a:gd name="connsiteX11" fmla="*/ 170710 w 2214270"/>
                  <a:gd name="connsiteY11" fmla="*/ 1183649 h 1321734"/>
                  <a:gd name="connsiteX12" fmla="*/ 139657 w 2214270"/>
                  <a:gd name="connsiteY12" fmla="*/ 1153257 h 1321734"/>
                  <a:gd name="connsiteX13" fmla="*/ 139657 w 2214270"/>
                  <a:gd name="connsiteY13" fmla="*/ 213090 h 1321734"/>
                  <a:gd name="connsiteX14" fmla="*/ 157496 w 2214270"/>
                  <a:gd name="connsiteY14" fmla="*/ 172127 h 1321734"/>
                  <a:gd name="connsiteX15" fmla="*/ 179959 w 2214270"/>
                  <a:gd name="connsiteY15" fmla="*/ 53863 h 1321734"/>
                  <a:gd name="connsiteX16" fmla="*/ 86801 w 2214270"/>
                  <a:gd name="connsiteY16" fmla="*/ 347 h 1321734"/>
                  <a:gd name="connsiteX17" fmla="*/ 3554 w 2214270"/>
                  <a:gd name="connsiteY17" fmla="*/ 71702 h 1321734"/>
                  <a:gd name="connsiteX18" fmla="*/ 44517 w 2214270"/>
                  <a:gd name="connsiteY18" fmla="*/ 181377 h 1321734"/>
                  <a:gd name="connsiteX19" fmla="*/ 66981 w 2214270"/>
                  <a:gd name="connsiteY19" fmla="*/ 223661 h 1321734"/>
                  <a:gd name="connsiteX20" fmla="*/ 66320 w 2214270"/>
                  <a:gd name="connsiteY20" fmla="*/ 1222630 h 1321734"/>
                  <a:gd name="connsiteX21" fmla="*/ 100676 w 2214270"/>
                  <a:gd name="connsiteY21" fmla="*/ 1256325 h 1321734"/>
                  <a:gd name="connsiteX22" fmla="*/ 1825747 w 2214270"/>
                  <a:gd name="connsiteY22" fmla="*/ 1255665 h 1321734"/>
                  <a:gd name="connsiteX23" fmla="*/ 1864067 w 2214270"/>
                  <a:gd name="connsiteY23" fmla="*/ 1293985 h 1321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214270" h="1321734">
                    <a:moveTo>
                      <a:pt x="1864067" y="1293985"/>
                    </a:moveTo>
                    <a:cubicBezTo>
                      <a:pt x="1862746" y="1317109"/>
                      <a:pt x="1872656" y="1319752"/>
                      <a:pt x="1891816" y="1319752"/>
                    </a:cubicBezTo>
                    <a:cubicBezTo>
                      <a:pt x="1942029" y="1319752"/>
                      <a:pt x="1991581" y="1316449"/>
                      <a:pt x="2041794" y="1321734"/>
                    </a:cubicBezTo>
                    <a:cubicBezTo>
                      <a:pt x="2090024" y="1321734"/>
                      <a:pt x="2137595" y="1320413"/>
                      <a:pt x="2185825" y="1321074"/>
                    </a:cubicBezTo>
                    <a:cubicBezTo>
                      <a:pt x="2206307" y="1321074"/>
                      <a:pt x="2214235" y="1313145"/>
                      <a:pt x="2214235" y="1292663"/>
                    </a:cubicBezTo>
                    <a:cubicBezTo>
                      <a:pt x="2213574" y="1240469"/>
                      <a:pt x="2213574" y="1187613"/>
                      <a:pt x="2214235" y="1135418"/>
                    </a:cubicBezTo>
                    <a:cubicBezTo>
                      <a:pt x="2214896" y="1114276"/>
                      <a:pt x="2206307" y="1107009"/>
                      <a:pt x="2185825" y="1107009"/>
                    </a:cubicBezTo>
                    <a:cubicBezTo>
                      <a:pt x="2137595" y="1107669"/>
                      <a:pt x="2090024" y="1107009"/>
                      <a:pt x="2041794" y="1106348"/>
                    </a:cubicBezTo>
                    <a:cubicBezTo>
                      <a:pt x="1997527" y="1107009"/>
                      <a:pt x="1952600" y="1107669"/>
                      <a:pt x="1908334" y="1108330"/>
                    </a:cubicBezTo>
                    <a:cubicBezTo>
                      <a:pt x="1865389" y="1108330"/>
                      <a:pt x="1864067" y="1108330"/>
                      <a:pt x="1866049" y="1150614"/>
                    </a:cubicBezTo>
                    <a:cubicBezTo>
                      <a:pt x="1867371" y="1175721"/>
                      <a:pt x="1861425" y="1183649"/>
                      <a:pt x="1834336" y="1183649"/>
                    </a:cubicBezTo>
                    <a:cubicBezTo>
                      <a:pt x="1280014" y="1182988"/>
                      <a:pt x="725692" y="1182988"/>
                      <a:pt x="170710" y="1183649"/>
                    </a:cubicBezTo>
                    <a:cubicBezTo>
                      <a:pt x="146925" y="1183649"/>
                      <a:pt x="139657" y="1178364"/>
                      <a:pt x="139657" y="1153257"/>
                    </a:cubicBezTo>
                    <a:cubicBezTo>
                      <a:pt x="140318" y="840089"/>
                      <a:pt x="140318" y="526259"/>
                      <a:pt x="139657" y="213090"/>
                    </a:cubicBezTo>
                    <a:cubicBezTo>
                      <a:pt x="139657" y="195912"/>
                      <a:pt x="142960" y="184020"/>
                      <a:pt x="157496" y="172127"/>
                    </a:cubicBezTo>
                    <a:cubicBezTo>
                      <a:pt x="189870" y="145699"/>
                      <a:pt x="198459" y="94826"/>
                      <a:pt x="179959" y="53863"/>
                    </a:cubicBezTo>
                    <a:cubicBezTo>
                      <a:pt x="163442" y="17525"/>
                      <a:pt x="128425" y="-2957"/>
                      <a:pt x="86801" y="347"/>
                    </a:cubicBezTo>
                    <a:cubicBezTo>
                      <a:pt x="43856" y="3650"/>
                      <a:pt x="14786" y="28757"/>
                      <a:pt x="3554" y="71702"/>
                    </a:cubicBezTo>
                    <a:cubicBezTo>
                      <a:pt x="-7678" y="114647"/>
                      <a:pt x="8179" y="162217"/>
                      <a:pt x="44517" y="181377"/>
                    </a:cubicBezTo>
                    <a:cubicBezTo>
                      <a:pt x="64338" y="191948"/>
                      <a:pt x="66981" y="204501"/>
                      <a:pt x="66981" y="223661"/>
                    </a:cubicBezTo>
                    <a:cubicBezTo>
                      <a:pt x="66320" y="556651"/>
                      <a:pt x="66981" y="889641"/>
                      <a:pt x="66320" y="1222630"/>
                    </a:cubicBezTo>
                    <a:cubicBezTo>
                      <a:pt x="66320" y="1250379"/>
                      <a:pt x="73588" y="1256325"/>
                      <a:pt x="100676" y="1256325"/>
                    </a:cubicBezTo>
                    <a:cubicBezTo>
                      <a:pt x="675479" y="1255665"/>
                      <a:pt x="1250944" y="1255665"/>
                      <a:pt x="1825747" y="1255665"/>
                    </a:cubicBezTo>
                    <a:cubicBezTo>
                      <a:pt x="1864067" y="1256325"/>
                      <a:pt x="1866049" y="1256325"/>
                      <a:pt x="1864067" y="1293985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08F1CF96-44F7-4DA4-BD14-9FC77FB267D1}"/>
                  </a:ext>
                </a:extLst>
              </p:cNvPr>
              <p:cNvSpPr/>
              <p:nvPr userDrawn="1"/>
            </p:nvSpPr>
            <p:spPr>
              <a:xfrm flipH="1">
                <a:off x="4889732" y="3803842"/>
                <a:ext cx="862897" cy="590574"/>
              </a:xfrm>
              <a:custGeom>
                <a:avLst/>
                <a:gdLst>
                  <a:gd name="connsiteX0" fmla="*/ 162118 w 1583966"/>
                  <a:gd name="connsiteY0" fmla="*/ 885330 h 1084079"/>
                  <a:gd name="connsiteX1" fmla="*/ 162118 w 1583966"/>
                  <a:gd name="connsiteY1" fmla="*/ 156584 h 1084079"/>
                  <a:gd name="connsiteX2" fmla="*/ 154851 w 1583966"/>
                  <a:gd name="connsiteY2" fmla="*/ 110336 h 1084079"/>
                  <a:gd name="connsiteX3" fmla="*/ 166083 w 1583966"/>
                  <a:gd name="connsiteY3" fmla="*/ 108354 h 1084079"/>
                  <a:gd name="connsiteX4" fmla="*/ 1213282 w 1583966"/>
                  <a:gd name="connsiteY4" fmla="*/ 107693 h 1084079"/>
                  <a:gd name="connsiteX5" fmla="*/ 1235085 w 1583966"/>
                  <a:gd name="connsiteY5" fmla="*/ 130817 h 1084079"/>
                  <a:gd name="connsiteX6" fmla="*/ 1234424 w 1583966"/>
                  <a:gd name="connsiteY6" fmla="*/ 189619 h 1084079"/>
                  <a:gd name="connsiteX7" fmla="*/ 1255566 w 1583966"/>
                  <a:gd name="connsiteY7" fmla="*/ 210761 h 1084079"/>
                  <a:gd name="connsiteX8" fmla="*/ 1410829 w 1583966"/>
                  <a:gd name="connsiteY8" fmla="*/ 211422 h 1084079"/>
                  <a:gd name="connsiteX9" fmla="*/ 1555521 w 1583966"/>
                  <a:gd name="connsiteY9" fmla="*/ 210761 h 1084079"/>
                  <a:gd name="connsiteX10" fmla="*/ 1583931 w 1583966"/>
                  <a:gd name="connsiteY10" fmla="*/ 182351 h 1084079"/>
                  <a:gd name="connsiteX11" fmla="*/ 1583931 w 1583966"/>
                  <a:gd name="connsiteY11" fmla="*/ 29731 h 1084079"/>
                  <a:gd name="connsiteX12" fmla="*/ 1552878 w 1583966"/>
                  <a:gd name="connsiteY12" fmla="*/ 661 h 1084079"/>
                  <a:gd name="connsiteX13" fmla="*/ 1405544 w 1583966"/>
                  <a:gd name="connsiteY13" fmla="*/ 661 h 1084079"/>
                  <a:gd name="connsiteX14" fmla="*/ 1255566 w 1583966"/>
                  <a:gd name="connsiteY14" fmla="*/ 0 h 1084079"/>
                  <a:gd name="connsiteX15" fmla="*/ 1234424 w 1583966"/>
                  <a:gd name="connsiteY15" fmla="*/ 20481 h 1084079"/>
                  <a:gd name="connsiteX16" fmla="*/ 1200729 w 1583966"/>
                  <a:gd name="connsiteY16" fmla="*/ 53516 h 1084079"/>
                  <a:gd name="connsiteX17" fmla="*/ 158815 w 1583966"/>
                  <a:gd name="connsiteY17" fmla="*/ 52855 h 1084079"/>
                  <a:gd name="connsiteX18" fmla="*/ 89442 w 1583966"/>
                  <a:gd name="connsiteY18" fmla="*/ 122228 h 1084079"/>
                  <a:gd name="connsiteX19" fmla="*/ 89442 w 1583966"/>
                  <a:gd name="connsiteY19" fmla="*/ 861544 h 1084079"/>
                  <a:gd name="connsiteX20" fmla="*/ 66318 w 1583966"/>
                  <a:gd name="connsiteY20" fmla="*/ 893918 h 1084079"/>
                  <a:gd name="connsiteX21" fmla="*/ 17427 w 1583966"/>
                  <a:gd name="connsiteY21" fmla="*/ 928935 h 1084079"/>
                  <a:gd name="connsiteX22" fmla="*/ 31301 w 1583966"/>
                  <a:gd name="connsiteY22" fmla="*/ 1061074 h 1084079"/>
                  <a:gd name="connsiteX23" fmla="*/ 155512 w 1583966"/>
                  <a:gd name="connsiteY23" fmla="*/ 1064377 h 1084079"/>
                  <a:gd name="connsiteX24" fmla="*/ 175993 w 1583966"/>
                  <a:gd name="connsiteY24" fmla="*/ 932900 h 1084079"/>
                  <a:gd name="connsiteX25" fmla="*/ 162118 w 1583966"/>
                  <a:gd name="connsiteY25" fmla="*/ 885330 h 1084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583966" h="1084079">
                    <a:moveTo>
                      <a:pt x="162118" y="885330"/>
                    </a:moveTo>
                    <a:cubicBezTo>
                      <a:pt x="162118" y="642194"/>
                      <a:pt x="162118" y="399720"/>
                      <a:pt x="162118" y="156584"/>
                    </a:cubicBezTo>
                    <a:cubicBezTo>
                      <a:pt x="162118" y="141388"/>
                      <a:pt x="163440" y="125532"/>
                      <a:pt x="154851" y="110336"/>
                    </a:cubicBezTo>
                    <a:cubicBezTo>
                      <a:pt x="160797" y="109675"/>
                      <a:pt x="163440" y="108354"/>
                      <a:pt x="166083" y="108354"/>
                    </a:cubicBezTo>
                    <a:cubicBezTo>
                      <a:pt x="514929" y="108354"/>
                      <a:pt x="864436" y="108354"/>
                      <a:pt x="1213282" y="107693"/>
                    </a:cubicBezTo>
                    <a:cubicBezTo>
                      <a:pt x="1231782" y="107693"/>
                      <a:pt x="1235746" y="114960"/>
                      <a:pt x="1235085" y="130817"/>
                    </a:cubicBezTo>
                    <a:cubicBezTo>
                      <a:pt x="1233764" y="150638"/>
                      <a:pt x="1235746" y="170459"/>
                      <a:pt x="1234424" y="189619"/>
                    </a:cubicBezTo>
                    <a:cubicBezTo>
                      <a:pt x="1233103" y="206137"/>
                      <a:pt x="1238388" y="211422"/>
                      <a:pt x="1255566" y="210761"/>
                    </a:cubicBezTo>
                    <a:cubicBezTo>
                      <a:pt x="1307101" y="210101"/>
                      <a:pt x="1359295" y="210761"/>
                      <a:pt x="1410829" y="211422"/>
                    </a:cubicBezTo>
                    <a:cubicBezTo>
                      <a:pt x="1459060" y="211422"/>
                      <a:pt x="1507291" y="210101"/>
                      <a:pt x="1555521" y="210761"/>
                    </a:cubicBezTo>
                    <a:cubicBezTo>
                      <a:pt x="1576003" y="210761"/>
                      <a:pt x="1584592" y="203494"/>
                      <a:pt x="1583931" y="182351"/>
                    </a:cubicBezTo>
                    <a:cubicBezTo>
                      <a:pt x="1583270" y="131478"/>
                      <a:pt x="1582610" y="80605"/>
                      <a:pt x="1583931" y="29731"/>
                    </a:cubicBezTo>
                    <a:cubicBezTo>
                      <a:pt x="1584592" y="6607"/>
                      <a:pt x="1574021" y="661"/>
                      <a:pt x="1552878" y="661"/>
                    </a:cubicBezTo>
                    <a:cubicBezTo>
                      <a:pt x="1503987" y="1321"/>
                      <a:pt x="1454435" y="661"/>
                      <a:pt x="1405544" y="661"/>
                    </a:cubicBezTo>
                    <a:cubicBezTo>
                      <a:pt x="1355331" y="661"/>
                      <a:pt x="1305779" y="661"/>
                      <a:pt x="1255566" y="0"/>
                    </a:cubicBezTo>
                    <a:cubicBezTo>
                      <a:pt x="1239710" y="0"/>
                      <a:pt x="1231121" y="3964"/>
                      <a:pt x="1234424" y="20481"/>
                    </a:cubicBezTo>
                    <a:cubicBezTo>
                      <a:pt x="1240370" y="49552"/>
                      <a:pt x="1225835" y="53516"/>
                      <a:pt x="1200729" y="53516"/>
                    </a:cubicBezTo>
                    <a:cubicBezTo>
                      <a:pt x="853204" y="52855"/>
                      <a:pt x="506340" y="52855"/>
                      <a:pt x="158815" y="52855"/>
                    </a:cubicBezTo>
                    <a:cubicBezTo>
                      <a:pt x="113888" y="52855"/>
                      <a:pt x="89442" y="77301"/>
                      <a:pt x="89442" y="122228"/>
                    </a:cubicBezTo>
                    <a:cubicBezTo>
                      <a:pt x="89442" y="368667"/>
                      <a:pt x="89442" y="615106"/>
                      <a:pt x="89442" y="861544"/>
                    </a:cubicBezTo>
                    <a:cubicBezTo>
                      <a:pt x="89442" y="879383"/>
                      <a:pt x="88121" y="891276"/>
                      <a:pt x="66318" y="893918"/>
                    </a:cubicBezTo>
                    <a:cubicBezTo>
                      <a:pt x="45176" y="896561"/>
                      <a:pt x="29319" y="911096"/>
                      <a:pt x="17427" y="928935"/>
                    </a:cubicBezTo>
                    <a:cubicBezTo>
                      <a:pt x="-10323" y="970559"/>
                      <a:pt x="-4376" y="1029361"/>
                      <a:pt x="31301" y="1061074"/>
                    </a:cubicBezTo>
                    <a:cubicBezTo>
                      <a:pt x="63675" y="1090145"/>
                      <a:pt x="120495" y="1092127"/>
                      <a:pt x="155512" y="1064377"/>
                    </a:cubicBezTo>
                    <a:cubicBezTo>
                      <a:pt x="192510" y="1034646"/>
                      <a:pt x="202421" y="975845"/>
                      <a:pt x="175993" y="932900"/>
                    </a:cubicBezTo>
                    <a:cubicBezTo>
                      <a:pt x="164761" y="919025"/>
                      <a:pt x="162118" y="903168"/>
                      <a:pt x="162118" y="885330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975FF321-0579-4300-A5D4-D86907C5E8EE}"/>
                  </a:ext>
                </a:extLst>
              </p:cNvPr>
              <p:cNvSpPr/>
              <p:nvPr userDrawn="1"/>
            </p:nvSpPr>
            <p:spPr>
              <a:xfrm flipH="1">
                <a:off x="4889732" y="2618015"/>
                <a:ext cx="898091" cy="123739"/>
              </a:xfrm>
              <a:custGeom>
                <a:avLst/>
                <a:gdLst>
                  <a:gd name="connsiteX0" fmla="*/ 66839 w 1648569"/>
                  <a:gd name="connsiteY0" fmla="*/ 192784 h 227140"/>
                  <a:gd name="connsiteX1" fmla="*/ 173872 w 1648569"/>
                  <a:gd name="connsiteY1" fmla="*/ 153142 h 227140"/>
                  <a:gd name="connsiteX2" fmla="*/ 215496 w 1648569"/>
                  <a:gd name="connsiteY2" fmla="*/ 130679 h 227140"/>
                  <a:gd name="connsiteX3" fmla="*/ 1265338 w 1648569"/>
                  <a:gd name="connsiteY3" fmla="*/ 130679 h 227140"/>
                  <a:gd name="connsiteX4" fmla="*/ 1283837 w 1648569"/>
                  <a:gd name="connsiteY4" fmla="*/ 130679 h 227140"/>
                  <a:gd name="connsiteX5" fmla="*/ 1299694 w 1648569"/>
                  <a:gd name="connsiteY5" fmla="*/ 146535 h 227140"/>
                  <a:gd name="connsiteX6" fmla="*/ 1299694 w 1648569"/>
                  <a:gd name="connsiteY6" fmla="*/ 165035 h 227140"/>
                  <a:gd name="connsiteX7" fmla="*/ 1362460 w 1648569"/>
                  <a:gd name="connsiteY7" fmla="*/ 226479 h 227140"/>
                  <a:gd name="connsiteX8" fmla="*/ 1474778 w 1648569"/>
                  <a:gd name="connsiteY8" fmla="*/ 227140 h 227140"/>
                  <a:gd name="connsiteX9" fmla="*/ 1618809 w 1648569"/>
                  <a:gd name="connsiteY9" fmla="*/ 226479 h 227140"/>
                  <a:gd name="connsiteX10" fmla="*/ 1648540 w 1648569"/>
                  <a:gd name="connsiteY10" fmla="*/ 196748 h 227140"/>
                  <a:gd name="connsiteX11" fmla="*/ 1648540 w 1648569"/>
                  <a:gd name="connsiteY11" fmla="*/ 47431 h 227140"/>
                  <a:gd name="connsiteX12" fmla="*/ 1616827 w 1648569"/>
                  <a:gd name="connsiteY12" fmla="*/ 17040 h 227140"/>
                  <a:gd name="connsiteX13" fmla="*/ 1475438 w 1648569"/>
                  <a:gd name="connsiteY13" fmla="*/ 16379 h 227140"/>
                  <a:gd name="connsiteX14" fmla="*/ 1320175 w 1648569"/>
                  <a:gd name="connsiteY14" fmla="*/ 17040 h 227140"/>
                  <a:gd name="connsiteX15" fmla="*/ 1300355 w 1648569"/>
                  <a:gd name="connsiteY15" fmla="*/ 30253 h 227140"/>
                  <a:gd name="connsiteX16" fmla="*/ 1267980 w 1648569"/>
                  <a:gd name="connsiteY16" fmla="*/ 59324 h 227140"/>
                  <a:gd name="connsiteX17" fmla="*/ 212853 w 1648569"/>
                  <a:gd name="connsiteY17" fmla="*/ 59324 h 227140"/>
                  <a:gd name="connsiteX18" fmla="*/ 169908 w 1648569"/>
                  <a:gd name="connsiteY18" fmla="*/ 36860 h 227140"/>
                  <a:gd name="connsiteX19" fmla="*/ 62215 w 1648569"/>
                  <a:gd name="connsiteY19" fmla="*/ 5808 h 227140"/>
                  <a:gd name="connsiteX20" fmla="*/ 109 w 1648569"/>
                  <a:gd name="connsiteY20" fmla="*/ 102269 h 227140"/>
                  <a:gd name="connsiteX21" fmla="*/ 66839 w 1648569"/>
                  <a:gd name="connsiteY21" fmla="*/ 192784 h 227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648569" h="227140">
                    <a:moveTo>
                      <a:pt x="66839" y="192784"/>
                    </a:moveTo>
                    <a:cubicBezTo>
                      <a:pt x="109785" y="204676"/>
                      <a:pt x="154712" y="190141"/>
                      <a:pt x="173872" y="153142"/>
                    </a:cubicBezTo>
                    <a:cubicBezTo>
                      <a:pt x="184443" y="133982"/>
                      <a:pt x="196335" y="130679"/>
                      <a:pt x="215496" y="130679"/>
                    </a:cubicBezTo>
                    <a:cubicBezTo>
                      <a:pt x="565663" y="131339"/>
                      <a:pt x="915170" y="130679"/>
                      <a:pt x="1265338" y="130679"/>
                    </a:cubicBezTo>
                    <a:cubicBezTo>
                      <a:pt x="1271284" y="130679"/>
                      <a:pt x="1277891" y="131339"/>
                      <a:pt x="1283837" y="130679"/>
                    </a:cubicBezTo>
                    <a:cubicBezTo>
                      <a:pt x="1295069" y="130018"/>
                      <a:pt x="1300355" y="134643"/>
                      <a:pt x="1299694" y="146535"/>
                    </a:cubicBezTo>
                    <a:cubicBezTo>
                      <a:pt x="1299033" y="152482"/>
                      <a:pt x="1299694" y="159089"/>
                      <a:pt x="1299694" y="165035"/>
                    </a:cubicBezTo>
                    <a:cubicBezTo>
                      <a:pt x="1299694" y="226479"/>
                      <a:pt x="1299694" y="226479"/>
                      <a:pt x="1362460" y="226479"/>
                    </a:cubicBezTo>
                    <a:cubicBezTo>
                      <a:pt x="1400119" y="226479"/>
                      <a:pt x="1437118" y="227140"/>
                      <a:pt x="1474778" y="227140"/>
                    </a:cubicBezTo>
                    <a:cubicBezTo>
                      <a:pt x="1523008" y="226479"/>
                      <a:pt x="1571239" y="225819"/>
                      <a:pt x="1618809" y="226479"/>
                    </a:cubicBezTo>
                    <a:cubicBezTo>
                      <a:pt x="1641272" y="227140"/>
                      <a:pt x="1648540" y="217890"/>
                      <a:pt x="1648540" y="196748"/>
                    </a:cubicBezTo>
                    <a:cubicBezTo>
                      <a:pt x="1647879" y="147196"/>
                      <a:pt x="1647219" y="96983"/>
                      <a:pt x="1648540" y="47431"/>
                    </a:cubicBezTo>
                    <a:cubicBezTo>
                      <a:pt x="1649201" y="22986"/>
                      <a:pt x="1638630" y="17040"/>
                      <a:pt x="1616827" y="17040"/>
                    </a:cubicBezTo>
                    <a:cubicBezTo>
                      <a:pt x="1569918" y="17700"/>
                      <a:pt x="1522348" y="16379"/>
                      <a:pt x="1475438" y="16379"/>
                    </a:cubicBezTo>
                    <a:cubicBezTo>
                      <a:pt x="1423904" y="16379"/>
                      <a:pt x="1371709" y="17040"/>
                      <a:pt x="1320175" y="17040"/>
                    </a:cubicBezTo>
                    <a:cubicBezTo>
                      <a:pt x="1310926" y="17040"/>
                      <a:pt x="1297712" y="13736"/>
                      <a:pt x="1300355" y="30253"/>
                    </a:cubicBezTo>
                    <a:cubicBezTo>
                      <a:pt x="1304979" y="58002"/>
                      <a:pt x="1289123" y="59324"/>
                      <a:pt x="1267980" y="59324"/>
                    </a:cubicBezTo>
                    <a:cubicBezTo>
                      <a:pt x="916492" y="58663"/>
                      <a:pt x="564342" y="58663"/>
                      <a:pt x="212853" y="59324"/>
                    </a:cubicBezTo>
                    <a:cubicBezTo>
                      <a:pt x="193032" y="59324"/>
                      <a:pt x="181140" y="54699"/>
                      <a:pt x="169908" y="36860"/>
                    </a:cubicBezTo>
                    <a:cubicBezTo>
                      <a:pt x="148105" y="3165"/>
                      <a:pt x="102517" y="-8067"/>
                      <a:pt x="62215" y="5808"/>
                    </a:cubicBezTo>
                    <a:cubicBezTo>
                      <a:pt x="23234" y="19022"/>
                      <a:pt x="-1873" y="57342"/>
                      <a:pt x="109" y="102269"/>
                    </a:cubicBezTo>
                    <a:cubicBezTo>
                      <a:pt x="1431" y="146535"/>
                      <a:pt x="28519" y="182213"/>
                      <a:pt x="66839" y="192784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F97C3A21-57B5-4F03-B5FB-EB7FA22E9BC3}"/>
                  </a:ext>
                </a:extLst>
              </p:cNvPr>
              <p:cNvSpPr/>
              <p:nvPr userDrawn="1"/>
            </p:nvSpPr>
            <p:spPr>
              <a:xfrm rot="10800000" flipH="1">
                <a:off x="4889732" y="2208743"/>
                <a:ext cx="769123" cy="128635"/>
              </a:xfrm>
              <a:custGeom>
                <a:avLst/>
                <a:gdLst>
                  <a:gd name="connsiteX0" fmla="*/ 1409189 w 1411831"/>
                  <a:gd name="connsiteY0" fmla="*/ 73007 h 236127"/>
                  <a:gd name="connsiteX1" fmla="*/ 1238730 w 1411831"/>
                  <a:gd name="connsiteY1" fmla="*/ 45257 h 236127"/>
                  <a:gd name="connsiteX2" fmla="*/ 1212963 w 1411831"/>
                  <a:gd name="connsiteY2" fmla="*/ 55168 h 236127"/>
                  <a:gd name="connsiteX3" fmla="*/ 385775 w 1411831"/>
                  <a:gd name="connsiteY3" fmla="*/ 55168 h 236127"/>
                  <a:gd name="connsiteX4" fmla="*/ 363972 w 1411831"/>
                  <a:gd name="connsiteY4" fmla="*/ 34687 h 236127"/>
                  <a:gd name="connsiteX5" fmla="*/ 340848 w 1411831"/>
                  <a:gd name="connsiteY5" fmla="*/ 12884 h 236127"/>
                  <a:gd name="connsiteX6" fmla="*/ 190870 w 1411831"/>
                  <a:gd name="connsiteY6" fmla="*/ 12884 h 236127"/>
                  <a:gd name="connsiteX7" fmla="*/ 165103 w 1411831"/>
                  <a:gd name="connsiteY7" fmla="*/ 991 h 236127"/>
                  <a:gd name="connsiteX8" fmla="*/ 31643 w 1411831"/>
                  <a:gd name="connsiteY8" fmla="*/ 991 h 236127"/>
                  <a:gd name="connsiteX9" fmla="*/ 1251 w 1411831"/>
                  <a:gd name="connsiteY9" fmla="*/ 34026 h 236127"/>
                  <a:gd name="connsiteX10" fmla="*/ 1251 w 1411831"/>
                  <a:gd name="connsiteY10" fmla="*/ 199860 h 236127"/>
                  <a:gd name="connsiteX11" fmla="*/ 37589 w 1411831"/>
                  <a:gd name="connsiteY11" fmla="*/ 234877 h 236127"/>
                  <a:gd name="connsiteX12" fmla="*/ 160478 w 1411831"/>
                  <a:gd name="connsiteY12" fmla="*/ 234877 h 236127"/>
                  <a:gd name="connsiteX13" fmla="*/ 192192 w 1411831"/>
                  <a:gd name="connsiteY13" fmla="*/ 222984 h 236127"/>
                  <a:gd name="connsiteX14" fmla="*/ 339526 w 1411831"/>
                  <a:gd name="connsiteY14" fmla="*/ 223645 h 236127"/>
                  <a:gd name="connsiteX15" fmla="*/ 363972 w 1411831"/>
                  <a:gd name="connsiteY15" fmla="*/ 199860 h 236127"/>
                  <a:gd name="connsiteX16" fmla="*/ 363311 w 1411831"/>
                  <a:gd name="connsiteY16" fmla="*/ 151629 h 236127"/>
                  <a:gd name="connsiteX17" fmla="*/ 386435 w 1411831"/>
                  <a:gd name="connsiteY17" fmla="*/ 126523 h 236127"/>
                  <a:gd name="connsiteX18" fmla="*/ 1203053 w 1411831"/>
                  <a:gd name="connsiteY18" fmla="*/ 126523 h 236127"/>
                  <a:gd name="connsiteX19" fmla="*/ 1230802 w 1411831"/>
                  <a:gd name="connsiteY19" fmla="*/ 145022 h 236127"/>
                  <a:gd name="connsiteX20" fmla="*/ 1339817 w 1411831"/>
                  <a:gd name="connsiteY20" fmla="*/ 196556 h 236127"/>
                  <a:gd name="connsiteX21" fmla="*/ 1411832 w 1411831"/>
                  <a:gd name="connsiteY21" fmla="*/ 124541 h 236127"/>
                  <a:gd name="connsiteX22" fmla="*/ 1411832 w 1411831"/>
                  <a:gd name="connsiteY22" fmla="*/ 76310 h 236127"/>
                  <a:gd name="connsiteX23" fmla="*/ 1409189 w 1411831"/>
                  <a:gd name="connsiteY23" fmla="*/ 73007 h 236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411831" h="236127">
                    <a:moveTo>
                      <a:pt x="1409189" y="73007"/>
                    </a:moveTo>
                    <a:cubicBezTo>
                      <a:pt x="1375494" y="-8259"/>
                      <a:pt x="1294889" y="-21472"/>
                      <a:pt x="1238730" y="45257"/>
                    </a:cubicBezTo>
                    <a:cubicBezTo>
                      <a:pt x="1230802" y="54507"/>
                      <a:pt x="1222874" y="55168"/>
                      <a:pt x="1212963" y="55168"/>
                    </a:cubicBezTo>
                    <a:cubicBezTo>
                      <a:pt x="937454" y="55168"/>
                      <a:pt x="661284" y="55168"/>
                      <a:pt x="385775" y="55168"/>
                    </a:cubicBezTo>
                    <a:cubicBezTo>
                      <a:pt x="370579" y="55168"/>
                      <a:pt x="361329" y="51864"/>
                      <a:pt x="363972" y="34687"/>
                    </a:cubicBezTo>
                    <a:cubicBezTo>
                      <a:pt x="366614" y="16187"/>
                      <a:pt x="357365" y="12884"/>
                      <a:pt x="340848" y="12884"/>
                    </a:cubicBezTo>
                    <a:cubicBezTo>
                      <a:pt x="290635" y="13544"/>
                      <a:pt x="241083" y="12884"/>
                      <a:pt x="190870" y="12884"/>
                    </a:cubicBezTo>
                    <a:cubicBezTo>
                      <a:pt x="184263" y="4955"/>
                      <a:pt x="175674" y="991"/>
                      <a:pt x="165103" y="991"/>
                    </a:cubicBezTo>
                    <a:cubicBezTo>
                      <a:pt x="120837" y="-330"/>
                      <a:pt x="75909" y="-330"/>
                      <a:pt x="31643" y="991"/>
                    </a:cubicBezTo>
                    <a:cubicBezTo>
                      <a:pt x="10501" y="1652"/>
                      <a:pt x="1912" y="14205"/>
                      <a:pt x="1251" y="34026"/>
                    </a:cubicBezTo>
                    <a:cubicBezTo>
                      <a:pt x="-71" y="89524"/>
                      <a:pt x="-731" y="144362"/>
                      <a:pt x="1251" y="199860"/>
                    </a:cubicBezTo>
                    <a:cubicBezTo>
                      <a:pt x="2572" y="227609"/>
                      <a:pt x="8519" y="233555"/>
                      <a:pt x="37589" y="234877"/>
                    </a:cubicBezTo>
                    <a:cubicBezTo>
                      <a:pt x="78552" y="236859"/>
                      <a:pt x="119515" y="236198"/>
                      <a:pt x="160478" y="234877"/>
                    </a:cubicBezTo>
                    <a:cubicBezTo>
                      <a:pt x="172371" y="234877"/>
                      <a:pt x="182942" y="230913"/>
                      <a:pt x="192192" y="222984"/>
                    </a:cubicBezTo>
                    <a:cubicBezTo>
                      <a:pt x="241083" y="222984"/>
                      <a:pt x="290635" y="222323"/>
                      <a:pt x="339526" y="223645"/>
                    </a:cubicBezTo>
                    <a:cubicBezTo>
                      <a:pt x="357365" y="224306"/>
                      <a:pt x="365954" y="219681"/>
                      <a:pt x="363972" y="199860"/>
                    </a:cubicBezTo>
                    <a:cubicBezTo>
                      <a:pt x="362650" y="184003"/>
                      <a:pt x="364632" y="167486"/>
                      <a:pt x="363311" y="151629"/>
                    </a:cubicBezTo>
                    <a:cubicBezTo>
                      <a:pt x="361990" y="133791"/>
                      <a:pt x="367275" y="126523"/>
                      <a:pt x="386435" y="126523"/>
                    </a:cubicBezTo>
                    <a:cubicBezTo>
                      <a:pt x="658641" y="127184"/>
                      <a:pt x="930847" y="127184"/>
                      <a:pt x="1203053" y="126523"/>
                    </a:cubicBezTo>
                    <a:cubicBezTo>
                      <a:pt x="1218249" y="126523"/>
                      <a:pt x="1224195" y="131808"/>
                      <a:pt x="1230802" y="145022"/>
                    </a:cubicBezTo>
                    <a:cubicBezTo>
                      <a:pt x="1250623" y="187968"/>
                      <a:pt x="1292907" y="206467"/>
                      <a:pt x="1339817" y="196556"/>
                    </a:cubicBezTo>
                    <a:cubicBezTo>
                      <a:pt x="1379458" y="187968"/>
                      <a:pt x="1397957" y="158897"/>
                      <a:pt x="1411832" y="124541"/>
                    </a:cubicBezTo>
                    <a:cubicBezTo>
                      <a:pt x="1411832" y="108684"/>
                      <a:pt x="1411832" y="92167"/>
                      <a:pt x="1411832" y="76310"/>
                    </a:cubicBezTo>
                    <a:cubicBezTo>
                      <a:pt x="1411171" y="74989"/>
                      <a:pt x="1409189" y="74328"/>
                      <a:pt x="1409189" y="73007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56A5EE0E-5C86-491E-BBE5-EA1C72574F59}"/>
                  </a:ext>
                </a:extLst>
              </p:cNvPr>
              <p:cNvSpPr/>
              <p:nvPr userDrawn="1"/>
            </p:nvSpPr>
            <p:spPr>
              <a:xfrm rot="5400000" flipH="1">
                <a:off x="4671618" y="4826701"/>
                <a:ext cx="748053" cy="311825"/>
              </a:xfrm>
              <a:custGeom>
                <a:avLst/>
                <a:gdLst>
                  <a:gd name="connsiteX0" fmla="*/ 99133 w 1373154"/>
                  <a:gd name="connsiteY0" fmla="*/ 196463 h 572397"/>
                  <a:gd name="connsiteX1" fmla="*/ 185023 w 1373154"/>
                  <a:gd name="connsiteY1" fmla="*/ 121805 h 572397"/>
                  <a:gd name="connsiteX2" fmla="*/ 216075 w 1373154"/>
                  <a:gd name="connsiteY2" fmla="*/ 100002 h 572397"/>
                  <a:gd name="connsiteX3" fmla="*/ 1238829 w 1373154"/>
                  <a:gd name="connsiteY3" fmla="*/ 100002 h 572397"/>
                  <a:gd name="connsiteX4" fmla="*/ 1265257 w 1373154"/>
                  <a:gd name="connsiteY4" fmla="*/ 101984 h 572397"/>
                  <a:gd name="connsiteX5" fmla="*/ 1264596 w 1373154"/>
                  <a:gd name="connsiteY5" fmla="*/ 200428 h 572397"/>
                  <a:gd name="connsiteX6" fmla="*/ 1243454 w 1373154"/>
                  <a:gd name="connsiteY6" fmla="*/ 221570 h 572397"/>
                  <a:gd name="connsiteX7" fmla="*/ 1164171 w 1373154"/>
                  <a:gd name="connsiteY7" fmla="*/ 223552 h 572397"/>
                  <a:gd name="connsiteX8" fmla="*/ 1164831 w 1373154"/>
                  <a:gd name="connsiteY8" fmla="*/ 258568 h 572397"/>
                  <a:gd name="connsiteX9" fmla="*/ 1158885 w 1373154"/>
                  <a:gd name="connsiteY9" fmla="*/ 525489 h 572397"/>
                  <a:gd name="connsiteX10" fmla="*/ 1207116 w 1373154"/>
                  <a:gd name="connsiteY10" fmla="*/ 572398 h 572397"/>
                  <a:gd name="connsiteX11" fmla="*/ 1324719 w 1373154"/>
                  <a:gd name="connsiteY11" fmla="*/ 572398 h 572397"/>
                  <a:gd name="connsiteX12" fmla="*/ 1372950 w 1373154"/>
                  <a:gd name="connsiteY12" fmla="*/ 522846 h 572397"/>
                  <a:gd name="connsiteX13" fmla="*/ 1367665 w 1373154"/>
                  <a:gd name="connsiteY13" fmla="*/ 224212 h 572397"/>
                  <a:gd name="connsiteX14" fmla="*/ 1335291 w 1373154"/>
                  <a:gd name="connsiteY14" fmla="*/ 185892 h 572397"/>
                  <a:gd name="connsiteX15" fmla="*/ 1335291 w 1373154"/>
                  <a:gd name="connsiteY15" fmla="*/ 53093 h 572397"/>
                  <a:gd name="connsiteX16" fmla="*/ 1306881 w 1373154"/>
                  <a:gd name="connsiteY16" fmla="*/ 27326 h 572397"/>
                  <a:gd name="connsiteX17" fmla="*/ 192951 w 1373154"/>
                  <a:gd name="connsiteY17" fmla="*/ 27986 h 572397"/>
                  <a:gd name="connsiteX18" fmla="*/ 143399 w 1373154"/>
                  <a:gd name="connsiteY18" fmla="*/ 14112 h 572397"/>
                  <a:gd name="connsiteX19" fmla="*/ 31081 w 1373154"/>
                  <a:gd name="connsiteY19" fmla="*/ 23362 h 572397"/>
                  <a:gd name="connsiteX20" fmla="*/ 7957 w 1373154"/>
                  <a:gd name="connsiteY20" fmla="*/ 139644 h 572397"/>
                  <a:gd name="connsiteX21" fmla="*/ 99133 w 1373154"/>
                  <a:gd name="connsiteY21" fmla="*/ 196463 h 572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373154" h="572397">
                    <a:moveTo>
                      <a:pt x="99133" y="196463"/>
                    </a:moveTo>
                    <a:cubicBezTo>
                      <a:pt x="144060" y="193160"/>
                      <a:pt x="175773" y="168053"/>
                      <a:pt x="185023" y="121805"/>
                    </a:cubicBezTo>
                    <a:cubicBezTo>
                      <a:pt x="188987" y="100663"/>
                      <a:pt x="199558" y="100002"/>
                      <a:pt x="216075" y="100002"/>
                    </a:cubicBezTo>
                    <a:cubicBezTo>
                      <a:pt x="556993" y="100002"/>
                      <a:pt x="897911" y="100002"/>
                      <a:pt x="1238829" y="100002"/>
                    </a:cubicBezTo>
                    <a:cubicBezTo>
                      <a:pt x="1247418" y="100002"/>
                      <a:pt x="1256668" y="101323"/>
                      <a:pt x="1265257" y="101984"/>
                    </a:cubicBezTo>
                    <a:cubicBezTo>
                      <a:pt x="1265257" y="135019"/>
                      <a:pt x="1263936" y="167393"/>
                      <a:pt x="1264596" y="200428"/>
                    </a:cubicBezTo>
                    <a:cubicBezTo>
                      <a:pt x="1265257" y="216945"/>
                      <a:pt x="1259311" y="221570"/>
                      <a:pt x="1243454" y="221570"/>
                    </a:cubicBezTo>
                    <a:cubicBezTo>
                      <a:pt x="1217026" y="221570"/>
                      <a:pt x="1190599" y="218266"/>
                      <a:pt x="1164171" y="223552"/>
                    </a:cubicBezTo>
                    <a:cubicBezTo>
                      <a:pt x="1164171" y="235444"/>
                      <a:pt x="1164171" y="246676"/>
                      <a:pt x="1164831" y="258568"/>
                    </a:cubicBezTo>
                    <a:cubicBezTo>
                      <a:pt x="1168796" y="347762"/>
                      <a:pt x="1156903" y="436295"/>
                      <a:pt x="1158885" y="525489"/>
                    </a:cubicBezTo>
                    <a:cubicBezTo>
                      <a:pt x="1160207" y="571737"/>
                      <a:pt x="1158885" y="572398"/>
                      <a:pt x="1207116" y="572398"/>
                    </a:cubicBezTo>
                    <a:cubicBezTo>
                      <a:pt x="1246097" y="572398"/>
                      <a:pt x="1285739" y="572398"/>
                      <a:pt x="1324719" y="572398"/>
                    </a:cubicBezTo>
                    <a:cubicBezTo>
                      <a:pt x="1372950" y="572398"/>
                      <a:pt x="1372289" y="572398"/>
                      <a:pt x="1372950" y="522846"/>
                    </a:cubicBezTo>
                    <a:cubicBezTo>
                      <a:pt x="1374932" y="423081"/>
                      <a:pt x="1361718" y="323977"/>
                      <a:pt x="1367665" y="224212"/>
                    </a:cubicBezTo>
                    <a:cubicBezTo>
                      <a:pt x="1340576" y="224873"/>
                      <a:pt x="1333969" y="212320"/>
                      <a:pt x="1335291" y="185892"/>
                    </a:cubicBezTo>
                    <a:cubicBezTo>
                      <a:pt x="1337933" y="141626"/>
                      <a:pt x="1335291" y="97359"/>
                      <a:pt x="1335291" y="53093"/>
                    </a:cubicBezTo>
                    <a:cubicBezTo>
                      <a:pt x="1342558" y="26004"/>
                      <a:pt x="1325380" y="27326"/>
                      <a:pt x="1306881" y="27326"/>
                    </a:cubicBezTo>
                    <a:cubicBezTo>
                      <a:pt x="935571" y="27326"/>
                      <a:pt x="564261" y="27326"/>
                      <a:pt x="192951" y="27986"/>
                    </a:cubicBezTo>
                    <a:cubicBezTo>
                      <a:pt x="174452" y="27986"/>
                      <a:pt x="159256" y="24683"/>
                      <a:pt x="143399" y="14112"/>
                    </a:cubicBezTo>
                    <a:cubicBezTo>
                      <a:pt x="109043" y="-8352"/>
                      <a:pt x="60812" y="-3066"/>
                      <a:pt x="31081" y="23362"/>
                    </a:cubicBezTo>
                    <a:cubicBezTo>
                      <a:pt x="1350" y="50450"/>
                      <a:pt x="-8560" y="100002"/>
                      <a:pt x="7957" y="139644"/>
                    </a:cubicBezTo>
                    <a:cubicBezTo>
                      <a:pt x="22492" y="177303"/>
                      <a:pt x="58170" y="199767"/>
                      <a:pt x="99133" y="196463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0ED86755-4944-466C-9C5F-565B01B373F1}"/>
                  </a:ext>
                </a:extLst>
              </p:cNvPr>
              <p:cNvSpPr/>
              <p:nvPr userDrawn="1"/>
            </p:nvSpPr>
            <p:spPr>
              <a:xfrm rot="5400000" flipH="1">
                <a:off x="4871004" y="4236381"/>
                <a:ext cx="497194" cy="459738"/>
              </a:xfrm>
              <a:custGeom>
                <a:avLst/>
                <a:gdLst>
                  <a:gd name="connsiteX0" fmla="*/ 96662 w 912667"/>
                  <a:gd name="connsiteY0" fmla="*/ 195773 h 843913"/>
                  <a:gd name="connsiteX1" fmla="*/ 186517 w 912667"/>
                  <a:gd name="connsiteY1" fmla="*/ 119133 h 843913"/>
                  <a:gd name="connsiteX2" fmla="*/ 210302 w 912667"/>
                  <a:gd name="connsiteY2" fmla="*/ 99312 h 843913"/>
                  <a:gd name="connsiteX3" fmla="*/ 759338 w 912667"/>
                  <a:gd name="connsiteY3" fmla="*/ 99312 h 843913"/>
                  <a:gd name="connsiteX4" fmla="*/ 783123 w 912667"/>
                  <a:gd name="connsiteY4" fmla="*/ 123758 h 843913"/>
                  <a:gd name="connsiteX5" fmla="*/ 782462 w 912667"/>
                  <a:gd name="connsiteY5" fmla="*/ 434284 h 843913"/>
                  <a:gd name="connsiteX6" fmla="*/ 724321 w 912667"/>
                  <a:gd name="connsiteY6" fmla="*/ 492425 h 843913"/>
                  <a:gd name="connsiteX7" fmla="*/ 701197 w 912667"/>
                  <a:gd name="connsiteY7" fmla="*/ 517531 h 843913"/>
                  <a:gd name="connsiteX8" fmla="*/ 701197 w 912667"/>
                  <a:gd name="connsiteY8" fmla="*/ 667508 h 843913"/>
                  <a:gd name="connsiteX9" fmla="*/ 704500 w 912667"/>
                  <a:gd name="connsiteY9" fmla="*/ 665526 h 843913"/>
                  <a:gd name="connsiteX10" fmla="*/ 702518 w 912667"/>
                  <a:gd name="connsiteY10" fmla="*/ 820789 h 843913"/>
                  <a:gd name="connsiteX11" fmla="*/ 724982 w 912667"/>
                  <a:gd name="connsiteY11" fmla="*/ 843914 h 843913"/>
                  <a:gd name="connsiteX12" fmla="*/ 888173 w 912667"/>
                  <a:gd name="connsiteY12" fmla="*/ 843914 h 843913"/>
                  <a:gd name="connsiteX13" fmla="*/ 911958 w 912667"/>
                  <a:gd name="connsiteY13" fmla="*/ 819468 h 843913"/>
                  <a:gd name="connsiteX14" fmla="*/ 910637 w 912667"/>
                  <a:gd name="connsiteY14" fmla="*/ 672133 h 843913"/>
                  <a:gd name="connsiteX15" fmla="*/ 910637 w 912667"/>
                  <a:gd name="connsiteY15" fmla="*/ 672133 h 843913"/>
                  <a:gd name="connsiteX16" fmla="*/ 911958 w 912667"/>
                  <a:gd name="connsiteY16" fmla="*/ 666848 h 843913"/>
                  <a:gd name="connsiteX17" fmla="*/ 912619 w 912667"/>
                  <a:gd name="connsiteY17" fmla="*/ 522156 h 843913"/>
                  <a:gd name="connsiteX18" fmla="*/ 883548 w 912667"/>
                  <a:gd name="connsiteY18" fmla="*/ 493085 h 843913"/>
                  <a:gd name="connsiteX19" fmla="*/ 855799 w 912667"/>
                  <a:gd name="connsiteY19" fmla="*/ 464676 h 843913"/>
                  <a:gd name="connsiteX20" fmla="*/ 856460 w 912667"/>
                  <a:gd name="connsiteY20" fmla="*/ 82134 h 843913"/>
                  <a:gd name="connsiteX21" fmla="*/ 818800 w 912667"/>
                  <a:gd name="connsiteY21" fmla="*/ 45796 h 843913"/>
                  <a:gd name="connsiteX22" fmla="*/ 203034 w 912667"/>
                  <a:gd name="connsiteY22" fmla="*/ 45796 h 843913"/>
                  <a:gd name="connsiteX23" fmla="*/ 166035 w 912667"/>
                  <a:gd name="connsiteY23" fmla="*/ 31260 h 843913"/>
                  <a:gd name="connsiteX24" fmla="*/ 48432 w 912667"/>
                  <a:gd name="connsiteY24" fmla="*/ 11440 h 843913"/>
                  <a:gd name="connsiteX25" fmla="*/ 4165 w 912667"/>
                  <a:gd name="connsiteY25" fmla="*/ 127722 h 843913"/>
                  <a:gd name="connsiteX26" fmla="*/ 96662 w 912667"/>
                  <a:gd name="connsiteY26" fmla="*/ 195773 h 843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12667" h="843913">
                    <a:moveTo>
                      <a:pt x="96662" y="195773"/>
                    </a:moveTo>
                    <a:cubicBezTo>
                      <a:pt x="142911" y="194452"/>
                      <a:pt x="177267" y="166703"/>
                      <a:pt x="186517" y="119133"/>
                    </a:cubicBezTo>
                    <a:cubicBezTo>
                      <a:pt x="189820" y="102615"/>
                      <a:pt x="195766" y="99312"/>
                      <a:pt x="210302" y="99312"/>
                    </a:cubicBezTo>
                    <a:cubicBezTo>
                      <a:pt x="393314" y="99973"/>
                      <a:pt x="576326" y="99973"/>
                      <a:pt x="759338" y="99312"/>
                    </a:cubicBezTo>
                    <a:cubicBezTo>
                      <a:pt x="778498" y="99312"/>
                      <a:pt x="783123" y="105258"/>
                      <a:pt x="783123" y="123758"/>
                    </a:cubicBezTo>
                    <a:cubicBezTo>
                      <a:pt x="782462" y="227486"/>
                      <a:pt x="782462" y="330555"/>
                      <a:pt x="782462" y="434284"/>
                    </a:cubicBezTo>
                    <a:cubicBezTo>
                      <a:pt x="782462" y="491764"/>
                      <a:pt x="782462" y="492425"/>
                      <a:pt x="724321" y="492425"/>
                    </a:cubicBezTo>
                    <a:cubicBezTo>
                      <a:pt x="704500" y="492425"/>
                      <a:pt x="700536" y="499692"/>
                      <a:pt x="701197" y="517531"/>
                    </a:cubicBezTo>
                    <a:cubicBezTo>
                      <a:pt x="701858" y="567744"/>
                      <a:pt x="701197" y="617296"/>
                      <a:pt x="701197" y="667508"/>
                    </a:cubicBezTo>
                    <a:cubicBezTo>
                      <a:pt x="701858" y="666187"/>
                      <a:pt x="703179" y="665526"/>
                      <a:pt x="704500" y="665526"/>
                    </a:cubicBezTo>
                    <a:cubicBezTo>
                      <a:pt x="699876" y="717060"/>
                      <a:pt x="703179" y="768595"/>
                      <a:pt x="702518" y="820789"/>
                    </a:cubicBezTo>
                    <a:cubicBezTo>
                      <a:pt x="702518" y="835985"/>
                      <a:pt x="709125" y="843914"/>
                      <a:pt x="724982" y="843914"/>
                    </a:cubicBezTo>
                    <a:cubicBezTo>
                      <a:pt x="779159" y="843914"/>
                      <a:pt x="833996" y="843914"/>
                      <a:pt x="888173" y="843914"/>
                    </a:cubicBezTo>
                    <a:cubicBezTo>
                      <a:pt x="905351" y="843914"/>
                      <a:pt x="911958" y="835985"/>
                      <a:pt x="911958" y="819468"/>
                    </a:cubicBezTo>
                    <a:cubicBezTo>
                      <a:pt x="911298" y="770577"/>
                      <a:pt x="911298" y="721685"/>
                      <a:pt x="910637" y="672133"/>
                    </a:cubicBezTo>
                    <a:cubicBezTo>
                      <a:pt x="910637" y="672133"/>
                      <a:pt x="910637" y="672133"/>
                      <a:pt x="910637" y="672133"/>
                    </a:cubicBezTo>
                    <a:cubicBezTo>
                      <a:pt x="911298" y="670151"/>
                      <a:pt x="911298" y="668830"/>
                      <a:pt x="911958" y="666848"/>
                    </a:cubicBezTo>
                    <a:cubicBezTo>
                      <a:pt x="911958" y="618617"/>
                      <a:pt x="910637" y="570387"/>
                      <a:pt x="912619" y="522156"/>
                    </a:cubicBezTo>
                    <a:cubicBezTo>
                      <a:pt x="913280" y="499031"/>
                      <a:pt x="907333" y="488460"/>
                      <a:pt x="883548" y="493085"/>
                    </a:cubicBezTo>
                    <a:cubicBezTo>
                      <a:pt x="860424" y="497049"/>
                      <a:pt x="855799" y="486478"/>
                      <a:pt x="855799" y="464676"/>
                    </a:cubicBezTo>
                    <a:cubicBezTo>
                      <a:pt x="856460" y="337162"/>
                      <a:pt x="856460" y="209648"/>
                      <a:pt x="856460" y="82134"/>
                    </a:cubicBezTo>
                    <a:cubicBezTo>
                      <a:pt x="856460" y="39189"/>
                      <a:pt x="859763" y="45796"/>
                      <a:pt x="818800" y="45796"/>
                    </a:cubicBezTo>
                    <a:cubicBezTo>
                      <a:pt x="613325" y="45796"/>
                      <a:pt x="408510" y="45796"/>
                      <a:pt x="203034" y="45796"/>
                    </a:cubicBezTo>
                    <a:cubicBezTo>
                      <a:pt x="188499" y="45796"/>
                      <a:pt x="177267" y="44474"/>
                      <a:pt x="166035" y="31260"/>
                    </a:cubicBezTo>
                    <a:cubicBezTo>
                      <a:pt x="138286" y="-1774"/>
                      <a:pt x="86091" y="-9042"/>
                      <a:pt x="48432" y="11440"/>
                    </a:cubicBezTo>
                    <a:cubicBezTo>
                      <a:pt x="10111" y="32582"/>
                      <a:pt x="-9049" y="81473"/>
                      <a:pt x="4165" y="127722"/>
                    </a:cubicBezTo>
                    <a:cubicBezTo>
                      <a:pt x="15397" y="171327"/>
                      <a:pt x="50414" y="196434"/>
                      <a:pt x="96662" y="195773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E12B85CB-70EC-4332-BCC8-F3BF560859B1}"/>
                  </a:ext>
                </a:extLst>
              </p:cNvPr>
              <p:cNvSpPr/>
              <p:nvPr userDrawn="1"/>
            </p:nvSpPr>
            <p:spPr>
              <a:xfrm rot="10800000" flipH="1">
                <a:off x="4889732" y="3419093"/>
                <a:ext cx="769123" cy="128635"/>
              </a:xfrm>
              <a:custGeom>
                <a:avLst/>
                <a:gdLst>
                  <a:gd name="connsiteX0" fmla="*/ 1409189 w 1411831"/>
                  <a:gd name="connsiteY0" fmla="*/ 73007 h 236127"/>
                  <a:gd name="connsiteX1" fmla="*/ 1238730 w 1411831"/>
                  <a:gd name="connsiteY1" fmla="*/ 45257 h 236127"/>
                  <a:gd name="connsiteX2" fmla="*/ 1212963 w 1411831"/>
                  <a:gd name="connsiteY2" fmla="*/ 55168 h 236127"/>
                  <a:gd name="connsiteX3" fmla="*/ 385775 w 1411831"/>
                  <a:gd name="connsiteY3" fmla="*/ 55168 h 236127"/>
                  <a:gd name="connsiteX4" fmla="*/ 363972 w 1411831"/>
                  <a:gd name="connsiteY4" fmla="*/ 34687 h 236127"/>
                  <a:gd name="connsiteX5" fmla="*/ 340848 w 1411831"/>
                  <a:gd name="connsiteY5" fmla="*/ 12884 h 236127"/>
                  <a:gd name="connsiteX6" fmla="*/ 190870 w 1411831"/>
                  <a:gd name="connsiteY6" fmla="*/ 12884 h 236127"/>
                  <a:gd name="connsiteX7" fmla="*/ 165103 w 1411831"/>
                  <a:gd name="connsiteY7" fmla="*/ 991 h 236127"/>
                  <a:gd name="connsiteX8" fmla="*/ 31643 w 1411831"/>
                  <a:gd name="connsiteY8" fmla="*/ 991 h 236127"/>
                  <a:gd name="connsiteX9" fmla="*/ 1251 w 1411831"/>
                  <a:gd name="connsiteY9" fmla="*/ 34026 h 236127"/>
                  <a:gd name="connsiteX10" fmla="*/ 1251 w 1411831"/>
                  <a:gd name="connsiteY10" fmla="*/ 199860 h 236127"/>
                  <a:gd name="connsiteX11" fmla="*/ 37589 w 1411831"/>
                  <a:gd name="connsiteY11" fmla="*/ 234877 h 236127"/>
                  <a:gd name="connsiteX12" fmla="*/ 160478 w 1411831"/>
                  <a:gd name="connsiteY12" fmla="*/ 234877 h 236127"/>
                  <a:gd name="connsiteX13" fmla="*/ 192192 w 1411831"/>
                  <a:gd name="connsiteY13" fmla="*/ 222984 h 236127"/>
                  <a:gd name="connsiteX14" fmla="*/ 339526 w 1411831"/>
                  <a:gd name="connsiteY14" fmla="*/ 223645 h 236127"/>
                  <a:gd name="connsiteX15" fmla="*/ 363972 w 1411831"/>
                  <a:gd name="connsiteY15" fmla="*/ 199860 h 236127"/>
                  <a:gd name="connsiteX16" fmla="*/ 363311 w 1411831"/>
                  <a:gd name="connsiteY16" fmla="*/ 151629 h 236127"/>
                  <a:gd name="connsiteX17" fmla="*/ 386435 w 1411831"/>
                  <a:gd name="connsiteY17" fmla="*/ 126523 h 236127"/>
                  <a:gd name="connsiteX18" fmla="*/ 1203053 w 1411831"/>
                  <a:gd name="connsiteY18" fmla="*/ 126523 h 236127"/>
                  <a:gd name="connsiteX19" fmla="*/ 1230802 w 1411831"/>
                  <a:gd name="connsiteY19" fmla="*/ 145022 h 236127"/>
                  <a:gd name="connsiteX20" fmla="*/ 1339817 w 1411831"/>
                  <a:gd name="connsiteY20" fmla="*/ 196556 h 236127"/>
                  <a:gd name="connsiteX21" fmla="*/ 1411832 w 1411831"/>
                  <a:gd name="connsiteY21" fmla="*/ 124541 h 236127"/>
                  <a:gd name="connsiteX22" fmla="*/ 1411832 w 1411831"/>
                  <a:gd name="connsiteY22" fmla="*/ 76310 h 236127"/>
                  <a:gd name="connsiteX23" fmla="*/ 1409189 w 1411831"/>
                  <a:gd name="connsiteY23" fmla="*/ 73007 h 236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411831" h="236127">
                    <a:moveTo>
                      <a:pt x="1409189" y="73007"/>
                    </a:moveTo>
                    <a:cubicBezTo>
                      <a:pt x="1375494" y="-8259"/>
                      <a:pt x="1294889" y="-21472"/>
                      <a:pt x="1238730" y="45257"/>
                    </a:cubicBezTo>
                    <a:cubicBezTo>
                      <a:pt x="1230802" y="54507"/>
                      <a:pt x="1222874" y="55168"/>
                      <a:pt x="1212963" y="55168"/>
                    </a:cubicBezTo>
                    <a:cubicBezTo>
                      <a:pt x="937454" y="55168"/>
                      <a:pt x="661284" y="55168"/>
                      <a:pt x="385775" y="55168"/>
                    </a:cubicBezTo>
                    <a:cubicBezTo>
                      <a:pt x="370579" y="55168"/>
                      <a:pt x="361329" y="51864"/>
                      <a:pt x="363972" y="34687"/>
                    </a:cubicBezTo>
                    <a:cubicBezTo>
                      <a:pt x="366614" y="16187"/>
                      <a:pt x="357365" y="12884"/>
                      <a:pt x="340848" y="12884"/>
                    </a:cubicBezTo>
                    <a:cubicBezTo>
                      <a:pt x="290635" y="13544"/>
                      <a:pt x="241083" y="12884"/>
                      <a:pt x="190870" y="12884"/>
                    </a:cubicBezTo>
                    <a:cubicBezTo>
                      <a:pt x="184263" y="4955"/>
                      <a:pt x="175674" y="991"/>
                      <a:pt x="165103" y="991"/>
                    </a:cubicBezTo>
                    <a:cubicBezTo>
                      <a:pt x="120837" y="-330"/>
                      <a:pt x="75909" y="-330"/>
                      <a:pt x="31643" y="991"/>
                    </a:cubicBezTo>
                    <a:cubicBezTo>
                      <a:pt x="10501" y="1652"/>
                      <a:pt x="1912" y="14205"/>
                      <a:pt x="1251" y="34026"/>
                    </a:cubicBezTo>
                    <a:cubicBezTo>
                      <a:pt x="-71" y="89524"/>
                      <a:pt x="-731" y="144362"/>
                      <a:pt x="1251" y="199860"/>
                    </a:cubicBezTo>
                    <a:cubicBezTo>
                      <a:pt x="2572" y="227609"/>
                      <a:pt x="8519" y="233555"/>
                      <a:pt x="37589" y="234877"/>
                    </a:cubicBezTo>
                    <a:cubicBezTo>
                      <a:pt x="78552" y="236859"/>
                      <a:pt x="119515" y="236198"/>
                      <a:pt x="160478" y="234877"/>
                    </a:cubicBezTo>
                    <a:cubicBezTo>
                      <a:pt x="172371" y="234877"/>
                      <a:pt x="182942" y="230913"/>
                      <a:pt x="192192" y="222984"/>
                    </a:cubicBezTo>
                    <a:cubicBezTo>
                      <a:pt x="241083" y="222984"/>
                      <a:pt x="290635" y="222323"/>
                      <a:pt x="339526" y="223645"/>
                    </a:cubicBezTo>
                    <a:cubicBezTo>
                      <a:pt x="357365" y="224306"/>
                      <a:pt x="365954" y="219681"/>
                      <a:pt x="363972" y="199860"/>
                    </a:cubicBezTo>
                    <a:cubicBezTo>
                      <a:pt x="362650" y="184003"/>
                      <a:pt x="364632" y="167486"/>
                      <a:pt x="363311" y="151629"/>
                    </a:cubicBezTo>
                    <a:cubicBezTo>
                      <a:pt x="361990" y="133791"/>
                      <a:pt x="367275" y="126523"/>
                      <a:pt x="386435" y="126523"/>
                    </a:cubicBezTo>
                    <a:cubicBezTo>
                      <a:pt x="658641" y="127184"/>
                      <a:pt x="930847" y="127184"/>
                      <a:pt x="1203053" y="126523"/>
                    </a:cubicBezTo>
                    <a:cubicBezTo>
                      <a:pt x="1218249" y="126523"/>
                      <a:pt x="1224195" y="131808"/>
                      <a:pt x="1230802" y="145022"/>
                    </a:cubicBezTo>
                    <a:cubicBezTo>
                      <a:pt x="1250623" y="187968"/>
                      <a:pt x="1292907" y="206467"/>
                      <a:pt x="1339817" y="196556"/>
                    </a:cubicBezTo>
                    <a:cubicBezTo>
                      <a:pt x="1379458" y="187968"/>
                      <a:pt x="1397957" y="158897"/>
                      <a:pt x="1411832" y="124541"/>
                    </a:cubicBezTo>
                    <a:cubicBezTo>
                      <a:pt x="1411832" y="108684"/>
                      <a:pt x="1411832" y="92167"/>
                      <a:pt x="1411832" y="76310"/>
                    </a:cubicBezTo>
                    <a:cubicBezTo>
                      <a:pt x="1411171" y="74989"/>
                      <a:pt x="1409189" y="74328"/>
                      <a:pt x="1409189" y="73007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114" name="Picture Placeholder 113">
            <a:extLst>
              <a:ext uri="{FF2B5EF4-FFF2-40B4-BE49-F238E27FC236}">
                <a16:creationId xmlns:a16="http://schemas.microsoft.com/office/drawing/2014/main" id="{EB32F77A-E2C8-4CFE-A33D-776108CB371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645340" y="1997014"/>
            <a:ext cx="3017520" cy="3017520"/>
          </a:xfrm>
          <a:custGeom>
            <a:avLst/>
            <a:gdLst>
              <a:gd name="connsiteX0" fmla="*/ 162463 w 3017520"/>
              <a:gd name="connsiteY0" fmla="*/ 0 h 3017520"/>
              <a:gd name="connsiteX1" fmla="*/ 2855057 w 3017520"/>
              <a:gd name="connsiteY1" fmla="*/ 0 h 3017520"/>
              <a:gd name="connsiteX2" fmla="*/ 3017520 w 3017520"/>
              <a:gd name="connsiteY2" fmla="*/ 162463 h 3017520"/>
              <a:gd name="connsiteX3" fmla="*/ 3017520 w 3017520"/>
              <a:gd name="connsiteY3" fmla="*/ 2855057 h 3017520"/>
              <a:gd name="connsiteX4" fmla="*/ 2855057 w 3017520"/>
              <a:gd name="connsiteY4" fmla="*/ 3017520 h 3017520"/>
              <a:gd name="connsiteX5" fmla="*/ 162463 w 3017520"/>
              <a:gd name="connsiteY5" fmla="*/ 3017520 h 3017520"/>
              <a:gd name="connsiteX6" fmla="*/ 0 w 3017520"/>
              <a:gd name="connsiteY6" fmla="*/ 2855057 h 3017520"/>
              <a:gd name="connsiteX7" fmla="*/ 0 w 3017520"/>
              <a:gd name="connsiteY7" fmla="*/ 162463 h 3017520"/>
              <a:gd name="connsiteX8" fmla="*/ 162463 w 3017520"/>
              <a:gd name="connsiteY8" fmla="*/ 0 h 3017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17520" h="3017520">
                <a:moveTo>
                  <a:pt x="162463" y="0"/>
                </a:moveTo>
                <a:lnTo>
                  <a:pt x="2855057" y="0"/>
                </a:lnTo>
                <a:cubicBezTo>
                  <a:pt x="2944783" y="0"/>
                  <a:pt x="3017520" y="72737"/>
                  <a:pt x="3017520" y="162463"/>
                </a:cubicBezTo>
                <a:lnTo>
                  <a:pt x="3017520" y="2855057"/>
                </a:lnTo>
                <a:cubicBezTo>
                  <a:pt x="3017520" y="2944783"/>
                  <a:pt x="2944783" y="3017520"/>
                  <a:pt x="2855057" y="3017520"/>
                </a:cubicBezTo>
                <a:lnTo>
                  <a:pt x="162463" y="3017520"/>
                </a:lnTo>
                <a:cubicBezTo>
                  <a:pt x="72737" y="3017520"/>
                  <a:pt x="0" y="2944783"/>
                  <a:pt x="0" y="2855057"/>
                </a:cubicBezTo>
                <a:lnTo>
                  <a:pt x="0" y="162463"/>
                </a:lnTo>
                <a:cubicBezTo>
                  <a:pt x="0" y="72737"/>
                  <a:pt x="72737" y="0"/>
                  <a:pt x="16246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slideLayout" Target="../slideLayouts/slideLayout23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94" r:id="rId2"/>
    <p:sldLayoutId id="2147483695" r:id="rId3"/>
    <p:sldLayoutId id="2147483696" r:id="rId4"/>
    <p:sldLayoutId id="2147483654" r:id="rId5"/>
    <p:sldLayoutId id="2147483675" r:id="rId6"/>
    <p:sldLayoutId id="2147483676" r:id="rId7"/>
    <p:sldLayoutId id="2147483677" r:id="rId8"/>
    <p:sldLayoutId id="2147483678" r:id="rId9"/>
    <p:sldLayoutId id="2147483690" r:id="rId10"/>
    <p:sldLayoutId id="2147483680" r:id="rId11"/>
    <p:sldLayoutId id="2147483681" r:id="rId12"/>
    <p:sldLayoutId id="2147483682" r:id="rId13"/>
    <p:sldLayoutId id="2147483691" r:id="rId14"/>
    <p:sldLayoutId id="2147483684" r:id="rId15"/>
    <p:sldLayoutId id="2147483693" r:id="rId16"/>
    <p:sldLayoutId id="2147483686" r:id="rId17"/>
    <p:sldLayoutId id="2147483692" r:id="rId18"/>
    <p:sldLayoutId id="2147483687" r:id="rId19"/>
    <p:sldLayoutId id="2147483688" r:id="rId20"/>
    <p:sldLayoutId id="2147483671" r:id="rId21"/>
    <p:sldLayoutId id="2147483672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El trabajo del ingeniero electrónico – POSGRADO FIEE UNI">
            <a:extLst>
              <a:ext uri="{FF2B5EF4-FFF2-40B4-BE49-F238E27FC236}">
                <a16:creationId xmlns:a16="http://schemas.microsoft.com/office/drawing/2014/main" id="{7C0E41FB-BD79-4524-9916-7142476C8C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435" y="-1"/>
            <a:ext cx="10303565" cy="6869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914BDD7D-DB96-492C-9D99-E45B7103CC29}"/>
              </a:ext>
            </a:extLst>
          </p:cNvPr>
          <p:cNvSpPr/>
          <p:nvPr/>
        </p:nvSpPr>
        <p:spPr>
          <a:xfrm>
            <a:off x="0" y="0"/>
            <a:ext cx="2753139" cy="6858000"/>
          </a:xfrm>
          <a:prstGeom prst="rect">
            <a:avLst/>
          </a:prstGeom>
          <a:solidFill>
            <a:srgbClr val="1B5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pSp>
        <p:nvGrpSpPr>
          <p:cNvPr id="12" name="Group 67">
            <a:extLst>
              <a:ext uri="{FF2B5EF4-FFF2-40B4-BE49-F238E27FC236}">
                <a16:creationId xmlns:a16="http://schemas.microsoft.com/office/drawing/2014/main" id="{D270A3C2-1C41-4ED3-9A3B-AE244E8217C4}"/>
              </a:ext>
            </a:extLst>
          </p:cNvPr>
          <p:cNvGrpSpPr/>
          <p:nvPr/>
        </p:nvGrpSpPr>
        <p:grpSpPr>
          <a:xfrm>
            <a:off x="-189872" y="30973"/>
            <a:ext cx="2648988" cy="996057"/>
            <a:chOff x="-82869" y="2041805"/>
            <a:chExt cx="2984373" cy="1122167"/>
          </a:xfrm>
        </p:grpSpPr>
        <p:grpSp>
          <p:nvGrpSpPr>
            <p:cNvPr id="13" name="Group 68">
              <a:extLst>
                <a:ext uri="{FF2B5EF4-FFF2-40B4-BE49-F238E27FC236}">
                  <a16:creationId xmlns:a16="http://schemas.microsoft.com/office/drawing/2014/main" id="{6AB5FB1E-F698-46A7-8812-6CE21076844F}"/>
                </a:ext>
              </a:extLst>
            </p:cNvPr>
            <p:cNvGrpSpPr/>
            <p:nvPr userDrawn="1"/>
          </p:nvGrpSpPr>
          <p:grpSpPr>
            <a:xfrm>
              <a:off x="200146" y="2104325"/>
              <a:ext cx="2701358" cy="875012"/>
              <a:chOff x="1066498" y="286265"/>
              <a:chExt cx="11991969" cy="3884392"/>
            </a:xfrm>
            <a:solidFill>
              <a:schemeClr val="bg1"/>
            </a:solidFill>
          </p:grpSpPr>
          <p:sp>
            <p:nvSpPr>
              <p:cNvPr id="41" name="Rectangle 96">
                <a:extLst>
                  <a:ext uri="{FF2B5EF4-FFF2-40B4-BE49-F238E27FC236}">
                    <a16:creationId xmlns:a16="http://schemas.microsoft.com/office/drawing/2014/main" id="{95BA5489-6A3D-42B0-981E-E0D73EF45420}"/>
                  </a:ext>
                </a:extLst>
              </p:cNvPr>
              <p:cNvSpPr/>
              <p:nvPr/>
            </p:nvSpPr>
            <p:spPr>
              <a:xfrm rot="2143082">
                <a:off x="5813228" y="3225577"/>
                <a:ext cx="1095502" cy="475403"/>
              </a:xfrm>
              <a:prstGeom prst="rect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97">
                <a:extLst>
                  <a:ext uri="{FF2B5EF4-FFF2-40B4-BE49-F238E27FC236}">
                    <a16:creationId xmlns:a16="http://schemas.microsoft.com/office/drawing/2014/main" id="{03A34889-ADE2-42A7-95A5-8C96E641C9FA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143082">
                <a:off x="12731593" y="2328837"/>
                <a:ext cx="326874" cy="326875"/>
              </a:xfrm>
              <a:prstGeom prst="ellipse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98">
                <a:extLst>
                  <a:ext uri="{FF2B5EF4-FFF2-40B4-BE49-F238E27FC236}">
                    <a16:creationId xmlns:a16="http://schemas.microsoft.com/office/drawing/2014/main" id="{5663CB5D-D6EB-4F0C-B88B-BED5606FE6AA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143082">
                <a:off x="12012401" y="1020618"/>
                <a:ext cx="326874" cy="326875"/>
              </a:xfrm>
              <a:prstGeom prst="ellipse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99">
                <a:extLst>
                  <a:ext uri="{FF2B5EF4-FFF2-40B4-BE49-F238E27FC236}">
                    <a16:creationId xmlns:a16="http://schemas.microsoft.com/office/drawing/2014/main" id="{00A1275E-7070-422B-890A-B4EFB66387B0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143082">
                <a:off x="3996941" y="286265"/>
                <a:ext cx="326874" cy="326875"/>
              </a:xfrm>
              <a:prstGeom prst="ellipse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100">
                <a:extLst>
                  <a:ext uri="{FF2B5EF4-FFF2-40B4-BE49-F238E27FC236}">
                    <a16:creationId xmlns:a16="http://schemas.microsoft.com/office/drawing/2014/main" id="{1A819D98-B921-4CA0-81FF-C9AB650C32D8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143082">
                <a:off x="4668722" y="303427"/>
                <a:ext cx="326874" cy="326875"/>
              </a:xfrm>
              <a:prstGeom prst="ellipse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101">
                <a:extLst>
                  <a:ext uri="{FF2B5EF4-FFF2-40B4-BE49-F238E27FC236}">
                    <a16:creationId xmlns:a16="http://schemas.microsoft.com/office/drawing/2014/main" id="{0BA59487-93AE-4CBE-80B0-0FE6114E8571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143082">
                <a:off x="5318715" y="358216"/>
                <a:ext cx="326874" cy="326875"/>
              </a:xfrm>
              <a:prstGeom prst="ellipse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102">
                <a:extLst>
                  <a:ext uri="{FF2B5EF4-FFF2-40B4-BE49-F238E27FC236}">
                    <a16:creationId xmlns:a16="http://schemas.microsoft.com/office/drawing/2014/main" id="{6C79A59E-2F47-447C-A00B-6CF786110DF9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143082">
                <a:off x="1412639" y="3092041"/>
                <a:ext cx="326874" cy="326875"/>
              </a:xfrm>
              <a:prstGeom prst="ellipse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103">
                <a:extLst>
                  <a:ext uri="{FF2B5EF4-FFF2-40B4-BE49-F238E27FC236}">
                    <a16:creationId xmlns:a16="http://schemas.microsoft.com/office/drawing/2014/main" id="{F891F2AF-DDC6-40BA-8E11-9C8C5B6E7598}"/>
                  </a:ext>
                </a:extLst>
              </p:cNvPr>
              <p:cNvSpPr/>
              <p:nvPr/>
            </p:nvSpPr>
            <p:spPr>
              <a:xfrm rot="2143082">
                <a:off x="3222236" y="867087"/>
                <a:ext cx="802454" cy="156661"/>
              </a:xfrm>
              <a:prstGeom prst="rect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104">
                <a:extLst>
                  <a:ext uri="{FF2B5EF4-FFF2-40B4-BE49-F238E27FC236}">
                    <a16:creationId xmlns:a16="http://schemas.microsoft.com/office/drawing/2014/main" id="{B884AD48-4BC6-4F01-AB1E-92A49E5A57B9}"/>
                  </a:ext>
                </a:extLst>
              </p:cNvPr>
              <p:cNvSpPr/>
              <p:nvPr/>
            </p:nvSpPr>
            <p:spPr>
              <a:xfrm rot="2143082">
                <a:off x="4067032" y="3784745"/>
                <a:ext cx="326874" cy="267682"/>
              </a:xfrm>
              <a:prstGeom prst="rect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105">
                <a:extLst>
                  <a:ext uri="{FF2B5EF4-FFF2-40B4-BE49-F238E27FC236}">
                    <a16:creationId xmlns:a16="http://schemas.microsoft.com/office/drawing/2014/main" id="{F43710DA-B89A-4018-BAE0-EFE3922E31A1}"/>
                  </a:ext>
                </a:extLst>
              </p:cNvPr>
              <p:cNvSpPr/>
              <p:nvPr/>
            </p:nvSpPr>
            <p:spPr>
              <a:xfrm rot="2143082">
                <a:off x="8226837" y="1636990"/>
                <a:ext cx="229078" cy="352760"/>
              </a:xfrm>
              <a:prstGeom prst="rect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106">
                <a:extLst>
                  <a:ext uri="{FF2B5EF4-FFF2-40B4-BE49-F238E27FC236}">
                    <a16:creationId xmlns:a16="http://schemas.microsoft.com/office/drawing/2014/main" id="{CB084498-610A-4676-8836-C2AD68C47F03}"/>
                  </a:ext>
                </a:extLst>
              </p:cNvPr>
              <p:cNvSpPr/>
              <p:nvPr/>
            </p:nvSpPr>
            <p:spPr>
              <a:xfrm rot="2143082">
                <a:off x="8579610" y="1890648"/>
                <a:ext cx="229078" cy="352760"/>
              </a:xfrm>
              <a:prstGeom prst="rect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107">
                <a:extLst>
                  <a:ext uri="{FF2B5EF4-FFF2-40B4-BE49-F238E27FC236}">
                    <a16:creationId xmlns:a16="http://schemas.microsoft.com/office/drawing/2014/main" id="{E76A653D-8F12-464C-A82B-5D8A2F61C51F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143082">
                <a:off x="7545295" y="1382204"/>
                <a:ext cx="326874" cy="326875"/>
              </a:xfrm>
              <a:prstGeom prst="ellipse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108">
                <a:extLst>
                  <a:ext uri="{FF2B5EF4-FFF2-40B4-BE49-F238E27FC236}">
                    <a16:creationId xmlns:a16="http://schemas.microsoft.com/office/drawing/2014/main" id="{A6DFE659-A458-412F-9AFA-56269C4AA7A1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143082">
                <a:off x="7019854" y="984696"/>
                <a:ext cx="326874" cy="326875"/>
              </a:xfrm>
              <a:prstGeom prst="ellipse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109">
                <a:extLst>
                  <a:ext uri="{FF2B5EF4-FFF2-40B4-BE49-F238E27FC236}">
                    <a16:creationId xmlns:a16="http://schemas.microsoft.com/office/drawing/2014/main" id="{3E3F028C-116D-47F1-96AD-BAD382A82F3F}"/>
                  </a:ext>
                </a:extLst>
              </p:cNvPr>
              <p:cNvSpPr/>
              <p:nvPr/>
            </p:nvSpPr>
            <p:spPr>
              <a:xfrm rot="2143082">
                <a:off x="1066498" y="3902975"/>
                <a:ext cx="1314414" cy="267682"/>
              </a:xfrm>
              <a:prstGeom prst="rect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69">
              <a:extLst>
                <a:ext uri="{FF2B5EF4-FFF2-40B4-BE49-F238E27FC236}">
                  <a16:creationId xmlns:a16="http://schemas.microsoft.com/office/drawing/2014/main" id="{18F60AF8-282C-438D-A692-C94908F0FC4A}"/>
                </a:ext>
              </a:extLst>
            </p:cNvPr>
            <p:cNvGrpSpPr/>
            <p:nvPr userDrawn="1"/>
          </p:nvGrpSpPr>
          <p:grpSpPr>
            <a:xfrm>
              <a:off x="-82869" y="2041805"/>
              <a:ext cx="2978819" cy="1122167"/>
              <a:chOff x="-189872" y="8725"/>
              <a:chExt cx="13223684" cy="4981553"/>
            </a:xfrm>
          </p:grpSpPr>
          <p:sp>
            <p:nvSpPr>
              <p:cNvPr id="15" name="Freeform: Shape 70">
                <a:extLst>
                  <a:ext uri="{FF2B5EF4-FFF2-40B4-BE49-F238E27FC236}">
                    <a16:creationId xmlns:a16="http://schemas.microsoft.com/office/drawing/2014/main" id="{ABD6FEE1-879D-42E5-91F5-3EAF38F2CF3A}"/>
                  </a:ext>
                </a:extLst>
              </p:cNvPr>
              <p:cNvSpPr/>
              <p:nvPr/>
            </p:nvSpPr>
            <p:spPr>
              <a:xfrm rot="2143082">
                <a:off x="7006336" y="655174"/>
                <a:ext cx="6027476" cy="1135945"/>
              </a:xfrm>
              <a:custGeom>
                <a:avLst/>
                <a:gdLst>
                  <a:gd name="connsiteX0" fmla="*/ 0 w 2529191"/>
                  <a:gd name="connsiteY0" fmla="*/ 457200 h 476656"/>
                  <a:gd name="connsiteX1" fmla="*/ 1906621 w 2529191"/>
                  <a:gd name="connsiteY1" fmla="*/ 476656 h 476656"/>
                  <a:gd name="connsiteX2" fmla="*/ 2529191 w 2529191"/>
                  <a:gd name="connsiteY2" fmla="*/ 0 h 476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29191" h="476656">
                    <a:moveTo>
                      <a:pt x="0" y="457200"/>
                    </a:moveTo>
                    <a:lnTo>
                      <a:pt x="1906621" y="476656"/>
                    </a:lnTo>
                    <a:lnTo>
                      <a:pt x="2529191" y="0"/>
                    </a:lnTo>
                  </a:path>
                </a:pathLst>
              </a:cu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" name="Straight Connector 71">
                <a:extLst>
                  <a:ext uri="{FF2B5EF4-FFF2-40B4-BE49-F238E27FC236}">
                    <a16:creationId xmlns:a16="http://schemas.microsoft.com/office/drawing/2014/main" id="{2DD98267-A9D0-46C6-A29B-C73D73F8081A}"/>
                  </a:ext>
                </a:extLst>
              </p:cNvPr>
              <p:cNvCxnSpPr>
                <a:cxnSpLocks/>
              </p:cNvCxnSpPr>
              <p:nvPr/>
            </p:nvCxnSpPr>
            <p:spPr>
              <a:xfrm rot="2143082">
                <a:off x="2876886" y="92218"/>
                <a:ext cx="751230" cy="500296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72">
                <a:extLst>
                  <a:ext uri="{FF2B5EF4-FFF2-40B4-BE49-F238E27FC236}">
                    <a16:creationId xmlns:a16="http://schemas.microsoft.com/office/drawing/2014/main" id="{D978B4F1-2223-4B92-BC52-BE4961DDE688}"/>
                  </a:ext>
                </a:extLst>
              </p:cNvPr>
              <p:cNvCxnSpPr>
                <a:cxnSpLocks/>
                <a:endCxn id="44" idx="1"/>
              </p:cNvCxnSpPr>
              <p:nvPr/>
            </p:nvCxnSpPr>
            <p:spPr>
              <a:xfrm rot="2143082">
                <a:off x="3861913" y="8725"/>
                <a:ext cx="362215" cy="192014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73">
                <a:extLst>
                  <a:ext uri="{FF2B5EF4-FFF2-40B4-BE49-F238E27FC236}">
                    <a16:creationId xmlns:a16="http://schemas.microsoft.com/office/drawing/2014/main" id="{3DB5983A-E8FB-4AA0-A7B9-8A113D923C53}"/>
                  </a:ext>
                </a:extLst>
              </p:cNvPr>
              <p:cNvCxnSpPr>
                <a:cxnSpLocks/>
                <a:endCxn id="45" idx="1"/>
              </p:cNvCxnSpPr>
              <p:nvPr/>
            </p:nvCxnSpPr>
            <p:spPr>
              <a:xfrm rot="2143082">
                <a:off x="4587946" y="36177"/>
                <a:ext cx="304652" cy="199197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74">
                <a:extLst>
                  <a:ext uri="{FF2B5EF4-FFF2-40B4-BE49-F238E27FC236}">
                    <a16:creationId xmlns:a16="http://schemas.microsoft.com/office/drawing/2014/main" id="{F7FF833E-8CC3-4F87-8392-3032E4CA4BDB}"/>
                  </a:ext>
                </a:extLst>
              </p:cNvPr>
              <p:cNvCxnSpPr>
                <a:cxnSpLocks/>
                <a:endCxn id="46" idx="1"/>
              </p:cNvCxnSpPr>
              <p:nvPr/>
            </p:nvCxnSpPr>
            <p:spPr>
              <a:xfrm rot="2143082">
                <a:off x="5184517" y="13932"/>
                <a:ext cx="382898" cy="259024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75">
                <a:extLst>
                  <a:ext uri="{FF2B5EF4-FFF2-40B4-BE49-F238E27FC236}">
                    <a16:creationId xmlns:a16="http://schemas.microsoft.com/office/drawing/2014/main" id="{CF3E0BAC-5E2D-43F2-A6C8-F7E70BA57A8F}"/>
                  </a:ext>
                </a:extLst>
              </p:cNvPr>
              <p:cNvCxnSpPr>
                <a:cxnSpLocks/>
              </p:cNvCxnSpPr>
              <p:nvPr/>
            </p:nvCxnSpPr>
            <p:spPr>
              <a:xfrm rot="2143082">
                <a:off x="6351522" y="167773"/>
                <a:ext cx="1161265" cy="701571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76">
                <a:extLst>
                  <a:ext uri="{FF2B5EF4-FFF2-40B4-BE49-F238E27FC236}">
                    <a16:creationId xmlns:a16="http://schemas.microsoft.com/office/drawing/2014/main" id="{2B019471-D2EC-4008-90F1-0778E4939FD0}"/>
                  </a:ext>
                </a:extLst>
              </p:cNvPr>
              <p:cNvCxnSpPr>
                <a:cxnSpLocks/>
              </p:cNvCxnSpPr>
              <p:nvPr/>
            </p:nvCxnSpPr>
            <p:spPr>
              <a:xfrm rot="2143082">
                <a:off x="6692921" y="218797"/>
                <a:ext cx="1381992" cy="85998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Oval 77">
                <a:extLst>
                  <a:ext uri="{FF2B5EF4-FFF2-40B4-BE49-F238E27FC236}">
                    <a16:creationId xmlns:a16="http://schemas.microsoft.com/office/drawing/2014/main" id="{7E3F267E-3E64-4959-A0E7-349FDB058E7F}"/>
                  </a:ext>
                </a:extLst>
              </p:cNvPr>
              <p:cNvSpPr/>
              <p:nvPr/>
            </p:nvSpPr>
            <p:spPr>
              <a:xfrm rot="2143082">
                <a:off x="7510123" y="2742036"/>
                <a:ext cx="414350" cy="414349"/>
              </a:xfrm>
              <a:prstGeom prst="ellipse">
                <a:avLst/>
              </a:pr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78">
                <a:extLst>
                  <a:ext uri="{FF2B5EF4-FFF2-40B4-BE49-F238E27FC236}">
                    <a16:creationId xmlns:a16="http://schemas.microsoft.com/office/drawing/2014/main" id="{85B70967-C681-4555-91C1-46372C9CA05F}"/>
                  </a:ext>
                </a:extLst>
              </p:cNvPr>
              <p:cNvSpPr/>
              <p:nvPr/>
            </p:nvSpPr>
            <p:spPr>
              <a:xfrm rot="2143082">
                <a:off x="4669450" y="3406144"/>
                <a:ext cx="414350" cy="414349"/>
              </a:xfrm>
              <a:prstGeom prst="ellipse">
                <a:avLst/>
              </a:pr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79">
                <a:extLst>
                  <a:ext uri="{FF2B5EF4-FFF2-40B4-BE49-F238E27FC236}">
                    <a16:creationId xmlns:a16="http://schemas.microsoft.com/office/drawing/2014/main" id="{5690026F-2078-4CDB-9E61-4A47AF9C331A}"/>
                  </a:ext>
                </a:extLst>
              </p:cNvPr>
              <p:cNvSpPr/>
              <p:nvPr/>
            </p:nvSpPr>
            <p:spPr>
              <a:xfrm rot="2143082">
                <a:off x="3138553" y="4575929"/>
                <a:ext cx="414350" cy="414349"/>
              </a:xfrm>
              <a:prstGeom prst="ellipse">
                <a:avLst/>
              </a:pr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5" name="Straight Connector 80">
                <a:extLst>
                  <a:ext uri="{FF2B5EF4-FFF2-40B4-BE49-F238E27FC236}">
                    <a16:creationId xmlns:a16="http://schemas.microsoft.com/office/drawing/2014/main" id="{091374F2-D993-4500-9BDC-D66DEEEEA982}"/>
                  </a:ext>
                </a:extLst>
              </p:cNvPr>
              <p:cNvCxnSpPr>
                <a:cxnSpLocks/>
                <a:endCxn id="43" idx="3"/>
              </p:cNvCxnSpPr>
              <p:nvPr/>
            </p:nvCxnSpPr>
            <p:spPr>
              <a:xfrm rot="2143082" flipV="1">
                <a:off x="9495558" y="398794"/>
                <a:ext cx="2220218" cy="173889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81">
                <a:extLst>
                  <a:ext uri="{FF2B5EF4-FFF2-40B4-BE49-F238E27FC236}">
                    <a16:creationId xmlns:a16="http://schemas.microsoft.com/office/drawing/2014/main" id="{A0C70D59-583D-4BF4-AA73-1F9E98579F92}"/>
                  </a:ext>
                </a:extLst>
              </p:cNvPr>
              <p:cNvCxnSpPr>
                <a:cxnSpLocks/>
                <a:endCxn id="50" idx="1"/>
              </p:cNvCxnSpPr>
              <p:nvPr/>
            </p:nvCxnSpPr>
            <p:spPr>
              <a:xfrm rot="2143082">
                <a:off x="7207957" y="513530"/>
                <a:ext cx="1437691" cy="897741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82">
                <a:extLst>
                  <a:ext uri="{FF2B5EF4-FFF2-40B4-BE49-F238E27FC236}">
                    <a16:creationId xmlns:a16="http://schemas.microsoft.com/office/drawing/2014/main" id="{B2D9C80B-EC4D-4DCB-8A7B-E68361911AD8}"/>
                  </a:ext>
                </a:extLst>
              </p:cNvPr>
              <p:cNvCxnSpPr>
                <a:cxnSpLocks/>
                <a:endCxn id="47" idx="3"/>
              </p:cNvCxnSpPr>
              <p:nvPr/>
            </p:nvCxnSpPr>
            <p:spPr>
              <a:xfrm rot="2143082" flipV="1">
                <a:off x="702503" y="3052333"/>
                <a:ext cx="629883" cy="485221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83">
                <a:extLst>
                  <a:ext uri="{FF2B5EF4-FFF2-40B4-BE49-F238E27FC236}">
                    <a16:creationId xmlns:a16="http://schemas.microsoft.com/office/drawing/2014/main" id="{38A0CB46-0C1B-4A9B-8B0F-7722A3CA8506}"/>
                  </a:ext>
                </a:extLst>
              </p:cNvPr>
              <p:cNvCxnSpPr>
                <a:cxnSpLocks/>
              </p:cNvCxnSpPr>
              <p:nvPr/>
            </p:nvCxnSpPr>
            <p:spPr>
              <a:xfrm rot="2143082" flipV="1">
                <a:off x="669928" y="3488332"/>
                <a:ext cx="489377" cy="336192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84">
                <a:extLst>
                  <a:ext uri="{FF2B5EF4-FFF2-40B4-BE49-F238E27FC236}">
                    <a16:creationId xmlns:a16="http://schemas.microsoft.com/office/drawing/2014/main" id="{5FFEF8CA-217B-4778-AB29-441DD2019595}"/>
                  </a:ext>
                </a:extLst>
              </p:cNvPr>
              <p:cNvCxnSpPr>
                <a:cxnSpLocks/>
                <a:endCxn id="24" idx="1"/>
              </p:cNvCxnSpPr>
              <p:nvPr/>
            </p:nvCxnSpPr>
            <p:spPr>
              <a:xfrm rot="2143082">
                <a:off x="2366587" y="3215368"/>
                <a:ext cx="1384975" cy="1058561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85">
                <a:extLst>
                  <a:ext uri="{FF2B5EF4-FFF2-40B4-BE49-F238E27FC236}">
                    <a16:creationId xmlns:a16="http://schemas.microsoft.com/office/drawing/2014/main" id="{EC2E5892-207F-4F28-B60A-30080A3AEA34}"/>
                  </a:ext>
                </a:extLst>
              </p:cNvPr>
              <p:cNvCxnSpPr>
                <a:cxnSpLocks/>
                <a:endCxn id="41" idx="1"/>
              </p:cNvCxnSpPr>
              <p:nvPr/>
            </p:nvCxnSpPr>
            <p:spPr>
              <a:xfrm rot="2143082" flipV="1">
                <a:off x="4532904" y="2697776"/>
                <a:ext cx="1219991" cy="952756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Freeform: Shape 86">
                <a:extLst>
                  <a:ext uri="{FF2B5EF4-FFF2-40B4-BE49-F238E27FC236}">
                    <a16:creationId xmlns:a16="http://schemas.microsoft.com/office/drawing/2014/main" id="{3E818C2A-F79A-4CE0-8AF6-9E3FB06EF8F3}"/>
                  </a:ext>
                </a:extLst>
              </p:cNvPr>
              <p:cNvSpPr/>
              <p:nvPr/>
            </p:nvSpPr>
            <p:spPr>
              <a:xfrm rot="2143082">
                <a:off x="568532" y="1210040"/>
                <a:ext cx="4879294" cy="908510"/>
              </a:xfrm>
              <a:custGeom>
                <a:avLst/>
                <a:gdLst>
                  <a:gd name="connsiteX0" fmla="*/ 0 w 2391302"/>
                  <a:gd name="connsiteY0" fmla="*/ 7998 h 381222"/>
                  <a:gd name="connsiteX1" fmla="*/ 0 w 2391302"/>
                  <a:gd name="connsiteY1" fmla="*/ 7998 h 381222"/>
                  <a:gd name="connsiteX2" fmla="*/ 71979 w 2391302"/>
                  <a:gd name="connsiteY2" fmla="*/ 7998 h 381222"/>
                  <a:gd name="connsiteX3" fmla="*/ 343899 w 2391302"/>
                  <a:gd name="connsiteY3" fmla="*/ 0 h 381222"/>
                  <a:gd name="connsiteX4" fmla="*/ 850418 w 2391302"/>
                  <a:gd name="connsiteY4" fmla="*/ 375890 h 381222"/>
                  <a:gd name="connsiteX5" fmla="*/ 2391302 w 2391302"/>
                  <a:gd name="connsiteY5" fmla="*/ 381222 h 381222"/>
                  <a:gd name="connsiteX6" fmla="*/ 2391302 w 2391302"/>
                  <a:gd name="connsiteY6" fmla="*/ 381222 h 381222"/>
                  <a:gd name="connsiteX0" fmla="*/ 0 w 2391302"/>
                  <a:gd name="connsiteY0" fmla="*/ 7998 h 381222"/>
                  <a:gd name="connsiteX1" fmla="*/ 0 w 2391302"/>
                  <a:gd name="connsiteY1" fmla="*/ 7998 h 381222"/>
                  <a:gd name="connsiteX2" fmla="*/ 343899 w 2391302"/>
                  <a:gd name="connsiteY2" fmla="*/ 0 h 381222"/>
                  <a:gd name="connsiteX3" fmla="*/ 850418 w 2391302"/>
                  <a:gd name="connsiteY3" fmla="*/ 375890 h 381222"/>
                  <a:gd name="connsiteX4" fmla="*/ 2391302 w 2391302"/>
                  <a:gd name="connsiteY4" fmla="*/ 381222 h 381222"/>
                  <a:gd name="connsiteX5" fmla="*/ 2391302 w 2391302"/>
                  <a:gd name="connsiteY5" fmla="*/ 381222 h 381222"/>
                  <a:gd name="connsiteX0" fmla="*/ 0 w 2391302"/>
                  <a:gd name="connsiteY0" fmla="*/ 7998 h 381222"/>
                  <a:gd name="connsiteX1" fmla="*/ 343899 w 2391302"/>
                  <a:gd name="connsiteY1" fmla="*/ 0 h 381222"/>
                  <a:gd name="connsiteX2" fmla="*/ 850418 w 2391302"/>
                  <a:gd name="connsiteY2" fmla="*/ 375890 h 381222"/>
                  <a:gd name="connsiteX3" fmla="*/ 2391302 w 2391302"/>
                  <a:gd name="connsiteY3" fmla="*/ 381222 h 381222"/>
                  <a:gd name="connsiteX4" fmla="*/ 2391302 w 2391302"/>
                  <a:gd name="connsiteY4" fmla="*/ 381222 h 381222"/>
                  <a:gd name="connsiteX0" fmla="*/ 0 w 2047403"/>
                  <a:gd name="connsiteY0" fmla="*/ 0 h 381222"/>
                  <a:gd name="connsiteX1" fmla="*/ 506519 w 2047403"/>
                  <a:gd name="connsiteY1" fmla="*/ 375890 h 381222"/>
                  <a:gd name="connsiteX2" fmla="*/ 2047403 w 2047403"/>
                  <a:gd name="connsiteY2" fmla="*/ 381222 h 381222"/>
                  <a:gd name="connsiteX3" fmla="*/ 2047403 w 2047403"/>
                  <a:gd name="connsiteY3" fmla="*/ 381222 h 381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47403" h="381222">
                    <a:moveTo>
                      <a:pt x="0" y="0"/>
                    </a:moveTo>
                    <a:lnTo>
                      <a:pt x="506519" y="375890"/>
                    </a:lnTo>
                    <a:lnTo>
                      <a:pt x="2047403" y="381222"/>
                    </a:lnTo>
                    <a:lnTo>
                      <a:pt x="2047403" y="381222"/>
                    </a:lnTo>
                  </a:path>
                </a:pathLst>
              </a:cu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Freeform: Shape 87">
                <a:extLst>
                  <a:ext uri="{FF2B5EF4-FFF2-40B4-BE49-F238E27FC236}">
                    <a16:creationId xmlns:a16="http://schemas.microsoft.com/office/drawing/2014/main" id="{2298BD8F-799E-4744-8E17-6994EB55455A}"/>
                  </a:ext>
                </a:extLst>
              </p:cNvPr>
              <p:cNvSpPr/>
              <p:nvPr/>
            </p:nvSpPr>
            <p:spPr>
              <a:xfrm rot="2143082">
                <a:off x="-189872" y="1365133"/>
                <a:ext cx="5152485" cy="1114766"/>
              </a:xfrm>
              <a:custGeom>
                <a:avLst/>
                <a:gdLst>
                  <a:gd name="connsiteX0" fmla="*/ 0 w 2391302"/>
                  <a:gd name="connsiteY0" fmla="*/ 7998 h 381222"/>
                  <a:gd name="connsiteX1" fmla="*/ 0 w 2391302"/>
                  <a:gd name="connsiteY1" fmla="*/ 7998 h 381222"/>
                  <a:gd name="connsiteX2" fmla="*/ 71979 w 2391302"/>
                  <a:gd name="connsiteY2" fmla="*/ 7998 h 381222"/>
                  <a:gd name="connsiteX3" fmla="*/ 343899 w 2391302"/>
                  <a:gd name="connsiteY3" fmla="*/ 0 h 381222"/>
                  <a:gd name="connsiteX4" fmla="*/ 850418 w 2391302"/>
                  <a:gd name="connsiteY4" fmla="*/ 375890 h 381222"/>
                  <a:gd name="connsiteX5" fmla="*/ 2391302 w 2391302"/>
                  <a:gd name="connsiteY5" fmla="*/ 381222 h 381222"/>
                  <a:gd name="connsiteX6" fmla="*/ 2391302 w 2391302"/>
                  <a:gd name="connsiteY6" fmla="*/ 381222 h 381222"/>
                  <a:gd name="connsiteX0" fmla="*/ 0 w 2391302"/>
                  <a:gd name="connsiteY0" fmla="*/ 7998 h 381222"/>
                  <a:gd name="connsiteX1" fmla="*/ 0 w 2391302"/>
                  <a:gd name="connsiteY1" fmla="*/ 7998 h 381222"/>
                  <a:gd name="connsiteX2" fmla="*/ 71979 w 2391302"/>
                  <a:gd name="connsiteY2" fmla="*/ 7998 h 381222"/>
                  <a:gd name="connsiteX3" fmla="*/ 343899 w 2391302"/>
                  <a:gd name="connsiteY3" fmla="*/ 0 h 381222"/>
                  <a:gd name="connsiteX4" fmla="*/ 935726 w 2391302"/>
                  <a:gd name="connsiteY4" fmla="*/ 373714 h 381222"/>
                  <a:gd name="connsiteX5" fmla="*/ 2391302 w 2391302"/>
                  <a:gd name="connsiteY5" fmla="*/ 381222 h 381222"/>
                  <a:gd name="connsiteX6" fmla="*/ 2391302 w 2391302"/>
                  <a:gd name="connsiteY6" fmla="*/ 381222 h 381222"/>
                  <a:gd name="connsiteX0" fmla="*/ 0 w 2391302"/>
                  <a:gd name="connsiteY0" fmla="*/ 7998 h 381222"/>
                  <a:gd name="connsiteX1" fmla="*/ 71979 w 2391302"/>
                  <a:gd name="connsiteY1" fmla="*/ 7998 h 381222"/>
                  <a:gd name="connsiteX2" fmla="*/ 343899 w 2391302"/>
                  <a:gd name="connsiteY2" fmla="*/ 0 h 381222"/>
                  <a:gd name="connsiteX3" fmla="*/ 935726 w 2391302"/>
                  <a:gd name="connsiteY3" fmla="*/ 373714 h 381222"/>
                  <a:gd name="connsiteX4" fmla="*/ 2391302 w 2391302"/>
                  <a:gd name="connsiteY4" fmla="*/ 381222 h 381222"/>
                  <a:gd name="connsiteX5" fmla="*/ 2391302 w 2391302"/>
                  <a:gd name="connsiteY5" fmla="*/ 381222 h 381222"/>
                  <a:gd name="connsiteX0" fmla="*/ 0 w 2319323"/>
                  <a:gd name="connsiteY0" fmla="*/ 7998 h 381222"/>
                  <a:gd name="connsiteX1" fmla="*/ 271920 w 2319323"/>
                  <a:gd name="connsiteY1" fmla="*/ 0 h 381222"/>
                  <a:gd name="connsiteX2" fmla="*/ 863747 w 2319323"/>
                  <a:gd name="connsiteY2" fmla="*/ 373714 h 381222"/>
                  <a:gd name="connsiteX3" fmla="*/ 2319323 w 2319323"/>
                  <a:gd name="connsiteY3" fmla="*/ 381222 h 381222"/>
                  <a:gd name="connsiteX4" fmla="*/ 2319323 w 2319323"/>
                  <a:gd name="connsiteY4" fmla="*/ 381222 h 381222"/>
                  <a:gd name="connsiteX0" fmla="*/ 0 w 2188694"/>
                  <a:gd name="connsiteY0" fmla="*/ 10175 h 381222"/>
                  <a:gd name="connsiteX1" fmla="*/ 141291 w 2188694"/>
                  <a:gd name="connsiteY1" fmla="*/ 0 h 381222"/>
                  <a:gd name="connsiteX2" fmla="*/ 733118 w 2188694"/>
                  <a:gd name="connsiteY2" fmla="*/ 373714 h 381222"/>
                  <a:gd name="connsiteX3" fmla="*/ 2188694 w 2188694"/>
                  <a:gd name="connsiteY3" fmla="*/ 381222 h 381222"/>
                  <a:gd name="connsiteX4" fmla="*/ 2188694 w 2188694"/>
                  <a:gd name="connsiteY4" fmla="*/ 381222 h 381222"/>
                  <a:gd name="connsiteX0" fmla="*/ 0 w 2162035"/>
                  <a:gd name="connsiteY0" fmla="*/ 0 h 381930"/>
                  <a:gd name="connsiteX1" fmla="*/ 114632 w 2162035"/>
                  <a:gd name="connsiteY1" fmla="*/ 708 h 381930"/>
                  <a:gd name="connsiteX2" fmla="*/ 706459 w 2162035"/>
                  <a:gd name="connsiteY2" fmla="*/ 374422 h 381930"/>
                  <a:gd name="connsiteX3" fmla="*/ 2162035 w 2162035"/>
                  <a:gd name="connsiteY3" fmla="*/ 381930 h 381930"/>
                  <a:gd name="connsiteX4" fmla="*/ 2162035 w 2162035"/>
                  <a:gd name="connsiteY4" fmla="*/ 381930 h 3819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62035" h="381930">
                    <a:moveTo>
                      <a:pt x="0" y="0"/>
                    </a:moveTo>
                    <a:lnTo>
                      <a:pt x="114632" y="708"/>
                    </a:lnTo>
                    <a:lnTo>
                      <a:pt x="706459" y="374422"/>
                    </a:lnTo>
                    <a:lnTo>
                      <a:pt x="2162035" y="381930"/>
                    </a:lnTo>
                    <a:lnTo>
                      <a:pt x="2162035" y="381930"/>
                    </a:lnTo>
                  </a:path>
                </a:pathLst>
              </a:cu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Freeform: Shape 88">
                <a:extLst>
                  <a:ext uri="{FF2B5EF4-FFF2-40B4-BE49-F238E27FC236}">
                    <a16:creationId xmlns:a16="http://schemas.microsoft.com/office/drawing/2014/main" id="{26887A4E-1949-4CF1-A146-457FFA20CB8F}"/>
                  </a:ext>
                </a:extLst>
              </p:cNvPr>
              <p:cNvSpPr/>
              <p:nvPr/>
            </p:nvSpPr>
            <p:spPr>
              <a:xfrm rot="2143082">
                <a:off x="3332609" y="2161597"/>
                <a:ext cx="2611186" cy="1099113"/>
              </a:xfrm>
              <a:custGeom>
                <a:avLst/>
                <a:gdLst>
                  <a:gd name="connsiteX0" fmla="*/ 0 w 1095680"/>
                  <a:gd name="connsiteY0" fmla="*/ 461199 h 461199"/>
                  <a:gd name="connsiteX1" fmla="*/ 621152 w 1095680"/>
                  <a:gd name="connsiteY1" fmla="*/ 0 h 461199"/>
                  <a:gd name="connsiteX2" fmla="*/ 1095680 w 1095680"/>
                  <a:gd name="connsiteY2" fmla="*/ 0 h 461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95680" h="461199">
                    <a:moveTo>
                      <a:pt x="0" y="461199"/>
                    </a:moveTo>
                    <a:lnTo>
                      <a:pt x="621152" y="0"/>
                    </a:lnTo>
                    <a:lnTo>
                      <a:pt x="1095680" y="0"/>
                    </a:lnTo>
                  </a:path>
                </a:pathLst>
              </a:cu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4" name="Straight Connector 89">
                <a:extLst>
                  <a:ext uri="{FF2B5EF4-FFF2-40B4-BE49-F238E27FC236}">
                    <a16:creationId xmlns:a16="http://schemas.microsoft.com/office/drawing/2014/main" id="{1CF39D90-AB8F-4D7B-8056-0BD24CC22B90}"/>
                  </a:ext>
                </a:extLst>
              </p:cNvPr>
              <p:cNvCxnSpPr>
                <a:cxnSpLocks/>
              </p:cNvCxnSpPr>
              <p:nvPr/>
            </p:nvCxnSpPr>
            <p:spPr>
              <a:xfrm rot="2143082" flipV="1">
                <a:off x="1319091" y="3532941"/>
                <a:ext cx="0" cy="439763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90">
                <a:extLst>
                  <a:ext uri="{FF2B5EF4-FFF2-40B4-BE49-F238E27FC236}">
                    <a16:creationId xmlns:a16="http://schemas.microsoft.com/office/drawing/2014/main" id="{304E1489-E865-4425-A457-0F17B4D2617A}"/>
                  </a:ext>
                </a:extLst>
              </p:cNvPr>
              <p:cNvCxnSpPr>
                <a:cxnSpLocks/>
              </p:cNvCxnSpPr>
              <p:nvPr/>
            </p:nvCxnSpPr>
            <p:spPr>
              <a:xfrm rot="2143082" flipV="1">
                <a:off x="1490130" y="3655926"/>
                <a:ext cx="0" cy="439763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91">
                <a:extLst>
                  <a:ext uri="{FF2B5EF4-FFF2-40B4-BE49-F238E27FC236}">
                    <a16:creationId xmlns:a16="http://schemas.microsoft.com/office/drawing/2014/main" id="{6EF85E77-129C-4434-82DE-15610E337116}"/>
                  </a:ext>
                </a:extLst>
              </p:cNvPr>
              <p:cNvCxnSpPr>
                <a:cxnSpLocks/>
              </p:cNvCxnSpPr>
              <p:nvPr/>
            </p:nvCxnSpPr>
            <p:spPr>
              <a:xfrm rot="2143082" flipV="1">
                <a:off x="1661174" y="3778910"/>
                <a:ext cx="0" cy="439763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92">
                <a:extLst>
                  <a:ext uri="{FF2B5EF4-FFF2-40B4-BE49-F238E27FC236}">
                    <a16:creationId xmlns:a16="http://schemas.microsoft.com/office/drawing/2014/main" id="{A86003C4-C5C7-460C-A060-30DEB81AF1E1}"/>
                  </a:ext>
                </a:extLst>
              </p:cNvPr>
              <p:cNvCxnSpPr>
                <a:cxnSpLocks/>
              </p:cNvCxnSpPr>
              <p:nvPr/>
            </p:nvCxnSpPr>
            <p:spPr>
              <a:xfrm rot="2143082" flipV="1">
                <a:off x="1832213" y="3901899"/>
                <a:ext cx="0" cy="439763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93">
                <a:extLst>
                  <a:ext uri="{FF2B5EF4-FFF2-40B4-BE49-F238E27FC236}">
                    <a16:creationId xmlns:a16="http://schemas.microsoft.com/office/drawing/2014/main" id="{F581AC6A-D811-4194-BA5A-C8404007FFD5}"/>
                  </a:ext>
                </a:extLst>
              </p:cNvPr>
              <p:cNvCxnSpPr>
                <a:cxnSpLocks/>
              </p:cNvCxnSpPr>
              <p:nvPr/>
            </p:nvCxnSpPr>
            <p:spPr>
              <a:xfrm rot="2143082" flipV="1">
                <a:off x="2003248" y="4024888"/>
                <a:ext cx="0" cy="439763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94">
                <a:extLst>
                  <a:ext uri="{FF2B5EF4-FFF2-40B4-BE49-F238E27FC236}">
                    <a16:creationId xmlns:a16="http://schemas.microsoft.com/office/drawing/2014/main" id="{32C83F17-8784-446D-A48C-1126D4839C83}"/>
                  </a:ext>
                </a:extLst>
              </p:cNvPr>
              <p:cNvCxnSpPr>
                <a:cxnSpLocks/>
              </p:cNvCxnSpPr>
              <p:nvPr/>
            </p:nvCxnSpPr>
            <p:spPr>
              <a:xfrm rot="2143082" flipV="1">
                <a:off x="2174296" y="4147877"/>
                <a:ext cx="0" cy="439763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Freeform: Shape 95">
                <a:extLst>
                  <a:ext uri="{FF2B5EF4-FFF2-40B4-BE49-F238E27FC236}">
                    <a16:creationId xmlns:a16="http://schemas.microsoft.com/office/drawing/2014/main" id="{C08BFDA4-7D50-460B-ACC1-72CBACAEEAA0}"/>
                  </a:ext>
                </a:extLst>
              </p:cNvPr>
              <p:cNvSpPr/>
              <p:nvPr/>
            </p:nvSpPr>
            <p:spPr>
              <a:xfrm rot="2143082">
                <a:off x="4431107" y="1624748"/>
                <a:ext cx="3523756" cy="231821"/>
              </a:xfrm>
              <a:custGeom>
                <a:avLst/>
                <a:gdLst>
                  <a:gd name="connsiteX0" fmla="*/ 0 w 1478604"/>
                  <a:gd name="connsiteY0" fmla="*/ 0 h 97276"/>
                  <a:gd name="connsiteX1" fmla="*/ 107004 w 1478604"/>
                  <a:gd name="connsiteY1" fmla="*/ 97276 h 97276"/>
                  <a:gd name="connsiteX2" fmla="*/ 1478604 w 1478604"/>
                  <a:gd name="connsiteY2" fmla="*/ 97276 h 97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78604" h="97276">
                    <a:moveTo>
                      <a:pt x="0" y="0"/>
                    </a:moveTo>
                    <a:lnTo>
                      <a:pt x="107004" y="97276"/>
                    </a:lnTo>
                    <a:lnTo>
                      <a:pt x="1478604" y="97276"/>
                    </a:lnTo>
                  </a:path>
                </a:pathLst>
              </a:cu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0" name="Group 7">
            <a:extLst>
              <a:ext uri="{FF2B5EF4-FFF2-40B4-BE49-F238E27FC236}">
                <a16:creationId xmlns:a16="http://schemas.microsoft.com/office/drawing/2014/main" id="{83183435-918C-4FC6-AE19-C8F47C91C04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0969" y="4948036"/>
            <a:ext cx="2609611" cy="1887538"/>
            <a:chOff x="-104" y="2990"/>
            <a:chExt cx="1915" cy="1189"/>
          </a:xfrm>
          <a:solidFill>
            <a:schemeClr val="bg1"/>
          </a:solidFill>
        </p:grpSpPr>
        <p:sp>
          <p:nvSpPr>
            <p:cNvPr id="56" name="Freeform 8">
              <a:extLst>
                <a:ext uri="{FF2B5EF4-FFF2-40B4-BE49-F238E27FC236}">
                  <a16:creationId xmlns:a16="http://schemas.microsoft.com/office/drawing/2014/main" id="{04413B8F-D0DB-47DE-A788-9BD566D2C4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" y="3077"/>
              <a:ext cx="219" cy="1102"/>
            </a:xfrm>
            <a:custGeom>
              <a:avLst/>
              <a:gdLst>
                <a:gd name="T0" fmla="*/ 76 w 116"/>
                <a:gd name="T1" fmla="*/ 333 h 584"/>
                <a:gd name="T2" fmla="*/ 91 w 116"/>
                <a:gd name="T3" fmla="*/ 369 h 584"/>
                <a:gd name="T4" fmla="*/ 105 w 116"/>
                <a:gd name="T5" fmla="*/ 400 h 584"/>
                <a:gd name="T6" fmla="*/ 104 w 116"/>
                <a:gd name="T7" fmla="*/ 548 h 584"/>
                <a:gd name="T8" fmla="*/ 116 w 116"/>
                <a:gd name="T9" fmla="*/ 584 h 584"/>
                <a:gd name="T10" fmla="*/ 84 w 116"/>
                <a:gd name="T11" fmla="*/ 584 h 584"/>
                <a:gd name="T12" fmla="*/ 86 w 116"/>
                <a:gd name="T13" fmla="*/ 383 h 584"/>
                <a:gd name="T14" fmla="*/ 82 w 116"/>
                <a:gd name="T15" fmla="*/ 453 h 584"/>
                <a:gd name="T16" fmla="*/ 82 w 116"/>
                <a:gd name="T17" fmla="*/ 557 h 584"/>
                <a:gd name="T18" fmla="*/ 76 w 116"/>
                <a:gd name="T19" fmla="*/ 584 h 584"/>
                <a:gd name="T20" fmla="*/ 68 w 116"/>
                <a:gd name="T21" fmla="*/ 584 h 584"/>
                <a:gd name="T22" fmla="*/ 68 w 116"/>
                <a:gd name="T23" fmla="*/ 516 h 584"/>
                <a:gd name="T24" fmla="*/ 57 w 116"/>
                <a:gd name="T25" fmla="*/ 487 h 584"/>
                <a:gd name="T26" fmla="*/ 59 w 116"/>
                <a:gd name="T27" fmla="*/ 468 h 584"/>
                <a:gd name="T28" fmla="*/ 68 w 116"/>
                <a:gd name="T29" fmla="*/ 449 h 584"/>
                <a:gd name="T30" fmla="*/ 69 w 116"/>
                <a:gd name="T31" fmla="*/ 381 h 584"/>
                <a:gd name="T32" fmla="*/ 48 w 116"/>
                <a:gd name="T33" fmla="*/ 334 h 584"/>
                <a:gd name="T34" fmla="*/ 20 w 116"/>
                <a:gd name="T35" fmla="*/ 266 h 584"/>
                <a:gd name="T36" fmla="*/ 20 w 116"/>
                <a:gd name="T37" fmla="*/ 64 h 584"/>
                <a:gd name="T38" fmla="*/ 11 w 116"/>
                <a:gd name="T39" fmla="*/ 40 h 584"/>
                <a:gd name="T40" fmla="*/ 9 w 116"/>
                <a:gd name="T41" fmla="*/ 10 h 584"/>
                <a:gd name="T42" fmla="*/ 41 w 116"/>
                <a:gd name="T43" fmla="*/ 11 h 584"/>
                <a:gd name="T44" fmla="*/ 38 w 116"/>
                <a:gd name="T45" fmla="*/ 39 h 584"/>
                <a:gd name="T46" fmla="*/ 28 w 116"/>
                <a:gd name="T47" fmla="*/ 64 h 584"/>
                <a:gd name="T48" fmla="*/ 28 w 116"/>
                <a:gd name="T49" fmla="*/ 275 h 584"/>
                <a:gd name="T50" fmla="*/ 58 w 116"/>
                <a:gd name="T51" fmla="*/ 333 h 584"/>
                <a:gd name="T52" fmla="*/ 64 w 116"/>
                <a:gd name="T53" fmla="*/ 316 h 584"/>
                <a:gd name="T54" fmla="*/ 76 w 116"/>
                <a:gd name="T55" fmla="*/ 333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6" h="584">
                  <a:moveTo>
                    <a:pt x="76" y="333"/>
                  </a:moveTo>
                  <a:cubicBezTo>
                    <a:pt x="74" y="348"/>
                    <a:pt x="79" y="360"/>
                    <a:pt x="91" y="369"/>
                  </a:cubicBezTo>
                  <a:cubicBezTo>
                    <a:pt x="102" y="377"/>
                    <a:pt x="105" y="387"/>
                    <a:pt x="105" y="400"/>
                  </a:cubicBezTo>
                  <a:cubicBezTo>
                    <a:pt x="104" y="450"/>
                    <a:pt x="105" y="499"/>
                    <a:pt x="104" y="548"/>
                  </a:cubicBezTo>
                  <a:cubicBezTo>
                    <a:pt x="104" y="562"/>
                    <a:pt x="106" y="574"/>
                    <a:pt x="116" y="584"/>
                  </a:cubicBezTo>
                  <a:cubicBezTo>
                    <a:pt x="106" y="584"/>
                    <a:pt x="95" y="584"/>
                    <a:pt x="84" y="584"/>
                  </a:cubicBezTo>
                  <a:cubicBezTo>
                    <a:pt x="96" y="517"/>
                    <a:pt x="88" y="450"/>
                    <a:pt x="86" y="383"/>
                  </a:cubicBezTo>
                  <a:cubicBezTo>
                    <a:pt x="82" y="406"/>
                    <a:pt x="82" y="430"/>
                    <a:pt x="82" y="453"/>
                  </a:cubicBezTo>
                  <a:cubicBezTo>
                    <a:pt x="82" y="488"/>
                    <a:pt x="82" y="523"/>
                    <a:pt x="82" y="557"/>
                  </a:cubicBezTo>
                  <a:cubicBezTo>
                    <a:pt x="82" y="567"/>
                    <a:pt x="83" y="576"/>
                    <a:pt x="76" y="584"/>
                  </a:cubicBezTo>
                  <a:cubicBezTo>
                    <a:pt x="74" y="584"/>
                    <a:pt x="71" y="584"/>
                    <a:pt x="68" y="584"/>
                  </a:cubicBezTo>
                  <a:cubicBezTo>
                    <a:pt x="68" y="561"/>
                    <a:pt x="68" y="539"/>
                    <a:pt x="68" y="516"/>
                  </a:cubicBezTo>
                  <a:cubicBezTo>
                    <a:pt x="68" y="505"/>
                    <a:pt x="70" y="494"/>
                    <a:pt x="57" y="487"/>
                  </a:cubicBezTo>
                  <a:cubicBezTo>
                    <a:pt x="48" y="482"/>
                    <a:pt x="52" y="471"/>
                    <a:pt x="59" y="468"/>
                  </a:cubicBezTo>
                  <a:cubicBezTo>
                    <a:pt x="70" y="464"/>
                    <a:pt x="68" y="457"/>
                    <a:pt x="68" y="449"/>
                  </a:cubicBezTo>
                  <a:cubicBezTo>
                    <a:pt x="68" y="427"/>
                    <a:pt x="67" y="404"/>
                    <a:pt x="69" y="381"/>
                  </a:cubicBezTo>
                  <a:cubicBezTo>
                    <a:pt x="70" y="361"/>
                    <a:pt x="62" y="346"/>
                    <a:pt x="48" y="334"/>
                  </a:cubicBezTo>
                  <a:cubicBezTo>
                    <a:pt x="25" y="316"/>
                    <a:pt x="19" y="294"/>
                    <a:pt x="20" y="266"/>
                  </a:cubicBezTo>
                  <a:cubicBezTo>
                    <a:pt x="21" y="199"/>
                    <a:pt x="20" y="131"/>
                    <a:pt x="20" y="64"/>
                  </a:cubicBezTo>
                  <a:cubicBezTo>
                    <a:pt x="20" y="55"/>
                    <a:pt x="20" y="47"/>
                    <a:pt x="11" y="40"/>
                  </a:cubicBezTo>
                  <a:cubicBezTo>
                    <a:pt x="1" y="32"/>
                    <a:pt x="0" y="19"/>
                    <a:pt x="9" y="10"/>
                  </a:cubicBezTo>
                  <a:cubicBezTo>
                    <a:pt x="19" y="0"/>
                    <a:pt x="31" y="1"/>
                    <a:pt x="41" y="11"/>
                  </a:cubicBezTo>
                  <a:cubicBezTo>
                    <a:pt x="53" y="22"/>
                    <a:pt x="47" y="32"/>
                    <a:pt x="38" y="39"/>
                  </a:cubicBezTo>
                  <a:cubicBezTo>
                    <a:pt x="29" y="46"/>
                    <a:pt x="28" y="54"/>
                    <a:pt x="28" y="64"/>
                  </a:cubicBezTo>
                  <a:cubicBezTo>
                    <a:pt x="28" y="134"/>
                    <a:pt x="28" y="205"/>
                    <a:pt x="28" y="275"/>
                  </a:cubicBezTo>
                  <a:cubicBezTo>
                    <a:pt x="28" y="310"/>
                    <a:pt x="28" y="310"/>
                    <a:pt x="58" y="333"/>
                  </a:cubicBezTo>
                  <a:cubicBezTo>
                    <a:pt x="63" y="329"/>
                    <a:pt x="57" y="319"/>
                    <a:pt x="64" y="316"/>
                  </a:cubicBezTo>
                  <a:cubicBezTo>
                    <a:pt x="69" y="321"/>
                    <a:pt x="73" y="327"/>
                    <a:pt x="76" y="3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" name="Freeform 9">
              <a:extLst>
                <a:ext uri="{FF2B5EF4-FFF2-40B4-BE49-F238E27FC236}">
                  <a16:creationId xmlns:a16="http://schemas.microsoft.com/office/drawing/2014/main" id="{4B700FE1-66D5-415D-8191-2B3036E56C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7" y="3137"/>
              <a:ext cx="334" cy="1042"/>
            </a:xfrm>
            <a:custGeom>
              <a:avLst/>
              <a:gdLst>
                <a:gd name="T0" fmla="*/ 0 w 177"/>
                <a:gd name="T1" fmla="*/ 552 h 552"/>
                <a:gd name="T2" fmla="*/ 0 w 177"/>
                <a:gd name="T3" fmla="*/ 328 h 552"/>
                <a:gd name="T4" fmla="*/ 13 w 177"/>
                <a:gd name="T5" fmla="*/ 297 h 552"/>
                <a:gd name="T6" fmla="*/ 139 w 177"/>
                <a:gd name="T7" fmla="*/ 171 h 552"/>
                <a:gd name="T8" fmla="*/ 153 w 177"/>
                <a:gd name="T9" fmla="*/ 140 h 552"/>
                <a:gd name="T10" fmla="*/ 152 w 177"/>
                <a:gd name="T11" fmla="*/ 66 h 552"/>
                <a:gd name="T12" fmla="*/ 140 w 177"/>
                <a:gd name="T13" fmla="*/ 36 h 552"/>
                <a:gd name="T14" fmla="*/ 142 w 177"/>
                <a:gd name="T15" fmla="*/ 10 h 552"/>
                <a:gd name="T16" fmla="*/ 167 w 177"/>
                <a:gd name="T17" fmla="*/ 9 h 552"/>
                <a:gd name="T18" fmla="*/ 167 w 177"/>
                <a:gd name="T19" fmla="*/ 37 h 552"/>
                <a:gd name="T20" fmla="*/ 156 w 177"/>
                <a:gd name="T21" fmla="*/ 60 h 552"/>
                <a:gd name="T22" fmla="*/ 156 w 177"/>
                <a:gd name="T23" fmla="*/ 64 h 552"/>
                <a:gd name="T24" fmla="*/ 152 w 177"/>
                <a:gd name="T25" fmla="*/ 165 h 552"/>
                <a:gd name="T26" fmla="*/ 84 w 177"/>
                <a:gd name="T27" fmla="*/ 239 h 552"/>
                <a:gd name="T28" fmla="*/ 21 w 177"/>
                <a:gd name="T29" fmla="*/ 301 h 552"/>
                <a:gd name="T30" fmla="*/ 8 w 177"/>
                <a:gd name="T31" fmla="*/ 332 h 552"/>
                <a:gd name="T32" fmla="*/ 8 w 177"/>
                <a:gd name="T33" fmla="*/ 552 h 552"/>
                <a:gd name="T34" fmla="*/ 0 w 177"/>
                <a:gd name="T35" fmla="*/ 552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7" h="552">
                  <a:moveTo>
                    <a:pt x="0" y="552"/>
                  </a:moveTo>
                  <a:cubicBezTo>
                    <a:pt x="0" y="477"/>
                    <a:pt x="1" y="403"/>
                    <a:pt x="0" y="328"/>
                  </a:cubicBezTo>
                  <a:cubicBezTo>
                    <a:pt x="0" y="315"/>
                    <a:pt x="4" y="306"/>
                    <a:pt x="13" y="297"/>
                  </a:cubicBezTo>
                  <a:cubicBezTo>
                    <a:pt x="55" y="255"/>
                    <a:pt x="97" y="213"/>
                    <a:pt x="139" y="171"/>
                  </a:cubicBezTo>
                  <a:cubicBezTo>
                    <a:pt x="148" y="162"/>
                    <a:pt x="153" y="153"/>
                    <a:pt x="153" y="140"/>
                  </a:cubicBezTo>
                  <a:cubicBezTo>
                    <a:pt x="151" y="115"/>
                    <a:pt x="152" y="91"/>
                    <a:pt x="152" y="66"/>
                  </a:cubicBezTo>
                  <a:cubicBezTo>
                    <a:pt x="152" y="55"/>
                    <a:pt x="155" y="44"/>
                    <a:pt x="140" y="36"/>
                  </a:cubicBezTo>
                  <a:cubicBezTo>
                    <a:pt x="132" y="31"/>
                    <a:pt x="133" y="17"/>
                    <a:pt x="142" y="10"/>
                  </a:cubicBezTo>
                  <a:cubicBezTo>
                    <a:pt x="150" y="4"/>
                    <a:pt x="159" y="0"/>
                    <a:pt x="167" y="9"/>
                  </a:cubicBezTo>
                  <a:cubicBezTo>
                    <a:pt x="175" y="18"/>
                    <a:pt x="177" y="31"/>
                    <a:pt x="167" y="37"/>
                  </a:cubicBezTo>
                  <a:cubicBezTo>
                    <a:pt x="156" y="43"/>
                    <a:pt x="156" y="51"/>
                    <a:pt x="156" y="60"/>
                  </a:cubicBezTo>
                  <a:cubicBezTo>
                    <a:pt x="156" y="62"/>
                    <a:pt x="156" y="63"/>
                    <a:pt x="156" y="64"/>
                  </a:cubicBezTo>
                  <a:cubicBezTo>
                    <a:pt x="156" y="98"/>
                    <a:pt x="164" y="136"/>
                    <a:pt x="152" y="165"/>
                  </a:cubicBezTo>
                  <a:cubicBezTo>
                    <a:pt x="140" y="194"/>
                    <a:pt x="107" y="214"/>
                    <a:pt x="84" y="239"/>
                  </a:cubicBezTo>
                  <a:cubicBezTo>
                    <a:pt x="63" y="259"/>
                    <a:pt x="42" y="280"/>
                    <a:pt x="21" y="301"/>
                  </a:cubicBezTo>
                  <a:cubicBezTo>
                    <a:pt x="12" y="310"/>
                    <a:pt x="8" y="319"/>
                    <a:pt x="8" y="332"/>
                  </a:cubicBezTo>
                  <a:cubicBezTo>
                    <a:pt x="9" y="405"/>
                    <a:pt x="8" y="479"/>
                    <a:pt x="8" y="552"/>
                  </a:cubicBezTo>
                  <a:cubicBezTo>
                    <a:pt x="6" y="552"/>
                    <a:pt x="3" y="552"/>
                    <a:pt x="0" y="5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8" name="Freeform 10">
              <a:extLst>
                <a:ext uri="{FF2B5EF4-FFF2-40B4-BE49-F238E27FC236}">
                  <a16:creationId xmlns:a16="http://schemas.microsoft.com/office/drawing/2014/main" id="{7C86C507-0625-4C40-B3F4-D0F409662D7E}"/>
                </a:ext>
              </a:extLst>
            </p:cNvPr>
            <p:cNvSpPr>
              <a:spLocks/>
            </p:cNvSpPr>
            <p:nvPr/>
          </p:nvSpPr>
          <p:spPr bwMode="auto">
            <a:xfrm>
              <a:off x="846" y="2990"/>
              <a:ext cx="122" cy="1189"/>
            </a:xfrm>
            <a:custGeom>
              <a:avLst/>
              <a:gdLst>
                <a:gd name="T0" fmla="*/ 59 w 65"/>
                <a:gd name="T1" fmla="*/ 630 h 630"/>
                <a:gd name="T2" fmla="*/ 58 w 65"/>
                <a:gd name="T3" fmla="*/ 404 h 630"/>
                <a:gd name="T4" fmla="*/ 41 w 65"/>
                <a:gd name="T5" fmla="*/ 363 h 630"/>
                <a:gd name="T6" fmla="*/ 16 w 65"/>
                <a:gd name="T7" fmla="*/ 304 h 630"/>
                <a:gd name="T8" fmla="*/ 16 w 65"/>
                <a:gd name="T9" fmla="*/ 56 h 630"/>
                <a:gd name="T10" fmla="*/ 7 w 65"/>
                <a:gd name="T11" fmla="*/ 28 h 630"/>
                <a:gd name="T12" fmla="*/ 9 w 65"/>
                <a:gd name="T13" fmla="*/ 7 h 630"/>
                <a:gd name="T14" fmla="*/ 30 w 65"/>
                <a:gd name="T15" fmla="*/ 7 h 630"/>
                <a:gd name="T16" fmla="*/ 32 w 65"/>
                <a:gd name="T17" fmla="*/ 28 h 630"/>
                <a:gd name="T18" fmla="*/ 23 w 65"/>
                <a:gd name="T19" fmla="*/ 57 h 630"/>
                <a:gd name="T20" fmla="*/ 23 w 65"/>
                <a:gd name="T21" fmla="*/ 312 h 630"/>
                <a:gd name="T22" fmla="*/ 41 w 65"/>
                <a:gd name="T23" fmla="*/ 353 h 630"/>
                <a:gd name="T24" fmla="*/ 65 w 65"/>
                <a:gd name="T25" fmla="*/ 410 h 630"/>
                <a:gd name="T26" fmla="*/ 63 w 65"/>
                <a:gd name="T27" fmla="*/ 630 h 630"/>
                <a:gd name="T28" fmla="*/ 59 w 65"/>
                <a:gd name="T29" fmla="*/ 630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5" h="630">
                  <a:moveTo>
                    <a:pt x="59" y="630"/>
                  </a:moveTo>
                  <a:cubicBezTo>
                    <a:pt x="59" y="555"/>
                    <a:pt x="58" y="480"/>
                    <a:pt x="58" y="404"/>
                  </a:cubicBezTo>
                  <a:cubicBezTo>
                    <a:pt x="59" y="387"/>
                    <a:pt x="55" y="373"/>
                    <a:pt x="41" y="363"/>
                  </a:cubicBezTo>
                  <a:cubicBezTo>
                    <a:pt x="21" y="348"/>
                    <a:pt x="15" y="329"/>
                    <a:pt x="16" y="304"/>
                  </a:cubicBezTo>
                  <a:cubicBezTo>
                    <a:pt x="17" y="222"/>
                    <a:pt x="16" y="139"/>
                    <a:pt x="16" y="56"/>
                  </a:cubicBezTo>
                  <a:cubicBezTo>
                    <a:pt x="16" y="46"/>
                    <a:pt x="18" y="36"/>
                    <a:pt x="7" y="28"/>
                  </a:cubicBezTo>
                  <a:cubicBezTo>
                    <a:pt x="0" y="22"/>
                    <a:pt x="2" y="13"/>
                    <a:pt x="9" y="7"/>
                  </a:cubicBezTo>
                  <a:cubicBezTo>
                    <a:pt x="16" y="0"/>
                    <a:pt x="23" y="0"/>
                    <a:pt x="30" y="7"/>
                  </a:cubicBezTo>
                  <a:cubicBezTo>
                    <a:pt x="37" y="13"/>
                    <a:pt x="39" y="22"/>
                    <a:pt x="32" y="28"/>
                  </a:cubicBezTo>
                  <a:cubicBezTo>
                    <a:pt x="22" y="36"/>
                    <a:pt x="23" y="46"/>
                    <a:pt x="23" y="57"/>
                  </a:cubicBezTo>
                  <a:cubicBezTo>
                    <a:pt x="23" y="142"/>
                    <a:pt x="24" y="227"/>
                    <a:pt x="23" y="312"/>
                  </a:cubicBezTo>
                  <a:cubicBezTo>
                    <a:pt x="23" y="330"/>
                    <a:pt x="26" y="344"/>
                    <a:pt x="41" y="353"/>
                  </a:cubicBezTo>
                  <a:cubicBezTo>
                    <a:pt x="61" y="367"/>
                    <a:pt x="65" y="386"/>
                    <a:pt x="65" y="410"/>
                  </a:cubicBezTo>
                  <a:cubicBezTo>
                    <a:pt x="63" y="483"/>
                    <a:pt x="64" y="557"/>
                    <a:pt x="63" y="630"/>
                  </a:cubicBezTo>
                  <a:cubicBezTo>
                    <a:pt x="62" y="630"/>
                    <a:pt x="61" y="630"/>
                    <a:pt x="59" y="6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9" name="Freeform 11">
              <a:extLst>
                <a:ext uri="{FF2B5EF4-FFF2-40B4-BE49-F238E27FC236}">
                  <a16:creationId xmlns:a16="http://schemas.microsoft.com/office/drawing/2014/main" id="{F20AA170-8724-498E-8EE2-73C8503B4A9D}"/>
                </a:ext>
              </a:extLst>
            </p:cNvPr>
            <p:cNvSpPr>
              <a:spLocks/>
            </p:cNvSpPr>
            <p:nvPr/>
          </p:nvSpPr>
          <p:spPr bwMode="auto">
            <a:xfrm>
              <a:off x="722" y="3158"/>
              <a:ext cx="84" cy="1021"/>
            </a:xfrm>
            <a:custGeom>
              <a:avLst/>
              <a:gdLst>
                <a:gd name="T0" fmla="*/ 26 w 45"/>
                <a:gd name="T1" fmla="*/ 418 h 541"/>
                <a:gd name="T2" fmla="*/ 25 w 45"/>
                <a:gd name="T3" fmla="*/ 541 h 541"/>
                <a:gd name="T4" fmla="*/ 17 w 45"/>
                <a:gd name="T5" fmla="*/ 541 h 541"/>
                <a:gd name="T6" fmla="*/ 19 w 45"/>
                <a:gd name="T7" fmla="*/ 417 h 541"/>
                <a:gd name="T8" fmla="*/ 19 w 45"/>
                <a:gd name="T9" fmla="*/ 210 h 541"/>
                <a:gd name="T10" fmla="*/ 19 w 45"/>
                <a:gd name="T11" fmla="*/ 54 h 541"/>
                <a:gd name="T12" fmla="*/ 10 w 45"/>
                <a:gd name="T13" fmla="*/ 36 h 541"/>
                <a:gd name="T14" fmla="*/ 10 w 45"/>
                <a:gd name="T15" fmla="*/ 8 h 541"/>
                <a:gd name="T16" fmla="*/ 36 w 45"/>
                <a:gd name="T17" fmla="*/ 10 h 541"/>
                <a:gd name="T18" fmla="*/ 34 w 45"/>
                <a:gd name="T19" fmla="*/ 37 h 541"/>
                <a:gd name="T20" fmla="*/ 25 w 45"/>
                <a:gd name="T21" fmla="*/ 53 h 541"/>
                <a:gd name="T22" fmla="*/ 26 w 45"/>
                <a:gd name="T23" fmla="*/ 353 h 541"/>
                <a:gd name="T24" fmla="*/ 26 w 45"/>
                <a:gd name="T25" fmla="*/ 365 h 541"/>
                <a:gd name="T26" fmla="*/ 26 w 45"/>
                <a:gd name="T27" fmla="*/ 409 h 541"/>
                <a:gd name="T28" fmla="*/ 26 w 45"/>
                <a:gd name="T29" fmla="*/ 418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5" h="541">
                  <a:moveTo>
                    <a:pt x="26" y="418"/>
                  </a:moveTo>
                  <a:cubicBezTo>
                    <a:pt x="26" y="459"/>
                    <a:pt x="26" y="500"/>
                    <a:pt x="25" y="541"/>
                  </a:cubicBezTo>
                  <a:cubicBezTo>
                    <a:pt x="23" y="541"/>
                    <a:pt x="20" y="541"/>
                    <a:pt x="17" y="541"/>
                  </a:cubicBezTo>
                  <a:cubicBezTo>
                    <a:pt x="18" y="500"/>
                    <a:pt x="19" y="458"/>
                    <a:pt x="19" y="417"/>
                  </a:cubicBezTo>
                  <a:cubicBezTo>
                    <a:pt x="19" y="348"/>
                    <a:pt x="19" y="279"/>
                    <a:pt x="19" y="210"/>
                  </a:cubicBezTo>
                  <a:cubicBezTo>
                    <a:pt x="19" y="158"/>
                    <a:pt x="19" y="106"/>
                    <a:pt x="19" y="54"/>
                  </a:cubicBezTo>
                  <a:cubicBezTo>
                    <a:pt x="19" y="46"/>
                    <a:pt x="16" y="41"/>
                    <a:pt x="10" y="36"/>
                  </a:cubicBezTo>
                  <a:cubicBezTo>
                    <a:pt x="1" y="28"/>
                    <a:pt x="0" y="17"/>
                    <a:pt x="10" y="8"/>
                  </a:cubicBezTo>
                  <a:cubicBezTo>
                    <a:pt x="18" y="0"/>
                    <a:pt x="28" y="1"/>
                    <a:pt x="36" y="10"/>
                  </a:cubicBezTo>
                  <a:cubicBezTo>
                    <a:pt x="45" y="19"/>
                    <a:pt x="44" y="29"/>
                    <a:pt x="34" y="37"/>
                  </a:cubicBezTo>
                  <a:cubicBezTo>
                    <a:pt x="29" y="42"/>
                    <a:pt x="25" y="45"/>
                    <a:pt x="25" y="53"/>
                  </a:cubicBezTo>
                  <a:cubicBezTo>
                    <a:pt x="26" y="153"/>
                    <a:pt x="26" y="253"/>
                    <a:pt x="26" y="353"/>
                  </a:cubicBezTo>
                  <a:cubicBezTo>
                    <a:pt x="29" y="357"/>
                    <a:pt x="28" y="361"/>
                    <a:pt x="26" y="365"/>
                  </a:cubicBezTo>
                  <a:cubicBezTo>
                    <a:pt x="26" y="380"/>
                    <a:pt x="26" y="394"/>
                    <a:pt x="26" y="409"/>
                  </a:cubicBezTo>
                  <a:cubicBezTo>
                    <a:pt x="27" y="412"/>
                    <a:pt x="28" y="415"/>
                    <a:pt x="26" y="4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0" name="Freeform 12">
              <a:extLst>
                <a:ext uri="{FF2B5EF4-FFF2-40B4-BE49-F238E27FC236}">
                  <a16:creationId xmlns:a16="http://schemas.microsoft.com/office/drawing/2014/main" id="{6B104579-8081-4AE0-A600-45746DC699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7" y="3398"/>
              <a:ext cx="70" cy="781"/>
            </a:xfrm>
            <a:custGeom>
              <a:avLst/>
              <a:gdLst>
                <a:gd name="T0" fmla="*/ 15 w 37"/>
                <a:gd name="T1" fmla="*/ 414 h 414"/>
                <a:gd name="T2" fmla="*/ 15 w 37"/>
                <a:gd name="T3" fmla="*/ 54 h 414"/>
                <a:gd name="T4" fmla="*/ 7 w 37"/>
                <a:gd name="T5" fmla="*/ 27 h 414"/>
                <a:gd name="T6" fmla="*/ 8 w 37"/>
                <a:gd name="T7" fmla="*/ 6 h 414"/>
                <a:gd name="T8" fmla="*/ 29 w 37"/>
                <a:gd name="T9" fmla="*/ 6 h 414"/>
                <a:gd name="T10" fmla="*/ 31 w 37"/>
                <a:gd name="T11" fmla="*/ 27 h 414"/>
                <a:gd name="T12" fmla="*/ 22 w 37"/>
                <a:gd name="T13" fmla="*/ 48 h 414"/>
                <a:gd name="T14" fmla="*/ 22 w 37"/>
                <a:gd name="T15" fmla="*/ 406 h 414"/>
                <a:gd name="T16" fmla="*/ 23 w 37"/>
                <a:gd name="T17" fmla="*/ 414 h 414"/>
                <a:gd name="T18" fmla="*/ 15 w 37"/>
                <a:gd name="T19" fmla="*/ 41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414">
                  <a:moveTo>
                    <a:pt x="15" y="414"/>
                  </a:moveTo>
                  <a:cubicBezTo>
                    <a:pt x="15" y="294"/>
                    <a:pt x="15" y="174"/>
                    <a:pt x="15" y="54"/>
                  </a:cubicBezTo>
                  <a:cubicBezTo>
                    <a:pt x="15" y="44"/>
                    <a:pt x="16" y="35"/>
                    <a:pt x="7" y="27"/>
                  </a:cubicBezTo>
                  <a:cubicBezTo>
                    <a:pt x="0" y="22"/>
                    <a:pt x="1" y="13"/>
                    <a:pt x="8" y="6"/>
                  </a:cubicBezTo>
                  <a:cubicBezTo>
                    <a:pt x="15" y="0"/>
                    <a:pt x="23" y="0"/>
                    <a:pt x="29" y="6"/>
                  </a:cubicBezTo>
                  <a:cubicBezTo>
                    <a:pt x="36" y="12"/>
                    <a:pt x="37" y="21"/>
                    <a:pt x="31" y="27"/>
                  </a:cubicBezTo>
                  <a:cubicBezTo>
                    <a:pt x="25" y="33"/>
                    <a:pt x="22" y="40"/>
                    <a:pt x="22" y="48"/>
                  </a:cubicBezTo>
                  <a:cubicBezTo>
                    <a:pt x="22" y="168"/>
                    <a:pt x="22" y="287"/>
                    <a:pt x="22" y="406"/>
                  </a:cubicBezTo>
                  <a:cubicBezTo>
                    <a:pt x="22" y="409"/>
                    <a:pt x="23" y="411"/>
                    <a:pt x="23" y="414"/>
                  </a:cubicBezTo>
                  <a:cubicBezTo>
                    <a:pt x="21" y="414"/>
                    <a:pt x="18" y="414"/>
                    <a:pt x="15" y="4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1" name="Freeform 13">
              <a:extLst>
                <a:ext uri="{FF2B5EF4-FFF2-40B4-BE49-F238E27FC236}">
                  <a16:creationId xmlns:a16="http://schemas.microsoft.com/office/drawing/2014/main" id="{16DE9735-4DC0-4D10-8204-DE4FFADD23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6" y="3498"/>
              <a:ext cx="339" cy="681"/>
            </a:xfrm>
            <a:custGeom>
              <a:avLst/>
              <a:gdLst>
                <a:gd name="T0" fmla="*/ 1 w 180"/>
                <a:gd name="T1" fmla="*/ 177 h 361"/>
                <a:gd name="T2" fmla="*/ 43 w 180"/>
                <a:gd name="T3" fmla="*/ 133 h 361"/>
                <a:gd name="T4" fmla="*/ 68 w 180"/>
                <a:gd name="T5" fmla="*/ 61 h 361"/>
                <a:gd name="T6" fmla="*/ 72 w 180"/>
                <a:gd name="T7" fmla="*/ 61 h 361"/>
                <a:gd name="T8" fmla="*/ 72 w 180"/>
                <a:gd name="T9" fmla="*/ 103 h 361"/>
                <a:gd name="T10" fmla="*/ 176 w 180"/>
                <a:gd name="T11" fmla="*/ 0 h 361"/>
                <a:gd name="T12" fmla="*/ 180 w 180"/>
                <a:gd name="T13" fmla="*/ 5 h 361"/>
                <a:gd name="T14" fmla="*/ 85 w 180"/>
                <a:gd name="T15" fmla="*/ 101 h 361"/>
                <a:gd name="T16" fmla="*/ 71 w 180"/>
                <a:gd name="T17" fmla="*/ 135 h 361"/>
                <a:gd name="T18" fmla="*/ 69 w 180"/>
                <a:gd name="T19" fmla="*/ 202 h 361"/>
                <a:gd name="T20" fmla="*/ 69 w 180"/>
                <a:gd name="T21" fmla="*/ 118 h 361"/>
                <a:gd name="T22" fmla="*/ 11 w 180"/>
                <a:gd name="T23" fmla="*/ 177 h 361"/>
                <a:gd name="T24" fmla="*/ 9 w 180"/>
                <a:gd name="T25" fmla="*/ 192 h 361"/>
                <a:gd name="T26" fmla="*/ 8 w 180"/>
                <a:gd name="T27" fmla="*/ 361 h 361"/>
                <a:gd name="T28" fmla="*/ 4 w 180"/>
                <a:gd name="T29" fmla="*/ 361 h 361"/>
                <a:gd name="T30" fmla="*/ 2 w 180"/>
                <a:gd name="T31" fmla="*/ 268 h 361"/>
                <a:gd name="T32" fmla="*/ 1 w 180"/>
                <a:gd name="T33" fmla="*/ 177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0" h="361">
                  <a:moveTo>
                    <a:pt x="1" y="177"/>
                  </a:moveTo>
                  <a:cubicBezTo>
                    <a:pt x="12" y="160"/>
                    <a:pt x="27" y="146"/>
                    <a:pt x="43" y="133"/>
                  </a:cubicBezTo>
                  <a:cubicBezTo>
                    <a:pt x="68" y="114"/>
                    <a:pt x="72" y="90"/>
                    <a:pt x="68" y="61"/>
                  </a:cubicBezTo>
                  <a:cubicBezTo>
                    <a:pt x="69" y="60"/>
                    <a:pt x="71" y="60"/>
                    <a:pt x="72" y="61"/>
                  </a:cubicBezTo>
                  <a:cubicBezTo>
                    <a:pt x="72" y="73"/>
                    <a:pt x="72" y="86"/>
                    <a:pt x="72" y="103"/>
                  </a:cubicBezTo>
                  <a:cubicBezTo>
                    <a:pt x="109" y="67"/>
                    <a:pt x="142" y="34"/>
                    <a:pt x="176" y="0"/>
                  </a:cubicBezTo>
                  <a:cubicBezTo>
                    <a:pt x="178" y="1"/>
                    <a:pt x="179" y="3"/>
                    <a:pt x="180" y="5"/>
                  </a:cubicBezTo>
                  <a:cubicBezTo>
                    <a:pt x="151" y="39"/>
                    <a:pt x="117" y="69"/>
                    <a:pt x="85" y="101"/>
                  </a:cubicBezTo>
                  <a:cubicBezTo>
                    <a:pt x="75" y="111"/>
                    <a:pt x="71" y="121"/>
                    <a:pt x="71" y="135"/>
                  </a:cubicBezTo>
                  <a:cubicBezTo>
                    <a:pt x="72" y="157"/>
                    <a:pt x="72" y="179"/>
                    <a:pt x="69" y="202"/>
                  </a:cubicBezTo>
                  <a:cubicBezTo>
                    <a:pt x="69" y="176"/>
                    <a:pt x="69" y="150"/>
                    <a:pt x="69" y="118"/>
                  </a:cubicBezTo>
                  <a:cubicBezTo>
                    <a:pt x="47" y="140"/>
                    <a:pt x="29" y="158"/>
                    <a:pt x="11" y="177"/>
                  </a:cubicBezTo>
                  <a:cubicBezTo>
                    <a:pt x="7" y="181"/>
                    <a:pt x="9" y="187"/>
                    <a:pt x="9" y="192"/>
                  </a:cubicBezTo>
                  <a:cubicBezTo>
                    <a:pt x="8" y="248"/>
                    <a:pt x="8" y="305"/>
                    <a:pt x="8" y="361"/>
                  </a:cubicBezTo>
                  <a:cubicBezTo>
                    <a:pt x="7" y="361"/>
                    <a:pt x="6" y="361"/>
                    <a:pt x="4" y="361"/>
                  </a:cubicBezTo>
                  <a:cubicBezTo>
                    <a:pt x="0" y="330"/>
                    <a:pt x="3" y="299"/>
                    <a:pt x="2" y="268"/>
                  </a:cubicBezTo>
                  <a:cubicBezTo>
                    <a:pt x="1" y="238"/>
                    <a:pt x="4" y="208"/>
                    <a:pt x="1" y="1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2" name="Freeform 14">
              <a:extLst>
                <a:ext uri="{FF2B5EF4-FFF2-40B4-BE49-F238E27FC236}">
                  <a16:creationId xmlns:a16="http://schemas.microsoft.com/office/drawing/2014/main" id="{3535D0D8-EABE-47AB-8711-5751B461193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" y="3500"/>
              <a:ext cx="85" cy="679"/>
            </a:xfrm>
            <a:custGeom>
              <a:avLst/>
              <a:gdLst>
                <a:gd name="T0" fmla="*/ 20 w 45"/>
                <a:gd name="T1" fmla="*/ 360 h 360"/>
                <a:gd name="T2" fmla="*/ 20 w 45"/>
                <a:gd name="T3" fmla="*/ 65 h 360"/>
                <a:gd name="T4" fmla="*/ 9 w 45"/>
                <a:gd name="T5" fmla="*/ 33 h 360"/>
                <a:gd name="T6" fmla="*/ 10 w 45"/>
                <a:gd name="T7" fmla="*/ 7 h 360"/>
                <a:gd name="T8" fmla="*/ 35 w 45"/>
                <a:gd name="T9" fmla="*/ 8 h 360"/>
                <a:gd name="T10" fmla="*/ 36 w 45"/>
                <a:gd name="T11" fmla="*/ 34 h 360"/>
                <a:gd name="T12" fmla="*/ 25 w 45"/>
                <a:gd name="T13" fmla="*/ 65 h 360"/>
                <a:gd name="T14" fmla="*/ 24 w 45"/>
                <a:gd name="T15" fmla="*/ 360 h 360"/>
                <a:gd name="T16" fmla="*/ 20 w 45"/>
                <a:gd name="T17" fmla="*/ 36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360">
                  <a:moveTo>
                    <a:pt x="20" y="360"/>
                  </a:moveTo>
                  <a:cubicBezTo>
                    <a:pt x="20" y="262"/>
                    <a:pt x="20" y="163"/>
                    <a:pt x="20" y="65"/>
                  </a:cubicBezTo>
                  <a:cubicBezTo>
                    <a:pt x="20" y="53"/>
                    <a:pt x="22" y="42"/>
                    <a:pt x="9" y="33"/>
                  </a:cubicBezTo>
                  <a:cubicBezTo>
                    <a:pt x="0" y="27"/>
                    <a:pt x="1" y="15"/>
                    <a:pt x="10" y="7"/>
                  </a:cubicBezTo>
                  <a:cubicBezTo>
                    <a:pt x="18" y="0"/>
                    <a:pt x="27" y="1"/>
                    <a:pt x="35" y="8"/>
                  </a:cubicBezTo>
                  <a:cubicBezTo>
                    <a:pt x="44" y="16"/>
                    <a:pt x="45" y="28"/>
                    <a:pt x="36" y="34"/>
                  </a:cubicBezTo>
                  <a:cubicBezTo>
                    <a:pt x="23" y="42"/>
                    <a:pt x="25" y="53"/>
                    <a:pt x="25" y="65"/>
                  </a:cubicBezTo>
                  <a:cubicBezTo>
                    <a:pt x="25" y="163"/>
                    <a:pt x="24" y="262"/>
                    <a:pt x="24" y="360"/>
                  </a:cubicBezTo>
                  <a:cubicBezTo>
                    <a:pt x="23" y="360"/>
                    <a:pt x="22" y="360"/>
                    <a:pt x="20" y="3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3" name="Freeform 15">
              <a:extLst>
                <a:ext uri="{FF2B5EF4-FFF2-40B4-BE49-F238E27FC236}">
                  <a16:creationId xmlns:a16="http://schemas.microsoft.com/office/drawing/2014/main" id="{215D0973-63E3-4402-B665-4384A8CC90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3" y="3800"/>
              <a:ext cx="15" cy="379"/>
            </a:xfrm>
            <a:custGeom>
              <a:avLst/>
              <a:gdLst>
                <a:gd name="T0" fmla="*/ 8 w 8"/>
                <a:gd name="T1" fmla="*/ 5 h 201"/>
                <a:gd name="T2" fmla="*/ 8 w 8"/>
                <a:gd name="T3" fmla="*/ 201 h 201"/>
                <a:gd name="T4" fmla="*/ 0 w 8"/>
                <a:gd name="T5" fmla="*/ 201 h 201"/>
                <a:gd name="T6" fmla="*/ 1 w 8"/>
                <a:gd name="T7" fmla="*/ 0 h 201"/>
                <a:gd name="T8" fmla="*/ 8 w 8"/>
                <a:gd name="T9" fmla="*/ 5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01">
                  <a:moveTo>
                    <a:pt x="8" y="5"/>
                  </a:moveTo>
                  <a:cubicBezTo>
                    <a:pt x="8" y="70"/>
                    <a:pt x="8" y="136"/>
                    <a:pt x="8" y="201"/>
                  </a:cubicBezTo>
                  <a:cubicBezTo>
                    <a:pt x="6" y="201"/>
                    <a:pt x="3" y="201"/>
                    <a:pt x="0" y="201"/>
                  </a:cubicBezTo>
                  <a:cubicBezTo>
                    <a:pt x="0" y="134"/>
                    <a:pt x="1" y="67"/>
                    <a:pt x="1" y="0"/>
                  </a:cubicBezTo>
                  <a:cubicBezTo>
                    <a:pt x="5" y="0"/>
                    <a:pt x="7" y="1"/>
                    <a:pt x="8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72" name="Freeform 16">
              <a:extLst>
                <a:ext uri="{FF2B5EF4-FFF2-40B4-BE49-F238E27FC236}">
                  <a16:creationId xmlns:a16="http://schemas.microsoft.com/office/drawing/2014/main" id="{83421E14-D142-4C06-98C6-0033D6660A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" y="3847"/>
              <a:ext cx="109" cy="332"/>
            </a:xfrm>
            <a:custGeom>
              <a:avLst/>
              <a:gdLst>
                <a:gd name="T0" fmla="*/ 46 w 58"/>
                <a:gd name="T1" fmla="*/ 176 h 176"/>
                <a:gd name="T2" fmla="*/ 47 w 58"/>
                <a:gd name="T3" fmla="*/ 78 h 176"/>
                <a:gd name="T4" fmla="*/ 25 w 58"/>
                <a:gd name="T5" fmla="*/ 29 h 176"/>
                <a:gd name="T6" fmla="*/ 3 w 58"/>
                <a:gd name="T7" fmla="*/ 9 h 176"/>
                <a:gd name="T8" fmla="*/ 3 w 58"/>
                <a:gd name="T9" fmla="*/ 0 h 176"/>
                <a:gd name="T10" fmla="*/ 51 w 58"/>
                <a:gd name="T11" fmla="*/ 110 h 176"/>
                <a:gd name="T12" fmla="*/ 50 w 58"/>
                <a:gd name="T13" fmla="*/ 176 h 176"/>
                <a:gd name="T14" fmla="*/ 46 w 58"/>
                <a:gd name="T15" fmla="*/ 17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176">
                  <a:moveTo>
                    <a:pt x="46" y="176"/>
                  </a:moveTo>
                  <a:cubicBezTo>
                    <a:pt x="46" y="143"/>
                    <a:pt x="45" y="111"/>
                    <a:pt x="47" y="78"/>
                  </a:cubicBezTo>
                  <a:cubicBezTo>
                    <a:pt x="48" y="57"/>
                    <a:pt x="42" y="41"/>
                    <a:pt x="25" y="29"/>
                  </a:cubicBezTo>
                  <a:cubicBezTo>
                    <a:pt x="18" y="22"/>
                    <a:pt x="11" y="15"/>
                    <a:pt x="3" y="9"/>
                  </a:cubicBezTo>
                  <a:cubicBezTo>
                    <a:pt x="0" y="6"/>
                    <a:pt x="0" y="3"/>
                    <a:pt x="3" y="0"/>
                  </a:cubicBezTo>
                  <a:cubicBezTo>
                    <a:pt x="42" y="27"/>
                    <a:pt x="58" y="62"/>
                    <a:pt x="51" y="110"/>
                  </a:cubicBezTo>
                  <a:cubicBezTo>
                    <a:pt x="48" y="132"/>
                    <a:pt x="50" y="154"/>
                    <a:pt x="50" y="176"/>
                  </a:cubicBezTo>
                  <a:cubicBezTo>
                    <a:pt x="49" y="176"/>
                    <a:pt x="48" y="176"/>
                    <a:pt x="46" y="1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73" name="Freeform 17">
              <a:extLst>
                <a:ext uri="{FF2B5EF4-FFF2-40B4-BE49-F238E27FC236}">
                  <a16:creationId xmlns:a16="http://schemas.microsoft.com/office/drawing/2014/main" id="{BF651B11-AD21-4B48-93B4-57E71E6688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6" y="3832"/>
              <a:ext cx="13" cy="347"/>
            </a:xfrm>
            <a:custGeom>
              <a:avLst/>
              <a:gdLst>
                <a:gd name="T0" fmla="*/ 1 w 7"/>
                <a:gd name="T1" fmla="*/ 0 h 184"/>
                <a:gd name="T2" fmla="*/ 4 w 7"/>
                <a:gd name="T3" fmla="*/ 21 h 184"/>
                <a:gd name="T4" fmla="*/ 4 w 7"/>
                <a:gd name="T5" fmla="*/ 184 h 184"/>
                <a:gd name="T6" fmla="*/ 0 w 7"/>
                <a:gd name="T7" fmla="*/ 184 h 184"/>
                <a:gd name="T8" fmla="*/ 1 w 7"/>
                <a:gd name="T9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84">
                  <a:moveTo>
                    <a:pt x="1" y="0"/>
                  </a:moveTo>
                  <a:cubicBezTo>
                    <a:pt x="7" y="7"/>
                    <a:pt x="4" y="14"/>
                    <a:pt x="4" y="21"/>
                  </a:cubicBezTo>
                  <a:cubicBezTo>
                    <a:pt x="4" y="75"/>
                    <a:pt x="4" y="130"/>
                    <a:pt x="4" y="184"/>
                  </a:cubicBezTo>
                  <a:cubicBezTo>
                    <a:pt x="3" y="184"/>
                    <a:pt x="2" y="184"/>
                    <a:pt x="0" y="184"/>
                  </a:cubicBezTo>
                  <a:cubicBezTo>
                    <a:pt x="0" y="123"/>
                    <a:pt x="1" y="62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75" name="Freeform 18">
              <a:extLst>
                <a:ext uri="{FF2B5EF4-FFF2-40B4-BE49-F238E27FC236}">
                  <a16:creationId xmlns:a16="http://schemas.microsoft.com/office/drawing/2014/main" id="{806EEA3F-DE07-4571-B9D3-4A27058838FB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" y="3930"/>
              <a:ext cx="105" cy="249"/>
            </a:xfrm>
            <a:custGeom>
              <a:avLst/>
              <a:gdLst>
                <a:gd name="T0" fmla="*/ 0 w 56"/>
                <a:gd name="T1" fmla="*/ 9 h 132"/>
                <a:gd name="T2" fmla="*/ 0 w 56"/>
                <a:gd name="T3" fmla="*/ 0 h 132"/>
                <a:gd name="T4" fmla="*/ 1 w 56"/>
                <a:gd name="T5" fmla="*/ 1 h 132"/>
                <a:gd name="T6" fmla="*/ 51 w 56"/>
                <a:gd name="T7" fmla="*/ 132 h 132"/>
                <a:gd name="T8" fmla="*/ 47 w 56"/>
                <a:gd name="T9" fmla="*/ 132 h 132"/>
                <a:gd name="T10" fmla="*/ 47 w 56"/>
                <a:gd name="T11" fmla="*/ 106 h 132"/>
                <a:gd name="T12" fmla="*/ 0 w 56"/>
                <a:gd name="T13" fmla="*/ 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132">
                  <a:moveTo>
                    <a:pt x="0" y="9"/>
                  </a:moveTo>
                  <a:cubicBezTo>
                    <a:pt x="0" y="6"/>
                    <a:pt x="0" y="3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cubicBezTo>
                    <a:pt x="52" y="48"/>
                    <a:pt x="52" y="48"/>
                    <a:pt x="51" y="132"/>
                  </a:cubicBezTo>
                  <a:cubicBezTo>
                    <a:pt x="50" y="132"/>
                    <a:pt x="49" y="132"/>
                    <a:pt x="47" y="132"/>
                  </a:cubicBezTo>
                  <a:cubicBezTo>
                    <a:pt x="47" y="123"/>
                    <a:pt x="46" y="114"/>
                    <a:pt x="47" y="106"/>
                  </a:cubicBezTo>
                  <a:cubicBezTo>
                    <a:pt x="56" y="61"/>
                    <a:pt x="33" y="33"/>
                    <a:pt x="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77" name="Freeform 19">
              <a:extLst>
                <a:ext uri="{FF2B5EF4-FFF2-40B4-BE49-F238E27FC236}">
                  <a16:creationId xmlns:a16="http://schemas.microsoft.com/office/drawing/2014/main" id="{13117157-EFB7-4AF4-83C6-3B0B9A678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" y="3941"/>
              <a:ext cx="15" cy="238"/>
            </a:xfrm>
            <a:custGeom>
              <a:avLst/>
              <a:gdLst>
                <a:gd name="T0" fmla="*/ 8 w 8"/>
                <a:gd name="T1" fmla="*/ 2 h 126"/>
                <a:gd name="T2" fmla="*/ 5 w 8"/>
                <a:gd name="T3" fmla="*/ 45 h 126"/>
                <a:gd name="T4" fmla="*/ 4 w 8"/>
                <a:gd name="T5" fmla="*/ 126 h 126"/>
                <a:gd name="T6" fmla="*/ 0 w 8"/>
                <a:gd name="T7" fmla="*/ 126 h 126"/>
                <a:gd name="T8" fmla="*/ 0 w 8"/>
                <a:gd name="T9" fmla="*/ 3 h 126"/>
                <a:gd name="T10" fmla="*/ 8 w 8"/>
                <a:gd name="T11" fmla="*/ 2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26">
                  <a:moveTo>
                    <a:pt x="8" y="2"/>
                  </a:moveTo>
                  <a:cubicBezTo>
                    <a:pt x="1" y="16"/>
                    <a:pt x="5" y="31"/>
                    <a:pt x="5" y="45"/>
                  </a:cubicBezTo>
                  <a:cubicBezTo>
                    <a:pt x="4" y="72"/>
                    <a:pt x="4" y="99"/>
                    <a:pt x="4" y="126"/>
                  </a:cubicBezTo>
                  <a:cubicBezTo>
                    <a:pt x="3" y="126"/>
                    <a:pt x="2" y="126"/>
                    <a:pt x="0" y="126"/>
                  </a:cubicBezTo>
                  <a:cubicBezTo>
                    <a:pt x="0" y="85"/>
                    <a:pt x="0" y="44"/>
                    <a:pt x="0" y="3"/>
                  </a:cubicBezTo>
                  <a:cubicBezTo>
                    <a:pt x="2" y="0"/>
                    <a:pt x="5" y="0"/>
                    <a:pt x="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78" name="Freeform 20">
              <a:extLst>
                <a:ext uri="{FF2B5EF4-FFF2-40B4-BE49-F238E27FC236}">
                  <a16:creationId xmlns:a16="http://schemas.microsoft.com/office/drawing/2014/main" id="{C6FABA99-15D1-4EF9-8C3E-CAAE299243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4053"/>
              <a:ext cx="8" cy="126"/>
            </a:xfrm>
            <a:custGeom>
              <a:avLst/>
              <a:gdLst>
                <a:gd name="T0" fmla="*/ 0 w 4"/>
                <a:gd name="T1" fmla="*/ 67 h 67"/>
                <a:gd name="T2" fmla="*/ 0 w 4"/>
                <a:gd name="T3" fmla="*/ 0 h 67"/>
                <a:gd name="T4" fmla="*/ 4 w 4"/>
                <a:gd name="T5" fmla="*/ 0 h 67"/>
                <a:gd name="T6" fmla="*/ 4 w 4"/>
                <a:gd name="T7" fmla="*/ 67 h 67"/>
                <a:gd name="T8" fmla="*/ 0 w 4"/>
                <a:gd name="T9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7">
                  <a:moveTo>
                    <a:pt x="0" y="67"/>
                  </a:moveTo>
                  <a:cubicBezTo>
                    <a:pt x="0" y="45"/>
                    <a:pt x="0" y="22"/>
                    <a:pt x="0" y="0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4" y="22"/>
                    <a:pt x="4" y="44"/>
                    <a:pt x="4" y="67"/>
                  </a:cubicBezTo>
                  <a:cubicBezTo>
                    <a:pt x="3" y="67"/>
                    <a:pt x="2" y="67"/>
                    <a:pt x="0" y="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79" name="Freeform 21">
              <a:extLst>
                <a:ext uri="{FF2B5EF4-FFF2-40B4-BE49-F238E27FC236}">
                  <a16:creationId xmlns:a16="http://schemas.microsoft.com/office/drawing/2014/main" id="{EE21A41C-BBB3-45DB-ADDE-2C0E7BCEE3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6" y="4104"/>
              <a:ext cx="7" cy="75"/>
            </a:xfrm>
            <a:custGeom>
              <a:avLst/>
              <a:gdLst>
                <a:gd name="T0" fmla="*/ 0 w 4"/>
                <a:gd name="T1" fmla="*/ 40 h 40"/>
                <a:gd name="T2" fmla="*/ 0 w 4"/>
                <a:gd name="T3" fmla="*/ 0 h 40"/>
                <a:gd name="T4" fmla="*/ 4 w 4"/>
                <a:gd name="T5" fmla="*/ 0 h 40"/>
                <a:gd name="T6" fmla="*/ 4 w 4"/>
                <a:gd name="T7" fmla="*/ 40 h 40"/>
                <a:gd name="T8" fmla="*/ 0 w 4"/>
                <a:gd name="T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0">
                  <a:moveTo>
                    <a:pt x="0" y="40"/>
                  </a:moveTo>
                  <a:cubicBezTo>
                    <a:pt x="0" y="26"/>
                    <a:pt x="0" y="13"/>
                    <a:pt x="0" y="0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4" y="13"/>
                    <a:pt x="4" y="26"/>
                    <a:pt x="4" y="40"/>
                  </a:cubicBezTo>
                  <a:cubicBezTo>
                    <a:pt x="3" y="40"/>
                    <a:pt x="2" y="40"/>
                    <a:pt x="0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80" name="Freeform 22">
              <a:extLst>
                <a:ext uri="{FF2B5EF4-FFF2-40B4-BE49-F238E27FC236}">
                  <a16:creationId xmlns:a16="http://schemas.microsoft.com/office/drawing/2014/main" id="{CCC6062F-2A3A-4201-B109-A977307A382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" y="3049"/>
              <a:ext cx="88" cy="798"/>
            </a:xfrm>
            <a:custGeom>
              <a:avLst/>
              <a:gdLst>
                <a:gd name="T0" fmla="*/ 1 w 47"/>
                <a:gd name="T1" fmla="*/ 423 h 423"/>
                <a:gd name="T2" fmla="*/ 1 w 47"/>
                <a:gd name="T3" fmla="*/ 411 h 423"/>
                <a:gd name="T4" fmla="*/ 21 w 47"/>
                <a:gd name="T5" fmla="*/ 371 h 423"/>
                <a:gd name="T6" fmla="*/ 20 w 47"/>
                <a:gd name="T7" fmla="*/ 61 h 423"/>
                <a:gd name="T8" fmla="*/ 10 w 47"/>
                <a:gd name="T9" fmla="*/ 30 h 423"/>
                <a:gd name="T10" fmla="*/ 11 w 47"/>
                <a:gd name="T11" fmla="*/ 7 h 423"/>
                <a:gd name="T12" fmla="*/ 37 w 47"/>
                <a:gd name="T13" fmla="*/ 7 h 423"/>
                <a:gd name="T14" fmla="*/ 40 w 47"/>
                <a:gd name="T15" fmla="*/ 28 h 423"/>
                <a:gd name="T16" fmla="*/ 28 w 47"/>
                <a:gd name="T17" fmla="*/ 72 h 423"/>
                <a:gd name="T18" fmla="*/ 29 w 47"/>
                <a:gd name="T19" fmla="*/ 364 h 423"/>
                <a:gd name="T20" fmla="*/ 1 w 47"/>
                <a:gd name="T21" fmla="*/ 423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423">
                  <a:moveTo>
                    <a:pt x="1" y="423"/>
                  </a:moveTo>
                  <a:cubicBezTo>
                    <a:pt x="1" y="419"/>
                    <a:pt x="1" y="415"/>
                    <a:pt x="1" y="411"/>
                  </a:cubicBezTo>
                  <a:cubicBezTo>
                    <a:pt x="16" y="402"/>
                    <a:pt x="21" y="388"/>
                    <a:pt x="21" y="371"/>
                  </a:cubicBezTo>
                  <a:cubicBezTo>
                    <a:pt x="20" y="267"/>
                    <a:pt x="20" y="164"/>
                    <a:pt x="20" y="61"/>
                  </a:cubicBezTo>
                  <a:cubicBezTo>
                    <a:pt x="20" y="49"/>
                    <a:pt x="20" y="38"/>
                    <a:pt x="10" y="30"/>
                  </a:cubicBezTo>
                  <a:cubicBezTo>
                    <a:pt x="0" y="23"/>
                    <a:pt x="5" y="14"/>
                    <a:pt x="11" y="7"/>
                  </a:cubicBezTo>
                  <a:cubicBezTo>
                    <a:pt x="18" y="0"/>
                    <a:pt x="29" y="0"/>
                    <a:pt x="37" y="7"/>
                  </a:cubicBezTo>
                  <a:cubicBezTo>
                    <a:pt x="43" y="12"/>
                    <a:pt x="47" y="21"/>
                    <a:pt x="40" y="28"/>
                  </a:cubicBezTo>
                  <a:cubicBezTo>
                    <a:pt x="26" y="40"/>
                    <a:pt x="28" y="56"/>
                    <a:pt x="28" y="72"/>
                  </a:cubicBezTo>
                  <a:cubicBezTo>
                    <a:pt x="28" y="169"/>
                    <a:pt x="27" y="267"/>
                    <a:pt x="29" y="364"/>
                  </a:cubicBezTo>
                  <a:cubicBezTo>
                    <a:pt x="29" y="390"/>
                    <a:pt x="22" y="409"/>
                    <a:pt x="1" y="4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81" name="Freeform 23">
              <a:extLst>
                <a:ext uri="{FF2B5EF4-FFF2-40B4-BE49-F238E27FC236}">
                  <a16:creationId xmlns:a16="http://schemas.microsoft.com/office/drawing/2014/main" id="{4D1B8F08-30F1-4B3D-A84D-8A5E8D9451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6" y="3015"/>
              <a:ext cx="198" cy="991"/>
            </a:xfrm>
            <a:custGeom>
              <a:avLst/>
              <a:gdLst>
                <a:gd name="T0" fmla="*/ 53 w 105"/>
                <a:gd name="T1" fmla="*/ 285 h 525"/>
                <a:gd name="T2" fmla="*/ 81 w 105"/>
                <a:gd name="T3" fmla="*/ 233 h 525"/>
                <a:gd name="T4" fmla="*/ 80 w 105"/>
                <a:gd name="T5" fmla="*/ 61 h 525"/>
                <a:gd name="T6" fmla="*/ 71 w 105"/>
                <a:gd name="T7" fmla="*/ 35 h 525"/>
                <a:gd name="T8" fmla="*/ 71 w 105"/>
                <a:gd name="T9" fmla="*/ 8 h 525"/>
                <a:gd name="T10" fmla="*/ 96 w 105"/>
                <a:gd name="T11" fmla="*/ 8 h 525"/>
                <a:gd name="T12" fmla="*/ 95 w 105"/>
                <a:gd name="T13" fmla="*/ 36 h 525"/>
                <a:gd name="T14" fmla="*/ 86 w 105"/>
                <a:gd name="T15" fmla="*/ 60 h 525"/>
                <a:gd name="T16" fmla="*/ 86 w 105"/>
                <a:gd name="T17" fmla="*/ 234 h 525"/>
                <a:gd name="T18" fmla="*/ 64 w 105"/>
                <a:gd name="T19" fmla="*/ 286 h 525"/>
                <a:gd name="T20" fmla="*/ 53 w 105"/>
                <a:gd name="T21" fmla="*/ 297 h 525"/>
                <a:gd name="T22" fmla="*/ 45 w 105"/>
                <a:gd name="T23" fmla="*/ 305 h 525"/>
                <a:gd name="T24" fmla="*/ 21 w 105"/>
                <a:gd name="T25" fmla="*/ 359 h 525"/>
                <a:gd name="T26" fmla="*/ 22 w 105"/>
                <a:gd name="T27" fmla="*/ 465 h 525"/>
                <a:gd name="T28" fmla="*/ 31 w 105"/>
                <a:gd name="T29" fmla="*/ 498 h 525"/>
                <a:gd name="T30" fmla="*/ 29 w 105"/>
                <a:gd name="T31" fmla="*/ 519 h 525"/>
                <a:gd name="T32" fmla="*/ 7 w 105"/>
                <a:gd name="T33" fmla="*/ 518 h 525"/>
                <a:gd name="T34" fmla="*/ 7 w 105"/>
                <a:gd name="T35" fmla="*/ 497 h 525"/>
                <a:gd name="T36" fmla="*/ 16 w 105"/>
                <a:gd name="T37" fmla="*/ 470 h 525"/>
                <a:gd name="T38" fmla="*/ 16 w 105"/>
                <a:gd name="T39" fmla="*/ 354 h 525"/>
                <a:gd name="T40" fmla="*/ 37 w 105"/>
                <a:gd name="T41" fmla="*/ 304 h 525"/>
                <a:gd name="T42" fmla="*/ 50 w 105"/>
                <a:gd name="T43" fmla="*/ 289 h 525"/>
                <a:gd name="T44" fmla="*/ 53 w 105"/>
                <a:gd name="T45" fmla="*/ 285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5" h="525">
                  <a:moveTo>
                    <a:pt x="53" y="285"/>
                  </a:moveTo>
                  <a:cubicBezTo>
                    <a:pt x="73" y="273"/>
                    <a:pt x="82" y="258"/>
                    <a:pt x="81" y="233"/>
                  </a:cubicBezTo>
                  <a:cubicBezTo>
                    <a:pt x="79" y="176"/>
                    <a:pt x="80" y="118"/>
                    <a:pt x="80" y="61"/>
                  </a:cubicBezTo>
                  <a:cubicBezTo>
                    <a:pt x="80" y="51"/>
                    <a:pt x="81" y="43"/>
                    <a:pt x="71" y="35"/>
                  </a:cubicBezTo>
                  <a:cubicBezTo>
                    <a:pt x="61" y="28"/>
                    <a:pt x="61" y="16"/>
                    <a:pt x="71" y="8"/>
                  </a:cubicBezTo>
                  <a:cubicBezTo>
                    <a:pt x="79" y="0"/>
                    <a:pt x="88" y="1"/>
                    <a:pt x="96" y="8"/>
                  </a:cubicBezTo>
                  <a:cubicBezTo>
                    <a:pt x="105" y="17"/>
                    <a:pt x="105" y="29"/>
                    <a:pt x="95" y="36"/>
                  </a:cubicBezTo>
                  <a:cubicBezTo>
                    <a:pt x="85" y="43"/>
                    <a:pt x="86" y="51"/>
                    <a:pt x="86" y="60"/>
                  </a:cubicBezTo>
                  <a:cubicBezTo>
                    <a:pt x="86" y="118"/>
                    <a:pt x="85" y="176"/>
                    <a:pt x="86" y="234"/>
                  </a:cubicBezTo>
                  <a:cubicBezTo>
                    <a:pt x="87" y="256"/>
                    <a:pt x="82" y="273"/>
                    <a:pt x="64" y="286"/>
                  </a:cubicBezTo>
                  <a:cubicBezTo>
                    <a:pt x="60" y="289"/>
                    <a:pt x="57" y="293"/>
                    <a:pt x="53" y="297"/>
                  </a:cubicBezTo>
                  <a:cubicBezTo>
                    <a:pt x="51" y="300"/>
                    <a:pt x="49" y="304"/>
                    <a:pt x="45" y="305"/>
                  </a:cubicBezTo>
                  <a:cubicBezTo>
                    <a:pt x="26" y="318"/>
                    <a:pt x="20" y="336"/>
                    <a:pt x="21" y="359"/>
                  </a:cubicBezTo>
                  <a:cubicBezTo>
                    <a:pt x="23" y="394"/>
                    <a:pt x="22" y="430"/>
                    <a:pt x="22" y="465"/>
                  </a:cubicBezTo>
                  <a:cubicBezTo>
                    <a:pt x="22" y="477"/>
                    <a:pt x="19" y="488"/>
                    <a:pt x="31" y="498"/>
                  </a:cubicBezTo>
                  <a:cubicBezTo>
                    <a:pt x="37" y="502"/>
                    <a:pt x="36" y="513"/>
                    <a:pt x="29" y="519"/>
                  </a:cubicBezTo>
                  <a:cubicBezTo>
                    <a:pt x="22" y="525"/>
                    <a:pt x="14" y="524"/>
                    <a:pt x="7" y="518"/>
                  </a:cubicBezTo>
                  <a:cubicBezTo>
                    <a:pt x="1" y="511"/>
                    <a:pt x="0" y="502"/>
                    <a:pt x="7" y="497"/>
                  </a:cubicBezTo>
                  <a:cubicBezTo>
                    <a:pt x="17" y="489"/>
                    <a:pt x="16" y="480"/>
                    <a:pt x="16" y="470"/>
                  </a:cubicBezTo>
                  <a:cubicBezTo>
                    <a:pt x="16" y="431"/>
                    <a:pt x="17" y="393"/>
                    <a:pt x="16" y="354"/>
                  </a:cubicBezTo>
                  <a:cubicBezTo>
                    <a:pt x="15" y="333"/>
                    <a:pt x="19" y="317"/>
                    <a:pt x="37" y="304"/>
                  </a:cubicBezTo>
                  <a:cubicBezTo>
                    <a:pt x="42" y="300"/>
                    <a:pt x="46" y="294"/>
                    <a:pt x="50" y="289"/>
                  </a:cubicBezTo>
                  <a:cubicBezTo>
                    <a:pt x="50" y="288"/>
                    <a:pt x="52" y="286"/>
                    <a:pt x="53" y="2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82" name="Freeform 24">
              <a:extLst>
                <a:ext uri="{FF2B5EF4-FFF2-40B4-BE49-F238E27FC236}">
                  <a16:creationId xmlns:a16="http://schemas.microsoft.com/office/drawing/2014/main" id="{6F3BB1B6-B5CD-43FB-8387-5EDF38C85033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4" y="3349"/>
              <a:ext cx="313" cy="572"/>
            </a:xfrm>
            <a:custGeom>
              <a:avLst/>
              <a:gdLst>
                <a:gd name="T0" fmla="*/ 147 w 166"/>
                <a:gd name="T1" fmla="*/ 300 h 303"/>
                <a:gd name="T2" fmla="*/ 135 w 166"/>
                <a:gd name="T3" fmla="*/ 278 h 303"/>
                <a:gd name="T4" fmla="*/ 28 w 166"/>
                <a:gd name="T5" fmla="*/ 171 h 303"/>
                <a:gd name="T6" fmla="*/ 19 w 166"/>
                <a:gd name="T7" fmla="*/ 147 h 303"/>
                <a:gd name="T8" fmla="*/ 19 w 166"/>
                <a:gd name="T9" fmla="*/ 55 h 303"/>
                <a:gd name="T10" fmla="*/ 10 w 166"/>
                <a:gd name="T11" fmla="*/ 36 h 303"/>
                <a:gd name="T12" fmla="*/ 7 w 166"/>
                <a:gd name="T13" fmla="*/ 8 h 303"/>
                <a:gd name="T14" fmla="*/ 34 w 166"/>
                <a:gd name="T15" fmla="*/ 9 h 303"/>
                <a:gd name="T16" fmla="*/ 32 w 166"/>
                <a:gd name="T17" fmla="*/ 37 h 303"/>
                <a:gd name="T18" fmla="*/ 23 w 166"/>
                <a:gd name="T19" fmla="*/ 56 h 303"/>
                <a:gd name="T20" fmla="*/ 23 w 166"/>
                <a:gd name="T21" fmla="*/ 138 h 303"/>
                <a:gd name="T22" fmla="*/ 31 w 166"/>
                <a:gd name="T23" fmla="*/ 162 h 303"/>
                <a:gd name="T24" fmla="*/ 139 w 166"/>
                <a:gd name="T25" fmla="*/ 268 h 303"/>
                <a:gd name="T26" fmla="*/ 154 w 166"/>
                <a:gd name="T27" fmla="*/ 278 h 303"/>
                <a:gd name="T28" fmla="*/ 165 w 166"/>
                <a:gd name="T29" fmla="*/ 292 h 303"/>
                <a:gd name="T30" fmla="*/ 164 w 166"/>
                <a:gd name="T31" fmla="*/ 300 h 303"/>
                <a:gd name="T32" fmla="*/ 147 w 166"/>
                <a:gd name="T33" fmla="*/ 30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6" h="303">
                  <a:moveTo>
                    <a:pt x="147" y="300"/>
                  </a:moveTo>
                  <a:cubicBezTo>
                    <a:pt x="149" y="289"/>
                    <a:pt x="141" y="284"/>
                    <a:pt x="135" y="278"/>
                  </a:cubicBezTo>
                  <a:cubicBezTo>
                    <a:pt x="100" y="242"/>
                    <a:pt x="64" y="206"/>
                    <a:pt x="28" y="171"/>
                  </a:cubicBezTo>
                  <a:cubicBezTo>
                    <a:pt x="21" y="164"/>
                    <a:pt x="18" y="157"/>
                    <a:pt x="19" y="147"/>
                  </a:cubicBezTo>
                  <a:cubicBezTo>
                    <a:pt x="20" y="116"/>
                    <a:pt x="19" y="85"/>
                    <a:pt x="19" y="55"/>
                  </a:cubicBezTo>
                  <a:cubicBezTo>
                    <a:pt x="19" y="47"/>
                    <a:pt x="17" y="41"/>
                    <a:pt x="10" y="36"/>
                  </a:cubicBezTo>
                  <a:cubicBezTo>
                    <a:pt x="0" y="28"/>
                    <a:pt x="0" y="16"/>
                    <a:pt x="7" y="8"/>
                  </a:cubicBezTo>
                  <a:cubicBezTo>
                    <a:pt x="14" y="0"/>
                    <a:pt x="26" y="1"/>
                    <a:pt x="34" y="9"/>
                  </a:cubicBezTo>
                  <a:cubicBezTo>
                    <a:pt x="43" y="19"/>
                    <a:pt x="42" y="29"/>
                    <a:pt x="32" y="37"/>
                  </a:cubicBezTo>
                  <a:cubicBezTo>
                    <a:pt x="25" y="42"/>
                    <a:pt x="23" y="48"/>
                    <a:pt x="23" y="56"/>
                  </a:cubicBezTo>
                  <a:cubicBezTo>
                    <a:pt x="23" y="83"/>
                    <a:pt x="23" y="110"/>
                    <a:pt x="23" y="138"/>
                  </a:cubicBezTo>
                  <a:cubicBezTo>
                    <a:pt x="23" y="147"/>
                    <a:pt x="25" y="155"/>
                    <a:pt x="31" y="162"/>
                  </a:cubicBezTo>
                  <a:cubicBezTo>
                    <a:pt x="67" y="197"/>
                    <a:pt x="103" y="233"/>
                    <a:pt x="139" y="268"/>
                  </a:cubicBezTo>
                  <a:cubicBezTo>
                    <a:pt x="146" y="269"/>
                    <a:pt x="149" y="274"/>
                    <a:pt x="154" y="278"/>
                  </a:cubicBezTo>
                  <a:cubicBezTo>
                    <a:pt x="158" y="283"/>
                    <a:pt x="163" y="287"/>
                    <a:pt x="165" y="292"/>
                  </a:cubicBezTo>
                  <a:cubicBezTo>
                    <a:pt x="166" y="295"/>
                    <a:pt x="166" y="298"/>
                    <a:pt x="164" y="300"/>
                  </a:cubicBezTo>
                  <a:cubicBezTo>
                    <a:pt x="159" y="303"/>
                    <a:pt x="153" y="303"/>
                    <a:pt x="147" y="3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83" name="Freeform 25">
              <a:extLst>
                <a:ext uri="{FF2B5EF4-FFF2-40B4-BE49-F238E27FC236}">
                  <a16:creationId xmlns:a16="http://schemas.microsoft.com/office/drawing/2014/main" id="{67EED860-0DAB-401D-9125-8C95F86A1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" y="3324"/>
              <a:ext cx="246" cy="442"/>
            </a:xfrm>
            <a:custGeom>
              <a:avLst/>
              <a:gdLst>
                <a:gd name="T0" fmla="*/ 4 w 131"/>
                <a:gd name="T1" fmla="*/ 0 h 234"/>
                <a:gd name="T2" fmla="*/ 73 w 131"/>
                <a:gd name="T3" fmla="*/ 74 h 234"/>
                <a:gd name="T4" fmla="*/ 80 w 131"/>
                <a:gd name="T5" fmla="*/ 71 h 234"/>
                <a:gd name="T6" fmla="*/ 80 w 131"/>
                <a:gd name="T7" fmla="*/ 29 h 234"/>
                <a:gd name="T8" fmla="*/ 81 w 131"/>
                <a:gd name="T9" fmla="*/ 28 h 234"/>
                <a:gd name="T10" fmla="*/ 83 w 131"/>
                <a:gd name="T11" fmla="*/ 29 h 234"/>
                <a:gd name="T12" fmla="*/ 117 w 131"/>
                <a:gd name="T13" fmla="*/ 113 h 234"/>
                <a:gd name="T14" fmla="*/ 131 w 131"/>
                <a:gd name="T15" fmla="*/ 129 h 234"/>
                <a:gd name="T16" fmla="*/ 124 w 131"/>
                <a:gd name="T17" fmla="*/ 134 h 234"/>
                <a:gd name="T18" fmla="*/ 89 w 131"/>
                <a:gd name="T19" fmla="*/ 108 h 234"/>
                <a:gd name="T20" fmla="*/ 89 w 131"/>
                <a:gd name="T21" fmla="*/ 208 h 234"/>
                <a:gd name="T22" fmla="*/ 82 w 131"/>
                <a:gd name="T23" fmla="*/ 234 h 234"/>
                <a:gd name="T24" fmla="*/ 76 w 131"/>
                <a:gd name="T25" fmla="*/ 227 h 234"/>
                <a:gd name="T26" fmla="*/ 80 w 131"/>
                <a:gd name="T27" fmla="*/ 165 h 234"/>
                <a:gd name="T28" fmla="*/ 31 w 131"/>
                <a:gd name="T29" fmla="*/ 38 h 234"/>
                <a:gd name="T30" fmla="*/ 0 w 131"/>
                <a:gd name="T31" fmla="*/ 5 h 234"/>
                <a:gd name="T32" fmla="*/ 4 w 131"/>
                <a:gd name="T33" fmla="*/ 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1" h="234">
                  <a:moveTo>
                    <a:pt x="4" y="0"/>
                  </a:moveTo>
                  <a:cubicBezTo>
                    <a:pt x="27" y="25"/>
                    <a:pt x="50" y="50"/>
                    <a:pt x="73" y="74"/>
                  </a:cubicBezTo>
                  <a:cubicBezTo>
                    <a:pt x="75" y="73"/>
                    <a:pt x="78" y="72"/>
                    <a:pt x="80" y="71"/>
                  </a:cubicBezTo>
                  <a:cubicBezTo>
                    <a:pt x="80" y="57"/>
                    <a:pt x="80" y="43"/>
                    <a:pt x="80" y="29"/>
                  </a:cubicBezTo>
                  <a:cubicBezTo>
                    <a:pt x="81" y="28"/>
                    <a:pt x="81" y="28"/>
                    <a:pt x="81" y="28"/>
                  </a:cubicBezTo>
                  <a:cubicBezTo>
                    <a:pt x="83" y="29"/>
                    <a:pt x="83" y="29"/>
                    <a:pt x="83" y="29"/>
                  </a:cubicBezTo>
                  <a:cubicBezTo>
                    <a:pt x="76" y="64"/>
                    <a:pt x="87" y="92"/>
                    <a:pt x="117" y="113"/>
                  </a:cubicBezTo>
                  <a:cubicBezTo>
                    <a:pt x="122" y="117"/>
                    <a:pt x="128" y="122"/>
                    <a:pt x="131" y="129"/>
                  </a:cubicBezTo>
                  <a:cubicBezTo>
                    <a:pt x="129" y="132"/>
                    <a:pt x="127" y="135"/>
                    <a:pt x="124" y="134"/>
                  </a:cubicBezTo>
                  <a:cubicBezTo>
                    <a:pt x="110" y="130"/>
                    <a:pt x="104" y="115"/>
                    <a:pt x="89" y="108"/>
                  </a:cubicBezTo>
                  <a:cubicBezTo>
                    <a:pt x="88" y="142"/>
                    <a:pt x="89" y="175"/>
                    <a:pt x="89" y="208"/>
                  </a:cubicBezTo>
                  <a:cubicBezTo>
                    <a:pt x="88" y="217"/>
                    <a:pt x="91" y="227"/>
                    <a:pt x="82" y="234"/>
                  </a:cubicBezTo>
                  <a:cubicBezTo>
                    <a:pt x="78" y="233"/>
                    <a:pt x="77" y="230"/>
                    <a:pt x="76" y="227"/>
                  </a:cubicBezTo>
                  <a:cubicBezTo>
                    <a:pt x="80" y="206"/>
                    <a:pt x="74" y="185"/>
                    <a:pt x="80" y="165"/>
                  </a:cubicBezTo>
                  <a:cubicBezTo>
                    <a:pt x="83" y="90"/>
                    <a:pt x="83" y="90"/>
                    <a:pt x="31" y="38"/>
                  </a:cubicBezTo>
                  <a:cubicBezTo>
                    <a:pt x="20" y="27"/>
                    <a:pt x="10" y="16"/>
                    <a:pt x="0" y="5"/>
                  </a:cubicBezTo>
                  <a:cubicBezTo>
                    <a:pt x="1" y="3"/>
                    <a:pt x="1" y="1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84" name="Freeform 26">
              <a:extLst>
                <a:ext uri="{FF2B5EF4-FFF2-40B4-BE49-F238E27FC236}">
                  <a16:creationId xmlns:a16="http://schemas.microsoft.com/office/drawing/2014/main" id="{75EAECF2-F1DD-4605-9CB2-77EFD77213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" y="3568"/>
              <a:ext cx="72" cy="570"/>
            </a:xfrm>
            <a:custGeom>
              <a:avLst/>
              <a:gdLst>
                <a:gd name="T0" fmla="*/ 18 w 38"/>
                <a:gd name="T1" fmla="*/ 5 h 302"/>
                <a:gd name="T2" fmla="*/ 22 w 38"/>
                <a:gd name="T3" fmla="*/ 0 h 302"/>
                <a:gd name="T4" fmla="*/ 23 w 38"/>
                <a:gd name="T5" fmla="*/ 148 h 302"/>
                <a:gd name="T6" fmla="*/ 23 w 38"/>
                <a:gd name="T7" fmla="*/ 157 h 302"/>
                <a:gd name="T8" fmla="*/ 23 w 38"/>
                <a:gd name="T9" fmla="*/ 252 h 302"/>
                <a:gd name="T10" fmla="*/ 30 w 38"/>
                <a:gd name="T11" fmla="*/ 270 h 302"/>
                <a:gd name="T12" fmla="*/ 30 w 38"/>
                <a:gd name="T13" fmla="*/ 294 h 302"/>
                <a:gd name="T14" fmla="*/ 9 w 38"/>
                <a:gd name="T15" fmla="*/ 293 h 302"/>
                <a:gd name="T16" fmla="*/ 10 w 38"/>
                <a:gd name="T17" fmla="*/ 269 h 302"/>
                <a:gd name="T18" fmla="*/ 15 w 38"/>
                <a:gd name="T19" fmla="*/ 265 h 302"/>
                <a:gd name="T20" fmla="*/ 11 w 38"/>
                <a:gd name="T21" fmla="*/ 149 h 302"/>
                <a:gd name="T22" fmla="*/ 10 w 38"/>
                <a:gd name="T23" fmla="*/ 142 h 302"/>
                <a:gd name="T24" fmla="*/ 12 w 38"/>
                <a:gd name="T25" fmla="*/ 33 h 302"/>
                <a:gd name="T26" fmla="*/ 18 w 38"/>
                <a:gd name="T27" fmla="*/ 5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302">
                  <a:moveTo>
                    <a:pt x="18" y="5"/>
                  </a:moveTo>
                  <a:cubicBezTo>
                    <a:pt x="19" y="3"/>
                    <a:pt x="20" y="2"/>
                    <a:pt x="22" y="0"/>
                  </a:cubicBezTo>
                  <a:cubicBezTo>
                    <a:pt x="22" y="49"/>
                    <a:pt x="22" y="98"/>
                    <a:pt x="23" y="148"/>
                  </a:cubicBezTo>
                  <a:cubicBezTo>
                    <a:pt x="23" y="151"/>
                    <a:pt x="23" y="154"/>
                    <a:pt x="23" y="157"/>
                  </a:cubicBezTo>
                  <a:cubicBezTo>
                    <a:pt x="23" y="188"/>
                    <a:pt x="23" y="220"/>
                    <a:pt x="23" y="252"/>
                  </a:cubicBezTo>
                  <a:cubicBezTo>
                    <a:pt x="23" y="259"/>
                    <a:pt x="24" y="265"/>
                    <a:pt x="30" y="270"/>
                  </a:cubicBezTo>
                  <a:cubicBezTo>
                    <a:pt x="38" y="277"/>
                    <a:pt x="38" y="286"/>
                    <a:pt x="30" y="294"/>
                  </a:cubicBezTo>
                  <a:cubicBezTo>
                    <a:pt x="23" y="302"/>
                    <a:pt x="15" y="299"/>
                    <a:pt x="9" y="293"/>
                  </a:cubicBezTo>
                  <a:cubicBezTo>
                    <a:pt x="0" y="285"/>
                    <a:pt x="3" y="277"/>
                    <a:pt x="10" y="269"/>
                  </a:cubicBezTo>
                  <a:cubicBezTo>
                    <a:pt x="12" y="268"/>
                    <a:pt x="13" y="267"/>
                    <a:pt x="15" y="265"/>
                  </a:cubicBezTo>
                  <a:cubicBezTo>
                    <a:pt x="13" y="227"/>
                    <a:pt x="14" y="188"/>
                    <a:pt x="11" y="149"/>
                  </a:cubicBezTo>
                  <a:cubicBezTo>
                    <a:pt x="10" y="147"/>
                    <a:pt x="10" y="144"/>
                    <a:pt x="10" y="142"/>
                  </a:cubicBezTo>
                  <a:cubicBezTo>
                    <a:pt x="14" y="106"/>
                    <a:pt x="11" y="69"/>
                    <a:pt x="12" y="33"/>
                  </a:cubicBezTo>
                  <a:cubicBezTo>
                    <a:pt x="12" y="23"/>
                    <a:pt x="11" y="13"/>
                    <a:pt x="18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85" name="Freeform 27">
              <a:extLst>
                <a:ext uri="{FF2B5EF4-FFF2-40B4-BE49-F238E27FC236}">
                  <a16:creationId xmlns:a16="http://schemas.microsoft.com/office/drawing/2014/main" id="{0512F272-4A59-42C3-9CE8-4A3722C854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8" y="3249"/>
              <a:ext cx="71" cy="258"/>
            </a:xfrm>
            <a:custGeom>
              <a:avLst/>
              <a:gdLst>
                <a:gd name="T0" fmla="*/ 20 w 38"/>
                <a:gd name="T1" fmla="*/ 137 h 137"/>
                <a:gd name="T2" fmla="*/ 16 w 38"/>
                <a:gd name="T3" fmla="*/ 132 h 137"/>
                <a:gd name="T4" fmla="*/ 16 w 38"/>
                <a:gd name="T5" fmla="*/ 61 h 137"/>
                <a:gd name="T6" fmla="*/ 6 w 38"/>
                <a:gd name="T7" fmla="*/ 27 h 137"/>
                <a:gd name="T8" fmla="*/ 9 w 38"/>
                <a:gd name="T9" fmla="*/ 6 h 137"/>
                <a:gd name="T10" fmla="*/ 29 w 38"/>
                <a:gd name="T11" fmla="*/ 6 h 137"/>
                <a:gd name="T12" fmla="*/ 31 w 38"/>
                <a:gd name="T13" fmla="*/ 27 h 137"/>
                <a:gd name="T14" fmla="*/ 21 w 38"/>
                <a:gd name="T15" fmla="*/ 59 h 137"/>
                <a:gd name="T16" fmla="*/ 20 w 38"/>
                <a:gd name="T17" fmla="*/ 13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137">
                  <a:moveTo>
                    <a:pt x="20" y="137"/>
                  </a:moveTo>
                  <a:cubicBezTo>
                    <a:pt x="19" y="135"/>
                    <a:pt x="17" y="134"/>
                    <a:pt x="16" y="132"/>
                  </a:cubicBezTo>
                  <a:cubicBezTo>
                    <a:pt x="16" y="109"/>
                    <a:pt x="16" y="85"/>
                    <a:pt x="16" y="61"/>
                  </a:cubicBezTo>
                  <a:cubicBezTo>
                    <a:pt x="16" y="49"/>
                    <a:pt x="18" y="36"/>
                    <a:pt x="6" y="27"/>
                  </a:cubicBezTo>
                  <a:cubicBezTo>
                    <a:pt x="0" y="22"/>
                    <a:pt x="2" y="12"/>
                    <a:pt x="9" y="6"/>
                  </a:cubicBezTo>
                  <a:cubicBezTo>
                    <a:pt x="16" y="0"/>
                    <a:pt x="23" y="1"/>
                    <a:pt x="29" y="6"/>
                  </a:cubicBezTo>
                  <a:cubicBezTo>
                    <a:pt x="36" y="12"/>
                    <a:pt x="38" y="22"/>
                    <a:pt x="31" y="27"/>
                  </a:cubicBezTo>
                  <a:cubicBezTo>
                    <a:pt x="19" y="36"/>
                    <a:pt x="22" y="48"/>
                    <a:pt x="21" y="59"/>
                  </a:cubicBezTo>
                  <a:cubicBezTo>
                    <a:pt x="21" y="85"/>
                    <a:pt x="20" y="111"/>
                    <a:pt x="20" y="1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86" name="Freeform 28">
              <a:extLst>
                <a:ext uri="{FF2B5EF4-FFF2-40B4-BE49-F238E27FC236}">
                  <a16:creationId xmlns:a16="http://schemas.microsoft.com/office/drawing/2014/main" id="{2863FDB5-673B-4150-AE5B-C33A8E24D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" y="3071"/>
              <a:ext cx="69" cy="263"/>
            </a:xfrm>
            <a:custGeom>
              <a:avLst/>
              <a:gdLst>
                <a:gd name="T0" fmla="*/ 22 w 37"/>
                <a:gd name="T1" fmla="*/ 134 h 139"/>
                <a:gd name="T2" fmla="*/ 18 w 37"/>
                <a:gd name="T3" fmla="*/ 139 h 139"/>
                <a:gd name="T4" fmla="*/ 16 w 37"/>
                <a:gd name="T5" fmla="*/ 51 h 139"/>
                <a:gd name="T6" fmla="*/ 8 w 37"/>
                <a:gd name="T7" fmla="*/ 30 h 139"/>
                <a:gd name="T8" fmla="*/ 7 w 37"/>
                <a:gd name="T9" fmla="*/ 8 h 139"/>
                <a:gd name="T10" fmla="*/ 29 w 37"/>
                <a:gd name="T11" fmla="*/ 7 h 139"/>
                <a:gd name="T12" fmla="*/ 29 w 37"/>
                <a:gd name="T13" fmla="*/ 29 h 139"/>
                <a:gd name="T14" fmla="*/ 22 w 37"/>
                <a:gd name="T15" fmla="*/ 53 h 139"/>
                <a:gd name="T16" fmla="*/ 22 w 37"/>
                <a:gd name="T17" fmla="*/ 134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139">
                  <a:moveTo>
                    <a:pt x="22" y="134"/>
                  </a:moveTo>
                  <a:cubicBezTo>
                    <a:pt x="20" y="136"/>
                    <a:pt x="19" y="137"/>
                    <a:pt x="18" y="139"/>
                  </a:cubicBezTo>
                  <a:cubicBezTo>
                    <a:pt x="17" y="110"/>
                    <a:pt x="17" y="80"/>
                    <a:pt x="16" y="51"/>
                  </a:cubicBezTo>
                  <a:cubicBezTo>
                    <a:pt x="16" y="43"/>
                    <a:pt x="16" y="36"/>
                    <a:pt x="8" y="30"/>
                  </a:cubicBezTo>
                  <a:cubicBezTo>
                    <a:pt x="0" y="24"/>
                    <a:pt x="0" y="15"/>
                    <a:pt x="7" y="8"/>
                  </a:cubicBezTo>
                  <a:cubicBezTo>
                    <a:pt x="14" y="1"/>
                    <a:pt x="22" y="0"/>
                    <a:pt x="29" y="7"/>
                  </a:cubicBezTo>
                  <a:cubicBezTo>
                    <a:pt x="36" y="14"/>
                    <a:pt x="37" y="23"/>
                    <a:pt x="29" y="29"/>
                  </a:cubicBezTo>
                  <a:cubicBezTo>
                    <a:pt x="21" y="36"/>
                    <a:pt x="22" y="44"/>
                    <a:pt x="22" y="53"/>
                  </a:cubicBezTo>
                  <a:cubicBezTo>
                    <a:pt x="22" y="80"/>
                    <a:pt x="22" y="107"/>
                    <a:pt x="22" y="1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87" name="Freeform 29">
              <a:extLst>
                <a:ext uri="{FF2B5EF4-FFF2-40B4-BE49-F238E27FC236}">
                  <a16:creationId xmlns:a16="http://schemas.microsoft.com/office/drawing/2014/main" id="{08C2D516-A0A2-4C4D-92BE-A225FFB327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" y="3636"/>
              <a:ext cx="77" cy="241"/>
            </a:xfrm>
            <a:custGeom>
              <a:avLst/>
              <a:gdLst>
                <a:gd name="T0" fmla="*/ 41 w 41"/>
                <a:gd name="T1" fmla="*/ 0 h 128"/>
                <a:gd name="T2" fmla="*/ 41 w 41"/>
                <a:gd name="T3" fmla="*/ 64 h 128"/>
                <a:gd name="T4" fmla="*/ 26 w 41"/>
                <a:gd name="T5" fmla="*/ 101 h 128"/>
                <a:gd name="T6" fmla="*/ 20 w 41"/>
                <a:gd name="T7" fmla="*/ 128 h 128"/>
                <a:gd name="T8" fmla="*/ 8 w 41"/>
                <a:gd name="T9" fmla="*/ 116 h 128"/>
                <a:gd name="T10" fmla="*/ 8 w 41"/>
                <a:gd name="T11" fmla="*/ 71 h 128"/>
                <a:gd name="T12" fmla="*/ 21 w 41"/>
                <a:gd name="T13" fmla="*/ 53 h 128"/>
                <a:gd name="T14" fmla="*/ 36 w 41"/>
                <a:gd name="T15" fmla="*/ 40 h 128"/>
                <a:gd name="T16" fmla="*/ 41 w 41"/>
                <a:gd name="T17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128">
                  <a:moveTo>
                    <a:pt x="41" y="0"/>
                  </a:moveTo>
                  <a:cubicBezTo>
                    <a:pt x="41" y="21"/>
                    <a:pt x="41" y="43"/>
                    <a:pt x="41" y="64"/>
                  </a:cubicBezTo>
                  <a:cubicBezTo>
                    <a:pt x="28" y="74"/>
                    <a:pt x="27" y="87"/>
                    <a:pt x="26" y="101"/>
                  </a:cubicBezTo>
                  <a:cubicBezTo>
                    <a:pt x="25" y="110"/>
                    <a:pt x="28" y="120"/>
                    <a:pt x="20" y="128"/>
                  </a:cubicBezTo>
                  <a:cubicBezTo>
                    <a:pt x="15" y="125"/>
                    <a:pt x="11" y="121"/>
                    <a:pt x="8" y="116"/>
                  </a:cubicBezTo>
                  <a:cubicBezTo>
                    <a:pt x="16" y="101"/>
                    <a:pt x="18" y="87"/>
                    <a:pt x="8" y="71"/>
                  </a:cubicBezTo>
                  <a:cubicBezTo>
                    <a:pt x="0" y="58"/>
                    <a:pt x="6" y="50"/>
                    <a:pt x="21" y="53"/>
                  </a:cubicBezTo>
                  <a:cubicBezTo>
                    <a:pt x="34" y="56"/>
                    <a:pt x="35" y="50"/>
                    <a:pt x="36" y="40"/>
                  </a:cubicBezTo>
                  <a:cubicBezTo>
                    <a:pt x="38" y="27"/>
                    <a:pt x="32" y="12"/>
                    <a:pt x="4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88" name="Freeform 30">
              <a:extLst>
                <a:ext uri="{FF2B5EF4-FFF2-40B4-BE49-F238E27FC236}">
                  <a16:creationId xmlns:a16="http://schemas.microsoft.com/office/drawing/2014/main" id="{E17D5E83-A9EE-457F-BFF3-EE400EB4CC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" y="3400"/>
              <a:ext cx="57" cy="443"/>
            </a:xfrm>
            <a:custGeom>
              <a:avLst/>
              <a:gdLst>
                <a:gd name="T0" fmla="*/ 25 w 30"/>
                <a:gd name="T1" fmla="*/ 1 h 235"/>
                <a:gd name="T2" fmla="*/ 28 w 30"/>
                <a:gd name="T3" fmla="*/ 9 h 235"/>
                <a:gd name="T4" fmla="*/ 17 w 30"/>
                <a:gd name="T5" fmla="*/ 55 h 235"/>
                <a:gd name="T6" fmla="*/ 17 w 30"/>
                <a:gd name="T7" fmla="*/ 235 h 235"/>
                <a:gd name="T8" fmla="*/ 13 w 30"/>
                <a:gd name="T9" fmla="*/ 216 h 235"/>
                <a:gd name="T10" fmla="*/ 13 w 30"/>
                <a:gd name="T11" fmla="*/ 44 h 235"/>
                <a:gd name="T12" fmla="*/ 4 w 30"/>
                <a:gd name="T13" fmla="*/ 12 h 235"/>
                <a:gd name="T14" fmla="*/ 6 w 30"/>
                <a:gd name="T15" fmla="*/ 0 h 235"/>
                <a:gd name="T16" fmla="*/ 25 w 30"/>
                <a:gd name="T17" fmla="*/ 1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235">
                  <a:moveTo>
                    <a:pt x="25" y="1"/>
                  </a:moveTo>
                  <a:cubicBezTo>
                    <a:pt x="29" y="3"/>
                    <a:pt x="30" y="7"/>
                    <a:pt x="28" y="9"/>
                  </a:cubicBezTo>
                  <a:cubicBezTo>
                    <a:pt x="12" y="22"/>
                    <a:pt x="18" y="39"/>
                    <a:pt x="17" y="55"/>
                  </a:cubicBezTo>
                  <a:cubicBezTo>
                    <a:pt x="17" y="114"/>
                    <a:pt x="17" y="173"/>
                    <a:pt x="17" y="235"/>
                  </a:cubicBezTo>
                  <a:cubicBezTo>
                    <a:pt x="11" y="228"/>
                    <a:pt x="13" y="221"/>
                    <a:pt x="13" y="216"/>
                  </a:cubicBezTo>
                  <a:cubicBezTo>
                    <a:pt x="13" y="158"/>
                    <a:pt x="13" y="101"/>
                    <a:pt x="13" y="44"/>
                  </a:cubicBezTo>
                  <a:cubicBezTo>
                    <a:pt x="13" y="33"/>
                    <a:pt x="16" y="20"/>
                    <a:pt x="4" y="12"/>
                  </a:cubicBezTo>
                  <a:cubicBezTo>
                    <a:pt x="0" y="9"/>
                    <a:pt x="0" y="3"/>
                    <a:pt x="6" y="0"/>
                  </a:cubicBezTo>
                  <a:cubicBezTo>
                    <a:pt x="12" y="8"/>
                    <a:pt x="19" y="5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89" name="Freeform 31">
              <a:extLst>
                <a:ext uri="{FF2B5EF4-FFF2-40B4-BE49-F238E27FC236}">
                  <a16:creationId xmlns:a16="http://schemas.microsoft.com/office/drawing/2014/main" id="{C7F436CF-6339-4BAF-A3FD-9041F83709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3281"/>
              <a:ext cx="6" cy="279"/>
            </a:xfrm>
            <a:custGeom>
              <a:avLst/>
              <a:gdLst>
                <a:gd name="T0" fmla="*/ 3 w 3"/>
                <a:gd name="T1" fmla="*/ 144 h 148"/>
                <a:gd name="T2" fmla="*/ 0 w 3"/>
                <a:gd name="T3" fmla="*/ 148 h 148"/>
                <a:gd name="T4" fmla="*/ 0 w 3"/>
                <a:gd name="T5" fmla="*/ 0 h 148"/>
                <a:gd name="T6" fmla="*/ 3 w 3"/>
                <a:gd name="T7" fmla="*/ 0 h 148"/>
                <a:gd name="T8" fmla="*/ 3 w 3"/>
                <a:gd name="T9" fmla="*/ 14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48">
                  <a:moveTo>
                    <a:pt x="3" y="144"/>
                  </a:moveTo>
                  <a:cubicBezTo>
                    <a:pt x="2" y="146"/>
                    <a:pt x="1" y="147"/>
                    <a:pt x="0" y="148"/>
                  </a:cubicBezTo>
                  <a:cubicBezTo>
                    <a:pt x="0" y="99"/>
                    <a:pt x="0" y="50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3" y="48"/>
                    <a:pt x="3" y="96"/>
                    <a:pt x="3" y="1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90" name="Freeform 32">
              <a:extLst>
                <a:ext uri="{FF2B5EF4-FFF2-40B4-BE49-F238E27FC236}">
                  <a16:creationId xmlns:a16="http://schemas.microsoft.com/office/drawing/2014/main" id="{991D6394-5B0E-44C3-AA12-33EDB54035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1" y="3575"/>
              <a:ext cx="17" cy="198"/>
            </a:xfrm>
            <a:custGeom>
              <a:avLst/>
              <a:gdLst>
                <a:gd name="T0" fmla="*/ 0 w 9"/>
                <a:gd name="T1" fmla="*/ 8 h 105"/>
                <a:gd name="T2" fmla="*/ 8 w 9"/>
                <a:gd name="T3" fmla="*/ 0 h 105"/>
                <a:gd name="T4" fmla="*/ 9 w 9"/>
                <a:gd name="T5" fmla="*/ 103 h 105"/>
                <a:gd name="T6" fmla="*/ 4 w 9"/>
                <a:gd name="T7" fmla="*/ 103 h 105"/>
                <a:gd name="T8" fmla="*/ 4 w 9"/>
                <a:gd name="T9" fmla="*/ 26 h 105"/>
                <a:gd name="T10" fmla="*/ 0 w 9"/>
                <a:gd name="T11" fmla="*/ 8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05">
                  <a:moveTo>
                    <a:pt x="0" y="8"/>
                  </a:moveTo>
                  <a:cubicBezTo>
                    <a:pt x="3" y="5"/>
                    <a:pt x="6" y="3"/>
                    <a:pt x="8" y="0"/>
                  </a:cubicBezTo>
                  <a:cubicBezTo>
                    <a:pt x="8" y="34"/>
                    <a:pt x="9" y="69"/>
                    <a:pt x="9" y="103"/>
                  </a:cubicBezTo>
                  <a:cubicBezTo>
                    <a:pt x="7" y="105"/>
                    <a:pt x="5" y="105"/>
                    <a:pt x="4" y="103"/>
                  </a:cubicBezTo>
                  <a:cubicBezTo>
                    <a:pt x="4" y="77"/>
                    <a:pt x="4" y="52"/>
                    <a:pt x="4" y="26"/>
                  </a:cubicBezTo>
                  <a:cubicBezTo>
                    <a:pt x="4" y="20"/>
                    <a:pt x="7" y="13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91" name="Freeform 33">
              <a:extLst>
                <a:ext uri="{FF2B5EF4-FFF2-40B4-BE49-F238E27FC236}">
                  <a16:creationId xmlns:a16="http://schemas.microsoft.com/office/drawing/2014/main" id="{7BE27FCB-8028-497A-8D5D-21F637D937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4" y="3573"/>
              <a:ext cx="51" cy="40"/>
            </a:xfrm>
            <a:custGeom>
              <a:avLst/>
              <a:gdLst>
                <a:gd name="T0" fmla="*/ 15 w 27"/>
                <a:gd name="T1" fmla="*/ 21 h 21"/>
                <a:gd name="T2" fmla="*/ 11 w 27"/>
                <a:gd name="T3" fmla="*/ 21 h 21"/>
                <a:gd name="T4" fmla="*/ 7 w 27"/>
                <a:gd name="T5" fmla="*/ 4 h 21"/>
                <a:gd name="T6" fmla="*/ 19 w 27"/>
                <a:gd name="T7" fmla="*/ 4 h 21"/>
                <a:gd name="T8" fmla="*/ 15 w 27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1">
                  <a:moveTo>
                    <a:pt x="15" y="21"/>
                  </a:moveTo>
                  <a:cubicBezTo>
                    <a:pt x="14" y="21"/>
                    <a:pt x="12" y="21"/>
                    <a:pt x="11" y="21"/>
                  </a:cubicBezTo>
                  <a:cubicBezTo>
                    <a:pt x="3" y="17"/>
                    <a:pt x="0" y="12"/>
                    <a:pt x="7" y="4"/>
                  </a:cubicBezTo>
                  <a:cubicBezTo>
                    <a:pt x="10" y="1"/>
                    <a:pt x="15" y="0"/>
                    <a:pt x="19" y="4"/>
                  </a:cubicBezTo>
                  <a:cubicBezTo>
                    <a:pt x="27" y="11"/>
                    <a:pt x="23" y="17"/>
                    <a:pt x="1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92" name="Freeform 34">
              <a:extLst>
                <a:ext uri="{FF2B5EF4-FFF2-40B4-BE49-F238E27FC236}">
                  <a16:creationId xmlns:a16="http://schemas.microsoft.com/office/drawing/2014/main" id="{11C912D4-EF6C-446E-BB93-47E61F8411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1" y="3770"/>
              <a:ext cx="49" cy="39"/>
            </a:xfrm>
            <a:custGeom>
              <a:avLst/>
              <a:gdLst>
                <a:gd name="T0" fmla="*/ 9 w 26"/>
                <a:gd name="T1" fmla="*/ 0 h 21"/>
                <a:gd name="T2" fmla="*/ 14 w 26"/>
                <a:gd name="T3" fmla="*/ 0 h 21"/>
                <a:gd name="T4" fmla="*/ 9 w 26"/>
                <a:gd name="T5" fmla="*/ 21 h 21"/>
                <a:gd name="T6" fmla="*/ 2 w 26"/>
                <a:gd name="T7" fmla="*/ 16 h 21"/>
                <a:gd name="T8" fmla="*/ 9 w 26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1">
                  <a:moveTo>
                    <a:pt x="9" y="0"/>
                  </a:moveTo>
                  <a:cubicBezTo>
                    <a:pt x="10" y="0"/>
                    <a:pt x="12" y="0"/>
                    <a:pt x="14" y="0"/>
                  </a:cubicBezTo>
                  <a:cubicBezTo>
                    <a:pt x="26" y="10"/>
                    <a:pt x="22" y="17"/>
                    <a:pt x="9" y="21"/>
                  </a:cubicBezTo>
                  <a:cubicBezTo>
                    <a:pt x="7" y="19"/>
                    <a:pt x="4" y="18"/>
                    <a:pt x="2" y="16"/>
                  </a:cubicBezTo>
                  <a:cubicBezTo>
                    <a:pt x="0" y="9"/>
                    <a:pt x="2" y="3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93" name="Freeform 35">
              <a:extLst>
                <a:ext uri="{FF2B5EF4-FFF2-40B4-BE49-F238E27FC236}">
                  <a16:creationId xmlns:a16="http://schemas.microsoft.com/office/drawing/2014/main" id="{555EFF18-5058-499E-890E-1B4A66701C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" y="3909"/>
              <a:ext cx="43" cy="38"/>
            </a:xfrm>
            <a:custGeom>
              <a:avLst/>
              <a:gdLst>
                <a:gd name="T0" fmla="*/ 3 w 23"/>
                <a:gd name="T1" fmla="*/ 3 h 20"/>
                <a:gd name="T2" fmla="*/ 19 w 23"/>
                <a:gd name="T3" fmla="*/ 3 h 20"/>
                <a:gd name="T4" fmla="*/ 20 w 23"/>
                <a:gd name="T5" fmla="*/ 15 h 20"/>
                <a:gd name="T6" fmla="*/ 15 w 23"/>
                <a:gd name="T7" fmla="*/ 19 h 20"/>
                <a:gd name="T8" fmla="*/ 7 w 23"/>
                <a:gd name="T9" fmla="*/ 20 h 20"/>
                <a:gd name="T10" fmla="*/ 3 w 23"/>
                <a:gd name="T11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0">
                  <a:moveTo>
                    <a:pt x="3" y="3"/>
                  </a:moveTo>
                  <a:cubicBezTo>
                    <a:pt x="9" y="0"/>
                    <a:pt x="14" y="1"/>
                    <a:pt x="19" y="3"/>
                  </a:cubicBezTo>
                  <a:cubicBezTo>
                    <a:pt x="23" y="7"/>
                    <a:pt x="23" y="11"/>
                    <a:pt x="20" y="15"/>
                  </a:cubicBezTo>
                  <a:cubicBezTo>
                    <a:pt x="18" y="16"/>
                    <a:pt x="17" y="18"/>
                    <a:pt x="15" y="19"/>
                  </a:cubicBezTo>
                  <a:cubicBezTo>
                    <a:pt x="12" y="19"/>
                    <a:pt x="10" y="20"/>
                    <a:pt x="7" y="20"/>
                  </a:cubicBezTo>
                  <a:cubicBezTo>
                    <a:pt x="0" y="15"/>
                    <a:pt x="0" y="9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94" name="Freeform 36">
              <a:extLst>
                <a:ext uri="{FF2B5EF4-FFF2-40B4-BE49-F238E27FC236}">
                  <a16:creationId xmlns:a16="http://schemas.microsoft.com/office/drawing/2014/main" id="{070BAAF7-49DA-4F1A-8517-00FDDCB2A84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" y="3381"/>
              <a:ext cx="37" cy="43"/>
            </a:xfrm>
            <a:custGeom>
              <a:avLst/>
              <a:gdLst>
                <a:gd name="T0" fmla="*/ 20 w 20"/>
                <a:gd name="T1" fmla="*/ 11 h 23"/>
                <a:gd name="T2" fmla="*/ 10 w 20"/>
                <a:gd name="T3" fmla="*/ 23 h 23"/>
                <a:gd name="T4" fmla="*/ 1 w 20"/>
                <a:gd name="T5" fmla="*/ 10 h 23"/>
                <a:gd name="T6" fmla="*/ 20 w 20"/>
                <a:gd name="T7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3">
                  <a:moveTo>
                    <a:pt x="20" y="11"/>
                  </a:moveTo>
                  <a:cubicBezTo>
                    <a:pt x="20" y="18"/>
                    <a:pt x="17" y="23"/>
                    <a:pt x="10" y="23"/>
                  </a:cubicBezTo>
                  <a:cubicBezTo>
                    <a:pt x="3" y="22"/>
                    <a:pt x="0" y="18"/>
                    <a:pt x="1" y="10"/>
                  </a:cubicBezTo>
                  <a:cubicBezTo>
                    <a:pt x="8" y="2"/>
                    <a:pt x="14" y="0"/>
                    <a:pt x="2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95" name="Freeform 37">
              <a:extLst>
                <a:ext uri="{FF2B5EF4-FFF2-40B4-BE49-F238E27FC236}">
                  <a16:creationId xmlns:a16="http://schemas.microsoft.com/office/drawing/2014/main" id="{6845BD8A-AAB9-4A1B-ABED-E1B11B6DEA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" y="3664"/>
              <a:ext cx="39" cy="41"/>
            </a:xfrm>
            <a:custGeom>
              <a:avLst/>
              <a:gdLst>
                <a:gd name="T0" fmla="*/ 14 w 21"/>
                <a:gd name="T1" fmla="*/ 22 h 22"/>
                <a:gd name="T2" fmla="*/ 2 w 21"/>
                <a:gd name="T3" fmla="*/ 5 h 22"/>
                <a:gd name="T4" fmla="*/ 18 w 21"/>
                <a:gd name="T5" fmla="*/ 6 h 22"/>
                <a:gd name="T6" fmla="*/ 14 w 21"/>
                <a:gd name="T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2">
                  <a:moveTo>
                    <a:pt x="14" y="22"/>
                  </a:moveTo>
                  <a:cubicBezTo>
                    <a:pt x="2" y="22"/>
                    <a:pt x="0" y="15"/>
                    <a:pt x="2" y="5"/>
                  </a:cubicBezTo>
                  <a:cubicBezTo>
                    <a:pt x="8" y="2"/>
                    <a:pt x="13" y="0"/>
                    <a:pt x="18" y="6"/>
                  </a:cubicBezTo>
                  <a:cubicBezTo>
                    <a:pt x="21" y="12"/>
                    <a:pt x="19" y="17"/>
                    <a:pt x="14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96" name="Freeform 38">
              <a:extLst>
                <a:ext uri="{FF2B5EF4-FFF2-40B4-BE49-F238E27FC236}">
                  <a16:creationId xmlns:a16="http://schemas.microsoft.com/office/drawing/2014/main" id="{8565CFA0-E3D9-415F-AAF0-403A3BBD82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" y="3337"/>
              <a:ext cx="47" cy="42"/>
            </a:xfrm>
            <a:custGeom>
              <a:avLst/>
              <a:gdLst>
                <a:gd name="T0" fmla="*/ 15 w 25"/>
                <a:gd name="T1" fmla="*/ 22 h 22"/>
                <a:gd name="T2" fmla="*/ 12 w 25"/>
                <a:gd name="T3" fmla="*/ 22 h 22"/>
                <a:gd name="T4" fmla="*/ 5 w 25"/>
                <a:gd name="T5" fmla="*/ 5 h 22"/>
                <a:gd name="T6" fmla="*/ 18 w 25"/>
                <a:gd name="T7" fmla="*/ 4 h 22"/>
                <a:gd name="T8" fmla="*/ 15 w 25"/>
                <a:gd name="T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2">
                  <a:moveTo>
                    <a:pt x="15" y="22"/>
                  </a:moveTo>
                  <a:cubicBezTo>
                    <a:pt x="14" y="22"/>
                    <a:pt x="13" y="22"/>
                    <a:pt x="12" y="22"/>
                  </a:cubicBezTo>
                  <a:cubicBezTo>
                    <a:pt x="4" y="18"/>
                    <a:pt x="0" y="13"/>
                    <a:pt x="5" y="5"/>
                  </a:cubicBezTo>
                  <a:cubicBezTo>
                    <a:pt x="8" y="1"/>
                    <a:pt x="14" y="0"/>
                    <a:pt x="18" y="4"/>
                  </a:cubicBezTo>
                  <a:cubicBezTo>
                    <a:pt x="25" y="11"/>
                    <a:pt x="21" y="17"/>
                    <a:pt x="15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97" name="Freeform 39">
              <a:extLst>
                <a:ext uri="{FF2B5EF4-FFF2-40B4-BE49-F238E27FC236}">
                  <a16:creationId xmlns:a16="http://schemas.microsoft.com/office/drawing/2014/main" id="{1E40FA3B-E233-4A26-A7F2-5EE8263582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3" y="3998"/>
              <a:ext cx="40" cy="40"/>
            </a:xfrm>
            <a:custGeom>
              <a:avLst/>
              <a:gdLst>
                <a:gd name="T0" fmla="*/ 21 w 21"/>
                <a:gd name="T1" fmla="*/ 21 h 21"/>
                <a:gd name="T2" fmla="*/ 0 w 21"/>
                <a:gd name="T3" fmla="*/ 10 h 21"/>
                <a:gd name="T4" fmla="*/ 21 w 21"/>
                <a:gd name="T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21">
                  <a:moveTo>
                    <a:pt x="21" y="21"/>
                  </a:moveTo>
                  <a:cubicBezTo>
                    <a:pt x="15" y="15"/>
                    <a:pt x="11" y="7"/>
                    <a:pt x="0" y="10"/>
                  </a:cubicBezTo>
                  <a:cubicBezTo>
                    <a:pt x="15" y="0"/>
                    <a:pt x="19" y="8"/>
                    <a:pt x="21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98" name="Freeform 40">
              <a:extLst>
                <a:ext uri="{FF2B5EF4-FFF2-40B4-BE49-F238E27FC236}">
                  <a16:creationId xmlns:a16="http://schemas.microsoft.com/office/drawing/2014/main" id="{C3617702-A17D-4740-B7C9-61EEE46806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" y="3845"/>
              <a:ext cx="108" cy="223"/>
            </a:xfrm>
            <a:custGeom>
              <a:avLst/>
              <a:gdLst>
                <a:gd name="T0" fmla="*/ 1 w 57"/>
                <a:gd name="T1" fmla="*/ 49 h 118"/>
                <a:gd name="T2" fmla="*/ 0 w 57"/>
                <a:gd name="T3" fmla="*/ 37 h 118"/>
                <a:gd name="T4" fmla="*/ 0 w 57"/>
                <a:gd name="T5" fmla="*/ 29 h 118"/>
                <a:gd name="T6" fmla="*/ 20 w 57"/>
                <a:gd name="T7" fmla="*/ 43 h 118"/>
                <a:gd name="T8" fmla="*/ 43 w 57"/>
                <a:gd name="T9" fmla="*/ 64 h 118"/>
                <a:gd name="T10" fmla="*/ 47 w 57"/>
                <a:gd name="T11" fmla="*/ 28 h 118"/>
                <a:gd name="T12" fmla="*/ 53 w 57"/>
                <a:gd name="T13" fmla="*/ 0 h 118"/>
                <a:gd name="T14" fmla="*/ 53 w 57"/>
                <a:gd name="T15" fmla="*/ 118 h 118"/>
                <a:gd name="T16" fmla="*/ 1 w 57"/>
                <a:gd name="T17" fmla="*/ 49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118">
                  <a:moveTo>
                    <a:pt x="1" y="49"/>
                  </a:moveTo>
                  <a:cubicBezTo>
                    <a:pt x="1" y="45"/>
                    <a:pt x="0" y="41"/>
                    <a:pt x="0" y="37"/>
                  </a:cubicBezTo>
                  <a:cubicBezTo>
                    <a:pt x="0" y="34"/>
                    <a:pt x="0" y="32"/>
                    <a:pt x="0" y="29"/>
                  </a:cubicBezTo>
                  <a:cubicBezTo>
                    <a:pt x="11" y="27"/>
                    <a:pt x="14" y="38"/>
                    <a:pt x="20" y="43"/>
                  </a:cubicBezTo>
                  <a:cubicBezTo>
                    <a:pt x="27" y="50"/>
                    <a:pt x="33" y="58"/>
                    <a:pt x="43" y="64"/>
                  </a:cubicBezTo>
                  <a:cubicBezTo>
                    <a:pt x="50" y="51"/>
                    <a:pt x="46" y="39"/>
                    <a:pt x="47" y="28"/>
                  </a:cubicBezTo>
                  <a:cubicBezTo>
                    <a:pt x="48" y="18"/>
                    <a:pt x="44" y="8"/>
                    <a:pt x="53" y="0"/>
                  </a:cubicBezTo>
                  <a:cubicBezTo>
                    <a:pt x="57" y="39"/>
                    <a:pt x="57" y="79"/>
                    <a:pt x="53" y="118"/>
                  </a:cubicBezTo>
                  <a:cubicBezTo>
                    <a:pt x="54" y="81"/>
                    <a:pt x="25" y="67"/>
                    <a:pt x="1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99" name="Freeform 41">
              <a:extLst>
                <a:ext uri="{FF2B5EF4-FFF2-40B4-BE49-F238E27FC236}">
                  <a16:creationId xmlns:a16="http://schemas.microsoft.com/office/drawing/2014/main" id="{FAFBE552-324A-4D89-81A9-27D224FF2AD8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" y="3175"/>
              <a:ext cx="50" cy="49"/>
            </a:xfrm>
            <a:custGeom>
              <a:avLst/>
              <a:gdLst>
                <a:gd name="T0" fmla="*/ 14 w 27"/>
                <a:gd name="T1" fmla="*/ 26 h 26"/>
                <a:gd name="T2" fmla="*/ 0 w 27"/>
                <a:gd name="T3" fmla="*/ 12 h 26"/>
                <a:gd name="T4" fmla="*/ 13 w 27"/>
                <a:gd name="T5" fmla="*/ 0 h 26"/>
                <a:gd name="T6" fmla="*/ 26 w 27"/>
                <a:gd name="T7" fmla="*/ 13 h 26"/>
                <a:gd name="T8" fmla="*/ 14 w 27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6">
                  <a:moveTo>
                    <a:pt x="14" y="26"/>
                  </a:moveTo>
                  <a:cubicBezTo>
                    <a:pt x="6" y="25"/>
                    <a:pt x="0" y="21"/>
                    <a:pt x="0" y="12"/>
                  </a:cubicBezTo>
                  <a:cubicBezTo>
                    <a:pt x="0" y="5"/>
                    <a:pt x="5" y="0"/>
                    <a:pt x="13" y="0"/>
                  </a:cubicBezTo>
                  <a:cubicBezTo>
                    <a:pt x="21" y="0"/>
                    <a:pt x="27" y="5"/>
                    <a:pt x="26" y="13"/>
                  </a:cubicBezTo>
                  <a:cubicBezTo>
                    <a:pt x="26" y="20"/>
                    <a:pt x="22" y="25"/>
                    <a:pt x="14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00" name="Freeform 42">
              <a:extLst>
                <a:ext uri="{FF2B5EF4-FFF2-40B4-BE49-F238E27FC236}">
                  <a16:creationId xmlns:a16="http://schemas.microsoft.com/office/drawing/2014/main" id="{D67975C5-70E8-4E97-951F-FA38C0CF72D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" y="3515"/>
              <a:ext cx="49" cy="51"/>
            </a:xfrm>
            <a:custGeom>
              <a:avLst/>
              <a:gdLst>
                <a:gd name="T0" fmla="*/ 12 w 26"/>
                <a:gd name="T1" fmla="*/ 27 h 27"/>
                <a:gd name="T2" fmla="*/ 0 w 26"/>
                <a:gd name="T3" fmla="*/ 13 h 27"/>
                <a:gd name="T4" fmla="*/ 13 w 26"/>
                <a:gd name="T5" fmla="*/ 0 h 27"/>
                <a:gd name="T6" fmla="*/ 26 w 26"/>
                <a:gd name="T7" fmla="*/ 12 h 27"/>
                <a:gd name="T8" fmla="*/ 12 w 26"/>
                <a:gd name="T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7">
                  <a:moveTo>
                    <a:pt x="12" y="27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21"/>
                    <a:pt x="20" y="25"/>
                    <a:pt x="12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01" name="Freeform 43">
              <a:extLst>
                <a:ext uri="{FF2B5EF4-FFF2-40B4-BE49-F238E27FC236}">
                  <a16:creationId xmlns:a16="http://schemas.microsoft.com/office/drawing/2014/main" id="{B2C5101C-AC68-4E16-B108-8F24C2F723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8" y="3030"/>
              <a:ext cx="49" cy="49"/>
            </a:xfrm>
            <a:custGeom>
              <a:avLst/>
              <a:gdLst>
                <a:gd name="T0" fmla="*/ 0 w 26"/>
                <a:gd name="T1" fmla="*/ 14 h 26"/>
                <a:gd name="T2" fmla="*/ 12 w 26"/>
                <a:gd name="T3" fmla="*/ 1 h 26"/>
                <a:gd name="T4" fmla="*/ 26 w 26"/>
                <a:gd name="T5" fmla="*/ 14 h 26"/>
                <a:gd name="T6" fmla="*/ 13 w 26"/>
                <a:gd name="T7" fmla="*/ 26 h 26"/>
                <a:gd name="T8" fmla="*/ 0 w 26"/>
                <a:gd name="T9" fmla="*/ 1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0" y="14"/>
                  </a:moveTo>
                  <a:cubicBezTo>
                    <a:pt x="0" y="7"/>
                    <a:pt x="4" y="2"/>
                    <a:pt x="12" y="1"/>
                  </a:cubicBezTo>
                  <a:cubicBezTo>
                    <a:pt x="20" y="0"/>
                    <a:pt x="26" y="5"/>
                    <a:pt x="26" y="14"/>
                  </a:cubicBezTo>
                  <a:cubicBezTo>
                    <a:pt x="26" y="21"/>
                    <a:pt x="21" y="26"/>
                    <a:pt x="13" y="26"/>
                  </a:cubicBezTo>
                  <a:cubicBezTo>
                    <a:pt x="6" y="26"/>
                    <a:pt x="1" y="22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2" name="Group 8">
            <a:extLst>
              <a:ext uri="{FF2B5EF4-FFF2-40B4-BE49-F238E27FC236}">
                <a16:creationId xmlns:a16="http://schemas.microsoft.com/office/drawing/2014/main" id="{9B9BB07A-3345-4BE2-B63B-5E8322800A16}"/>
              </a:ext>
            </a:extLst>
          </p:cNvPr>
          <p:cNvGrpSpPr/>
          <p:nvPr/>
        </p:nvGrpSpPr>
        <p:grpSpPr>
          <a:xfrm>
            <a:off x="442108" y="1077601"/>
            <a:ext cx="3816424" cy="3816424"/>
            <a:chOff x="543744" y="2252462"/>
            <a:chExt cx="4312096" cy="4312096"/>
          </a:xfrm>
        </p:grpSpPr>
        <p:sp>
          <p:nvSpPr>
            <p:cNvPr id="3" name="Oval 9">
              <a:extLst>
                <a:ext uri="{FF2B5EF4-FFF2-40B4-BE49-F238E27FC236}">
                  <a16:creationId xmlns:a16="http://schemas.microsoft.com/office/drawing/2014/main" id="{7F6DFC75-7D40-42BA-8257-6C2941F9E0C1}"/>
                </a:ext>
              </a:extLst>
            </p:cNvPr>
            <p:cNvSpPr/>
            <p:nvPr/>
          </p:nvSpPr>
          <p:spPr>
            <a:xfrm>
              <a:off x="543744" y="2252462"/>
              <a:ext cx="4312096" cy="4312096"/>
            </a:xfrm>
            <a:prstGeom prst="ellipse">
              <a:avLst/>
            </a:prstGeom>
            <a:solidFill>
              <a:schemeClr val="bg1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10">
              <a:extLst>
                <a:ext uri="{FF2B5EF4-FFF2-40B4-BE49-F238E27FC236}">
                  <a16:creationId xmlns:a16="http://schemas.microsoft.com/office/drawing/2014/main" id="{70E6AEFA-F391-488D-8EDC-EAD406DF27E1}"/>
                </a:ext>
              </a:extLst>
            </p:cNvPr>
            <p:cNvSpPr/>
            <p:nvPr/>
          </p:nvSpPr>
          <p:spPr>
            <a:xfrm>
              <a:off x="719572" y="2428290"/>
              <a:ext cx="3960440" cy="3960440"/>
            </a:xfrm>
            <a:prstGeom prst="ellipse">
              <a:avLst/>
            </a:prstGeom>
            <a:solidFill>
              <a:srgbClr val="1B58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11">
            <a:extLst>
              <a:ext uri="{FF2B5EF4-FFF2-40B4-BE49-F238E27FC236}">
                <a16:creationId xmlns:a16="http://schemas.microsoft.com/office/drawing/2014/main" id="{689C9EE5-23E2-48DB-97DB-360EC0C8CE76}"/>
              </a:ext>
            </a:extLst>
          </p:cNvPr>
          <p:cNvSpPr txBox="1"/>
          <p:nvPr/>
        </p:nvSpPr>
        <p:spPr>
          <a:xfrm>
            <a:off x="610974" y="3253114"/>
            <a:ext cx="347869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INSERT THE TITLE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ko-KR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YOUR PRESENTATION HERE    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3E566BC4-9A6A-47CA-B8ED-730C77E1F9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311" y="1851866"/>
            <a:ext cx="347869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Electronics</a:t>
            </a:r>
          </a:p>
          <a:p>
            <a:pPr algn="ctr"/>
            <a:r>
              <a:rPr lang="en-US" altLang="ko-KR" sz="4000" b="1" dirty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Template</a:t>
            </a:r>
          </a:p>
        </p:txBody>
      </p:sp>
      <p:sp>
        <p:nvSpPr>
          <p:cNvPr id="101" name="Forma libre: forma 100">
            <a:extLst>
              <a:ext uri="{FF2B5EF4-FFF2-40B4-BE49-F238E27FC236}">
                <a16:creationId xmlns:a16="http://schemas.microsoft.com/office/drawing/2014/main" id="{CAC2D94C-EBA3-44C3-BD26-2ED7E7789CEC}"/>
              </a:ext>
            </a:extLst>
          </p:cNvPr>
          <p:cNvSpPr/>
          <p:nvPr/>
        </p:nvSpPr>
        <p:spPr>
          <a:xfrm>
            <a:off x="9586783" y="4384852"/>
            <a:ext cx="269964" cy="271015"/>
          </a:xfrm>
          <a:custGeom>
            <a:avLst/>
            <a:gdLst>
              <a:gd name="connsiteX0" fmla="*/ 0 w 73437"/>
              <a:gd name="connsiteY0" fmla="*/ 0 h 73723"/>
              <a:gd name="connsiteX1" fmla="*/ 73438 w 73437"/>
              <a:gd name="connsiteY1" fmla="*/ 0 h 73723"/>
              <a:gd name="connsiteX2" fmla="*/ 73438 w 73437"/>
              <a:gd name="connsiteY2" fmla="*/ 73723 h 73723"/>
              <a:gd name="connsiteX3" fmla="*/ 0 w 73437"/>
              <a:gd name="connsiteY3" fmla="*/ 73723 h 73723"/>
              <a:gd name="connsiteX4" fmla="*/ 0 w 73437"/>
              <a:gd name="connsiteY4" fmla="*/ 0 h 73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437" h="73723">
                <a:moveTo>
                  <a:pt x="0" y="0"/>
                </a:moveTo>
                <a:cubicBezTo>
                  <a:pt x="24384" y="0"/>
                  <a:pt x="47815" y="0"/>
                  <a:pt x="73438" y="0"/>
                </a:cubicBezTo>
                <a:cubicBezTo>
                  <a:pt x="73438" y="24479"/>
                  <a:pt x="73438" y="48292"/>
                  <a:pt x="73438" y="73723"/>
                </a:cubicBezTo>
                <a:cubicBezTo>
                  <a:pt x="49244" y="73723"/>
                  <a:pt x="25813" y="73723"/>
                  <a:pt x="0" y="73723"/>
                </a:cubicBezTo>
                <a:cubicBezTo>
                  <a:pt x="0" y="50959"/>
                  <a:pt x="0" y="27051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432671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9">
            <a:extLst>
              <a:ext uri="{FF2B5EF4-FFF2-40B4-BE49-F238E27FC236}">
                <a16:creationId xmlns:a16="http://schemas.microsoft.com/office/drawing/2014/main" id="{7F406EDE-FDDC-44FF-9BAF-8E910E79C9D3}"/>
              </a:ext>
            </a:extLst>
          </p:cNvPr>
          <p:cNvSpPr/>
          <p:nvPr/>
        </p:nvSpPr>
        <p:spPr>
          <a:xfrm>
            <a:off x="5571522" y="547363"/>
            <a:ext cx="6209047" cy="1182063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D675B1A-6F17-4710-A194-372FE9EFF4E5}"/>
              </a:ext>
            </a:extLst>
          </p:cNvPr>
          <p:cNvGrpSpPr/>
          <p:nvPr/>
        </p:nvGrpSpPr>
        <p:grpSpPr>
          <a:xfrm>
            <a:off x="5971667" y="649078"/>
            <a:ext cx="1526872" cy="900096"/>
            <a:chOff x="4139952" y="1998365"/>
            <a:chExt cx="1309549" cy="771984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11CB995-2BD8-48B6-8159-BC6547FE5422}"/>
                </a:ext>
              </a:extLst>
            </p:cNvPr>
            <p:cNvSpPr txBox="1"/>
            <p:nvPr/>
          </p:nvSpPr>
          <p:spPr>
            <a:xfrm>
              <a:off x="4159001" y="2216011"/>
              <a:ext cx="1290500" cy="554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05BD89E-6906-4D74-A7A3-994AB7F56DD3}"/>
                </a:ext>
              </a:extLst>
            </p:cNvPr>
            <p:cNvSpPr txBox="1"/>
            <p:nvPr/>
          </p:nvSpPr>
          <p:spPr>
            <a:xfrm>
              <a:off x="4139952" y="1998365"/>
              <a:ext cx="1296144" cy="23757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EFAB5C8-C117-40EE-9BF4-587A7330FACE}"/>
              </a:ext>
            </a:extLst>
          </p:cNvPr>
          <p:cNvGrpSpPr/>
          <p:nvPr/>
        </p:nvGrpSpPr>
        <p:grpSpPr>
          <a:xfrm>
            <a:off x="8049897" y="637973"/>
            <a:ext cx="1526872" cy="900096"/>
            <a:chOff x="4139952" y="1998365"/>
            <a:chExt cx="1309549" cy="771984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3034869-3B5B-4EF3-BE85-30BB5657611B}"/>
                </a:ext>
              </a:extLst>
            </p:cNvPr>
            <p:cNvSpPr txBox="1"/>
            <p:nvPr/>
          </p:nvSpPr>
          <p:spPr>
            <a:xfrm>
              <a:off x="4159001" y="2216011"/>
              <a:ext cx="1290500" cy="554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DE1212F-7B8D-4C7A-AC3E-6AC3D1D5156E}"/>
                </a:ext>
              </a:extLst>
            </p:cNvPr>
            <p:cNvSpPr txBox="1"/>
            <p:nvPr/>
          </p:nvSpPr>
          <p:spPr>
            <a:xfrm>
              <a:off x="4139952" y="1998365"/>
              <a:ext cx="1296144" cy="23757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18EF8CF-A55D-45DB-9CF0-8C0FC73A91A9}"/>
              </a:ext>
            </a:extLst>
          </p:cNvPr>
          <p:cNvGrpSpPr/>
          <p:nvPr/>
        </p:nvGrpSpPr>
        <p:grpSpPr>
          <a:xfrm>
            <a:off x="10128125" y="637973"/>
            <a:ext cx="1526872" cy="900096"/>
            <a:chOff x="4139952" y="1998365"/>
            <a:chExt cx="1309549" cy="771984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0C90BEA-6891-4968-B0E6-0F5AA374D9C2}"/>
                </a:ext>
              </a:extLst>
            </p:cNvPr>
            <p:cNvSpPr txBox="1"/>
            <p:nvPr/>
          </p:nvSpPr>
          <p:spPr>
            <a:xfrm>
              <a:off x="4159001" y="2216011"/>
              <a:ext cx="1290500" cy="554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751D09E-B0BD-4843-8B64-5DF1A74A3366}"/>
                </a:ext>
              </a:extLst>
            </p:cNvPr>
            <p:cNvSpPr txBox="1"/>
            <p:nvPr/>
          </p:nvSpPr>
          <p:spPr>
            <a:xfrm>
              <a:off x="4139952" y="1998365"/>
              <a:ext cx="1296144" cy="23757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4F3E7B9-D0E7-4510-8FE4-81C5BD3785A9}"/>
              </a:ext>
            </a:extLst>
          </p:cNvPr>
          <p:cNvCxnSpPr/>
          <p:nvPr/>
        </p:nvCxnSpPr>
        <p:spPr>
          <a:xfrm>
            <a:off x="7774218" y="795188"/>
            <a:ext cx="0" cy="733004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A3E5878-7331-4892-9480-057BF86C84A9}"/>
              </a:ext>
            </a:extLst>
          </p:cNvPr>
          <p:cNvCxnSpPr/>
          <p:nvPr/>
        </p:nvCxnSpPr>
        <p:spPr>
          <a:xfrm>
            <a:off x="9852448" y="805888"/>
            <a:ext cx="0" cy="733004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ounded Rectangle 9">
            <a:extLst>
              <a:ext uri="{FF2B5EF4-FFF2-40B4-BE49-F238E27FC236}">
                <a16:creationId xmlns:a16="http://schemas.microsoft.com/office/drawing/2014/main" id="{F1C109CF-C9D0-4A24-85DE-737A363F8618}"/>
              </a:ext>
            </a:extLst>
          </p:cNvPr>
          <p:cNvSpPr/>
          <p:nvPr/>
        </p:nvSpPr>
        <p:spPr>
          <a:xfrm>
            <a:off x="5571522" y="2012790"/>
            <a:ext cx="6209047" cy="1182063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5964D8E-4CED-42BF-9D28-F8DC11880FFF}"/>
              </a:ext>
            </a:extLst>
          </p:cNvPr>
          <p:cNvGrpSpPr/>
          <p:nvPr/>
        </p:nvGrpSpPr>
        <p:grpSpPr>
          <a:xfrm>
            <a:off x="5971667" y="2114505"/>
            <a:ext cx="1526872" cy="900096"/>
            <a:chOff x="4139952" y="1998365"/>
            <a:chExt cx="1309549" cy="771984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47909E2-F989-4C55-B5E2-99B8720FED02}"/>
                </a:ext>
              </a:extLst>
            </p:cNvPr>
            <p:cNvSpPr txBox="1"/>
            <p:nvPr/>
          </p:nvSpPr>
          <p:spPr>
            <a:xfrm>
              <a:off x="4159001" y="2216011"/>
              <a:ext cx="1290500" cy="554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770E5ED-6431-4E0F-8C57-6873881782B1}"/>
                </a:ext>
              </a:extLst>
            </p:cNvPr>
            <p:cNvSpPr txBox="1"/>
            <p:nvPr/>
          </p:nvSpPr>
          <p:spPr>
            <a:xfrm>
              <a:off x="4139952" y="1998365"/>
              <a:ext cx="1296144" cy="23757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010C362-EB94-4018-9858-55BDEA08E63D}"/>
              </a:ext>
            </a:extLst>
          </p:cNvPr>
          <p:cNvGrpSpPr/>
          <p:nvPr/>
        </p:nvGrpSpPr>
        <p:grpSpPr>
          <a:xfrm>
            <a:off x="8049897" y="2103400"/>
            <a:ext cx="1526872" cy="900096"/>
            <a:chOff x="4139952" y="1998365"/>
            <a:chExt cx="1309549" cy="771984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717596A-A415-4303-A5A4-81B2E6982A5F}"/>
                </a:ext>
              </a:extLst>
            </p:cNvPr>
            <p:cNvSpPr txBox="1"/>
            <p:nvPr/>
          </p:nvSpPr>
          <p:spPr>
            <a:xfrm>
              <a:off x="4159001" y="2216011"/>
              <a:ext cx="1290500" cy="554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47672A1B-4E2C-4EBF-BFBD-ABDFE705E015}"/>
                </a:ext>
              </a:extLst>
            </p:cNvPr>
            <p:cNvSpPr txBox="1"/>
            <p:nvPr/>
          </p:nvSpPr>
          <p:spPr>
            <a:xfrm>
              <a:off x="4139952" y="1998365"/>
              <a:ext cx="1296144" cy="23757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C9C2A6B7-0D40-4939-B3EF-E2FBA0640CE0}"/>
              </a:ext>
            </a:extLst>
          </p:cNvPr>
          <p:cNvGrpSpPr/>
          <p:nvPr/>
        </p:nvGrpSpPr>
        <p:grpSpPr>
          <a:xfrm>
            <a:off x="10128125" y="2103400"/>
            <a:ext cx="1526872" cy="900096"/>
            <a:chOff x="4139952" y="1998365"/>
            <a:chExt cx="1309549" cy="771984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99C5523-EFD1-4AB2-A2B5-BD4FDD3D2A75}"/>
                </a:ext>
              </a:extLst>
            </p:cNvPr>
            <p:cNvSpPr txBox="1"/>
            <p:nvPr/>
          </p:nvSpPr>
          <p:spPr>
            <a:xfrm>
              <a:off x="4159001" y="2216011"/>
              <a:ext cx="1290500" cy="554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B53DF9B2-031F-4941-BD86-BAB67E7ECE6B}"/>
                </a:ext>
              </a:extLst>
            </p:cNvPr>
            <p:cNvSpPr txBox="1"/>
            <p:nvPr/>
          </p:nvSpPr>
          <p:spPr>
            <a:xfrm>
              <a:off x="4139952" y="1998365"/>
              <a:ext cx="1296144" cy="23757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DD27A6D1-547D-45C5-98C5-360F6203AF96}"/>
              </a:ext>
            </a:extLst>
          </p:cNvPr>
          <p:cNvCxnSpPr/>
          <p:nvPr/>
        </p:nvCxnSpPr>
        <p:spPr>
          <a:xfrm>
            <a:off x="7774218" y="2260615"/>
            <a:ext cx="0" cy="733004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C84305C9-7236-47C2-8407-5472A81B2796}"/>
              </a:ext>
            </a:extLst>
          </p:cNvPr>
          <p:cNvCxnSpPr/>
          <p:nvPr/>
        </p:nvCxnSpPr>
        <p:spPr>
          <a:xfrm>
            <a:off x="9852448" y="2271315"/>
            <a:ext cx="0" cy="733004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F8D4529F-300E-42FF-BE74-2A6F62C842ED}"/>
              </a:ext>
            </a:extLst>
          </p:cNvPr>
          <p:cNvSpPr txBox="1"/>
          <p:nvPr/>
        </p:nvSpPr>
        <p:spPr>
          <a:xfrm>
            <a:off x="6399090" y="3442678"/>
            <a:ext cx="4112885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b="1" dirty="0">
                <a:solidFill>
                  <a:schemeClr val="accent4"/>
                </a:solidFill>
                <a:cs typeface="Arial" pitchFamily="34" charset="0"/>
              </a:rPr>
              <a:t>AWESOME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6EF3310-EA70-4275-99CE-59C69245AC95}"/>
              </a:ext>
            </a:extLst>
          </p:cNvPr>
          <p:cNvSpPr txBox="1"/>
          <p:nvPr/>
        </p:nvSpPr>
        <p:spPr>
          <a:xfrm>
            <a:off x="7359345" y="4246057"/>
            <a:ext cx="4832655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4400" b="1" dirty="0">
                <a:solidFill>
                  <a:schemeClr val="accent5"/>
                </a:solidFill>
                <a:cs typeface="Arial" pitchFamily="34" charset="0"/>
              </a:rPr>
              <a:t>PRESENTATION</a:t>
            </a:r>
            <a:endParaRPr lang="ko-KR" altLang="en-US" sz="4400" b="1" dirty="0">
              <a:solidFill>
                <a:schemeClr val="accent5"/>
              </a:solidFill>
              <a:cs typeface="Arial" pitchFamily="34" charset="0"/>
            </a:endParaRPr>
          </a:p>
        </p:txBody>
      </p:sp>
      <p:grpSp>
        <p:nvGrpSpPr>
          <p:cNvPr id="52" name="Group 82">
            <a:extLst>
              <a:ext uri="{FF2B5EF4-FFF2-40B4-BE49-F238E27FC236}">
                <a16:creationId xmlns:a16="http://schemas.microsoft.com/office/drawing/2014/main" id="{B77A150C-8731-4B9F-A8F8-8608221DD6F7}"/>
              </a:ext>
            </a:extLst>
          </p:cNvPr>
          <p:cNvGrpSpPr/>
          <p:nvPr/>
        </p:nvGrpSpPr>
        <p:grpSpPr>
          <a:xfrm>
            <a:off x="7896433" y="5169387"/>
            <a:ext cx="3990767" cy="1314750"/>
            <a:chOff x="581891" y="2857852"/>
            <a:chExt cx="6301148" cy="1314750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89D20EDE-A20F-436D-9FB4-E4AE4DB192F6}"/>
                </a:ext>
              </a:extLst>
            </p:cNvPr>
            <p:cNvSpPr txBox="1"/>
            <p:nvPr/>
          </p:nvSpPr>
          <p:spPr>
            <a:xfrm>
              <a:off x="581891" y="3341605"/>
              <a:ext cx="63011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 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D42E9FF9-3DE7-4909-A404-73806975B054}"/>
                </a:ext>
              </a:extLst>
            </p:cNvPr>
            <p:cNvSpPr txBox="1"/>
            <p:nvPr/>
          </p:nvSpPr>
          <p:spPr>
            <a:xfrm>
              <a:off x="581891" y="2857852"/>
              <a:ext cx="6301148" cy="51552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ts val="3300"/>
                </a:lnSpc>
              </a:pPr>
              <a:r>
                <a:rPr lang="en-US" altLang="ko-KR" sz="3200" b="1" dirty="0">
                  <a:cs typeface="Arial" pitchFamily="34" charset="0"/>
                </a:rPr>
                <a:t>Power Presentation</a:t>
              </a:r>
              <a:endParaRPr lang="ko-KR" altLang="en-US" sz="3200" b="1" dirty="0"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1">
            <a:extLst>
              <a:ext uri="{FF2B5EF4-FFF2-40B4-BE49-F238E27FC236}">
                <a16:creationId xmlns:a16="http://schemas.microsoft.com/office/drawing/2014/main" id="{F1B807FF-6DA4-429D-AD0B-DD5A0DBF371A}"/>
              </a:ext>
            </a:extLst>
          </p:cNvPr>
          <p:cNvSpPr/>
          <p:nvPr/>
        </p:nvSpPr>
        <p:spPr>
          <a:xfrm>
            <a:off x="4561858" y="2668556"/>
            <a:ext cx="3044834" cy="273748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B61F9F-F933-41C0-B6F9-D194AACD0F61}"/>
              </a:ext>
            </a:extLst>
          </p:cNvPr>
          <p:cNvSpPr txBox="1"/>
          <p:nvPr/>
        </p:nvSpPr>
        <p:spPr>
          <a:xfrm>
            <a:off x="5140848" y="2101047"/>
            <a:ext cx="19144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4"/>
                </a:solidFill>
                <a:cs typeface="Arial" pitchFamily="34" charset="0"/>
              </a:rPr>
              <a:t>STRENGTHS</a:t>
            </a:r>
            <a:endParaRPr lang="ko-KR" altLang="en-US" sz="1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24BE57-2D33-4195-BF44-8DA12D79687A}"/>
              </a:ext>
            </a:extLst>
          </p:cNvPr>
          <p:cNvSpPr txBox="1"/>
          <p:nvPr/>
        </p:nvSpPr>
        <p:spPr>
          <a:xfrm>
            <a:off x="7709903" y="3889759"/>
            <a:ext cx="19144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1"/>
                </a:solidFill>
                <a:cs typeface="Arial" pitchFamily="34" charset="0"/>
              </a:rPr>
              <a:t>OPPORTUNITIES</a:t>
            </a:r>
            <a:endParaRPr lang="ko-KR" altLang="en-US" sz="1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7C1DD3-303F-4E94-8F25-2DA4AC386D03}"/>
              </a:ext>
            </a:extLst>
          </p:cNvPr>
          <p:cNvSpPr txBox="1"/>
          <p:nvPr/>
        </p:nvSpPr>
        <p:spPr>
          <a:xfrm>
            <a:off x="2813359" y="3889759"/>
            <a:ext cx="19144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3"/>
                </a:solidFill>
                <a:cs typeface="Arial" pitchFamily="34" charset="0"/>
              </a:rPr>
              <a:t>WEAKNESS</a:t>
            </a:r>
            <a:endParaRPr lang="ko-KR" altLang="en-US" sz="1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963554-9C68-4D7F-AF82-C34FE9527A3D}"/>
              </a:ext>
            </a:extLst>
          </p:cNvPr>
          <p:cNvSpPr txBox="1"/>
          <p:nvPr/>
        </p:nvSpPr>
        <p:spPr>
          <a:xfrm>
            <a:off x="5140848" y="5561373"/>
            <a:ext cx="19144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2"/>
                </a:solidFill>
                <a:cs typeface="Arial" pitchFamily="34" charset="0"/>
              </a:rPr>
              <a:t>THREATS</a:t>
            </a:r>
            <a:endParaRPr lang="ko-KR" altLang="en-US" sz="1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1676C66-9626-43BD-8E57-5E89DB6A6E4D}"/>
              </a:ext>
            </a:extLst>
          </p:cNvPr>
          <p:cNvGrpSpPr/>
          <p:nvPr/>
        </p:nvGrpSpPr>
        <p:grpSpPr>
          <a:xfrm>
            <a:off x="3924704" y="2102882"/>
            <a:ext cx="1418150" cy="1419242"/>
            <a:chOff x="1574372" y="2420888"/>
            <a:chExt cx="1557468" cy="1549192"/>
          </a:xfrm>
          <a:solidFill>
            <a:schemeClr val="accent3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9" name="Block Arc 8">
              <a:extLst>
                <a:ext uri="{FF2B5EF4-FFF2-40B4-BE49-F238E27FC236}">
                  <a16:creationId xmlns:a16="http://schemas.microsoft.com/office/drawing/2014/main" id="{9569B0BD-348E-4575-95AC-D367AFAFFD78}"/>
                </a:ext>
              </a:extLst>
            </p:cNvPr>
            <p:cNvSpPr/>
            <p:nvPr/>
          </p:nvSpPr>
          <p:spPr>
            <a:xfrm>
              <a:off x="1574372" y="2420888"/>
              <a:ext cx="1386744" cy="1386744"/>
            </a:xfrm>
            <a:prstGeom prst="blockArc">
              <a:avLst>
                <a:gd name="adj1" fmla="val 10800000"/>
                <a:gd name="adj2" fmla="val 16338761"/>
                <a:gd name="adj3" fmla="val 3122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B6E49ED-D0E4-4682-BEC5-36D9750DE227}"/>
                </a:ext>
              </a:extLst>
            </p:cNvPr>
            <p:cNvSpPr/>
            <p:nvPr/>
          </p:nvSpPr>
          <p:spPr>
            <a:xfrm>
              <a:off x="2267744" y="2420888"/>
              <a:ext cx="864096" cy="4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EF8103F-06FA-4F78-8835-232E8132E753}"/>
                </a:ext>
              </a:extLst>
            </p:cNvPr>
            <p:cNvSpPr/>
            <p:nvPr/>
          </p:nvSpPr>
          <p:spPr>
            <a:xfrm rot="5400000">
              <a:off x="1358324" y="3322032"/>
              <a:ext cx="864096" cy="4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8ECD888-F736-437B-A38C-9BD65ACAAD8C}"/>
              </a:ext>
            </a:extLst>
          </p:cNvPr>
          <p:cNvGrpSpPr/>
          <p:nvPr/>
        </p:nvGrpSpPr>
        <p:grpSpPr>
          <a:xfrm flipH="1">
            <a:off x="6816080" y="2102882"/>
            <a:ext cx="1418150" cy="1419242"/>
            <a:chOff x="1480223" y="2420888"/>
            <a:chExt cx="1557468" cy="1549192"/>
          </a:xfrm>
          <a:solidFill>
            <a:schemeClr val="accent4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3" name="Block Arc 12">
              <a:extLst>
                <a:ext uri="{FF2B5EF4-FFF2-40B4-BE49-F238E27FC236}">
                  <a16:creationId xmlns:a16="http://schemas.microsoft.com/office/drawing/2014/main" id="{D3C60B9F-62CE-4795-9DEE-AA8BE729835A}"/>
                </a:ext>
              </a:extLst>
            </p:cNvPr>
            <p:cNvSpPr/>
            <p:nvPr/>
          </p:nvSpPr>
          <p:spPr>
            <a:xfrm>
              <a:off x="1480223" y="2420888"/>
              <a:ext cx="1386746" cy="1386745"/>
            </a:xfrm>
            <a:prstGeom prst="blockArc">
              <a:avLst>
                <a:gd name="adj1" fmla="val 10800000"/>
                <a:gd name="adj2" fmla="val 16338761"/>
                <a:gd name="adj3" fmla="val 3122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17D691E-DFCB-4E06-9D5D-9C8D20809C8D}"/>
                </a:ext>
              </a:extLst>
            </p:cNvPr>
            <p:cNvSpPr/>
            <p:nvPr/>
          </p:nvSpPr>
          <p:spPr>
            <a:xfrm>
              <a:off x="2173595" y="2420888"/>
              <a:ext cx="864096" cy="4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BCDE7CC-D65E-434A-BA00-F7D037C4DBDC}"/>
                </a:ext>
              </a:extLst>
            </p:cNvPr>
            <p:cNvSpPr/>
            <p:nvPr/>
          </p:nvSpPr>
          <p:spPr>
            <a:xfrm rot="5400000">
              <a:off x="1264182" y="3322032"/>
              <a:ext cx="864097" cy="4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AF99D6D-9C52-4DD3-AC3C-73EBCE7BD0F9}"/>
              </a:ext>
            </a:extLst>
          </p:cNvPr>
          <p:cNvGrpSpPr/>
          <p:nvPr/>
        </p:nvGrpSpPr>
        <p:grpSpPr>
          <a:xfrm rot="16200000">
            <a:off x="3925250" y="4510232"/>
            <a:ext cx="1418150" cy="1419242"/>
            <a:chOff x="1574372" y="2420888"/>
            <a:chExt cx="1557468" cy="1549192"/>
          </a:xfrm>
          <a:solidFill>
            <a:schemeClr val="accent2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7" name="Block Arc 16">
              <a:extLst>
                <a:ext uri="{FF2B5EF4-FFF2-40B4-BE49-F238E27FC236}">
                  <a16:creationId xmlns:a16="http://schemas.microsoft.com/office/drawing/2014/main" id="{12B06DE7-3CFF-4E57-93DE-0D78094F6EC2}"/>
                </a:ext>
              </a:extLst>
            </p:cNvPr>
            <p:cNvSpPr/>
            <p:nvPr/>
          </p:nvSpPr>
          <p:spPr>
            <a:xfrm>
              <a:off x="1574372" y="2420888"/>
              <a:ext cx="1386744" cy="1386744"/>
            </a:xfrm>
            <a:prstGeom prst="blockArc">
              <a:avLst>
                <a:gd name="adj1" fmla="val 10800000"/>
                <a:gd name="adj2" fmla="val 16338761"/>
                <a:gd name="adj3" fmla="val 3122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A66EA25-84A3-4649-80DB-AD671AB47703}"/>
                </a:ext>
              </a:extLst>
            </p:cNvPr>
            <p:cNvSpPr/>
            <p:nvPr/>
          </p:nvSpPr>
          <p:spPr>
            <a:xfrm>
              <a:off x="2267744" y="2420888"/>
              <a:ext cx="864096" cy="4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6111D2E-3435-4C53-92A8-913E0693BEF6}"/>
                </a:ext>
              </a:extLst>
            </p:cNvPr>
            <p:cNvSpPr/>
            <p:nvPr/>
          </p:nvSpPr>
          <p:spPr>
            <a:xfrm rot="5400000">
              <a:off x="1358324" y="3322032"/>
              <a:ext cx="864096" cy="4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D2DBEB6-EAA5-4747-B091-EE05452244DF}"/>
              </a:ext>
            </a:extLst>
          </p:cNvPr>
          <p:cNvGrpSpPr/>
          <p:nvPr/>
        </p:nvGrpSpPr>
        <p:grpSpPr>
          <a:xfrm rot="5400000" flipH="1">
            <a:off x="6818441" y="4515002"/>
            <a:ext cx="1418152" cy="1409719"/>
            <a:chOff x="1574370" y="2327313"/>
            <a:chExt cx="1557470" cy="1538797"/>
          </a:xfrm>
          <a:solidFill>
            <a:schemeClr val="accent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1" name="Block Arc 20">
              <a:extLst>
                <a:ext uri="{FF2B5EF4-FFF2-40B4-BE49-F238E27FC236}">
                  <a16:creationId xmlns:a16="http://schemas.microsoft.com/office/drawing/2014/main" id="{33106CEC-4AB7-4F9E-816E-7AF89EBE509E}"/>
                </a:ext>
              </a:extLst>
            </p:cNvPr>
            <p:cNvSpPr/>
            <p:nvPr/>
          </p:nvSpPr>
          <p:spPr>
            <a:xfrm>
              <a:off x="1574372" y="2327313"/>
              <a:ext cx="1386745" cy="1386744"/>
            </a:xfrm>
            <a:prstGeom prst="blockArc">
              <a:avLst>
                <a:gd name="adj1" fmla="val 10800000"/>
                <a:gd name="adj2" fmla="val 16338761"/>
                <a:gd name="adj3" fmla="val 3122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ACFEA24-704D-4F48-8A6F-E32BED03C541}"/>
                </a:ext>
              </a:extLst>
            </p:cNvPr>
            <p:cNvSpPr/>
            <p:nvPr/>
          </p:nvSpPr>
          <p:spPr>
            <a:xfrm>
              <a:off x="2267744" y="2327314"/>
              <a:ext cx="864096" cy="4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77B7AC7-679F-4500-9C88-ED2AB4F0F15D}"/>
                </a:ext>
              </a:extLst>
            </p:cNvPr>
            <p:cNvSpPr/>
            <p:nvPr/>
          </p:nvSpPr>
          <p:spPr>
            <a:xfrm rot="5400000">
              <a:off x="1358321" y="3218061"/>
              <a:ext cx="864098" cy="4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pic>
        <p:nvPicPr>
          <p:cNvPr id="24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420ADEA4-7DD0-4151-9546-BA5924891C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042112" y="2224006"/>
            <a:ext cx="618945" cy="17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14F89994-2651-4FC3-B743-886D578F10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910" y="3437745"/>
            <a:ext cx="618946" cy="17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B5EE95A3-A2B6-492D-B7F2-0BAFCBED5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803954" y="4423490"/>
            <a:ext cx="618946" cy="17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893482EE-AF19-452C-A887-A9A7E1D57D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503655" y="5644961"/>
            <a:ext cx="618945" cy="17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66318AAA-12B0-4046-8C05-7849BC1E1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042112" y="5668667"/>
            <a:ext cx="618945" cy="17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0AEA772E-C9D3-48F4-8C9B-996AFFB5A2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503655" y="2188054"/>
            <a:ext cx="618945" cy="17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B65093A1-2E43-4E8A-886F-72BF33E62D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022" y="3452173"/>
            <a:ext cx="618945" cy="17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7116EE51-0312-40A6-AF6F-679F36A99A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715065" y="4437918"/>
            <a:ext cx="618945" cy="17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E36A6D3D-F534-45AE-A76E-40BE19D2EB02}"/>
              </a:ext>
            </a:extLst>
          </p:cNvPr>
          <p:cNvGrpSpPr/>
          <p:nvPr/>
        </p:nvGrpSpPr>
        <p:grpSpPr>
          <a:xfrm>
            <a:off x="5193508" y="3665964"/>
            <a:ext cx="1781534" cy="728994"/>
            <a:chOff x="3681233" y="2551862"/>
            <a:chExt cx="1781534" cy="728994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92F6DD8-D986-4D0B-A13C-9EEA819C554A}"/>
                </a:ext>
              </a:extLst>
            </p:cNvPr>
            <p:cNvSpPr txBox="1"/>
            <p:nvPr/>
          </p:nvSpPr>
          <p:spPr>
            <a:xfrm>
              <a:off x="3681233" y="2593194"/>
              <a:ext cx="17815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SWOT</a:t>
              </a:r>
              <a:endParaRPr lang="ko-KR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A896D3D-33EF-4B1B-9520-375637D59B45}"/>
                </a:ext>
              </a:extLst>
            </p:cNvPr>
            <p:cNvSpPr/>
            <p:nvPr/>
          </p:nvSpPr>
          <p:spPr>
            <a:xfrm>
              <a:off x="3762000" y="2551862"/>
              <a:ext cx="1620000" cy="7200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B32DE04-EDA7-4A68-8CD6-F290C48879A0}"/>
                </a:ext>
              </a:extLst>
            </p:cNvPr>
            <p:cNvSpPr/>
            <p:nvPr/>
          </p:nvSpPr>
          <p:spPr>
            <a:xfrm>
              <a:off x="3762000" y="3208848"/>
              <a:ext cx="1620000" cy="7200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04A92E8F-7A07-4074-8F77-EAAFB747EEBB}"/>
              </a:ext>
            </a:extLst>
          </p:cNvPr>
          <p:cNvSpPr txBox="1"/>
          <p:nvPr/>
        </p:nvSpPr>
        <p:spPr>
          <a:xfrm>
            <a:off x="4890138" y="2759006"/>
            <a:ext cx="23882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4914A85-C67F-4213-954C-0E86DAD39903}"/>
              </a:ext>
            </a:extLst>
          </p:cNvPr>
          <p:cNvSpPr txBox="1"/>
          <p:nvPr/>
        </p:nvSpPr>
        <p:spPr>
          <a:xfrm>
            <a:off x="4890138" y="4470920"/>
            <a:ext cx="23882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BF7A8B6-D6DF-4E88-97BF-7170F87C9DEE}"/>
              </a:ext>
            </a:extLst>
          </p:cNvPr>
          <p:cNvGrpSpPr/>
          <p:nvPr/>
        </p:nvGrpSpPr>
        <p:grpSpPr>
          <a:xfrm>
            <a:off x="877429" y="5036022"/>
            <a:ext cx="2752932" cy="1107996"/>
            <a:chOff x="6210996" y="1433695"/>
            <a:chExt cx="1712589" cy="788254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5B6EF09-9206-418D-9740-CB1E72D01CC8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963750BA-1827-4241-A243-48B7BFCFDA5F}"/>
                </a:ext>
              </a:extLst>
            </p:cNvPr>
            <p:cNvSpPr txBox="1"/>
            <p:nvPr/>
          </p:nvSpPr>
          <p:spPr>
            <a:xfrm>
              <a:off x="6210996" y="1630759"/>
              <a:ext cx="1712587" cy="591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E6785AA-9AA5-487A-B6DD-8CF7FA55DFAB}"/>
              </a:ext>
            </a:extLst>
          </p:cNvPr>
          <p:cNvGrpSpPr/>
          <p:nvPr/>
        </p:nvGrpSpPr>
        <p:grpSpPr>
          <a:xfrm>
            <a:off x="877429" y="1939718"/>
            <a:ext cx="2752932" cy="1107996"/>
            <a:chOff x="6210996" y="1433695"/>
            <a:chExt cx="1712589" cy="788254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F7E4B4B5-C596-4A15-A9EF-B9DF6298518A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A8BC973-501D-4B8E-87C1-B0EB22AAF19B}"/>
                </a:ext>
              </a:extLst>
            </p:cNvPr>
            <p:cNvSpPr txBox="1"/>
            <p:nvPr/>
          </p:nvSpPr>
          <p:spPr>
            <a:xfrm>
              <a:off x="6210996" y="1630759"/>
              <a:ext cx="1712587" cy="591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18F514AA-64D8-462F-A185-48AE445AC99B}"/>
              </a:ext>
            </a:extLst>
          </p:cNvPr>
          <p:cNvGrpSpPr/>
          <p:nvPr/>
        </p:nvGrpSpPr>
        <p:grpSpPr>
          <a:xfrm>
            <a:off x="8537249" y="5036022"/>
            <a:ext cx="2733956" cy="1107996"/>
            <a:chOff x="6210996" y="1433695"/>
            <a:chExt cx="1712589" cy="788254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92BBE48-EF04-451F-A034-9B985359F810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C1F5B401-7EA8-47A3-BAD7-13CEAC3AF708}"/>
                </a:ext>
              </a:extLst>
            </p:cNvPr>
            <p:cNvSpPr txBox="1"/>
            <p:nvPr/>
          </p:nvSpPr>
          <p:spPr>
            <a:xfrm>
              <a:off x="6210996" y="1630759"/>
              <a:ext cx="1712587" cy="591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699F710-7EFB-4EAA-91C0-4AD35A25DE54}"/>
              </a:ext>
            </a:extLst>
          </p:cNvPr>
          <p:cNvGrpSpPr/>
          <p:nvPr/>
        </p:nvGrpSpPr>
        <p:grpSpPr>
          <a:xfrm>
            <a:off x="8537249" y="1939718"/>
            <a:ext cx="2733956" cy="1107996"/>
            <a:chOff x="6210996" y="1433695"/>
            <a:chExt cx="1712589" cy="788254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FD5AEC20-8C66-48D5-969B-3E5AFF5369CD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9C59ADB-AF14-4F56-9A35-154E0FA88103}"/>
                </a:ext>
              </a:extLst>
            </p:cNvPr>
            <p:cNvSpPr txBox="1"/>
            <p:nvPr/>
          </p:nvSpPr>
          <p:spPr>
            <a:xfrm>
              <a:off x="6210996" y="1630759"/>
              <a:ext cx="1712587" cy="591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aphic 1">
            <a:extLst>
              <a:ext uri="{FF2B5EF4-FFF2-40B4-BE49-F238E27FC236}">
                <a16:creationId xmlns:a16="http://schemas.microsoft.com/office/drawing/2014/main" id="{C9BF78A8-8CD1-434F-8640-4A3F13D46E77}"/>
              </a:ext>
            </a:extLst>
          </p:cNvPr>
          <p:cNvGrpSpPr/>
          <p:nvPr/>
        </p:nvGrpSpPr>
        <p:grpSpPr>
          <a:xfrm>
            <a:off x="86635" y="319449"/>
            <a:ext cx="5524821" cy="6538551"/>
            <a:chOff x="3889868" y="2615973"/>
            <a:chExt cx="3503018" cy="4145774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BDDEAF1E-5208-45DC-B836-F3570746042F}"/>
                </a:ext>
              </a:extLst>
            </p:cNvPr>
            <p:cNvSpPr/>
            <p:nvPr/>
          </p:nvSpPr>
          <p:spPr>
            <a:xfrm>
              <a:off x="4705765" y="3775935"/>
              <a:ext cx="2683933" cy="2984204"/>
            </a:xfrm>
            <a:custGeom>
              <a:avLst/>
              <a:gdLst>
                <a:gd name="connsiteX0" fmla="*/ 2065790 w 2683933"/>
                <a:gd name="connsiteY0" fmla="*/ 2983668 h 2984204"/>
                <a:gd name="connsiteX1" fmla="*/ 2040080 w 2683933"/>
                <a:gd name="connsiteY1" fmla="*/ 2984204 h 2984204"/>
                <a:gd name="connsiteX2" fmla="*/ 393554 w 2683933"/>
                <a:gd name="connsiteY2" fmla="*/ 2984204 h 2984204"/>
                <a:gd name="connsiteX3" fmla="*/ 369986 w 2683933"/>
                <a:gd name="connsiteY3" fmla="*/ 2983668 h 2984204"/>
                <a:gd name="connsiteX4" fmla="*/ 397839 w 2683933"/>
                <a:gd name="connsiteY4" fmla="*/ 2854582 h 2984204"/>
                <a:gd name="connsiteX5" fmla="*/ 512464 w 2683933"/>
                <a:gd name="connsiteY5" fmla="*/ 2421793 h 2984204"/>
                <a:gd name="connsiteX6" fmla="*/ 512999 w 2683933"/>
                <a:gd name="connsiteY6" fmla="*/ 2419650 h 2984204"/>
                <a:gd name="connsiteX7" fmla="*/ 488360 w 2683933"/>
                <a:gd name="connsiteY7" fmla="*/ 2305561 h 2984204"/>
                <a:gd name="connsiteX8" fmla="*/ 386591 w 2683933"/>
                <a:gd name="connsiteY8" fmla="*/ 2187723 h 2984204"/>
                <a:gd name="connsiteX9" fmla="*/ 387662 w 2683933"/>
                <a:gd name="connsiteY9" fmla="*/ 2163620 h 2984204"/>
                <a:gd name="connsiteX10" fmla="*/ 562813 w 2683933"/>
                <a:gd name="connsiteY10" fmla="*/ 1921515 h 2984204"/>
                <a:gd name="connsiteX11" fmla="*/ 592808 w 2683933"/>
                <a:gd name="connsiteY11" fmla="*/ 1843848 h 2984204"/>
                <a:gd name="connsiteX12" fmla="*/ 465328 w 2683933"/>
                <a:gd name="connsiteY12" fmla="*/ 1881343 h 2984204"/>
                <a:gd name="connsiteX13" fmla="*/ 290177 w 2683933"/>
                <a:gd name="connsiteY13" fmla="*/ 1893126 h 2984204"/>
                <a:gd name="connsiteX14" fmla="*/ 66820 w 2683933"/>
                <a:gd name="connsiteY14" fmla="*/ 1879736 h 2984204"/>
                <a:gd name="connsiteX15" fmla="*/ 12186 w 2683933"/>
                <a:gd name="connsiteY15" fmla="*/ 1873308 h 2984204"/>
                <a:gd name="connsiteX16" fmla="*/ 6294 w 2683933"/>
                <a:gd name="connsiteY16" fmla="*/ 1844920 h 2984204"/>
                <a:gd name="connsiteX17" fmla="*/ 13792 w 2683933"/>
                <a:gd name="connsiteY17" fmla="*/ 1844384 h 2984204"/>
                <a:gd name="connsiteX18" fmla="*/ 125203 w 2683933"/>
                <a:gd name="connsiteY18" fmla="*/ 1866880 h 2984204"/>
                <a:gd name="connsiteX19" fmla="*/ 195371 w 2683933"/>
                <a:gd name="connsiteY19" fmla="*/ 1834743 h 2984204"/>
                <a:gd name="connsiteX20" fmla="*/ 241971 w 2683933"/>
                <a:gd name="connsiteY20" fmla="*/ 1792428 h 2984204"/>
                <a:gd name="connsiteX21" fmla="*/ 503894 w 2683933"/>
                <a:gd name="connsiteY21" fmla="*/ 1768860 h 2984204"/>
                <a:gd name="connsiteX22" fmla="*/ 775458 w 2683933"/>
                <a:gd name="connsiteY22" fmla="*/ 1743150 h 2984204"/>
                <a:gd name="connsiteX23" fmla="*/ 852589 w 2683933"/>
                <a:gd name="connsiteY23" fmla="*/ 1738865 h 2984204"/>
                <a:gd name="connsiteX24" fmla="*/ 909365 w 2683933"/>
                <a:gd name="connsiteY24" fmla="*/ 1749042 h 2984204"/>
                <a:gd name="connsiteX25" fmla="*/ 903473 w 2683933"/>
                <a:gd name="connsiteY25" fmla="*/ 1769396 h 2984204"/>
                <a:gd name="connsiteX26" fmla="*/ 792062 w 2683933"/>
                <a:gd name="connsiteY26" fmla="*/ 2165762 h 2984204"/>
                <a:gd name="connsiteX27" fmla="*/ 1152006 w 2683933"/>
                <a:gd name="connsiteY27" fmla="*/ 2213969 h 2984204"/>
                <a:gd name="connsiteX28" fmla="*/ 1186821 w 2683933"/>
                <a:gd name="connsiteY28" fmla="*/ 2182367 h 2984204"/>
                <a:gd name="connsiteX29" fmla="*/ 1201284 w 2683933"/>
                <a:gd name="connsiteY29" fmla="*/ 2035068 h 2984204"/>
                <a:gd name="connsiteX30" fmla="*/ 1221637 w 2683933"/>
                <a:gd name="connsiteY30" fmla="*/ 1830458 h 2984204"/>
                <a:gd name="connsiteX31" fmla="*/ 1230743 w 2683933"/>
                <a:gd name="connsiteY31" fmla="*/ 1737794 h 2984204"/>
                <a:gd name="connsiteX32" fmla="*/ 1213603 w 2683933"/>
                <a:gd name="connsiteY32" fmla="*/ 1717975 h 2984204"/>
                <a:gd name="connsiteX33" fmla="*/ 1055592 w 2683933"/>
                <a:gd name="connsiteY33" fmla="*/ 1724403 h 2984204"/>
                <a:gd name="connsiteX34" fmla="*/ 1016491 w 2683933"/>
                <a:gd name="connsiteY34" fmla="*/ 1722796 h 2984204"/>
                <a:gd name="connsiteX35" fmla="*/ 1011135 w 2683933"/>
                <a:gd name="connsiteY35" fmla="*/ 1665484 h 2984204"/>
                <a:gd name="connsiteX36" fmla="*/ 991852 w 2683933"/>
                <a:gd name="connsiteY36" fmla="*/ 1631203 h 2984204"/>
                <a:gd name="connsiteX37" fmla="*/ 884726 w 2683933"/>
                <a:gd name="connsiteY37" fmla="*/ 1577641 h 2984204"/>
                <a:gd name="connsiteX38" fmla="*/ 863301 w 2683933"/>
                <a:gd name="connsiteY38" fmla="*/ 1544431 h 2984204"/>
                <a:gd name="connsiteX39" fmla="*/ 895975 w 2683933"/>
                <a:gd name="connsiteY39" fmla="*/ 1343570 h 2984204"/>
                <a:gd name="connsiteX40" fmla="*/ 860623 w 2683933"/>
                <a:gd name="connsiteY40" fmla="*/ 1304469 h 2984204"/>
                <a:gd name="connsiteX41" fmla="*/ 813488 w 2683933"/>
                <a:gd name="connsiteY41" fmla="*/ 1309826 h 2984204"/>
                <a:gd name="connsiteX42" fmla="*/ 791527 w 2683933"/>
                <a:gd name="connsiteY42" fmla="*/ 1317860 h 2984204"/>
                <a:gd name="connsiteX43" fmla="*/ 769566 w 2683933"/>
                <a:gd name="connsiteY43" fmla="*/ 1329108 h 2984204"/>
                <a:gd name="connsiteX44" fmla="*/ 646371 w 2683933"/>
                <a:gd name="connsiteY44" fmla="*/ 1328037 h 2984204"/>
                <a:gd name="connsiteX45" fmla="*/ 634587 w 2683933"/>
                <a:gd name="connsiteY45" fmla="*/ 1311968 h 2984204"/>
                <a:gd name="connsiteX46" fmla="*/ 659762 w 2683933"/>
                <a:gd name="connsiteY46" fmla="*/ 1158242 h 2984204"/>
                <a:gd name="connsiteX47" fmla="*/ 721895 w 2683933"/>
                <a:gd name="connsiteY47" fmla="*/ 955239 h 2984204"/>
                <a:gd name="connsiteX48" fmla="*/ 797954 w 2683933"/>
                <a:gd name="connsiteY48" fmla="*/ 752235 h 2984204"/>
                <a:gd name="connsiteX49" fmla="*/ 825271 w 2683933"/>
                <a:gd name="connsiteY49" fmla="*/ 649394 h 2984204"/>
                <a:gd name="connsiteX50" fmla="*/ 875085 w 2683933"/>
                <a:gd name="connsiteY50" fmla="*/ 450676 h 2984204"/>
                <a:gd name="connsiteX51" fmla="*/ 929184 w 2683933"/>
                <a:gd name="connsiteY51" fmla="*/ 303377 h 2984204"/>
                <a:gd name="connsiteX52" fmla="*/ 1118797 w 2683933"/>
                <a:gd name="connsiteY52" fmla="*/ 155544 h 2984204"/>
                <a:gd name="connsiteX53" fmla="*/ 1240920 w 2683933"/>
                <a:gd name="connsiteY53" fmla="*/ 138403 h 2984204"/>
                <a:gd name="connsiteX54" fmla="*/ 1234492 w 2683933"/>
                <a:gd name="connsiteY54" fmla="*/ 153937 h 2984204"/>
                <a:gd name="connsiteX55" fmla="*/ 1186286 w 2683933"/>
                <a:gd name="connsiteY55" fmla="*/ 310341 h 2984204"/>
                <a:gd name="connsiteX56" fmla="*/ 1196463 w 2683933"/>
                <a:gd name="connsiteY56" fmla="*/ 368724 h 2984204"/>
                <a:gd name="connsiteX57" fmla="*/ 1211996 w 2683933"/>
                <a:gd name="connsiteY57" fmla="*/ 374616 h 2984204"/>
                <a:gd name="connsiteX58" fmla="*/ 1246812 w 2683933"/>
                <a:gd name="connsiteY58" fmla="*/ 348370 h 2984204"/>
                <a:gd name="connsiteX59" fmla="*/ 1262881 w 2683933"/>
                <a:gd name="connsiteY59" fmla="*/ 345157 h 2984204"/>
                <a:gd name="connsiteX60" fmla="*/ 1263952 w 2683933"/>
                <a:gd name="connsiteY60" fmla="*/ 359619 h 2984204"/>
                <a:gd name="connsiteX61" fmla="*/ 1275200 w 2683933"/>
                <a:gd name="connsiteY61" fmla="*/ 436749 h 2984204"/>
                <a:gd name="connsiteX62" fmla="*/ 1289127 w 2683933"/>
                <a:gd name="connsiteY62" fmla="*/ 462995 h 2984204"/>
                <a:gd name="connsiteX63" fmla="*/ 1296090 w 2683933"/>
                <a:gd name="connsiteY63" fmla="*/ 575477 h 2984204"/>
                <a:gd name="connsiteX64" fmla="*/ 1281628 w 2683933"/>
                <a:gd name="connsiteY64" fmla="*/ 719562 h 2984204"/>
                <a:gd name="connsiteX65" fmla="*/ 1278414 w 2683933"/>
                <a:gd name="connsiteY65" fmla="*/ 818118 h 2984204"/>
                <a:gd name="connsiteX66" fmla="*/ 1263952 w 2683933"/>
                <a:gd name="connsiteY66" fmla="*/ 985770 h 2984204"/>
                <a:gd name="connsiteX67" fmla="*/ 1246276 w 2683933"/>
                <a:gd name="connsiteY67" fmla="*/ 1190380 h 2984204"/>
                <a:gd name="connsiteX68" fmla="*/ 1240920 w 2683933"/>
                <a:gd name="connsiteY68" fmla="*/ 1259477 h 2984204"/>
                <a:gd name="connsiteX69" fmla="*/ 1236635 w 2683933"/>
                <a:gd name="connsiteY69" fmla="*/ 1277688 h 2984204"/>
                <a:gd name="connsiteX70" fmla="*/ 1347510 w 2683933"/>
                <a:gd name="connsiteY70" fmla="*/ 995947 h 2984204"/>
                <a:gd name="connsiteX71" fmla="*/ 1401073 w 2683933"/>
                <a:gd name="connsiteY71" fmla="*/ 898998 h 2984204"/>
                <a:gd name="connsiteX72" fmla="*/ 1548907 w 2683933"/>
                <a:gd name="connsiteY72" fmla="*/ 653144 h 2984204"/>
                <a:gd name="connsiteX73" fmla="*/ 1608362 w 2683933"/>
                <a:gd name="connsiteY73" fmla="*/ 576549 h 2984204"/>
                <a:gd name="connsiteX74" fmla="*/ 1780835 w 2683933"/>
                <a:gd name="connsiteY74" fmla="*/ 404611 h 2984204"/>
                <a:gd name="connsiteX75" fmla="*/ 1850467 w 2683933"/>
                <a:gd name="connsiteY75" fmla="*/ 339800 h 2984204"/>
                <a:gd name="connsiteX76" fmla="*/ 1886354 w 2683933"/>
                <a:gd name="connsiteY76" fmla="*/ 343550 h 2984204"/>
                <a:gd name="connsiteX77" fmla="*/ 1929740 w 2683933"/>
                <a:gd name="connsiteY77" fmla="*/ 456567 h 2984204"/>
                <a:gd name="connsiteX78" fmla="*/ 1932954 w 2683933"/>
                <a:gd name="connsiteY78" fmla="*/ 493526 h 2984204"/>
                <a:gd name="connsiteX79" fmla="*/ 2105427 w 2683933"/>
                <a:gd name="connsiteY79" fmla="*/ 55916 h 2984204"/>
                <a:gd name="connsiteX80" fmla="*/ 2127923 w 2683933"/>
                <a:gd name="connsiteY80" fmla="*/ 1282 h 2984204"/>
                <a:gd name="connsiteX81" fmla="*/ 2133815 w 2683933"/>
                <a:gd name="connsiteY81" fmla="*/ 747 h 2984204"/>
                <a:gd name="connsiteX82" fmla="*/ 2221122 w 2683933"/>
                <a:gd name="connsiteY82" fmla="*/ 168399 h 2984204"/>
                <a:gd name="connsiteX83" fmla="*/ 2289683 w 2683933"/>
                <a:gd name="connsiteY83" fmla="*/ 218748 h 2984204"/>
                <a:gd name="connsiteX84" fmla="*/ 2562319 w 2683933"/>
                <a:gd name="connsiteY84" fmla="*/ 302842 h 2984204"/>
                <a:gd name="connsiteX85" fmla="*/ 2683371 w 2683933"/>
                <a:gd name="connsiteY85" fmla="*/ 498882 h 2984204"/>
                <a:gd name="connsiteX86" fmla="*/ 2653376 w 2683933"/>
                <a:gd name="connsiteY86" fmla="*/ 745272 h 2984204"/>
                <a:gd name="connsiteX87" fmla="*/ 2609454 w 2683933"/>
                <a:gd name="connsiteY87" fmla="*/ 935956 h 2984204"/>
                <a:gd name="connsiteX88" fmla="*/ 2504471 w 2683933"/>
                <a:gd name="connsiteY88" fmla="*/ 1251978 h 2984204"/>
                <a:gd name="connsiteX89" fmla="*/ 2298253 w 2683933"/>
                <a:gd name="connsiteY89" fmla="*/ 1599066 h 2984204"/>
                <a:gd name="connsiteX90" fmla="*/ 2098463 w 2683933"/>
                <a:gd name="connsiteY90" fmla="*/ 1863667 h 2984204"/>
                <a:gd name="connsiteX91" fmla="*/ 2088822 w 2683933"/>
                <a:gd name="connsiteY91" fmla="*/ 1892591 h 2984204"/>
                <a:gd name="connsiteX92" fmla="*/ 2110783 w 2683933"/>
                <a:gd name="connsiteY92" fmla="*/ 2220396 h 2984204"/>
                <a:gd name="connsiteX93" fmla="*/ 2128459 w 2683933"/>
                <a:gd name="connsiteY93" fmla="*/ 2514457 h 2984204"/>
                <a:gd name="connsiteX94" fmla="*/ 2138635 w 2683933"/>
                <a:gd name="connsiteY94" fmla="*/ 2658542 h 2984204"/>
                <a:gd name="connsiteX95" fmla="*/ 2112390 w 2683933"/>
                <a:gd name="connsiteY95" fmla="*/ 2683180 h 2984204"/>
                <a:gd name="connsiteX96" fmla="*/ 2087215 w 2683933"/>
                <a:gd name="connsiteY96" fmla="*/ 2678360 h 2984204"/>
                <a:gd name="connsiteX97" fmla="*/ 2063647 w 2683933"/>
                <a:gd name="connsiteY97" fmla="*/ 2697642 h 2984204"/>
                <a:gd name="connsiteX98" fmla="*/ 2065790 w 2683933"/>
                <a:gd name="connsiteY98" fmla="*/ 2983668 h 2984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</a:cxnLst>
              <a:rect l="l" t="t" r="r" b="b"/>
              <a:pathLst>
                <a:path w="2683933" h="2984204">
                  <a:moveTo>
                    <a:pt x="2065790" y="2983668"/>
                  </a:moveTo>
                  <a:cubicBezTo>
                    <a:pt x="2057220" y="2983668"/>
                    <a:pt x="2048650" y="2984204"/>
                    <a:pt x="2040080" y="2984204"/>
                  </a:cubicBezTo>
                  <a:cubicBezTo>
                    <a:pt x="1491059" y="2984204"/>
                    <a:pt x="942039" y="2984204"/>
                    <a:pt x="393554" y="2984204"/>
                  </a:cubicBezTo>
                  <a:cubicBezTo>
                    <a:pt x="385519" y="2984204"/>
                    <a:pt x="377485" y="2983668"/>
                    <a:pt x="369986" y="2983668"/>
                  </a:cubicBezTo>
                  <a:cubicBezTo>
                    <a:pt x="376949" y="2940283"/>
                    <a:pt x="387662" y="2897432"/>
                    <a:pt x="397839" y="2854582"/>
                  </a:cubicBezTo>
                  <a:cubicBezTo>
                    <a:pt x="431048" y="2708891"/>
                    <a:pt x="470149" y="2564806"/>
                    <a:pt x="512464" y="2421793"/>
                  </a:cubicBezTo>
                  <a:cubicBezTo>
                    <a:pt x="512464" y="2421257"/>
                    <a:pt x="512464" y="2420722"/>
                    <a:pt x="512999" y="2419650"/>
                  </a:cubicBezTo>
                  <a:cubicBezTo>
                    <a:pt x="538174" y="2374658"/>
                    <a:pt x="523176" y="2340377"/>
                    <a:pt x="488360" y="2305561"/>
                  </a:cubicBezTo>
                  <a:cubicBezTo>
                    <a:pt x="451402" y="2269139"/>
                    <a:pt x="420871" y="2226288"/>
                    <a:pt x="386591" y="2187723"/>
                  </a:cubicBezTo>
                  <a:cubicBezTo>
                    <a:pt x="377485" y="2177546"/>
                    <a:pt x="379092" y="2172725"/>
                    <a:pt x="387662" y="2163620"/>
                  </a:cubicBezTo>
                  <a:cubicBezTo>
                    <a:pt x="456758" y="2090238"/>
                    <a:pt x="518356" y="2012036"/>
                    <a:pt x="562813" y="1921515"/>
                  </a:cubicBezTo>
                  <a:cubicBezTo>
                    <a:pt x="574597" y="1897411"/>
                    <a:pt x="585845" y="1873308"/>
                    <a:pt x="592808" y="1843848"/>
                  </a:cubicBezTo>
                  <a:cubicBezTo>
                    <a:pt x="549422" y="1861524"/>
                    <a:pt x="508179" y="1874379"/>
                    <a:pt x="465328" y="1881343"/>
                  </a:cubicBezTo>
                  <a:cubicBezTo>
                    <a:pt x="407480" y="1890448"/>
                    <a:pt x="349097" y="1893662"/>
                    <a:pt x="290177" y="1893126"/>
                  </a:cubicBezTo>
                  <a:cubicBezTo>
                    <a:pt x="215725" y="1892591"/>
                    <a:pt x="141272" y="1887770"/>
                    <a:pt x="66820" y="1879736"/>
                  </a:cubicBezTo>
                  <a:cubicBezTo>
                    <a:pt x="48608" y="1877593"/>
                    <a:pt x="29861" y="1875986"/>
                    <a:pt x="12186" y="1873308"/>
                  </a:cubicBezTo>
                  <a:cubicBezTo>
                    <a:pt x="-6026" y="1870630"/>
                    <a:pt x="-134" y="1856168"/>
                    <a:pt x="6294" y="1844920"/>
                  </a:cubicBezTo>
                  <a:cubicBezTo>
                    <a:pt x="8972" y="1843313"/>
                    <a:pt x="11650" y="1843313"/>
                    <a:pt x="13792" y="1844384"/>
                  </a:cubicBezTo>
                  <a:cubicBezTo>
                    <a:pt x="49144" y="1862060"/>
                    <a:pt x="87174" y="1865809"/>
                    <a:pt x="125203" y="1866880"/>
                  </a:cubicBezTo>
                  <a:cubicBezTo>
                    <a:pt x="153056" y="1867416"/>
                    <a:pt x="181445" y="1866345"/>
                    <a:pt x="195371" y="1834743"/>
                  </a:cubicBezTo>
                  <a:cubicBezTo>
                    <a:pt x="202870" y="1797249"/>
                    <a:pt x="202334" y="1796713"/>
                    <a:pt x="241971" y="1792428"/>
                  </a:cubicBezTo>
                  <a:cubicBezTo>
                    <a:pt x="329278" y="1783322"/>
                    <a:pt x="416586" y="1777431"/>
                    <a:pt x="503894" y="1768860"/>
                  </a:cubicBezTo>
                  <a:cubicBezTo>
                    <a:pt x="594415" y="1760290"/>
                    <a:pt x="684937" y="1751720"/>
                    <a:pt x="775458" y="1743150"/>
                  </a:cubicBezTo>
                  <a:cubicBezTo>
                    <a:pt x="801168" y="1740472"/>
                    <a:pt x="826878" y="1742615"/>
                    <a:pt x="852589" y="1738865"/>
                  </a:cubicBezTo>
                  <a:cubicBezTo>
                    <a:pt x="860623" y="1737794"/>
                    <a:pt x="906152" y="1739401"/>
                    <a:pt x="909365" y="1749042"/>
                  </a:cubicBezTo>
                  <a:cubicBezTo>
                    <a:pt x="910436" y="1756541"/>
                    <a:pt x="907223" y="1763504"/>
                    <a:pt x="903473" y="1769396"/>
                  </a:cubicBezTo>
                  <a:cubicBezTo>
                    <a:pt x="875085" y="1817603"/>
                    <a:pt x="718145" y="2156121"/>
                    <a:pt x="792062" y="2165762"/>
                  </a:cubicBezTo>
                  <a:cubicBezTo>
                    <a:pt x="867051" y="2175403"/>
                    <a:pt x="1076482" y="2213433"/>
                    <a:pt x="1152006" y="2213969"/>
                  </a:cubicBezTo>
                  <a:cubicBezTo>
                    <a:pt x="1183072" y="2213969"/>
                    <a:pt x="1184143" y="2213969"/>
                    <a:pt x="1186821" y="2182367"/>
                  </a:cubicBezTo>
                  <a:cubicBezTo>
                    <a:pt x="1191107" y="2133089"/>
                    <a:pt x="1196463" y="2083810"/>
                    <a:pt x="1201284" y="2035068"/>
                  </a:cubicBezTo>
                  <a:cubicBezTo>
                    <a:pt x="1208247" y="1967043"/>
                    <a:pt x="1213603" y="1898483"/>
                    <a:pt x="1221637" y="1830458"/>
                  </a:cubicBezTo>
                  <a:cubicBezTo>
                    <a:pt x="1225387" y="1799927"/>
                    <a:pt x="1226458" y="1768860"/>
                    <a:pt x="1230743" y="1737794"/>
                  </a:cubicBezTo>
                  <a:cubicBezTo>
                    <a:pt x="1232350" y="1724939"/>
                    <a:pt x="1227529" y="1718511"/>
                    <a:pt x="1213603" y="1717975"/>
                  </a:cubicBezTo>
                  <a:cubicBezTo>
                    <a:pt x="1160576" y="1716904"/>
                    <a:pt x="1108084" y="1721725"/>
                    <a:pt x="1055592" y="1724403"/>
                  </a:cubicBezTo>
                  <a:cubicBezTo>
                    <a:pt x="1042201" y="1724939"/>
                    <a:pt x="1029346" y="1728153"/>
                    <a:pt x="1016491" y="1722796"/>
                  </a:cubicBezTo>
                  <a:cubicBezTo>
                    <a:pt x="1004707" y="1704585"/>
                    <a:pt x="1009528" y="1684766"/>
                    <a:pt x="1011135" y="1665484"/>
                  </a:cubicBezTo>
                  <a:cubicBezTo>
                    <a:pt x="1012742" y="1647808"/>
                    <a:pt x="1006314" y="1638702"/>
                    <a:pt x="991852" y="1631203"/>
                  </a:cubicBezTo>
                  <a:cubicBezTo>
                    <a:pt x="955965" y="1612992"/>
                    <a:pt x="920614" y="1595316"/>
                    <a:pt x="884726" y="1577641"/>
                  </a:cubicBezTo>
                  <a:cubicBezTo>
                    <a:pt x="870264" y="1570677"/>
                    <a:pt x="861694" y="1561036"/>
                    <a:pt x="863301" y="1544431"/>
                  </a:cubicBezTo>
                  <a:cubicBezTo>
                    <a:pt x="872407" y="1476942"/>
                    <a:pt x="884191" y="1410524"/>
                    <a:pt x="895975" y="1343570"/>
                  </a:cubicBezTo>
                  <a:cubicBezTo>
                    <a:pt x="904009" y="1298577"/>
                    <a:pt x="905616" y="1299113"/>
                    <a:pt x="860623" y="1304469"/>
                  </a:cubicBezTo>
                  <a:cubicBezTo>
                    <a:pt x="845090" y="1306612"/>
                    <a:pt x="829021" y="1308219"/>
                    <a:pt x="813488" y="1309826"/>
                  </a:cubicBezTo>
                  <a:cubicBezTo>
                    <a:pt x="805453" y="1310361"/>
                    <a:pt x="797954" y="1312504"/>
                    <a:pt x="791527" y="1317860"/>
                  </a:cubicBezTo>
                  <a:cubicBezTo>
                    <a:pt x="785635" y="1324288"/>
                    <a:pt x="778672" y="1329108"/>
                    <a:pt x="769566" y="1329108"/>
                  </a:cubicBezTo>
                  <a:cubicBezTo>
                    <a:pt x="728322" y="1329644"/>
                    <a:pt x="687615" y="1331787"/>
                    <a:pt x="646371" y="1328037"/>
                  </a:cubicBezTo>
                  <a:cubicBezTo>
                    <a:pt x="639408" y="1324823"/>
                    <a:pt x="632980" y="1321074"/>
                    <a:pt x="634587" y="1311968"/>
                  </a:cubicBezTo>
                  <a:cubicBezTo>
                    <a:pt x="642622" y="1260548"/>
                    <a:pt x="652263" y="1209663"/>
                    <a:pt x="659762" y="1158242"/>
                  </a:cubicBezTo>
                  <a:cubicBezTo>
                    <a:pt x="670474" y="1087004"/>
                    <a:pt x="696720" y="1021657"/>
                    <a:pt x="721895" y="955239"/>
                  </a:cubicBezTo>
                  <a:cubicBezTo>
                    <a:pt x="747605" y="887749"/>
                    <a:pt x="773851" y="820260"/>
                    <a:pt x="797954" y="752235"/>
                  </a:cubicBezTo>
                  <a:cubicBezTo>
                    <a:pt x="809738" y="719026"/>
                    <a:pt x="816701" y="683675"/>
                    <a:pt x="825271" y="649394"/>
                  </a:cubicBezTo>
                  <a:cubicBezTo>
                    <a:pt x="841876" y="583512"/>
                    <a:pt x="859552" y="517094"/>
                    <a:pt x="875085" y="450676"/>
                  </a:cubicBezTo>
                  <a:cubicBezTo>
                    <a:pt x="887404" y="399255"/>
                    <a:pt x="905616" y="350513"/>
                    <a:pt x="929184" y="303377"/>
                  </a:cubicBezTo>
                  <a:cubicBezTo>
                    <a:pt x="968820" y="222497"/>
                    <a:pt x="1035238" y="178576"/>
                    <a:pt x="1118797" y="155544"/>
                  </a:cubicBezTo>
                  <a:cubicBezTo>
                    <a:pt x="1158433" y="144831"/>
                    <a:pt x="1199141" y="136261"/>
                    <a:pt x="1240920" y="138403"/>
                  </a:cubicBezTo>
                  <a:cubicBezTo>
                    <a:pt x="1243063" y="145367"/>
                    <a:pt x="1238778" y="150187"/>
                    <a:pt x="1234492" y="153937"/>
                  </a:cubicBezTo>
                  <a:cubicBezTo>
                    <a:pt x="1186286" y="196251"/>
                    <a:pt x="1175038" y="249814"/>
                    <a:pt x="1186286" y="310341"/>
                  </a:cubicBezTo>
                  <a:cubicBezTo>
                    <a:pt x="1190035" y="329623"/>
                    <a:pt x="1193249" y="349441"/>
                    <a:pt x="1196463" y="368724"/>
                  </a:cubicBezTo>
                  <a:cubicBezTo>
                    <a:pt x="1198605" y="380508"/>
                    <a:pt x="1203426" y="381044"/>
                    <a:pt x="1211996" y="374616"/>
                  </a:cubicBezTo>
                  <a:cubicBezTo>
                    <a:pt x="1223244" y="365510"/>
                    <a:pt x="1235028" y="356940"/>
                    <a:pt x="1246812" y="348370"/>
                  </a:cubicBezTo>
                  <a:cubicBezTo>
                    <a:pt x="1251633" y="345157"/>
                    <a:pt x="1256989" y="340336"/>
                    <a:pt x="1262881" y="345157"/>
                  </a:cubicBezTo>
                  <a:cubicBezTo>
                    <a:pt x="1267702" y="348906"/>
                    <a:pt x="1265559" y="355333"/>
                    <a:pt x="1263952" y="359619"/>
                  </a:cubicBezTo>
                  <a:cubicBezTo>
                    <a:pt x="1252168" y="387471"/>
                    <a:pt x="1260203" y="412646"/>
                    <a:pt x="1275200" y="436749"/>
                  </a:cubicBezTo>
                  <a:cubicBezTo>
                    <a:pt x="1280557" y="445319"/>
                    <a:pt x="1283770" y="454425"/>
                    <a:pt x="1289127" y="462995"/>
                  </a:cubicBezTo>
                  <a:cubicBezTo>
                    <a:pt x="1312694" y="499418"/>
                    <a:pt x="1314837" y="535305"/>
                    <a:pt x="1296090" y="575477"/>
                  </a:cubicBezTo>
                  <a:cubicBezTo>
                    <a:pt x="1274665" y="621006"/>
                    <a:pt x="1275736" y="670819"/>
                    <a:pt x="1281628" y="719562"/>
                  </a:cubicBezTo>
                  <a:cubicBezTo>
                    <a:pt x="1285913" y="752771"/>
                    <a:pt x="1281092" y="785444"/>
                    <a:pt x="1278414" y="818118"/>
                  </a:cubicBezTo>
                  <a:cubicBezTo>
                    <a:pt x="1274129" y="873823"/>
                    <a:pt x="1269844" y="930064"/>
                    <a:pt x="1263952" y="985770"/>
                  </a:cubicBezTo>
                  <a:cubicBezTo>
                    <a:pt x="1256989" y="1053795"/>
                    <a:pt x="1254846" y="1122355"/>
                    <a:pt x="1246276" y="1190380"/>
                  </a:cubicBezTo>
                  <a:cubicBezTo>
                    <a:pt x="1243598" y="1213412"/>
                    <a:pt x="1244670" y="1236444"/>
                    <a:pt x="1240920" y="1259477"/>
                  </a:cubicBezTo>
                  <a:cubicBezTo>
                    <a:pt x="1239849" y="1265368"/>
                    <a:pt x="1240920" y="1271796"/>
                    <a:pt x="1236635" y="1277688"/>
                  </a:cubicBezTo>
                  <a:cubicBezTo>
                    <a:pt x="1272522" y="1182881"/>
                    <a:pt x="1308945" y="1089146"/>
                    <a:pt x="1347510" y="995947"/>
                  </a:cubicBezTo>
                  <a:cubicBezTo>
                    <a:pt x="1361437" y="961666"/>
                    <a:pt x="1382862" y="931135"/>
                    <a:pt x="1401073" y="898998"/>
                  </a:cubicBezTo>
                  <a:cubicBezTo>
                    <a:pt x="1449280" y="816511"/>
                    <a:pt x="1496951" y="732952"/>
                    <a:pt x="1548907" y="653144"/>
                  </a:cubicBezTo>
                  <a:cubicBezTo>
                    <a:pt x="1566583" y="625826"/>
                    <a:pt x="1586401" y="600652"/>
                    <a:pt x="1608362" y="576549"/>
                  </a:cubicBezTo>
                  <a:cubicBezTo>
                    <a:pt x="1662996" y="516558"/>
                    <a:pt x="1722987" y="461924"/>
                    <a:pt x="1780835" y="404611"/>
                  </a:cubicBezTo>
                  <a:cubicBezTo>
                    <a:pt x="1803331" y="382115"/>
                    <a:pt x="1827970" y="362297"/>
                    <a:pt x="1850467" y="339800"/>
                  </a:cubicBezTo>
                  <a:cubicBezTo>
                    <a:pt x="1864393" y="325874"/>
                    <a:pt x="1874034" y="327481"/>
                    <a:pt x="1886354" y="343550"/>
                  </a:cubicBezTo>
                  <a:cubicBezTo>
                    <a:pt x="1911528" y="377294"/>
                    <a:pt x="1925455" y="415324"/>
                    <a:pt x="1929740" y="456567"/>
                  </a:cubicBezTo>
                  <a:cubicBezTo>
                    <a:pt x="1930811" y="468887"/>
                    <a:pt x="1934560" y="481206"/>
                    <a:pt x="1932954" y="493526"/>
                  </a:cubicBezTo>
                  <a:cubicBezTo>
                    <a:pt x="1990266" y="347835"/>
                    <a:pt x="2047578" y="201608"/>
                    <a:pt x="2105427" y="55916"/>
                  </a:cubicBezTo>
                  <a:cubicBezTo>
                    <a:pt x="2112390" y="37705"/>
                    <a:pt x="2115068" y="17351"/>
                    <a:pt x="2127923" y="1282"/>
                  </a:cubicBezTo>
                  <a:cubicBezTo>
                    <a:pt x="2129530" y="-325"/>
                    <a:pt x="2131672" y="-325"/>
                    <a:pt x="2133815" y="747"/>
                  </a:cubicBezTo>
                  <a:cubicBezTo>
                    <a:pt x="2165953" y="54845"/>
                    <a:pt x="2194341" y="111086"/>
                    <a:pt x="2221122" y="168399"/>
                  </a:cubicBezTo>
                  <a:cubicBezTo>
                    <a:pt x="2236120" y="200001"/>
                    <a:pt x="2256474" y="212320"/>
                    <a:pt x="2289683" y="218748"/>
                  </a:cubicBezTo>
                  <a:cubicBezTo>
                    <a:pt x="2383418" y="236959"/>
                    <a:pt x="2476618" y="258384"/>
                    <a:pt x="2562319" y="302842"/>
                  </a:cubicBezTo>
                  <a:cubicBezTo>
                    <a:pt x="2642127" y="344085"/>
                    <a:pt x="2679086" y="411039"/>
                    <a:pt x="2683371" y="498882"/>
                  </a:cubicBezTo>
                  <a:cubicBezTo>
                    <a:pt x="2687120" y="582976"/>
                    <a:pt x="2671587" y="664392"/>
                    <a:pt x="2653376" y="745272"/>
                  </a:cubicBezTo>
                  <a:cubicBezTo>
                    <a:pt x="2638914" y="809012"/>
                    <a:pt x="2626058" y="872752"/>
                    <a:pt x="2609454" y="935956"/>
                  </a:cubicBezTo>
                  <a:cubicBezTo>
                    <a:pt x="2581601" y="1043618"/>
                    <a:pt x="2548392" y="1149137"/>
                    <a:pt x="2504471" y="1251978"/>
                  </a:cubicBezTo>
                  <a:cubicBezTo>
                    <a:pt x="2450908" y="1376779"/>
                    <a:pt x="2375920" y="1488726"/>
                    <a:pt x="2298253" y="1599066"/>
                  </a:cubicBezTo>
                  <a:cubicBezTo>
                    <a:pt x="2234513" y="1689587"/>
                    <a:pt x="2167559" y="1777431"/>
                    <a:pt x="2098463" y="1863667"/>
                  </a:cubicBezTo>
                  <a:cubicBezTo>
                    <a:pt x="2091500" y="1872237"/>
                    <a:pt x="2088286" y="1881343"/>
                    <a:pt x="2088822" y="1892591"/>
                  </a:cubicBezTo>
                  <a:cubicBezTo>
                    <a:pt x="2096321" y="2001859"/>
                    <a:pt x="2103819" y="2111128"/>
                    <a:pt x="2110783" y="2220396"/>
                  </a:cubicBezTo>
                  <a:cubicBezTo>
                    <a:pt x="2117210" y="2318417"/>
                    <a:pt x="2122566" y="2416437"/>
                    <a:pt x="2128459" y="2514457"/>
                  </a:cubicBezTo>
                  <a:cubicBezTo>
                    <a:pt x="2131672" y="2562664"/>
                    <a:pt x="2134886" y="2610335"/>
                    <a:pt x="2138635" y="2658542"/>
                  </a:cubicBezTo>
                  <a:cubicBezTo>
                    <a:pt x="2140778" y="2684787"/>
                    <a:pt x="2139707" y="2686930"/>
                    <a:pt x="2112390" y="2683180"/>
                  </a:cubicBezTo>
                  <a:cubicBezTo>
                    <a:pt x="2103819" y="2682109"/>
                    <a:pt x="2095785" y="2679431"/>
                    <a:pt x="2087215" y="2678360"/>
                  </a:cubicBezTo>
                  <a:cubicBezTo>
                    <a:pt x="2064183" y="2674610"/>
                    <a:pt x="2063112" y="2675146"/>
                    <a:pt x="2063647" y="2697642"/>
                  </a:cubicBezTo>
                  <a:cubicBezTo>
                    <a:pt x="2068468" y="2792449"/>
                    <a:pt x="2067932" y="2887791"/>
                    <a:pt x="2065790" y="2983668"/>
                  </a:cubicBezTo>
                  <a:close/>
                </a:path>
              </a:pathLst>
            </a:custGeom>
            <a:solidFill>
              <a:schemeClr val="accent6"/>
            </a:solidFill>
            <a:ln w="5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9A67CEAF-D994-40CE-B3EC-488538B19E6D}"/>
                </a:ext>
              </a:extLst>
            </p:cNvPr>
            <p:cNvSpPr/>
            <p:nvPr/>
          </p:nvSpPr>
          <p:spPr>
            <a:xfrm>
              <a:off x="3889795" y="3841747"/>
              <a:ext cx="1834425" cy="1750719"/>
            </a:xfrm>
            <a:custGeom>
              <a:avLst/>
              <a:gdLst>
                <a:gd name="connsiteX0" fmla="*/ 609 w 1834425"/>
                <a:gd name="connsiteY0" fmla="*/ 19564 h 1750719"/>
                <a:gd name="connsiteX1" fmla="*/ 15071 w 1834425"/>
                <a:gd name="connsiteY1" fmla="*/ 282 h 1750719"/>
                <a:gd name="connsiteX2" fmla="*/ 699605 w 1834425"/>
                <a:gd name="connsiteY2" fmla="*/ 238637 h 1750719"/>
                <a:gd name="connsiteX3" fmla="*/ 710318 w 1834425"/>
                <a:gd name="connsiteY3" fmla="*/ 252563 h 1750719"/>
                <a:gd name="connsiteX4" fmla="*/ 881184 w 1834425"/>
                <a:gd name="connsiteY4" fmla="*/ 1203306 h 1750719"/>
                <a:gd name="connsiteX5" fmla="*/ 1344504 w 1834425"/>
                <a:gd name="connsiteY5" fmla="*/ 1181345 h 1750719"/>
                <a:gd name="connsiteX6" fmla="*/ 1388425 w 1834425"/>
                <a:gd name="connsiteY6" fmla="*/ 1197950 h 1750719"/>
                <a:gd name="connsiteX7" fmla="*/ 1821214 w 1834425"/>
                <a:gd name="connsiteY7" fmla="*/ 1565927 h 1750719"/>
                <a:gd name="connsiteX8" fmla="*/ 1834069 w 1834425"/>
                <a:gd name="connsiteY8" fmla="*/ 1590566 h 1750719"/>
                <a:gd name="connsiteX9" fmla="*/ 1831927 w 1834425"/>
                <a:gd name="connsiteY9" fmla="*/ 1653771 h 1750719"/>
                <a:gd name="connsiteX10" fmla="*/ 913857 w 1834425"/>
                <a:gd name="connsiteY10" fmla="*/ 1750720 h 1750719"/>
                <a:gd name="connsiteX11" fmla="*/ 861901 w 1834425"/>
                <a:gd name="connsiteY11" fmla="*/ 1735186 h 1750719"/>
                <a:gd name="connsiteX12" fmla="*/ 268959 w 1834425"/>
                <a:gd name="connsiteY12" fmla="*/ 1358639 h 1750719"/>
                <a:gd name="connsiteX13" fmla="*/ 252355 w 1834425"/>
                <a:gd name="connsiteY13" fmla="*/ 1334535 h 1750719"/>
                <a:gd name="connsiteX14" fmla="*/ 609 w 1834425"/>
                <a:gd name="connsiteY14" fmla="*/ 19564 h 1750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34425" h="1750719">
                  <a:moveTo>
                    <a:pt x="609" y="19564"/>
                  </a:moveTo>
                  <a:cubicBezTo>
                    <a:pt x="-1534" y="8316"/>
                    <a:pt x="1680" y="3495"/>
                    <a:pt x="15071" y="282"/>
                  </a:cubicBezTo>
                  <a:cubicBezTo>
                    <a:pt x="54172" y="-9360"/>
                    <a:pt x="666396" y="231674"/>
                    <a:pt x="699605" y="238637"/>
                  </a:cubicBezTo>
                  <a:cubicBezTo>
                    <a:pt x="708175" y="240244"/>
                    <a:pt x="709247" y="245600"/>
                    <a:pt x="710318" y="252563"/>
                  </a:cubicBezTo>
                  <a:cubicBezTo>
                    <a:pt x="713532" y="269168"/>
                    <a:pt x="871007" y="1198485"/>
                    <a:pt x="881184" y="1203306"/>
                  </a:cubicBezTo>
                  <a:cubicBezTo>
                    <a:pt x="890825" y="1208127"/>
                    <a:pt x="1298439" y="1184023"/>
                    <a:pt x="1344504" y="1181345"/>
                  </a:cubicBezTo>
                  <a:cubicBezTo>
                    <a:pt x="1362179" y="1180274"/>
                    <a:pt x="1375570" y="1185095"/>
                    <a:pt x="1388425" y="1197950"/>
                  </a:cubicBezTo>
                  <a:cubicBezTo>
                    <a:pt x="1406637" y="1216697"/>
                    <a:pt x="1781577" y="1546645"/>
                    <a:pt x="1821214" y="1565927"/>
                  </a:cubicBezTo>
                  <a:cubicBezTo>
                    <a:pt x="1831927" y="1571284"/>
                    <a:pt x="1835676" y="1578247"/>
                    <a:pt x="1834069" y="1590566"/>
                  </a:cubicBezTo>
                  <a:cubicBezTo>
                    <a:pt x="1831391" y="1611456"/>
                    <a:pt x="1832462" y="1632345"/>
                    <a:pt x="1831927" y="1653771"/>
                  </a:cubicBezTo>
                  <a:cubicBezTo>
                    <a:pt x="1835140" y="1670911"/>
                    <a:pt x="933676" y="1750720"/>
                    <a:pt x="913857" y="1750720"/>
                  </a:cubicBezTo>
                  <a:cubicBezTo>
                    <a:pt x="894575" y="1750720"/>
                    <a:pt x="877434" y="1746970"/>
                    <a:pt x="861901" y="1735186"/>
                  </a:cubicBezTo>
                  <a:cubicBezTo>
                    <a:pt x="846368" y="1723938"/>
                    <a:pt x="303239" y="1382742"/>
                    <a:pt x="268959" y="1358639"/>
                  </a:cubicBezTo>
                  <a:cubicBezTo>
                    <a:pt x="259318" y="1351676"/>
                    <a:pt x="252890" y="1342570"/>
                    <a:pt x="252355" y="1334535"/>
                  </a:cubicBezTo>
                  <a:cubicBezTo>
                    <a:pt x="248605" y="1301326"/>
                    <a:pt x="3822" y="37776"/>
                    <a:pt x="609" y="19564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5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8365DF08-E52E-45BA-9E9E-000E2511AD49}"/>
                </a:ext>
              </a:extLst>
            </p:cNvPr>
            <p:cNvSpPr/>
            <p:nvPr/>
          </p:nvSpPr>
          <p:spPr>
            <a:xfrm>
              <a:off x="6139131" y="2859862"/>
              <a:ext cx="911234" cy="1411806"/>
            </a:xfrm>
            <a:custGeom>
              <a:avLst/>
              <a:gdLst>
                <a:gd name="connsiteX0" fmla="*/ 702056 w 911234"/>
                <a:gd name="connsiteY0" fmla="*/ 916284 h 1411806"/>
                <a:gd name="connsiteX1" fmla="*/ 700984 w 911234"/>
                <a:gd name="connsiteY1" fmla="*/ 916284 h 1411806"/>
                <a:gd name="connsiteX2" fmla="*/ 35732 w 911234"/>
                <a:gd name="connsiteY2" fmla="*/ 1402636 h 1411806"/>
                <a:gd name="connsiteX3" fmla="*/ 3594 w 911234"/>
                <a:gd name="connsiteY3" fmla="*/ 1389245 h 1411806"/>
                <a:gd name="connsiteX4" fmla="*/ 18592 w 911234"/>
                <a:gd name="connsiteY4" fmla="*/ 1299260 h 1411806"/>
                <a:gd name="connsiteX5" fmla="*/ 55015 w 911234"/>
                <a:gd name="connsiteY5" fmla="*/ 1181957 h 1411806"/>
                <a:gd name="connsiteX6" fmla="*/ 106435 w 911234"/>
                <a:gd name="connsiteY6" fmla="*/ 1054477 h 1411806"/>
                <a:gd name="connsiteX7" fmla="*/ 187851 w 911234"/>
                <a:gd name="connsiteY7" fmla="*/ 890574 h 1411806"/>
                <a:gd name="connsiteX8" fmla="*/ 223738 w 911234"/>
                <a:gd name="connsiteY8" fmla="*/ 785591 h 1411806"/>
                <a:gd name="connsiteX9" fmla="*/ 210883 w 911234"/>
                <a:gd name="connsiteY9" fmla="*/ 741669 h 1411806"/>
                <a:gd name="connsiteX10" fmla="*/ 187851 w 911234"/>
                <a:gd name="connsiteY10" fmla="*/ 576160 h 1411806"/>
                <a:gd name="connsiteX11" fmla="*/ 160534 w 911234"/>
                <a:gd name="connsiteY11" fmla="*/ 547771 h 1411806"/>
                <a:gd name="connsiteX12" fmla="*/ 101079 w 911234"/>
                <a:gd name="connsiteY12" fmla="*/ 493673 h 1411806"/>
                <a:gd name="connsiteX13" fmla="*/ 93580 w 911234"/>
                <a:gd name="connsiteY13" fmla="*/ 305131 h 1411806"/>
                <a:gd name="connsiteX14" fmla="*/ 120362 w 911234"/>
                <a:gd name="connsiteY14" fmla="*/ 250497 h 1411806"/>
                <a:gd name="connsiteX15" fmla="*/ 133752 w 911234"/>
                <a:gd name="connsiteY15" fmla="*/ 248354 h 1411806"/>
                <a:gd name="connsiteX16" fmla="*/ 147143 w 911234"/>
                <a:gd name="connsiteY16" fmla="*/ 264959 h 1411806"/>
                <a:gd name="connsiteX17" fmla="*/ 191065 w 911234"/>
                <a:gd name="connsiteY17" fmla="*/ 375298 h 1411806"/>
                <a:gd name="connsiteX18" fmla="*/ 211954 w 911234"/>
                <a:gd name="connsiteY18" fmla="*/ 289062 h 1411806"/>
                <a:gd name="connsiteX19" fmla="*/ 328722 w 911234"/>
                <a:gd name="connsiteY19" fmla="*/ 84987 h 1411806"/>
                <a:gd name="connsiteX20" fmla="*/ 395675 w 911234"/>
                <a:gd name="connsiteY20" fmla="*/ 9999 h 1411806"/>
                <a:gd name="connsiteX21" fmla="*/ 427278 w 911234"/>
                <a:gd name="connsiteY21" fmla="*/ 12141 h 1411806"/>
                <a:gd name="connsiteX22" fmla="*/ 517263 w 911234"/>
                <a:gd name="connsiteY22" fmla="*/ 125159 h 1411806"/>
                <a:gd name="connsiteX23" fmla="*/ 700984 w 911234"/>
                <a:gd name="connsiteY23" fmla="*/ 294954 h 1411806"/>
                <a:gd name="connsiteX24" fmla="*/ 855781 w 911234"/>
                <a:gd name="connsiteY24" fmla="*/ 360301 h 1411806"/>
                <a:gd name="connsiteX25" fmla="*/ 890061 w 911234"/>
                <a:gd name="connsiteY25" fmla="*/ 392439 h 1411806"/>
                <a:gd name="connsiteX26" fmla="*/ 910416 w 911234"/>
                <a:gd name="connsiteY26" fmla="*/ 477604 h 1411806"/>
                <a:gd name="connsiteX27" fmla="*/ 902917 w 911234"/>
                <a:gd name="connsiteY27" fmla="*/ 503850 h 1411806"/>
                <a:gd name="connsiteX28" fmla="*/ 851496 w 911234"/>
                <a:gd name="connsiteY28" fmla="*/ 688106 h 1411806"/>
                <a:gd name="connsiteX29" fmla="*/ 758297 w 911234"/>
                <a:gd name="connsiteY29" fmla="*/ 850938 h 1411806"/>
                <a:gd name="connsiteX30" fmla="*/ 713839 w 911234"/>
                <a:gd name="connsiteY30" fmla="*/ 898073 h 1411806"/>
                <a:gd name="connsiteX31" fmla="*/ 702056 w 911234"/>
                <a:gd name="connsiteY31" fmla="*/ 916284 h 141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911234" h="1411806">
                  <a:moveTo>
                    <a:pt x="702056" y="916284"/>
                  </a:moveTo>
                  <a:lnTo>
                    <a:pt x="700984" y="916284"/>
                  </a:lnTo>
                  <a:cubicBezTo>
                    <a:pt x="700984" y="916284"/>
                    <a:pt x="83939" y="1368892"/>
                    <a:pt x="35732" y="1402636"/>
                  </a:cubicBezTo>
                  <a:cubicBezTo>
                    <a:pt x="14307" y="1417634"/>
                    <a:pt x="7344" y="1414956"/>
                    <a:pt x="3594" y="1389245"/>
                  </a:cubicBezTo>
                  <a:cubicBezTo>
                    <a:pt x="-1226" y="1358179"/>
                    <a:pt x="-4976" y="1326577"/>
                    <a:pt x="18592" y="1299260"/>
                  </a:cubicBezTo>
                  <a:cubicBezTo>
                    <a:pt x="46981" y="1266051"/>
                    <a:pt x="52872" y="1223736"/>
                    <a:pt x="55015" y="1181957"/>
                  </a:cubicBezTo>
                  <a:cubicBezTo>
                    <a:pt x="57157" y="1132679"/>
                    <a:pt x="74298" y="1090900"/>
                    <a:pt x="106435" y="1054477"/>
                  </a:cubicBezTo>
                  <a:cubicBezTo>
                    <a:pt x="141251" y="1014840"/>
                    <a:pt x="181959" y="898609"/>
                    <a:pt x="187851" y="890574"/>
                  </a:cubicBezTo>
                  <a:cubicBezTo>
                    <a:pt x="204456" y="857365"/>
                    <a:pt x="215704" y="821478"/>
                    <a:pt x="223738" y="785591"/>
                  </a:cubicBezTo>
                  <a:cubicBezTo>
                    <a:pt x="226416" y="772736"/>
                    <a:pt x="216239" y="756131"/>
                    <a:pt x="210883" y="741669"/>
                  </a:cubicBezTo>
                  <a:cubicBezTo>
                    <a:pt x="192136" y="688106"/>
                    <a:pt x="188387" y="632401"/>
                    <a:pt x="187851" y="576160"/>
                  </a:cubicBezTo>
                  <a:cubicBezTo>
                    <a:pt x="187851" y="547771"/>
                    <a:pt x="187851" y="547771"/>
                    <a:pt x="160534" y="547771"/>
                  </a:cubicBezTo>
                  <a:cubicBezTo>
                    <a:pt x="130003" y="547771"/>
                    <a:pt x="107507" y="526882"/>
                    <a:pt x="101079" y="493673"/>
                  </a:cubicBezTo>
                  <a:cubicBezTo>
                    <a:pt x="88224" y="431004"/>
                    <a:pt x="87688" y="367800"/>
                    <a:pt x="93580" y="305131"/>
                  </a:cubicBezTo>
                  <a:cubicBezTo>
                    <a:pt x="95723" y="285313"/>
                    <a:pt x="95723" y="260674"/>
                    <a:pt x="120362" y="250497"/>
                  </a:cubicBezTo>
                  <a:cubicBezTo>
                    <a:pt x="124647" y="248890"/>
                    <a:pt x="129467" y="249425"/>
                    <a:pt x="133752" y="248354"/>
                  </a:cubicBezTo>
                  <a:cubicBezTo>
                    <a:pt x="141251" y="251568"/>
                    <a:pt x="144465" y="258531"/>
                    <a:pt x="147143" y="264959"/>
                  </a:cubicBezTo>
                  <a:cubicBezTo>
                    <a:pt x="161605" y="302988"/>
                    <a:pt x="178210" y="339947"/>
                    <a:pt x="191065" y="375298"/>
                  </a:cubicBezTo>
                  <a:cubicBezTo>
                    <a:pt x="189458" y="346374"/>
                    <a:pt x="200170" y="316915"/>
                    <a:pt x="211954" y="289062"/>
                  </a:cubicBezTo>
                  <a:cubicBezTo>
                    <a:pt x="242485" y="216216"/>
                    <a:pt x="282658" y="148727"/>
                    <a:pt x="328722" y="84987"/>
                  </a:cubicBezTo>
                  <a:cubicBezTo>
                    <a:pt x="348540" y="57670"/>
                    <a:pt x="371036" y="33031"/>
                    <a:pt x="395675" y="9999"/>
                  </a:cubicBezTo>
                  <a:cubicBezTo>
                    <a:pt x="410673" y="-3927"/>
                    <a:pt x="414422" y="-3392"/>
                    <a:pt x="427278" y="12141"/>
                  </a:cubicBezTo>
                  <a:cubicBezTo>
                    <a:pt x="458344" y="49100"/>
                    <a:pt x="486197" y="88736"/>
                    <a:pt x="517263" y="125159"/>
                  </a:cubicBezTo>
                  <a:cubicBezTo>
                    <a:pt x="571362" y="188899"/>
                    <a:pt x="626532" y="252104"/>
                    <a:pt x="700984" y="294954"/>
                  </a:cubicBezTo>
                  <a:cubicBezTo>
                    <a:pt x="749727" y="322807"/>
                    <a:pt x="802218" y="343161"/>
                    <a:pt x="855781" y="360301"/>
                  </a:cubicBezTo>
                  <a:cubicBezTo>
                    <a:pt x="872922" y="365657"/>
                    <a:pt x="883634" y="375834"/>
                    <a:pt x="890061" y="392439"/>
                  </a:cubicBezTo>
                  <a:cubicBezTo>
                    <a:pt x="901310" y="419756"/>
                    <a:pt x="914701" y="446537"/>
                    <a:pt x="910416" y="477604"/>
                  </a:cubicBezTo>
                  <a:cubicBezTo>
                    <a:pt x="909344" y="486709"/>
                    <a:pt x="909344" y="496351"/>
                    <a:pt x="902917" y="503850"/>
                  </a:cubicBezTo>
                  <a:cubicBezTo>
                    <a:pt x="894882" y="567589"/>
                    <a:pt x="876135" y="628651"/>
                    <a:pt x="851496" y="688106"/>
                  </a:cubicBezTo>
                  <a:cubicBezTo>
                    <a:pt x="827393" y="745954"/>
                    <a:pt x="798469" y="801660"/>
                    <a:pt x="758297" y="850938"/>
                  </a:cubicBezTo>
                  <a:cubicBezTo>
                    <a:pt x="744370" y="867542"/>
                    <a:pt x="729373" y="882540"/>
                    <a:pt x="713839" y="898073"/>
                  </a:cubicBezTo>
                  <a:cubicBezTo>
                    <a:pt x="709019" y="902358"/>
                    <a:pt x="702591" y="907179"/>
                    <a:pt x="702056" y="916284"/>
                  </a:cubicBezTo>
                  <a:close/>
                </a:path>
              </a:pathLst>
            </a:custGeom>
            <a:solidFill>
              <a:srgbClr val="FDC384"/>
            </a:solidFill>
            <a:ln w="5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9C5E49A-B9AE-4542-87CA-8CF3ADCC3953}"/>
                </a:ext>
              </a:extLst>
            </p:cNvPr>
            <p:cNvSpPr/>
            <p:nvPr/>
          </p:nvSpPr>
          <p:spPr>
            <a:xfrm>
              <a:off x="5884529" y="3749901"/>
              <a:ext cx="956122" cy="1310685"/>
            </a:xfrm>
            <a:custGeom>
              <a:avLst/>
              <a:gdLst>
                <a:gd name="connsiteX0" fmla="*/ 442990 w 956122"/>
                <a:gd name="connsiteY0" fmla="*/ 0 h 1310685"/>
                <a:gd name="connsiteX1" fmla="*/ 416744 w 956122"/>
                <a:gd name="connsiteY1" fmla="*/ 77666 h 1310685"/>
                <a:gd name="connsiteX2" fmla="*/ 349790 w 956122"/>
                <a:gd name="connsiteY2" fmla="*/ 188542 h 1310685"/>
                <a:gd name="connsiteX3" fmla="*/ 316581 w 956122"/>
                <a:gd name="connsiteY3" fmla="*/ 277456 h 1310685"/>
                <a:gd name="connsiteX4" fmla="*/ 302119 w 956122"/>
                <a:gd name="connsiteY4" fmla="*/ 366371 h 1310685"/>
                <a:gd name="connsiteX5" fmla="*/ 274266 w 956122"/>
                <a:gd name="connsiteY5" fmla="*/ 417791 h 1310685"/>
                <a:gd name="connsiteX6" fmla="*/ 267303 w 956122"/>
                <a:gd name="connsiteY6" fmla="*/ 512598 h 1310685"/>
                <a:gd name="connsiteX7" fmla="*/ 281765 w 956122"/>
                <a:gd name="connsiteY7" fmla="*/ 513133 h 1310685"/>
                <a:gd name="connsiteX8" fmla="*/ 372286 w 956122"/>
                <a:gd name="connsiteY8" fmla="*/ 447251 h 1310685"/>
                <a:gd name="connsiteX9" fmla="*/ 588681 w 956122"/>
                <a:gd name="connsiteY9" fmla="*/ 289776 h 1310685"/>
                <a:gd name="connsiteX10" fmla="*/ 783650 w 956122"/>
                <a:gd name="connsiteY10" fmla="*/ 146763 h 1310685"/>
                <a:gd name="connsiteX11" fmla="*/ 945946 w 956122"/>
                <a:gd name="connsiteY11" fmla="*/ 25710 h 1310685"/>
                <a:gd name="connsiteX12" fmla="*/ 956123 w 956122"/>
                <a:gd name="connsiteY12" fmla="*/ 25710 h 1310685"/>
                <a:gd name="connsiteX13" fmla="*/ 907380 w 956122"/>
                <a:gd name="connsiteY13" fmla="*/ 149976 h 1310685"/>
                <a:gd name="connsiteX14" fmla="*/ 761689 w 956122"/>
                <a:gd name="connsiteY14" fmla="*/ 521168 h 1310685"/>
                <a:gd name="connsiteX15" fmla="*/ 753655 w 956122"/>
                <a:gd name="connsiteY15" fmla="*/ 539379 h 1310685"/>
                <a:gd name="connsiteX16" fmla="*/ 737586 w 956122"/>
                <a:gd name="connsiteY16" fmla="*/ 433325 h 1310685"/>
                <a:gd name="connsiteX17" fmla="*/ 702234 w 956122"/>
                <a:gd name="connsiteY17" fmla="*/ 367442 h 1310685"/>
                <a:gd name="connsiteX18" fmla="*/ 680809 w 956122"/>
                <a:gd name="connsiteY18" fmla="*/ 365835 h 1310685"/>
                <a:gd name="connsiteX19" fmla="*/ 455309 w 956122"/>
                <a:gd name="connsiteY19" fmla="*/ 585443 h 1310685"/>
                <a:gd name="connsiteX20" fmla="*/ 275873 w 956122"/>
                <a:gd name="connsiteY20" fmla="*/ 847366 h 1310685"/>
                <a:gd name="connsiteX21" fmla="*/ 188566 w 956122"/>
                <a:gd name="connsiteY21" fmla="*/ 998414 h 1310685"/>
                <a:gd name="connsiteX22" fmla="*/ 113577 w 956122"/>
                <a:gd name="connsiteY22" fmla="*/ 1178921 h 1310685"/>
                <a:gd name="connsiteX23" fmla="*/ 57336 w 956122"/>
                <a:gd name="connsiteY23" fmla="*/ 1310686 h 1310685"/>
                <a:gd name="connsiteX24" fmla="*/ 64835 w 956122"/>
                <a:gd name="connsiteY24" fmla="*/ 1212666 h 1310685"/>
                <a:gd name="connsiteX25" fmla="*/ 97508 w 956122"/>
                <a:gd name="connsiteY25" fmla="*/ 839867 h 1310685"/>
                <a:gd name="connsiteX26" fmla="*/ 98044 w 956122"/>
                <a:gd name="connsiteY26" fmla="*/ 709709 h 1310685"/>
                <a:gd name="connsiteX27" fmla="*/ 116255 w 956122"/>
                <a:gd name="connsiteY27" fmla="*/ 596156 h 1310685"/>
                <a:gd name="connsiteX28" fmla="*/ 109828 w 956122"/>
                <a:gd name="connsiteY28" fmla="*/ 495458 h 1310685"/>
                <a:gd name="connsiteX29" fmla="*/ 93759 w 956122"/>
                <a:gd name="connsiteY29" fmla="*/ 465998 h 1310685"/>
                <a:gd name="connsiteX30" fmla="*/ 85189 w 956122"/>
                <a:gd name="connsiteY30" fmla="*/ 370120 h 1310685"/>
                <a:gd name="connsiteX31" fmla="*/ 19842 w 956122"/>
                <a:gd name="connsiteY31" fmla="*/ 418327 h 1310685"/>
                <a:gd name="connsiteX32" fmla="*/ 24 w 956122"/>
                <a:gd name="connsiteY32" fmla="*/ 281206 h 1310685"/>
                <a:gd name="connsiteX33" fmla="*/ 63764 w 956122"/>
                <a:gd name="connsiteY33" fmla="*/ 164974 h 1310685"/>
                <a:gd name="connsiteX34" fmla="*/ 192850 w 956122"/>
                <a:gd name="connsiteY34" fmla="*/ 107126 h 1310685"/>
                <a:gd name="connsiteX35" fmla="*/ 442990 w 956122"/>
                <a:gd name="connsiteY35" fmla="*/ 0 h 1310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56122" h="1310685">
                  <a:moveTo>
                    <a:pt x="442990" y="0"/>
                  </a:moveTo>
                  <a:cubicBezTo>
                    <a:pt x="440847" y="28388"/>
                    <a:pt x="425849" y="51956"/>
                    <a:pt x="416744" y="77666"/>
                  </a:cubicBezTo>
                  <a:cubicBezTo>
                    <a:pt x="401746" y="118374"/>
                    <a:pt x="378714" y="155333"/>
                    <a:pt x="349790" y="188542"/>
                  </a:cubicBezTo>
                  <a:cubicBezTo>
                    <a:pt x="327294" y="214252"/>
                    <a:pt x="320330" y="244783"/>
                    <a:pt x="316581" y="277456"/>
                  </a:cubicBezTo>
                  <a:cubicBezTo>
                    <a:pt x="313367" y="307452"/>
                    <a:pt x="311225" y="337447"/>
                    <a:pt x="302119" y="366371"/>
                  </a:cubicBezTo>
                  <a:cubicBezTo>
                    <a:pt x="296227" y="385653"/>
                    <a:pt x="285515" y="402258"/>
                    <a:pt x="274266" y="417791"/>
                  </a:cubicBezTo>
                  <a:cubicBezTo>
                    <a:pt x="251234" y="448322"/>
                    <a:pt x="260876" y="480460"/>
                    <a:pt x="267303" y="512598"/>
                  </a:cubicBezTo>
                  <a:cubicBezTo>
                    <a:pt x="269981" y="524917"/>
                    <a:pt x="278016" y="515811"/>
                    <a:pt x="281765" y="513133"/>
                  </a:cubicBezTo>
                  <a:cubicBezTo>
                    <a:pt x="312296" y="491708"/>
                    <a:pt x="342291" y="469212"/>
                    <a:pt x="372286" y="447251"/>
                  </a:cubicBezTo>
                  <a:cubicBezTo>
                    <a:pt x="444596" y="394759"/>
                    <a:pt x="516906" y="342267"/>
                    <a:pt x="588681" y="289776"/>
                  </a:cubicBezTo>
                  <a:cubicBezTo>
                    <a:pt x="653492" y="242105"/>
                    <a:pt x="718839" y="194969"/>
                    <a:pt x="783650" y="146763"/>
                  </a:cubicBezTo>
                  <a:cubicBezTo>
                    <a:pt x="837749" y="106055"/>
                    <a:pt x="894526" y="69632"/>
                    <a:pt x="945946" y="25710"/>
                  </a:cubicBezTo>
                  <a:cubicBezTo>
                    <a:pt x="949159" y="23032"/>
                    <a:pt x="952373" y="17676"/>
                    <a:pt x="956123" y="25710"/>
                  </a:cubicBezTo>
                  <a:cubicBezTo>
                    <a:pt x="940054" y="66954"/>
                    <a:pt x="923449" y="108733"/>
                    <a:pt x="907380" y="149976"/>
                  </a:cubicBezTo>
                  <a:cubicBezTo>
                    <a:pt x="858638" y="273707"/>
                    <a:pt x="810432" y="397437"/>
                    <a:pt x="761689" y="521168"/>
                  </a:cubicBezTo>
                  <a:cubicBezTo>
                    <a:pt x="760082" y="525988"/>
                    <a:pt x="757940" y="530274"/>
                    <a:pt x="753655" y="539379"/>
                  </a:cubicBezTo>
                  <a:cubicBezTo>
                    <a:pt x="750441" y="500278"/>
                    <a:pt x="748834" y="465998"/>
                    <a:pt x="737586" y="433325"/>
                  </a:cubicBezTo>
                  <a:cubicBezTo>
                    <a:pt x="729016" y="409221"/>
                    <a:pt x="717232" y="387796"/>
                    <a:pt x="702234" y="367442"/>
                  </a:cubicBezTo>
                  <a:cubicBezTo>
                    <a:pt x="694736" y="357265"/>
                    <a:pt x="689915" y="357265"/>
                    <a:pt x="680809" y="365835"/>
                  </a:cubicBezTo>
                  <a:cubicBezTo>
                    <a:pt x="604750" y="438145"/>
                    <a:pt x="529762" y="511526"/>
                    <a:pt x="455309" y="585443"/>
                  </a:cubicBezTo>
                  <a:cubicBezTo>
                    <a:pt x="378714" y="662038"/>
                    <a:pt x="331579" y="757380"/>
                    <a:pt x="275873" y="847366"/>
                  </a:cubicBezTo>
                  <a:cubicBezTo>
                    <a:pt x="245342" y="896644"/>
                    <a:pt x="216418" y="947529"/>
                    <a:pt x="188566" y="998414"/>
                  </a:cubicBezTo>
                  <a:cubicBezTo>
                    <a:pt x="157499" y="1055726"/>
                    <a:pt x="138752" y="1118395"/>
                    <a:pt x="113577" y="1178921"/>
                  </a:cubicBezTo>
                  <a:cubicBezTo>
                    <a:pt x="95366" y="1222843"/>
                    <a:pt x="78226" y="1267300"/>
                    <a:pt x="57336" y="1310686"/>
                  </a:cubicBezTo>
                  <a:cubicBezTo>
                    <a:pt x="60014" y="1278013"/>
                    <a:pt x="61621" y="1245339"/>
                    <a:pt x="64835" y="1212666"/>
                  </a:cubicBezTo>
                  <a:cubicBezTo>
                    <a:pt x="75548" y="1088400"/>
                    <a:pt x="86796" y="964134"/>
                    <a:pt x="97508" y="839867"/>
                  </a:cubicBezTo>
                  <a:cubicBezTo>
                    <a:pt x="101258" y="796481"/>
                    <a:pt x="102865" y="753095"/>
                    <a:pt x="98044" y="709709"/>
                  </a:cubicBezTo>
                  <a:cubicBezTo>
                    <a:pt x="93223" y="670073"/>
                    <a:pt x="99651" y="632043"/>
                    <a:pt x="116255" y="596156"/>
                  </a:cubicBezTo>
                  <a:cubicBezTo>
                    <a:pt x="132860" y="560804"/>
                    <a:pt x="132324" y="528131"/>
                    <a:pt x="109828" y="495458"/>
                  </a:cubicBezTo>
                  <a:cubicBezTo>
                    <a:pt x="103400" y="486352"/>
                    <a:pt x="99651" y="475639"/>
                    <a:pt x="93759" y="465998"/>
                  </a:cubicBezTo>
                  <a:cubicBezTo>
                    <a:pt x="75548" y="436003"/>
                    <a:pt x="68584" y="405472"/>
                    <a:pt x="85189" y="370120"/>
                  </a:cubicBezTo>
                  <a:cubicBezTo>
                    <a:pt x="64299" y="385653"/>
                    <a:pt x="42874" y="401187"/>
                    <a:pt x="19842" y="418327"/>
                  </a:cubicBezTo>
                  <a:cubicBezTo>
                    <a:pt x="8058" y="372263"/>
                    <a:pt x="-512" y="327270"/>
                    <a:pt x="24" y="281206"/>
                  </a:cubicBezTo>
                  <a:cubicBezTo>
                    <a:pt x="559" y="231392"/>
                    <a:pt x="30019" y="197112"/>
                    <a:pt x="63764" y="164974"/>
                  </a:cubicBezTo>
                  <a:cubicBezTo>
                    <a:pt x="105007" y="141406"/>
                    <a:pt x="149464" y="125873"/>
                    <a:pt x="192850" y="107126"/>
                  </a:cubicBezTo>
                  <a:cubicBezTo>
                    <a:pt x="275337" y="70168"/>
                    <a:pt x="359431" y="35352"/>
                    <a:pt x="442990" y="0"/>
                  </a:cubicBezTo>
                  <a:close/>
                </a:path>
              </a:pathLst>
            </a:custGeom>
            <a:solidFill>
              <a:schemeClr val="accent2"/>
            </a:solidFill>
            <a:ln w="5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74C449CB-B097-463E-8A4A-A8440060DE4D}"/>
                </a:ext>
              </a:extLst>
            </p:cNvPr>
            <p:cNvSpPr/>
            <p:nvPr/>
          </p:nvSpPr>
          <p:spPr>
            <a:xfrm>
              <a:off x="6273955" y="2616331"/>
              <a:ext cx="862733" cy="858255"/>
            </a:xfrm>
            <a:custGeom>
              <a:avLst/>
              <a:gdLst>
                <a:gd name="connsiteX0" fmla="*/ 768628 w 862733"/>
                <a:gd name="connsiteY0" fmla="*/ 746309 h 858255"/>
                <a:gd name="connsiteX1" fmla="*/ 752560 w 862733"/>
                <a:gd name="connsiteY1" fmla="*/ 639183 h 858255"/>
                <a:gd name="connsiteX2" fmla="*/ 713459 w 862733"/>
                <a:gd name="connsiteY2" fmla="*/ 604903 h 858255"/>
                <a:gd name="connsiteX3" fmla="*/ 538308 w 862733"/>
                <a:gd name="connsiteY3" fmla="*/ 525094 h 858255"/>
                <a:gd name="connsiteX4" fmla="*/ 380297 w 862733"/>
                <a:gd name="connsiteY4" fmla="*/ 371368 h 858255"/>
                <a:gd name="connsiteX5" fmla="*/ 290847 w 862733"/>
                <a:gd name="connsiteY5" fmla="*/ 258350 h 858255"/>
                <a:gd name="connsiteX6" fmla="*/ 264601 w 862733"/>
                <a:gd name="connsiteY6" fmla="*/ 256208 h 858255"/>
                <a:gd name="connsiteX7" fmla="*/ 86236 w 862733"/>
                <a:gd name="connsiteY7" fmla="*/ 525094 h 858255"/>
                <a:gd name="connsiteX8" fmla="*/ 58384 w 862733"/>
                <a:gd name="connsiteY8" fmla="*/ 632220 h 858255"/>
                <a:gd name="connsiteX9" fmla="*/ 0 w 862733"/>
                <a:gd name="connsiteY9" fmla="*/ 491349 h 858255"/>
                <a:gd name="connsiteX10" fmla="*/ 5892 w 862733"/>
                <a:gd name="connsiteY10" fmla="*/ 481708 h 858255"/>
                <a:gd name="connsiteX11" fmla="*/ 15533 w 862733"/>
                <a:gd name="connsiteY11" fmla="*/ 387973 h 858255"/>
                <a:gd name="connsiteX12" fmla="*/ 64276 w 862733"/>
                <a:gd name="connsiteY12" fmla="*/ 243888 h 858255"/>
                <a:gd name="connsiteX13" fmla="*/ 136050 w 862733"/>
                <a:gd name="connsiteY13" fmla="*/ 145868 h 858255"/>
                <a:gd name="connsiteX14" fmla="*/ 298881 w 862733"/>
                <a:gd name="connsiteY14" fmla="*/ 44634 h 858255"/>
                <a:gd name="connsiteX15" fmla="*/ 361550 w 862733"/>
                <a:gd name="connsiteY15" fmla="*/ 19459 h 858255"/>
                <a:gd name="connsiteX16" fmla="*/ 492244 w 862733"/>
                <a:gd name="connsiteY16" fmla="*/ 4462 h 858255"/>
                <a:gd name="connsiteX17" fmla="*/ 675429 w 862733"/>
                <a:gd name="connsiteY17" fmla="*/ 91770 h 858255"/>
                <a:gd name="connsiteX18" fmla="*/ 817371 w 862733"/>
                <a:gd name="connsiteY18" fmla="*/ 261028 h 858255"/>
                <a:gd name="connsiteX19" fmla="*/ 848437 w 862733"/>
                <a:gd name="connsiteY19" fmla="*/ 356371 h 858255"/>
                <a:gd name="connsiteX20" fmla="*/ 861293 w 862733"/>
                <a:gd name="connsiteY20" fmla="*/ 514917 h 858255"/>
                <a:gd name="connsiteX21" fmla="*/ 845759 w 862733"/>
                <a:gd name="connsiteY21" fmla="*/ 669714 h 858255"/>
                <a:gd name="connsiteX22" fmla="*/ 822191 w 862733"/>
                <a:gd name="connsiteY22" fmla="*/ 754879 h 858255"/>
                <a:gd name="connsiteX23" fmla="*/ 765950 w 862733"/>
                <a:gd name="connsiteY23" fmla="*/ 842722 h 858255"/>
                <a:gd name="connsiteX24" fmla="*/ 744525 w 862733"/>
                <a:gd name="connsiteY24" fmla="*/ 858256 h 858255"/>
                <a:gd name="connsiteX25" fmla="*/ 768628 w 862733"/>
                <a:gd name="connsiteY25" fmla="*/ 746309 h 858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62733" h="858255">
                  <a:moveTo>
                    <a:pt x="768628" y="746309"/>
                  </a:moveTo>
                  <a:cubicBezTo>
                    <a:pt x="777199" y="703994"/>
                    <a:pt x="771842" y="676677"/>
                    <a:pt x="752560" y="639183"/>
                  </a:cubicBezTo>
                  <a:cubicBezTo>
                    <a:pt x="747203" y="629006"/>
                    <a:pt x="724171" y="608652"/>
                    <a:pt x="713459" y="604903"/>
                  </a:cubicBezTo>
                  <a:cubicBezTo>
                    <a:pt x="648112" y="584549"/>
                    <a:pt x="596156" y="563659"/>
                    <a:pt x="538308" y="525094"/>
                  </a:cubicBezTo>
                  <a:cubicBezTo>
                    <a:pt x="476175" y="483315"/>
                    <a:pt x="427433" y="427609"/>
                    <a:pt x="380297" y="371368"/>
                  </a:cubicBezTo>
                  <a:cubicBezTo>
                    <a:pt x="349230" y="334410"/>
                    <a:pt x="319771" y="296380"/>
                    <a:pt x="290847" y="258350"/>
                  </a:cubicBezTo>
                  <a:cubicBezTo>
                    <a:pt x="281206" y="245495"/>
                    <a:pt x="275849" y="244960"/>
                    <a:pt x="264601" y="256208"/>
                  </a:cubicBezTo>
                  <a:cubicBezTo>
                    <a:pt x="186935" y="333339"/>
                    <a:pt x="131229" y="425467"/>
                    <a:pt x="86236" y="525094"/>
                  </a:cubicBezTo>
                  <a:cubicBezTo>
                    <a:pt x="71239" y="558839"/>
                    <a:pt x="59455" y="593655"/>
                    <a:pt x="58384" y="632220"/>
                  </a:cubicBezTo>
                  <a:cubicBezTo>
                    <a:pt x="39101" y="585085"/>
                    <a:pt x="19283" y="537949"/>
                    <a:pt x="0" y="491349"/>
                  </a:cubicBezTo>
                  <a:cubicBezTo>
                    <a:pt x="3749" y="489207"/>
                    <a:pt x="6427" y="486529"/>
                    <a:pt x="5892" y="481708"/>
                  </a:cubicBezTo>
                  <a:cubicBezTo>
                    <a:pt x="2678" y="449570"/>
                    <a:pt x="10177" y="418504"/>
                    <a:pt x="15533" y="387973"/>
                  </a:cubicBezTo>
                  <a:cubicBezTo>
                    <a:pt x="24103" y="337624"/>
                    <a:pt x="39637" y="289417"/>
                    <a:pt x="64276" y="243888"/>
                  </a:cubicBezTo>
                  <a:cubicBezTo>
                    <a:pt x="83558" y="207466"/>
                    <a:pt x="107126" y="173721"/>
                    <a:pt x="136050" y="145868"/>
                  </a:cubicBezTo>
                  <a:cubicBezTo>
                    <a:pt x="182114" y="100875"/>
                    <a:pt x="228714" y="53740"/>
                    <a:pt x="298881" y="44634"/>
                  </a:cubicBezTo>
                  <a:cubicBezTo>
                    <a:pt x="320306" y="41956"/>
                    <a:pt x="340661" y="28030"/>
                    <a:pt x="361550" y="19459"/>
                  </a:cubicBezTo>
                  <a:cubicBezTo>
                    <a:pt x="403865" y="1248"/>
                    <a:pt x="445644" y="-5179"/>
                    <a:pt x="492244" y="4462"/>
                  </a:cubicBezTo>
                  <a:cubicBezTo>
                    <a:pt x="561340" y="18388"/>
                    <a:pt x="619723" y="51597"/>
                    <a:pt x="675429" y="91770"/>
                  </a:cubicBezTo>
                  <a:cubicBezTo>
                    <a:pt x="737026" y="136227"/>
                    <a:pt x="785233" y="191932"/>
                    <a:pt x="817371" y="261028"/>
                  </a:cubicBezTo>
                  <a:cubicBezTo>
                    <a:pt x="831297" y="291559"/>
                    <a:pt x="842010" y="323162"/>
                    <a:pt x="848437" y="356371"/>
                  </a:cubicBezTo>
                  <a:cubicBezTo>
                    <a:pt x="858079" y="408862"/>
                    <a:pt x="866113" y="461890"/>
                    <a:pt x="861293" y="514917"/>
                  </a:cubicBezTo>
                  <a:cubicBezTo>
                    <a:pt x="856472" y="566337"/>
                    <a:pt x="857007" y="618829"/>
                    <a:pt x="845759" y="669714"/>
                  </a:cubicBezTo>
                  <a:cubicBezTo>
                    <a:pt x="839332" y="698102"/>
                    <a:pt x="833440" y="728098"/>
                    <a:pt x="822191" y="754879"/>
                  </a:cubicBezTo>
                  <a:cubicBezTo>
                    <a:pt x="808265" y="788088"/>
                    <a:pt x="794874" y="809513"/>
                    <a:pt x="765950" y="842722"/>
                  </a:cubicBezTo>
                  <a:cubicBezTo>
                    <a:pt x="763808" y="845936"/>
                    <a:pt x="747739" y="858256"/>
                    <a:pt x="744525" y="858256"/>
                  </a:cubicBezTo>
                  <a:cubicBezTo>
                    <a:pt x="752560" y="823975"/>
                    <a:pt x="764343" y="778447"/>
                    <a:pt x="768628" y="746309"/>
                  </a:cubicBezTo>
                  <a:close/>
                </a:path>
              </a:pathLst>
            </a:custGeom>
            <a:solidFill>
              <a:srgbClr val="8D4E22"/>
            </a:solidFill>
            <a:ln w="5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5C66848-5697-43F9-ABB0-F910B39C36BB}"/>
                </a:ext>
              </a:extLst>
            </p:cNvPr>
            <p:cNvSpPr/>
            <p:nvPr/>
          </p:nvSpPr>
          <p:spPr>
            <a:xfrm>
              <a:off x="4250808" y="5103753"/>
              <a:ext cx="452680" cy="446835"/>
            </a:xfrm>
            <a:custGeom>
              <a:avLst/>
              <a:gdLst>
                <a:gd name="connsiteX0" fmla="*/ 68098 w 452680"/>
                <a:gd name="connsiteY0" fmla="*/ 153945 h 446835"/>
                <a:gd name="connsiteX1" fmla="*/ 148443 w 452680"/>
                <a:gd name="connsiteY1" fmla="*/ 9860 h 446835"/>
                <a:gd name="connsiteX2" fmla="*/ 167190 w 452680"/>
                <a:gd name="connsiteY2" fmla="*/ 5575 h 446835"/>
                <a:gd name="connsiteX3" fmla="*/ 168261 w 452680"/>
                <a:gd name="connsiteY3" fmla="*/ 7182 h 446835"/>
                <a:gd name="connsiteX4" fmla="*/ 208969 w 452680"/>
                <a:gd name="connsiteY4" fmla="*/ 68780 h 446835"/>
                <a:gd name="connsiteX5" fmla="*/ 214325 w 452680"/>
                <a:gd name="connsiteY5" fmla="*/ 76814 h 446835"/>
                <a:gd name="connsiteX6" fmla="*/ 233608 w 452680"/>
                <a:gd name="connsiteY6" fmla="*/ 127163 h 446835"/>
                <a:gd name="connsiteX7" fmla="*/ 220217 w 452680"/>
                <a:gd name="connsiteY7" fmla="*/ 200545 h 446835"/>
                <a:gd name="connsiteX8" fmla="*/ 230394 w 452680"/>
                <a:gd name="connsiteY8" fmla="*/ 221434 h 446835"/>
                <a:gd name="connsiteX9" fmla="*/ 261996 w 452680"/>
                <a:gd name="connsiteY9" fmla="*/ 264285 h 446835"/>
                <a:gd name="connsiteX10" fmla="*/ 263603 w 452680"/>
                <a:gd name="connsiteY10" fmla="*/ 289995 h 446835"/>
                <a:gd name="connsiteX11" fmla="*/ 297348 w 452680"/>
                <a:gd name="connsiteY11" fmla="*/ 340880 h 446835"/>
                <a:gd name="connsiteX12" fmla="*/ 440361 w 452680"/>
                <a:gd name="connsiteY12" fmla="*/ 429258 h 446835"/>
                <a:gd name="connsiteX13" fmla="*/ 452680 w 452680"/>
                <a:gd name="connsiteY13" fmla="*/ 438900 h 446835"/>
                <a:gd name="connsiteX14" fmla="*/ 182188 w 452680"/>
                <a:gd name="connsiteY14" fmla="*/ 434615 h 446835"/>
                <a:gd name="connsiteX15" fmla="*/ 144158 w 452680"/>
                <a:gd name="connsiteY15" fmla="*/ 405691 h 446835"/>
                <a:gd name="connsiteX16" fmla="*/ 20963 w 452680"/>
                <a:gd name="connsiteY16" fmla="*/ 277675 h 446835"/>
                <a:gd name="connsiteX17" fmla="*/ 13464 w 452680"/>
                <a:gd name="connsiteY17" fmla="*/ 233218 h 446835"/>
                <a:gd name="connsiteX18" fmla="*/ 68098 w 452680"/>
                <a:gd name="connsiteY18" fmla="*/ 153945 h 446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52680" h="446835">
                  <a:moveTo>
                    <a:pt x="68098" y="153945"/>
                  </a:moveTo>
                  <a:cubicBezTo>
                    <a:pt x="99701" y="108416"/>
                    <a:pt x="133981" y="64495"/>
                    <a:pt x="148443" y="9860"/>
                  </a:cubicBezTo>
                  <a:cubicBezTo>
                    <a:pt x="151657" y="-2459"/>
                    <a:pt x="158620" y="-2459"/>
                    <a:pt x="167190" y="5575"/>
                  </a:cubicBezTo>
                  <a:cubicBezTo>
                    <a:pt x="167726" y="6111"/>
                    <a:pt x="168261" y="6647"/>
                    <a:pt x="168261" y="7182"/>
                  </a:cubicBezTo>
                  <a:cubicBezTo>
                    <a:pt x="172546" y="33964"/>
                    <a:pt x="199863" y="45212"/>
                    <a:pt x="208969" y="68780"/>
                  </a:cubicBezTo>
                  <a:cubicBezTo>
                    <a:pt x="210040" y="71993"/>
                    <a:pt x="211647" y="75743"/>
                    <a:pt x="214325" y="76814"/>
                  </a:cubicBezTo>
                  <a:cubicBezTo>
                    <a:pt x="238964" y="86456"/>
                    <a:pt x="236822" y="107881"/>
                    <a:pt x="233608" y="127163"/>
                  </a:cubicBezTo>
                  <a:cubicBezTo>
                    <a:pt x="229323" y="151802"/>
                    <a:pt x="228787" y="176977"/>
                    <a:pt x="220217" y="200545"/>
                  </a:cubicBezTo>
                  <a:cubicBezTo>
                    <a:pt x="217003" y="209650"/>
                    <a:pt x="217539" y="217685"/>
                    <a:pt x="230394" y="221434"/>
                  </a:cubicBezTo>
                  <a:cubicBezTo>
                    <a:pt x="251819" y="226790"/>
                    <a:pt x="259854" y="243931"/>
                    <a:pt x="261996" y="264285"/>
                  </a:cubicBezTo>
                  <a:cubicBezTo>
                    <a:pt x="263068" y="272855"/>
                    <a:pt x="265210" y="281425"/>
                    <a:pt x="263603" y="289995"/>
                  </a:cubicBezTo>
                  <a:cubicBezTo>
                    <a:pt x="259318" y="317847"/>
                    <a:pt x="277530" y="329096"/>
                    <a:pt x="297348" y="340880"/>
                  </a:cubicBezTo>
                  <a:cubicBezTo>
                    <a:pt x="345555" y="369804"/>
                    <a:pt x="392690" y="399799"/>
                    <a:pt x="440361" y="429258"/>
                  </a:cubicBezTo>
                  <a:cubicBezTo>
                    <a:pt x="444646" y="431937"/>
                    <a:pt x="450002" y="433544"/>
                    <a:pt x="452680" y="438900"/>
                  </a:cubicBezTo>
                  <a:cubicBezTo>
                    <a:pt x="441432" y="456576"/>
                    <a:pt x="197721" y="439971"/>
                    <a:pt x="182188" y="434615"/>
                  </a:cubicBezTo>
                  <a:cubicBezTo>
                    <a:pt x="166654" y="429258"/>
                    <a:pt x="152192" y="421224"/>
                    <a:pt x="144158" y="405691"/>
                  </a:cubicBezTo>
                  <a:cubicBezTo>
                    <a:pt x="115769" y="350521"/>
                    <a:pt x="71312" y="311420"/>
                    <a:pt x="20963" y="277675"/>
                  </a:cubicBezTo>
                  <a:cubicBezTo>
                    <a:pt x="-2605" y="261606"/>
                    <a:pt x="-7961" y="260535"/>
                    <a:pt x="13464" y="233218"/>
                  </a:cubicBezTo>
                  <a:cubicBezTo>
                    <a:pt x="32211" y="208043"/>
                    <a:pt x="49351" y="180191"/>
                    <a:pt x="68098" y="153945"/>
                  </a:cubicBezTo>
                  <a:close/>
                </a:path>
              </a:pathLst>
            </a:custGeom>
            <a:solidFill>
              <a:srgbClr val="FDC383"/>
            </a:solidFill>
            <a:ln w="5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3228073-857F-4AA4-B9A5-C9E218D95A6E}"/>
                </a:ext>
              </a:extLst>
            </p:cNvPr>
            <p:cNvSpPr/>
            <p:nvPr/>
          </p:nvSpPr>
          <p:spPr>
            <a:xfrm>
              <a:off x="4661710" y="5542653"/>
              <a:ext cx="244401" cy="105465"/>
            </a:xfrm>
            <a:custGeom>
              <a:avLst/>
              <a:gdLst>
                <a:gd name="connsiteX0" fmla="*/ 0 w 244401"/>
                <a:gd name="connsiteY0" fmla="*/ 8034 h 105465"/>
                <a:gd name="connsiteX1" fmla="*/ 41243 w 244401"/>
                <a:gd name="connsiteY1" fmla="*/ 0 h 105465"/>
                <a:gd name="connsiteX2" fmla="*/ 82487 w 244401"/>
                <a:gd name="connsiteY2" fmla="*/ 28924 h 105465"/>
                <a:gd name="connsiteX3" fmla="*/ 148905 w 244401"/>
                <a:gd name="connsiteY3" fmla="*/ 50349 h 105465"/>
                <a:gd name="connsiteX4" fmla="*/ 244247 w 244401"/>
                <a:gd name="connsiteY4" fmla="*/ 41779 h 105465"/>
                <a:gd name="connsiteX5" fmla="*/ 244247 w 244401"/>
                <a:gd name="connsiteY5" fmla="*/ 60526 h 105465"/>
                <a:gd name="connsiteX6" fmla="*/ 243712 w 244401"/>
                <a:gd name="connsiteY6" fmla="*/ 72310 h 105465"/>
                <a:gd name="connsiteX7" fmla="*/ 183185 w 244401"/>
                <a:gd name="connsiteY7" fmla="*/ 104983 h 105465"/>
                <a:gd name="connsiteX8" fmla="*/ 50349 w 244401"/>
                <a:gd name="connsiteY8" fmla="*/ 77666 h 105465"/>
                <a:gd name="connsiteX9" fmla="*/ 0 w 244401"/>
                <a:gd name="connsiteY9" fmla="*/ 8034 h 105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4401" h="105465">
                  <a:moveTo>
                    <a:pt x="0" y="8034"/>
                  </a:moveTo>
                  <a:cubicBezTo>
                    <a:pt x="13391" y="4285"/>
                    <a:pt x="25175" y="5356"/>
                    <a:pt x="41243" y="0"/>
                  </a:cubicBezTo>
                  <a:cubicBezTo>
                    <a:pt x="55705" y="5892"/>
                    <a:pt x="70703" y="18211"/>
                    <a:pt x="82487" y="28924"/>
                  </a:cubicBezTo>
                  <a:cubicBezTo>
                    <a:pt x="103376" y="47135"/>
                    <a:pt x="115696" y="53027"/>
                    <a:pt x="148905" y="50349"/>
                  </a:cubicBezTo>
                  <a:cubicBezTo>
                    <a:pt x="172473" y="47671"/>
                    <a:pt x="220679" y="44457"/>
                    <a:pt x="244247" y="41779"/>
                  </a:cubicBezTo>
                  <a:cubicBezTo>
                    <a:pt x="243712" y="64811"/>
                    <a:pt x="244783" y="46064"/>
                    <a:pt x="244247" y="60526"/>
                  </a:cubicBezTo>
                  <a:cubicBezTo>
                    <a:pt x="244247" y="64276"/>
                    <a:pt x="243712" y="68561"/>
                    <a:pt x="243712" y="72310"/>
                  </a:cubicBezTo>
                  <a:cubicBezTo>
                    <a:pt x="232999" y="100162"/>
                    <a:pt x="207289" y="103912"/>
                    <a:pt x="183185" y="104983"/>
                  </a:cubicBezTo>
                  <a:cubicBezTo>
                    <a:pt x="137121" y="107126"/>
                    <a:pt x="91057" y="102841"/>
                    <a:pt x="50349" y="77666"/>
                  </a:cubicBezTo>
                  <a:cubicBezTo>
                    <a:pt x="22496" y="61597"/>
                    <a:pt x="9641" y="36958"/>
                    <a:pt x="0" y="8034"/>
                  </a:cubicBezTo>
                  <a:close/>
                </a:path>
              </a:pathLst>
            </a:custGeom>
            <a:solidFill>
              <a:schemeClr val="accent2"/>
            </a:solidFill>
            <a:ln w="5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5FAAB57-75B5-4E65-8B19-031DD6B987BF}"/>
                </a:ext>
              </a:extLst>
            </p:cNvPr>
            <p:cNvSpPr/>
            <p:nvPr/>
          </p:nvSpPr>
          <p:spPr>
            <a:xfrm>
              <a:off x="5447103" y="5486257"/>
              <a:ext cx="496742" cy="509240"/>
            </a:xfrm>
            <a:custGeom>
              <a:avLst/>
              <a:gdLst>
                <a:gd name="connsiteX0" fmla="*/ 166956 w 496742"/>
                <a:gd name="connsiteY0" fmla="*/ 28008 h 509240"/>
                <a:gd name="connsiteX1" fmla="*/ 274082 w 496742"/>
                <a:gd name="connsiteY1" fmla="*/ 9797 h 509240"/>
                <a:gd name="connsiteX2" fmla="*/ 479764 w 496742"/>
                <a:gd name="connsiteY2" fmla="*/ 155 h 509240"/>
                <a:gd name="connsiteX3" fmla="*/ 496368 w 496742"/>
                <a:gd name="connsiteY3" fmla="*/ 18902 h 509240"/>
                <a:gd name="connsiteX4" fmla="*/ 464231 w 496742"/>
                <a:gd name="connsiteY4" fmla="*/ 347779 h 509240"/>
                <a:gd name="connsiteX5" fmla="*/ 448697 w 496742"/>
                <a:gd name="connsiteY5" fmla="*/ 495077 h 509240"/>
                <a:gd name="connsiteX6" fmla="*/ 436378 w 496742"/>
                <a:gd name="connsiteY6" fmla="*/ 507932 h 509240"/>
                <a:gd name="connsiteX7" fmla="*/ 222662 w 496742"/>
                <a:gd name="connsiteY7" fmla="*/ 504183 h 509240"/>
                <a:gd name="connsiteX8" fmla="*/ 105359 w 496742"/>
                <a:gd name="connsiteY8" fmla="*/ 485971 h 509240"/>
                <a:gd name="connsiteX9" fmla="*/ 7874 w 496742"/>
                <a:gd name="connsiteY9" fmla="*/ 431873 h 509240"/>
                <a:gd name="connsiteX10" fmla="*/ 375 w 496742"/>
                <a:gd name="connsiteY10" fmla="*/ 410448 h 509240"/>
                <a:gd name="connsiteX11" fmla="*/ 166956 w 496742"/>
                <a:gd name="connsiteY11" fmla="*/ 28008 h 509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96742" h="509240">
                  <a:moveTo>
                    <a:pt x="166956" y="28008"/>
                  </a:moveTo>
                  <a:cubicBezTo>
                    <a:pt x="172848" y="18902"/>
                    <a:pt x="272475" y="22651"/>
                    <a:pt x="274082" y="9797"/>
                  </a:cubicBezTo>
                  <a:cubicBezTo>
                    <a:pt x="342643" y="6583"/>
                    <a:pt x="411203" y="3904"/>
                    <a:pt x="479764" y="155"/>
                  </a:cubicBezTo>
                  <a:cubicBezTo>
                    <a:pt x="494762" y="-916"/>
                    <a:pt x="497975" y="3369"/>
                    <a:pt x="496368" y="18902"/>
                  </a:cubicBezTo>
                  <a:cubicBezTo>
                    <a:pt x="485120" y="128706"/>
                    <a:pt x="474943" y="237975"/>
                    <a:pt x="464231" y="347779"/>
                  </a:cubicBezTo>
                  <a:cubicBezTo>
                    <a:pt x="459410" y="397057"/>
                    <a:pt x="453518" y="445799"/>
                    <a:pt x="448697" y="495077"/>
                  </a:cubicBezTo>
                  <a:cubicBezTo>
                    <a:pt x="447626" y="504183"/>
                    <a:pt x="446019" y="507932"/>
                    <a:pt x="436378" y="507932"/>
                  </a:cubicBezTo>
                  <a:cubicBezTo>
                    <a:pt x="365139" y="510074"/>
                    <a:pt x="293900" y="510074"/>
                    <a:pt x="222662" y="504183"/>
                  </a:cubicBezTo>
                  <a:cubicBezTo>
                    <a:pt x="183025" y="500433"/>
                    <a:pt x="143924" y="496684"/>
                    <a:pt x="105359" y="485971"/>
                  </a:cubicBezTo>
                  <a:cubicBezTo>
                    <a:pt x="55545" y="472045"/>
                    <a:pt x="41619" y="470974"/>
                    <a:pt x="7874" y="431873"/>
                  </a:cubicBezTo>
                  <a:cubicBezTo>
                    <a:pt x="2518" y="425445"/>
                    <a:pt x="-1232" y="419553"/>
                    <a:pt x="375" y="410448"/>
                  </a:cubicBezTo>
                  <a:cubicBezTo>
                    <a:pt x="8945" y="362241"/>
                    <a:pt x="135890" y="85320"/>
                    <a:pt x="166956" y="28008"/>
                  </a:cubicBezTo>
                  <a:close/>
                </a:path>
              </a:pathLst>
            </a:custGeom>
            <a:solidFill>
              <a:schemeClr val="accent2"/>
            </a:solidFill>
            <a:ln w="5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B914C39-3796-4315-AE25-76DC64B162A6}"/>
                </a:ext>
              </a:extLst>
            </p:cNvPr>
            <p:cNvSpPr/>
            <p:nvPr/>
          </p:nvSpPr>
          <p:spPr>
            <a:xfrm>
              <a:off x="5446847" y="5069439"/>
              <a:ext cx="167246" cy="266076"/>
            </a:xfrm>
            <a:custGeom>
              <a:avLst/>
              <a:gdLst>
                <a:gd name="connsiteX0" fmla="*/ 631 w 167246"/>
                <a:gd name="connsiteY0" fmla="*/ 235394 h 266076"/>
                <a:gd name="connsiteX1" fmla="*/ 20449 w 167246"/>
                <a:gd name="connsiteY1" fmla="*/ 149158 h 266076"/>
                <a:gd name="connsiteX2" fmla="*/ 47767 w 167246"/>
                <a:gd name="connsiteY2" fmla="*/ 19000 h 266076"/>
                <a:gd name="connsiteX3" fmla="*/ 97044 w 167246"/>
                <a:gd name="connsiteY3" fmla="*/ 7752 h 266076"/>
                <a:gd name="connsiteX4" fmla="*/ 153285 w 167246"/>
                <a:gd name="connsiteY4" fmla="*/ 789 h 266076"/>
                <a:gd name="connsiteX5" fmla="*/ 166141 w 167246"/>
                <a:gd name="connsiteY5" fmla="*/ 15250 h 266076"/>
                <a:gd name="connsiteX6" fmla="*/ 127040 w 167246"/>
                <a:gd name="connsiteY6" fmla="*/ 251463 h 266076"/>
                <a:gd name="connsiteX7" fmla="*/ 104543 w 167246"/>
                <a:gd name="connsiteY7" fmla="*/ 264318 h 266076"/>
                <a:gd name="connsiteX8" fmla="*/ 631 w 167246"/>
                <a:gd name="connsiteY8" fmla="*/ 235394 h 266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7246" h="266076">
                  <a:moveTo>
                    <a:pt x="631" y="235394"/>
                  </a:moveTo>
                  <a:cubicBezTo>
                    <a:pt x="-3654" y="203792"/>
                    <a:pt x="15093" y="178082"/>
                    <a:pt x="20449" y="149158"/>
                  </a:cubicBezTo>
                  <a:cubicBezTo>
                    <a:pt x="28484" y="105772"/>
                    <a:pt x="48302" y="64528"/>
                    <a:pt x="47767" y="19000"/>
                  </a:cubicBezTo>
                  <a:cubicBezTo>
                    <a:pt x="61157" y="2931"/>
                    <a:pt x="80975" y="12037"/>
                    <a:pt x="97044" y="7752"/>
                  </a:cubicBezTo>
                  <a:cubicBezTo>
                    <a:pt x="115256" y="2931"/>
                    <a:pt x="135074" y="4538"/>
                    <a:pt x="153285" y="789"/>
                  </a:cubicBezTo>
                  <a:cubicBezTo>
                    <a:pt x="168819" y="-2425"/>
                    <a:pt x="168283" y="4538"/>
                    <a:pt x="166141" y="15250"/>
                  </a:cubicBezTo>
                  <a:cubicBezTo>
                    <a:pt x="152750" y="93988"/>
                    <a:pt x="139895" y="172726"/>
                    <a:pt x="127040" y="251463"/>
                  </a:cubicBezTo>
                  <a:cubicBezTo>
                    <a:pt x="124362" y="263783"/>
                    <a:pt x="120077" y="269139"/>
                    <a:pt x="104543" y="264318"/>
                  </a:cubicBezTo>
                  <a:cubicBezTo>
                    <a:pt x="70799" y="253070"/>
                    <a:pt x="35447" y="245036"/>
                    <a:pt x="631" y="235394"/>
                  </a:cubicBezTo>
                  <a:close/>
                </a:path>
              </a:pathLst>
            </a:custGeom>
            <a:solidFill>
              <a:schemeClr val="accent2"/>
            </a:solidFill>
            <a:ln w="5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505EE36-7FD4-4AED-A02B-3720C021F5AF}"/>
                </a:ext>
              </a:extLst>
            </p:cNvPr>
            <p:cNvSpPr/>
            <p:nvPr/>
          </p:nvSpPr>
          <p:spPr>
            <a:xfrm>
              <a:off x="4881006" y="5093260"/>
              <a:ext cx="616552" cy="245796"/>
            </a:xfrm>
            <a:custGeom>
              <a:avLst/>
              <a:gdLst>
                <a:gd name="connsiteX0" fmla="*/ 616287 w 616552"/>
                <a:gd name="connsiteY0" fmla="*/ 0 h 245796"/>
                <a:gd name="connsiteX1" fmla="*/ 467381 w 616552"/>
                <a:gd name="connsiteY1" fmla="*/ 5356 h 245796"/>
                <a:gd name="connsiteX2" fmla="*/ 301336 w 616552"/>
                <a:gd name="connsiteY2" fmla="*/ 8570 h 245796"/>
                <a:gd name="connsiteX3" fmla="*/ 8347 w 616552"/>
                <a:gd name="connsiteY3" fmla="*/ 158546 h 245796"/>
                <a:gd name="connsiteX4" fmla="*/ 1919 w 616552"/>
                <a:gd name="connsiteY4" fmla="*/ 185864 h 245796"/>
                <a:gd name="connsiteX5" fmla="*/ 89227 w 616552"/>
                <a:gd name="connsiteY5" fmla="*/ 219073 h 245796"/>
                <a:gd name="connsiteX6" fmla="*/ 222599 w 616552"/>
                <a:gd name="connsiteY6" fmla="*/ 165510 h 245796"/>
                <a:gd name="connsiteX7" fmla="*/ 299194 w 616552"/>
                <a:gd name="connsiteY7" fmla="*/ 156939 h 245796"/>
                <a:gd name="connsiteX8" fmla="*/ 223134 w 616552"/>
                <a:gd name="connsiteY8" fmla="*/ 191755 h 245796"/>
                <a:gd name="connsiteX9" fmla="*/ 178141 w 616552"/>
                <a:gd name="connsiteY9" fmla="*/ 206217 h 245796"/>
                <a:gd name="connsiteX10" fmla="*/ 160466 w 616552"/>
                <a:gd name="connsiteY10" fmla="*/ 224964 h 245796"/>
                <a:gd name="connsiteX11" fmla="*/ 181891 w 616552"/>
                <a:gd name="connsiteY11" fmla="*/ 244783 h 245796"/>
                <a:gd name="connsiteX12" fmla="*/ 199567 w 616552"/>
                <a:gd name="connsiteY12" fmla="*/ 244783 h 245796"/>
                <a:gd name="connsiteX13" fmla="*/ 285267 w 616552"/>
                <a:gd name="connsiteY13" fmla="*/ 230856 h 245796"/>
                <a:gd name="connsiteX14" fmla="*/ 572365 w 616552"/>
                <a:gd name="connsiteY14" fmla="*/ 202468 h 245796"/>
                <a:gd name="connsiteX15" fmla="*/ 572365 w 616552"/>
                <a:gd name="connsiteY15" fmla="*/ 202468 h 245796"/>
                <a:gd name="connsiteX16" fmla="*/ 616287 w 616552"/>
                <a:gd name="connsiteY16" fmla="*/ 0 h 245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16552" h="245796">
                  <a:moveTo>
                    <a:pt x="616287" y="0"/>
                  </a:moveTo>
                  <a:cubicBezTo>
                    <a:pt x="572901" y="0"/>
                    <a:pt x="511303" y="4821"/>
                    <a:pt x="467381" y="5356"/>
                  </a:cubicBezTo>
                  <a:cubicBezTo>
                    <a:pt x="412212" y="7499"/>
                    <a:pt x="356506" y="7499"/>
                    <a:pt x="301336" y="8570"/>
                  </a:cubicBezTo>
                  <a:cubicBezTo>
                    <a:pt x="178677" y="11784"/>
                    <a:pt x="90834" y="78738"/>
                    <a:pt x="8347" y="158546"/>
                  </a:cubicBezTo>
                  <a:cubicBezTo>
                    <a:pt x="848" y="166045"/>
                    <a:pt x="-2366" y="175151"/>
                    <a:pt x="1919" y="185864"/>
                  </a:cubicBezTo>
                  <a:cubicBezTo>
                    <a:pt x="16381" y="222822"/>
                    <a:pt x="53340" y="236748"/>
                    <a:pt x="89227" y="219073"/>
                  </a:cubicBezTo>
                  <a:cubicBezTo>
                    <a:pt x="132613" y="198183"/>
                    <a:pt x="173856" y="172473"/>
                    <a:pt x="222599" y="165510"/>
                  </a:cubicBezTo>
                  <a:cubicBezTo>
                    <a:pt x="246166" y="162296"/>
                    <a:pt x="268663" y="153190"/>
                    <a:pt x="299194" y="156939"/>
                  </a:cubicBezTo>
                  <a:cubicBezTo>
                    <a:pt x="271877" y="174080"/>
                    <a:pt x="247238" y="182650"/>
                    <a:pt x="223134" y="191755"/>
                  </a:cubicBezTo>
                  <a:cubicBezTo>
                    <a:pt x="208137" y="197112"/>
                    <a:pt x="192603" y="200861"/>
                    <a:pt x="178141" y="206217"/>
                  </a:cubicBezTo>
                  <a:cubicBezTo>
                    <a:pt x="169571" y="209431"/>
                    <a:pt x="159930" y="214252"/>
                    <a:pt x="160466" y="224964"/>
                  </a:cubicBezTo>
                  <a:cubicBezTo>
                    <a:pt x="161001" y="237820"/>
                    <a:pt x="171178" y="242105"/>
                    <a:pt x="181891" y="244783"/>
                  </a:cubicBezTo>
                  <a:cubicBezTo>
                    <a:pt x="187783" y="246390"/>
                    <a:pt x="193675" y="245854"/>
                    <a:pt x="199567" y="244783"/>
                  </a:cubicBezTo>
                  <a:cubicBezTo>
                    <a:pt x="227955" y="239962"/>
                    <a:pt x="256343" y="234070"/>
                    <a:pt x="285267" y="230856"/>
                  </a:cubicBezTo>
                  <a:cubicBezTo>
                    <a:pt x="376860" y="221751"/>
                    <a:pt x="561117" y="189613"/>
                    <a:pt x="572365" y="202468"/>
                  </a:cubicBezTo>
                  <a:cubicBezTo>
                    <a:pt x="572365" y="202468"/>
                    <a:pt x="572365" y="202468"/>
                    <a:pt x="572365" y="202468"/>
                  </a:cubicBezTo>
                  <a:cubicBezTo>
                    <a:pt x="583077" y="136586"/>
                    <a:pt x="620036" y="57312"/>
                    <a:pt x="616287" y="0"/>
                  </a:cubicBezTo>
                  <a:close/>
                </a:path>
              </a:pathLst>
            </a:custGeom>
            <a:solidFill>
              <a:srgbClr val="FDC484"/>
            </a:solidFill>
            <a:ln w="5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4" name="직사각형 5">
            <a:extLst>
              <a:ext uri="{FF2B5EF4-FFF2-40B4-BE49-F238E27FC236}">
                <a16:creationId xmlns:a16="http://schemas.microsoft.com/office/drawing/2014/main" id="{62FCDA44-6A11-4862-AC43-2EE435C27F3A}"/>
              </a:ext>
            </a:extLst>
          </p:cNvPr>
          <p:cNvSpPr/>
          <p:nvPr/>
        </p:nvSpPr>
        <p:spPr>
          <a:xfrm>
            <a:off x="6328140" y="551949"/>
            <a:ext cx="4396803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4000" b="1" dirty="0">
                <a:solidFill>
                  <a:schemeClr val="accent3"/>
                </a:solidFill>
                <a:latin typeface="+mj-lt"/>
              </a:rPr>
              <a:t>PORTFOLIO</a:t>
            </a:r>
          </a:p>
        </p:txBody>
      </p:sp>
      <p:sp>
        <p:nvSpPr>
          <p:cNvPr id="15" name="직사각형 6">
            <a:extLst>
              <a:ext uri="{FF2B5EF4-FFF2-40B4-BE49-F238E27FC236}">
                <a16:creationId xmlns:a16="http://schemas.microsoft.com/office/drawing/2014/main" id="{9266FBDC-2D84-4241-A1FD-123F18935DC5}"/>
              </a:ext>
            </a:extLst>
          </p:cNvPr>
          <p:cNvSpPr/>
          <p:nvPr/>
        </p:nvSpPr>
        <p:spPr>
          <a:xfrm>
            <a:off x="6328139" y="1272587"/>
            <a:ext cx="4396804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4000" b="1" dirty="0">
                <a:solidFill>
                  <a:schemeClr val="accent3"/>
                </a:solidFill>
                <a:latin typeface="+mj-lt"/>
              </a:rPr>
              <a:t>PRESENTATION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A857BB9-368F-4C04-979B-4E8515CF3BDE}"/>
              </a:ext>
            </a:extLst>
          </p:cNvPr>
          <p:cNvSpPr txBox="1"/>
          <p:nvPr/>
        </p:nvSpPr>
        <p:spPr>
          <a:xfrm>
            <a:off x="6042575" y="2451151"/>
            <a:ext cx="5493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4"/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ko-KR" altLang="en-US" sz="1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A4A66FC-E2EB-4D90-BF32-61E4AB230ECC}"/>
              </a:ext>
            </a:extLst>
          </p:cNvPr>
          <p:cNvSpPr txBox="1"/>
          <p:nvPr/>
        </p:nvSpPr>
        <p:spPr>
          <a:xfrm>
            <a:off x="6042576" y="3100210"/>
            <a:ext cx="54935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Easy to change colors, photos and Text. You can simply impress your audience and add a unique zing and appeal to your Presentations. Easy to change colors, photos and Text. You can simply impress your audience and add a unique zing and appeal to your Presentations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C85BFCC-C26F-4356-95AB-BF0E87D0E96C}"/>
              </a:ext>
            </a:extLst>
          </p:cNvPr>
          <p:cNvGrpSpPr/>
          <p:nvPr/>
        </p:nvGrpSpPr>
        <p:grpSpPr>
          <a:xfrm>
            <a:off x="6042575" y="4475130"/>
            <a:ext cx="1541930" cy="1750270"/>
            <a:chOff x="7577191" y="234924"/>
            <a:chExt cx="1956955" cy="175027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9CD29F0-7F5C-402D-9582-EB9DDA4CAE41}"/>
                </a:ext>
              </a:extLst>
            </p:cNvPr>
            <p:cNvSpPr txBox="1"/>
            <p:nvPr/>
          </p:nvSpPr>
          <p:spPr>
            <a:xfrm>
              <a:off x="7577191" y="234924"/>
              <a:ext cx="1956955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accent1"/>
                  </a:solidFill>
                  <a:cs typeface="Arial" pitchFamily="34" charset="0"/>
                </a:rPr>
                <a:t>$350</a:t>
              </a:r>
              <a:endParaRPr lang="ko-KR" altLang="en-US" sz="36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CA6E7178-7876-40B0-B9D5-04E9DD712B2C}"/>
                </a:ext>
              </a:extLst>
            </p:cNvPr>
            <p:cNvGrpSpPr/>
            <p:nvPr/>
          </p:nvGrpSpPr>
          <p:grpSpPr>
            <a:xfrm>
              <a:off x="7577191" y="864827"/>
              <a:ext cx="1956955" cy="1120367"/>
              <a:chOff x="803640" y="3362835"/>
              <a:chExt cx="2059657" cy="840274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03F521D-E767-4F5A-8505-AEB1970AB78C}"/>
                  </a:ext>
                </a:extLst>
              </p:cNvPr>
              <p:cNvSpPr txBox="1"/>
              <p:nvPr/>
            </p:nvSpPr>
            <p:spPr>
              <a:xfrm>
                <a:off x="803640" y="3579862"/>
                <a:ext cx="2059657" cy="6232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Get a modern PowerPoint  Presentation that is beautifully designed. </a:t>
                </a:r>
                <a:endPara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1E9A9FD-8D76-4BD9-8154-BCC9E56C545E}"/>
                  </a:ext>
                </a:extLst>
              </p:cNvPr>
              <p:cNvSpPr txBox="1"/>
              <p:nvPr/>
            </p:nvSpPr>
            <p:spPr>
              <a:xfrm>
                <a:off x="803640" y="3362835"/>
                <a:ext cx="2059657" cy="2077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Your Text  Here</a:t>
                </a:r>
                <a:endParaRPr lang="ko-KR" altLang="en-US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E0D8547-7E97-4236-9606-1E92E3281612}"/>
              </a:ext>
            </a:extLst>
          </p:cNvPr>
          <p:cNvGrpSpPr/>
          <p:nvPr/>
        </p:nvGrpSpPr>
        <p:grpSpPr>
          <a:xfrm>
            <a:off x="8018374" y="4475130"/>
            <a:ext cx="1541930" cy="1750270"/>
            <a:chOff x="7577191" y="1784099"/>
            <a:chExt cx="1956955" cy="175027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503425D-F2F4-481D-A627-46AA13DA4D94}"/>
                </a:ext>
              </a:extLst>
            </p:cNvPr>
            <p:cNvSpPr txBox="1"/>
            <p:nvPr/>
          </p:nvSpPr>
          <p:spPr>
            <a:xfrm>
              <a:off x="7577191" y="1784099"/>
              <a:ext cx="1956955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accent2"/>
                  </a:solidFill>
                  <a:cs typeface="Arial" pitchFamily="34" charset="0"/>
                </a:rPr>
                <a:t>$250</a:t>
              </a:r>
              <a:endParaRPr lang="ko-KR" altLang="en-US" sz="36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BFF5574C-8ED0-4776-A23E-27E4D1D33B2C}"/>
                </a:ext>
              </a:extLst>
            </p:cNvPr>
            <p:cNvGrpSpPr/>
            <p:nvPr/>
          </p:nvGrpSpPr>
          <p:grpSpPr>
            <a:xfrm>
              <a:off x="7577191" y="2414002"/>
              <a:ext cx="1956955" cy="1120367"/>
              <a:chOff x="803640" y="3362835"/>
              <a:chExt cx="2059657" cy="840274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F6F1F58-8F88-487C-A168-71B2E296DD1B}"/>
                  </a:ext>
                </a:extLst>
              </p:cNvPr>
              <p:cNvSpPr txBox="1"/>
              <p:nvPr/>
            </p:nvSpPr>
            <p:spPr>
              <a:xfrm>
                <a:off x="803640" y="3579862"/>
                <a:ext cx="2059657" cy="6232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Get a modern PowerPoint  Presentation that is beautifully designed. </a:t>
                </a:r>
                <a:endPara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A75B945-01B3-4AF2-A275-3F7D42FECA2F}"/>
                  </a:ext>
                </a:extLst>
              </p:cNvPr>
              <p:cNvSpPr txBox="1"/>
              <p:nvPr/>
            </p:nvSpPr>
            <p:spPr>
              <a:xfrm>
                <a:off x="803640" y="3362835"/>
                <a:ext cx="2059657" cy="2077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Your Text  Here</a:t>
                </a:r>
                <a:endParaRPr lang="ko-KR" altLang="en-US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1D51B0D-FFCE-45A4-A293-CEDED8C1E4AE}"/>
              </a:ext>
            </a:extLst>
          </p:cNvPr>
          <p:cNvGrpSpPr/>
          <p:nvPr/>
        </p:nvGrpSpPr>
        <p:grpSpPr>
          <a:xfrm>
            <a:off x="9994174" y="4475130"/>
            <a:ext cx="1541930" cy="1750270"/>
            <a:chOff x="7577191" y="1784099"/>
            <a:chExt cx="1956955" cy="1750270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E05D624-14FD-42F6-92AE-61AC81833829}"/>
                </a:ext>
              </a:extLst>
            </p:cNvPr>
            <p:cNvSpPr txBox="1"/>
            <p:nvPr/>
          </p:nvSpPr>
          <p:spPr>
            <a:xfrm>
              <a:off x="7577191" y="1784099"/>
              <a:ext cx="1956955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accent3"/>
                  </a:solidFill>
                  <a:cs typeface="Arial" pitchFamily="34" charset="0"/>
                </a:rPr>
                <a:t>$150</a:t>
              </a:r>
              <a:endParaRPr lang="ko-KR" altLang="en-US" sz="36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467AA561-1D98-4D6F-B22B-E2E729EE758B}"/>
                </a:ext>
              </a:extLst>
            </p:cNvPr>
            <p:cNvGrpSpPr/>
            <p:nvPr/>
          </p:nvGrpSpPr>
          <p:grpSpPr>
            <a:xfrm>
              <a:off x="7577191" y="2414002"/>
              <a:ext cx="1956955" cy="1120367"/>
              <a:chOff x="803640" y="3362835"/>
              <a:chExt cx="2059657" cy="840274"/>
            </a:xfrm>
          </p:grpSpPr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2B262B0-B8E5-479B-A6EA-3E3CA291B90D}"/>
                  </a:ext>
                </a:extLst>
              </p:cNvPr>
              <p:cNvSpPr txBox="1"/>
              <p:nvPr/>
            </p:nvSpPr>
            <p:spPr>
              <a:xfrm>
                <a:off x="803640" y="3579862"/>
                <a:ext cx="2059657" cy="6232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Get a modern PowerPoint  Presentation that is beautifully designed. </a:t>
                </a:r>
                <a:endPara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7245C5B-8972-4534-8017-E614F16ABD37}"/>
                  </a:ext>
                </a:extLst>
              </p:cNvPr>
              <p:cNvSpPr txBox="1"/>
              <p:nvPr/>
            </p:nvSpPr>
            <p:spPr>
              <a:xfrm>
                <a:off x="803640" y="3362835"/>
                <a:ext cx="2059657" cy="2077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Your Text  Here</a:t>
                </a:r>
                <a:endParaRPr lang="ko-KR" altLang="en-US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ción de imagen 3" descr="Un circuito electrónico&#10;&#10;Descripción generada automáticamente con confianza media">
            <a:extLst>
              <a:ext uri="{FF2B5EF4-FFF2-40B4-BE49-F238E27FC236}">
                <a16:creationId xmlns:a16="http://schemas.microsoft.com/office/drawing/2014/main" id="{13F57647-CD59-438B-BD87-09B8FFFE8D5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26" r="17126"/>
          <a:stretch>
            <a:fillRect/>
          </a:stretch>
        </p:blipFill>
        <p:spPr/>
      </p:pic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03EBCE64-AFB1-4811-B8F9-0B8D4CB0140A}"/>
              </a:ext>
            </a:extLst>
          </p:cNvPr>
          <p:cNvSpPr/>
          <p:nvPr/>
        </p:nvSpPr>
        <p:spPr>
          <a:xfrm flipH="1">
            <a:off x="797817" y="3557117"/>
            <a:ext cx="11394183" cy="3300883"/>
          </a:xfrm>
          <a:custGeom>
            <a:avLst/>
            <a:gdLst>
              <a:gd name="connsiteX0" fmla="*/ 3168075 w 11394183"/>
              <a:gd name="connsiteY0" fmla="*/ 3011446 h 3300883"/>
              <a:gd name="connsiteX1" fmla="*/ 3141946 w 11394183"/>
              <a:gd name="connsiteY1" fmla="*/ 3047736 h 3300883"/>
              <a:gd name="connsiteX2" fmla="*/ 3141946 w 11394183"/>
              <a:gd name="connsiteY2" fmla="*/ 3300883 h 3300883"/>
              <a:gd name="connsiteX3" fmla="*/ 3165898 w 11394183"/>
              <a:gd name="connsiteY3" fmla="*/ 3300883 h 3300883"/>
              <a:gd name="connsiteX4" fmla="*/ 3165898 w 11394183"/>
              <a:gd name="connsiteY4" fmla="*/ 3029591 h 3300883"/>
              <a:gd name="connsiteX5" fmla="*/ 3168075 w 11394183"/>
              <a:gd name="connsiteY5" fmla="*/ 3011446 h 3300883"/>
              <a:gd name="connsiteX6" fmla="*/ 2591366 w 11394183"/>
              <a:gd name="connsiteY6" fmla="*/ 3007317 h 3300883"/>
              <a:gd name="connsiteX7" fmla="*/ 2577282 w 11394183"/>
              <a:gd name="connsiteY7" fmla="*/ 3041202 h 3300883"/>
              <a:gd name="connsiteX8" fmla="*/ 2577491 w 11394183"/>
              <a:gd name="connsiteY8" fmla="*/ 3300883 h 3300883"/>
              <a:gd name="connsiteX9" fmla="*/ 2606313 w 11394183"/>
              <a:gd name="connsiteY9" fmla="*/ 3300883 h 3300883"/>
              <a:gd name="connsiteX10" fmla="*/ 2606313 w 11394183"/>
              <a:gd name="connsiteY10" fmla="*/ 3041928 h 3300883"/>
              <a:gd name="connsiteX11" fmla="*/ 2610667 w 11394183"/>
              <a:gd name="connsiteY11" fmla="*/ 3013622 h 3300883"/>
              <a:gd name="connsiteX12" fmla="*/ 2591366 w 11394183"/>
              <a:gd name="connsiteY12" fmla="*/ 3007317 h 3300883"/>
              <a:gd name="connsiteX13" fmla="*/ 2903083 w 11394183"/>
              <a:gd name="connsiteY13" fmla="*/ 3005447 h 3300883"/>
              <a:gd name="connsiteX14" fmla="*/ 2887195 w 11394183"/>
              <a:gd name="connsiteY14" fmla="*/ 3009994 h 3300883"/>
              <a:gd name="connsiteX15" fmla="*/ 2877033 w 11394183"/>
              <a:gd name="connsiteY15" fmla="*/ 3048460 h 3300883"/>
              <a:gd name="connsiteX16" fmla="*/ 2877033 w 11394183"/>
              <a:gd name="connsiteY16" fmla="*/ 3300883 h 3300883"/>
              <a:gd name="connsiteX17" fmla="*/ 2924210 w 11394183"/>
              <a:gd name="connsiteY17" fmla="*/ 3300883 h 3300883"/>
              <a:gd name="connsiteX18" fmla="*/ 2924210 w 11394183"/>
              <a:gd name="connsiteY18" fmla="*/ 3039025 h 3300883"/>
              <a:gd name="connsiteX19" fmla="*/ 2903083 w 11394183"/>
              <a:gd name="connsiteY19" fmla="*/ 3005447 h 3300883"/>
              <a:gd name="connsiteX20" fmla="*/ 1413840 w 11394183"/>
              <a:gd name="connsiteY20" fmla="*/ 2870642 h 3300883"/>
              <a:gd name="connsiteX21" fmla="*/ 1414566 w 11394183"/>
              <a:gd name="connsiteY21" fmla="*/ 2874271 h 3300883"/>
              <a:gd name="connsiteX22" fmla="*/ 1228038 w 11394183"/>
              <a:gd name="connsiteY22" fmla="*/ 2874271 h 3300883"/>
              <a:gd name="connsiteX23" fmla="*/ 1228038 w 11394183"/>
              <a:gd name="connsiteY23" fmla="*/ 2870642 h 3300883"/>
              <a:gd name="connsiteX24" fmla="*/ 1413840 w 11394183"/>
              <a:gd name="connsiteY24" fmla="*/ 2870642 h 3300883"/>
              <a:gd name="connsiteX25" fmla="*/ 3635032 w 11394183"/>
              <a:gd name="connsiteY25" fmla="*/ 2179418 h 3300883"/>
              <a:gd name="connsiteX26" fmla="*/ 3649275 w 11394183"/>
              <a:gd name="connsiteY26" fmla="*/ 2179690 h 3300883"/>
              <a:gd name="connsiteX27" fmla="*/ 4079669 w 11394183"/>
              <a:gd name="connsiteY27" fmla="*/ 2179690 h 3300883"/>
              <a:gd name="connsiteX28" fmla="*/ 4093459 w 11394183"/>
              <a:gd name="connsiteY28" fmla="*/ 2186222 h 3300883"/>
              <a:gd name="connsiteX29" fmla="*/ 3622421 w 11394183"/>
              <a:gd name="connsiteY29" fmla="*/ 2186222 h 3300883"/>
              <a:gd name="connsiteX30" fmla="*/ 3624598 w 11394183"/>
              <a:gd name="connsiteY30" fmla="*/ 2190577 h 3300883"/>
              <a:gd name="connsiteX31" fmla="*/ 4062975 w 11394183"/>
              <a:gd name="connsiteY31" fmla="*/ 2190577 h 3300883"/>
              <a:gd name="connsiteX32" fmla="*/ 4102168 w 11394183"/>
              <a:gd name="connsiteY32" fmla="*/ 2228318 h 3300883"/>
              <a:gd name="connsiteX33" fmla="*/ 4093459 w 11394183"/>
              <a:gd name="connsiteY33" fmla="*/ 2416298 h 3300883"/>
              <a:gd name="connsiteX34" fmla="*/ 4059347 w 11394183"/>
              <a:gd name="connsiteY34" fmla="*/ 2447507 h 3300883"/>
              <a:gd name="connsiteX35" fmla="*/ 3650000 w 11394183"/>
              <a:gd name="connsiteY35" fmla="*/ 2447507 h 3300883"/>
              <a:gd name="connsiteX36" fmla="*/ 3621696 w 11394183"/>
              <a:gd name="connsiteY36" fmla="*/ 2418475 h 3300883"/>
              <a:gd name="connsiteX37" fmla="*/ 3598470 w 11394183"/>
              <a:gd name="connsiteY37" fmla="*/ 2396702 h 3300883"/>
              <a:gd name="connsiteX38" fmla="*/ 3504842 w 11394183"/>
              <a:gd name="connsiteY38" fmla="*/ 2387266 h 3300883"/>
              <a:gd name="connsiteX39" fmla="*/ 3506294 w 11394183"/>
              <a:gd name="connsiteY39" fmla="*/ 2251543 h 3300883"/>
              <a:gd name="connsiteX40" fmla="*/ 3618791 w 11394183"/>
              <a:gd name="connsiteY40" fmla="*/ 2250818 h 3300883"/>
              <a:gd name="connsiteX41" fmla="*/ 3620969 w 11394183"/>
              <a:gd name="connsiteY41" fmla="*/ 2195657 h 3300883"/>
              <a:gd name="connsiteX42" fmla="*/ 3622421 w 11394183"/>
              <a:gd name="connsiteY42" fmla="*/ 2186222 h 3300883"/>
              <a:gd name="connsiteX43" fmla="*/ 3635032 w 11394183"/>
              <a:gd name="connsiteY43" fmla="*/ 2179418 h 3300883"/>
              <a:gd name="connsiteX44" fmla="*/ 76208 w 11394183"/>
              <a:gd name="connsiteY44" fmla="*/ 1218744 h 3300883"/>
              <a:gd name="connsiteX45" fmla="*/ 0 w 11394183"/>
              <a:gd name="connsiteY45" fmla="*/ 1294951 h 3300883"/>
              <a:gd name="connsiteX46" fmla="*/ 0 w 11394183"/>
              <a:gd name="connsiteY46" fmla="*/ 1338499 h 3300883"/>
              <a:gd name="connsiteX47" fmla="*/ 0 w 11394183"/>
              <a:gd name="connsiteY47" fmla="*/ 3206684 h 3300883"/>
              <a:gd name="connsiteX48" fmla="*/ 1452 w 11394183"/>
              <a:gd name="connsiteY48" fmla="*/ 3264747 h 3300883"/>
              <a:gd name="connsiteX49" fmla="*/ 5988 w 11394183"/>
              <a:gd name="connsiteY49" fmla="*/ 3287337 h 3300883"/>
              <a:gd name="connsiteX50" fmla="*/ 19459 w 11394183"/>
              <a:gd name="connsiteY50" fmla="*/ 3300883 h 3300883"/>
              <a:gd name="connsiteX51" fmla="*/ 25633 w 11394183"/>
              <a:gd name="connsiteY51" fmla="*/ 3300883 h 3300883"/>
              <a:gd name="connsiteX52" fmla="*/ 26219 w 11394183"/>
              <a:gd name="connsiteY52" fmla="*/ 3300311 h 3300883"/>
              <a:gd name="connsiteX53" fmla="*/ 26699 w 11394183"/>
              <a:gd name="connsiteY53" fmla="*/ 3300883 h 3300883"/>
              <a:gd name="connsiteX54" fmla="*/ 1001629 w 11394183"/>
              <a:gd name="connsiteY54" fmla="*/ 3300883 h 3300883"/>
              <a:gd name="connsiteX55" fmla="*/ 1038606 w 11394183"/>
              <a:gd name="connsiteY55" fmla="*/ 3290150 h 3300883"/>
              <a:gd name="connsiteX56" fmla="*/ 997236 w 11394183"/>
              <a:gd name="connsiteY56" fmla="*/ 3251683 h 3300883"/>
              <a:gd name="connsiteX57" fmla="*/ 706920 w 11394183"/>
              <a:gd name="connsiteY57" fmla="*/ 2937416 h 3300883"/>
              <a:gd name="connsiteX58" fmla="*/ 566116 w 11394183"/>
              <a:gd name="connsiteY58" fmla="*/ 2610810 h 3300883"/>
              <a:gd name="connsiteX59" fmla="*/ 553779 w 11394183"/>
              <a:gd name="connsiteY59" fmla="*/ 2577424 h 3300883"/>
              <a:gd name="connsiteX60" fmla="*/ 545795 w 11394183"/>
              <a:gd name="connsiteY60" fmla="*/ 2556376 h 3300883"/>
              <a:gd name="connsiteX61" fmla="*/ 521117 w 11394183"/>
              <a:gd name="connsiteY61" fmla="*/ 2426459 h 3300883"/>
              <a:gd name="connsiteX62" fmla="*/ 528376 w 11394183"/>
              <a:gd name="connsiteY62" fmla="*/ 2095499 h 3300883"/>
              <a:gd name="connsiteX63" fmla="*/ 538537 w 11394183"/>
              <a:gd name="connsiteY63" fmla="*/ 2069371 h 3300883"/>
              <a:gd name="connsiteX64" fmla="*/ 538537 w 11394183"/>
              <a:gd name="connsiteY64" fmla="*/ 2066467 h 3300883"/>
              <a:gd name="connsiteX65" fmla="*/ 593697 w 11394183"/>
              <a:gd name="connsiteY65" fmla="*/ 1850181 h 3300883"/>
              <a:gd name="connsiteX66" fmla="*/ 880384 w 11394183"/>
              <a:gd name="connsiteY66" fmla="*/ 1419788 h 3300883"/>
              <a:gd name="connsiteX67" fmla="*/ 909415 w 11394183"/>
              <a:gd name="connsiteY67" fmla="*/ 1403095 h 3300883"/>
              <a:gd name="connsiteX68" fmla="*/ 981269 w 11394183"/>
              <a:gd name="connsiteY68" fmla="*/ 1331967 h 3300883"/>
              <a:gd name="connsiteX69" fmla="*/ 1085057 w 11394183"/>
              <a:gd name="connsiteY69" fmla="*/ 1260114 h 3300883"/>
              <a:gd name="connsiteX70" fmla="*/ 1107556 w 11394183"/>
              <a:gd name="connsiteY70" fmla="*/ 1230357 h 3300883"/>
              <a:gd name="connsiteX71" fmla="*/ 1066912 w 11394183"/>
              <a:gd name="connsiteY71" fmla="*/ 1219469 h 3300883"/>
              <a:gd name="connsiteX72" fmla="*/ 76208 w 11394183"/>
              <a:gd name="connsiteY72" fmla="*/ 1218744 h 3300883"/>
              <a:gd name="connsiteX73" fmla="*/ 2529381 w 11394183"/>
              <a:gd name="connsiteY73" fmla="*/ 142 h 3300883"/>
              <a:gd name="connsiteX74" fmla="*/ 2466963 w 11394183"/>
              <a:gd name="connsiteY74" fmla="*/ 46592 h 3300883"/>
              <a:gd name="connsiteX75" fmla="*/ 2497445 w 11394183"/>
              <a:gd name="connsiteY75" fmla="*/ 111914 h 3300883"/>
              <a:gd name="connsiteX76" fmla="*/ 2527929 w 11394183"/>
              <a:gd name="connsiteY76" fmla="*/ 169977 h 3300883"/>
              <a:gd name="connsiteX77" fmla="*/ 2527203 w 11394183"/>
              <a:gd name="connsiteY77" fmla="*/ 1443739 h 3300883"/>
              <a:gd name="connsiteX78" fmla="*/ 2527203 w 11394183"/>
              <a:gd name="connsiteY78" fmla="*/ 1603413 h 3300883"/>
              <a:gd name="connsiteX79" fmla="*/ 2517042 w 11394183"/>
              <a:gd name="connsiteY79" fmla="*/ 1630267 h 3300883"/>
              <a:gd name="connsiteX80" fmla="*/ 2491640 w 11394183"/>
              <a:gd name="connsiteY80" fmla="*/ 1671637 h 3300883"/>
              <a:gd name="connsiteX81" fmla="*/ 2491640 w 11394183"/>
              <a:gd name="connsiteY81" fmla="*/ 1722443 h 3300883"/>
              <a:gd name="connsiteX82" fmla="*/ 2467688 w 11394183"/>
              <a:gd name="connsiteY82" fmla="*/ 1748571 h 3300883"/>
              <a:gd name="connsiteX83" fmla="*/ 2373335 w 11394183"/>
              <a:gd name="connsiteY83" fmla="*/ 1748571 h 3300883"/>
              <a:gd name="connsiteX84" fmla="*/ 2349384 w 11394183"/>
              <a:gd name="connsiteY84" fmla="*/ 1721716 h 3300883"/>
              <a:gd name="connsiteX85" fmla="*/ 2349384 w 11394183"/>
              <a:gd name="connsiteY85" fmla="*/ 1649137 h 3300883"/>
              <a:gd name="connsiteX86" fmla="*/ 2337046 w 11394183"/>
              <a:gd name="connsiteY86" fmla="*/ 1630993 h 3300883"/>
              <a:gd name="connsiteX87" fmla="*/ 2310918 w 11394183"/>
              <a:gd name="connsiteY87" fmla="*/ 1601961 h 3300883"/>
              <a:gd name="connsiteX88" fmla="*/ 2310918 w 11394183"/>
              <a:gd name="connsiteY88" fmla="*/ 861655 h 3300883"/>
              <a:gd name="connsiteX89" fmla="*/ 2322530 w 11394183"/>
              <a:gd name="connsiteY89" fmla="*/ 805769 h 3300883"/>
              <a:gd name="connsiteX90" fmla="*/ 2265193 w 11394183"/>
              <a:gd name="connsiteY90" fmla="*/ 717949 h 3300883"/>
              <a:gd name="connsiteX91" fmla="*/ 2207130 w 11394183"/>
              <a:gd name="connsiteY91" fmla="*/ 781093 h 3300883"/>
              <a:gd name="connsiteX92" fmla="*/ 2253580 w 11394183"/>
              <a:gd name="connsiteY92" fmla="*/ 838430 h 3300883"/>
              <a:gd name="connsiteX93" fmla="*/ 2277531 w 11394183"/>
              <a:gd name="connsiteY93" fmla="*/ 877622 h 3300883"/>
              <a:gd name="connsiteX94" fmla="*/ 2278257 w 11394183"/>
              <a:gd name="connsiteY94" fmla="*/ 1596155 h 3300883"/>
              <a:gd name="connsiteX95" fmla="*/ 2241242 w 11394183"/>
              <a:gd name="connsiteY95" fmla="*/ 1631719 h 3300883"/>
              <a:gd name="connsiteX96" fmla="*/ 2205678 w 11394183"/>
              <a:gd name="connsiteY96" fmla="*/ 1666557 h 3300883"/>
              <a:gd name="connsiteX97" fmla="*/ 2204952 w 11394183"/>
              <a:gd name="connsiteY97" fmla="*/ 1742764 h 3300883"/>
              <a:gd name="connsiteX98" fmla="*/ 2123665 w 11394183"/>
              <a:gd name="connsiteY98" fmla="*/ 1747845 h 3300883"/>
              <a:gd name="connsiteX99" fmla="*/ 2101890 w 11394183"/>
              <a:gd name="connsiteY99" fmla="*/ 1747845 h 3300883"/>
              <a:gd name="connsiteX100" fmla="*/ 2074309 w 11394183"/>
              <a:gd name="connsiteY100" fmla="*/ 1720265 h 3300883"/>
              <a:gd name="connsiteX101" fmla="*/ 2074309 w 11394183"/>
              <a:gd name="connsiteY101" fmla="*/ 1630993 h 3300883"/>
              <a:gd name="connsiteX102" fmla="*/ 2008989 w 11394183"/>
              <a:gd name="connsiteY102" fmla="*/ 1618655 h 3300883"/>
              <a:gd name="connsiteX103" fmla="*/ 2002456 w 11394183"/>
              <a:gd name="connsiteY103" fmla="*/ 1599058 h 3300883"/>
              <a:gd name="connsiteX104" fmla="*/ 2002456 w 11394183"/>
              <a:gd name="connsiteY104" fmla="*/ 1135278 h 3300883"/>
              <a:gd name="connsiteX105" fmla="*/ 2005359 w 11394183"/>
              <a:gd name="connsiteY105" fmla="*/ 1117859 h 3300883"/>
              <a:gd name="connsiteX106" fmla="*/ 1660609 w 11394183"/>
              <a:gd name="connsiteY106" fmla="*/ 1117859 h 3300883"/>
              <a:gd name="connsiteX107" fmla="*/ 1623594 w 11394183"/>
              <a:gd name="connsiteY107" fmla="*/ 1104795 h 3300883"/>
              <a:gd name="connsiteX108" fmla="*/ 1617788 w 11394183"/>
              <a:gd name="connsiteY108" fmla="*/ 1073586 h 3300883"/>
              <a:gd name="connsiteX109" fmla="*/ 1617788 w 11394183"/>
              <a:gd name="connsiteY109" fmla="*/ 606177 h 3300883"/>
              <a:gd name="connsiteX110" fmla="*/ 1623594 w 11394183"/>
              <a:gd name="connsiteY110" fmla="*/ 575693 h 3300883"/>
              <a:gd name="connsiteX111" fmla="*/ 1623594 w 11394183"/>
              <a:gd name="connsiteY111" fmla="*/ 576420 h 3300883"/>
              <a:gd name="connsiteX112" fmla="*/ 1631577 w 11394183"/>
              <a:gd name="connsiteY112" fmla="*/ 561903 h 3300883"/>
              <a:gd name="connsiteX113" fmla="*/ 1640287 w 11394183"/>
              <a:gd name="connsiteY113" fmla="*/ 498760 h 3300883"/>
              <a:gd name="connsiteX114" fmla="*/ 1579321 w 11394183"/>
              <a:gd name="connsiteY114" fmla="*/ 467551 h 3300883"/>
              <a:gd name="connsiteX115" fmla="*/ 1526338 w 11394183"/>
              <a:gd name="connsiteY115" fmla="*/ 523437 h 3300883"/>
              <a:gd name="connsiteX116" fmla="*/ 1551015 w 11394183"/>
              <a:gd name="connsiteY116" fmla="*/ 578596 h 3300883"/>
              <a:gd name="connsiteX117" fmla="*/ 1581498 w 11394183"/>
              <a:gd name="connsiteY117" fmla="*/ 629402 h 3300883"/>
              <a:gd name="connsiteX118" fmla="*/ 1581498 w 11394183"/>
              <a:gd name="connsiteY118" fmla="*/ 1122214 h 3300883"/>
              <a:gd name="connsiteX119" fmla="*/ 1585853 w 11394183"/>
              <a:gd name="connsiteY119" fmla="*/ 1149068 h 3300883"/>
              <a:gd name="connsiteX120" fmla="*/ 1615610 w 11394183"/>
              <a:gd name="connsiteY120" fmla="*/ 1141084 h 3300883"/>
              <a:gd name="connsiteX121" fmla="*/ 1943667 w 11394183"/>
              <a:gd name="connsiteY121" fmla="*/ 1141084 h 3300883"/>
              <a:gd name="connsiteX122" fmla="*/ 1972699 w 11394183"/>
              <a:gd name="connsiteY122" fmla="*/ 1149793 h 3300883"/>
              <a:gd name="connsiteX123" fmla="*/ 1979957 w 11394183"/>
              <a:gd name="connsiteY123" fmla="*/ 1165761 h 3300883"/>
              <a:gd name="connsiteX124" fmla="*/ 1980683 w 11394183"/>
              <a:gd name="connsiteY124" fmla="*/ 1611396 h 3300883"/>
              <a:gd name="connsiteX125" fmla="*/ 1968344 w 11394183"/>
              <a:gd name="connsiteY125" fmla="*/ 1630267 h 3300883"/>
              <a:gd name="connsiteX126" fmla="*/ 1938587 w 11394183"/>
              <a:gd name="connsiteY126" fmla="*/ 1673814 h 3300883"/>
              <a:gd name="connsiteX127" fmla="*/ 1939313 w 11394183"/>
              <a:gd name="connsiteY127" fmla="*/ 1724619 h 3300883"/>
              <a:gd name="connsiteX128" fmla="*/ 1916087 w 11394183"/>
              <a:gd name="connsiteY128" fmla="*/ 1747845 h 3300883"/>
              <a:gd name="connsiteX129" fmla="*/ 1821734 w 11394183"/>
              <a:gd name="connsiteY129" fmla="*/ 1747845 h 3300883"/>
              <a:gd name="connsiteX130" fmla="*/ 1797784 w 11394183"/>
              <a:gd name="connsiteY130" fmla="*/ 1720991 h 3300883"/>
              <a:gd name="connsiteX131" fmla="*/ 1797784 w 11394183"/>
              <a:gd name="connsiteY131" fmla="*/ 1648412 h 3300883"/>
              <a:gd name="connsiteX132" fmla="*/ 1783993 w 11394183"/>
              <a:gd name="connsiteY132" fmla="*/ 1629541 h 3300883"/>
              <a:gd name="connsiteX133" fmla="*/ 1760768 w 11394183"/>
              <a:gd name="connsiteY133" fmla="*/ 1599784 h 3300883"/>
              <a:gd name="connsiteX134" fmla="*/ 1760768 w 11394183"/>
              <a:gd name="connsiteY134" fmla="*/ 1367531 h 3300883"/>
              <a:gd name="connsiteX135" fmla="*/ 1726656 w 11394183"/>
              <a:gd name="connsiteY135" fmla="*/ 1333418 h 3300883"/>
              <a:gd name="connsiteX136" fmla="*/ 1349971 w 11394183"/>
              <a:gd name="connsiteY136" fmla="*/ 1334145 h 3300883"/>
              <a:gd name="connsiteX137" fmla="*/ 1301343 w 11394183"/>
              <a:gd name="connsiteY137" fmla="*/ 1318178 h 3300883"/>
              <a:gd name="connsiteX138" fmla="*/ 1212797 w 11394183"/>
              <a:gd name="connsiteY138" fmla="*/ 1320354 h 3300883"/>
              <a:gd name="connsiteX139" fmla="*/ 1212071 w 11394183"/>
              <a:gd name="connsiteY139" fmla="*/ 1411078 h 3300883"/>
              <a:gd name="connsiteX140" fmla="*/ 1299166 w 11394183"/>
              <a:gd name="connsiteY140" fmla="*/ 1409626 h 3300883"/>
              <a:gd name="connsiteX141" fmla="*/ 1307149 w 11394183"/>
              <a:gd name="connsiteY141" fmla="*/ 1395111 h 3300883"/>
              <a:gd name="connsiteX142" fmla="*/ 1307149 w 11394183"/>
              <a:gd name="connsiteY142" fmla="*/ 1395837 h 3300883"/>
              <a:gd name="connsiteX143" fmla="*/ 1353600 w 11394183"/>
              <a:gd name="connsiteY143" fmla="*/ 1352289 h 3300883"/>
              <a:gd name="connsiteX144" fmla="*/ 1683835 w 11394183"/>
              <a:gd name="connsiteY144" fmla="*/ 1353015 h 3300883"/>
              <a:gd name="connsiteX145" fmla="*/ 1707060 w 11394183"/>
              <a:gd name="connsiteY145" fmla="*/ 1372612 h 3300883"/>
              <a:gd name="connsiteX146" fmla="*/ 1713592 w 11394183"/>
              <a:gd name="connsiteY146" fmla="*/ 1400191 h 3300883"/>
              <a:gd name="connsiteX147" fmla="*/ 1715043 w 11394183"/>
              <a:gd name="connsiteY147" fmla="*/ 1614299 h 3300883"/>
              <a:gd name="connsiteX148" fmla="*/ 1696899 w 11394183"/>
              <a:gd name="connsiteY148" fmla="*/ 1630267 h 3300883"/>
              <a:gd name="connsiteX149" fmla="*/ 1661335 w 11394183"/>
              <a:gd name="connsiteY149" fmla="*/ 1670911 h 3300883"/>
              <a:gd name="connsiteX150" fmla="*/ 1662061 w 11394183"/>
              <a:gd name="connsiteY150" fmla="*/ 1718087 h 3300883"/>
              <a:gd name="connsiteX151" fmla="*/ 1633030 w 11394183"/>
              <a:gd name="connsiteY151" fmla="*/ 1747119 h 3300883"/>
              <a:gd name="connsiteX152" fmla="*/ 1545934 w 11394183"/>
              <a:gd name="connsiteY152" fmla="*/ 1747119 h 3300883"/>
              <a:gd name="connsiteX153" fmla="*/ 1519080 w 11394183"/>
              <a:gd name="connsiteY153" fmla="*/ 1719540 h 3300883"/>
              <a:gd name="connsiteX154" fmla="*/ 1519080 w 11394183"/>
              <a:gd name="connsiteY154" fmla="*/ 1668734 h 3300883"/>
              <a:gd name="connsiteX155" fmla="*/ 1495129 w 11394183"/>
              <a:gd name="connsiteY155" fmla="*/ 1617928 h 3300883"/>
              <a:gd name="connsiteX156" fmla="*/ 1490048 w 11394183"/>
              <a:gd name="connsiteY156" fmla="*/ 1504706 h 3300883"/>
              <a:gd name="connsiteX157" fmla="*/ 1465372 w 11394183"/>
              <a:gd name="connsiteY157" fmla="*/ 1499625 h 3300883"/>
              <a:gd name="connsiteX158" fmla="*/ 934093 w 11394183"/>
              <a:gd name="connsiteY158" fmla="*/ 1499625 h 3300883"/>
              <a:gd name="connsiteX159" fmla="*/ 833208 w 11394183"/>
              <a:gd name="connsiteY159" fmla="*/ 1502528 h 3300883"/>
              <a:gd name="connsiteX160" fmla="*/ 794741 w 11394183"/>
              <a:gd name="connsiteY160" fmla="*/ 1533737 h 3300883"/>
              <a:gd name="connsiteX161" fmla="*/ 898529 w 11394183"/>
              <a:gd name="connsiteY161" fmla="*/ 1533737 h 3300883"/>
              <a:gd name="connsiteX162" fmla="*/ 1415292 w 11394183"/>
              <a:gd name="connsiteY162" fmla="*/ 1533737 h 3300883"/>
              <a:gd name="connsiteX163" fmla="*/ 1450130 w 11394183"/>
              <a:gd name="connsiteY163" fmla="*/ 1543898 h 3300883"/>
              <a:gd name="connsiteX164" fmla="*/ 1452307 w 11394183"/>
              <a:gd name="connsiteY164" fmla="*/ 1580187 h 3300883"/>
              <a:gd name="connsiteX165" fmla="*/ 1408034 w 11394183"/>
              <a:gd name="connsiteY165" fmla="*/ 1629541 h 3300883"/>
              <a:gd name="connsiteX166" fmla="*/ 1384083 w 11394183"/>
              <a:gd name="connsiteY166" fmla="*/ 1652766 h 3300883"/>
              <a:gd name="connsiteX167" fmla="*/ 1384083 w 11394183"/>
              <a:gd name="connsiteY167" fmla="*/ 1663653 h 3300883"/>
              <a:gd name="connsiteX168" fmla="*/ 1299891 w 11394183"/>
              <a:gd name="connsiteY168" fmla="*/ 1744942 h 3300883"/>
              <a:gd name="connsiteX169" fmla="*/ 1211345 w 11394183"/>
              <a:gd name="connsiteY169" fmla="*/ 1834214 h 3300883"/>
              <a:gd name="connsiteX170" fmla="*/ 1211345 w 11394183"/>
              <a:gd name="connsiteY170" fmla="*/ 1961227 h 3300883"/>
              <a:gd name="connsiteX171" fmla="*/ 1184491 w 11394183"/>
              <a:gd name="connsiteY171" fmla="*/ 1988082 h 3300883"/>
              <a:gd name="connsiteX172" fmla="*/ 1137315 w 11394183"/>
              <a:gd name="connsiteY172" fmla="*/ 1988082 h 3300883"/>
              <a:gd name="connsiteX173" fmla="*/ 1090864 w 11394183"/>
              <a:gd name="connsiteY173" fmla="*/ 2009129 h 3300883"/>
              <a:gd name="connsiteX174" fmla="*/ 1057477 w 11394183"/>
              <a:gd name="connsiteY174" fmla="*/ 2016388 h 3300883"/>
              <a:gd name="connsiteX175" fmla="*/ 557408 w 11394183"/>
              <a:gd name="connsiteY175" fmla="*/ 2014210 h 3300883"/>
              <a:gd name="connsiteX176" fmla="*/ 586439 w 11394183"/>
              <a:gd name="connsiteY176" fmla="*/ 2049048 h 3300883"/>
              <a:gd name="connsiteX177" fmla="*/ 1056026 w 11394183"/>
              <a:gd name="connsiteY177" fmla="*/ 2049048 h 3300883"/>
              <a:gd name="connsiteX178" fmla="*/ 1090864 w 11394183"/>
              <a:gd name="connsiteY178" fmla="*/ 2059209 h 3300883"/>
              <a:gd name="connsiteX179" fmla="*/ 1094493 w 11394183"/>
              <a:gd name="connsiteY179" fmla="*/ 2116546 h 3300883"/>
              <a:gd name="connsiteX180" fmla="*/ 1206991 w 11394183"/>
              <a:gd name="connsiteY180" fmla="*/ 2122353 h 3300883"/>
              <a:gd name="connsiteX181" fmla="*/ 1210619 w 11394183"/>
              <a:gd name="connsiteY181" fmla="*/ 2245011 h 3300883"/>
              <a:gd name="connsiteX182" fmla="*/ 1189571 w 11394183"/>
              <a:gd name="connsiteY182" fmla="*/ 2266060 h 3300883"/>
              <a:gd name="connsiteX183" fmla="*/ 1142395 w 11394183"/>
              <a:gd name="connsiteY183" fmla="*/ 2266060 h 3300883"/>
              <a:gd name="connsiteX184" fmla="*/ 1093767 w 11394183"/>
              <a:gd name="connsiteY184" fmla="*/ 2301623 h 3300883"/>
              <a:gd name="connsiteX185" fmla="*/ 1061832 w 11394183"/>
              <a:gd name="connsiteY185" fmla="*/ 2313962 h 3300883"/>
              <a:gd name="connsiteX186" fmla="*/ 528376 w 11394183"/>
              <a:gd name="connsiteY186" fmla="*/ 2313962 h 3300883"/>
              <a:gd name="connsiteX187" fmla="*/ 559586 w 11394183"/>
              <a:gd name="connsiteY187" fmla="*/ 2346622 h 3300883"/>
              <a:gd name="connsiteX188" fmla="*/ 1055300 w 11394183"/>
              <a:gd name="connsiteY188" fmla="*/ 2346622 h 3300883"/>
              <a:gd name="connsiteX189" fmla="*/ 1091589 w 11394183"/>
              <a:gd name="connsiteY189" fmla="*/ 2358235 h 3300883"/>
              <a:gd name="connsiteX190" fmla="*/ 1137315 w 11394183"/>
              <a:gd name="connsiteY190" fmla="*/ 2399605 h 3300883"/>
              <a:gd name="connsiteX191" fmla="*/ 1210619 w 11394183"/>
              <a:gd name="connsiteY191" fmla="*/ 2470732 h 3300883"/>
              <a:gd name="connsiteX192" fmla="*/ 1137315 w 11394183"/>
              <a:gd name="connsiteY192" fmla="*/ 2543311 h 3300883"/>
              <a:gd name="connsiteX193" fmla="*/ 1092315 w 11394183"/>
              <a:gd name="connsiteY193" fmla="*/ 2569440 h 3300883"/>
              <a:gd name="connsiteX194" fmla="*/ 1057477 w 11394183"/>
              <a:gd name="connsiteY194" fmla="*/ 2578149 h 3300883"/>
              <a:gd name="connsiteX195" fmla="*/ 557408 w 11394183"/>
              <a:gd name="connsiteY195" fmla="*/ 2578875 h 3300883"/>
              <a:gd name="connsiteX196" fmla="*/ 595875 w 11394183"/>
              <a:gd name="connsiteY196" fmla="*/ 2599197 h 3300883"/>
              <a:gd name="connsiteX197" fmla="*/ 1048042 w 11394183"/>
              <a:gd name="connsiteY197" fmla="*/ 2599922 h 3300883"/>
              <a:gd name="connsiteX198" fmla="*/ 1087235 w 11394183"/>
              <a:gd name="connsiteY198" fmla="*/ 2608632 h 3300883"/>
              <a:gd name="connsiteX199" fmla="*/ 1095218 w 11394183"/>
              <a:gd name="connsiteY199" fmla="*/ 2673954 h 3300883"/>
              <a:gd name="connsiteX200" fmla="*/ 1204087 w 11394183"/>
              <a:gd name="connsiteY200" fmla="*/ 2679034 h 3300883"/>
              <a:gd name="connsiteX201" fmla="*/ 1209894 w 11394183"/>
              <a:gd name="connsiteY201" fmla="*/ 2713872 h 3300883"/>
              <a:gd name="connsiteX202" fmla="*/ 1209167 w 11394183"/>
              <a:gd name="connsiteY202" fmla="*/ 2855401 h 3300883"/>
              <a:gd name="connsiteX203" fmla="*/ 1235296 w 11394183"/>
              <a:gd name="connsiteY203" fmla="*/ 2882255 h 3300883"/>
              <a:gd name="connsiteX204" fmla="*/ 1376825 w 11394183"/>
              <a:gd name="connsiteY204" fmla="*/ 2880804 h 3300883"/>
              <a:gd name="connsiteX205" fmla="*/ 1423276 w 11394183"/>
              <a:gd name="connsiteY205" fmla="*/ 2925802 h 3300883"/>
              <a:gd name="connsiteX206" fmla="*/ 1448678 w 11394183"/>
              <a:gd name="connsiteY206" fmla="*/ 3003462 h 3300883"/>
              <a:gd name="connsiteX207" fmla="*/ 1450856 w 11394183"/>
              <a:gd name="connsiteY207" fmla="*/ 3023784 h 3300883"/>
              <a:gd name="connsiteX208" fmla="*/ 1450856 w 11394183"/>
              <a:gd name="connsiteY208" fmla="*/ 3300883 h 3300883"/>
              <a:gd name="connsiteX209" fmla="*/ 1490048 w 11394183"/>
              <a:gd name="connsiteY209" fmla="*/ 3300883 h 3300883"/>
              <a:gd name="connsiteX210" fmla="*/ 1490048 w 11394183"/>
              <a:gd name="connsiteY210" fmla="*/ 3027414 h 3300883"/>
              <a:gd name="connsiteX211" fmla="*/ 1496580 w 11394183"/>
              <a:gd name="connsiteY211" fmla="*/ 2990398 h 3300883"/>
              <a:gd name="connsiteX212" fmla="*/ 1495855 w 11394183"/>
              <a:gd name="connsiteY212" fmla="*/ 2991124 h 3300883"/>
              <a:gd name="connsiteX213" fmla="*/ 1500210 w 11394183"/>
              <a:gd name="connsiteY213" fmla="*/ 2986043 h 3300883"/>
              <a:gd name="connsiteX214" fmla="*/ 1551741 w 11394183"/>
              <a:gd name="connsiteY214" fmla="*/ 2972979 h 3300883"/>
              <a:gd name="connsiteX215" fmla="*/ 1553918 w 11394183"/>
              <a:gd name="connsiteY215" fmla="*/ 2915641 h 3300883"/>
              <a:gd name="connsiteX216" fmla="*/ 1601821 w 11394183"/>
              <a:gd name="connsiteY216" fmla="*/ 2869191 h 3300883"/>
              <a:gd name="connsiteX217" fmla="*/ 1698350 w 11394183"/>
              <a:gd name="connsiteY217" fmla="*/ 2879352 h 3300883"/>
              <a:gd name="connsiteX218" fmla="*/ 1712866 w 11394183"/>
              <a:gd name="connsiteY218" fmla="*/ 3041929 h 3300883"/>
              <a:gd name="connsiteX219" fmla="*/ 1713637 w 11394183"/>
              <a:gd name="connsiteY219" fmla="*/ 3300883 h 3300883"/>
              <a:gd name="connsiteX220" fmla="*/ 1762496 w 11394183"/>
              <a:gd name="connsiteY220" fmla="*/ 3300883 h 3300883"/>
              <a:gd name="connsiteX221" fmla="*/ 1762220 w 11394183"/>
              <a:gd name="connsiteY221" fmla="*/ 3001284 h 3300883"/>
              <a:gd name="connsiteX222" fmla="*/ 1790526 w 11394183"/>
              <a:gd name="connsiteY222" fmla="*/ 2986043 h 3300883"/>
              <a:gd name="connsiteX223" fmla="*/ 1831896 w 11394183"/>
              <a:gd name="connsiteY223" fmla="*/ 2943947 h 3300883"/>
              <a:gd name="connsiteX224" fmla="*/ 1905926 w 11394183"/>
              <a:gd name="connsiteY224" fmla="*/ 2869917 h 3300883"/>
              <a:gd name="connsiteX225" fmla="*/ 1978506 w 11394183"/>
              <a:gd name="connsiteY225" fmla="*/ 2878626 h 3300883"/>
              <a:gd name="connsiteX226" fmla="*/ 1982134 w 11394183"/>
              <a:gd name="connsiteY226" fmla="*/ 2968624 h 3300883"/>
              <a:gd name="connsiteX227" fmla="*/ 1991570 w 11394183"/>
              <a:gd name="connsiteY227" fmla="*/ 2992576 h 3300883"/>
              <a:gd name="connsiteX228" fmla="*/ 2016247 w 11394183"/>
              <a:gd name="connsiteY228" fmla="*/ 3034671 h 3300883"/>
              <a:gd name="connsiteX229" fmla="*/ 2016442 w 11394183"/>
              <a:gd name="connsiteY229" fmla="*/ 3300883 h 3300883"/>
              <a:gd name="connsiteX230" fmla="*/ 2053457 w 11394183"/>
              <a:gd name="connsiteY230" fmla="*/ 3300883 h 3300883"/>
              <a:gd name="connsiteX231" fmla="*/ 2053262 w 11394183"/>
              <a:gd name="connsiteY231" fmla="*/ 3025236 h 3300883"/>
              <a:gd name="connsiteX232" fmla="*/ 2088826 w 11394183"/>
              <a:gd name="connsiteY232" fmla="*/ 2983866 h 3300883"/>
              <a:gd name="connsiteX233" fmla="*/ 2106244 w 11394183"/>
              <a:gd name="connsiteY233" fmla="*/ 2966447 h 3300883"/>
              <a:gd name="connsiteX234" fmla="*/ 2106244 w 11394183"/>
              <a:gd name="connsiteY234" fmla="*/ 2944673 h 3300883"/>
              <a:gd name="connsiteX235" fmla="*/ 2184631 w 11394183"/>
              <a:gd name="connsiteY235" fmla="*/ 2869917 h 3300883"/>
              <a:gd name="connsiteX236" fmla="*/ 2254307 w 11394183"/>
              <a:gd name="connsiteY236" fmla="*/ 2880078 h 3300883"/>
              <a:gd name="connsiteX237" fmla="*/ 2257210 w 11394183"/>
              <a:gd name="connsiteY237" fmla="*/ 2970075 h 3300883"/>
              <a:gd name="connsiteX238" fmla="*/ 2277531 w 11394183"/>
              <a:gd name="connsiteY238" fmla="*/ 2993301 h 3300883"/>
              <a:gd name="connsiteX239" fmla="*/ 2316725 w 11394183"/>
              <a:gd name="connsiteY239" fmla="*/ 3035397 h 3300883"/>
              <a:gd name="connsiteX240" fmla="*/ 2316725 w 11394183"/>
              <a:gd name="connsiteY240" fmla="*/ 3300883 h 3300883"/>
              <a:gd name="connsiteX241" fmla="*/ 2350697 w 11394183"/>
              <a:gd name="connsiteY241" fmla="*/ 3300883 h 3300883"/>
              <a:gd name="connsiteX242" fmla="*/ 2350836 w 11394183"/>
              <a:gd name="connsiteY242" fmla="*/ 3033946 h 3300883"/>
              <a:gd name="connsiteX243" fmla="*/ 2360997 w 11394183"/>
              <a:gd name="connsiteY243" fmla="*/ 2992576 h 3300883"/>
              <a:gd name="connsiteX244" fmla="*/ 2386399 w 11394183"/>
              <a:gd name="connsiteY244" fmla="*/ 2983866 h 3300883"/>
              <a:gd name="connsiteX245" fmla="*/ 2383497 w 11394183"/>
              <a:gd name="connsiteY245" fmla="*/ 2901126 h 3300883"/>
              <a:gd name="connsiteX246" fmla="*/ 2403093 w 11394183"/>
              <a:gd name="connsiteY246" fmla="*/ 2869917 h 3300883"/>
              <a:gd name="connsiteX247" fmla="*/ 2522123 w 11394183"/>
              <a:gd name="connsiteY247" fmla="*/ 2870642 h 3300883"/>
              <a:gd name="connsiteX248" fmla="*/ 2530832 w 11394183"/>
              <a:gd name="connsiteY248" fmla="*/ 2880804 h 3300883"/>
              <a:gd name="connsiteX249" fmla="*/ 2537364 w 11394183"/>
              <a:gd name="connsiteY249" fmla="*/ 2992576 h 3300883"/>
              <a:gd name="connsiteX250" fmla="*/ 2632443 w 11394183"/>
              <a:gd name="connsiteY250" fmla="*/ 2985317 h 3300883"/>
              <a:gd name="connsiteX251" fmla="*/ 2663652 w 11394183"/>
              <a:gd name="connsiteY251" fmla="*/ 2954835 h 3300883"/>
              <a:gd name="connsiteX252" fmla="*/ 2752198 w 11394183"/>
              <a:gd name="connsiteY252" fmla="*/ 2869191 h 3300883"/>
              <a:gd name="connsiteX253" fmla="*/ 2798649 w 11394183"/>
              <a:gd name="connsiteY253" fmla="*/ 2869191 h 3300883"/>
              <a:gd name="connsiteX254" fmla="*/ 2798649 w 11394183"/>
              <a:gd name="connsiteY254" fmla="*/ 2879352 h 3300883"/>
              <a:gd name="connsiteX255" fmla="*/ 2681797 w 11394183"/>
              <a:gd name="connsiteY255" fmla="*/ 2879352 h 3300883"/>
              <a:gd name="connsiteX256" fmla="*/ 2710828 w 11394183"/>
              <a:gd name="connsiteY256" fmla="*/ 2880804 h 3300883"/>
              <a:gd name="connsiteX257" fmla="*/ 2809536 w 11394183"/>
              <a:gd name="connsiteY257" fmla="*/ 2985317 h 3300883"/>
              <a:gd name="connsiteX258" fmla="*/ 2910420 w 11394183"/>
              <a:gd name="connsiteY258" fmla="*/ 2984592 h 3300883"/>
              <a:gd name="connsiteX259" fmla="*/ 2940177 w 11394183"/>
              <a:gd name="connsiteY259" fmla="*/ 2956286 h 3300883"/>
              <a:gd name="connsiteX260" fmla="*/ 2938000 w 11394183"/>
              <a:gd name="connsiteY260" fmla="*/ 2915733 h 3300883"/>
              <a:gd name="connsiteX261" fmla="*/ 2946568 w 11394183"/>
              <a:gd name="connsiteY261" fmla="*/ 2876375 h 3300883"/>
              <a:gd name="connsiteX262" fmla="*/ 2945985 w 11394183"/>
              <a:gd name="connsiteY262" fmla="*/ 2876449 h 3300883"/>
              <a:gd name="connsiteX263" fmla="*/ 2946710 w 11394183"/>
              <a:gd name="connsiteY263" fmla="*/ 2875723 h 3300883"/>
              <a:gd name="connsiteX264" fmla="*/ 2946568 w 11394183"/>
              <a:gd name="connsiteY264" fmla="*/ 2876375 h 3300883"/>
              <a:gd name="connsiteX265" fmla="*/ 3016658 w 11394183"/>
              <a:gd name="connsiteY265" fmla="*/ 2867467 h 3300883"/>
              <a:gd name="connsiteX266" fmla="*/ 3086787 w 11394183"/>
              <a:gd name="connsiteY266" fmla="*/ 2878626 h 3300883"/>
              <a:gd name="connsiteX267" fmla="*/ 3094045 w 11394183"/>
              <a:gd name="connsiteY267" fmla="*/ 2908384 h 3300883"/>
              <a:gd name="connsiteX268" fmla="*/ 3169527 w 11394183"/>
              <a:gd name="connsiteY268" fmla="*/ 2984592 h 3300883"/>
              <a:gd name="connsiteX269" fmla="*/ 3215978 w 11394183"/>
              <a:gd name="connsiteY269" fmla="*/ 2938141 h 3300883"/>
              <a:gd name="connsiteX270" fmla="*/ 3282751 w 11394183"/>
              <a:gd name="connsiteY270" fmla="*/ 2869191 h 3300883"/>
              <a:gd name="connsiteX271" fmla="*/ 3453311 w 11394183"/>
              <a:gd name="connsiteY271" fmla="*/ 2869917 h 3300883"/>
              <a:gd name="connsiteX272" fmla="*/ 3498311 w 11394183"/>
              <a:gd name="connsiteY272" fmla="*/ 2827095 h 3300883"/>
              <a:gd name="connsiteX273" fmla="*/ 3496859 w 11394183"/>
              <a:gd name="connsiteY273" fmla="*/ 2565810 h 3300883"/>
              <a:gd name="connsiteX274" fmla="*/ 3544761 w 11394183"/>
              <a:gd name="connsiteY274" fmla="*/ 2520086 h 3300883"/>
              <a:gd name="connsiteX275" fmla="*/ 3591938 w 11394183"/>
              <a:gd name="connsiteY275" fmla="*/ 2520086 h 3300883"/>
              <a:gd name="connsiteX276" fmla="*/ 3613711 w 11394183"/>
              <a:gd name="connsiteY276" fmla="*/ 2507022 h 3300883"/>
              <a:gd name="connsiteX277" fmla="*/ 3646372 w 11394183"/>
              <a:gd name="connsiteY277" fmla="*/ 2481619 h 3300883"/>
              <a:gd name="connsiteX278" fmla="*/ 4048460 w 11394183"/>
              <a:gd name="connsiteY278" fmla="*/ 2481619 h 3300883"/>
              <a:gd name="connsiteX279" fmla="*/ 4078217 w 11394183"/>
              <a:gd name="connsiteY279" fmla="*/ 2489602 h 3300883"/>
              <a:gd name="connsiteX280" fmla="*/ 4063702 w 11394183"/>
              <a:gd name="connsiteY280" fmla="*/ 2557827 h 3300883"/>
              <a:gd name="connsiteX281" fmla="*/ 3740724 w 11394183"/>
              <a:gd name="connsiteY281" fmla="*/ 3121765 h 3300883"/>
              <a:gd name="connsiteX282" fmla="*/ 3566535 w 11394183"/>
              <a:gd name="connsiteY282" fmla="*/ 3262569 h 3300883"/>
              <a:gd name="connsiteX283" fmla="*/ 3548027 w 11394183"/>
              <a:gd name="connsiteY283" fmla="*/ 3286067 h 3300883"/>
              <a:gd name="connsiteX284" fmla="*/ 3562779 w 11394183"/>
              <a:gd name="connsiteY284" fmla="*/ 3300883 h 3300883"/>
              <a:gd name="connsiteX285" fmla="*/ 4927481 w 11394183"/>
              <a:gd name="connsiteY285" fmla="*/ 3300883 h 3300883"/>
              <a:gd name="connsiteX286" fmla="*/ 6796755 w 11394183"/>
              <a:gd name="connsiteY286" fmla="*/ 3296863 h 3300883"/>
              <a:gd name="connsiteX287" fmla="*/ 9075283 w 11394183"/>
              <a:gd name="connsiteY287" fmla="*/ 3297407 h 3300883"/>
              <a:gd name="connsiteX288" fmla="*/ 9637770 w 11394183"/>
              <a:gd name="connsiteY288" fmla="*/ 3298133 h 3300883"/>
              <a:gd name="connsiteX289" fmla="*/ 9759703 w 11394183"/>
              <a:gd name="connsiteY289" fmla="*/ 3262569 h 3300883"/>
              <a:gd name="connsiteX290" fmla="*/ 10484767 w 11394183"/>
              <a:gd name="connsiteY290" fmla="*/ 2822015 h 3300883"/>
              <a:gd name="connsiteX291" fmla="*/ 11354264 w 11394183"/>
              <a:gd name="connsiteY291" fmla="*/ 2298720 h 3300883"/>
              <a:gd name="connsiteX292" fmla="*/ 11394183 w 11394183"/>
              <a:gd name="connsiteY292" fmla="*/ 2251543 h 3300883"/>
              <a:gd name="connsiteX293" fmla="*/ 11174995 w 11394183"/>
              <a:gd name="connsiteY293" fmla="*/ 2114369 h 3300883"/>
              <a:gd name="connsiteX294" fmla="*/ 10310578 w 11394183"/>
              <a:gd name="connsiteY294" fmla="*/ 1592525 h 3300883"/>
              <a:gd name="connsiteX295" fmla="*/ 9760429 w 11394183"/>
              <a:gd name="connsiteY295" fmla="*/ 1255034 h 3300883"/>
              <a:gd name="connsiteX296" fmla="*/ 9609464 w 11394183"/>
              <a:gd name="connsiteY296" fmla="*/ 1208583 h 3300883"/>
              <a:gd name="connsiteX297" fmla="*/ 6151074 w 11394183"/>
              <a:gd name="connsiteY297" fmla="*/ 1210034 h 3300883"/>
              <a:gd name="connsiteX298" fmla="*/ 3621696 w 11394183"/>
              <a:gd name="connsiteY298" fmla="*/ 1208583 h 3300883"/>
              <a:gd name="connsiteX299" fmla="*/ 3552745 w 11394183"/>
              <a:gd name="connsiteY299" fmla="*/ 1211486 h 3300883"/>
              <a:gd name="connsiteX300" fmla="*/ 3526616 w 11394183"/>
              <a:gd name="connsiteY300" fmla="*/ 1225276 h 3300883"/>
              <a:gd name="connsiteX301" fmla="*/ 3541858 w 11394183"/>
              <a:gd name="connsiteY301" fmla="*/ 1252131 h 3300883"/>
              <a:gd name="connsiteX302" fmla="*/ 3581050 w 11394183"/>
              <a:gd name="connsiteY302" fmla="*/ 1278984 h 3300883"/>
              <a:gd name="connsiteX303" fmla="*/ 4092007 w 11394183"/>
              <a:gd name="connsiteY303" fmla="*/ 2112917 h 3300883"/>
              <a:gd name="connsiteX304" fmla="*/ 4068782 w 11394183"/>
              <a:gd name="connsiteY304" fmla="*/ 2144852 h 3300883"/>
              <a:gd name="connsiteX305" fmla="*/ 3644195 w 11394183"/>
              <a:gd name="connsiteY305" fmla="*/ 2144127 h 3300883"/>
              <a:gd name="connsiteX306" fmla="*/ 3623147 w 11394183"/>
              <a:gd name="connsiteY306" fmla="*/ 2136142 h 3300883"/>
              <a:gd name="connsiteX307" fmla="*/ 3589760 w 11394183"/>
              <a:gd name="connsiteY307" fmla="*/ 2117998 h 3300883"/>
              <a:gd name="connsiteX308" fmla="*/ 3504842 w 11394183"/>
              <a:gd name="connsiteY308" fmla="*/ 2105660 h 3300883"/>
              <a:gd name="connsiteX309" fmla="*/ 3499037 w 11394183"/>
              <a:gd name="connsiteY309" fmla="*/ 2089693 h 3300883"/>
              <a:gd name="connsiteX310" fmla="*/ 3499037 w 11394183"/>
              <a:gd name="connsiteY310" fmla="*/ 1765989 h 3300883"/>
              <a:gd name="connsiteX311" fmla="*/ 3504842 w 11394183"/>
              <a:gd name="connsiteY311" fmla="*/ 1750022 h 3300883"/>
              <a:gd name="connsiteX312" fmla="*/ 3491053 w 11394183"/>
              <a:gd name="connsiteY312" fmla="*/ 1744216 h 3300883"/>
              <a:gd name="connsiteX313" fmla="*/ 3248639 w 11394183"/>
              <a:gd name="connsiteY313" fmla="*/ 1744942 h 3300883"/>
              <a:gd name="connsiteX314" fmla="*/ 3186220 w 11394183"/>
              <a:gd name="connsiteY314" fmla="*/ 1683975 h 3300883"/>
              <a:gd name="connsiteX315" fmla="*/ 3172431 w 11394183"/>
              <a:gd name="connsiteY315" fmla="*/ 1617928 h 3300883"/>
              <a:gd name="connsiteX316" fmla="*/ 3165898 w 11394183"/>
              <a:gd name="connsiteY316" fmla="*/ 1591074 h 3300883"/>
              <a:gd name="connsiteX317" fmla="*/ 3165898 w 11394183"/>
              <a:gd name="connsiteY317" fmla="*/ 1007539 h 3300883"/>
              <a:gd name="connsiteX318" fmla="*/ 3172375 w 11394183"/>
              <a:gd name="connsiteY318" fmla="*/ 980915 h 3300883"/>
              <a:gd name="connsiteX319" fmla="*/ 3171705 w 11394183"/>
              <a:gd name="connsiteY319" fmla="*/ 981410 h 3300883"/>
              <a:gd name="connsiteX320" fmla="*/ 3172431 w 11394183"/>
              <a:gd name="connsiteY320" fmla="*/ 980685 h 3300883"/>
              <a:gd name="connsiteX321" fmla="*/ 3172375 w 11394183"/>
              <a:gd name="connsiteY321" fmla="*/ 980915 h 3300883"/>
              <a:gd name="connsiteX322" fmla="*/ 3184225 w 11394183"/>
              <a:gd name="connsiteY322" fmla="*/ 972157 h 3300883"/>
              <a:gd name="connsiteX323" fmla="*/ 3200011 w 11394183"/>
              <a:gd name="connsiteY323" fmla="*/ 972701 h 3300883"/>
              <a:gd name="connsiteX324" fmla="*/ 3781369 w 11394183"/>
              <a:gd name="connsiteY324" fmla="*/ 972701 h 3300883"/>
              <a:gd name="connsiteX325" fmla="*/ 3809675 w 11394183"/>
              <a:gd name="connsiteY325" fmla="*/ 981410 h 3300883"/>
              <a:gd name="connsiteX326" fmla="*/ 3808949 w 11394183"/>
              <a:gd name="connsiteY326" fmla="*/ 980685 h 3300883"/>
              <a:gd name="connsiteX327" fmla="*/ 3813303 w 11394183"/>
              <a:gd name="connsiteY327" fmla="*/ 984314 h 3300883"/>
              <a:gd name="connsiteX328" fmla="*/ 3811127 w 11394183"/>
              <a:gd name="connsiteY328" fmla="*/ 986491 h 3300883"/>
              <a:gd name="connsiteX329" fmla="*/ 3831448 w 11394183"/>
              <a:gd name="connsiteY329" fmla="*/ 1017700 h 3300883"/>
              <a:gd name="connsiteX330" fmla="*/ 3912011 w 11394183"/>
              <a:gd name="connsiteY330" fmla="*/ 1017700 h 3300883"/>
              <a:gd name="connsiteX331" fmla="*/ 3919269 w 11394183"/>
              <a:gd name="connsiteY331" fmla="*/ 1010442 h 3300883"/>
              <a:gd name="connsiteX332" fmla="*/ 3926527 w 11394183"/>
              <a:gd name="connsiteY332" fmla="*/ 1002459 h 3300883"/>
              <a:gd name="connsiteX333" fmla="*/ 3928705 w 11394183"/>
              <a:gd name="connsiteY333" fmla="*/ 934960 h 3300883"/>
              <a:gd name="connsiteX334" fmla="*/ 3838706 w 11394183"/>
              <a:gd name="connsiteY334" fmla="*/ 922621 h 3300883"/>
              <a:gd name="connsiteX335" fmla="*/ 3790078 w 11394183"/>
              <a:gd name="connsiteY335" fmla="*/ 939315 h 3300883"/>
              <a:gd name="connsiteX336" fmla="*/ 3191301 w 11394183"/>
              <a:gd name="connsiteY336" fmla="*/ 939315 h 3300883"/>
              <a:gd name="connsiteX337" fmla="*/ 3141947 w 11394183"/>
              <a:gd name="connsiteY337" fmla="*/ 987217 h 3300883"/>
              <a:gd name="connsiteX338" fmla="*/ 3141947 w 11394183"/>
              <a:gd name="connsiteY338" fmla="*/ 1596881 h 3300883"/>
              <a:gd name="connsiteX339" fmla="*/ 3117271 w 11394183"/>
              <a:gd name="connsiteY339" fmla="*/ 1630267 h 3300883"/>
              <a:gd name="connsiteX340" fmla="*/ 3049046 w 11394183"/>
              <a:gd name="connsiteY340" fmla="*/ 1702846 h 3300883"/>
              <a:gd name="connsiteX341" fmla="*/ 3049773 w 11394183"/>
              <a:gd name="connsiteY341" fmla="*/ 1724619 h 3300883"/>
              <a:gd name="connsiteX342" fmla="*/ 3030176 w 11394183"/>
              <a:gd name="connsiteY342" fmla="*/ 1746393 h 3300883"/>
              <a:gd name="connsiteX343" fmla="*/ 2968483 w 11394183"/>
              <a:gd name="connsiteY343" fmla="*/ 1746393 h 3300883"/>
              <a:gd name="connsiteX344" fmla="*/ 2909695 w 11394183"/>
              <a:gd name="connsiteY344" fmla="*/ 1689782 h 3300883"/>
              <a:gd name="connsiteX345" fmla="*/ 2874131 w 11394183"/>
              <a:gd name="connsiteY345" fmla="*/ 1617928 h 3300883"/>
              <a:gd name="connsiteX346" fmla="*/ 2863970 w 11394183"/>
              <a:gd name="connsiteY346" fmla="*/ 1584542 h 3300883"/>
              <a:gd name="connsiteX347" fmla="*/ 2863970 w 11394183"/>
              <a:gd name="connsiteY347" fmla="*/ 535775 h 3300883"/>
              <a:gd name="connsiteX348" fmla="*/ 2871228 w 11394183"/>
              <a:gd name="connsiteY348" fmla="*/ 502389 h 3300883"/>
              <a:gd name="connsiteX349" fmla="*/ 2870501 w 11394183"/>
              <a:gd name="connsiteY349" fmla="*/ 503114 h 3300883"/>
              <a:gd name="connsiteX350" fmla="*/ 2906066 w 11394183"/>
              <a:gd name="connsiteY350" fmla="*/ 494405 h 3300883"/>
              <a:gd name="connsiteX351" fmla="*/ 3344443 w 11394183"/>
              <a:gd name="connsiteY351" fmla="*/ 495131 h 3300883"/>
              <a:gd name="connsiteX352" fmla="*/ 3378556 w 11394183"/>
              <a:gd name="connsiteY352" fmla="*/ 460293 h 3300883"/>
              <a:gd name="connsiteX353" fmla="*/ 3378556 w 11394183"/>
              <a:gd name="connsiteY353" fmla="*/ 206266 h 3300883"/>
              <a:gd name="connsiteX354" fmla="*/ 3393071 w 11394183"/>
              <a:gd name="connsiteY354" fmla="*/ 176509 h 3300883"/>
              <a:gd name="connsiteX355" fmla="*/ 3414845 w 11394183"/>
              <a:gd name="connsiteY355" fmla="*/ 154735 h 3300883"/>
              <a:gd name="connsiteX356" fmla="*/ 3417022 w 11394183"/>
              <a:gd name="connsiteY356" fmla="*/ 92317 h 3300883"/>
              <a:gd name="connsiteX357" fmla="*/ 3349523 w 11394183"/>
              <a:gd name="connsiteY357" fmla="*/ 62560 h 3300883"/>
              <a:gd name="connsiteX358" fmla="*/ 3300169 w 11394183"/>
              <a:gd name="connsiteY358" fmla="*/ 109736 h 3300883"/>
              <a:gd name="connsiteX359" fmla="*/ 3330653 w 11394183"/>
              <a:gd name="connsiteY359" fmla="*/ 180863 h 3300883"/>
              <a:gd name="connsiteX360" fmla="*/ 3352427 w 11394183"/>
              <a:gd name="connsiteY360" fmla="*/ 224411 h 3300883"/>
              <a:gd name="connsiteX361" fmla="*/ 3353153 w 11394183"/>
              <a:gd name="connsiteY361" fmla="*/ 438519 h 3300883"/>
              <a:gd name="connsiteX362" fmla="*/ 3319041 w 11394183"/>
              <a:gd name="connsiteY362" fmla="*/ 472632 h 3300883"/>
              <a:gd name="connsiteX363" fmla="*/ 2869050 w 11394183"/>
              <a:gd name="connsiteY363" fmla="*/ 471179 h 3300883"/>
              <a:gd name="connsiteX364" fmla="*/ 2825503 w 11394183"/>
              <a:gd name="connsiteY364" fmla="*/ 513276 h 3300883"/>
              <a:gd name="connsiteX365" fmla="*/ 2826955 w 11394183"/>
              <a:gd name="connsiteY365" fmla="*/ 1601961 h 3300883"/>
              <a:gd name="connsiteX366" fmla="*/ 2800100 w 11394183"/>
              <a:gd name="connsiteY366" fmla="*/ 1631719 h 3300883"/>
              <a:gd name="connsiteX367" fmla="*/ 2768891 w 11394183"/>
              <a:gd name="connsiteY367" fmla="*/ 1661476 h 3300883"/>
              <a:gd name="connsiteX368" fmla="*/ 2768891 w 11394183"/>
              <a:gd name="connsiteY368" fmla="*/ 1686878 h 3300883"/>
              <a:gd name="connsiteX369" fmla="*/ 2708650 w 11394183"/>
              <a:gd name="connsiteY369" fmla="*/ 1747845 h 3300883"/>
              <a:gd name="connsiteX370" fmla="*/ 2626636 w 11394183"/>
              <a:gd name="connsiteY370" fmla="*/ 1667282 h 3300883"/>
              <a:gd name="connsiteX371" fmla="*/ 2593976 w 11394183"/>
              <a:gd name="connsiteY371" fmla="*/ 1631719 h 3300883"/>
              <a:gd name="connsiteX372" fmla="*/ 2570751 w 11394183"/>
              <a:gd name="connsiteY372" fmla="*/ 1619380 h 3300883"/>
              <a:gd name="connsiteX373" fmla="*/ 2566396 w 11394183"/>
              <a:gd name="connsiteY373" fmla="*/ 1580914 h 3300883"/>
              <a:gd name="connsiteX374" fmla="*/ 2566396 w 11394183"/>
              <a:gd name="connsiteY374" fmla="*/ 137317 h 3300883"/>
              <a:gd name="connsiteX375" fmla="*/ 2573653 w 11394183"/>
              <a:gd name="connsiteY375" fmla="*/ 104655 h 3300883"/>
              <a:gd name="connsiteX376" fmla="*/ 2573653 w 11394183"/>
              <a:gd name="connsiteY376" fmla="*/ 105382 h 3300883"/>
              <a:gd name="connsiteX377" fmla="*/ 2580912 w 11394183"/>
              <a:gd name="connsiteY377" fmla="*/ 97398 h 3300883"/>
              <a:gd name="connsiteX378" fmla="*/ 2588896 w 11394183"/>
              <a:gd name="connsiteY378" fmla="*/ 40786 h 3300883"/>
              <a:gd name="connsiteX379" fmla="*/ 2529381 w 11394183"/>
              <a:gd name="connsiteY379" fmla="*/ 142 h 3300883"/>
              <a:gd name="connsiteX0" fmla="*/ 3168075 w 11394183"/>
              <a:gd name="connsiteY0" fmla="*/ 3011446 h 3300883"/>
              <a:gd name="connsiteX1" fmla="*/ 3141946 w 11394183"/>
              <a:gd name="connsiteY1" fmla="*/ 3047736 h 3300883"/>
              <a:gd name="connsiteX2" fmla="*/ 3141946 w 11394183"/>
              <a:gd name="connsiteY2" fmla="*/ 3300883 h 3300883"/>
              <a:gd name="connsiteX3" fmla="*/ 3165898 w 11394183"/>
              <a:gd name="connsiteY3" fmla="*/ 3300883 h 3300883"/>
              <a:gd name="connsiteX4" fmla="*/ 3165898 w 11394183"/>
              <a:gd name="connsiteY4" fmla="*/ 3029591 h 3300883"/>
              <a:gd name="connsiteX5" fmla="*/ 3168075 w 11394183"/>
              <a:gd name="connsiteY5" fmla="*/ 3011446 h 3300883"/>
              <a:gd name="connsiteX6" fmla="*/ 2591366 w 11394183"/>
              <a:gd name="connsiteY6" fmla="*/ 3007317 h 3300883"/>
              <a:gd name="connsiteX7" fmla="*/ 2577282 w 11394183"/>
              <a:gd name="connsiteY7" fmla="*/ 3041202 h 3300883"/>
              <a:gd name="connsiteX8" fmla="*/ 2577491 w 11394183"/>
              <a:gd name="connsiteY8" fmla="*/ 3300883 h 3300883"/>
              <a:gd name="connsiteX9" fmla="*/ 2606313 w 11394183"/>
              <a:gd name="connsiteY9" fmla="*/ 3300883 h 3300883"/>
              <a:gd name="connsiteX10" fmla="*/ 2606313 w 11394183"/>
              <a:gd name="connsiteY10" fmla="*/ 3041928 h 3300883"/>
              <a:gd name="connsiteX11" fmla="*/ 2610667 w 11394183"/>
              <a:gd name="connsiteY11" fmla="*/ 3013622 h 3300883"/>
              <a:gd name="connsiteX12" fmla="*/ 2591366 w 11394183"/>
              <a:gd name="connsiteY12" fmla="*/ 3007317 h 3300883"/>
              <a:gd name="connsiteX13" fmla="*/ 2903083 w 11394183"/>
              <a:gd name="connsiteY13" fmla="*/ 3005447 h 3300883"/>
              <a:gd name="connsiteX14" fmla="*/ 2887195 w 11394183"/>
              <a:gd name="connsiteY14" fmla="*/ 3009994 h 3300883"/>
              <a:gd name="connsiteX15" fmla="*/ 2877033 w 11394183"/>
              <a:gd name="connsiteY15" fmla="*/ 3048460 h 3300883"/>
              <a:gd name="connsiteX16" fmla="*/ 2877033 w 11394183"/>
              <a:gd name="connsiteY16" fmla="*/ 3300883 h 3300883"/>
              <a:gd name="connsiteX17" fmla="*/ 2924210 w 11394183"/>
              <a:gd name="connsiteY17" fmla="*/ 3300883 h 3300883"/>
              <a:gd name="connsiteX18" fmla="*/ 2924210 w 11394183"/>
              <a:gd name="connsiteY18" fmla="*/ 3039025 h 3300883"/>
              <a:gd name="connsiteX19" fmla="*/ 2903083 w 11394183"/>
              <a:gd name="connsiteY19" fmla="*/ 3005447 h 3300883"/>
              <a:gd name="connsiteX20" fmla="*/ 1413840 w 11394183"/>
              <a:gd name="connsiteY20" fmla="*/ 2870642 h 3300883"/>
              <a:gd name="connsiteX21" fmla="*/ 1414566 w 11394183"/>
              <a:gd name="connsiteY21" fmla="*/ 2874271 h 3300883"/>
              <a:gd name="connsiteX22" fmla="*/ 1228038 w 11394183"/>
              <a:gd name="connsiteY22" fmla="*/ 2874271 h 3300883"/>
              <a:gd name="connsiteX23" fmla="*/ 1228038 w 11394183"/>
              <a:gd name="connsiteY23" fmla="*/ 2870642 h 3300883"/>
              <a:gd name="connsiteX24" fmla="*/ 1413840 w 11394183"/>
              <a:gd name="connsiteY24" fmla="*/ 2870642 h 3300883"/>
              <a:gd name="connsiteX25" fmla="*/ 3635032 w 11394183"/>
              <a:gd name="connsiteY25" fmla="*/ 2179418 h 3300883"/>
              <a:gd name="connsiteX26" fmla="*/ 3649275 w 11394183"/>
              <a:gd name="connsiteY26" fmla="*/ 2179690 h 3300883"/>
              <a:gd name="connsiteX27" fmla="*/ 4079669 w 11394183"/>
              <a:gd name="connsiteY27" fmla="*/ 2179690 h 3300883"/>
              <a:gd name="connsiteX28" fmla="*/ 4093459 w 11394183"/>
              <a:gd name="connsiteY28" fmla="*/ 2186222 h 3300883"/>
              <a:gd name="connsiteX29" fmla="*/ 3622421 w 11394183"/>
              <a:gd name="connsiteY29" fmla="*/ 2186222 h 3300883"/>
              <a:gd name="connsiteX30" fmla="*/ 3624598 w 11394183"/>
              <a:gd name="connsiteY30" fmla="*/ 2190577 h 3300883"/>
              <a:gd name="connsiteX31" fmla="*/ 4062975 w 11394183"/>
              <a:gd name="connsiteY31" fmla="*/ 2190577 h 3300883"/>
              <a:gd name="connsiteX32" fmla="*/ 4102168 w 11394183"/>
              <a:gd name="connsiteY32" fmla="*/ 2228318 h 3300883"/>
              <a:gd name="connsiteX33" fmla="*/ 4093459 w 11394183"/>
              <a:gd name="connsiteY33" fmla="*/ 2416298 h 3300883"/>
              <a:gd name="connsiteX34" fmla="*/ 4059347 w 11394183"/>
              <a:gd name="connsiteY34" fmla="*/ 2447507 h 3300883"/>
              <a:gd name="connsiteX35" fmla="*/ 3650000 w 11394183"/>
              <a:gd name="connsiteY35" fmla="*/ 2447507 h 3300883"/>
              <a:gd name="connsiteX36" fmla="*/ 3621696 w 11394183"/>
              <a:gd name="connsiteY36" fmla="*/ 2418475 h 3300883"/>
              <a:gd name="connsiteX37" fmla="*/ 3598470 w 11394183"/>
              <a:gd name="connsiteY37" fmla="*/ 2396702 h 3300883"/>
              <a:gd name="connsiteX38" fmla="*/ 3504842 w 11394183"/>
              <a:gd name="connsiteY38" fmla="*/ 2387266 h 3300883"/>
              <a:gd name="connsiteX39" fmla="*/ 3506294 w 11394183"/>
              <a:gd name="connsiteY39" fmla="*/ 2251543 h 3300883"/>
              <a:gd name="connsiteX40" fmla="*/ 3618791 w 11394183"/>
              <a:gd name="connsiteY40" fmla="*/ 2250818 h 3300883"/>
              <a:gd name="connsiteX41" fmla="*/ 3620969 w 11394183"/>
              <a:gd name="connsiteY41" fmla="*/ 2195657 h 3300883"/>
              <a:gd name="connsiteX42" fmla="*/ 3622421 w 11394183"/>
              <a:gd name="connsiteY42" fmla="*/ 2186222 h 3300883"/>
              <a:gd name="connsiteX43" fmla="*/ 3635032 w 11394183"/>
              <a:gd name="connsiteY43" fmla="*/ 2179418 h 3300883"/>
              <a:gd name="connsiteX44" fmla="*/ 76208 w 11394183"/>
              <a:gd name="connsiteY44" fmla="*/ 1218744 h 3300883"/>
              <a:gd name="connsiteX45" fmla="*/ 0 w 11394183"/>
              <a:gd name="connsiteY45" fmla="*/ 1294951 h 3300883"/>
              <a:gd name="connsiteX46" fmla="*/ 0 w 11394183"/>
              <a:gd name="connsiteY46" fmla="*/ 1338499 h 3300883"/>
              <a:gd name="connsiteX47" fmla="*/ 0 w 11394183"/>
              <a:gd name="connsiteY47" fmla="*/ 3206684 h 3300883"/>
              <a:gd name="connsiteX48" fmla="*/ 1452 w 11394183"/>
              <a:gd name="connsiteY48" fmla="*/ 3264747 h 3300883"/>
              <a:gd name="connsiteX49" fmla="*/ 5988 w 11394183"/>
              <a:gd name="connsiteY49" fmla="*/ 3287337 h 3300883"/>
              <a:gd name="connsiteX50" fmla="*/ 19459 w 11394183"/>
              <a:gd name="connsiteY50" fmla="*/ 3300883 h 3300883"/>
              <a:gd name="connsiteX51" fmla="*/ 25633 w 11394183"/>
              <a:gd name="connsiteY51" fmla="*/ 3300883 h 3300883"/>
              <a:gd name="connsiteX52" fmla="*/ 26219 w 11394183"/>
              <a:gd name="connsiteY52" fmla="*/ 3300311 h 3300883"/>
              <a:gd name="connsiteX53" fmla="*/ 26699 w 11394183"/>
              <a:gd name="connsiteY53" fmla="*/ 3300883 h 3300883"/>
              <a:gd name="connsiteX54" fmla="*/ 1001629 w 11394183"/>
              <a:gd name="connsiteY54" fmla="*/ 3300883 h 3300883"/>
              <a:gd name="connsiteX55" fmla="*/ 1038606 w 11394183"/>
              <a:gd name="connsiteY55" fmla="*/ 3290150 h 3300883"/>
              <a:gd name="connsiteX56" fmla="*/ 997236 w 11394183"/>
              <a:gd name="connsiteY56" fmla="*/ 3251683 h 3300883"/>
              <a:gd name="connsiteX57" fmla="*/ 706920 w 11394183"/>
              <a:gd name="connsiteY57" fmla="*/ 2937416 h 3300883"/>
              <a:gd name="connsiteX58" fmla="*/ 566116 w 11394183"/>
              <a:gd name="connsiteY58" fmla="*/ 2610810 h 3300883"/>
              <a:gd name="connsiteX59" fmla="*/ 553779 w 11394183"/>
              <a:gd name="connsiteY59" fmla="*/ 2577424 h 3300883"/>
              <a:gd name="connsiteX60" fmla="*/ 545795 w 11394183"/>
              <a:gd name="connsiteY60" fmla="*/ 2556376 h 3300883"/>
              <a:gd name="connsiteX61" fmla="*/ 521117 w 11394183"/>
              <a:gd name="connsiteY61" fmla="*/ 2426459 h 3300883"/>
              <a:gd name="connsiteX62" fmla="*/ 528376 w 11394183"/>
              <a:gd name="connsiteY62" fmla="*/ 2095499 h 3300883"/>
              <a:gd name="connsiteX63" fmla="*/ 538537 w 11394183"/>
              <a:gd name="connsiteY63" fmla="*/ 2069371 h 3300883"/>
              <a:gd name="connsiteX64" fmla="*/ 538537 w 11394183"/>
              <a:gd name="connsiteY64" fmla="*/ 2066467 h 3300883"/>
              <a:gd name="connsiteX65" fmla="*/ 593697 w 11394183"/>
              <a:gd name="connsiteY65" fmla="*/ 1850181 h 3300883"/>
              <a:gd name="connsiteX66" fmla="*/ 880384 w 11394183"/>
              <a:gd name="connsiteY66" fmla="*/ 1419788 h 3300883"/>
              <a:gd name="connsiteX67" fmla="*/ 909415 w 11394183"/>
              <a:gd name="connsiteY67" fmla="*/ 1403095 h 3300883"/>
              <a:gd name="connsiteX68" fmla="*/ 981269 w 11394183"/>
              <a:gd name="connsiteY68" fmla="*/ 1331967 h 3300883"/>
              <a:gd name="connsiteX69" fmla="*/ 1085057 w 11394183"/>
              <a:gd name="connsiteY69" fmla="*/ 1260114 h 3300883"/>
              <a:gd name="connsiteX70" fmla="*/ 1107556 w 11394183"/>
              <a:gd name="connsiteY70" fmla="*/ 1230357 h 3300883"/>
              <a:gd name="connsiteX71" fmla="*/ 1066912 w 11394183"/>
              <a:gd name="connsiteY71" fmla="*/ 1219469 h 3300883"/>
              <a:gd name="connsiteX72" fmla="*/ 76208 w 11394183"/>
              <a:gd name="connsiteY72" fmla="*/ 1218744 h 3300883"/>
              <a:gd name="connsiteX73" fmla="*/ 2529381 w 11394183"/>
              <a:gd name="connsiteY73" fmla="*/ 142 h 3300883"/>
              <a:gd name="connsiteX74" fmla="*/ 2466963 w 11394183"/>
              <a:gd name="connsiteY74" fmla="*/ 46592 h 3300883"/>
              <a:gd name="connsiteX75" fmla="*/ 2497445 w 11394183"/>
              <a:gd name="connsiteY75" fmla="*/ 111914 h 3300883"/>
              <a:gd name="connsiteX76" fmla="*/ 2527929 w 11394183"/>
              <a:gd name="connsiteY76" fmla="*/ 169977 h 3300883"/>
              <a:gd name="connsiteX77" fmla="*/ 2527203 w 11394183"/>
              <a:gd name="connsiteY77" fmla="*/ 1443739 h 3300883"/>
              <a:gd name="connsiteX78" fmla="*/ 2527203 w 11394183"/>
              <a:gd name="connsiteY78" fmla="*/ 1603413 h 3300883"/>
              <a:gd name="connsiteX79" fmla="*/ 2517042 w 11394183"/>
              <a:gd name="connsiteY79" fmla="*/ 1630267 h 3300883"/>
              <a:gd name="connsiteX80" fmla="*/ 2491640 w 11394183"/>
              <a:gd name="connsiteY80" fmla="*/ 1671637 h 3300883"/>
              <a:gd name="connsiteX81" fmla="*/ 2491640 w 11394183"/>
              <a:gd name="connsiteY81" fmla="*/ 1722443 h 3300883"/>
              <a:gd name="connsiteX82" fmla="*/ 2467688 w 11394183"/>
              <a:gd name="connsiteY82" fmla="*/ 1748571 h 3300883"/>
              <a:gd name="connsiteX83" fmla="*/ 2373335 w 11394183"/>
              <a:gd name="connsiteY83" fmla="*/ 1748571 h 3300883"/>
              <a:gd name="connsiteX84" fmla="*/ 2349384 w 11394183"/>
              <a:gd name="connsiteY84" fmla="*/ 1721716 h 3300883"/>
              <a:gd name="connsiteX85" fmla="*/ 2349384 w 11394183"/>
              <a:gd name="connsiteY85" fmla="*/ 1649137 h 3300883"/>
              <a:gd name="connsiteX86" fmla="*/ 2337046 w 11394183"/>
              <a:gd name="connsiteY86" fmla="*/ 1630993 h 3300883"/>
              <a:gd name="connsiteX87" fmla="*/ 2310918 w 11394183"/>
              <a:gd name="connsiteY87" fmla="*/ 1601961 h 3300883"/>
              <a:gd name="connsiteX88" fmla="*/ 2310918 w 11394183"/>
              <a:gd name="connsiteY88" fmla="*/ 861655 h 3300883"/>
              <a:gd name="connsiteX89" fmla="*/ 2322530 w 11394183"/>
              <a:gd name="connsiteY89" fmla="*/ 805769 h 3300883"/>
              <a:gd name="connsiteX90" fmla="*/ 2265193 w 11394183"/>
              <a:gd name="connsiteY90" fmla="*/ 717949 h 3300883"/>
              <a:gd name="connsiteX91" fmla="*/ 2207130 w 11394183"/>
              <a:gd name="connsiteY91" fmla="*/ 781093 h 3300883"/>
              <a:gd name="connsiteX92" fmla="*/ 2253580 w 11394183"/>
              <a:gd name="connsiteY92" fmla="*/ 838430 h 3300883"/>
              <a:gd name="connsiteX93" fmla="*/ 2277531 w 11394183"/>
              <a:gd name="connsiteY93" fmla="*/ 877622 h 3300883"/>
              <a:gd name="connsiteX94" fmla="*/ 2278257 w 11394183"/>
              <a:gd name="connsiteY94" fmla="*/ 1596155 h 3300883"/>
              <a:gd name="connsiteX95" fmla="*/ 2241242 w 11394183"/>
              <a:gd name="connsiteY95" fmla="*/ 1631719 h 3300883"/>
              <a:gd name="connsiteX96" fmla="*/ 2205678 w 11394183"/>
              <a:gd name="connsiteY96" fmla="*/ 1666557 h 3300883"/>
              <a:gd name="connsiteX97" fmla="*/ 2204952 w 11394183"/>
              <a:gd name="connsiteY97" fmla="*/ 1742764 h 3300883"/>
              <a:gd name="connsiteX98" fmla="*/ 2123665 w 11394183"/>
              <a:gd name="connsiteY98" fmla="*/ 1747845 h 3300883"/>
              <a:gd name="connsiteX99" fmla="*/ 2101890 w 11394183"/>
              <a:gd name="connsiteY99" fmla="*/ 1747845 h 3300883"/>
              <a:gd name="connsiteX100" fmla="*/ 2074309 w 11394183"/>
              <a:gd name="connsiteY100" fmla="*/ 1720265 h 3300883"/>
              <a:gd name="connsiteX101" fmla="*/ 2074309 w 11394183"/>
              <a:gd name="connsiteY101" fmla="*/ 1630993 h 3300883"/>
              <a:gd name="connsiteX102" fmla="*/ 2008989 w 11394183"/>
              <a:gd name="connsiteY102" fmla="*/ 1618655 h 3300883"/>
              <a:gd name="connsiteX103" fmla="*/ 2002456 w 11394183"/>
              <a:gd name="connsiteY103" fmla="*/ 1599058 h 3300883"/>
              <a:gd name="connsiteX104" fmla="*/ 2002456 w 11394183"/>
              <a:gd name="connsiteY104" fmla="*/ 1135278 h 3300883"/>
              <a:gd name="connsiteX105" fmla="*/ 2005359 w 11394183"/>
              <a:gd name="connsiteY105" fmla="*/ 1117859 h 3300883"/>
              <a:gd name="connsiteX106" fmla="*/ 1660609 w 11394183"/>
              <a:gd name="connsiteY106" fmla="*/ 1117859 h 3300883"/>
              <a:gd name="connsiteX107" fmla="*/ 1623594 w 11394183"/>
              <a:gd name="connsiteY107" fmla="*/ 1104795 h 3300883"/>
              <a:gd name="connsiteX108" fmla="*/ 1617788 w 11394183"/>
              <a:gd name="connsiteY108" fmla="*/ 1073586 h 3300883"/>
              <a:gd name="connsiteX109" fmla="*/ 1617788 w 11394183"/>
              <a:gd name="connsiteY109" fmla="*/ 606177 h 3300883"/>
              <a:gd name="connsiteX110" fmla="*/ 1623594 w 11394183"/>
              <a:gd name="connsiteY110" fmla="*/ 575693 h 3300883"/>
              <a:gd name="connsiteX111" fmla="*/ 1623594 w 11394183"/>
              <a:gd name="connsiteY111" fmla="*/ 576420 h 3300883"/>
              <a:gd name="connsiteX112" fmla="*/ 1631577 w 11394183"/>
              <a:gd name="connsiteY112" fmla="*/ 561903 h 3300883"/>
              <a:gd name="connsiteX113" fmla="*/ 1640287 w 11394183"/>
              <a:gd name="connsiteY113" fmla="*/ 498760 h 3300883"/>
              <a:gd name="connsiteX114" fmla="*/ 1579321 w 11394183"/>
              <a:gd name="connsiteY114" fmla="*/ 467551 h 3300883"/>
              <a:gd name="connsiteX115" fmla="*/ 1526338 w 11394183"/>
              <a:gd name="connsiteY115" fmla="*/ 523437 h 3300883"/>
              <a:gd name="connsiteX116" fmla="*/ 1551015 w 11394183"/>
              <a:gd name="connsiteY116" fmla="*/ 578596 h 3300883"/>
              <a:gd name="connsiteX117" fmla="*/ 1581498 w 11394183"/>
              <a:gd name="connsiteY117" fmla="*/ 629402 h 3300883"/>
              <a:gd name="connsiteX118" fmla="*/ 1581498 w 11394183"/>
              <a:gd name="connsiteY118" fmla="*/ 1122214 h 3300883"/>
              <a:gd name="connsiteX119" fmla="*/ 1585853 w 11394183"/>
              <a:gd name="connsiteY119" fmla="*/ 1149068 h 3300883"/>
              <a:gd name="connsiteX120" fmla="*/ 1615610 w 11394183"/>
              <a:gd name="connsiteY120" fmla="*/ 1141084 h 3300883"/>
              <a:gd name="connsiteX121" fmla="*/ 1943667 w 11394183"/>
              <a:gd name="connsiteY121" fmla="*/ 1141084 h 3300883"/>
              <a:gd name="connsiteX122" fmla="*/ 1972699 w 11394183"/>
              <a:gd name="connsiteY122" fmla="*/ 1149793 h 3300883"/>
              <a:gd name="connsiteX123" fmla="*/ 1979957 w 11394183"/>
              <a:gd name="connsiteY123" fmla="*/ 1165761 h 3300883"/>
              <a:gd name="connsiteX124" fmla="*/ 1980683 w 11394183"/>
              <a:gd name="connsiteY124" fmla="*/ 1611396 h 3300883"/>
              <a:gd name="connsiteX125" fmla="*/ 1968344 w 11394183"/>
              <a:gd name="connsiteY125" fmla="*/ 1630267 h 3300883"/>
              <a:gd name="connsiteX126" fmla="*/ 1938587 w 11394183"/>
              <a:gd name="connsiteY126" fmla="*/ 1673814 h 3300883"/>
              <a:gd name="connsiteX127" fmla="*/ 1939313 w 11394183"/>
              <a:gd name="connsiteY127" fmla="*/ 1724619 h 3300883"/>
              <a:gd name="connsiteX128" fmla="*/ 1916087 w 11394183"/>
              <a:gd name="connsiteY128" fmla="*/ 1747845 h 3300883"/>
              <a:gd name="connsiteX129" fmla="*/ 1821734 w 11394183"/>
              <a:gd name="connsiteY129" fmla="*/ 1747845 h 3300883"/>
              <a:gd name="connsiteX130" fmla="*/ 1797784 w 11394183"/>
              <a:gd name="connsiteY130" fmla="*/ 1720991 h 3300883"/>
              <a:gd name="connsiteX131" fmla="*/ 1797784 w 11394183"/>
              <a:gd name="connsiteY131" fmla="*/ 1648412 h 3300883"/>
              <a:gd name="connsiteX132" fmla="*/ 1783993 w 11394183"/>
              <a:gd name="connsiteY132" fmla="*/ 1629541 h 3300883"/>
              <a:gd name="connsiteX133" fmla="*/ 1760768 w 11394183"/>
              <a:gd name="connsiteY133" fmla="*/ 1599784 h 3300883"/>
              <a:gd name="connsiteX134" fmla="*/ 1760768 w 11394183"/>
              <a:gd name="connsiteY134" fmla="*/ 1367531 h 3300883"/>
              <a:gd name="connsiteX135" fmla="*/ 1726656 w 11394183"/>
              <a:gd name="connsiteY135" fmla="*/ 1333418 h 3300883"/>
              <a:gd name="connsiteX136" fmla="*/ 1349971 w 11394183"/>
              <a:gd name="connsiteY136" fmla="*/ 1334145 h 3300883"/>
              <a:gd name="connsiteX137" fmla="*/ 1301343 w 11394183"/>
              <a:gd name="connsiteY137" fmla="*/ 1318178 h 3300883"/>
              <a:gd name="connsiteX138" fmla="*/ 1212797 w 11394183"/>
              <a:gd name="connsiteY138" fmla="*/ 1320354 h 3300883"/>
              <a:gd name="connsiteX139" fmla="*/ 1212071 w 11394183"/>
              <a:gd name="connsiteY139" fmla="*/ 1411078 h 3300883"/>
              <a:gd name="connsiteX140" fmla="*/ 1299166 w 11394183"/>
              <a:gd name="connsiteY140" fmla="*/ 1409626 h 3300883"/>
              <a:gd name="connsiteX141" fmla="*/ 1307149 w 11394183"/>
              <a:gd name="connsiteY141" fmla="*/ 1395111 h 3300883"/>
              <a:gd name="connsiteX142" fmla="*/ 1307149 w 11394183"/>
              <a:gd name="connsiteY142" fmla="*/ 1395837 h 3300883"/>
              <a:gd name="connsiteX143" fmla="*/ 1353600 w 11394183"/>
              <a:gd name="connsiteY143" fmla="*/ 1352289 h 3300883"/>
              <a:gd name="connsiteX144" fmla="*/ 1683835 w 11394183"/>
              <a:gd name="connsiteY144" fmla="*/ 1353015 h 3300883"/>
              <a:gd name="connsiteX145" fmla="*/ 1707060 w 11394183"/>
              <a:gd name="connsiteY145" fmla="*/ 1372612 h 3300883"/>
              <a:gd name="connsiteX146" fmla="*/ 1713592 w 11394183"/>
              <a:gd name="connsiteY146" fmla="*/ 1400191 h 3300883"/>
              <a:gd name="connsiteX147" fmla="*/ 1715043 w 11394183"/>
              <a:gd name="connsiteY147" fmla="*/ 1614299 h 3300883"/>
              <a:gd name="connsiteX148" fmla="*/ 1696899 w 11394183"/>
              <a:gd name="connsiteY148" fmla="*/ 1630267 h 3300883"/>
              <a:gd name="connsiteX149" fmla="*/ 1661335 w 11394183"/>
              <a:gd name="connsiteY149" fmla="*/ 1670911 h 3300883"/>
              <a:gd name="connsiteX150" fmla="*/ 1662061 w 11394183"/>
              <a:gd name="connsiteY150" fmla="*/ 1718087 h 3300883"/>
              <a:gd name="connsiteX151" fmla="*/ 1633030 w 11394183"/>
              <a:gd name="connsiteY151" fmla="*/ 1747119 h 3300883"/>
              <a:gd name="connsiteX152" fmla="*/ 1545934 w 11394183"/>
              <a:gd name="connsiteY152" fmla="*/ 1747119 h 3300883"/>
              <a:gd name="connsiteX153" fmla="*/ 1519080 w 11394183"/>
              <a:gd name="connsiteY153" fmla="*/ 1719540 h 3300883"/>
              <a:gd name="connsiteX154" fmla="*/ 1519080 w 11394183"/>
              <a:gd name="connsiteY154" fmla="*/ 1668734 h 3300883"/>
              <a:gd name="connsiteX155" fmla="*/ 1495129 w 11394183"/>
              <a:gd name="connsiteY155" fmla="*/ 1617928 h 3300883"/>
              <a:gd name="connsiteX156" fmla="*/ 1490048 w 11394183"/>
              <a:gd name="connsiteY156" fmla="*/ 1504706 h 3300883"/>
              <a:gd name="connsiteX157" fmla="*/ 1465372 w 11394183"/>
              <a:gd name="connsiteY157" fmla="*/ 1499625 h 3300883"/>
              <a:gd name="connsiteX158" fmla="*/ 934093 w 11394183"/>
              <a:gd name="connsiteY158" fmla="*/ 1499625 h 3300883"/>
              <a:gd name="connsiteX159" fmla="*/ 833208 w 11394183"/>
              <a:gd name="connsiteY159" fmla="*/ 1502528 h 3300883"/>
              <a:gd name="connsiteX160" fmla="*/ 794741 w 11394183"/>
              <a:gd name="connsiteY160" fmla="*/ 1533737 h 3300883"/>
              <a:gd name="connsiteX161" fmla="*/ 898529 w 11394183"/>
              <a:gd name="connsiteY161" fmla="*/ 1533737 h 3300883"/>
              <a:gd name="connsiteX162" fmla="*/ 1415292 w 11394183"/>
              <a:gd name="connsiteY162" fmla="*/ 1533737 h 3300883"/>
              <a:gd name="connsiteX163" fmla="*/ 1450130 w 11394183"/>
              <a:gd name="connsiteY163" fmla="*/ 1543898 h 3300883"/>
              <a:gd name="connsiteX164" fmla="*/ 1452307 w 11394183"/>
              <a:gd name="connsiteY164" fmla="*/ 1580187 h 3300883"/>
              <a:gd name="connsiteX165" fmla="*/ 1408034 w 11394183"/>
              <a:gd name="connsiteY165" fmla="*/ 1629541 h 3300883"/>
              <a:gd name="connsiteX166" fmla="*/ 1384083 w 11394183"/>
              <a:gd name="connsiteY166" fmla="*/ 1652766 h 3300883"/>
              <a:gd name="connsiteX167" fmla="*/ 1384083 w 11394183"/>
              <a:gd name="connsiteY167" fmla="*/ 1663653 h 3300883"/>
              <a:gd name="connsiteX168" fmla="*/ 1299891 w 11394183"/>
              <a:gd name="connsiteY168" fmla="*/ 1744942 h 3300883"/>
              <a:gd name="connsiteX169" fmla="*/ 1211345 w 11394183"/>
              <a:gd name="connsiteY169" fmla="*/ 1834214 h 3300883"/>
              <a:gd name="connsiteX170" fmla="*/ 1211345 w 11394183"/>
              <a:gd name="connsiteY170" fmla="*/ 1961227 h 3300883"/>
              <a:gd name="connsiteX171" fmla="*/ 1184491 w 11394183"/>
              <a:gd name="connsiteY171" fmla="*/ 1988082 h 3300883"/>
              <a:gd name="connsiteX172" fmla="*/ 1137315 w 11394183"/>
              <a:gd name="connsiteY172" fmla="*/ 1988082 h 3300883"/>
              <a:gd name="connsiteX173" fmla="*/ 1090864 w 11394183"/>
              <a:gd name="connsiteY173" fmla="*/ 2009129 h 3300883"/>
              <a:gd name="connsiteX174" fmla="*/ 1057477 w 11394183"/>
              <a:gd name="connsiteY174" fmla="*/ 2016388 h 3300883"/>
              <a:gd name="connsiteX175" fmla="*/ 557408 w 11394183"/>
              <a:gd name="connsiteY175" fmla="*/ 2014210 h 3300883"/>
              <a:gd name="connsiteX176" fmla="*/ 586439 w 11394183"/>
              <a:gd name="connsiteY176" fmla="*/ 2049048 h 3300883"/>
              <a:gd name="connsiteX177" fmla="*/ 1056026 w 11394183"/>
              <a:gd name="connsiteY177" fmla="*/ 2049048 h 3300883"/>
              <a:gd name="connsiteX178" fmla="*/ 1090864 w 11394183"/>
              <a:gd name="connsiteY178" fmla="*/ 2059209 h 3300883"/>
              <a:gd name="connsiteX179" fmla="*/ 1094493 w 11394183"/>
              <a:gd name="connsiteY179" fmla="*/ 2116546 h 3300883"/>
              <a:gd name="connsiteX180" fmla="*/ 1206991 w 11394183"/>
              <a:gd name="connsiteY180" fmla="*/ 2122353 h 3300883"/>
              <a:gd name="connsiteX181" fmla="*/ 1210619 w 11394183"/>
              <a:gd name="connsiteY181" fmla="*/ 2245011 h 3300883"/>
              <a:gd name="connsiteX182" fmla="*/ 1189571 w 11394183"/>
              <a:gd name="connsiteY182" fmla="*/ 2266060 h 3300883"/>
              <a:gd name="connsiteX183" fmla="*/ 1142395 w 11394183"/>
              <a:gd name="connsiteY183" fmla="*/ 2266060 h 3300883"/>
              <a:gd name="connsiteX184" fmla="*/ 1093767 w 11394183"/>
              <a:gd name="connsiteY184" fmla="*/ 2301623 h 3300883"/>
              <a:gd name="connsiteX185" fmla="*/ 1061832 w 11394183"/>
              <a:gd name="connsiteY185" fmla="*/ 2313962 h 3300883"/>
              <a:gd name="connsiteX186" fmla="*/ 528376 w 11394183"/>
              <a:gd name="connsiteY186" fmla="*/ 2313962 h 3300883"/>
              <a:gd name="connsiteX187" fmla="*/ 559586 w 11394183"/>
              <a:gd name="connsiteY187" fmla="*/ 2346622 h 3300883"/>
              <a:gd name="connsiteX188" fmla="*/ 1055300 w 11394183"/>
              <a:gd name="connsiteY188" fmla="*/ 2346622 h 3300883"/>
              <a:gd name="connsiteX189" fmla="*/ 1091589 w 11394183"/>
              <a:gd name="connsiteY189" fmla="*/ 2358235 h 3300883"/>
              <a:gd name="connsiteX190" fmla="*/ 1137315 w 11394183"/>
              <a:gd name="connsiteY190" fmla="*/ 2399605 h 3300883"/>
              <a:gd name="connsiteX191" fmla="*/ 1210619 w 11394183"/>
              <a:gd name="connsiteY191" fmla="*/ 2470732 h 3300883"/>
              <a:gd name="connsiteX192" fmla="*/ 1137315 w 11394183"/>
              <a:gd name="connsiteY192" fmla="*/ 2543311 h 3300883"/>
              <a:gd name="connsiteX193" fmla="*/ 1092315 w 11394183"/>
              <a:gd name="connsiteY193" fmla="*/ 2569440 h 3300883"/>
              <a:gd name="connsiteX194" fmla="*/ 1057477 w 11394183"/>
              <a:gd name="connsiteY194" fmla="*/ 2578149 h 3300883"/>
              <a:gd name="connsiteX195" fmla="*/ 557408 w 11394183"/>
              <a:gd name="connsiteY195" fmla="*/ 2578875 h 3300883"/>
              <a:gd name="connsiteX196" fmla="*/ 595875 w 11394183"/>
              <a:gd name="connsiteY196" fmla="*/ 2599197 h 3300883"/>
              <a:gd name="connsiteX197" fmla="*/ 1048042 w 11394183"/>
              <a:gd name="connsiteY197" fmla="*/ 2599922 h 3300883"/>
              <a:gd name="connsiteX198" fmla="*/ 1087235 w 11394183"/>
              <a:gd name="connsiteY198" fmla="*/ 2608632 h 3300883"/>
              <a:gd name="connsiteX199" fmla="*/ 1095218 w 11394183"/>
              <a:gd name="connsiteY199" fmla="*/ 2673954 h 3300883"/>
              <a:gd name="connsiteX200" fmla="*/ 1204087 w 11394183"/>
              <a:gd name="connsiteY200" fmla="*/ 2679034 h 3300883"/>
              <a:gd name="connsiteX201" fmla="*/ 1209894 w 11394183"/>
              <a:gd name="connsiteY201" fmla="*/ 2713872 h 3300883"/>
              <a:gd name="connsiteX202" fmla="*/ 1209167 w 11394183"/>
              <a:gd name="connsiteY202" fmla="*/ 2855401 h 3300883"/>
              <a:gd name="connsiteX203" fmla="*/ 1235296 w 11394183"/>
              <a:gd name="connsiteY203" fmla="*/ 2882255 h 3300883"/>
              <a:gd name="connsiteX204" fmla="*/ 1376825 w 11394183"/>
              <a:gd name="connsiteY204" fmla="*/ 2880804 h 3300883"/>
              <a:gd name="connsiteX205" fmla="*/ 1423276 w 11394183"/>
              <a:gd name="connsiteY205" fmla="*/ 2925802 h 3300883"/>
              <a:gd name="connsiteX206" fmla="*/ 1448678 w 11394183"/>
              <a:gd name="connsiteY206" fmla="*/ 3003462 h 3300883"/>
              <a:gd name="connsiteX207" fmla="*/ 1450856 w 11394183"/>
              <a:gd name="connsiteY207" fmla="*/ 3023784 h 3300883"/>
              <a:gd name="connsiteX208" fmla="*/ 1450856 w 11394183"/>
              <a:gd name="connsiteY208" fmla="*/ 3300883 h 3300883"/>
              <a:gd name="connsiteX209" fmla="*/ 1490048 w 11394183"/>
              <a:gd name="connsiteY209" fmla="*/ 3300883 h 3300883"/>
              <a:gd name="connsiteX210" fmla="*/ 1490048 w 11394183"/>
              <a:gd name="connsiteY210" fmla="*/ 3027414 h 3300883"/>
              <a:gd name="connsiteX211" fmla="*/ 1496580 w 11394183"/>
              <a:gd name="connsiteY211" fmla="*/ 2990398 h 3300883"/>
              <a:gd name="connsiteX212" fmla="*/ 1495855 w 11394183"/>
              <a:gd name="connsiteY212" fmla="*/ 2991124 h 3300883"/>
              <a:gd name="connsiteX213" fmla="*/ 1500210 w 11394183"/>
              <a:gd name="connsiteY213" fmla="*/ 2986043 h 3300883"/>
              <a:gd name="connsiteX214" fmla="*/ 1551741 w 11394183"/>
              <a:gd name="connsiteY214" fmla="*/ 2972979 h 3300883"/>
              <a:gd name="connsiteX215" fmla="*/ 1553918 w 11394183"/>
              <a:gd name="connsiteY215" fmla="*/ 2915641 h 3300883"/>
              <a:gd name="connsiteX216" fmla="*/ 1601821 w 11394183"/>
              <a:gd name="connsiteY216" fmla="*/ 2869191 h 3300883"/>
              <a:gd name="connsiteX217" fmla="*/ 1698350 w 11394183"/>
              <a:gd name="connsiteY217" fmla="*/ 2879352 h 3300883"/>
              <a:gd name="connsiteX218" fmla="*/ 1712866 w 11394183"/>
              <a:gd name="connsiteY218" fmla="*/ 3041929 h 3300883"/>
              <a:gd name="connsiteX219" fmla="*/ 1713637 w 11394183"/>
              <a:gd name="connsiteY219" fmla="*/ 3300883 h 3300883"/>
              <a:gd name="connsiteX220" fmla="*/ 1762496 w 11394183"/>
              <a:gd name="connsiteY220" fmla="*/ 3300883 h 3300883"/>
              <a:gd name="connsiteX221" fmla="*/ 1762220 w 11394183"/>
              <a:gd name="connsiteY221" fmla="*/ 3001284 h 3300883"/>
              <a:gd name="connsiteX222" fmla="*/ 1790526 w 11394183"/>
              <a:gd name="connsiteY222" fmla="*/ 2986043 h 3300883"/>
              <a:gd name="connsiteX223" fmla="*/ 1831896 w 11394183"/>
              <a:gd name="connsiteY223" fmla="*/ 2943947 h 3300883"/>
              <a:gd name="connsiteX224" fmla="*/ 1905926 w 11394183"/>
              <a:gd name="connsiteY224" fmla="*/ 2869917 h 3300883"/>
              <a:gd name="connsiteX225" fmla="*/ 1978506 w 11394183"/>
              <a:gd name="connsiteY225" fmla="*/ 2878626 h 3300883"/>
              <a:gd name="connsiteX226" fmla="*/ 1982134 w 11394183"/>
              <a:gd name="connsiteY226" fmla="*/ 2968624 h 3300883"/>
              <a:gd name="connsiteX227" fmla="*/ 1991570 w 11394183"/>
              <a:gd name="connsiteY227" fmla="*/ 2992576 h 3300883"/>
              <a:gd name="connsiteX228" fmla="*/ 2016247 w 11394183"/>
              <a:gd name="connsiteY228" fmla="*/ 3034671 h 3300883"/>
              <a:gd name="connsiteX229" fmla="*/ 2016442 w 11394183"/>
              <a:gd name="connsiteY229" fmla="*/ 3300883 h 3300883"/>
              <a:gd name="connsiteX230" fmla="*/ 2053457 w 11394183"/>
              <a:gd name="connsiteY230" fmla="*/ 3300883 h 3300883"/>
              <a:gd name="connsiteX231" fmla="*/ 2053262 w 11394183"/>
              <a:gd name="connsiteY231" fmla="*/ 3025236 h 3300883"/>
              <a:gd name="connsiteX232" fmla="*/ 2088826 w 11394183"/>
              <a:gd name="connsiteY232" fmla="*/ 2983866 h 3300883"/>
              <a:gd name="connsiteX233" fmla="*/ 2106244 w 11394183"/>
              <a:gd name="connsiteY233" fmla="*/ 2966447 h 3300883"/>
              <a:gd name="connsiteX234" fmla="*/ 2106244 w 11394183"/>
              <a:gd name="connsiteY234" fmla="*/ 2944673 h 3300883"/>
              <a:gd name="connsiteX235" fmla="*/ 2184631 w 11394183"/>
              <a:gd name="connsiteY235" fmla="*/ 2869917 h 3300883"/>
              <a:gd name="connsiteX236" fmla="*/ 2254307 w 11394183"/>
              <a:gd name="connsiteY236" fmla="*/ 2880078 h 3300883"/>
              <a:gd name="connsiteX237" fmla="*/ 2257210 w 11394183"/>
              <a:gd name="connsiteY237" fmla="*/ 2970075 h 3300883"/>
              <a:gd name="connsiteX238" fmla="*/ 2277531 w 11394183"/>
              <a:gd name="connsiteY238" fmla="*/ 2993301 h 3300883"/>
              <a:gd name="connsiteX239" fmla="*/ 2316725 w 11394183"/>
              <a:gd name="connsiteY239" fmla="*/ 3035397 h 3300883"/>
              <a:gd name="connsiteX240" fmla="*/ 2316725 w 11394183"/>
              <a:gd name="connsiteY240" fmla="*/ 3300883 h 3300883"/>
              <a:gd name="connsiteX241" fmla="*/ 2350697 w 11394183"/>
              <a:gd name="connsiteY241" fmla="*/ 3300883 h 3300883"/>
              <a:gd name="connsiteX242" fmla="*/ 2350836 w 11394183"/>
              <a:gd name="connsiteY242" fmla="*/ 3033946 h 3300883"/>
              <a:gd name="connsiteX243" fmla="*/ 2360997 w 11394183"/>
              <a:gd name="connsiteY243" fmla="*/ 2992576 h 3300883"/>
              <a:gd name="connsiteX244" fmla="*/ 2386399 w 11394183"/>
              <a:gd name="connsiteY244" fmla="*/ 2983866 h 3300883"/>
              <a:gd name="connsiteX245" fmla="*/ 2383497 w 11394183"/>
              <a:gd name="connsiteY245" fmla="*/ 2901126 h 3300883"/>
              <a:gd name="connsiteX246" fmla="*/ 2403093 w 11394183"/>
              <a:gd name="connsiteY246" fmla="*/ 2869917 h 3300883"/>
              <a:gd name="connsiteX247" fmla="*/ 2522123 w 11394183"/>
              <a:gd name="connsiteY247" fmla="*/ 2870642 h 3300883"/>
              <a:gd name="connsiteX248" fmla="*/ 2530832 w 11394183"/>
              <a:gd name="connsiteY248" fmla="*/ 2880804 h 3300883"/>
              <a:gd name="connsiteX249" fmla="*/ 2537364 w 11394183"/>
              <a:gd name="connsiteY249" fmla="*/ 2992576 h 3300883"/>
              <a:gd name="connsiteX250" fmla="*/ 2632443 w 11394183"/>
              <a:gd name="connsiteY250" fmla="*/ 2985317 h 3300883"/>
              <a:gd name="connsiteX251" fmla="*/ 2663652 w 11394183"/>
              <a:gd name="connsiteY251" fmla="*/ 2954835 h 3300883"/>
              <a:gd name="connsiteX252" fmla="*/ 2752198 w 11394183"/>
              <a:gd name="connsiteY252" fmla="*/ 2869191 h 3300883"/>
              <a:gd name="connsiteX253" fmla="*/ 2798649 w 11394183"/>
              <a:gd name="connsiteY253" fmla="*/ 2869191 h 3300883"/>
              <a:gd name="connsiteX254" fmla="*/ 2798649 w 11394183"/>
              <a:gd name="connsiteY254" fmla="*/ 2879352 h 3300883"/>
              <a:gd name="connsiteX255" fmla="*/ 2681797 w 11394183"/>
              <a:gd name="connsiteY255" fmla="*/ 2879352 h 3300883"/>
              <a:gd name="connsiteX256" fmla="*/ 2710828 w 11394183"/>
              <a:gd name="connsiteY256" fmla="*/ 2880804 h 3300883"/>
              <a:gd name="connsiteX257" fmla="*/ 2809536 w 11394183"/>
              <a:gd name="connsiteY257" fmla="*/ 2985317 h 3300883"/>
              <a:gd name="connsiteX258" fmla="*/ 2910420 w 11394183"/>
              <a:gd name="connsiteY258" fmla="*/ 2984592 h 3300883"/>
              <a:gd name="connsiteX259" fmla="*/ 2940177 w 11394183"/>
              <a:gd name="connsiteY259" fmla="*/ 2956286 h 3300883"/>
              <a:gd name="connsiteX260" fmla="*/ 2938000 w 11394183"/>
              <a:gd name="connsiteY260" fmla="*/ 2915733 h 3300883"/>
              <a:gd name="connsiteX261" fmla="*/ 2946568 w 11394183"/>
              <a:gd name="connsiteY261" fmla="*/ 2876375 h 3300883"/>
              <a:gd name="connsiteX262" fmla="*/ 2945985 w 11394183"/>
              <a:gd name="connsiteY262" fmla="*/ 2876449 h 3300883"/>
              <a:gd name="connsiteX263" fmla="*/ 2946710 w 11394183"/>
              <a:gd name="connsiteY263" fmla="*/ 2875723 h 3300883"/>
              <a:gd name="connsiteX264" fmla="*/ 2946568 w 11394183"/>
              <a:gd name="connsiteY264" fmla="*/ 2876375 h 3300883"/>
              <a:gd name="connsiteX265" fmla="*/ 3016658 w 11394183"/>
              <a:gd name="connsiteY265" fmla="*/ 2867467 h 3300883"/>
              <a:gd name="connsiteX266" fmla="*/ 3086787 w 11394183"/>
              <a:gd name="connsiteY266" fmla="*/ 2878626 h 3300883"/>
              <a:gd name="connsiteX267" fmla="*/ 3094045 w 11394183"/>
              <a:gd name="connsiteY267" fmla="*/ 2908384 h 3300883"/>
              <a:gd name="connsiteX268" fmla="*/ 3169527 w 11394183"/>
              <a:gd name="connsiteY268" fmla="*/ 2984592 h 3300883"/>
              <a:gd name="connsiteX269" fmla="*/ 3215978 w 11394183"/>
              <a:gd name="connsiteY269" fmla="*/ 2938141 h 3300883"/>
              <a:gd name="connsiteX270" fmla="*/ 3282751 w 11394183"/>
              <a:gd name="connsiteY270" fmla="*/ 2869191 h 3300883"/>
              <a:gd name="connsiteX271" fmla="*/ 3453311 w 11394183"/>
              <a:gd name="connsiteY271" fmla="*/ 2869917 h 3300883"/>
              <a:gd name="connsiteX272" fmla="*/ 3498311 w 11394183"/>
              <a:gd name="connsiteY272" fmla="*/ 2827095 h 3300883"/>
              <a:gd name="connsiteX273" fmla="*/ 3496859 w 11394183"/>
              <a:gd name="connsiteY273" fmla="*/ 2565810 h 3300883"/>
              <a:gd name="connsiteX274" fmla="*/ 3544761 w 11394183"/>
              <a:gd name="connsiteY274" fmla="*/ 2520086 h 3300883"/>
              <a:gd name="connsiteX275" fmla="*/ 3591938 w 11394183"/>
              <a:gd name="connsiteY275" fmla="*/ 2520086 h 3300883"/>
              <a:gd name="connsiteX276" fmla="*/ 3613711 w 11394183"/>
              <a:gd name="connsiteY276" fmla="*/ 2507022 h 3300883"/>
              <a:gd name="connsiteX277" fmla="*/ 3646372 w 11394183"/>
              <a:gd name="connsiteY277" fmla="*/ 2481619 h 3300883"/>
              <a:gd name="connsiteX278" fmla="*/ 4048460 w 11394183"/>
              <a:gd name="connsiteY278" fmla="*/ 2481619 h 3300883"/>
              <a:gd name="connsiteX279" fmla="*/ 4078217 w 11394183"/>
              <a:gd name="connsiteY279" fmla="*/ 2489602 h 3300883"/>
              <a:gd name="connsiteX280" fmla="*/ 4063702 w 11394183"/>
              <a:gd name="connsiteY280" fmla="*/ 2557827 h 3300883"/>
              <a:gd name="connsiteX281" fmla="*/ 3740724 w 11394183"/>
              <a:gd name="connsiteY281" fmla="*/ 3121765 h 3300883"/>
              <a:gd name="connsiteX282" fmla="*/ 3566535 w 11394183"/>
              <a:gd name="connsiteY282" fmla="*/ 3262569 h 3300883"/>
              <a:gd name="connsiteX283" fmla="*/ 3548027 w 11394183"/>
              <a:gd name="connsiteY283" fmla="*/ 3286067 h 3300883"/>
              <a:gd name="connsiteX284" fmla="*/ 3562779 w 11394183"/>
              <a:gd name="connsiteY284" fmla="*/ 3300883 h 3300883"/>
              <a:gd name="connsiteX285" fmla="*/ 4927481 w 11394183"/>
              <a:gd name="connsiteY285" fmla="*/ 3300883 h 3300883"/>
              <a:gd name="connsiteX286" fmla="*/ 6796755 w 11394183"/>
              <a:gd name="connsiteY286" fmla="*/ 3296863 h 3300883"/>
              <a:gd name="connsiteX287" fmla="*/ 9075283 w 11394183"/>
              <a:gd name="connsiteY287" fmla="*/ 3297407 h 3300883"/>
              <a:gd name="connsiteX288" fmla="*/ 9637770 w 11394183"/>
              <a:gd name="connsiteY288" fmla="*/ 3298133 h 3300883"/>
              <a:gd name="connsiteX289" fmla="*/ 9759703 w 11394183"/>
              <a:gd name="connsiteY289" fmla="*/ 3262569 h 3300883"/>
              <a:gd name="connsiteX290" fmla="*/ 10484767 w 11394183"/>
              <a:gd name="connsiteY290" fmla="*/ 2822015 h 3300883"/>
              <a:gd name="connsiteX291" fmla="*/ 11354264 w 11394183"/>
              <a:gd name="connsiteY291" fmla="*/ 2298720 h 3300883"/>
              <a:gd name="connsiteX292" fmla="*/ 11394183 w 11394183"/>
              <a:gd name="connsiteY292" fmla="*/ 2251543 h 3300883"/>
              <a:gd name="connsiteX293" fmla="*/ 11174995 w 11394183"/>
              <a:gd name="connsiteY293" fmla="*/ 2114369 h 3300883"/>
              <a:gd name="connsiteX294" fmla="*/ 9760429 w 11394183"/>
              <a:gd name="connsiteY294" fmla="*/ 1255034 h 3300883"/>
              <a:gd name="connsiteX295" fmla="*/ 9609464 w 11394183"/>
              <a:gd name="connsiteY295" fmla="*/ 1208583 h 3300883"/>
              <a:gd name="connsiteX296" fmla="*/ 6151074 w 11394183"/>
              <a:gd name="connsiteY296" fmla="*/ 1210034 h 3300883"/>
              <a:gd name="connsiteX297" fmla="*/ 3621696 w 11394183"/>
              <a:gd name="connsiteY297" fmla="*/ 1208583 h 3300883"/>
              <a:gd name="connsiteX298" fmla="*/ 3552745 w 11394183"/>
              <a:gd name="connsiteY298" fmla="*/ 1211486 h 3300883"/>
              <a:gd name="connsiteX299" fmla="*/ 3526616 w 11394183"/>
              <a:gd name="connsiteY299" fmla="*/ 1225276 h 3300883"/>
              <a:gd name="connsiteX300" fmla="*/ 3541858 w 11394183"/>
              <a:gd name="connsiteY300" fmla="*/ 1252131 h 3300883"/>
              <a:gd name="connsiteX301" fmla="*/ 3581050 w 11394183"/>
              <a:gd name="connsiteY301" fmla="*/ 1278984 h 3300883"/>
              <a:gd name="connsiteX302" fmla="*/ 4092007 w 11394183"/>
              <a:gd name="connsiteY302" fmla="*/ 2112917 h 3300883"/>
              <a:gd name="connsiteX303" fmla="*/ 4068782 w 11394183"/>
              <a:gd name="connsiteY303" fmla="*/ 2144852 h 3300883"/>
              <a:gd name="connsiteX304" fmla="*/ 3644195 w 11394183"/>
              <a:gd name="connsiteY304" fmla="*/ 2144127 h 3300883"/>
              <a:gd name="connsiteX305" fmla="*/ 3623147 w 11394183"/>
              <a:gd name="connsiteY305" fmla="*/ 2136142 h 3300883"/>
              <a:gd name="connsiteX306" fmla="*/ 3589760 w 11394183"/>
              <a:gd name="connsiteY306" fmla="*/ 2117998 h 3300883"/>
              <a:gd name="connsiteX307" fmla="*/ 3504842 w 11394183"/>
              <a:gd name="connsiteY307" fmla="*/ 2105660 h 3300883"/>
              <a:gd name="connsiteX308" fmla="*/ 3499037 w 11394183"/>
              <a:gd name="connsiteY308" fmla="*/ 2089693 h 3300883"/>
              <a:gd name="connsiteX309" fmla="*/ 3499037 w 11394183"/>
              <a:gd name="connsiteY309" fmla="*/ 1765989 h 3300883"/>
              <a:gd name="connsiteX310" fmla="*/ 3504842 w 11394183"/>
              <a:gd name="connsiteY310" fmla="*/ 1750022 h 3300883"/>
              <a:gd name="connsiteX311" fmla="*/ 3491053 w 11394183"/>
              <a:gd name="connsiteY311" fmla="*/ 1744216 h 3300883"/>
              <a:gd name="connsiteX312" fmla="*/ 3248639 w 11394183"/>
              <a:gd name="connsiteY312" fmla="*/ 1744942 h 3300883"/>
              <a:gd name="connsiteX313" fmla="*/ 3186220 w 11394183"/>
              <a:gd name="connsiteY313" fmla="*/ 1683975 h 3300883"/>
              <a:gd name="connsiteX314" fmla="*/ 3172431 w 11394183"/>
              <a:gd name="connsiteY314" fmla="*/ 1617928 h 3300883"/>
              <a:gd name="connsiteX315" fmla="*/ 3165898 w 11394183"/>
              <a:gd name="connsiteY315" fmla="*/ 1591074 h 3300883"/>
              <a:gd name="connsiteX316" fmla="*/ 3165898 w 11394183"/>
              <a:gd name="connsiteY316" fmla="*/ 1007539 h 3300883"/>
              <a:gd name="connsiteX317" fmla="*/ 3172375 w 11394183"/>
              <a:gd name="connsiteY317" fmla="*/ 980915 h 3300883"/>
              <a:gd name="connsiteX318" fmla="*/ 3171705 w 11394183"/>
              <a:gd name="connsiteY318" fmla="*/ 981410 h 3300883"/>
              <a:gd name="connsiteX319" fmla="*/ 3172431 w 11394183"/>
              <a:gd name="connsiteY319" fmla="*/ 980685 h 3300883"/>
              <a:gd name="connsiteX320" fmla="*/ 3172375 w 11394183"/>
              <a:gd name="connsiteY320" fmla="*/ 980915 h 3300883"/>
              <a:gd name="connsiteX321" fmla="*/ 3184225 w 11394183"/>
              <a:gd name="connsiteY321" fmla="*/ 972157 h 3300883"/>
              <a:gd name="connsiteX322" fmla="*/ 3200011 w 11394183"/>
              <a:gd name="connsiteY322" fmla="*/ 972701 h 3300883"/>
              <a:gd name="connsiteX323" fmla="*/ 3781369 w 11394183"/>
              <a:gd name="connsiteY323" fmla="*/ 972701 h 3300883"/>
              <a:gd name="connsiteX324" fmla="*/ 3809675 w 11394183"/>
              <a:gd name="connsiteY324" fmla="*/ 981410 h 3300883"/>
              <a:gd name="connsiteX325" fmla="*/ 3808949 w 11394183"/>
              <a:gd name="connsiteY325" fmla="*/ 980685 h 3300883"/>
              <a:gd name="connsiteX326" fmla="*/ 3813303 w 11394183"/>
              <a:gd name="connsiteY326" fmla="*/ 984314 h 3300883"/>
              <a:gd name="connsiteX327" fmla="*/ 3811127 w 11394183"/>
              <a:gd name="connsiteY327" fmla="*/ 986491 h 3300883"/>
              <a:gd name="connsiteX328" fmla="*/ 3831448 w 11394183"/>
              <a:gd name="connsiteY328" fmla="*/ 1017700 h 3300883"/>
              <a:gd name="connsiteX329" fmla="*/ 3912011 w 11394183"/>
              <a:gd name="connsiteY329" fmla="*/ 1017700 h 3300883"/>
              <a:gd name="connsiteX330" fmla="*/ 3919269 w 11394183"/>
              <a:gd name="connsiteY330" fmla="*/ 1010442 h 3300883"/>
              <a:gd name="connsiteX331" fmla="*/ 3926527 w 11394183"/>
              <a:gd name="connsiteY331" fmla="*/ 1002459 h 3300883"/>
              <a:gd name="connsiteX332" fmla="*/ 3928705 w 11394183"/>
              <a:gd name="connsiteY332" fmla="*/ 934960 h 3300883"/>
              <a:gd name="connsiteX333" fmla="*/ 3838706 w 11394183"/>
              <a:gd name="connsiteY333" fmla="*/ 922621 h 3300883"/>
              <a:gd name="connsiteX334" fmla="*/ 3790078 w 11394183"/>
              <a:gd name="connsiteY334" fmla="*/ 939315 h 3300883"/>
              <a:gd name="connsiteX335" fmla="*/ 3191301 w 11394183"/>
              <a:gd name="connsiteY335" fmla="*/ 939315 h 3300883"/>
              <a:gd name="connsiteX336" fmla="*/ 3141947 w 11394183"/>
              <a:gd name="connsiteY336" fmla="*/ 987217 h 3300883"/>
              <a:gd name="connsiteX337" fmla="*/ 3141947 w 11394183"/>
              <a:gd name="connsiteY337" fmla="*/ 1596881 h 3300883"/>
              <a:gd name="connsiteX338" fmla="*/ 3117271 w 11394183"/>
              <a:gd name="connsiteY338" fmla="*/ 1630267 h 3300883"/>
              <a:gd name="connsiteX339" fmla="*/ 3049046 w 11394183"/>
              <a:gd name="connsiteY339" fmla="*/ 1702846 h 3300883"/>
              <a:gd name="connsiteX340" fmla="*/ 3049773 w 11394183"/>
              <a:gd name="connsiteY340" fmla="*/ 1724619 h 3300883"/>
              <a:gd name="connsiteX341" fmla="*/ 3030176 w 11394183"/>
              <a:gd name="connsiteY341" fmla="*/ 1746393 h 3300883"/>
              <a:gd name="connsiteX342" fmla="*/ 2968483 w 11394183"/>
              <a:gd name="connsiteY342" fmla="*/ 1746393 h 3300883"/>
              <a:gd name="connsiteX343" fmla="*/ 2909695 w 11394183"/>
              <a:gd name="connsiteY343" fmla="*/ 1689782 h 3300883"/>
              <a:gd name="connsiteX344" fmla="*/ 2874131 w 11394183"/>
              <a:gd name="connsiteY344" fmla="*/ 1617928 h 3300883"/>
              <a:gd name="connsiteX345" fmla="*/ 2863970 w 11394183"/>
              <a:gd name="connsiteY345" fmla="*/ 1584542 h 3300883"/>
              <a:gd name="connsiteX346" fmla="*/ 2863970 w 11394183"/>
              <a:gd name="connsiteY346" fmla="*/ 535775 h 3300883"/>
              <a:gd name="connsiteX347" fmla="*/ 2871228 w 11394183"/>
              <a:gd name="connsiteY347" fmla="*/ 502389 h 3300883"/>
              <a:gd name="connsiteX348" fmla="*/ 2870501 w 11394183"/>
              <a:gd name="connsiteY348" fmla="*/ 503114 h 3300883"/>
              <a:gd name="connsiteX349" fmla="*/ 2906066 w 11394183"/>
              <a:gd name="connsiteY349" fmla="*/ 494405 h 3300883"/>
              <a:gd name="connsiteX350" fmla="*/ 3344443 w 11394183"/>
              <a:gd name="connsiteY350" fmla="*/ 495131 h 3300883"/>
              <a:gd name="connsiteX351" fmla="*/ 3378556 w 11394183"/>
              <a:gd name="connsiteY351" fmla="*/ 460293 h 3300883"/>
              <a:gd name="connsiteX352" fmla="*/ 3378556 w 11394183"/>
              <a:gd name="connsiteY352" fmla="*/ 206266 h 3300883"/>
              <a:gd name="connsiteX353" fmla="*/ 3393071 w 11394183"/>
              <a:gd name="connsiteY353" fmla="*/ 176509 h 3300883"/>
              <a:gd name="connsiteX354" fmla="*/ 3414845 w 11394183"/>
              <a:gd name="connsiteY354" fmla="*/ 154735 h 3300883"/>
              <a:gd name="connsiteX355" fmla="*/ 3417022 w 11394183"/>
              <a:gd name="connsiteY355" fmla="*/ 92317 h 3300883"/>
              <a:gd name="connsiteX356" fmla="*/ 3349523 w 11394183"/>
              <a:gd name="connsiteY356" fmla="*/ 62560 h 3300883"/>
              <a:gd name="connsiteX357" fmla="*/ 3300169 w 11394183"/>
              <a:gd name="connsiteY357" fmla="*/ 109736 h 3300883"/>
              <a:gd name="connsiteX358" fmla="*/ 3330653 w 11394183"/>
              <a:gd name="connsiteY358" fmla="*/ 180863 h 3300883"/>
              <a:gd name="connsiteX359" fmla="*/ 3352427 w 11394183"/>
              <a:gd name="connsiteY359" fmla="*/ 224411 h 3300883"/>
              <a:gd name="connsiteX360" fmla="*/ 3353153 w 11394183"/>
              <a:gd name="connsiteY360" fmla="*/ 438519 h 3300883"/>
              <a:gd name="connsiteX361" fmla="*/ 3319041 w 11394183"/>
              <a:gd name="connsiteY361" fmla="*/ 472632 h 3300883"/>
              <a:gd name="connsiteX362" fmla="*/ 2869050 w 11394183"/>
              <a:gd name="connsiteY362" fmla="*/ 471179 h 3300883"/>
              <a:gd name="connsiteX363" fmla="*/ 2825503 w 11394183"/>
              <a:gd name="connsiteY363" fmla="*/ 513276 h 3300883"/>
              <a:gd name="connsiteX364" fmla="*/ 2826955 w 11394183"/>
              <a:gd name="connsiteY364" fmla="*/ 1601961 h 3300883"/>
              <a:gd name="connsiteX365" fmla="*/ 2800100 w 11394183"/>
              <a:gd name="connsiteY365" fmla="*/ 1631719 h 3300883"/>
              <a:gd name="connsiteX366" fmla="*/ 2768891 w 11394183"/>
              <a:gd name="connsiteY366" fmla="*/ 1661476 h 3300883"/>
              <a:gd name="connsiteX367" fmla="*/ 2768891 w 11394183"/>
              <a:gd name="connsiteY367" fmla="*/ 1686878 h 3300883"/>
              <a:gd name="connsiteX368" fmla="*/ 2708650 w 11394183"/>
              <a:gd name="connsiteY368" fmla="*/ 1747845 h 3300883"/>
              <a:gd name="connsiteX369" fmla="*/ 2626636 w 11394183"/>
              <a:gd name="connsiteY369" fmla="*/ 1667282 h 3300883"/>
              <a:gd name="connsiteX370" fmla="*/ 2593976 w 11394183"/>
              <a:gd name="connsiteY370" fmla="*/ 1631719 h 3300883"/>
              <a:gd name="connsiteX371" fmla="*/ 2570751 w 11394183"/>
              <a:gd name="connsiteY371" fmla="*/ 1619380 h 3300883"/>
              <a:gd name="connsiteX372" fmla="*/ 2566396 w 11394183"/>
              <a:gd name="connsiteY372" fmla="*/ 1580914 h 3300883"/>
              <a:gd name="connsiteX373" fmla="*/ 2566396 w 11394183"/>
              <a:gd name="connsiteY373" fmla="*/ 137317 h 3300883"/>
              <a:gd name="connsiteX374" fmla="*/ 2573653 w 11394183"/>
              <a:gd name="connsiteY374" fmla="*/ 104655 h 3300883"/>
              <a:gd name="connsiteX375" fmla="*/ 2573653 w 11394183"/>
              <a:gd name="connsiteY375" fmla="*/ 105382 h 3300883"/>
              <a:gd name="connsiteX376" fmla="*/ 2580912 w 11394183"/>
              <a:gd name="connsiteY376" fmla="*/ 97398 h 3300883"/>
              <a:gd name="connsiteX377" fmla="*/ 2588896 w 11394183"/>
              <a:gd name="connsiteY377" fmla="*/ 40786 h 3300883"/>
              <a:gd name="connsiteX378" fmla="*/ 2529381 w 11394183"/>
              <a:gd name="connsiteY378" fmla="*/ 142 h 3300883"/>
              <a:gd name="connsiteX0" fmla="*/ 3168075 w 11394183"/>
              <a:gd name="connsiteY0" fmla="*/ 3011446 h 3300883"/>
              <a:gd name="connsiteX1" fmla="*/ 3141946 w 11394183"/>
              <a:gd name="connsiteY1" fmla="*/ 3047736 h 3300883"/>
              <a:gd name="connsiteX2" fmla="*/ 3141946 w 11394183"/>
              <a:gd name="connsiteY2" fmla="*/ 3300883 h 3300883"/>
              <a:gd name="connsiteX3" fmla="*/ 3165898 w 11394183"/>
              <a:gd name="connsiteY3" fmla="*/ 3300883 h 3300883"/>
              <a:gd name="connsiteX4" fmla="*/ 3165898 w 11394183"/>
              <a:gd name="connsiteY4" fmla="*/ 3029591 h 3300883"/>
              <a:gd name="connsiteX5" fmla="*/ 3168075 w 11394183"/>
              <a:gd name="connsiteY5" fmla="*/ 3011446 h 3300883"/>
              <a:gd name="connsiteX6" fmla="*/ 2591366 w 11394183"/>
              <a:gd name="connsiteY6" fmla="*/ 3007317 h 3300883"/>
              <a:gd name="connsiteX7" fmla="*/ 2577282 w 11394183"/>
              <a:gd name="connsiteY7" fmla="*/ 3041202 h 3300883"/>
              <a:gd name="connsiteX8" fmla="*/ 2577491 w 11394183"/>
              <a:gd name="connsiteY8" fmla="*/ 3300883 h 3300883"/>
              <a:gd name="connsiteX9" fmla="*/ 2606313 w 11394183"/>
              <a:gd name="connsiteY9" fmla="*/ 3300883 h 3300883"/>
              <a:gd name="connsiteX10" fmla="*/ 2606313 w 11394183"/>
              <a:gd name="connsiteY10" fmla="*/ 3041928 h 3300883"/>
              <a:gd name="connsiteX11" fmla="*/ 2610667 w 11394183"/>
              <a:gd name="connsiteY11" fmla="*/ 3013622 h 3300883"/>
              <a:gd name="connsiteX12" fmla="*/ 2591366 w 11394183"/>
              <a:gd name="connsiteY12" fmla="*/ 3007317 h 3300883"/>
              <a:gd name="connsiteX13" fmla="*/ 2903083 w 11394183"/>
              <a:gd name="connsiteY13" fmla="*/ 3005447 h 3300883"/>
              <a:gd name="connsiteX14" fmla="*/ 2887195 w 11394183"/>
              <a:gd name="connsiteY14" fmla="*/ 3009994 h 3300883"/>
              <a:gd name="connsiteX15" fmla="*/ 2877033 w 11394183"/>
              <a:gd name="connsiteY15" fmla="*/ 3048460 h 3300883"/>
              <a:gd name="connsiteX16" fmla="*/ 2877033 w 11394183"/>
              <a:gd name="connsiteY16" fmla="*/ 3300883 h 3300883"/>
              <a:gd name="connsiteX17" fmla="*/ 2924210 w 11394183"/>
              <a:gd name="connsiteY17" fmla="*/ 3300883 h 3300883"/>
              <a:gd name="connsiteX18" fmla="*/ 2924210 w 11394183"/>
              <a:gd name="connsiteY18" fmla="*/ 3039025 h 3300883"/>
              <a:gd name="connsiteX19" fmla="*/ 2903083 w 11394183"/>
              <a:gd name="connsiteY19" fmla="*/ 3005447 h 3300883"/>
              <a:gd name="connsiteX20" fmla="*/ 1413840 w 11394183"/>
              <a:gd name="connsiteY20" fmla="*/ 2870642 h 3300883"/>
              <a:gd name="connsiteX21" fmla="*/ 1414566 w 11394183"/>
              <a:gd name="connsiteY21" fmla="*/ 2874271 h 3300883"/>
              <a:gd name="connsiteX22" fmla="*/ 1228038 w 11394183"/>
              <a:gd name="connsiteY22" fmla="*/ 2874271 h 3300883"/>
              <a:gd name="connsiteX23" fmla="*/ 1228038 w 11394183"/>
              <a:gd name="connsiteY23" fmla="*/ 2870642 h 3300883"/>
              <a:gd name="connsiteX24" fmla="*/ 1413840 w 11394183"/>
              <a:gd name="connsiteY24" fmla="*/ 2870642 h 3300883"/>
              <a:gd name="connsiteX25" fmla="*/ 3635032 w 11394183"/>
              <a:gd name="connsiteY25" fmla="*/ 2179418 h 3300883"/>
              <a:gd name="connsiteX26" fmla="*/ 3649275 w 11394183"/>
              <a:gd name="connsiteY26" fmla="*/ 2179690 h 3300883"/>
              <a:gd name="connsiteX27" fmla="*/ 4079669 w 11394183"/>
              <a:gd name="connsiteY27" fmla="*/ 2179690 h 3300883"/>
              <a:gd name="connsiteX28" fmla="*/ 4093459 w 11394183"/>
              <a:gd name="connsiteY28" fmla="*/ 2186222 h 3300883"/>
              <a:gd name="connsiteX29" fmla="*/ 3622421 w 11394183"/>
              <a:gd name="connsiteY29" fmla="*/ 2186222 h 3300883"/>
              <a:gd name="connsiteX30" fmla="*/ 3624598 w 11394183"/>
              <a:gd name="connsiteY30" fmla="*/ 2190577 h 3300883"/>
              <a:gd name="connsiteX31" fmla="*/ 4062975 w 11394183"/>
              <a:gd name="connsiteY31" fmla="*/ 2190577 h 3300883"/>
              <a:gd name="connsiteX32" fmla="*/ 4102168 w 11394183"/>
              <a:gd name="connsiteY32" fmla="*/ 2228318 h 3300883"/>
              <a:gd name="connsiteX33" fmla="*/ 4093459 w 11394183"/>
              <a:gd name="connsiteY33" fmla="*/ 2416298 h 3300883"/>
              <a:gd name="connsiteX34" fmla="*/ 4059347 w 11394183"/>
              <a:gd name="connsiteY34" fmla="*/ 2447507 h 3300883"/>
              <a:gd name="connsiteX35" fmla="*/ 3650000 w 11394183"/>
              <a:gd name="connsiteY35" fmla="*/ 2447507 h 3300883"/>
              <a:gd name="connsiteX36" fmla="*/ 3621696 w 11394183"/>
              <a:gd name="connsiteY36" fmla="*/ 2418475 h 3300883"/>
              <a:gd name="connsiteX37" fmla="*/ 3598470 w 11394183"/>
              <a:gd name="connsiteY37" fmla="*/ 2396702 h 3300883"/>
              <a:gd name="connsiteX38" fmla="*/ 3504842 w 11394183"/>
              <a:gd name="connsiteY38" fmla="*/ 2387266 h 3300883"/>
              <a:gd name="connsiteX39" fmla="*/ 3506294 w 11394183"/>
              <a:gd name="connsiteY39" fmla="*/ 2251543 h 3300883"/>
              <a:gd name="connsiteX40" fmla="*/ 3618791 w 11394183"/>
              <a:gd name="connsiteY40" fmla="*/ 2250818 h 3300883"/>
              <a:gd name="connsiteX41" fmla="*/ 3620969 w 11394183"/>
              <a:gd name="connsiteY41" fmla="*/ 2195657 h 3300883"/>
              <a:gd name="connsiteX42" fmla="*/ 3622421 w 11394183"/>
              <a:gd name="connsiteY42" fmla="*/ 2186222 h 3300883"/>
              <a:gd name="connsiteX43" fmla="*/ 3635032 w 11394183"/>
              <a:gd name="connsiteY43" fmla="*/ 2179418 h 3300883"/>
              <a:gd name="connsiteX44" fmla="*/ 76208 w 11394183"/>
              <a:gd name="connsiteY44" fmla="*/ 1218744 h 3300883"/>
              <a:gd name="connsiteX45" fmla="*/ 0 w 11394183"/>
              <a:gd name="connsiteY45" fmla="*/ 1294951 h 3300883"/>
              <a:gd name="connsiteX46" fmla="*/ 0 w 11394183"/>
              <a:gd name="connsiteY46" fmla="*/ 1338499 h 3300883"/>
              <a:gd name="connsiteX47" fmla="*/ 0 w 11394183"/>
              <a:gd name="connsiteY47" fmla="*/ 3206684 h 3300883"/>
              <a:gd name="connsiteX48" fmla="*/ 1452 w 11394183"/>
              <a:gd name="connsiteY48" fmla="*/ 3264747 h 3300883"/>
              <a:gd name="connsiteX49" fmla="*/ 5988 w 11394183"/>
              <a:gd name="connsiteY49" fmla="*/ 3287337 h 3300883"/>
              <a:gd name="connsiteX50" fmla="*/ 19459 w 11394183"/>
              <a:gd name="connsiteY50" fmla="*/ 3300883 h 3300883"/>
              <a:gd name="connsiteX51" fmla="*/ 25633 w 11394183"/>
              <a:gd name="connsiteY51" fmla="*/ 3300883 h 3300883"/>
              <a:gd name="connsiteX52" fmla="*/ 26219 w 11394183"/>
              <a:gd name="connsiteY52" fmla="*/ 3300311 h 3300883"/>
              <a:gd name="connsiteX53" fmla="*/ 26699 w 11394183"/>
              <a:gd name="connsiteY53" fmla="*/ 3300883 h 3300883"/>
              <a:gd name="connsiteX54" fmla="*/ 1001629 w 11394183"/>
              <a:gd name="connsiteY54" fmla="*/ 3300883 h 3300883"/>
              <a:gd name="connsiteX55" fmla="*/ 1038606 w 11394183"/>
              <a:gd name="connsiteY55" fmla="*/ 3290150 h 3300883"/>
              <a:gd name="connsiteX56" fmla="*/ 997236 w 11394183"/>
              <a:gd name="connsiteY56" fmla="*/ 3251683 h 3300883"/>
              <a:gd name="connsiteX57" fmla="*/ 706920 w 11394183"/>
              <a:gd name="connsiteY57" fmla="*/ 2937416 h 3300883"/>
              <a:gd name="connsiteX58" fmla="*/ 566116 w 11394183"/>
              <a:gd name="connsiteY58" fmla="*/ 2610810 h 3300883"/>
              <a:gd name="connsiteX59" fmla="*/ 553779 w 11394183"/>
              <a:gd name="connsiteY59" fmla="*/ 2577424 h 3300883"/>
              <a:gd name="connsiteX60" fmla="*/ 545795 w 11394183"/>
              <a:gd name="connsiteY60" fmla="*/ 2556376 h 3300883"/>
              <a:gd name="connsiteX61" fmla="*/ 521117 w 11394183"/>
              <a:gd name="connsiteY61" fmla="*/ 2426459 h 3300883"/>
              <a:gd name="connsiteX62" fmla="*/ 528376 w 11394183"/>
              <a:gd name="connsiteY62" fmla="*/ 2095499 h 3300883"/>
              <a:gd name="connsiteX63" fmla="*/ 538537 w 11394183"/>
              <a:gd name="connsiteY63" fmla="*/ 2069371 h 3300883"/>
              <a:gd name="connsiteX64" fmla="*/ 538537 w 11394183"/>
              <a:gd name="connsiteY64" fmla="*/ 2066467 h 3300883"/>
              <a:gd name="connsiteX65" fmla="*/ 593697 w 11394183"/>
              <a:gd name="connsiteY65" fmla="*/ 1850181 h 3300883"/>
              <a:gd name="connsiteX66" fmla="*/ 880384 w 11394183"/>
              <a:gd name="connsiteY66" fmla="*/ 1419788 h 3300883"/>
              <a:gd name="connsiteX67" fmla="*/ 909415 w 11394183"/>
              <a:gd name="connsiteY67" fmla="*/ 1403095 h 3300883"/>
              <a:gd name="connsiteX68" fmla="*/ 981269 w 11394183"/>
              <a:gd name="connsiteY68" fmla="*/ 1331967 h 3300883"/>
              <a:gd name="connsiteX69" fmla="*/ 1085057 w 11394183"/>
              <a:gd name="connsiteY69" fmla="*/ 1260114 h 3300883"/>
              <a:gd name="connsiteX70" fmla="*/ 1107556 w 11394183"/>
              <a:gd name="connsiteY70" fmla="*/ 1230357 h 3300883"/>
              <a:gd name="connsiteX71" fmla="*/ 1066912 w 11394183"/>
              <a:gd name="connsiteY71" fmla="*/ 1219469 h 3300883"/>
              <a:gd name="connsiteX72" fmla="*/ 76208 w 11394183"/>
              <a:gd name="connsiteY72" fmla="*/ 1218744 h 3300883"/>
              <a:gd name="connsiteX73" fmla="*/ 2529381 w 11394183"/>
              <a:gd name="connsiteY73" fmla="*/ 142 h 3300883"/>
              <a:gd name="connsiteX74" fmla="*/ 2466963 w 11394183"/>
              <a:gd name="connsiteY74" fmla="*/ 46592 h 3300883"/>
              <a:gd name="connsiteX75" fmla="*/ 2497445 w 11394183"/>
              <a:gd name="connsiteY75" fmla="*/ 111914 h 3300883"/>
              <a:gd name="connsiteX76" fmla="*/ 2527929 w 11394183"/>
              <a:gd name="connsiteY76" fmla="*/ 169977 h 3300883"/>
              <a:gd name="connsiteX77" fmla="*/ 2527203 w 11394183"/>
              <a:gd name="connsiteY77" fmla="*/ 1443739 h 3300883"/>
              <a:gd name="connsiteX78" fmla="*/ 2527203 w 11394183"/>
              <a:gd name="connsiteY78" fmla="*/ 1603413 h 3300883"/>
              <a:gd name="connsiteX79" fmla="*/ 2517042 w 11394183"/>
              <a:gd name="connsiteY79" fmla="*/ 1630267 h 3300883"/>
              <a:gd name="connsiteX80" fmla="*/ 2491640 w 11394183"/>
              <a:gd name="connsiteY80" fmla="*/ 1671637 h 3300883"/>
              <a:gd name="connsiteX81" fmla="*/ 2491640 w 11394183"/>
              <a:gd name="connsiteY81" fmla="*/ 1722443 h 3300883"/>
              <a:gd name="connsiteX82" fmla="*/ 2467688 w 11394183"/>
              <a:gd name="connsiteY82" fmla="*/ 1748571 h 3300883"/>
              <a:gd name="connsiteX83" fmla="*/ 2373335 w 11394183"/>
              <a:gd name="connsiteY83" fmla="*/ 1748571 h 3300883"/>
              <a:gd name="connsiteX84" fmla="*/ 2349384 w 11394183"/>
              <a:gd name="connsiteY84" fmla="*/ 1721716 h 3300883"/>
              <a:gd name="connsiteX85" fmla="*/ 2349384 w 11394183"/>
              <a:gd name="connsiteY85" fmla="*/ 1649137 h 3300883"/>
              <a:gd name="connsiteX86" fmla="*/ 2337046 w 11394183"/>
              <a:gd name="connsiteY86" fmla="*/ 1630993 h 3300883"/>
              <a:gd name="connsiteX87" fmla="*/ 2310918 w 11394183"/>
              <a:gd name="connsiteY87" fmla="*/ 1601961 h 3300883"/>
              <a:gd name="connsiteX88" fmla="*/ 2310918 w 11394183"/>
              <a:gd name="connsiteY88" fmla="*/ 861655 h 3300883"/>
              <a:gd name="connsiteX89" fmla="*/ 2322530 w 11394183"/>
              <a:gd name="connsiteY89" fmla="*/ 805769 h 3300883"/>
              <a:gd name="connsiteX90" fmla="*/ 2265193 w 11394183"/>
              <a:gd name="connsiteY90" fmla="*/ 717949 h 3300883"/>
              <a:gd name="connsiteX91" fmla="*/ 2207130 w 11394183"/>
              <a:gd name="connsiteY91" fmla="*/ 781093 h 3300883"/>
              <a:gd name="connsiteX92" fmla="*/ 2253580 w 11394183"/>
              <a:gd name="connsiteY92" fmla="*/ 838430 h 3300883"/>
              <a:gd name="connsiteX93" fmla="*/ 2277531 w 11394183"/>
              <a:gd name="connsiteY93" fmla="*/ 877622 h 3300883"/>
              <a:gd name="connsiteX94" fmla="*/ 2278257 w 11394183"/>
              <a:gd name="connsiteY94" fmla="*/ 1596155 h 3300883"/>
              <a:gd name="connsiteX95" fmla="*/ 2241242 w 11394183"/>
              <a:gd name="connsiteY95" fmla="*/ 1631719 h 3300883"/>
              <a:gd name="connsiteX96" fmla="*/ 2205678 w 11394183"/>
              <a:gd name="connsiteY96" fmla="*/ 1666557 h 3300883"/>
              <a:gd name="connsiteX97" fmla="*/ 2204952 w 11394183"/>
              <a:gd name="connsiteY97" fmla="*/ 1742764 h 3300883"/>
              <a:gd name="connsiteX98" fmla="*/ 2123665 w 11394183"/>
              <a:gd name="connsiteY98" fmla="*/ 1747845 h 3300883"/>
              <a:gd name="connsiteX99" fmla="*/ 2101890 w 11394183"/>
              <a:gd name="connsiteY99" fmla="*/ 1747845 h 3300883"/>
              <a:gd name="connsiteX100" fmla="*/ 2074309 w 11394183"/>
              <a:gd name="connsiteY100" fmla="*/ 1720265 h 3300883"/>
              <a:gd name="connsiteX101" fmla="*/ 2074309 w 11394183"/>
              <a:gd name="connsiteY101" fmla="*/ 1630993 h 3300883"/>
              <a:gd name="connsiteX102" fmla="*/ 2008989 w 11394183"/>
              <a:gd name="connsiteY102" fmla="*/ 1618655 h 3300883"/>
              <a:gd name="connsiteX103" fmla="*/ 2002456 w 11394183"/>
              <a:gd name="connsiteY103" fmla="*/ 1599058 h 3300883"/>
              <a:gd name="connsiteX104" fmla="*/ 2002456 w 11394183"/>
              <a:gd name="connsiteY104" fmla="*/ 1135278 h 3300883"/>
              <a:gd name="connsiteX105" fmla="*/ 2005359 w 11394183"/>
              <a:gd name="connsiteY105" fmla="*/ 1117859 h 3300883"/>
              <a:gd name="connsiteX106" fmla="*/ 1660609 w 11394183"/>
              <a:gd name="connsiteY106" fmla="*/ 1117859 h 3300883"/>
              <a:gd name="connsiteX107" fmla="*/ 1623594 w 11394183"/>
              <a:gd name="connsiteY107" fmla="*/ 1104795 h 3300883"/>
              <a:gd name="connsiteX108" fmla="*/ 1617788 w 11394183"/>
              <a:gd name="connsiteY108" fmla="*/ 1073586 h 3300883"/>
              <a:gd name="connsiteX109" fmla="*/ 1617788 w 11394183"/>
              <a:gd name="connsiteY109" fmla="*/ 606177 h 3300883"/>
              <a:gd name="connsiteX110" fmla="*/ 1623594 w 11394183"/>
              <a:gd name="connsiteY110" fmla="*/ 575693 h 3300883"/>
              <a:gd name="connsiteX111" fmla="*/ 1623594 w 11394183"/>
              <a:gd name="connsiteY111" fmla="*/ 576420 h 3300883"/>
              <a:gd name="connsiteX112" fmla="*/ 1631577 w 11394183"/>
              <a:gd name="connsiteY112" fmla="*/ 561903 h 3300883"/>
              <a:gd name="connsiteX113" fmla="*/ 1640287 w 11394183"/>
              <a:gd name="connsiteY113" fmla="*/ 498760 h 3300883"/>
              <a:gd name="connsiteX114" fmla="*/ 1579321 w 11394183"/>
              <a:gd name="connsiteY114" fmla="*/ 467551 h 3300883"/>
              <a:gd name="connsiteX115" fmla="*/ 1526338 w 11394183"/>
              <a:gd name="connsiteY115" fmla="*/ 523437 h 3300883"/>
              <a:gd name="connsiteX116" fmla="*/ 1551015 w 11394183"/>
              <a:gd name="connsiteY116" fmla="*/ 578596 h 3300883"/>
              <a:gd name="connsiteX117" fmla="*/ 1581498 w 11394183"/>
              <a:gd name="connsiteY117" fmla="*/ 629402 h 3300883"/>
              <a:gd name="connsiteX118" fmla="*/ 1581498 w 11394183"/>
              <a:gd name="connsiteY118" fmla="*/ 1122214 h 3300883"/>
              <a:gd name="connsiteX119" fmla="*/ 1585853 w 11394183"/>
              <a:gd name="connsiteY119" fmla="*/ 1149068 h 3300883"/>
              <a:gd name="connsiteX120" fmla="*/ 1615610 w 11394183"/>
              <a:gd name="connsiteY120" fmla="*/ 1141084 h 3300883"/>
              <a:gd name="connsiteX121" fmla="*/ 1943667 w 11394183"/>
              <a:gd name="connsiteY121" fmla="*/ 1141084 h 3300883"/>
              <a:gd name="connsiteX122" fmla="*/ 1972699 w 11394183"/>
              <a:gd name="connsiteY122" fmla="*/ 1149793 h 3300883"/>
              <a:gd name="connsiteX123" fmla="*/ 1979957 w 11394183"/>
              <a:gd name="connsiteY123" fmla="*/ 1165761 h 3300883"/>
              <a:gd name="connsiteX124" fmla="*/ 1980683 w 11394183"/>
              <a:gd name="connsiteY124" fmla="*/ 1611396 h 3300883"/>
              <a:gd name="connsiteX125" fmla="*/ 1968344 w 11394183"/>
              <a:gd name="connsiteY125" fmla="*/ 1630267 h 3300883"/>
              <a:gd name="connsiteX126" fmla="*/ 1938587 w 11394183"/>
              <a:gd name="connsiteY126" fmla="*/ 1673814 h 3300883"/>
              <a:gd name="connsiteX127" fmla="*/ 1939313 w 11394183"/>
              <a:gd name="connsiteY127" fmla="*/ 1724619 h 3300883"/>
              <a:gd name="connsiteX128" fmla="*/ 1916087 w 11394183"/>
              <a:gd name="connsiteY128" fmla="*/ 1747845 h 3300883"/>
              <a:gd name="connsiteX129" fmla="*/ 1821734 w 11394183"/>
              <a:gd name="connsiteY129" fmla="*/ 1747845 h 3300883"/>
              <a:gd name="connsiteX130" fmla="*/ 1797784 w 11394183"/>
              <a:gd name="connsiteY130" fmla="*/ 1720991 h 3300883"/>
              <a:gd name="connsiteX131" fmla="*/ 1797784 w 11394183"/>
              <a:gd name="connsiteY131" fmla="*/ 1648412 h 3300883"/>
              <a:gd name="connsiteX132" fmla="*/ 1783993 w 11394183"/>
              <a:gd name="connsiteY132" fmla="*/ 1629541 h 3300883"/>
              <a:gd name="connsiteX133" fmla="*/ 1760768 w 11394183"/>
              <a:gd name="connsiteY133" fmla="*/ 1599784 h 3300883"/>
              <a:gd name="connsiteX134" fmla="*/ 1760768 w 11394183"/>
              <a:gd name="connsiteY134" fmla="*/ 1367531 h 3300883"/>
              <a:gd name="connsiteX135" fmla="*/ 1726656 w 11394183"/>
              <a:gd name="connsiteY135" fmla="*/ 1333418 h 3300883"/>
              <a:gd name="connsiteX136" fmla="*/ 1349971 w 11394183"/>
              <a:gd name="connsiteY136" fmla="*/ 1334145 h 3300883"/>
              <a:gd name="connsiteX137" fmla="*/ 1301343 w 11394183"/>
              <a:gd name="connsiteY137" fmla="*/ 1318178 h 3300883"/>
              <a:gd name="connsiteX138" fmla="*/ 1212797 w 11394183"/>
              <a:gd name="connsiteY138" fmla="*/ 1320354 h 3300883"/>
              <a:gd name="connsiteX139" fmla="*/ 1212071 w 11394183"/>
              <a:gd name="connsiteY139" fmla="*/ 1411078 h 3300883"/>
              <a:gd name="connsiteX140" fmla="*/ 1299166 w 11394183"/>
              <a:gd name="connsiteY140" fmla="*/ 1409626 h 3300883"/>
              <a:gd name="connsiteX141" fmla="*/ 1307149 w 11394183"/>
              <a:gd name="connsiteY141" fmla="*/ 1395111 h 3300883"/>
              <a:gd name="connsiteX142" fmla="*/ 1307149 w 11394183"/>
              <a:gd name="connsiteY142" fmla="*/ 1395837 h 3300883"/>
              <a:gd name="connsiteX143" fmla="*/ 1353600 w 11394183"/>
              <a:gd name="connsiteY143" fmla="*/ 1352289 h 3300883"/>
              <a:gd name="connsiteX144" fmla="*/ 1683835 w 11394183"/>
              <a:gd name="connsiteY144" fmla="*/ 1353015 h 3300883"/>
              <a:gd name="connsiteX145" fmla="*/ 1707060 w 11394183"/>
              <a:gd name="connsiteY145" fmla="*/ 1372612 h 3300883"/>
              <a:gd name="connsiteX146" fmla="*/ 1713592 w 11394183"/>
              <a:gd name="connsiteY146" fmla="*/ 1400191 h 3300883"/>
              <a:gd name="connsiteX147" fmla="*/ 1715043 w 11394183"/>
              <a:gd name="connsiteY147" fmla="*/ 1614299 h 3300883"/>
              <a:gd name="connsiteX148" fmla="*/ 1696899 w 11394183"/>
              <a:gd name="connsiteY148" fmla="*/ 1630267 h 3300883"/>
              <a:gd name="connsiteX149" fmla="*/ 1661335 w 11394183"/>
              <a:gd name="connsiteY149" fmla="*/ 1670911 h 3300883"/>
              <a:gd name="connsiteX150" fmla="*/ 1662061 w 11394183"/>
              <a:gd name="connsiteY150" fmla="*/ 1718087 h 3300883"/>
              <a:gd name="connsiteX151" fmla="*/ 1633030 w 11394183"/>
              <a:gd name="connsiteY151" fmla="*/ 1747119 h 3300883"/>
              <a:gd name="connsiteX152" fmla="*/ 1545934 w 11394183"/>
              <a:gd name="connsiteY152" fmla="*/ 1747119 h 3300883"/>
              <a:gd name="connsiteX153" fmla="*/ 1519080 w 11394183"/>
              <a:gd name="connsiteY153" fmla="*/ 1719540 h 3300883"/>
              <a:gd name="connsiteX154" fmla="*/ 1519080 w 11394183"/>
              <a:gd name="connsiteY154" fmla="*/ 1668734 h 3300883"/>
              <a:gd name="connsiteX155" fmla="*/ 1495129 w 11394183"/>
              <a:gd name="connsiteY155" fmla="*/ 1617928 h 3300883"/>
              <a:gd name="connsiteX156" fmla="*/ 1490048 w 11394183"/>
              <a:gd name="connsiteY156" fmla="*/ 1504706 h 3300883"/>
              <a:gd name="connsiteX157" fmla="*/ 1465372 w 11394183"/>
              <a:gd name="connsiteY157" fmla="*/ 1499625 h 3300883"/>
              <a:gd name="connsiteX158" fmla="*/ 934093 w 11394183"/>
              <a:gd name="connsiteY158" fmla="*/ 1499625 h 3300883"/>
              <a:gd name="connsiteX159" fmla="*/ 833208 w 11394183"/>
              <a:gd name="connsiteY159" fmla="*/ 1502528 h 3300883"/>
              <a:gd name="connsiteX160" fmla="*/ 794741 w 11394183"/>
              <a:gd name="connsiteY160" fmla="*/ 1533737 h 3300883"/>
              <a:gd name="connsiteX161" fmla="*/ 898529 w 11394183"/>
              <a:gd name="connsiteY161" fmla="*/ 1533737 h 3300883"/>
              <a:gd name="connsiteX162" fmla="*/ 1415292 w 11394183"/>
              <a:gd name="connsiteY162" fmla="*/ 1533737 h 3300883"/>
              <a:gd name="connsiteX163" fmla="*/ 1450130 w 11394183"/>
              <a:gd name="connsiteY163" fmla="*/ 1543898 h 3300883"/>
              <a:gd name="connsiteX164" fmla="*/ 1452307 w 11394183"/>
              <a:gd name="connsiteY164" fmla="*/ 1580187 h 3300883"/>
              <a:gd name="connsiteX165" fmla="*/ 1408034 w 11394183"/>
              <a:gd name="connsiteY165" fmla="*/ 1629541 h 3300883"/>
              <a:gd name="connsiteX166" fmla="*/ 1384083 w 11394183"/>
              <a:gd name="connsiteY166" fmla="*/ 1652766 h 3300883"/>
              <a:gd name="connsiteX167" fmla="*/ 1384083 w 11394183"/>
              <a:gd name="connsiteY167" fmla="*/ 1663653 h 3300883"/>
              <a:gd name="connsiteX168" fmla="*/ 1299891 w 11394183"/>
              <a:gd name="connsiteY168" fmla="*/ 1744942 h 3300883"/>
              <a:gd name="connsiteX169" fmla="*/ 1211345 w 11394183"/>
              <a:gd name="connsiteY169" fmla="*/ 1834214 h 3300883"/>
              <a:gd name="connsiteX170" fmla="*/ 1211345 w 11394183"/>
              <a:gd name="connsiteY170" fmla="*/ 1961227 h 3300883"/>
              <a:gd name="connsiteX171" fmla="*/ 1184491 w 11394183"/>
              <a:gd name="connsiteY171" fmla="*/ 1988082 h 3300883"/>
              <a:gd name="connsiteX172" fmla="*/ 1137315 w 11394183"/>
              <a:gd name="connsiteY172" fmla="*/ 1988082 h 3300883"/>
              <a:gd name="connsiteX173" fmla="*/ 1090864 w 11394183"/>
              <a:gd name="connsiteY173" fmla="*/ 2009129 h 3300883"/>
              <a:gd name="connsiteX174" fmla="*/ 1057477 w 11394183"/>
              <a:gd name="connsiteY174" fmla="*/ 2016388 h 3300883"/>
              <a:gd name="connsiteX175" fmla="*/ 557408 w 11394183"/>
              <a:gd name="connsiteY175" fmla="*/ 2014210 h 3300883"/>
              <a:gd name="connsiteX176" fmla="*/ 586439 w 11394183"/>
              <a:gd name="connsiteY176" fmla="*/ 2049048 h 3300883"/>
              <a:gd name="connsiteX177" fmla="*/ 1056026 w 11394183"/>
              <a:gd name="connsiteY177" fmla="*/ 2049048 h 3300883"/>
              <a:gd name="connsiteX178" fmla="*/ 1090864 w 11394183"/>
              <a:gd name="connsiteY178" fmla="*/ 2059209 h 3300883"/>
              <a:gd name="connsiteX179" fmla="*/ 1094493 w 11394183"/>
              <a:gd name="connsiteY179" fmla="*/ 2116546 h 3300883"/>
              <a:gd name="connsiteX180" fmla="*/ 1206991 w 11394183"/>
              <a:gd name="connsiteY180" fmla="*/ 2122353 h 3300883"/>
              <a:gd name="connsiteX181" fmla="*/ 1210619 w 11394183"/>
              <a:gd name="connsiteY181" fmla="*/ 2245011 h 3300883"/>
              <a:gd name="connsiteX182" fmla="*/ 1189571 w 11394183"/>
              <a:gd name="connsiteY182" fmla="*/ 2266060 h 3300883"/>
              <a:gd name="connsiteX183" fmla="*/ 1142395 w 11394183"/>
              <a:gd name="connsiteY183" fmla="*/ 2266060 h 3300883"/>
              <a:gd name="connsiteX184" fmla="*/ 1093767 w 11394183"/>
              <a:gd name="connsiteY184" fmla="*/ 2301623 h 3300883"/>
              <a:gd name="connsiteX185" fmla="*/ 1061832 w 11394183"/>
              <a:gd name="connsiteY185" fmla="*/ 2313962 h 3300883"/>
              <a:gd name="connsiteX186" fmla="*/ 528376 w 11394183"/>
              <a:gd name="connsiteY186" fmla="*/ 2313962 h 3300883"/>
              <a:gd name="connsiteX187" fmla="*/ 559586 w 11394183"/>
              <a:gd name="connsiteY187" fmla="*/ 2346622 h 3300883"/>
              <a:gd name="connsiteX188" fmla="*/ 1055300 w 11394183"/>
              <a:gd name="connsiteY188" fmla="*/ 2346622 h 3300883"/>
              <a:gd name="connsiteX189" fmla="*/ 1091589 w 11394183"/>
              <a:gd name="connsiteY189" fmla="*/ 2358235 h 3300883"/>
              <a:gd name="connsiteX190" fmla="*/ 1137315 w 11394183"/>
              <a:gd name="connsiteY190" fmla="*/ 2399605 h 3300883"/>
              <a:gd name="connsiteX191" fmla="*/ 1210619 w 11394183"/>
              <a:gd name="connsiteY191" fmla="*/ 2470732 h 3300883"/>
              <a:gd name="connsiteX192" fmla="*/ 1137315 w 11394183"/>
              <a:gd name="connsiteY192" fmla="*/ 2543311 h 3300883"/>
              <a:gd name="connsiteX193" fmla="*/ 1092315 w 11394183"/>
              <a:gd name="connsiteY193" fmla="*/ 2569440 h 3300883"/>
              <a:gd name="connsiteX194" fmla="*/ 1057477 w 11394183"/>
              <a:gd name="connsiteY194" fmla="*/ 2578149 h 3300883"/>
              <a:gd name="connsiteX195" fmla="*/ 557408 w 11394183"/>
              <a:gd name="connsiteY195" fmla="*/ 2578875 h 3300883"/>
              <a:gd name="connsiteX196" fmla="*/ 595875 w 11394183"/>
              <a:gd name="connsiteY196" fmla="*/ 2599197 h 3300883"/>
              <a:gd name="connsiteX197" fmla="*/ 1048042 w 11394183"/>
              <a:gd name="connsiteY197" fmla="*/ 2599922 h 3300883"/>
              <a:gd name="connsiteX198" fmla="*/ 1087235 w 11394183"/>
              <a:gd name="connsiteY198" fmla="*/ 2608632 h 3300883"/>
              <a:gd name="connsiteX199" fmla="*/ 1095218 w 11394183"/>
              <a:gd name="connsiteY199" fmla="*/ 2673954 h 3300883"/>
              <a:gd name="connsiteX200" fmla="*/ 1204087 w 11394183"/>
              <a:gd name="connsiteY200" fmla="*/ 2679034 h 3300883"/>
              <a:gd name="connsiteX201" fmla="*/ 1209894 w 11394183"/>
              <a:gd name="connsiteY201" fmla="*/ 2713872 h 3300883"/>
              <a:gd name="connsiteX202" fmla="*/ 1209167 w 11394183"/>
              <a:gd name="connsiteY202" fmla="*/ 2855401 h 3300883"/>
              <a:gd name="connsiteX203" fmla="*/ 1235296 w 11394183"/>
              <a:gd name="connsiteY203" fmla="*/ 2882255 h 3300883"/>
              <a:gd name="connsiteX204" fmla="*/ 1376825 w 11394183"/>
              <a:gd name="connsiteY204" fmla="*/ 2880804 h 3300883"/>
              <a:gd name="connsiteX205" fmla="*/ 1423276 w 11394183"/>
              <a:gd name="connsiteY205" fmla="*/ 2925802 h 3300883"/>
              <a:gd name="connsiteX206" fmla="*/ 1448678 w 11394183"/>
              <a:gd name="connsiteY206" fmla="*/ 3003462 h 3300883"/>
              <a:gd name="connsiteX207" fmla="*/ 1450856 w 11394183"/>
              <a:gd name="connsiteY207" fmla="*/ 3023784 h 3300883"/>
              <a:gd name="connsiteX208" fmla="*/ 1450856 w 11394183"/>
              <a:gd name="connsiteY208" fmla="*/ 3300883 h 3300883"/>
              <a:gd name="connsiteX209" fmla="*/ 1490048 w 11394183"/>
              <a:gd name="connsiteY209" fmla="*/ 3300883 h 3300883"/>
              <a:gd name="connsiteX210" fmla="*/ 1490048 w 11394183"/>
              <a:gd name="connsiteY210" fmla="*/ 3027414 h 3300883"/>
              <a:gd name="connsiteX211" fmla="*/ 1496580 w 11394183"/>
              <a:gd name="connsiteY211" fmla="*/ 2990398 h 3300883"/>
              <a:gd name="connsiteX212" fmla="*/ 1495855 w 11394183"/>
              <a:gd name="connsiteY212" fmla="*/ 2991124 h 3300883"/>
              <a:gd name="connsiteX213" fmla="*/ 1500210 w 11394183"/>
              <a:gd name="connsiteY213" fmla="*/ 2986043 h 3300883"/>
              <a:gd name="connsiteX214" fmla="*/ 1551741 w 11394183"/>
              <a:gd name="connsiteY214" fmla="*/ 2972979 h 3300883"/>
              <a:gd name="connsiteX215" fmla="*/ 1553918 w 11394183"/>
              <a:gd name="connsiteY215" fmla="*/ 2915641 h 3300883"/>
              <a:gd name="connsiteX216" fmla="*/ 1601821 w 11394183"/>
              <a:gd name="connsiteY216" fmla="*/ 2869191 h 3300883"/>
              <a:gd name="connsiteX217" fmla="*/ 1698350 w 11394183"/>
              <a:gd name="connsiteY217" fmla="*/ 2879352 h 3300883"/>
              <a:gd name="connsiteX218" fmla="*/ 1712866 w 11394183"/>
              <a:gd name="connsiteY218" fmla="*/ 3041929 h 3300883"/>
              <a:gd name="connsiteX219" fmla="*/ 1713637 w 11394183"/>
              <a:gd name="connsiteY219" fmla="*/ 3300883 h 3300883"/>
              <a:gd name="connsiteX220" fmla="*/ 1762496 w 11394183"/>
              <a:gd name="connsiteY220" fmla="*/ 3300883 h 3300883"/>
              <a:gd name="connsiteX221" fmla="*/ 1762220 w 11394183"/>
              <a:gd name="connsiteY221" fmla="*/ 3001284 h 3300883"/>
              <a:gd name="connsiteX222" fmla="*/ 1790526 w 11394183"/>
              <a:gd name="connsiteY222" fmla="*/ 2986043 h 3300883"/>
              <a:gd name="connsiteX223" fmla="*/ 1831896 w 11394183"/>
              <a:gd name="connsiteY223" fmla="*/ 2943947 h 3300883"/>
              <a:gd name="connsiteX224" fmla="*/ 1905926 w 11394183"/>
              <a:gd name="connsiteY224" fmla="*/ 2869917 h 3300883"/>
              <a:gd name="connsiteX225" fmla="*/ 1978506 w 11394183"/>
              <a:gd name="connsiteY225" fmla="*/ 2878626 h 3300883"/>
              <a:gd name="connsiteX226" fmla="*/ 1982134 w 11394183"/>
              <a:gd name="connsiteY226" fmla="*/ 2968624 h 3300883"/>
              <a:gd name="connsiteX227" fmla="*/ 1991570 w 11394183"/>
              <a:gd name="connsiteY227" fmla="*/ 2992576 h 3300883"/>
              <a:gd name="connsiteX228" fmla="*/ 2016247 w 11394183"/>
              <a:gd name="connsiteY228" fmla="*/ 3034671 h 3300883"/>
              <a:gd name="connsiteX229" fmla="*/ 2016442 w 11394183"/>
              <a:gd name="connsiteY229" fmla="*/ 3300883 h 3300883"/>
              <a:gd name="connsiteX230" fmla="*/ 2053457 w 11394183"/>
              <a:gd name="connsiteY230" fmla="*/ 3300883 h 3300883"/>
              <a:gd name="connsiteX231" fmla="*/ 2053262 w 11394183"/>
              <a:gd name="connsiteY231" fmla="*/ 3025236 h 3300883"/>
              <a:gd name="connsiteX232" fmla="*/ 2088826 w 11394183"/>
              <a:gd name="connsiteY232" fmla="*/ 2983866 h 3300883"/>
              <a:gd name="connsiteX233" fmla="*/ 2106244 w 11394183"/>
              <a:gd name="connsiteY233" fmla="*/ 2966447 h 3300883"/>
              <a:gd name="connsiteX234" fmla="*/ 2106244 w 11394183"/>
              <a:gd name="connsiteY234" fmla="*/ 2944673 h 3300883"/>
              <a:gd name="connsiteX235" fmla="*/ 2184631 w 11394183"/>
              <a:gd name="connsiteY235" fmla="*/ 2869917 h 3300883"/>
              <a:gd name="connsiteX236" fmla="*/ 2254307 w 11394183"/>
              <a:gd name="connsiteY236" fmla="*/ 2880078 h 3300883"/>
              <a:gd name="connsiteX237" fmla="*/ 2257210 w 11394183"/>
              <a:gd name="connsiteY237" fmla="*/ 2970075 h 3300883"/>
              <a:gd name="connsiteX238" fmla="*/ 2277531 w 11394183"/>
              <a:gd name="connsiteY238" fmla="*/ 2993301 h 3300883"/>
              <a:gd name="connsiteX239" fmla="*/ 2316725 w 11394183"/>
              <a:gd name="connsiteY239" fmla="*/ 3035397 h 3300883"/>
              <a:gd name="connsiteX240" fmla="*/ 2316725 w 11394183"/>
              <a:gd name="connsiteY240" fmla="*/ 3300883 h 3300883"/>
              <a:gd name="connsiteX241" fmla="*/ 2350697 w 11394183"/>
              <a:gd name="connsiteY241" fmla="*/ 3300883 h 3300883"/>
              <a:gd name="connsiteX242" fmla="*/ 2350836 w 11394183"/>
              <a:gd name="connsiteY242" fmla="*/ 3033946 h 3300883"/>
              <a:gd name="connsiteX243" fmla="*/ 2360997 w 11394183"/>
              <a:gd name="connsiteY243" fmla="*/ 2992576 h 3300883"/>
              <a:gd name="connsiteX244" fmla="*/ 2386399 w 11394183"/>
              <a:gd name="connsiteY244" fmla="*/ 2983866 h 3300883"/>
              <a:gd name="connsiteX245" fmla="*/ 2383497 w 11394183"/>
              <a:gd name="connsiteY245" fmla="*/ 2901126 h 3300883"/>
              <a:gd name="connsiteX246" fmla="*/ 2403093 w 11394183"/>
              <a:gd name="connsiteY246" fmla="*/ 2869917 h 3300883"/>
              <a:gd name="connsiteX247" fmla="*/ 2522123 w 11394183"/>
              <a:gd name="connsiteY247" fmla="*/ 2870642 h 3300883"/>
              <a:gd name="connsiteX248" fmla="*/ 2530832 w 11394183"/>
              <a:gd name="connsiteY248" fmla="*/ 2880804 h 3300883"/>
              <a:gd name="connsiteX249" fmla="*/ 2537364 w 11394183"/>
              <a:gd name="connsiteY249" fmla="*/ 2992576 h 3300883"/>
              <a:gd name="connsiteX250" fmla="*/ 2632443 w 11394183"/>
              <a:gd name="connsiteY250" fmla="*/ 2985317 h 3300883"/>
              <a:gd name="connsiteX251" fmla="*/ 2663652 w 11394183"/>
              <a:gd name="connsiteY251" fmla="*/ 2954835 h 3300883"/>
              <a:gd name="connsiteX252" fmla="*/ 2752198 w 11394183"/>
              <a:gd name="connsiteY252" fmla="*/ 2869191 h 3300883"/>
              <a:gd name="connsiteX253" fmla="*/ 2798649 w 11394183"/>
              <a:gd name="connsiteY253" fmla="*/ 2869191 h 3300883"/>
              <a:gd name="connsiteX254" fmla="*/ 2798649 w 11394183"/>
              <a:gd name="connsiteY254" fmla="*/ 2879352 h 3300883"/>
              <a:gd name="connsiteX255" fmla="*/ 2681797 w 11394183"/>
              <a:gd name="connsiteY255" fmla="*/ 2879352 h 3300883"/>
              <a:gd name="connsiteX256" fmla="*/ 2710828 w 11394183"/>
              <a:gd name="connsiteY256" fmla="*/ 2880804 h 3300883"/>
              <a:gd name="connsiteX257" fmla="*/ 2809536 w 11394183"/>
              <a:gd name="connsiteY257" fmla="*/ 2985317 h 3300883"/>
              <a:gd name="connsiteX258" fmla="*/ 2910420 w 11394183"/>
              <a:gd name="connsiteY258" fmla="*/ 2984592 h 3300883"/>
              <a:gd name="connsiteX259" fmla="*/ 2940177 w 11394183"/>
              <a:gd name="connsiteY259" fmla="*/ 2956286 h 3300883"/>
              <a:gd name="connsiteX260" fmla="*/ 2938000 w 11394183"/>
              <a:gd name="connsiteY260" fmla="*/ 2915733 h 3300883"/>
              <a:gd name="connsiteX261" fmla="*/ 2946568 w 11394183"/>
              <a:gd name="connsiteY261" fmla="*/ 2876375 h 3300883"/>
              <a:gd name="connsiteX262" fmla="*/ 2945985 w 11394183"/>
              <a:gd name="connsiteY262" fmla="*/ 2876449 h 3300883"/>
              <a:gd name="connsiteX263" fmla="*/ 2946710 w 11394183"/>
              <a:gd name="connsiteY263" fmla="*/ 2875723 h 3300883"/>
              <a:gd name="connsiteX264" fmla="*/ 2946568 w 11394183"/>
              <a:gd name="connsiteY264" fmla="*/ 2876375 h 3300883"/>
              <a:gd name="connsiteX265" fmla="*/ 3016658 w 11394183"/>
              <a:gd name="connsiteY265" fmla="*/ 2867467 h 3300883"/>
              <a:gd name="connsiteX266" fmla="*/ 3086787 w 11394183"/>
              <a:gd name="connsiteY266" fmla="*/ 2878626 h 3300883"/>
              <a:gd name="connsiteX267" fmla="*/ 3094045 w 11394183"/>
              <a:gd name="connsiteY267" fmla="*/ 2908384 h 3300883"/>
              <a:gd name="connsiteX268" fmla="*/ 3169527 w 11394183"/>
              <a:gd name="connsiteY268" fmla="*/ 2984592 h 3300883"/>
              <a:gd name="connsiteX269" fmla="*/ 3215978 w 11394183"/>
              <a:gd name="connsiteY269" fmla="*/ 2938141 h 3300883"/>
              <a:gd name="connsiteX270" fmla="*/ 3282751 w 11394183"/>
              <a:gd name="connsiteY270" fmla="*/ 2869191 h 3300883"/>
              <a:gd name="connsiteX271" fmla="*/ 3453311 w 11394183"/>
              <a:gd name="connsiteY271" fmla="*/ 2869917 h 3300883"/>
              <a:gd name="connsiteX272" fmla="*/ 3498311 w 11394183"/>
              <a:gd name="connsiteY272" fmla="*/ 2827095 h 3300883"/>
              <a:gd name="connsiteX273" fmla="*/ 3496859 w 11394183"/>
              <a:gd name="connsiteY273" fmla="*/ 2565810 h 3300883"/>
              <a:gd name="connsiteX274" fmla="*/ 3544761 w 11394183"/>
              <a:gd name="connsiteY274" fmla="*/ 2520086 h 3300883"/>
              <a:gd name="connsiteX275" fmla="*/ 3591938 w 11394183"/>
              <a:gd name="connsiteY275" fmla="*/ 2520086 h 3300883"/>
              <a:gd name="connsiteX276" fmla="*/ 3613711 w 11394183"/>
              <a:gd name="connsiteY276" fmla="*/ 2507022 h 3300883"/>
              <a:gd name="connsiteX277" fmla="*/ 3646372 w 11394183"/>
              <a:gd name="connsiteY277" fmla="*/ 2481619 h 3300883"/>
              <a:gd name="connsiteX278" fmla="*/ 4048460 w 11394183"/>
              <a:gd name="connsiteY278" fmla="*/ 2481619 h 3300883"/>
              <a:gd name="connsiteX279" fmla="*/ 4078217 w 11394183"/>
              <a:gd name="connsiteY279" fmla="*/ 2489602 h 3300883"/>
              <a:gd name="connsiteX280" fmla="*/ 4063702 w 11394183"/>
              <a:gd name="connsiteY280" fmla="*/ 2557827 h 3300883"/>
              <a:gd name="connsiteX281" fmla="*/ 3740724 w 11394183"/>
              <a:gd name="connsiteY281" fmla="*/ 3121765 h 3300883"/>
              <a:gd name="connsiteX282" fmla="*/ 3566535 w 11394183"/>
              <a:gd name="connsiteY282" fmla="*/ 3262569 h 3300883"/>
              <a:gd name="connsiteX283" fmla="*/ 3548027 w 11394183"/>
              <a:gd name="connsiteY283" fmla="*/ 3286067 h 3300883"/>
              <a:gd name="connsiteX284" fmla="*/ 3562779 w 11394183"/>
              <a:gd name="connsiteY284" fmla="*/ 3300883 h 3300883"/>
              <a:gd name="connsiteX285" fmla="*/ 4927481 w 11394183"/>
              <a:gd name="connsiteY285" fmla="*/ 3300883 h 3300883"/>
              <a:gd name="connsiteX286" fmla="*/ 6796755 w 11394183"/>
              <a:gd name="connsiteY286" fmla="*/ 3296863 h 3300883"/>
              <a:gd name="connsiteX287" fmla="*/ 9075283 w 11394183"/>
              <a:gd name="connsiteY287" fmla="*/ 3297407 h 3300883"/>
              <a:gd name="connsiteX288" fmla="*/ 9637770 w 11394183"/>
              <a:gd name="connsiteY288" fmla="*/ 3298133 h 3300883"/>
              <a:gd name="connsiteX289" fmla="*/ 9759703 w 11394183"/>
              <a:gd name="connsiteY289" fmla="*/ 3262569 h 3300883"/>
              <a:gd name="connsiteX290" fmla="*/ 10484767 w 11394183"/>
              <a:gd name="connsiteY290" fmla="*/ 2822015 h 3300883"/>
              <a:gd name="connsiteX291" fmla="*/ 11354264 w 11394183"/>
              <a:gd name="connsiteY291" fmla="*/ 2298720 h 3300883"/>
              <a:gd name="connsiteX292" fmla="*/ 11394183 w 11394183"/>
              <a:gd name="connsiteY292" fmla="*/ 2251543 h 3300883"/>
              <a:gd name="connsiteX293" fmla="*/ 9760429 w 11394183"/>
              <a:gd name="connsiteY293" fmla="*/ 1255034 h 3300883"/>
              <a:gd name="connsiteX294" fmla="*/ 9609464 w 11394183"/>
              <a:gd name="connsiteY294" fmla="*/ 1208583 h 3300883"/>
              <a:gd name="connsiteX295" fmla="*/ 6151074 w 11394183"/>
              <a:gd name="connsiteY295" fmla="*/ 1210034 h 3300883"/>
              <a:gd name="connsiteX296" fmla="*/ 3621696 w 11394183"/>
              <a:gd name="connsiteY296" fmla="*/ 1208583 h 3300883"/>
              <a:gd name="connsiteX297" fmla="*/ 3552745 w 11394183"/>
              <a:gd name="connsiteY297" fmla="*/ 1211486 h 3300883"/>
              <a:gd name="connsiteX298" fmla="*/ 3526616 w 11394183"/>
              <a:gd name="connsiteY298" fmla="*/ 1225276 h 3300883"/>
              <a:gd name="connsiteX299" fmla="*/ 3541858 w 11394183"/>
              <a:gd name="connsiteY299" fmla="*/ 1252131 h 3300883"/>
              <a:gd name="connsiteX300" fmla="*/ 3581050 w 11394183"/>
              <a:gd name="connsiteY300" fmla="*/ 1278984 h 3300883"/>
              <a:gd name="connsiteX301" fmla="*/ 4092007 w 11394183"/>
              <a:gd name="connsiteY301" fmla="*/ 2112917 h 3300883"/>
              <a:gd name="connsiteX302" fmla="*/ 4068782 w 11394183"/>
              <a:gd name="connsiteY302" fmla="*/ 2144852 h 3300883"/>
              <a:gd name="connsiteX303" fmla="*/ 3644195 w 11394183"/>
              <a:gd name="connsiteY303" fmla="*/ 2144127 h 3300883"/>
              <a:gd name="connsiteX304" fmla="*/ 3623147 w 11394183"/>
              <a:gd name="connsiteY304" fmla="*/ 2136142 h 3300883"/>
              <a:gd name="connsiteX305" fmla="*/ 3589760 w 11394183"/>
              <a:gd name="connsiteY305" fmla="*/ 2117998 h 3300883"/>
              <a:gd name="connsiteX306" fmla="*/ 3504842 w 11394183"/>
              <a:gd name="connsiteY306" fmla="*/ 2105660 h 3300883"/>
              <a:gd name="connsiteX307" fmla="*/ 3499037 w 11394183"/>
              <a:gd name="connsiteY307" fmla="*/ 2089693 h 3300883"/>
              <a:gd name="connsiteX308" fmla="*/ 3499037 w 11394183"/>
              <a:gd name="connsiteY308" fmla="*/ 1765989 h 3300883"/>
              <a:gd name="connsiteX309" fmla="*/ 3504842 w 11394183"/>
              <a:gd name="connsiteY309" fmla="*/ 1750022 h 3300883"/>
              <a:gd name="connsiteX310" fmla="*/ 3491053 w 11394183"/>
              <a:gd name="connsiteY310" fmla="*/ 1744216 h 3300883"/>
              <a:gd name="connsiteX311" fmla="*/ 3248639 w 11394183"/>
              <a:gd name="connsiteY311" fmla="*/ 1744942 h 3300883"/>
              <a:gd name="connsiteX312" fmla="*/ 3186220 w 11394183"/>
              <a:gd name="connsiteY312" fmla="*/ 1683975 h 3300883"/>
              <a:gd name="connsiteX313" fmla="*/ 3172431 w 11394183"/>
              <a:gd name="connsiteY313" fmla="*/ 1617928 h 3300883"/>
              <a:gd name="connsiteX314" fmla="*/ 3165898 w 11394183"/>
              <a:gd name="connsiteY314" fmla="*/ 1591074 h 3300883"/>
              <a:gd name="connsiteX315" fmla="*/ 3165898 w 11394183"/>
              <a:gd name="connsiteY315" fmla="*/ 1007539 h 3300883"/>
              <a:gd name="connsiteX316" fmla="*/ 3172375 w 11394183"/>
              <a:gd name="connsiteY316" fmla="*/ 980915 h 3300883"/>
              <a:gd name="connsiteX317" fmla="*/ 3171705 w 11394183"/>
              <a:gd name="connsiteY317" fmla="*/ 981410 h 3300883"/>
              <a:gd name="connsiteX318" fmla="*/ 3172431 w 11394183"/>
              <a:gd name="connsiteY318" fmla="*/ 980685 h 3300883"/>
              <a:gd name="connsiteX319" fmla="*/ 3172375 w 11394183"/>
              <a:gd name="connsiteY319" fmla="*/ 980915 h 3300883"/>
              <a:gd name="connsiteX320" fmla="*/ 3184225 w 11394183"/>
              <a:gd name="connsiteY320" fmla="*/ 972157 h 3300883"/>
              <a:gd name="connsiteX321" fmla="*/ 3200011 w 11394183"/>
              <a:gd name="connsiteY321" fmla="*/ 972701 h 3300883"/>
              <a:gd name="connsiteX322" fmla="*/ 3781369 w 11394183"/>
              <a:gd name="connsiteY322" fmla="*/ 972701 h 3300883"/>
              <a:gd name="connsiteX323" fmla="*/ 3809675 w 11394183"/>
              <a:gd name="connsiteY323" fmla="*/ 981410 h 3300883"/>
              <a:gd name="connsiteX324" fmla="*/ 3808949 w 11394183"/>
              <a:gd name="connsiteY324" fmla="*/ 980685 h 3300883"/>
              <a:gd name="connsiteX325" fmla="*/ 3813303 w 11394183"/>
              <a:gd name="connsiteY325" fmla="*/ 984314 h 3300883"/>
              <a:gd name="connsiteX326" fmla="*/ 3811127 w 11394183"/>
              <a:gd name="connsiteY326" fmla="*/ 986491 h 3300883"/>
              <a:gd name="connsiteX327" fmla="*/ 3831448 w 11394183"/>
              <a:gd name="connsiteY327" fmla="*/ 1017700 h 3300883"/>
              <a:gd name="connsiteX328" fmla="*/ 3912011 w 11394183"/>
              <a:gd name="connsiteY328" fmla="*/ 1017700 h 3300883"/>
              <a:gd name="connsiteX329" fmla="*/ 3919269 w 11394183"/>
              <a:gd name="connsiteY329" fmla="*/ 1010442 h 3300883"/>
              <a:gd name="connsiteX330" fmla="*/ 3926527 w 11394183"/>
              <a:gd name="connsiteY330" fmla="*/ 1002459 h 3300883"/>
              <a:gd name="connsiteX331" fmla="*/ 3928705 w 11394183"/>
              <a:gd name="connsiteY331" fmla="*/ 934960 h 3300883"/>
              <a:gd name="connsiteX332" fmla="*/ 3838706 w 11394183"/>
              <a:gd name="connsiteY332" fmla="*/ 922621 h 3300883"/>
              <a:gd name="connsiteX333" fmla="*/ 3790078 w 11394183"/>
              <a:gd name="connsiteY333" fmla="*/ 939315 h 3300883"/>
              <a:gd name="connsiteX334" fmla="*/ 3191301 w 11394183"/>
              <a:gd name="connsiteY334" fmla="*/ 939315 h 3300883"/>
              <a:gd name="connsiteX335" fmla="*/ 3141947 w 11394183"/>
              <a:gd name="connsiteY335" fmla="*/ 987217 h 3300883"/>
              <a:gd name="connsiteX336" fmla="*/ 3141947 w 11394183"/>
              <a:gd name="connsiteY336" fmla="*/ 1596881 h 3300883"/>
              <a:gd name="connsiteX337" fmla="*/ 3117271 w 11394183"/>
              <a:gd name="connsiteY337" fmla="*/ 1630267 h 3300883"/>
              <a:gd name="connsiteX338" fmla="*/ 3049046 w 11394183"/>
              <a:gd name="connsiteY338" fmla="*/ 1702846 h 3300883"/>
              <a:gd name="connsiteX339" fmla="*/ 3049773 w 11394183"/>
              <a:gd name="connsiteY339" fmla="*/ 1724619 h 3300883"/>
              <a:gd name="connsiteX340" fmla="*/ 3030176 w 11394183"/>
              <a:gd name="connsiteY340" fmla="*/ 1746393 h 3300883"/>
              <a:gd name="connsiteX341" fmla="*/ 2968483 w 11394183"/>
              <a:gd name="connsiteY341" fmla="*/ 1746393 h 3300883"/>
              <a:gd name="connsiteX342" fmla="*/ 2909695 w 11394183"/>
              <a:gd name="connsiteY342" fmla="*/ 1689782 h 3300883"/>
              <a:gd name="connsiteX343" fmla="*/ 2874131 w 11394183"/>
              <a:gd name="connsiteY343" fmla="*/ 1617928 h 3300883"/>
              <a:gd name="connsiteX344" fmla="*/ 2863970 w 11394183"/>
              <a:gd name="connsiteY344" fmla="*/ 1584542 h 3300883"/>
              <a:gd name="connsiteX345" fmla="*/ 2863970 w 11394183"/>
              <a:gd name="connsiteY345" fmla="*/ 535775 h 3300883"/>
              <a:gd name="connsiteX346" fmla="*/ 2871228 w 11394183"/>
              <a:gd name="connsiteY346" fmla="*/ 502389 h 3300883"/>
              <a:gd name="connsiteX347" fmla="*/ 2870501 w 11394183"/>
              <a:gd name="connsiteY347" fmla="*/ 503114 h 3300883"/>
              <a:gd name="connsiteX348" fmla="*/ 2906066 w 11394183"/>
              <a:gd name="connsiteY348" fmla="*/ 494405 h 3300883"/>
              <a:gd name="connsiteX349" fmla="*/ 3344443 w 11394183"/>
              <a:gd name="connsiteY349" fmla="*/ 495131 h 3300883"/>
              <a:gd name="connsiteX350" fmla="*/ 3378556 w 11394183"/>
              <a:gd name="connsiteY350" fmla="*/ 460293 h 3300883"/>
              <a:gd name="connsiteX351" fmla="*/ 3378556 w 11394183"/>
              <a:gd name="connsiteY351" fmla="*/ 206266 h 3300883"/>
              <a:gd name="connsiteX352" fmla="*/ 3393071 w 11394183"/>
              <a:gd name="connsiteY352" fmla="*/ 176509 h 3300883"/>
              <a:gd name="connsiteX353" fmla="*/ 3414845 w 11394183"/>
              <a:gd name="connsiteY353" fmla="*/ 154735 h 3300883"/>
              <a:gd name="connsiteX354" fmla="*/ 3417022 w 11394183"/>
              <a:gd name="connsiteY354" fmla="*/ 92317 h 3300883"/>
              <a:gd name="connsiteX355" fmla="*/ 3349523 w 11394183"/>
              <a:gd name="connsiteY355" fmla="*/ 62560 h 3300883"/>
              <a:gd name="connsiteX356" fmla="*/ 3300169 w 11394183"/>
              <a:gd name="connsiteY356" fmla="*/ 109736 h 3300883"/>
              <a:gd name="connsiteX357" fmla="*/ 3330653 w 11394183"/>
              <a:gd name="connsiteY357" fmla="*/ 180863 h 3300883"/>
              <a:gd name="connsiteX358" fmla="*/ 3352427 w 11394183"/>
              <a:gd name="connsiteY358" fmla="*/ 224411 h 3300883"/>
              <a:gd name="connsiteX359" fmla="*/ 3353153 w 11394183"/>
              <a:gd name="connsiteY359" fmla="*/ 438519 h 3300883"/>
              <a:gd name="connsiteX360" fmla="*/ 3319041 w 11394183"/>
              <a:gd name="connsiteY360" fmla="*/ 472632 h 3300883"/>
              <a:gd name="connsiteX361" fmla="*/ 2869050 w 11394183"/>
              <a:gd name="connsiteY361" fmla="*/ 471179 h 3300883"/>
              <a:gd name="connsiteX362" fmla="*/ 2825503 w 11394183"/>
              <a:gd name="connsiteY362" fmla="*/ 513276 h 3300883"/>
              <a:gd name="connsiteX363" fmla="*/ 2826955 w 11394183"/>
              <a:gd name="connsiteY363" fmla="*/ 1601961 h 3300883"/>
              <a:gd name="connsiteX364" fmla="*/ 2800100 w 11394183"/>
              <a:gd name="connsiteY364" fmla="*/ 1631719 h 3300883"/>
              <a:gd name="connsiteX365" fmla="*/ 2768891 w 11394183"/>
              <a:gd name="connsiteY365" fmla="*/ 1661476 h 3300883"/>
              <a:gd name="connsiteX366" fmla="*/ 2768891 w 11394183"/>
              <a:gd name="connsiteY366" fmla="*/ 1686878 h 3300883"/>
              <a:gd name="connsiteX367" fmla="*/ 2708650 w 11394183"/>
              <a:gd name="connsiteY367" fmla="*/ 1747845 h 3300883"/>
              <a:gd name="connsiteX368" fmla="*/ 2626636 w 11394183"/>
              <a:gd name="connsiteY368" fmla="*/ 1667282 h 3300883"/>
              <a:gd name="connsiteX369" fmla="*/ 2593976 w 11394183"/>
              <a:gd name="connsiteY369" fmla="*/ 1631719 h 3300883"/>
              <a:gd name="connsiteX370" fmla="*/ 2570751 w 11394183"/>
              <a:gd name="connsiteY370" fmla="*/ 1619380 h 3300883"/>
              <a:gd name="connsiteX371" fmla="*/ 2566396 w 11394183"/>
              <a:gd name="connsiteY371" fmla="*/ 1580914 h 3300883"/>
              <a:gd name="connsiteX372" fmla="*/ 2566396 w 11394183"/>
              <a:gd name="connsiteY372" fmla="*/ 137317 h 3300883"/>
              <a:gd name="connsiteX373" fmla="*/ 2573653 w 11394183"/>
              <a:gd name="connsiteY373" fmla="*/ 104655 h 3300883"/>
              <a:gd name="connsiteX374" fmla="*/ 2573653 w 11394183"/>
              <a:gd name="connsiteY374" fmla="*/ 105382 h 3300883"/>
              <a:gd name="connsiteX375" fmla="*/ 2580912 w 11394183"/>
              <a:gd name="connsiteY375" fmla="*/ 97398 h 3300883"/>
              <a:gd name="connsiteX376" fmla="*/ 2588896 w 11394183"/>
              <a:gd name="connsiteY376" fmla="*/ 40786 h 3300883"/>
              <a:gd name="connsiteX377" fmla="*/ 2529381 w 11394183"/>
              <a:gd name="connsiteY377" fmla="*/ 142 h 3300883"/>
              <a:gd name="connsiteX0" fmla="*/ 3168075 w 11394183"/>
              <a:gd name="connsiteY0" fmla="*/ 3011446 h 3300883"/>
              <a:gd name="connsiteX1" fmla="*/ 3141946 w 11394183"/>
              <a:gd name="connsiteY1" fmla="*/ 3047736 h 3300883"/>
              <a:gd name="connsiteX2" fmla="*/ 3141946 w 11394183"/>
              <a:gd name="connsiteY2" fmla="*/ 3300883 h 3300883"/>
              <a:gd name="connsiteX3" fmla="*/ 3165898 w 11394183"/>
              <a:gd name="connsiteY3" fmla="*/ 3300883 h 3300883"/>
              <a:gd name="connsiteX4" fmla="*/ 3165898 w 11394183"/>
              <a:gd name="connsiteY4" fmla="*/ 3029591 h 3300883"/>
              <a:gd name="connsiteX5" fmla="*/ 3168075 w 11394183"/>
              <a:gd name="connsiteY5" fmla="*/ 3011446 h 3300883"/>
              <a:gd name="connsiteX6" fmla="*/ 2591366 w 11394183"/>
              <a:gd name="connsiteY6" fmla="*/ 3007317 h 3300883"/>
              <a:gd name="connsiteX7" fmla="*/ 2577282 w 11394183"/>
              <a:gd name="connsiteY7" fmla="*/ 3041202 h 3300883"/>
              <a:gd name="connsiteX8" fmla="*/ 2577491 w 11394183"/>
              <a:gd name="connsiteY8" fmla="*/ 3300883 h 3300883"/>
              <a:gd name="connsiteX9" fmla="*/ 2606313 w 11394183"/>
              <a:gd name="connsiteY9" fmla="*/ 3300883 h 3300883"/>
              <a:gd name="connsiteX10" fmla="*/ 2606313 w 11394183"/>
              <a:gd name="connsiteY10" fmla="*/ 3041928 h 3300883"/>
              <a:gd name="connsiteX11" fmla="*/ 2610667 w 11394183"/>
              <a:gd name="connsiteY11" fmla="*/ 3013622 h 3300883"/>
              <a:gd name="connsiteX12" fmla="*/ 2591366 w 11394183"/>
              <a:gd name="connsiteY12" fmla="*/ 3007317 h 3300883"/>
              <a:gd name="connsiteX13" fmla="*/ 2903083 w 11394183"/>
              <a:gd name="connsiteY13" fmla="*/ 3005447 h 3300883"/>
              <a:gd name="connsiteX14" fmla="*/ 2887195 w 11394183"/>
              <a:gd name="connsiteY14" fmla="*/ 3009994 h 3300883"/>
              <a:gd name="connsiteX15" fmla="*/ 2877033 w 11394183"/>
              <a:gd name="connsiteY15" fmla="*/ 3048460 h 3300883"/>
              <a:gd name="connsiteX16" fmla="*/ 2877033 w 11394183"/>
              <a:gd name="connsiteY16" fmla="*/ 3300883 h 3300883"/>
              <a:gd name="connsiteX17" fmla="*/ 2924210 w 11394183"/>
              <a:gd name="connsiteY17" fmla="*/ 3300883 h 3300883"/>
              <a:gd name="connsiteX18" fmla="*/ 2924210 w 11394183"/>
              <a:gd name="connsiteY18" fmla="*/ 3039025 h 3300883"/>
              <a:gd name="connsiteX19" fmla="*/ 2903083 w 11394183"/>
              <a:gd name="connsiteY19" fmla="*/ 3005447 h 3300883"/>
              <a:gd name="connsiteX20" fmla="*/ 1413840 w 11394183"/>
              <a:gd name="connsiteY20" fmla="*/ 2870642 h 3300883"/>
              <a:gd name="connsiteX21" fmla="*/ 1414566 w 11394183"/>
              <a:gd name="connsiteY21" fmla="*/ 2874271 h 3300883"/>
              <a:gd name="connsiteX22" fmla="*/ 1228038 w 11394183"/>
              <a:gd name="connsiteY22" fmla="*/ 2874271 h 3300883"/>
              <a:gd name="connsiteX23" fmla="*/ 1228038 w 11394183"/>
              <a:gd name="connsiteY23" fmla="*/ 2870642 h 3300883"/>
              <a:gd name="connsiteX24" fmla="*/ 1413840 w 11394183"/>
              <a:gd name="connsiteY24" fmla="*/ 2870642 h 3300883"/>
              <a:gd name="connsiteX25" fmla="*/ 3635032 w 11394183"/>
              <a:gd name="connsiteY25" fmla="*/ 2179418 h 3300883"/>
              <a:gd name="connsiteX26" fmla="*/ 3649275 w 11394183"/>
              <a:gd name="connsiteY26" fmla="*/ 2179690 h 3300883"/>
              <a:gd name="connsiteX27" fmla="*/ 4079669 w 11394183"/>
              <a:gd name="connsiteY27" fmla="*/ 2179690 h 3300883"/>
              <a:gd name="connsiteX28" fmla="*/ 4093459 w 11394183"/>
              <a:gd name="connsiteY28" fmla="*/ 2186222 h 3300883"/>
              <a:gd name="connsiteX29" fmla="*/ 3622421 w 11394183"/>
              <a:gd name="connsiteY29" fmla="*/ 2186222 h 3300883"/>
              <a:gd name="connsiteX30" fmla="*/ 3624598 w 11394183"/>
              <a:gd name="connsiteY30" fmla="*/ 2190577 h 3300883"/>
              <a:gd name="connsiteX31" fmla="*/ 4062975 w 11394183"/>
              <a:gd name="connsiteY31" fmla="*/ 2190577 h 3300883"/>
              <a:gd name="connsiteX32" fmla="*/ 4102168 w 11394183"/>
              <a:gd name="connsiteY32" fmla="*/ 2228318 h 3300883"/>
              <a:gd name="connsiteX33" fmla="*/ 4093459 w 11394183"/>
              <a:gd name="connsiteY33" fmla="*/ 2416298 h 3300883"/>
              <a:gd name="connsiteX34" fmla="*/ 4059347 w 11394183"/>
              <a:gd name="connsiteY34" fmla="*/ 2447507 h 3300883"/>
              <a:gd name="connsiteX35" fmla="*/ 3650000 w 11394183"/>
              <a:gd name="connsiteY35" fmla="*/ 2447507 h 3300883"/>
              <a:gd name="connsiteX36" fmla="*/ 3621696 w 11394183"/>
              <a:gd name="connsiteY36" fmla="*/ 2418475 h 3300883"/>
              <a:gd name="connsiteX37" fmla="*/ 3598470 w 11394183"/>
              <a:gd name="connsiteY37" fmla="*/ 2396702 h 3300883"/>
              <a:gd name="connsiteX38" fmla="*/ 3504842 w 11394183"/>
              <a:gd name="connsiteY38" fmla="*/ 2387266 h 3300883"/>
              <a:gd name="connsiteX39" fmla="*/ 3506294 w 11394183"/>
              <a:gd name="connsiteY39" fmla="*/ 2251543 h 3300883"/>
              <a:gd name="connsiteX40" fmla="*/ 3618791 w 11394183"/>
              <a:gd name="connsiteY40" fmla="*/ 2250818 h 3300883"/>
              <a:gd name="connsiteX41" fmla="*/ 3620969 w 11394183"/>
              <a:gd name="connsiteY41" fmla="*/ 2195657 h 3300883"/>
              <a:gd name="connsiteX42" fmla="*/ 3622421 w 11394183"/>
              <a:gd name="connsiteY42" fmla="*/ 2186222 h 3300883"/>
              <a:gd name="connsiteX43" fmla="*/ 3635032 w 11394183"/>
              <a:gd name="connsiteY43" fmla="*/ 2179418 h 3300883"/>
              <a:gd name="connsiteX44" fmla="*/ 76208 w 11394183"/>
              <a:gd name="connsiteY44" fmla="*/ 1218744 h 3300883"/>
              <a:gd name="connsiteX45" fmla="*/ 0 w 11394183"/>
              <a:gd name="connsiteY45" fmla="*/ 1294951 h 3300883"/>
              <a:gd name="connsiteX46" fmla="*/ 0 w 11394183"/>
              <a:gd name="connsiteY46" fmla="*/ 1338499 h 3300883"/>
              <a:gd name="connsiteX47" fmla="*/ 0 w 11394183"/>
              <a:gd name="connsiteY47" fmla="*/ 3206684 h 3300883"/>
              <a:gd name="connsiteX48" fmla="*/ 1452 w 11394183"/>
              <a:gd name="connsiteY48" fmla="*/ 3264747 h 3300883"/>
              <a:gd name="connsiteX49" fmla="*/ 5988 w 11394183"/>
              <a:gd name="connsiteY49" fmla="*/ 3287337 h 3300883"/>
              <a:gd name="connsiteX50" fmla="*/ 19459 w 11394183"/>
              <a:gd name="connsiteY50" fmla="*/ 3300883 h 3300883"/>
              <a:gd name="connsiteX51" fmla="*/ 25633 w 11394183"/>
              <a:gd name="connsiteY51" fmla="*/ 3300883 h 3300883"/>
              <a:gd name="connsiteX52" fmla="*/ 26219 w 11394183"/>
              <a:gd name="connsiteY52" fmla="*/ 3300311 h 3300883"/>
              <a:gd name="connsiteX53" fmla="*/ 26699 w 11394183"/>
              <a:gd name="connsiteY53" fmla="*/ 3300883 h 3300883"/>
              <a:gd name="connsiteX54" fmla="*/ 1001629 w 11394183"/>
              <a:gd name="connsiteY54" fmla="*/ 3300883 h 3300883"/>
              <a:gd name="connsiteX55" fmla="*/ 1038606 w 11394183"/>
              <a:gd name="connsiteY55" fmla="*/ 3290150 h 3300883"/>
              <a:gd name="connsiteX56" fmla="*/ 997236 w 11394183"/>
              <a:gd name="connsiteY56" fmla="*/ 3251683 h 3300883"/>
              <a:gd name="connsiteX57" fmla="*/ 706920 w 11394183"/>
              <a:gd name="connsiteY57" fmla="*/ 2937416 h 3300883"/>
              <a:gd name="connsiteX58" fmla="*/ 566116 w 11394183"/>
              <a:gd name="connsiteY58" fmla="*/ 2610810 h 3300883"/>
              <a:gd name="connsiteX59" fmla="*/ 553779 w 11394183"/>
              <a:gd name="connsiteY59" fmla="*/ 2577424 h 3300883"/>
              <a:gd name="connsiteX60" fmla="*/ 545795 w 11394183"/>
              <a:gd name="connsiteY60" fmla="*/ 2556376 h 3300883"/>
              <a:gd name="connsiteX61" fmla="*/ 521117 w 11394183"/>
              <a:gd name="connsiteY61" fmla="*/ 2426459 h 3300883"/>
              <a:gd name="connsiteX62" fmla="*/ 528376 w 11394183"/>
              <a:gd name="connsiteY62" fmla="*/ 2095499 h 3300883"/>
              <a:gd name="connsiteX63" fmla="*/ 538537 w 11394183"/>
              <a:gd name="connsiteY63" fmla="*/ 2069371 h 3300883"/>
              <a:gd name="connsiteX64" fmla="*/ 538537 w 11394183"/>
              <a:gd name="connsiteY64" fmla="*/ 2066467 h 3300883"/>
              <a:gd name="connsiteX65" fmla="*/ 593697 w 11394183"/>
              <a:gd name="connsiteY65" fmla="*/ 1850181 h 3300883"/>
              <a:gd name="connsiteX66" fmla="*/ 880384 w 11394183"/>
              <a:gd name="connsiteY66" fmla="*/ 1419788 h 3300883"/>
              <a:gd name="connsiteX67" fmla="*/ 909415 w 11394183"/>
              <a:gd name="connsiteY67" fmla="*/ 1403095 h 3300883"/>
              <a:gd name="connsiteX68" fmla="*/ 981269 w 11394183"/>
              <a:gd name="connsiteY68" fmla="*/ 1331967 h 3300883"/>
              <a:gd name="connsiteX69" fmla="*/ 1085057 w 11394183"/>
              <a:gd name="connsiteY69" fmla="*/ 1260114 h 3300883"/>
              <a:gd name="connsiteX70" fmla="*/ 1107556 w 11394183"/>
              <a:gd name="connsiteY70" fmla="*/ 1230357 h 3300883"/>
              <a:gd name="connsiteX71" fmla="*/ 1066912 w 11394183"/>
              <a:gd name="connsiteY71" fmla="*/ 1219469 h 3300883"/>
              <a:gd name="connsiteX72" fmla="*/ 76208 w 11394183"/>
              <a:gd name="connsiteY72" fmla="*/ 1218744 h 3300883"/>
              <a:gd name="connsiteX73" fmla="*/ 2529381 w 11394183"/>
              <a:gd name="connsiteY73" fmla="*/ 142 h 3300883"/>
              <a:gd name="connsiteX74" fmla="*/ 2466963 w 11394183"/>
              <a:gd name="connsiteY74" fmla="*/ 46592 h 3300883"/>
              <a:gd name="connsiteX75" fmla="*/ 2497445 w 11394183"/>
              <a:gd name="connsiteY75" fmla="*/ 111914 h 3300883"/>
              <a:gd name="connsiteX76" fmla="*/ 2527929 w 11394183"/>
              <a:gd name="connsiteY76" fmla="*/ 169977 h 3300883"/>
              <a:gd name="connsiteX77" fmla="*/ 2527203 w 11394183"/>
              <a:gd name="connsiteY77" fmla="*/ 1443739 h 3300883"/>
              <a:gd name="connsiteX78" fmla="*/ 2527203 w 11394183"/>
              <a:gd name="connsiteY78" fmla="*/ 1603413 h 3300883"/>
              <a:gd name="connsiteX79" fmla="*/ 2517042 w 11394183"/>
              <a:gd name="connsiteY79" fmla="*/ 1630267 h 3300883"/>
              <a:gd name="connsiteX80" fmla="*/ 2491640 w 11394183"/>
              <a:gd name="connsiteY80" fmla="*/ 1671637 h 3300883"/>
              <a:gd name="connsiteX81" fmla="*/ 2491640 w 11394183"/>
              <a:gd name="connsiteY81" fmla="*/ 1722443 h 3300883"/>
              <a:gd name="connsiteX82" fmla="*/ 2467688 w 11394183"/>
              <a:gd name="connsiteY82" fmla="*/ 1748571 h 3300883"/>
              <a:gd name="connsiteX83" fmla="*/ 2373335 w 11394183"/>
              <a:gd name="connsiteY83" fmla="*/ 1748571 h 3300883"/>
              <a:gd name="connsiteX84" fmla="*/ 2349384 w 11394183"/>
              <a:gd name="connsiteY84" fmla="*/ 1721716 h 3300883"/>
              <a:gd name="connsiteX85" fmla="*/ 2349384 w 11394183"/>
              <a:gd name="connsiteY85" fmla="*/ 1649137 h 3300883"/>
              <a:gd name="connsiteX86" fmla="*/ 2337046 w 11394183"/>
              <a:gd name="connsiteY86" fmla="*/ 1630993 h 3300883"/>
              <a:gd name="connsiteX87" fmla="*/ 2310918 w 11394183"/>
              <a:gd name="connsiteY87" fmla="*/ 1601961 h 3300883"/>
              <a:gd name="connsiteX88" fmla="*/ 2310918 w 11394183"/>
              <a:gd name="connsiteY88" fmla="*/ 861655 h 3300883"/>
              <a:gd name="connsiteX89" fmla="*/ 2322530 w 11394183"/>
              <a:gd name="connsiteY89" fmla="*/ 805769 h 3300883"/>
              <a:gd name="connsiteX90" fmla="*/ 2265193 w 11394183"/>
              <a:gd name="connsiteY90" fmla="*/ 717949 h 3300883"/>
              <a:gd name="connsiteX91" fmla="*/ 2207130 w 11394183"/>
              <a:gd name="connsiteY91" fmla="*/ 781093 h 3300883"/>
              <a:gd name="connsiteX92" fmla="*/ 2253580 w 11394183"/>
              <a:gd name="connsiteY92" fmla="*/ 838430 h 3300883"/>
              <a:gd name="connsiteX93" fmla="*/ 2277531 w 11394183"/>
              <a:gd name="connsiteY93" fmla="*/ 877622 h 3300883"/>
              <a:gd name="connsiteX94" fmla="*/ 2278257 w 11394183"/>
              <a:gd name="connsiteY94" fmla="*/ 1596155 h 3300883"/>
              <a:gd name="connsiteX95" fmla="*/ 2241242 w 11394183"/>
              <a:gd name="connsiteY95" fmla="*/ 1631719 h 3300883"/>
              <a:gd name="connsiteX96" fmla="*/ 2205678 w 11394183"/>
              <a:gd name="connsiteY96" fmla="*/ 1666557 h 3300883"/>
              <a:gd name="connsiteX97" fmla="*/ 2204952 w 11394183"/>
              <a:gd name="connsiteY97" fmla="*/ 1742764 h 3300883"/>
              <a:gd name="connsiteX98" fmla="*/ 2123665 w 11394183"/>
              <a:gd name="connsiteY98" fmla="*/ 1747845 h 3300883"/>
              <a:gd name="connsiteX99" fmla="*/ 2101890 w 11394183"/>
              <a:gd name="connsiteY99" fmla="*/ 1747845 h 3300883"/>
              <a:gd name="connsiteX100" fmla="*/ 2074309 w 11394183"/>
              <a:gd name="connsiteY100" fmla="*/ 1720265 h 3300883"/>
              <a:gd name="connsiteX101" fmla="*/ 2074309 w 11394183"/>
              <a:gd name="connsiteY101" fmla="*/ 1630993 h 3300883"/>
              <a:gd name="connsiteX102" fmla="*/ 2008989 w 11394183"/>
              <a:gd name="connsiteY102" fmla="*/ 1618655 h 3300883"/>
              <a:gd name="connsiteX103" fmla="*/ 2002456 w 11394183"/>
              <a:gd name="connsiteY103" fmla="*/ 1599058 h 3300883"/>
              <a:gd name="connsiteX104" fmla="*/ 2002456 w 11394183"/>
              <a:gd name="connsiteY104" fmla="*/ 1135278 h 3300883"/>
              <a:gd name="connsiteX105" fmla="*/ 2005359 w 11394183"/>
              <a:gd name="connsiteY105" fmla="*/ 1117859 h 3300883"/>
              <a:gd name="connsiteX106" fmla="*/ 1660609 w 11394183"/>
              <a:gd name="connsiteY106" fmla="*/ 1117859 h 3300883"/>
              <a:gd name="connsiteX107" fmla="*/ 1623594 w 11394183"/>
              <a:gd name="connsiteY107" fmla="*/ 1104795 h 3300883"/>
              <a:gd name="connsiteX108" fmla="*/ 1617788 w 11394183"/>
              <a:gd name="connsiteY108" fmla="*/ 1073586 h 3300883"/>
              <a:gd name="connsiteX109" fmla="*/ 1617788 w 11394183"/>
              <a:gd name="connsiteY109" fmla="*/ 606177 h 3300883"/>
              <a:gd name="connsiteX110" fmla="*/ 1623594 w 11394183"/>
              <a:gd name="connsiteY110" fmla="*/ 575693 h 3300883"/>
              <a:gd name="connsiteX111" fmla="*/ 1623594 w 11394183"/>
              <a:gd name="connsiteY111" fmla="*/ 576420 h 3300883"/>
              <a:gd name="connsiteX112" fmla="*/ 1631577 w 11394183"/>
              <a:gd name="connsiteY112" fmla="*/ 561903 h 3300883"/>
              <a:gd name="connsiteX113" fmla="*/ 1640287 w 11394183"/>
              <a:gd name="connsiteY113" fmla="*/ 498760 h 3300883"/>
              <a:gd name="connsiteX114" fmla="*/ 1579321 w 11394183"/>
              <a:gd name="connsiteY114" fmla="*/ 467551 h 3300883"/>
              <a:gd name="connsiteX115" fmla="*/ 1526338 w 11394183"/>
              <a:gd name="connsiteY115" fmla="*/ 523437 h 3300883"/>
              <a:gd name="connsiteX116" fmla="*/ 1551015 w 11394183"/>
              <a:gd name="connsiteY116" fmla="*/ 578596 h 3300883"/>
              <a:gd name="connsiteX117" fmla="*/ 1581498 w 11394183"/>
              <a:gd name="connsiteY117" fmla="*/ 629402 h 3300883"/>
              <a:gd name="connsiteX118" fmla="*/ 1581498 w 11394183"/>
              <a:gd name="connsiteY118" fmla="*/ 1122214 h 3300883"/>
              <a:gd name="connsiteX119" fmla="*/ 1585853 w 11394183"/>
              <a:gd name="connsiteY119" fmla="*/ 1149068 h 3300883"/>
              <a:gd name="connsiteX120" fmla="*/ 1615610 w 11394183"/>
              <a:gd name="connsiteY120" fmla="*/ 1141084 h 3300883"/>
              <a:gd name="connsiteX121" fmla="*/ 1943667 w 11394183"/>
              <a:gd name="connsiteY121" fmla="*/ 1141084 h 3300883"/>
              <a:gd name="connsiteX122" fmla="*/ 1972699 w 11394183"/>
              <a:gd name="connsiteY122" fmla="*/ 1149793 h 3300883"/>
              <a:gd name="connsiteX123" fmla="*/ 1979957 w 11394183"/>
              <a:gd name="connsiteY123" fmla="*/ 1165761 h 3300883"/>
              <a:gd name="connsiteX124" fmla="*/ 1980683 w 11394183"/>
              <a:gd name="connsiteY124" fmla="*/ 1611396 h 3300883"/>
              <a:gd name="connsiteX125" fmla="*/ 1968344 w 11394183"/>
              <a:gd name="connsiteY125" fmla="*/ 1630267 h 3300883"/>
              <a:gd name="connsiteX126" fmla="*/ 1938587 w 11394183"/>
              <a:gd name="connsiteY126" fmla="*/ 1673814 h 3300883"/>
              <a:gd name="connsiteX127" fmla="*/ 1939313 w 11394183"/>
              <a:gd name="connsiteY127" fmla="*/ 1724619 h 3300883"/>
              <a:gd name="connsiteX128" fmla="*/ 1916087 w 11394183"/>
              <a:gd name="connsiteY128" fmla="*/ 1747845 h 3300883"/>
              <a:gd name="connsiteX129" fmla="*/ 1821734 w 11394183"/>
              <a:gd name="connsiteY129" fmla="*/ 1747845 h 3300883"/>
              <a:gd name="connsiteX130" fmla="*/ 1797784 w 11394183"/>
              <a:gd name="connsiteY130" fmla="*/ 1720991 h 3300883"/>
              <a:gd name="connsiteX131" fmla="*/ 1797784 w 11394183"/>
              <a:gd name="connsiteY131" fmla="*/ 1648412 h 3300883"/>
              <a:gd name="connsiteX132" fmla="*/ 1783993 w 11394183"/>
              <a:gd name="connsiteY132" fmla="*/ 1629541 h 3300883"/>
              <a:gd name="connsiteX133" fmla="*/ 1760768 w 11394183"/>
              <a:gd name="connsiteY133" fmla="*/ 1599784 h 3300883"/>
              <a:gd name="connsiteX134" fmla="*/ 1760768 w 11394183"/>
              <a:gd name="connsiteY134" fmla="*/ 1367531 h 3300883"/>
              <a:gd name="connsiteX135" fmla="*/ 1726656 w 11394183"/>
              <a:gd name="connsiteY135" fmla="*/ 1333418 h 3300883"/>
              <a:gd name="connsiteX136" fmla="*/ 1349971 w 11394183"/>
              <a:gd name="connsiteY136" fmla="*/ 1334145 h 3300883"/>
              <a:gd name="connsiteX137" fmla="*/ 1301343 w 11394183"/>
              <a:gd name="connsiteY137" fmla="*/ 1318178 h 3300883"/>
              <a:gd name="connsiteX138" fmla="*/ 1212797 w 11394183"/>
              <a:gd name="connsiteY138" fmla="*/ 1320354 h 3300883"/>
              <a:gd name="connsiteX139" fmla="*/ 1212071 w 11394183"/>
              <a:gd name="connsiteY139" fmla="*/ 1411078 h 3300883"/>
              <a:gd name="connsiteX140" fmla="*/ 1299166 w 11394183"/>
              <a:gd name="connsiteY140" fmla="*/ 1409626 h 3300883"/>
              <a:gd name="connsiteX141" fmla="*/ 1307149 w 11394183"/>
              <a:gd name="connsiteY141" fmla="*/ 1395111 h 3300883"/>
              <a:gd name="connsiteX142" fmla="*/ 1307149 w 11394183"/>
              <a:gd name="connsiteY142" fmla="*/ 1395837 h 3300883"/>
              <a:gd name="connsiteX143" fmla="*/ 1353600 w 11394183"/>
              <a:gd name="connsiteY143" fmla="*/ 1352289 h 3300883"/>
              <a:gd name="connsiteX144" fmla="*/ 1683835 w 11394183"/>
              <a:gd name="connsiteY144" fmla="*/ 1353015 h 3300883"/>
              <a:gd name="connsiteX145" fmla="*/ 1707060 w 11394183"/>
              <a:gd name="connsiteY145" fmla="*/ 1372612 h 3300883"/>
              <a:gd name="connsiteX146" fmla="*/ 1713592 w 11394183"/>
              <a:gd name="connsiteY146" fmla="*/ 1400191 h 3300883"/>
              <a:gd name="connsiteX147" fmla="*/ 1715043 w 11394183"/>
              <a:gd name="connsiteY147" fmla="*/ 1614299 h 3300883"/>
              <a:gd name="connsiteX148" fmla="*/ 1696899 w 11394183"/>
              <a:gd name="connsiteY148" fmla="*/ 1630267 h 3300883"/>
              <a:gd name="connsiteX149" fmla="*/ 1661335 w 11394183"/>
              <a:gd name="connsiteY149" fmla="*/ 1670911 h 3300883"/>
              <a:gd name="connsiteX150" fmla="*/ 1662061 w 11394183"/>
              <a:gd name="connsiteY150" fmla="*/ 1718087 h 3300883"/>
              <a:gd name="connsiteX151" fmla="*/ 1633030 w 11394183"/>
              <a:gd name="connsiteY151" fmla="*/ 1747119 h 3300883"/>
              <a:gd name="connsiteX152" fmla="*/ 1545934 w 11394183"/>
              <a:gd name="connsiteY152" fmla="*/ 1747119 h 3300883"/>
              <a:gd name="connsiteX153" fmla="*/ 1519080 w 11394183"/>
              <a:gd name="connsiteY153" fmla="*/ 1719540 h 3300883"/>
              <a:gd name="connsiteX154" fmla="*/ 1519080 w 11394183"/>
              <a:gd name="connsiteY154" fmla="*/ 1668734 h 3300883"/>
              <a:gd name="connsiteX155" fmla="*/ 1495129 w 11394183"/>
              <a:gd name="connsiteY155" fmla="*/ 1617928 h 3300883"/>
              <a:gd name="connsiteX156" fmla="*/ 1490048 w 11394183"/>
              <a:gd name="connsiteY156" fmla="*/ 1504706 h 3300883"/>
              <a:gd name="connsiteX157" fmla="*/ 1465372 w 11394183"/>
              <a:gd name="connsiteY157" fmla="*/ 1499625 h 3300883"/>
              <a:gd name="connsiteX158" fmla="*/ 934093 w 11394183"/>
              <a:gd name="connsiteY158" fmla="*/ 1499625 h 3300883"/>
              <a:gd name="connsiteX159" fmla="*/ 833208 w 11394183"/>
              <a:gd name="connsiteY159" fmla="*/ 1502528 h 3300883"/>
              <a:gd name="connsiteX160" fmla="*/ 794741 w 11394183"/>
              <a:gd name="connsiteY160" fmla="*/ 1533737 h 3300883"/>
              <a:gd name="connsiteX161" fmla="*/ 898529 w 11394183"/>
              <a:gd name="connsiteY161" fmla="*/ 1533737 h 3300883"/>
              <a:gd name="connsiteX162" fmla="*/ 1415292 w 11394183"/>
              <a:gd name="connsiteY162" fmla="*/ 1533737 h 3300883"/>
              <a:gd name="connsiteX163" fmla="*/ 1450130 w 11394183"/>
              <a:gd name="connsiteY163" fmla="*/ 1543898 h 3300883"/>
              <a:gd name="connsiteX164" fmla="*/ 1452307 w 11394183"/>
              <a:gd name="connsiteY164" fmla="*/ 1580187 h 3300883"/>
              <a:gd name="connsiteX165" fmla="*/ 1408034 w 11394183"/>
              <a:gd name="connsiteY165" fmla="*/ 1629541 h 3300883"/>
              <a:gd name="connsiteX166" fmla="*/ 1384083 w 11394183"/>
              <a:gd name="connsiteY166" fmla="*/ 1652766 h 3300883"/>
              <a:gd name="connsiteX167" fmla="*/ 1384083 w 11394183"/>
              <a:gd name="connsiteY167" fmla="*/ 1663653 h 3300883"/>
              <a:gd name="connsiteX168" fmla="*/ 1299891 w 11394183"/>
              <a:gd name="connsiteY168" fmla="*/ 1744942 h 3300883"/>
              <a:gd name="connsiteX169" fmla="*/ 1211345 w 11394183"/>
              <a:gd name="connsiteY169" fmla="*/ 1834214 h 3300883"/>
              <a:gd name="connsiteX170" fmla="*/ 1211345 w 11394183"/>
              <a:gd name="connsiteY170" fmla="*/ 1961227 h 3300883"/>
              <a:gd name="connsiteX171" fmla="*/ 1184491 w 11394183"/>
              <a:gd name="connsiteY171" fmla="*/ 1988082 h 3300883"/>
              <a:gd name="connsiteX172" fmla="*/ 1137315 w 11394183"/>
              <a:gd name="connsiteY172" fmla="*/ 1988082 h 3300883"/>
              <a:gd name="connsiteX173" fmla="*/ 1090864 w 11394183"/>
              <a:gd name="connsiteY173" fmla="*/ 2009129 h 3300883"/>
              <a:gd name="connsiteX174" fmla="*/ 1057477 w 11394183"/>
              <a:gd name="connsiteY174" fmla="*/ 2016388 h 3300883"/>
              <a:gd name="connsiteX175" fmla="*/ 557408 w 11394183"/>
              <a:gd name="connsiteY175" fmla="*/ 2014210 h 3300883"/>
              <a:gd name="connsiteX176" fmla="*/ 586439 w 11394183"/>
              <a:gd name="connsiteY176" fmla="*/ 2049048 h 3300883"/>
              <a:gd name="connsiteX177" fmla="*/ 1056026 w 11394183"/>
              <a:gd name="connsiteY177" fmla="*/ 2049048 h 3300883"/>
              <a:gd name="connsiteX178" fmla="*/ 1090864 w 11394183"/>
              <a:gd name="connsiteY178" fmla="*/ 2059209 h 3300883"/>
              <a:gd name="connsiteX179" fmla="*/ 1094493 w 11394183"/>
              <a:gd name="connsiteY179" fmla="*/ 2116546 h 3300883"/>
              <a:gd name="connsiteX180" fmla="*/ 1206991 w 11394183"/>
              <a:gd name="connsiteY180" fmla="*/ 2122353 h 3300883"/>
              <a:gd name="connsiteX181" fmla="*/ 1210619 w 11394183"/>
              <a:gd name="connsiteY181" fmla="*/ 2245011 h 3300883"/>
              <a:gd name="connsiteX182" fmla="*/ 1189571 w 11394183"/>
              <a:gd name="connsiteY182" fmla="*/ 2266060 h 3300883"/>
              <a:gd name="connsiteX183" fmla="*/ 1142395 w 11394183"/>
              <a:gd name="connsiteY183" fmla="*/ 2266060 h 3300883"/>
              <a:gd name="connsiteX184" fmla="*/ 1093767 w 11394183"/>
              <a:gd name="connsiteY184" fmla="*/ 2301623 h 3300883"/>
              <a:gd name="connsiteX185" fmla="*/ 1061832 w 11394183"/>
              <a:gd name="connsiteY185" fmla="*/ 2313962 h 3300883"/>
              <a:gd name="connsiteX186" fmla="*/ 528376 w 11394183"/>
              <a:gd name="connsiteY186" fmla="*/ 2313962 h 3300883"/>
              <a:gd name="connsiteX187" fmla="*/ 559586 w 11394183"/>
              <a:gd name="connsiteY187" fmla="*/ 2346622 h 3300883"/>
              <a:gd name="connsiteX188" fmla="*/ 1055300 w 11394183"/>
              <a:gd name="connsiteY188" fmla="*/ 2346622 h 3300883"/>
              <a:gd name="connsiteX189" fmla="*/ 1091589 w 11394183"/>
              <a:gd name="connsiteY189" fmla="*/ 2358235 h 3300883"/>
              <a:gd name="connsiteX190" fmla="*/ 1137315 w 11394183"/>
              <a:gd name="connsiteY190" fmla="*/ 2399605 h 3300883"/>
              <a:gd name="connsiteX191" fmla="*/ 1210619 w 11394183"/>
              <a:gd name="connsiteY191" fmla="*/ 2470732 h 3300883"/>
              <a:gd name="connsiteX192" fmla="*/ 1137315 w 11394183"/>
              <a:gd name="connsiteY192" fmla="*/ 2543311 h 3300883"/>
              <a:gd name="connsiteX193" fmla="*/ 1092315 w 11394183"/>
              <a:gd name="connsiteY193" fmla="*/ 2569440 h 3300883"/>
              <a:gd name="connsiteX194" fmla="*/ 1057477 w 11394183"/>
              <a:gd name="connsiteY194" fmla="*/ 2578149 h 3300883"/>
              <a:gd name="connsiteX195" fmla="*/ 557408 w 11394183"/>
              <a:gd name="connsiteY195" fmla="*/ 2578875 h 3300883"/>
              <a:gd name="connsiteX196" fmla="*/ 595875 w 11394183"/>
              <a:gd name="connsiteY196" fmla="*/ 2599197 h 3300883"/>
              <a:gd name="connsiteX197" fmla="*/ 1048042 w 11394183"/>
              <a:gd name="connsiteY197" fmla="*/ 2599922 h 3300883"/>
              <a:gd name="connsiteX198" fmla="*/ 1087235 w 11394183"/>
              <a:gd name="connsiteY198" fmla="*/ 2608632 h 3300883"/>
              <a:gd name="connsiteX199" fmla="*/ 1095218 w 11394183"/>
              <a:gd name="connsiteY199" fmla="*/ 2673954 h 3300883"/>
              <a:gd name="connsiteX200" fmla="*/ 1204087 w 11394183"/>
              <a:gd name="connsiteY200" fmla="*/ 2679034 h 3300883"/>
              <a:gd name="connsiteX201" fmla="*/ 1209894 w 11394183"/>
              <a:gd name="connsiteY201" fmla="*/ 2713872 h 3300883"/>
              <a:gd name="connsiteX202" fmla="*/ 1209167 w 11394183"/>
              <a:gd name="connsiteY202" fmla="*/ 2855401 h 3300883"/>
              <a:gd name="connsiteX203" fmla="*/ 1235296 w 11394183"/>
              <a:gd name="connsiteY203" fmla="*/ 2882255 h 3300883"/>
              <a:gd name="connsiteX204" fmla="*/ 1376825 w 11394183"/>
              <a:gd name="connsiteY204" fmla="*/ 2880804 h 3300883"/>
              <a:gd name="connsiteX205" fmla="*/ 1423276 w 11394183"/>
              <a:gd name="connsiteY205" fmla="*/ 2925802 h 3300883"/>
              <a:gd name="connsiteX206" fmla="*/ 1448678 w 11394183"/>
              <a:gd name="connsiteY206" fmla="*/ 3003462 h 3300883"/>
              <a:gd name="connsiteX207" fmla="*/ 1450856 w 11394183"/>
              <a:gd name="connsiteY207" fmla="*/ 3023784 h 3300883"/>
              <a:gd name="connsiteX208" fmla="*/ 1450856 w 11394183"/>
              <a:gd name="connsiteY208" fmla="*/ 3300883 h 3300883"/>
              <a:gd name="connsiteX209" fmla="*/ 1490048 w 11394183"/>
              <a:gd name="connsiteY209" fmla="*/ 3300883 h 3300883"/>
              <a:gd name="connsiteX210" fmla="*/ 1490048 w 11394183"/>
              <a:gd name="connsiteY210" fmla="*/ 3027414 h 3300883"/>
              <a:gd name="connsiteX211" fmla="*/ 1496580 w 11394183"/>
              <a:gd name="connsiteY211" fmla="*/ 2990398 h 3300883"/>
              <a:gd name="connsiteX212" fmla="*/ 1495855 w 11394183"/>
              <a:gd name="connsiteY212" fmla="*/ 2991124 h 3300883"/>
              <a:gd name="connsiteX213" fmla="*/ 1500210 w 11394183"/>
              <a:gd name="connsiteY213" fmla="*/ 2986043 h 3300883"/>
              <a:gd name="connsiteX214" fmla="*/ 1551741 w 11394183"/>
              <a:gd name="connsiteY214" fmla="*/ 2972979 h 3300883"/>
              <a:gd name="connsiteX215" fmla="*/ 1553918 w 11394183"/>
              <a:gd name="connsiteY215" fmla="*/ 2915641 h 3300883"/>
              <a:gd name="connsiteX216" fmla="*/ 1601821 w 11394183"/>
              <a:gd name="connsiteY216" fmla="*/ 2869191 h 3300883"/>
              <a:gd name="connsiteX217" fmla="*/ 1698350 w 11394183"/>
              <a:gd name="connsiteY217" fmla="*/ 2879352 h 3300883"/>
              <a:gd name="connsiteX218" fmla="*/ 1712866 w 11394183"/>
              <a:gd name="connsiteY218" fmla="*/ 3041929 h 3300883"/>
              <a:gd name="connsiteX219" fmla="*/ 1713637 w 11394183"/>
              <a:gd name="connsiteY219" fmla="*/ 3300883 h 3300883"/>
              <a:gd name="connsiteX220" fmla="*/ 1762496 w 11394183"/>
              <a:gd name="connsiteY220" fmla="*/ 3300883 h 3300883"/>
              <a:gd name="connsiteX221" fmla="*/ 1762220 w 11394183"/>
              <a:gd name="connsiteY221" fmla="*/ 3001284 h 3300883"/>
              <a:gd name="connsiteX222" fmla="*/ 1790526 w 11394183"/>
              <a:gd name="connsiteY222" fmla="*/ 2986043 h 3300883"/>
              <a:gd name="connsiteX223" fmla="*/ 1831896 w 11394183"/>
              <a:gd name="connsiteY223" fmla="*/ 2943947 h 3300883"/>
              <a:gd name="connsiteX224" fmla="*/ 1905926 w 11394183"/>
              <a:gd name="connsiteY224" fmla="*/ 2869917 h 3300883"/>
              <a:gd name="connsiteX225" fmla="*/ 1978506 w 11394183"/>
              <a:gd name="connsiteY225" fmla="*/ 2878626 h 3300883"/>
              <a:gd name="connsiteX226" fmla="*/ 1982134 w 11394183"/>
              <a:gd name="connsiteY226" fmla="*/ 2968624 h 3300883"/>
              <a:gd name="connsiteX227" fmla="*/ 1991570 w 11394183"/>
              <a:gd name="connsiteY227" fmla="*/ 2992576 h 3300883"/>
              <a:gd name="connsiteX228" fmla="*/ 2016247 w 11394183"/>
              <a:gd name="connsiteY228" fmla="*/ 3034671 h 3300883"/>
              <a:gd name="connsiteX229" fmla="*/ 2016442 w 11394183"/>
              <a:gd name="connsiteY229" fmla="*/ 3300883 h 3300883"/>
              <a:gd name="connsiteX230" fmla="*/ 2053457 w 11394183"/>
              <a:gd name="connsiteY230" fmla="*/ 3300883 h 3300883"/>
              <a:gd name="connsiteX231" fmla="*/ 2053262 w 11394183"/>
              <a:gd name="connsiteY231" fmla="*/ 3025236 h 3300883"/>
              <a:gd name="connsiteX232" fmla="*/ 2088826 w 11394183"/>
              <a:gd name="connsiteY232" fmla="*/ 2983866 h 3300883"/>
              <a:gd name="connsiteX233" fmla="*/ 2106244 w 11394183"/>
              <a:gd name="connsiteY233" fmla="*/ 2966447 h 3300883"/>
              <a:gd name="connsiteX234" fmla="*/ 2106244 w 11394183"/>
              <a:gd name="connsiteY234" fmla="*/ 2944673 h 3300883"/>
              <a:gd name="connsiteX235" fmla="*/ 2184631 w 11394183"/>
              <a:gd name="connsiteY235" fmla="*/ 2869917 h 3300883"/>
              <a:gd name="connsiteX236" fmla="*/ 2254307 w 11394183"/>
              <a:gd name="connsiteY236" fmla="*/ 2880078 h 3300883"/>
              <a:gd name="connsiteX237" fmla="*/ 2257210 w 11394183"/>
              <a:gd name="connsiteY237" fmla="*/ 2970075 h 3300883"/>
              <a:gd name="connsiteX238" fmla="*/ 2277531 w 11394183"/>
              <a:gd name="connsiteY238" fmla="*/ 2993301 h 3300883"/>
              <a:gd name="connsiteX239" fmla="*/ 2316725 w 11394183"/>
              <a:gd name="connsiteY239" fmla="*/ 3035397 h 3300883"/>
              <a:gd name="connsiteX240" fmla="*/ 2316725 w 11394183"/>
              <a:gd name="connsiteY240" fmla="*/ 3300883 h 3300883"/>
              <a:gd name="connsiteX241" fmla="*/ 2350697 w 11394183"/>
              <a:gd name="connsiteY241" fmla="*/ 3300883 h 3300883"/>
              <a:gd name="connsiteX242" fmla="*/ 2350836 w 11394183"/>
              <a:gd name="connsiteY242" fmla="*/ 3033946 h 3300883"/>
              <a:gd name="connsiteX243" fmla="*/ 2360997 w 11394183"/>
              <a:gd name="connsiteY243" fmla="*/ 2992576 h 3300883"/>
              <a:gd name="connsiteX244" fmla="*/ 2386399 w 11394183"/>
              <a:gd name="connsiteY244" fmla="*/ 2983866 h 3300883"/>
              <a:gd name="connsiteX245" fmla="*/ 2383497 w 11394183"/>
              <a:gd name="connsiteY245" fmla="*/ 2901126 h 3300883"/>
              <a:gd name="connsiteX246" fmla="*/ 2403093 w 11394183"/>
              <a:gd name="connsiteY246" fmla="*/ 2869917 h 3300883"/>
              <a:gd name="connsiteX247" fmla="*/ 2522123 w 11394183"/>
              <a:gd name="connsiteY247" fmla="*/ 2870642 h 3300883"/>
              <a:gd name="connsiteX248" fmla="*/ 2530832 w 11394183"/>
              <a:gd name="connsiteY248" fmla="*/ 2880804 h 3300883"/>
              <a:gd name="connsiteX249" fmla="*/ 2537364 w 11394183"/>
              <a:gd name="connsiteY249" fmla="*/ 2992576 h 3300883"/>
              <a:gd name="connsiteX250" fmla="*/ 2632443 w 11394183"/>
              <a:gd name="connsiteY250" fmla="*/ 2985317 h 3300883"/>
              <a:gd name="connsiteX251" fmla="*/ 2663652 w 11394183"/>
              <a:gd name="connsiteY251" fmla="*/ 2954835 h 3300883"/>
              <a:gd name="connsiteX252" fmla="*/ 2752198 w 11394183"/>
              <a:gd name="connsiteY252" fmla="*/ 2869191 h 3300883"/>
              <a:gd name="connsiteX253" fmla="*/ 2798649 w 11394183"/>
              <a:gd name="connsiteY253" fmla="*/ 2869191 h 3300883"/>
              <a:gd name="connsiteX254" fmla="*/ 2798649 w 11394183"/>
              <a:gd name="connsiteY254" fmla="*/ 2879352 h 3300883"/>
              <a:gd name="connsiteX255" fmla="*/ 2681797 w 11394183"/>
              <a:gd name="connsiteY255" fmla="*/ 2879352 h 3300883"/>
              <a:gd name="connsiteX256" fmla="*/ 2710828 w 11394183"/>
              <a:gd name="connsiteY256" fmla="*/ 2880804 h 3300883"/>
              <a:gd name="connsiteX257" fmla="*/ 2809536 w 11394183"/>
              <a:gd name="connsiteY257" fmla="*/ 2985317 h 3300883"/>
              <a:gd name="connsiteX258" fmla="*/ 2910420 w 11394183"/>
              <a:gd name="connsiteY258" fmla="*/ 2984592 h 3300883"/>
              <a:gd name="connsiteX259" fmla="*/ 2940177 w 11394183"/>
              <a:gd name="connsiteY259" fmla="*/ 2956286 h 3300883"/>
              <a:gd name="connsiteX260" fmla="*/ 2938000 w 11394183"/>
              <a:gd name="connsiteY260" fmla="*/ 2915733 h 3300883"/>
              <a:gd name="connsiteX261" fmla="*/ 2946568 w 11394183"/>
              <a:gd name="connsiteY261" fmla="*/ 2876375 h 3300883"/>
              <a:gd name="connsiteX262" fmla="*/ 2945985 w 11394183"/>
              <a:gd name="connsiteY262" fmla="*/ 2876449 h 3300883"/>
              <a:gd name="connsiteX263" fmla="*/ 2946710 w 11394183"/>
              <a:gd name="connsiteY263" fmla="*/ 2875723 h 3300883"/>
              <a:gd name="connsiteX264" fmla="*/ 2946568 w 11394183"/>
              <a:gd name="connsiteY264" fmla="*/ 2876375 h 3300883"/>
              <a:gd name="connsiteX265" fmla="*/ 3016658 w 11394183"/>
              <a:gd name="connsiteY265" fmla="*/ 2867467 h 3300883"/>
              <a:gd name="connsiteX266" fmla="*/ 3086787 w 11394183"/>
              <a:gd name="connsiteY266" fmla="*/ 2878626 h 3300883"/>
              <a:gd name="connsiteX267" fmla="*/ 3094045 w 11394183"/>
              <a:gd name="connsiteY267" fmla="*/ 2908384 h 3300883"/>
              <a:gd name="connsiteX268" fmla="*/ 3169527 w 11394183"/>
              <a:gd name="connsiteY268" fmla="*/ 2984592 h 3300883"/>
              <a:gd name="connsiteX269" fmla="*/ 3215978 w 11394183"/>
              <a:gd name="connsiteY269" fmla="*/ 2938141 h 3300883"/>
              <a:gd name="connsiteX270" fmla="*/ 3282751 w 11394183"/>
              <a:gd name="connsiteY270" fmla="*/ 2869191 h 3300883"/>
              <a:gd name="connsiteX271" fmla="*/ 3453311 w 11394183"/>
              <a:gd name="connsiteY271" fmla="*/ 2869917 h 3300883"/>
              <a:gd name="connsiteX272" fmla="*/ 3498311 w 11394183"/>
              <a:gd name="connsiteY272" fmla="*/ 2827095 h 3300883"/>
              <a:gd name="connsiteX273" fmla="*/ 3496859 w 11394183"/>
              <a:gd name="connsiteY273" fmla="*/ 2565810 h 3300883"/>
              <a:gd name="connsiteX274" fmla="*/ 3544761 w 11394183"/>
              <a:gd name="connsiteY274" fmla="*/ 2520086 h 3300883"/>
              <a:gd name="connsiteX275" fmla="*/ 3591938 w 11394183"/>
              <a:gd name="connsiteY275" fmla="*/ 2520086 h 3300883"/>
              <a:gd name="connsiteX276" fmla="*/ 3613711 w 11394183"/>
              <a:gd name="connsiteY276" fmla="*/ 2507022 h 3300883"/>
              <a:gd name="connsiteX277" fmla="*/ 3646372 w 11394183"/>
              <a:gd name="connsiteY277" fmla="*/ 2481619 h 3300883"/>
              <a:gd name="connsiteX278" fmla="*/ 4048460 w 11394183"/>
              <a:gd name="connsiteY278" fmla="*/ 2481619 h 3300883"/>
              <a:gd name="connsiteX279" fmla="*/ 4078217 w 11394183"/>
              <a:gd name="connsiteY279" fmla="*/ 2489602 h 3300883"/>
              <a:gd name="connsiteX280" fmla="*/ 4063702 w 11394183"/>
              <a:gd name="connsiteY280" fmla="*/ 2557827 h 3300883"/>
              <a:gd name="connsiteX281" fmla="*/ 3740724 w 11394183"/>
              <a:gd name="connsiteY281" fmla="*/ 3121765 h 3300883"/>
              <a:gd name="connsiteX282" fmla="*/ 3566535 w 11394183"/>
              <a:gd name="connsiteY282" fmla="*/ 3262569 h 3300883"/>
              <a:gd name="connsiteX283" fmla="*/ 3548027 w 11394183"/>
              <a:gd name="connsiteY283" fmla="*/ 3286067 h 3300883"/>
              <a:gd name="connsiteX284" fmla="*/ 3562779 w 11394183"/>
              <a:gd name="connsiteY284" fmla="*/ 3300883 h 3300883"/>
              <a:gd name="connsiteX285" fmla="*/ 4927481 w 11394183"/>
              <a:gd name="connsiteY285" fmla="*/ 3300883 h 3300883"/>
              <a:gd name="connsiteX286" fmla="*/ 6796755 w 11394183"/>
              <a:gd name="connsiteY286" fmla="*/ 3296863 h 3300883"/>
              <a:gd name="connsiteX287" fmla="*/ 9075283 w 11394183"/>
              <a:gd name="connsiteY287" fmla="*/ 3297407 h 3300883"/>
              <a:gd name="connsiteX288" fmla="*/ 9637770 w 11394183"/>
              <a:gd name="connsiteY288" fmla="*/ 3298133 h 3300883"/>
              <a:gd name="connsiteX289" fmla="*/ 9759703 w 11394183"/>
              <a:gd name="connsiteY289" fmla="*/ 3262569 h 3300883"/>
              <a:gd name="connsiteX290" fmla="*/ 10484767 w 11394183"/>
              <a:gd name="connsiteY290" fmla="*/ 2822015 h 3300883"/>
              <a:gd name="connsiteX291" fmla="*/ 11394183 w 11394183"/>
              <a:gd name="connsiteY291" fmla="*/ 2251543 h 3300883"/>
              <a:gd name="connsiteX292" fmla="*/ 9760429 w 11394183"/>
              <a:gd name="connsiteY292" fmla="*/ 1255034 h 3300883"/>
              <a:gd name="connsiteX293" fmla="*/ 9609464 w 11394183"/>
              <a:gd name="connsiteY293" fmla="*/ 1208583 h 3300883"/>
              <a:gd name="connsiteX294" fmla="*/ 6151074 w 11394183"/>
              <a:gd name="connsiteY294" fmla="*/ 1210034 h 3300883"/>
              <a:gd name="connsiteX295" fmla="*/ 3621696 w 11394183"/>
              <a:gd name="connsiteY295" fmla="*/ 1208583 h 3300883"/>
              <a:gd name="connsiteX296" fmla="*/ 3552745 w 11394183"/>
              <a:gd name="connsiteY296" fmla="*/ 1211486 h 3300883"/>
              <a:gd name="connsiteX297" fmla="*/ 3526616 w 11394183"/>
              <a:gd name="connsiteY297" fmla="*/ 1225276 h 3300883"/>
              <a:gd name="connsiteX298" fmla="*/ 3541858 w 11394183"/>
              <a:gd name="connsiteY298" fmla="*/ 1252131 h 3300883"/>
              <a:gd name="connsiteX299" fmla="*/ 3581050 w 11394183"/>
              <a:gd name="connsiteY299" fmla="*/ 1278984 h 3300883"/>
              <a:gd name="connsiteX300" fmla="*/ 4092007 w 11394183"/>
              <a:gd name="connsiteY300" fmla="*/ 2112917 h 3300883"/>
              <a:gd name="connsiteX301" fmla="*/ 4068782 w 11394183"/>
              <a:gd name="connsiteY301" fmla="*/ 2144852 h 3300883"/>
              <a:gd name="connsiteX302" fmla="*/ 3644195 w 11394183"/>
              <a:gd name="connsiteY302" fmla="*/ 2144127 h 3300883"/>
              <a:gd name="connsiteX303" fmla="*/ 3623147 w 11394183"/>
              <a:gd name="connsiteY303" fmla="*/ 2136142 h 3300883"/>
              <a:gd name="connsiteX304" fmla="*/ 3589760 w 11394183"/>
              <a:gd name="connsiteY304" fmla="*/ 2117998 h 3300883"/>
              <a:gd name="connsiteX305" fmla="*/ 3504842 w 11394183"/>
              <a:gd name="connsiteY305" fmla="*/ 2105660 h 3300883"/>
              <a:gd name="connsiteX306" fmla="*/ 3499037 w 11394183"/>
              <a:gd name="connsiteY306" fmla="*/ 2089693 h 3300883"/>
              <a:gd name="connsiteX307" fmla="*/ 3499037 w 11394183"/>
              <a:gd name="connsiteY307" fmla="*/ 1765989 h 3300883"/>
              <a:gd name="connsiteX308" fmla="*/ 3504842 w 11394183"/>
              <a:gd name="connsiteY308" fmla="*/ 1750022 h 3300883"/>
              <a:gd name="connsiteX309" fmla="*/ 3491053 w 11394183"/>
              <a:gd name="connsiteY309" fmla="*/ 1744216 h 3300883"/>
              <a:gd name="connsiteX310" fmla="*/ 3248639 w 11394183"/>
              <a:gd name="connsiteY310" fmla="*/ 1744942 h 3300883"/>
              <a:gd name="connsiteX311" fmla="*/ 3186220 w 11394183"/>
              <a:gd name="connsiteY311" fmla="*/ 1683975 h 3300883"/>
              <a:gd name="connsiteX312" fmla="*/ 3172431 w 11394183"/>
              <a:gd name="connsiteY312" fmla="*/ 1617928 h 3300883"/>
              <a:gd name="connsiteX313" fmla="*/ 3165898 w 11394183"/>
              <a:gd name="connsiteY313" fmla="*/ 1591074 h 3300883"/>
              <a:gd name="connsiteX314" fmla="*/ 3165898 w 11394183"/>
              <a:gd name="connsiteY314" fmla="*/ 1007539 h 3300883"/>
              <a:gd name="connsiteX315" fmla="*/ 3172375 w 11394183"/>
              <a:gd name="connsiteY315" fmla="*/ 980915 h 3300883"/>
              <a:gd name="connsiteX316" fmla="*/ 3171705 w 11394183"/>
              <a:gd name="connsiteY316" fmla="*/ 981410 h 3300883"/>
              <a:gd name="connsiteX317" fmla="*/ 3172431 w 11394183"/>
              <a:gd name="connsiteY317" fmla="*/ 980685 h 3300883"/>
              <a:gd name="connsiteX318" fmla="*/ 3172375 w 11394183"/>
              <a:gd name="connsiteY318" fmla="*/ 980915 h 3300883"/>
              <a:gd name="connsiteX319" fmla="*/ 3184225 w 11394183"/>
              <a:gd name="connsiteY319" fmla="*/ 972157 h 3300883"/>
              <a:gd name="connsiteX320" fmla="*/ 3200011 w 11394183"/>
              <a:gd name="connsiteY320" fmla="*/ 972701 h 3300883"/>
              <a:gd name="connsiteX321" fmla="*/ 3781369 w 11394183"/>
              <a:gd name="connsiteY321" fmla="*/ 972701 h 3300883"/>
              <a:gd name="connsiteX322" fmla="*/ 3809675 w 11394183"/>
              <a:gd name="connsiteY322" fmla="*/ 981410 h 3300883"/>
              <a:gd name="connsiteX323" fmla="*/ 3808949 w 11394183"/>
              <a:gd name="connsiteY323" fmla="*/ 980685 h 3300883"/>
              <a:gd name="connsiteX324" fmla="*/ 3813303 w 11394183"/>
              <a:gd name="connsiteY324" fmla="*/ 984314 h 3300883"/>
              <a:gd name="connsiteX325" fmla="*/ 3811127 w 11394183"/>
              <a:gd name="connsiteY325" fmla="*/ 986491 h 3300883"/>
              <a:gd name="connsiteX326" fmla="*/ 3831448 w 11394183"/>
              <a:gd name="connsiteY326" fmla="*/ 1017700 h 3300883"/>
              <a:gd name="connsiteX327" fmla="*/ 3912011 w 11394183"/>
              <a:gd name="connsiteY327" fmla="*/ 1017700 h 3300883"/>
              <a:gd name="connsiteX328" fmla="*/ 3919269 w 11394183"/>
              <a:gd name="connsiteY328" fmla="*/ 1010442 h 3300883"/>
              <a:gd name="connsiteX329" fmla="*/ 3926527 w 11394183"/>
              <a:gd name="connsiteY329" fmla="*/ 1002459 h 3300883"/>
              <a:gd name="connsiteX330" fmla="*/ 3928705 w 11394183"/>
              <a:gd name="connsiteY330" fmla="*/ 934960 h 3300883"/>
              <a:gd name="connsiteX331" fmla="*/ 3838706 w 11394183"/>
              <a:gd name="connsiteY331" fmla="*/ 922621 h 3300883"/>
              <a:gd name="connsiteX332" fmla="*/ 3790078 w 11394183"/>
              <a:gd name="connsiteY332" fmla="*/ 939315 h 3300883"/>
              <a:gd name="connsiteX333" fmla="*/ 3191301 w 11394183"/>
              <a:gd name="connsiteY333" fmla="*/ 939315 h 3300883"/>
              <a:gd name="connsiteX334" fmla="*/ 3141947 w 11394183"/>
              <a:gd name="connsiteY334" fmla="*/ 987217 h 3300883"/>
              <a:gd name="connsiteX335" fmla="*/ 3141947 w 11394183"/>
              <a:gd name="connsiteY335" fmla="*/ 1596881 h 3300883"/>
              <a:gd name="connsiteX336" fmla="*/ 3117271 w 11394183"/>
              <a:gd name="connsiteY336" fmla="*/ 1630267 h 3300883"/>
              <a:gd name="connsiteX337" fmla="*/ 3049046 w 11394183"/>
              <a:gd name="connsiteY337" fmla="*/ 1702846 h 3300883"/>
              <a:gd name="connsiteX338" fmla="*/ 3049773 w 11394183"/>
              <a:gd name="connsiteY338" fmla="*/ 1724619 h 3300883"/>
              <a:gd name="connsiteX339" fmla="*/ 3030176 w 11394183"/>
              <a:gd name="connsiteY339" fmla="*/ 1746393 h 3300883"/>
              <a:gd name="connsiteX340" fmla="*/ 2968483 w 11394183"/>
              <a:gd name="connsiteY340" fmla="*/ 1746393 h 3300883"/>
              <a:gd name="connsiteX341" fmla="*/ 2909695 w 11394183"/>
              <a:gd name="connsiteY341" fmla="*/ 1689782 h 3300883"/>
              <a:gd name="connsiteX342" fmla="*/ 2874131 w 11394183"/>
              <a:gd name="connsiteY342" fmla="*/ 1617928 h 3300883"/>
              <a:gd name="connsiteX343" fmla="*/ 2863970 w 11394183"/>
              <a:gd name="connsiteY343" fmla="*/ 1584542 h 3300883"/>
              <a:gd name="connsiteX344" fmla="*/ 2863970 w 11394183"/>
              <a:gd name="connsiteY344" fmla="*/ 535775 h 3300883"/>
              <a:gd name="connsiteX345" fmla="*/ 2871228 w 11394183"/>
              <a:gd name="connsiteY345" fmla="*/ 502389 h 3300883"/>
              <a:gd name="connsiteX346" fmla="*/ 2870501 w 11394183"/>
              <a:gd name="connsiteY346" fmla="*/ 503114 h 3300883"/>
              <a:gd name="connsiteX347" fmla="*/ 2906066 w 11394183"/>
              <a:gd name="connsiteY347" fmla="*/ 494405 h 3300883"/>
              <a:gd name="connsiteX348" fmla="*/ 3344443 w 11394183"/>
              <a:gd name="connsiteY348" fmla="*/ 495131 h 3300883"/>
              <a:gd name="connsiteX349" fmla="*/ 3378556 w 11394183"/>
              <a:gd name="connsiteY349" fmla="*/ 460293 h 3300883"/>
              <a:gd name="connsiteX350" fmla="*/ 3378556 w 11394183"/>
              <a:gd name="connsiteY350" fmla="*/ 206266 h 3300883"/>
              <a:gd name="connsiteX351" fmla="*/ 3393071 w 11394183"/>
              <a:gd name="connsiteY351" fmla="*/ 176509 h 3300883"/>
              <a:gd name="connsiteX352" fmla="*/ 3414845 w 11394183"/>
              <a:gd name="connsiteY352" fmla="*/ 154735 h 3300883"/>
              <a:gd name="connsiteX353" fmla="*/ 3417022 w 11394183"/>
              <a:gd name="connsiteY353" fmla="*/ 92317 h 3300883"/>
              <a:gd name="connsiteX354" fmla="*/ 3349523 w 11394183"/>
              <a:gd name="connsiteY354" fmla="*/ 62560 h 3300883"/>
              <a:gd name="connsiteX355" fmla="*/ 3300169 w 11394183"/>
              <a:gd name="connsiteY355" fmla="*/ 109736 h 3300883"/>
              <a:gd name="connsiteX356" fmla="*/ 3330653 w 11394183"/>
              <a:gd name="connsiteY356" fmla="*/ 180863 h 3300883"/>
              <a:gd name="connsiteX357" fmla="*/ 3352427 w 11394183"/>
              <a:gd name="connsiteY357" fmla="*/ 224411 h 3300883"/>
              <a:gd name="connsiteX358" fmla="*/ 3353153 w 11394183"/>
              <a:gd name="connsiteY358" fmla="*/ 438519 h 3300883"/>
              <a:gd name="connsiteX359" fmla="*/ 3319041 w 11394183"/>
              <a:gd name="connsiteY359" fmla="*/ 472632 h 3300883"/>
              <a:gd name="connsiteX360" fmla="*/ 2869050 w 11394183"/>
              <a:gd name="connsiteY360" fmla="*/ 471179 h 3300883"/>
              <a:gd name="connsiteX361" fmla="*/ 2825503 w 11394183"/>
              <a:gd name="connsiteY361" fmla="*/ 513276 h 3300883"/>
              <a:gd name="connsiteX362" fmla="*/ 2826955 w 11394183"/>
              <a:gd name="connsiteY362" fmla="*/ 1601961 h 3300883"/>
              <a:gd name="connsiteX363" fmla="*/ 2800100 w 11394183"/>
              <a:gd name="connsiteY363" fmla="*/ 1631719 h 3300883"/>
              <a:gd name="connsiteX364" fmla="*/ 2768891 w 11394183"/>
              <a:gd name="connsiteY364" fmla="*/ 1661476 h 3300883"/>
              <a:gd name="connsiteX365" fmla="*/ 2768891 w 11394183"/>
              <a:gd name="connsiteY365" fmla="*/ 1686878 h 3300883"/>
              <a:gd name="connsiteX366" fmla="*/ 2708650 w 11394183"/>
              <a:gd name="connsiteY366" fmla="*/ 1747845 h 3300883"/>
              <a:gd name="connsiteX367" fmla="*/ 2626636 w 11394183"/>
              <a:gd name="connsiteY367" fmla="*/ 1667282 h 3300883"/>
              <a:gd name="connsiteX368" fmla="*/ 2593976 w 11394183"/>
              <a:gd name="connsiteY368" fmla="*/ 1631719 h 3300883"/>
              <a:gd name="connsiteX369" fmla="*/ 2570751 w 11394183"/>
              <a:gd name="connsiteY369" fmla="*/ 1619380 h 3300883"/>
              <a:gd name="connsiteX370" fmla="*/ 2566396 w 11394183"/>
              <a:gd name="connsiteY370" fmla="*/ 1580914 h 3300883"/>
              <a:gd name="connsiteX371" fmla="*/ 2566396 w 11394183"/>
              <a:gd name="connsiteY371" fmla="*/ 137317 h 3300883"/>
              <a:gd name="connsiteX372" fmla="*/ 2573653 w 11394183"/>
              <a:gd name="connsiteY372" fmla="*/ 104655 h 3300883"/>
              <a:gd name="connsiteX373" fmla="*/ 2573653 w 11394183"/>
              <a:gd name="connsiteY373" fmla="*/ 105382 h 3300883"/>
              <a:gd name="connsiteX374" fmla="*/ 2580912 w 11394183"/>
              <a:gd name="connsiteY374" fmla="*/ 97398 h 3300883"/>
              <a:gd name="connsiteX375" fmla="*/ 2588896 w 11394183"/>
              <a:gd name="connsiteY375" fmla="*/ 40786 h 3300883"/>
              <a:gd name="connsiteX376" fmla="*/ 2529381 w 11394183"/>
              <a:gd name="connsiteY376" fmla="*/ 142 h 3300883"/>
              <a:gd name="connsiteX0" fmla="*/ 3168075 w 11394183"/>
              <a:gd name="connsiteY0" fmla="*/ 3011446 h 3300883"/>
              <a:gd name="connsiteX1" fmla="*/ 3141946 w 11394183"/>
              <a:gd name="connsiteY1" fmla="*/ 3047736 h 3300883"/>
              <a:gd name="connsiteX2" fmla="*/ 3141946 w 11394183"/>
              <a:gd name="connsiteY2" fmla="*/ 3300883 h 3300883"/>
              <a:gd name="connsiteX3" fmla="*/ 3165898 w 11394183"/>
              <a:gd name="connsiteY3" fmla="*/ 3300883 h 3300883"/>
              <a:gd name="connsiteX4" fmla="*/ 3165898 w 11394183"/>
              <a:gd name="connsiteY4" fmla="*/ 3029591 h 3300883"/>
              <a:gd name="connsiteX5" fmla="*/ 3168075 w 11394183"/>
              <a:gd name="connsiteY5" fmla="*/ 3011446 h 3300883"/>
              <a:gd name="connsiteX6" fmla="*/ 2591366 w 11394183"/>
              <a:gd name="connsiteY6" fmla="*/ 3007317 h 3300883"/>
              <a:gd name="connsiteX7" fmla="*/ 2577282 w 11394183"/>
              <a:gd name="connsiteY7" fmla="*/ 3041202 h 3300883"/>
              <a:gd name="connsiteX8" fmla="*/ 2577491 w 11394183"/>
              <a:gd name="connsiteY8" fmla="*/ 3300883 h 3300883"/>
              <a:gd name="connsiteX9" fmla="*/ 2606313 w 11394183"/>
              <a:gd name="connsiteY9" fmla="*/ 3300883 h 3300883"/>
              <a:gd name="connsiteX10" fmla="*/ 2606313 w 11394183"/>
              <a:gd name="connsiteY10" fmla="*/ 3041928 h 3300883"/>
              <a:gd name="connsiteX11" fmla="*/ 2610667 w 11394183"/>
              <a:gd name="connsiteY11" fmla="*/ 3013622 h 3300883"/>
              <a:gd name="connsiteX12" fmla="*/ 2591366 w 11394183"/>
              <a:gd name="connsiteY12" fmla="*/ 3007317 h 3300883"/>
              <a:gd name="connsiteX13" fmla="*/ 2903083 w 11394183"/>
              <a:gd name="connsiteY13" fmla="*/ 3005447 h 3300883"/>
              <a:gd name="connsiteX14" fmla="*/ 2887195 w 11394183"/>
              <a:gd name="connsiteY14" fmla="*/ 3009994 h 3300883"/>
              <a:gd name="connsiteX15" fmla="*/ 2877033 w 11394183"/>
              <a:gd name="connsiteY15" fmla="*/ 3048460 h 3300883"/>
              <a:gd name="connsiteX16" fmla="*/ 2877033 w 11394183"/>
              <a:gd name="connsiteY16" fmla="*/ 3300883 h 3300883"/>
              <a:gd name="connsiteX17" fmla="*/ 2924210 w 11394183"/>
              <a:gd name="connsiteY17" fmla="*/ 3300883 h 3300883"/>
              <a:gd name="connsiteX18" fmla="*/ 2924210 w 11394183"/>
              <a:gd name="connsiteY18" fmla="*/ 3039025 h 3300883"/>
              <a:gd name="connsiteX19" fmla="*/ 2903083 w 11394183"/>
              <a:gd name="connsiteY19" fmla="*/ 3005447 h 3300883"/>
              <a:gd name="connsiteX20" fmla="*/ 1413840 w 11394183"/>
              <a:gd name="connsiteY20" fmla="*/ 2870642 h 3300883"/>
              <a:gd name="connsiteX21" fmla="*/ 1414566 w 11394183"/>
              <a:gd name="connsiteY21" fmla="*/ 2874271 h 3300883"/>
              <a:gd name="connsiteX22" fmla="*/ 1228038 w 11394183"/>
              <a:gd name="connsiteY22" fmla="*/ 2874271 h 3300883"/>
              <a:gd name="connsiteX23" fmla="*/ 1228038 w 11394183"/>
              <a:gd name="connsiteY23" fmla="*/ 2870642 h 3300883"/>
              <a:gd name="connsiteX24" fmla="*/ 1413840 w 11394183"/>
              <a:gd name="connsiteY24" fmla="*/ 2870642 h 3300883"/>
              <a:gd name="connsiteX25" fmla="*/ 3635032 w 11394183"/>
              <a:gd name="connsiteY25" fmla="*/ 2179418 h 3300883"/>
              <a:gd name="connsiteX26" fmla="*/ 3649275 w 11394183"/>
              <a:gd name="connsiteY26" fmla="*/ 2179690 h 3300883"/>
              <a:gd name="connsiteX27" fmla="*/ 4079669 w 11394183"/>
              <a:gd name="connsiteY27" fmla="*/ 2179690 h 3300883"/>
              <a:gd name="connsiteX28" fmla="*/ 4093459 w 11394183"/>
              <a:gd name="connsiteY28" fmla="*/ 2186222 h 3300883"/>
              <a:gd name="connsiteX29" fmla="*/ 3622421 w 11394183"/>
              <a:gd name="connsiteY29" fmla="*/ 2186222 h 3300883"/>
              <a:gd name="connsiteX30" fmla="*/ 3624598 w 11394183"/>
              <a:gd name="connsiteY30" fmla="*/ 2190577 h 3300883"/>
              <a:gd name="connsiteX31" fmla="*/ 4062975 w 11394183"/>
              <a:gd name="connsiteY31" fmla="*/ 2190577 h 3300883"/>
              <a:gd name="connsiteX32" fmla="*/ 4102168 w 11394183"/>
              <a:gd name="connsiteY32" fmla="*/ 2228318 h 3300883"/>
              <a:gd name="connsiteX33" fmla="*/ 4093459 w 11394183"/>
              <a:gd name="connsiteY33" fmla="*/ 2416298 h 3300883"/>
              <a:gd name="connsiteX34" fmla="*/ 4059347 w 11394183"/>
              <a:gd name="connsiteY34" fmla="*/ 2447507 h 3300883"/>
              <a:gd name="connsiteX35" fmla="*/ 3650000 w 11394183"/>
              <a:gd name="connsiteY35" fmla="*/ 2447507 h 3300883"/>
              <a:gd name="connsiteX36" fmla="*/ 3621696 w 11394183"/>
              <a:gd name="connsiteY36" fmla="*/ 2418475 h 3300883"/>
              <a:gd name="connsiteX37" fmla="*/ 3598470 w 11394183"/>
              <a:gd name="connsiteY37" fmla="*/ 2396702 h 3300883"/>
              <a:gd name="connsiteX38" fmla="*/ 3504842 w 11394183"/>
              <a:gd name="connsiteY38" fmla="*/ 2387266 h 3300883"/>
              <a:gd name="connsiteX39" fmla="*/ 3506294 w 11394183"/>
              <a:gd name="connsiteY39" fmla="*/ 2251543 h 3300883"/>
              <a:gd name="connsiteX40" fmla="*/ 3618791 w 11394183"/>
              <a:gd name="connsiteY40" fmla="*/ 2250818 h 3300883"/>
              <a:gd name="connsiteX41" fmla="*/ 3620969 w 11394183"/>
              <a:gd name="connsiteY41" fmla="*/ 2195657 h 3300883"/>
              <a:gd name="connsiteX42" fmla="*/ 3622421 w 11394183"/>
              <a:gd name="connsiteY42" fmla="*/ 2186222 h 3300883"/>
              <a:gd name="connsiteX43" fmla="*/ 3635032 w 11394183"/>
              <a:gd name="connsiteY43" fmla="*/ 2179418 h 3300883"/>
              <a:gd name="connsiteX44" fmla="*/ 76208 w 11394183"/>
              <a:gd name="connsiteY44" fmla="*/ 1218744 h 3300883"/>
              <a:gd name="connsiteX45" fmla="*/ 0 w 11394183"/>
              <a:gd name="connsiteY45" fmla="*/ 1294951 h 3300883"/>
              <a:gd name="connsiteX46" fmla="*/ 0 w 11394183"/>
              <a:gd name="connsiteY46" fmla="*/ 1338499 h 3300883"/>
              <a:gd name="connsiteX47" fmla="*/ 0 w 11394183"/>
              <a:gd name="connsiteY47" fmla="*/ 3206684 h 3300883"/>
              <a:gd name="connsiteX48" fmla="*/ 1452 w 11394183"/>
              <a:gd name="connsiteY48" fmla="*/ 3264747 h 3300883"/>
              <a:gd name="connsiteX49" fmla="*/ 5988 w 11394183"/>
              <a:gd name="connsiteY49" fmla="*/ 3287337 h 3300883"/>
              <a:gd name="connsiteX50" fmla="*/ 19459 w 11394183"/>
              <a:gd name="connsiteY50" fmla="*/ 3300883 h 3300883"/>
              <a:gd name="connsiteX51" fmla="*/ 25633 w 11394183"/>
              <a:gd name="connsiteY51" fmla="*/ 3300883 h 3300883"/>
              <a:gd name="connsiteX52" fmla="*/ 26219 w 11394183"/>
              <a:gd name="connsiteY52" fmla="*/ 3300311 h 3300883"/>
              <a:gd name="connsiteX53" fmla="*/ 26699 w 11394183"/>
              <a:gd name="connsiteY53" fmla="*/ 3300883 h 3300883"/>
              <a:gd name="connsiteX54" fmla="*/ 1001629 w 11394183"/>
              <a:gd name="connsiteY54" fmla="*/ 3300883 h 3300883"/>
              <a:gd name="connsiteX55" fmla="*/ 1038606 w 11394183"/>
              <a:gd name="connsiteY55" fmla="*/ 3290150 h 3300883"/>
              <a:gd name="connsiteX56" fmla="*/ 997236 w 11394183"/>
              <a:gd name="connsiteY56" fmla="*/ 3251683 h 3300883"/>
              <a:gd name="connsiteX57" fmla="*/ 706920 w 11394183"/>
              <a:gd name="connsiteY57" fmla="*/ 2937416 h 3300883"/>
              <a:gd name="connsiteX58" fmla="*/ 566116 w 11394183"/>
              <a:gd name="connsiteY58" fmla="*/ 2610810 h 3300883"/>
              <a:gd name="connsiteX59" fmla="*/ 553779 w 11394183"/>
              <a:gd name="connsiteY59" fmla="*/ 2577424 h 3300883"/>
              <a:gd name="connsiteX60" fmla="*/ 545795 w 11394183"/>
              <a:gd name="connsiteY60" fmla="*/ 2556376 h 3300883"/>
              <a:gd name="connsiteX61" fmla="*/ 521117 w 11394183"/>
              <a:gd name="connsiteY61" fmla="*/ 2426459 h 3300883"/>
              <a:gd name="connsiteX62" fmla="*/ 528376 w 11394183"/>
              <a:gd name="connsiteY62" fmla="*/ 2095499 h 3300883"/>
              <a:gd name="connsiteX63" fmla="*/ 538537 w 11394183"/>
              <a:gd name="connsiteY63" fmla="*/ 2069371 h 3300883"/>
              <a:gd name="connsiteX64" fmla="*/ 538537 w 11394183"/>
              <a:gd name="connsiteY64" fmla="*/ 2066467 h 3300883"/>
              <a:gd name="connsiteX65" fmla="*/ 593697 w 11394183"/>
              <a:gd name="connsiteY65" fmla="*/ 1850181 h 3300883"/>
              <a:gd name="connsiteX66" fmla="*/ 880384 w 11394183"/>
              <a:gd name="connsiteY66" fmla="*/ 1419788 h 3300883"/>
              <a:gd name="connsiteX67" fmla="*/ 909415 w 11394183"/>
              <a:gd name="connsiteY67" fmla="*/ 1403095 h 3300883"/>
              <a:gd name="connsiteX68" fmla="*/ 981269 w 11394183"/>
              <a:gd name="connsiteY68" fmla="*/ 1331967 h 3300883"/>
              <a:gd name="connsiteX69" fmla="*/ 1085057 w 11394183"/>
              <a:gd name="connsiteY69" fmla="*/ 1260114 h 3300883"/>
              <a:gd name="connsiteX70" fmla="*/ 1107556 w 11394183"/>
              <a:gd name="connsiteY70" fmla="*/ 1230357 h 3300883"/>
              <a:gd name="connsiteX71" fmla="*/ 1066912 w 11394183"/>
              <a:gd name="connsiteY71" fmla="*/ 1219469 h 3300883"/>
              <a:gd name="connsiteX72" fmla="*/ 76208 w 11394183"/>
              <a:gd name="connsiteY72" fmla="*/ 1218744 h 3300883"/>
              <a:gd name="connsiteX73" fmla="*/ 2529381 w 11394183"/>
              <a:gd name="connsiteY73" fmla="*/ 142 h 3300883"/>
              <a:gd name="connsiteX74" fmla="*/ 2466963 w 11394183"/>
              <a:gd name="connsiteY74" fmla="*/ 46592 h 3300883"/>
              <a:gd name="connsiteX75" fmla="*/ 2497445 w 11394183"/>
              <a:gd name="connsiteY75" fmla="*/ 111914 h 3300883"/>
              <a:gd name="connsiteX76" fmla="*/ 2527929 w 11394183"/>
              <a:gd name="connsiteY76" fmla="*/ 169977 h 3300883"/>
              <a:gd name="connsiteX77" fmla="*/ 2527203 w 11394183"/>
              <a:gd name="connsiteY77" fmla="*/ 1443739 h 3300883"/>
              <a:gd name="connsiteX78" fmla="*/ 2527203 w 11394183"/>
              <a:gd name="connsiteY78" fmla="*/ 1603413 h 3300883"/>
              <a:gd name="connsiteX79" fmla="*/ 2517042 w 11394183"/>
              <a:gd name="connsiteY79" fmla="*/ 1630267 h 3300883"/>
              <a:gd name="connsiteX80" fmla="*/ 2491640 w 11394183"/>
              <a:gd name="connsiteY80" fmla="*/ 1671637 h 3300883"/>
              <a:gd name="connsiteX81" fmla="*/ 2491640 w 11394183"/>
              <a:gd name="connsiteY81" fmla="*/ 1722443 h 3300883"/>
              <a:gd name="connsiteX82" fmla="*/ 2467688 w 11394183"/>
              <a:gd name="connsiteY82" fmla="*/ 1748571 h 3300883"/>
              <a:gd name="connsiteX83" fmla="*/ 2373335 w 11394183"/>
              <a:gd name="connsiteY83" fmla="*/ 1748571 h 3300883"/>
              <a:gd name="connsiteX84" fmla="*/ 2349384 w 11394183"/>
              <a:gd name="connsiteY84" fmla="*/ 1721716 h 3300883"/>
              <a:gd name="connsiteX85" fmla="*/ 2349384 w 11394183"/>
              <a:gd name="connsiteY85" fmla="*/ 1649137 h 3300883"/>
              <a:gd name="connsiteX86" fmla="*/ 2337046 w 11394183"/>
              <a:gd name="connsiteY86" fmla="*/ 1630993 h 3300883"/>
              <a:gd name="connsiteX87" fmla="*/ 2310918 w 11394183"/>
              <a:gd name="connsiteY87" fmla="*/ 1601961 h 3300883"/>
              <a:gd name="connsiteX88" fmla="*/ 2310918 w 11394183"/>
              <a:gd name="connsiteY88" fmla="*/ 861655 h 3300883"/>
              <a:gd name="connsiteX89" fmla="*/ 2322530 w 11394183"/>
              <a:gd name="connsiteY89" fmla="*/ 805769 h 3300883"/>
              <a:gd name="connsiteX90" fmla="*/ 2265193 w 11394183"/>
              <a:gd name="connsiteY90" fmla="*/ 717949 h 3300883"/>
              <a:gd name="connsiteX91" fmla="*/ 2207130 w 11394183"/>
              <a:gd name="connsiteY91" fmla="*/ 781093 h 3300883"/>
              <a:gd name="connsiteX92" fmla="*/ 2253580 w 11394183"/>
              <a:gd name="connsiteY92" fmla="*/ 838430 h 3300883"/>
              <a:gd name="connsiteX93" fmla="*/ 2277531 w 11394183"/>
              <a:gd name="connsiteY93" fmla="*/ 877622 h 3300883"/>
              <a:gd name="connsiteX94" fmla="*/ 2278257 w 11394183"/>
              <a:gd name="connsiteY94" fmla="*/ 1596155 h 3300883"/>
              <a:gd name="connsiteX95" fmla="*/ 2241242 w 11394183"/>
              <a:gd name="connsiteY95" fmla="*/ 1631719 h 3300883"/>
              <a:gd name="connsiteX96" fmla="*/ 2205678 w 11394183"/>
              <a:gd name="connsiteY96" fmla="*/ 1666557 h 3300883"/>
              <a:gd name="connsiteX97" fmla="*/ 2204952 w 11394183"/>
              <a:gd name="connsiteY97" fmla="*/ 1742764 h 3300883"/>
              <a:gd name="connsiteX98" fmla="*/ 2123665 w 11394183"/>
              <a:gd name="connsiteY98" fmla="*/ 1747845 h 3300883"/>
              <a:gd name="connsiteX99" fmla="*/ 2101890 w 11394183"/>
              <a:gd name="connsiteY99" fmla="*/ 1747845 h 3300883"/>
              <a:gd name="connsiteX100" fmla="*/ 2074309 w 11394183"/>
              <a:gd name="connsiteY100" fmla="*/ 1720265 h 3300883"/>
              <a:gd name="connsiteX101" fmla="*/ 2074309 w 11394183"/>
              <a:gd name="connsiteY101" fmla="*/ 1630993 h 3300883"/>
              <a:gd name="connsiteX102" fmla="*/ 2008989 w 11394183"/>
              <a:gd name="connsiteY102" fmla="*/ 1618655 h 3300883"/>
              <a:gd name="connsiteX103" fmla="*/ 2002456 w 11394183"/>
              <a:gd name="connsiteY103" fmla="*/ 1599058 h 3300883"/>
              <a:gd name="connsiteX104" fmla="*/ 2002456 w 11394183"/>
              <a:gd name="connsiteY104" fmla="*/ 1135278 h 3300883"/>
              <a:gd name="connsiteX105" fmla="*/ 2005359 w 11394183"/>
              <a:gd name="connsiteY105" fmla="*/ 1117859 h 3300883"/>
              <a:gd name="connsiteX106" fmla="*/ 1660609 w 11394183"/>
              <a:gd name="connsiteY106" fmla="*/ 1117859 h 3300883"/>
              <a:gd name="connsiteX107" fmla="*/ 1623594 w 11394183"/>
              <a:gd name="connsiteY107" fmla="*/ 1104795 h 3300883"/>
              <a:gd name="connsiteX108" fmla="*/ 1617788 w 11394183"/>
              <a:gd name="connsiteY108" fmla="*/ 1073586 h 3300883"/>
              <a:gd name="connsiteX109" fmla="*/ 1617788 w 11394183"/>
              <a:gd name="connsiteY109" fmla="*/ 606177 h 3300883"/>
              <a:gd name="connsiteX110" fmla="*/ 1623594 w 11394183"/>
              <a:gd name="connsiteY110" fmla="*/ 575693 h 3300883"/>
              <a:gd name="connsiteX111" fmla="*/ 1623594 w 11394183"/>
              <a:gd name="connsiteY111" fmla="*/ 576420 h 3300883"/>
              <a:gd name="connsiteX112" fmla="*/ 1631577 w 11394183"/>
              <a:gd name="connsiteY112" fmla="*/ 561903 h 3300883"/>
              <a:gd name="connsiteX113" fmla="*/ 1640287 w 11394183"/>
              <a:gd name="connsiteY113" fmla="*/ 498760 h 3300883"/>
              <a:gd name="connsiteX114" fmla="*/ 1579321 w 11394183"/>
              <a:gd name="connsiteY114" fmla="*/ 467551 h 3300883"/>
              <a:gd name="connsiteX115" fmla="*/ 1526338 w 11394183"/>
              <a:gd name="connsiteY115" fmla="*/ 523437 h 3300883"/>
              <a:gd name="connsiteX116" fmla="*/ 1551015 w 11394183"/>
              <a:gd name="connsiteY116" fmla="*/ 578596 h 3300883"/>
              <a:gd name="connsiteX117" fmla="*/ 1581498 w 11394183"/>
              <a:gd name="connsiteY117" fmla="*/ 629402 h 3300883"/>
              <a:gd name="connsiteX118" fmla="*/ 1581498 w 11394183"/>
              <a:gd name="connsiteY118" fmla="*/ 1122214 h 3300883"/>
              <a:gd name="connsiteX119" fmla="*/ 1585853 w 11394183"/>
              <a:gd name="connsiteY119" fmla="*/ 1149068 h 3300883"/>
              <a:gd name="connsiteX120" fmla="*/ 1615610 w 11394183"/>
              <a:gd name="connsiteY120" fmla="*/ 1141084 h 3300883"/>
              <a:gd name="connsiteX121" fmla="*/ 1943667 w 11394183"/>
              <a:gd name="connsiteY121" fmla="*/ 1141084 h 3300883"/>
              <a:gd name="connsiteX122" fmla="*/ 1972699 w 11394183"/>
              <a:gd name="connsiteY122" fmla="*/ 1149793 h 3300883"/>
              <a:gd name="connsiteX123" fmla="*/ 1979957 w 11394183"/>
              <a:gd name="connsiteY123" fmla="*/ 1165761 h 3300883"/>
              <a:gd name="connsiteX124" fmla="*/ 1980683 w 11394183"/>
              <a:gd name="connsiteY124" fmla="*/ 1611396 h 3300883"/>
              <a:gd name="connsiteX125" fmla="*/ 1968344 w 11394183"/>
              <a:gd name="connsiteY125" fmla="*/ 1630267 h 3300883"/>
              <a:gd name="connsiteX126" fmla="*/ 1938587 w 11394183"/>
              <a:gd name="connsiteY126" fmla="*/ 1673814 h 3300883"/>
              <a:gd name="connsiteX127" fmla="*/ 1939313 w 11394183"/>
              <a:gd name="connsiteY127" fmla="*/ 1724619 h 3300883"/>
              <a:gd name="connsiteX128" fmla="*/ 1916087 w 11394183"/>
              <a:gd name="connsiteY128" fmla="*/ 1747845 h 3300883"/>
              <a:gd name="connsiteX129" fmla="*/ 1821734 w 11394183"/>
              <a:gd name="connsiteY129" fmla="*/ 1747845 h 3300883"/>
              <a:gd name="connsiteX130" fmla="*/ 1797784 w 11394183"/>
              <a:gd name="connsiteY130" fmla="*/ 1720991 h 3300883"/>
              <a:gd name="connsiteX131" fmla="*/ 1797784 w 11394183"/>
              <a:gd name="connsiteY131" fmla="*/ 1648412 h 3300883"/>
              <a:gd name="connsiteX132" fmla="*/ 1783993 w 11394183"/>
              <a:gd name="connsiteY132" fmla="*/ 1629541 h 3300883"/>
              <a:gd name="connsiteX133" fmla="*/ 1760768 w 11394183"/>
              <a:gd name="connsiteY133" fmla="*/ 1599784 h 3300883"/>
              <a:gd name="connsiteX134" fmla="*/ 1760768 w 11394183"/>
              <a:gd name="connsiteY134" fmla="*/ 1367531 h 3300883"/>
              <a:gd name="connsiteX135" fmla="*/ 1726656 w 11394183"/>
              <a:gd name="connsiteY135" fmla="*/ 1333418 h 3300883"/>
              <a:gd name="connsiteX136" fmla="*/ 1349971 w 11394183"/>
              <a:gd name="connsiteY136" fmla="*/ 1334145 h 3300883"/>
              <a:gd name="connsiteX137" fmla="*/ 1301343 w 11394183"/>
              <a:gd name="connsiteY137" fmla="*/ 1318178 h 3300883"/>
              <a:gd name="connsiteX138" fmla="*/ 1212797 w 11394183"/>
              <a:gd name="connsiteY138" fmla="*/ 1320354 h 3300883"/>
              <a:gd name="connsiteX139" fmla="*/ 1212071 w 11394183"/>
              <a:gd name="connsiteY139" fmla="*/ 1411078 h 3300883"/>
              <a:gd name="connsiteX140" fmla="*/ 1299166 w 11394183"/>
              <a:gd name="connsiteY140" fmla="*/ 1409626 h 3300883"/>
              <a:gd name="connsiteX141" fmla="*/ 1307149 w 11394183"/>
              <a:gd name="connsiteY141" fmla="*/ 1395111 h 3300883"/>
              <a:gd name="connsiteX142" fmla="*/ 1307149 w 11394183"/>
              <a:gd name="connsiteY142" fmla="*/ 1395837 h 3300883"/>
              <a:gd name="connsiteX143" fmla="*/ 1353600 w 11394183"/>
              <a:gd name="connsiteY143" fmla="*/ 1352289 h 3300883"/>
              <a:gd name="connsiteX144" fmla="*/ 1683835 w 11394183"/>
              <a:gd name="connsiteY144" fmla="*/ 1353015 h 3300883"/>
              <a:gd name="connsiteX145" fmla="*/ 1707060 w 11394183"/>
              <a:gd name="connsiteY145" fmla="*/ 1372612 h 3300883"/>
              <a:gd name="connsiteX146" fmla="*/ 1713592 w 11394183"/>
              <a:gd name="connsiteY146" fmla="*/ 1400191 h 3300883"/>
              <a:gd name="connsiteX147" fmla="*/ 1715043 w 11394183"/>
              <a:gd name="connsiteY147" fmla="*/ 1614299 h 3300883"/>
              <a:gd name="connsiteX148" fmla="*/ 1696899 w 11394183"/>
              <a:gd name="connsiteY148" fmla="*/ 1630267 h 3300883"/>
              <a:gd name="connsiteX149" fmla="*/ 1661335 w 11394183"/>
              <a:gd name="connsiteY149" fmla="*/ 1670911 h 3300883"/>
              <a:gd name="connsiteX150" fmla="*/ 1662061 w 11394183"/>
              <a:gd name="connsiteY150" fmla="*/ 1718087 h 3300883"/>
              <a:gd name="connsiteX151" fmla="*/ 1633030 w 11394183"/>
              <a:gd name="connsiteY151" fmla="*/ 1747119 h 3300883"/>
              <a:gd name="connsiteX152" fmla="*/ 1545934 w 11394183"/>
              <a:gd name="connsiteY152" fmla="*/ 1747119 h 3300883"/>
              <a:gd name="connsiteX153" fmla="*/ 1519080 w 11394183"/>
              <a:gd name="connsiteY153" fmla="*/ 1719540 h 3300883"/>
              <a:gd name="connsiteX154" fmla="*/ 1519080 w 11394183"/>
              <a:gd name="connsiteY154" fmla="*/ 1668734 h 3300883"/>
              <a:gd name="connsiteX155" fmla="*/ 1495129 w 11394183"/>
              <a:gd name="connsiteY155" fmla="*/ 1617928 h 3300883"/>
              <a:gd name="connsiteX156" fmla="*/ 1490048 w 11394183"/>
              <a:gd name="connsiteY156" fmla="*/ 1504706 h 3300883"/>
              <a:gd name="connsiteX157" fmla="*/ 1465372 w 11394183"/>
              <a:gd name="connsiteY157" fmla="*/ 1499625 h 3300883"/>
              <a:gd name="connsiteX158" fmla="*/ 934093 w 11394183"/>
              <a:gd name="connsiteY158" fmla="*/ 1499625 h 3300883"/>
              <a:gd name="connsiteX159" fmla="*/ 833208 w 11394183"/>
              <a:gd name="connsiteY159" fmla="*/ 1502528 h 3300883"/>
              <a:gd name="connsiteX160" fmla="*/ 794741 w 11394183"/>
              <a:gd name="connsiteY160" fmla="*/ 1533737 h 3300883"/>
              <a:gd name="connsiteX161" fmla="*/ 898529 w 11394183"/>
              <a:gd name="connsiteY161" fmla="*/ 1533737 h 3300883"/>
              <a:gd name="connsiteX162" fmla="*/ 1415292 w 11394183"/>
              <a:gd name="connsiteY162" fmla="*/ 1533737 h 3300883"/>
              <a:gd name="connsiteX163" fmla="*/ 1450130 w 11394183"/>
              <a:gd name="connsiteY163" fmla="*/ 1543898 h 3300883"/>
              <a:gd name="connsiteX164" fmla="*/ 1452307 w 11394183"/>
              <a:gd name="connsiteY164" fmla="*/ 1580187 h 3300883"/>
              <a:gd name="connsiteX165" fmla="*/ 1408034 w 11394183"/>
              <a:gd name="connsiteY165" fmla="*/ 1629541 h 3300883"/>
              <a:gd name="connsiteX166" fmla="*/ 1384083 w 11394183"/>
              <a:gd name="connsiteY166" fmla="*/ 1652766 h 3300883"/>
              <a:gd name="connsiteX167" fmla="*/ 1384083 w 11394183"/>
              <a:gd name="connsiteY167" fmla="*/ 1663653 h 3300883"/>
              <a:gd name="connsiteX168" fmla="*/ 1299891 w 11394183"/>
              <a:gd name="connsiteY168" fmla="*/ 1744942 h 3300883"/>
              <a:gd name="connsiteX169" fmla="*/ 1211345 w 11394183"/>
              <a:gd name="connsiteY169" fmla="*/ 1834214 h 3300883"/>
              <a:gd name="connsiteX170" fmla="*/ 1211345 w 11394183"/>
              <a:gd name="connsiteY170" fmla="*/ 1961227 h 3300883"/>
              <a:gd name="connsiteX171" fmla="*/ 1184491 w 11394183"/>
              <a:gd name="connsiteY171" fmla="*/ 1988082 h 3300883"/>
              <a:gd name="connsiteX172" fmla="*/ 1137315 w 11394183"/>
              <a:gd name="connsiteY172" fmla="*/ 1988082 h 3300883"/>
              <a:gd name="connsiteX173" fmla="*/ 1090864 w 11394183"/>
              <a:gd name="connsiteY173" fmla="*/ 2009129 h 3300883"/>
              <a:gd name="connsiteX174" fmla="*/ 1057477 w 11394183"/>
              <a:gd name="connsiteY174" fmla="*/ 2016388 h 3300883"/>
              <a:gd name="connsiteX175" fmla="*/ 557408 w 11394183"/>
              <a:gd name="connsiteY175" fmla="*/ 2014210 h 3300883"/>
              <a:gd name="connsiteX176" fmla="*/ 586439 w 11394183"/>
              <a:gd name="connsiteY176" fmla="*/ 2049048 h 3300883"/>
              <a:gd name="connsiteX177" fmla="*/ 1056026 w 11394183"/>
              <a:gd name="connsiteY177" fmla="*/ 2049048 h 3300883"/>
              <a:gd name="connsiteX178" fmla="*/ 1090864 w 11394183"/>
              <a:gd name="connsiteY178" fmla="*/ 2059209 h 3300883"/>
              <a:gd name="connsiteX179" fmla="*/ 1094493 w 11394183"/>
              <a:gd name="connsiteY179" fmla="*/ 2116546 h 3300883"/>
              <a:gd name="connsiteX180" fmla="*/ 1206991 w 11394183"/>
              <a:gd name="connsiteY180" fmla="*/ 2122353 h 3300883"/>
              <a:gd name="connsiteX181" fmla="*/ 1210619 w 11394183"/>
              <a:gd name="connsiteY181" fmla="*/ 2245011 h 3300883"/>
              <a:gd name="connsiteX182" fmla="*/ 1189571 w 11394183"/>
              <a:gd name="connsiteY182" fmla="*/ 2266060 h 3300883"/>
              <a:gd name="connsiteX183" fmla="*/ 1142395 w 11394183"/>
              <a:gd name="connsiteY183" fmla="*/ 2266060 h 3300883"/>
              <a:gd name="connsiteX184" fmla="*/ 1093767 w 11394183"/>
              <a:gd name="connsiteY184" fmla="*/ 2301623 h 3300883"/>
              <a:gd name="connsiteX185" fmla="*/ 1061832 w 11394183"/>
              <a:gd name="connsiteY185" fmla="*/ 2313962 h 3300883"/>
              <a:gd name="connsiteX186" fmla="*/ 528376 w 11394183"/>
              <a:gd name="connsiteY186" fmla="*/ 2313962 h 3300883"/>
              <a:gd name="connsiteX187" fmla="*/ 559586 w 11394183"/>
              <a:gd name="connsiteY187" fmla="*/ 2346622 h 3300883"/>
              <a:gd name="connsiteX188" fmla="*/ 1055300 w 11394183"/>
              <a:gd name="connsiteY188" fmla="*/ 2346622 h 3300883"/>
              <a:gd name="connsiteX189" fmla="*/ 1091589 w 11394183"/>
              <a:gd name="connsiteY189" fmla="*/ 2358235 h 3300883"/>
              <a:gd name="connsiteX190" fmla="*/ 1137315 w 11394183"/>
              <a:gd name="connsiteY190" fmla="*/ 2399605 h 3300883"/>
              <a:gd name="connsiteX191" fmla="*/ 1210619 w 11394183"/>
              <a:gd name="connsiteY191" fmla="*/ 2470732 h 3300883"/>
              <a:gd name="connsiteX192" fmla="*/ 1137315 w 11394183"/>
              <a:gd name="connsiteY192" fmla="*/ 2543311 h 3300883"/>
              <a:gd name="connsiteX193" fmla="*/ 1092315 w 11394183"/>
              <a:gd name="connsiteY193" fmla="*/ 2569440 h 3300883"/>
              <a:gd name="connsiteX194" fmla="*/ 1057477 w 11394183"/>
              <a:gd name="connsiteY194" fmla="*/ 2578149 h 3300883"/>
              <a:gd name="connsiteX195" fmla="*/ 557408 w 11394183"/>
              <a:gd name="connsiteY195" fmla="*/ 2578875 h 3300883"/>
              <a:gd name="connsiteX196" fmla="*/ 595875 w 11394183"/>
              <a:gd name="connsiteY196" fmla="*/ 2599197 h 3300883"/>
              <a:gd name="connsiteX197" fmla="*/ 1048042 w 11394183"/>
              <a:gd name="connsiteY197" fmla="*/ 2599922 h 3300883"/>
              <a:gd name="connsiteX198" fmla="*/ 1087235 w 11394183"/>
              <a:gd name="connsiteY198" fmla="*/ 2608632 h 3300883"/>
              <a:gd name="connsiteX199" fmla="*/ 1095218 w 11394183"/>
              <a:gd name="connsiteY199" fmla="*/ 2673954 h 3300883"/>
              <a:gd name="connsiteX200" fmla="*/ 1204087 w 11394183"/>
              <a:gd name="connsiteY200" fmla="*/ 2679034 h 3300883"/>
              <a:gd name="connsiteX201" fmla="*/ 1209894 w 11394183"/>
              <a:gd name="connsiteY201" fmla="*/ 2713872 h 3300883"/>
              <a:gd name="connsiteX202" fmla="*/ 1209167 w 11394183"/>
              <a:gd name="connsiteY202" fmla="*/ 2855401 h 3300883"/>
              <a:gd name="connsiteX203" fmla="*/ 1235296 w 11394183"/>
              <a:gd name="connsiteY203" fmla="*/ 2882255 h 3300883"/>
              <a:gd name="connsiteX204" fmla="*/ 1376825 w 11394183"/>
              <a:gd name="connsiteY204" fmla="*/ 2880804 h 3300883"/>
              <a:gd name="connsiteX205" fmla="*/ 1423276 w 11394183"/>
              <a:gd name="connsiteY205" fmla="*/ 2925802 h 3300883"/>
              <a:gd name="connsiteX206" fmla="*/ 1448678 w 11394183"/>
              <a:gd name="connsiteY206" fmla="*/ 3003462 h 3300883"/>
              <a:gd name="connsiteX207" fmla="*/ 1450856 w 11394183"/>
              <a:gd name="connsiteY207" fmla="*/ 3023784 h 3300883"/>
              <a:gd name="connsiteX208" fmla="*/ 1450856 w 11394183"/>
              <a:gd name="connsiteY208" fmla="*/ 3300883 h 3300883"/>
              <a:gd name="connsiteX209" fmla="*/ 1490048 w 11394183"/>
              <a:gd name="connsiteY209" fmla="*/ 3300883 h 3300883"/>
              <a:gd name="connsiteX210" fmla="*/ 1490048 w 11394183"/>
              <a:gd name="connsiteY210" fmla="*/ 3027414 h 3300883"/>
              <a:gd name="connsiteX211" fmla="*/ 1496580 w 11394183"/>
              <a:gd name="connsiteY211" fmla="*/ 2990398 h 3300883"/>
              <a:gd name="connsiteX212" fmla="*/ 1495855 w 11394183"/>
              <a:gd name="connsiteY212" fmla="*/ 2991124 h 3300883"/>
              <a:gd name="connsiteX213" fmla="*/ 1500210 w 11394183"/>
              <a:gd name="connsiteY213" fmla="*/ 2986043 h 3300883"/>
              <a:gd name="connsiteX214" fmla="*/ 1551741 w 11394183"/>
              <a:gd name="connsiteY214" fmla="*/ 2972979 h 3300883"/>
              <a:gd name="connsiteX215" fmla="*/ 1553918 w 11394183"/>
              <a:gd name="connsiteY215" fmla="*/ 2915641 h 3300883"/>
              <a:gd name="connsiteX216" fmla="*/ 1601821 w 11394183"/>
              <a:gd name="connsiteY216" fmla="*/ 2869191 h 3300883"/>
              <a:gd name="connsiteX217" fmla="*/ 1698350 w 11394183"/>
              <a:gd name="connsiteY217" fmla="*/ 2879352 h 3300883"/>
              <a:gd name="connsiteX218" fmla="*/ 1712866 w 11394183"/>
              <a:gd name="connsiteY218" fmla="*/ 3041929 h 3300883"/>
              <a:gd name="connsiteX219" fmla="*/ 1713637 w 11394183"/>
              <a:gd name="connsiteY219" fmla="*/ 3300883 h 3300883"/>
              <a:gd name="connsiteX220" fmla="*/ 1762496 w 11394183"/>
              <a:gd name="connsiteY220" fmla="*/ 3300883 h 3300883"/>
              <a:gd name="connsiteX221" fmla="*/ 1762220 w 11394183"/>
              <a:gd name="connsiteY221" fmla="*/ 3001284 h 3300883"/>
              <a:gd name="connsiteX222" fmla="*/ 1790526 w 11394183"/>
              <a:gd name="connsiteY222" fmla="*/ 2986043 h 3300883"/>
              <a:gd name="connsiteX223" fmla="*/ 1831896 w 11394183"/>
              <a:gd name="connsiteY223" fmla="*/ 2943947 h 3300883"/>
              <a:gd name="connsiteX224" fmla="*/ 1905926 w 11394183"/>
              <a:gd name="connsiteY224" fmla="*/ 2869917 h 3300883"/>
              <a:gd name="connsiteX225" fmla="*/ 1978506 w 11394183"/>
              <a:gd name="connsiteY225" fmla="*/ 2878626 h 3300883"/>
              <a:gd name="connsiteX226" fmla="*/ 1982134 w 11394183"/>
              <a:gd name="connsiteY226" fmla="*/ 2968624 h 3300883"/>
              <a:gd name="connsiteX227" fmla="*/ 1991570 w 11394183"/>
              <a:gd name="connsiteY227" fmla="*/ 2992576 h 3300883"/>
              <a:gd name="connsiteX228" fmla="*/ 2016247 w 11394183"/>
              <a:gd name="connsiteY228" fmla="*/ 3034671 h 3300883"/>
              <a:gd name="connsiteX229" fmla="*/ 2016442 w 11394183"/>
              <a:gd name="connsiteY229" fmla="*/ 3300883 h 3300883"/>
              <a:gd name="connsiteX230" fmla="*/ 2053457 w 11394183"/>
              <a:gd name="connsiteY230" fmla="*/ 3300883 h 3300883"/>
              <a:gd name="connsiteX231" fmla="*/ 2053262 w 11394183"/>
              <a:gd name="connsiteY231" fmla="*/ 3025236 h 3300883"/>
              <a:gd name="connsiteX232" fmla="*/ 2088826 w 11394183"/>
              <a:gd name="connsiteY232" fmla="*/ 2983866 h 3300883"/>
              <a:gd name="connsiteX233" fmla="*/ 2106244 w 11394183"/>
              <a:gd name="connsiteY233" fmla="*/ 2966447 h 3300883"/>
              <a:gd name="connsiteX234" fmla="*/ 2106244 w 11394183"/>
              <a:gd name="connsiteY234" fmla="*/ 2944673 h 3300883"/>
              <a:gd name="connsiteX235" fmla="*/ 2184631 w 11394183"/>
              <a:gd name="connsiteY235" fmla="*/ 2869917 h 3300883"/>
              <a:gd name="connsiteX236" fmla="*/ 2254307 w 11394183"/>
              <a:gd name="connsiteY236" fmla="*/ 2880078 h 3300883"/>
              <a:gd name="connsiteX237" fmla="*/ 2257210 w 11394183"/>
              <a:gd name="connsiteY237" fmla="*/ 2970075 h 3300883"/>
              <a:gd name="connsiteX238" fmla="*/ 2277531 w 11394183"/>
              <a:gd name="connsiteY238" fmla="*/ 2993301 h 3300883"/>
              <a:gd name="connsiteX239" fmla="*/ 2316725 w 11394183"/>
              <a:gd name="connsiteY239" fmla="*/ 3035397 h 3300883"/>
              <a:gd name="connsiteX240" fmla="*/ 2316725 w 11394183"/>
              <a:gd name="connsiteY240" fmla="*/ 3300883 h 3300883"/>
              <a:gd name="connsiteX241" fmla="*/ 2350697 w 11394183"/>
              <a:gd name="connsiteY241" fmla="*/ 3300883 h 3300883"/>
              <a:gd name="connsiteX242" fmla="*/ 2350836 w 11394183"/>
              <a:gd name="connsiteY242" fmla="*/ 3033946 h 3300883"/>
              <a:gd name="connsiteX243" fmla="*/ 2360997 w 11394183"/>
              <a:gd name="connsiteY243" fmla="*/ 2992576 h 3300883"/>
              <a:gd name="connsiteX244" fmla="*/ 2386399 w 11394183"/>
              <a:gd name="connsiteY244" fmla="*/ 2983866 h 3300883"/>
              <a:gd name="connsiteX245" fmla="*/ 2383497 w 11394183"/>
              <a:gd name="connsiteY245" fmla="*/ 2901126 h 3300883"/>
              <a:gd name="connsiteX246" fmla="*/ 2403093 w 11394183"/>
              <a:gd name="connsiteY246" fmla="*/ 2869917 h 3300883"/>
              <a:gd name="connsiteX247" fmla="*/ 2522123 w 11394183"/>
              <a:gd name="connsiteY247" fmla="*/ 2870642 h 3300883"/>
              <a:gd name="connsiteX248" fmla="*/ 2530832 w 11394183"/>
              <a:gd name="connsiteY248" fmla="*/ 2880804 h 3300883"/>
              <a:gd name="connsiteX249" fmla="*/ 2537364 w 11394183"/>
              <a:gd name="connsiteY249" fmla="*/ 2992576 h 3300883"/>
              <a:gd name="connsiteX250" fmla="*/ 2632443 w 11394183"/>
              <a:gd name="connsiteY250" fmla="*/ 2985317 h 3300883"/>
              <a:gd name="connsiteX251" fmla="*/ 2663652 w 11394183"/>
              <a:gd name="connsiteY251" fmla="*/ 2954835 h 3300883"/>
              <a:gd name="connsiteX252" fmla="*/ 2752198 w 11394183"/>
              <a:gd name="connsiteY252" fmla="*/ 2869191 h 3300883"/>
              <a:gd name="connsiteX253" fmla="*/ 2798649 w 11394183"/>
              <a:gd name="connsiteY253" fmla="*/ 2869191 h 3300883"/>
              <a:gd name="connsiteX254" fmla="*/ 2798649 w 11394183"/>
              <a:gd name="connsiteY254" fmla="*/ 2879352 h 3300883"/>
              <a:gd name="connsiteX255" fmla="*/ 2681797 w 11394183"/>
              <a:gd name="connsiteY255" fmla="*/ 2879352 h 3300883"/>
              <a:gd name="connsiteX256" fmla="*/ 2710828 w 11394183"/>
              <a:gd name="connsiteY256" fmla="*/ 2880804 h 3300883"/>
              <a:gd name="connsiteX257" fmla="*/ 2809536 w 11394183"/>
              <a:gd name="connsiteY257" fmla="*/ 2985317 h 3300883"/>
              <a:gd name="connsiteX258" fmla="*/ 2910420 w 11394183"/>
              <a:gd name="connsiteY258" fmla="*/ 2984592 h 3300883"/>
              <a:gd name="connsiteX259" fmla="*/ 2940177 w 11394183"/>
              <a:gd name="connsiteY259" fmla="*/ 2956286 h 3300883"/>
              <a:gd name="connsiteX260" fmla="*/ 2938000 w 11394183"/>
              <a:gd name="connsiteY260" fmla="*/ 2915733 h 3300883"/>
              <a:gd name="connsiteX261" fmla="*/ 2946568 w 11394183"/>
              <a:gd name="connsiteY261" fmla="*/ 2876375 h 3300883"/>
              <a:gd name="connsiteX262" fmla="*/ 2945985 w 11394183"/>
              <a:gd name="connsiteY262" fmla="*/ 2876449 h 3300883"/>
              <a:gd name="connsiteX263" fmla="*/ 2946710 w 11394183"/>
              <a:gd name="connsiteY263" fmla="*/ 2875723 h 3300883"/>
              <a:gd name="connsiteX264" fmla="*/ 2946568 w 11394183"/>
              <a:gd name="connsiteY264" fmla="*/ 2876375 h 3300883"/>
              <a:gd name="connsiteX265" fmla="*/ 3016658 w 11394183"/>
              <a:gd name="connsiteY265" fmla="*/ 2867467 h 3300883"/>
              <a:gd name="connsiteX266" fmla="*/ 3086787 w 11394183"/>
              <a:gd name="connsiteY266" fmla="*/ 2878626 h 3300883"/>
              <a:gd name="connsiteX267" fmla="*/ 3094045 w 11394183"/>
              <a:gd name="connsiteY267" fmla="*/ 2908384 h 3300883"/>
              <a:gd name="connsiteX268" fmla="*/ 3169527 w 11394183"/>
              <a:gd name="connsiteY268" fmla="*/ 2984592 h 3300883"/>
              <a:gd name="connsiteX269" fmla="*/ 3215978 w 11394183"/>
              <a:gd name="connsiteY269" fmla="*/ 2938141 h 3300883"/>
              <a:gd name="connsiteX270" fmla="*/ 3282751 w 11394183"/>
              <a:gd name="connsiteY270" fmla="*/ 2869191 h 3300883"/>
              <a:gd name="connsiteX271" fmla="*/ 3453311 w 11394183"/>
              <a:gd name="connsiteY271" fmla="*/ 2869917 h 3300883"/>
              <a:gd name="connsiteX272" fmla="*/ 3498311 w 11394183"/>
              <a:gd name="connsiteY272" fmla="*/ 2827095 h 3300883"/>
              <a:gd name="connsiteX273" fmla="*/ 3496859 w 11394183"/>
              <a:gd name="connsiteY273" fmla="*/ 2565810 h 3300883"/>
              <a:gd name="connsiteX274" fmla="*/ 3544761 w 11394183"/>
              <a:gd name="connsiteY274" fmla="*/ 2520086 h 3300883"/>
              <a:gd name="connsiteX275" fmla="*/ 3591938 w 11394183"/>
              <a:gd name="connsiteY275" fmla="*/ 2520086 h 3300883"/>
              <a:gd name="connsiteX276" fmla="*/ 3613711 w 11394183"/>
              <a:gd name="connsiteY276" fmla="*/ 2507022 h 3300883"/>
              <a:gd name="connsiteX277" fmla="*/ 3646372 w 11394183"/>
              <a:gd name="connsiteY277" fmla="*/ 2481619 h 3300883"/>
              <a:gd name="connsiteX278" fmla="*/ 4048460 w 11394183"/>
              <a:gd name="connsiteY278" fmla="*/ 2481619 h 3300883"/>
              <a:gd name="connsiteX279" fmla="*/ 4078217 w 11394183"/>
              <a:gd name="connsiteY279" fmla="*/ 2489602 h 3300883"/>
              <a:gd name="connsiteX280" fmla="*/ 4063702 w 11394183"/>
              <a:gd name="connsiteY280" fmla="*/ 2557827 h 3300883"/>
              <a:gd name="connsiteX281" fmla="*/ 3740724 w 11394183"/>
              <a:gd name="connsiteY281" fmla="*/ 3121765 h 3300883"/>
              <a:gd name="connsiteX282" fmla="*/ 3566535 w 11394183"/>
              <a:gd name="connsiteY282" fmla="*/ 3262569 h 3300883"/>
              <a:gd name="connsiteX283" fmla="*/ 3548027 w 11394183"/>
              <a:gd name="connsiteY283" fmla="*/ 3286067 h 3300883"/>
              <a:gd name="connsiteX284" fmla="*/ 3562779 w 11394183"/>
              <a:gd name="connsiteY284" fmla="*/ 3300883 h 3300883"/>
              <a:gd name="connsiteX285" fmla="*/ 4927481 w 11394183"/>
              <a:gd name="connsiteY285" fmla="*/ 3300883 h 3300883"/>
              <a:gd name="connsiteX286" fmla="*/ 6796755 w 11394183"/>
              <a:gd name="connsiteY286" fmla="*/ 3296863 h 3300883"/>
              <a:gd name="connsiteX287" fmla="*/ 9075283 w 11394183"/>
              <a:gd name="connsiteY287" fmla="*/ 3297407 h 3300883"/>
              <a:gd name="connsiteX288" fmla="*/ 9637770 w 11394183"/>
              <a:gd name="connsiteY288" fmla="*/ 3298133 h 3300883"/>
              <a:gd name="connsiteX289" fmla="*/ 9759703 w 11394183"/>
              <a:gd name="connsiteY289" fmla="*/ 3262569 h 3300883"/>
              <a:gd name="connsiteX290" fmla="*/ 11394183 w 11394183"/>
              <a:gd name="connsiteY290" fmla="*/ 2251543 h 3300883"/>
              <a:gd name="connsiteX291" fmla="*/ 9760429 w 11394183"/>
              <a:gd name="connsiteY291" fmla="*/ 1255034 h 3300883"/>
              <a:gd name="connsiteX292" fmla="*/ 9609464 w 11394183"/>
              <a:gd name="connsiteY292" fmla="*/ 1208583 h 3300883"/>
              <a:gd name="connsiteX293" fmla="*/ 6151074 w 11394183"/>
              <a:gd name="connsiteY293" fmla="*/ 1210034 h 3300883"/>
              <a:gd name="connsiteX294" fmla="*/ 3621696 w 11394183"/>
              <a:gd name="connsiteY294" fmla="*/ 1208583 h 3300883"/>
              <a:gd name="connsiteX295" fmla="*/ 3552745 w 11394183"/>
              <a:gd name="connsiteY295" fmla="*/ 1211486 h 3300883"/>
              <a:gd name="connsiteX296" fmla="*/ 3526616 w 11394183"/>
              <a:gd name="connsiteY296" fmla="*/ 1225276 h 3300883"/>
              <a:gd name="connsiteX297" fmla="*/ 3541858 w 11394183"/>
              <a:gd name="connsiteY297" fmla="*/ 1252131 h 3300883"/>
              <a:gd name="connsiteX298" fmla="*/ 3581050 w 11394183"/>
              <a:gd name="connsiteY298" fmla="*/ 1278984 h 3300883"/>
              <a:gd name="connsiteX299" fmla="*/ 4092007 w 11394183"/>
              <a:gd name="connsiteY299" fmla="*/ 2112917 h 3300883"/>
              <a:gd name="connsiteX300" fmla="*/ 4068782 w 11394183"/>
              <a:gd name="connsiteY300" fmla="*/ 2144852 h 3300883"/>
              <a:gd name="connsiteX301" fmla="*/ 3644195 w 11394183"/>
              <a:gd name="connsiteY301" fmla="*/ 2144127 h 3300883"/>
              <a:gd name="connsiteX302" fmla="*/ 3623147 w 11394183"/>
              <a:gd name="connsiteY302" fmla="*/ 2136142 h 3300883"/>
              <a:gd name="connsiteX303" fmla="*/ 3589760 w 11394183"/>
              <a:gd name="connsiteY303" fmla="*/ 2117998 h 3300883"/>
              <a:gd name="connsiteX304" fmla="*/ 3504842 w 11394183"/>
              <a:gd name="connsiteY304" fmla="*/ 2105660 h 3300883"/>
              <a:gd name="connsiteX305" fmla="*/ 3499037 w 11394183"/>
              <a:gd name="connsiteY305" fmla="*/ 2089693 h 3300883"/>
              <a:gd name="connsiteX306" fmla="*/ 3499037 w 11394183"/>
              <a:gd name="connsiteY306" fmla="*/ 1765989 h 3300883"/>
              <a:gd name="connsiteX307" fmla="*/ 3504842 w 11394183"/>
              <a:gd name="connsiteY307" fmla="*/ 1750022 h 3300883"/>
              <a:gd name="connsiteX308" fmla="*/ 3491053 w 11394183"/>
              <a:gd name="connsiteY308" fmla="*/ 1744216 h 3300883"/>
              <a:gd name="connsiteX309" fmla="*/ 3248639 w 11394183"/>
              <a:gd name="connsiteY309" fmla="*/ 1744942 h 3300883"/>
              <a:gd name="connsiteX310" fmla="*/ 3186220 w 11394183"/>
              <a:gd name="connsiteY310" fmla="*/ 1683975 h 3300883"/>
              <a:gd name="connsiteX311" fmla="*/ 3172431 w 11394183"/>
              <a:gd name="connsiteY311" fmla="*/ 1617928 h 3300883"/>
              <a:gd name="connsiteX312" fmla="*/ 3165898 w 11394183"/>
              <a:gd name="connsiteY312" fmla="*/ 1591074 h 3300883"/>
              <a:gd name="connsiteX313" fmla="*/ 3165898 w 11394183"/>
              <a:gd name="connsiteY313" fmla="*/ 1007539 h 3300883"/>
              <a:gd name="connsiteX314" fmla="*/ 3172375 w 11394183"/>
              <a:gd name="connsiteY314" fmla="*/ 980915 h 3300883"/>
              <a:gd name="connsiteX315" fmla="*/ 3171705 w 11394183"/>
              <a:gd name="connsiteY315" fmla="*/ 981410 h 3300883"/>
              <a:gd name="connsiteX316" fmla="*/ 3172431 w 11394183"/>
              <a:gd name="connsiteY316" fmla="*/ 980685 h 3300883"/>
              <a:gd name="connsiteX317" fmla="*/ 3172375 w 11394183"/>
              <a:gd name="connsiteY317" fmla="*/ 980915 h 3300883"/>
              <a:gd name="connsiteX318" fmla="*/ 3184225 w 11394183"/>
              <a:gd name="connsiteY318" fmla="*/ 972157 h 3300883"/>
              <a:gd name="connsiteX319" fmla="*/ 3200011 w 11394183"/>
              <a:gd name="connsiteY319" fmla="*/ 972701 h 3300883"/>
              <a:gd name="connsiteX320" fmla="*/ 3781369 w 11394183"/>
              <a:gd name="connsiteY320" fmla="*/ 972701 h 3300883"/>
              <a:gd name="connsiteX321" fmla="*/ 3809675 w 11394183"/>
              <a:gd name="connsiteY321" fmla="*/ 981410 h 3300883"/>
              <a:gd name="connsiteX322" fmla="*/ 3808949 w 11394183"/>
              <a:gd name="connsiteY322" fmla="*/ 980685 h 3300883"/>
              <a:gd name="connsiteX323" fmla="*/ 3813303 w 11394183"/>
              <a:gd name="connsiteY323" fmla="*/ 984314 h 3300883"/>
              <a:gd name="connsiteX324" fmla="*/ 3811127 w 11394183"/>
              <a:gd name="connsiteY324" fmla="*/ 986491 h 3300883"/>
              <a:gd name="connsiteX325" fmla="*/ 3831448 w 11394183"/>
              <a:gd name="connsiteY325" fmla="*/ 1017700 h 3300883"/>
              <a:gd name="connsiteX326" fmla="*/ 3912011 w 11394183"/>
              <a:gd name="connsiteY326" fmla="*/ 1017700 h 3300883"/>
              <a:gd name="connsiteX327" fmla="*/ 3919269 w 11394183"/>
              <a:gd name="connsiteY327" fmla="*/ 1010442 h 3300883"/>
              <a:gd name="connsiteX328" fmla="*/ 3926527 w 11394183"/>
              <a:gd name="connsiteY328" fmla="*/ 1002459 h 3300883"/>
              <a:gd name="connsiteX329" fmla="*/ 3928705 w 11394183"/>
              <a:gd name="connsiteY329" fmla="*/ 934960 h 3300883"/>
              <a:gd name="connsiteX330" fmla="*/ 3838706 w 11394183"/>
              <a:gd name="connsiteY330" fmla="*/ 922621 h 3300883"/>
              <a:gd name="connsiteX331" fmla="*/ 3790078 w 11394183"/>
              <a:gd name="connsiteY331" fmla="*/ 939315 h 3300883"/>
              <a:gd name="connsiteX332" fmla="*/ 3191301 w 11394183"/>
              <a:gd name="connsiteY332" fmla="*/ 939315 h 3300883"/>
              <a:gd name="connsiteX333" fmla="*/ 3141947 w 11394183"/>
              <a:gd name="connsiteY333" fmla="*/ 987217 h 3300883"/>
              <a:gd name="connsiteX334" fmla="*/ 3141947 w 11394183"/>
              <a:gd name="connsiteY334" fmla="*/ 1596881 h 3300883"/>
              <a:gd name="connsiteX335" fmla="*/ 3117271 w 11394183"/>
              <a:gd name="connsiteY335" fmla="*/ 1630267 h 3300883"/>
              <a:gd name="connsiteX336" fmla="*/ 3049046 w 11394183"/>
              <a:gd name="connsiteY336" fmla="*/ 1702846 h 3300883"/>
              <a:gd name="connsiteX337" fmla="*/ 3049773 w 11394183"/>
              <a:gd name="connsiteY337" fmla="*/ 1724619 h 3300883"/>
              <a:gd name="connsiteX338" fmla="*/ 3030176 w 11394183"/>
              <a:gd name="connsiteY338" fmla="*/ 1746393 h 3300883"/>
              <a:gd name="connsiteX339" fmla="*/ 2968483 w 11394183"/>
              <a:gd name="connsiteY339" fmla="*/ 1746393 h 3300883"/>
              <a:gd name="connsiteX340" fmla="*/ 2909695 w 11394183"/>
              <a:gd name="connsiteY340" fmla="*/ 1689782 h 3300883"/>
              <a:gd name="connsiteX341" fmla="*/ 2874131 w 11394183"/>
              <a:gd name="connsiteY341" fmla="*/ 1617928 h 3300883"/>
              <a:gd name="connsiteX342" fmla="*/ 2863970 w 11394183"/>
              <a:gd name="connsiteY342" fmla="*/ 1584542 h 3300883"/>
              <a:gd name="connsiteX343" fmla="*/ 2863970 w 11394183"/>
              <a:gd name="connsiteY343" fmla="*/ 535775 h 3300883"/>
              <a:gd name="connsiteX344" fmla="*/ 2871228 w 11394183"/>
              <a:gd name="connsiteY344" fmla="*/ 502389 h 3300883"/>
              <a:gd name="connsiteX345" fmla="*/ 2870501 w 11394183"/>
              <a:gd name="connsiteY345" fmla="*/ 503114 h 3300883"/>
              <a:gd name="connsiteX346" fmla="*/ 2906066 w 11394183"/>
              <a:gd name="connsiteY346" fmla="*/ 494405 h 3300883"/>
              <a:gd name="connsiteX347" fmla="*/ 3344443 w 11394183"/>
              <a:gd name="connsiteY347" fmla="*/ 495131 h 3300883"/>
              <a:gd name="connsiteX348" fmla="*/ 3378556 w 11394183"/>
              <a:gd name="connsiteY348" fmla="*/ 460293 h 3300883"/>
              <a:gd name="connsiteX349" fmla="*/ 3378556 w 11394183"/>
              <a:gd name="connsiteY349" fmla="*/ 206266 h 3300883"/>
              <a:gd name="connsiteX350" fmla="*/ 3393071 w 11394183"/>
              <a:gd name="connsiteY350" fmla="*/ 176509 h 3300883"/>
              <a:gd name="connsiteX351" fmla="*/ 3414845 w 11394183"/>
              <a:gd name="connsiteY351" fmla="*/ 154735 h 3300883"/>
              <a:gd name="connsiteX352" fmla="*/ 3417022 w 11394183"/>
              <a:gd name="connsiteY352" fmla="*/ 92317 h 3300883"/>
              <a:gd name="connsiteX353" fmla="*/ 3349523 w 11394183"/>
              <a:gd name="connsiteY353" fmla="*/ 62560 h 3300883"/>
              <a:gd name="connsiteX354" fmla="*/ 3300169 w 11394183"/>
              <a:gd name="connsiteY354" fmla="*/ 109736 h 3300883"/>
              <a:gd name="connsiteX355" fmla="*/ 3330653 w 11394183"/>
              <a:gd name="connsiteY355" fmla="*/ 180863 h 3300883"/>
              <a:gd name="connsiteX356" fmla="*/ 3352427 w 11394183"/>
              <a:gd name="connsiteY356" fmla="*/ 224411 h 3300883"/>
              <a:gd name="connsiteX357" fmla="*/ 3353153 w 11394183"/>
              <a:gd name="connsiteY357" fmla="*/ 438519 h 3300883"/>
              <a:gd name="connsiteX358" fmla="*/ 3319041 w 11394183"/>
              <a:gd name="connsiteY358" fmla="*/ 472632 h 3300883"/>
              <a:gd name="connsiteX359" fmla="*/ 2869050 w 11394183"/>
              <a:gd name="connsiteY359" fmla="*/ 471179 h 3300883"/>
              <a:gd name="connsiteX360" fmla="*/ 2825503 w 11394183"/>
              <a:gd name="connsiteY360" fmla="*/ 513276 h 3300883"/>
              <a:gd name="connsiteX361" fmla="*/ 2826955 w 11394183"/>
              <a:gd name="connsiteY361" fmla="*/ 1601961 h 3300883"/>
              <a:gd name="connsiteX362" fmla="*/ 2800100 w 11394183"/>
              <a:gd name="connsiteY362" fmla="*/ 1631719 h 3300883"/>
              <a:gd name="connsiteX363" fmla="*/ 2768891 w 11394183"/>
              <a:gd name="connsiteY363" fmla="*/ 1661476 h 3300883"/>
              <a:gd name="connsiteX364" fmla="*/ 2768891 w 11394183"/>
              <a:gd name="connsiteY364" fmla="*/ 1686878 h 3300883"/>
              <a:gd name="connsiteX365" fmla="*/ 2708650 w 11394183"/>
              <a:gd name="connsiteY365" fmla="*/ 1747845 h 3300883"/>
              <a:gd name="connsiteX366" fmla="*/ 2626636 w 11394183"/>
              <a:gd name="connsiteY366" fmla="*/ 1667282 h 3300883"/>
              <a:gd name="connsiteX367" fmla="*/ 2593976 w 11394183"/>
              <a:gd name="connsiteY367" fmla="*/ 1631719 h 3300883"/>
              <a:gd name="connsiteX368" fmla="*/ 2570751 w 11394183"/>
              <a:gd name="connsiteY368" fmla="*/ 1619380 h 3300883"/>
              <a:gd name="connsiteX369" fmla="*/ 2566396 w 11394183"/>
              <a:gd name="connsiteY369" fmla="*/ 1580914 h 3300883"/>
              <a:gd name="connsiteX370" fmla="*/ 2566396 w 11394183"/>
              <a:gd name="connsiteY370" fmla="*/ 137317 h 3300883"/>
              <a:gd name="connsiteX371" fmla="*/ 2573653 w 11394183"/>
              <a:gd name="connsiteY371" fmla="*/ 104655 h 3300883"/>
              <a:gd name="connsiteX372" fmla="*/ 2573653 w 11394183"/>
              <a:gd name="connsiteY372" fmla="*/ 105382 h 3300883"/>
              <a:gd name="connsiteX373" fmla="*/ 2580912 w 11394183"/>
              <a:gd name="connsiteY373" fmla="*/ 97398 h 3300883"/>
              <a:gd name="connsiteX374" fmla="*/ 2588896 w 11394183"/>
              <a:gd name="connsiteY374" fmla="*/ 40786 h 3300883"/>
              <a:gd name="connsiteX375" fmla="*/ 2529381 w 11394183"/>
              <a:gd name="connsiteY375" fmla="*/ 142 h 3300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</a:cxnLst>
            <a:rect l="l" t="t" r="r" b="b"/>
            <a:pathLst>
              <a:path w="11394183" h="3300883">
                <a:moveTo>
                  <a:pt x="3168075" y="3011446"/>
                </a:moveTo>
                <a:cubicBezTo>
                  <a:pt x="3133237" y="3004189"/>
                  <a:pt x="3141946" y="3031042"/>
                  <a:pt x="3141946" y="3047736"/>
                </a:cubicBezTo>
                <a:lnTo>
                  <a:pt x="3141946" y="3300883"/>
                </a:lnTo>
                <a:lnTo>
                  <a:pt x="3165898" y="3300883"/>
                </a:lnTo>
                <a:lnTo>
                  <a:pt x="3165898" y="3029591"/>
                </a:lnTo>
                <a:cubicBezTo>
                  <a:pt x="3165898" y="3023059"/>
                  <a:pt x="3167349" y="3017253"/>
                  <a:pt x="3168075" y="3011446"/>
                </a:cubicBezTo>
                <a:close/>
                <a:moveTo>
                  <a:pt x="2591366" y="3007317"/>
                </a:moveTo>
                <a:cubicBezTo>
                  <a:pt x="2577282" y="3007181"/>
                  <a:pt x="2577282" y="3023783"/>
                  <a:pt x="2577282" y="3041202"/>
                </a:cubicBezTo>
                <a:cubicBezTo>
                  <a:pt x="2577352" y="3127762"/>
                  <a:pt x="2577421" y="3214323"/>
                  <a:pt x="2577491" y="3300883"/>
                </a:cubicBezTo>
                <a:lnTo>
                  <a:pt x="2606313" y="3300883"/>
                </a:lnTo>
                <a:lnTo>
                  <a:pt x="2606313" y="3041928"/>
                </a:lnTo>
                <a:cubicBezTo>
                  <a:pt x="2606313" y="3031767"/>
                  <a:pt x="2604135" y="3022332"/>
                  <a:pt x="2610667" y="3013622"/>
                </a:cubicBezTo>
                <a:cubicBezTo>
                  <a:pt x="2602321" y="3009268"/>
                  <a:pt x="2596061" y="3007362"/>
                  <a:pt x="2591366" y="3007317"/>
                </a:cubicBezTo>
                <a:close/>
                <a:moveTo>
                  <a:pt x="2903083" y="3005447"/>
                </a:moveTo>
                <a:cubicBezTo>
                  <a:pt x="2898490" y="3005594"/>
                  <a:pt x="2893182" y="3007091"/>
                  <a:pt x="2887195" y="3009994"/>
                </a:cubicBezTo>
                <a:cubicBezTo>
                  <a:pt x="2869776" y="3018703"/>
                  <a:pt x="2877033" y="3035396"/>
                  <a:pt x="2877033" y="3048460"/>
                </a:cubicBezTo>
                <a:lnTo>
                  <a:pt x="2877033" y="3300883"/>
                </a:lnTo>
                <a:lnTo>
                  <a:pt x="2924210" y="3300883"/>
                </a:lnTo>
                <a:lnTo>
                  <a:pt x="2924210" y="3039025"/>
                </a:lnTo>
                <a:cubicBezTo>
                  <a:pt x="2924210" y="3016707"/>
                  <a:pt x="2916862" y="3005004"/>
                  <a:pt x="2903083" y="3005447"/>
                </a:cubicBezTo>
                <a:close/>
                <a:moveTo>
                  <a:pt x="1413840" y="2870642"/>
                </a:moveTo>
                <a:cubicBezTo>
                  <a:pt x="1414566" y="2872094"/>
                  <a:pt x="1414566" y="2872820"/>
                  <a:pt x="1414566" y="2874271"/>
                </a:cubicBezTo>
                <a:lnTo>
                  <a:pt x="1228038" y="2874271"/>
                </a:lnTo>
                <a:lnTo>
                  <a:pt x="1228038" y="2870642"/>
                </a:lnTo>
                <a:lnTo>
                  <a:pt x="1413840" y="2870642"/>
                </a:lnTo>
                <a:close/>
                <a:moveTo>
                  <a:pt x="3635032" y="2179418"/>
                </a:moveTo>
                <a:cubicBezTo>
                  <a:pt x="3639659" y="2178965"/>
                  <a:pt x="3644558" y="2179690"/>
                  <a:pt x="3649275" y="2179690"/>
                </a:cubicBezTo>
                <a:lnTo>
                  <a:pt x="4079669" y="2179690"/>
                </a:lnTo>
                <a:cubicBezTo>
                  <a:pt x="4084023" y="2179690"/>
                  <a:pt x="4089104" y="2180416"/>
                  <a:pt x="4093459" y="2186222"/>
                </a:cubicBezTo>
                <a:lnTo>
                  <a:pt x="3622421" y="2186222"/>
                </a:lnTo>
                <a:lnTo>
                  <a:pt x="3624598" y="2190577"/>
                </a:lnTo>
                <a:lnTo>
                  <a:pt x="4062975" y="2190577"/>
                </a:lnTo>
                <a:cubicBezTo>
                  <a:pt x="4092733" y="2190577"/>
                  <a:pt x="4102168" y="2197835"/>
                  <a:pt x="4102168" y="2228318"/>
                </a:cubicBezTo>
                <a:cubicBezTo>
                  <a:pt x="4101443" y="2291462"/>
                  <a:pt x="4099265" y="2353880"/>
                  <a:pt x="4093459" y="2416298"/>
                </a:cubicBezTo>
                <a:cubicBezTo>
                  <a:pt x="4091281" y="2438072"/>
                  <a:pt x="4082572" y="2447507"/>
                  <a:pt x="4059347" y="2447507"/>
                </a:cubicBezTo>
                <a:lnTo>
                  <a:pt x="3650000" y="2447507"/>
                </a:lnTo>
                <a:cubicBezTo>
                  <a:pt x="3628228" y="2447507"/>
                  <a:pt x="3618791" y="2440975"/>
                  <a:pt x="3621696" y="2418475"/>
                </a:cubicBezTo>
                <a:cubicBezTo>
                  <a:pt x="3623872" y="2400330"/>
                  <a:pt x="3615163" y="2397427"/>
                  <a:pt x="3598470" y="2396702"/>
                </a:cubicBezTo>
                <a:cubicBezTo>
                  <a:pt x="3567260" y="2394524"/>
                  <a:pt x="3533875" y="2408315"/>
                  <a:pt x="3504842" y="2387266"/>
                </a:cubicBezTo>
                <a:cubicBezTo>
                  <a:pt x="3496859" y="2341541"/>
                  <a:pt x="3493230" y="2295817"/>
                  <a:pt x="3506294" y="2251543"/>
                </a:cubicBezTo>
                <a:cubicBezTo>
                  <a:pt x="3543309" y="2237754"/>
                  <a:pt x="3580324" y="2239930"/>
                  <a:pt x="3618791" y="2250818"/>
                </a:cubicBezTo>
                <a:cubicBezTo>
                  <a:pt x="3625324" y="2232673"/>
                  <a:pt x="3620969" y="2213802"/>
                  <a:pt x="3620969" y="2195657"/>
                </a:cubicBezTo>
                <a:cubicBezTo>
                  <a:pt x="3617340" y="2192028"/>
                  <a:pt x="3614437" y="2188400"/>
                  <a:pt x="3622421" y="2186222"/>
                </a:cubicBezTo>
                <a:cubicBezTo>
                  <a:pt x="3626050" y="2181505"/>
                  <a:pt x="3630405" y="2179872"/>
                  <a:pt x="3635032" y="2179418"/>
                </a:cubicBezTo>
                <a:close/>
                <a:moveTo>
                  <a:pt x="76208" y="1218744"/>
                </a:moveTo>
                <a:cubicBezTo>
                  <a:pt x="10161" y="1219469"/>
                  <a:pt x="1452" y="1231082"/>
                  <a:pt x="0" y="1294951"/>
                </a:cubicBezTo>
                <a:lnTo>
                  <a:pt x="0" y="1338499"/>
                </a:lnTo>
                <a:lnTo>
                  <a:pt x="0" y="3206684"/>
                </a:lnTo>
                <a:cubicBezTo>
                  <a:pt x="0" y="3226280"/>
                  <a:pt x="0" y="3245151"/>
                  <a:pt x="1452" y="3264747"/>
                </a:cubicBezTo>
                <a:cubicBezTo>
                  <a:pt x="1815" y="3272731"/>
                  <a:pt x="2904" y="3280533"/>
                  <a:pt x="5988" y="3287337"/>
                </a:cubicBezTo>
                <a:lnTo>
                  <a:pt x="19459" y="3300883"/>
                </a:lnTo>
                <a:lnTo>
                  <a:pt x="25633" y="3300883"/>
                </a:lnTo>
                <a:lnTo>
                  <a:pt x="26219" y="3300311"/>
                </a:lnTo>
                <a:lnTo>
                  <a:pt x="26699" y="3300883"/>
                </a:lnTo>
                <a:lnTo>
                  <a:pt x="1001629" y="3300883"/>
                </a:lnTo>
                <a:lnTo>
                  <a:pt x="1038606" y="3290150"/>
                </a:lnTo>
                <a:cubicBezTo>
                  <a:pt x="1029171" y="3272006"/>
                  <a:pt x="1012478" y="3262570"/>
                  <a:pt x="997236" y="3251683"/>
                </a:cubicBezTo>
                <a:cubicBezTo>
                  <a:pt x="880384" y="3165314"/>
                  <a:pt x="784580" y="3060074"/>
                  <a:pt x="706920" y="2937416"/>
                </a:cubicBezTo>
                <a:cubicBezTo>
                  <a:pt x="643051" y="2835805"/>
                  <a:pt x="592971" y="2728388"/>
                  <a:pt x="566116" y="2610810"/>
                </a:cubicBezTo>
                <a:cubicBezTo>
                  <a:pt x="549423" y="2604278"/>
                  <a:pt x="548698" y="2591939"/>
                  <a:pt x="553779" y="2577424"/>
                </a:cubicBezTo>
                <a:cubicBezTo>
                  <a:pt x="551601" y="2570165"/>
                  <a:pt x="548698" y="2563633"/>
                  <a:pt x="545795" y="2556376"/>
                </a:cubicBezTo>
                <a:cubicBezTo>
                  <a:pt x="528376" y="2515006"/>
                  <a:pt x="524021" y="2470007"/>
                  <a:pt x="521117" y="2426459"/>
                </a:cubicBezTo>
                <a:cubicBezTo>
                  <a:pt x="513134" y="2316139"/>
                  <a:pt x="511682" y="2205819"/>
                  <a:pt x="528376" y="2095499"/>
                </a:cubicBezTo>
                <a:cubicBezTo>
                  <a:pt x="529827" y="2086789"/>
                  <a:pt x="529827" y="2075903"/>
                  <a:pt x="538537" y="2069371"/>
                </a:cubicBezTo>
                <a:lnTo>
                  <a:pt x="538537" y="2066467"/>
                </a:lnTo>
                <a:cubicBezTo>
                  <a:pt x="539988" y="1990260"/>
                  <a:pt x="567568" y="1919857"/>
                  <a:pt x="593697" y="1850181"/>
                </a:cubicBezTo>
                <a:cubicBezTo>
                  <a:pt x="656115" y="1685427"/>
                  <a:pt x="751193" y="1540995"/>
                  <a:pt x="880384" y="1419788"/>
                </a:cubicBezTo>
                <a:cubicBezTo>
                  <a:pt x="888368" y="1411804"/>
                  <a:pt x="894175" y="1398014"/>
                  <a:pt x="909415" y="1403095"/>
                </a:cubicBezTo>
                <a:cubicBezTo>
                  <a:pt x="920303" y="1366079"/>
                  <a:pt x="955866" y="1353741"/>
                  <a:pt x="981269" y="1331967"/>
                </a:cubicBezTo>
                <a:cubicBezTo>
                  <a:pt x="1013204" y="1305113"/>
                  <a:pt x="1050219" y="1283340"/>
                  <a:pt x="1085057" y="1260114"/>
                </a:cubicBezTo>
                <a:cubicBezTo>
                  <a:pt x="1096670" y="1252856"/>
                  <a:pt x="1108282" y="1246324"/>
                  <a:pt x="1107556" y="1230357"/>
                </a:cubicBezTo>
                <a:cubicBezTo>
                  <a:pt x="1096670" y="1217293"/>
                  <a:pt x="1080703" y="1219469"/>
                  <a:pt x="1066912" y="1219469"/>
                </a:cubicBezTo>
                <a:lnTo>
                  <a:pt x="76208" y="1218744"/>
                </a:lnTo>
                <a:close/>
                <a:moveTo>
                  <a:pt x="2529381" y="142"/>
                </a:moveTo>
                <a:cubicBezTo>
                  <a:pt x="2501075" y="1594"/>
                  <a:pt x="2475672" y="16835"/>
                  <a:pt x="2466963" y="46592"/>
                </a:cubicBezTo>
                <a:cubicBezTo>
                  <a:pt x="2458978" y="74898"/>
                  <a:pt x="2469866" y="98849"/>
                  <a:pt x="2497445" y="111914"/>
                </a:cubicBezTo>
                <a:cubicBezTo>
                  <a:pt x="2522849" y="124252"/>
                  <a:pt x="2527929" y="143122"/>
                  <a:pt x="2527929" y="169977"/>
                </a:cubicBezTo>
                <a:cubicBezTo>
                  <a:pt x="2527203" y="594564"/>
                  <a:pt x="2527203" y="1019152"/>
                  <a:pt x="2527203" y="1443739"/>
                </a:cubicBezTo>
                <a:cubicBezTo>
                  <a:pt x="2527203" y="1496721"/>
                  <a:pt x="2527929" y="1550430"/>
                  <a:pt x="2527203" y="1603413"/>
                </a:cubicBezTo>
                <a:cubicBezTo>
                  <a:pt x="2527203" y="1613574"/>
                  <a:pt x="2532284" y="1629541"/>
                  <a:pt x="2517042" y="1630267"/>
                </a:cubicBezTo>
                <a:cubicBezTo>
                  <a:pt x="2487285" y="1632444"/>
                  <a:pt x="2491640" y="1652766"/>
                  <a:pt x="2491640" y="1671637"/>
                </a:cubicBezTo>
                <a:cubicBezTo>
                  <a:pt x="2491640" y="1688330"/>
                  <a:pt x="2490188" y="1705749"/>
                  <a:pt x="2491640" y="1722443"/>
                </a:cubicBezTo>
                <a:cubicBezTo>
                  <a:pt x="2493091" y="1740587"/>
                  <a:pt x="2487285" y="1749297"/>
                  <a:pt x="2467688" y="1748571"/>
                </a:cubicBezTo>
                <a:cubicBezTo>
                  <a:pt x="2436480" y="1747845"/>
                  <a:pt x="2404544" y="1747845"/>
                  <a:pt x="2373335" y="1748571"/>
                </a:cubicBezTo>
                <a:cubicBezTo>
                  <a:pt x="2354465" y="1749297"/>
                  <a:pt x="2348658" y="1739861"/>
                  <a:pt x="2349384" y="1721716"/>
                </a:cubicBezTo>
                <a:cubicBezTo>
                  <a:pt x="2350110" y="1697766"/>
                  <a:pt x="2350110" y="1673089"/>
                  <a:pt x="2349384" y="1649137"/>
                </a:cubicBezTo>
                <a:cubicBezTo>
                  <a:pt x="2349384" y="1641154"/>
                  <a:pt x="2355191" y="1627363"/>
                  <a:pt x="2337046" y="1630993"/>
                </a:cubicBezTo>
                <a:cubicBezTo>
                  <a:pt x="2311644" y="1636073"/>
                  <a:pt x="2310918" y="1622283"/>
                  <a:pt x="2310918" y="1601961"/>
                </a:cubicBezTo>
                <a:lnTo>
                  <a:pt x="2310918" y="861655"/>
                </a:lnTo>
                <a:cubicBezTo>
                  <a:pt x="2310918" y="842059"/>
                  <a:pt x="2313820" y="823914"/>
                  <a:pt x="2322530" y="805769"/>
                </a:cubicBezTo>
                <a:cubicBezTo>
                  <a:pt x="2345030" y="760044"/>
                  <a:pt x="2314547" y="715046"/>
                  <a:pt x="2265193" y="717949"/>
                </a:cubicBezTo>
                <a:cubicBezTo>
                  <a:pt x="2232533" y="720126"/>
                  <a:pt x="2210033" y="744077"/>
                  <a:pt x="2207130" y="781093"/>
                </a:cubicBezTo>
                <a:cubicBezTo>
                  <a:pt x="2204952" y="813753"/>
                  <a:pt x="2215839" y="836978"/>
                  <a:pt x="2253580" y="838430"/>
                </a:cubicBezTo>
                <a:cubicBezTo>
                  <a:pt x="2281886" y="839881"/>
                  <a:pt x="2277531" y="860204"/>
                  <a:pt x="2277531" y="877622"/>
                </a:cubicBezTo>
                <a:cubicBezTo>
                  <a:pt x="2277531" y="1117133"/>
                  <a:pt x="2276806" y="1356644"/>
                  <a:pt x="2278257" y="1596155"/>
                </a:cubicBezTo>
                <a:cubicBezTo>
                  <a:pt x="2278984" y="1626638"/>
                  <a:pt x="2268823" y="1635348"/>
                  <a:pt x="2241242" y="1631719"/>
                </a:cubicBezTo>
                <a:cubicBezTo>
                  <a:pt x="2215113" y="1628090"/>
                  <a:pt x="2205678" y="1638976"/>
                  <a:pt x="2205678" y="1666557"/>
                </a:cubicBezTo>
                <a:cubicBezTo>
                  <a:pt x="2205678" y="1692685"/>
                  <a:pt x="2223097" y="1729700"/>
                  <a:pt x="2204952" y="1742764"/>
                </a:cubicBezTo>
                <a:cubicBezTo>
                  <a:pt x="2186808" y="1756554"/>
                  <a:pt x="2151244" y="1747119"/>
                  <a:pt x="2123665" y="1747845"/>
                </a:cubicBezTo>
                <a:cubicBezTo>
                  <a:pt x="2116406" y="1747845"/>
                  <a:pt x="2109148" y="1747119"/>
                  <a:pt x="2101890" y="1747845"/>
                </a:cubicBezTo>
                <a:cubicBezTo>
                  <a:pt x="2081568" y="1749297"/>
                  <a:pt x="2073584" y="1740587"/>
                  <a:pt x="2074309" y="1720265"/>
                </a:cubicBezTo>
                <a:cubicBezTo>
                  <a:pt x="2075035" y="1689782"/>
                  <a:pt x="2074309" y="1660025"/>
                  <a:pt x="2074309" y="1630993"/>
                </a:cubicBezTo>
                <a:cubicBezTo>
                  <a:pt x="2051085" y="1625187"/>
                  <a:pt x="2026407" y="1644057"/>
                  <a:pt x="2008989" y="1618655"/>
                </a:cubicBezTo>
                <a:cubicBezTo>
                  <a:pt x="2001730" y="1613574"/>
                  <a:pt x="2002456" y="1606316"/>
                  <a:pt x="2002456" y="1599058"/>
                </a:cubicBezTo>
                <a:lnTo>
                  <a:pt x="2002456" y="1135278"/>
                </a:lnTo>
                <a:cubicBezTo>
                  <a:pt x="2002456" y="1129472"/>
                  <a:pt x="2003908" y="1123665"/>
                  <a:pt x="2005359" y="1117859"/>
                </a:cubicBezTo>
                <a:lnTo>
                  <a:pt x="1660609" y="1117859"/>
                </a:lnTo>
                <a:cubicBezTo>
                  <a:pt x="1647545" y="1117859"/>
                  <a:pt x="1630126" y="1124391"/>
                  <a:pt x="1623594" y="1104795"/>
                </a:cubicBezTo>
                <a:cubicBezTo>
                  <a:pt x="1614159" y="1095359"/>
                  <a:pt x="1617788" y="1083747"/>
                  <a:pt x="1617788" y="1073586"/>
                </a:cubicBezTo>
                <a:lnTo>
                  <a:pt x="1617788" y="606177"/>
                </a:lnTo>
                <a:cubicBezTo>
                  <a:pt x="1617788" y="596016"/>
                  <a:pt x="1614159" y="584403"/>
                  <a:pt x="1623594" y="575693"/>
                </a:cubicBezTo>
                <a:lnTo>
                  <a:pt x="1623594" y="576420"/>
                </a:lnTo>
                <a:cubicBezTo>
                  <a:pt x="1622868" y="569888"/>
                  <a:pt x="1622868" y="563356"/>
                  <a:pt x="1631577" y="561903"/>
                </a:cubicBezTo>
                <a:lnTo>
                  <a:pt x="1640287" y="498760"/>
                </a:lnTo>
                <a:cubicBezTo>
                  <a:pt x="1631577" y="466825"/>
                  <a:pt x="1603997" y="465374"/>
                  <a:pt x="1579321" y="467551"/>
                </a:cubicBezTo>
                <a:cubicBezTo>
                  <a:pt x="1548838" y="470454"/>
                  <a:pt x="1530693" y="492953"/>
                  <a:pt x="1526338" y="523437"/>
                </a:cubicBezTo>
                <a:cubicBezTo>
                  <a:pt x="1522709" y="546662"/>
                  <a:pt x="1523435" y="572791"/>
                  <a:pt x="1551015" y="578596"/>
                </a:cubicBezTo>
                <a:cubicBezTo>
                  <a:pt x="1582224" y="585855"/>
                  <a:pt x="1581498" y="605451"/>
                  <a:pt x="1581498" y="629402"/>
                </a:cubicBezTo>
                <a:cubicBezTo>
                  <a:pt x="1580772" y="793430"/>
                  <a:pt x="1580772" y="958186"/>
                  <a:pt x="1581498" y="1122214"/>
                </a:cubicBezTo>
                <a:cubicBezTo>
                  <a:pt x="1581498" y="1130923"/>
                  <a:pt x="1575692" y="1141810"/>
                  <a:pt x="1585853" y="1149068"/>
                </a:cubicBezTo>
                <a:cubicBezTo>
                  <a:pt x="1593836" y="1138182"/>
                  <a:pt x="1605449" y="1141084"/>
                  <a:pt x="1615610" y="1141084"/>
                </a:cubicBezTo>
                <a:lnTo>
                  <a:pt x="1943667" y="1141084"/>
                </a:lnTo>
                <a:cubicBezTo>
                  <a:pt x="1953828" y="1141084"/>
                  <a:pt x="1966167" y="1136729"/>
                  <a:pt x="1972699" y="1149793"/>
                </a:cubicBezTo>
                <a:cubicBezTo>
                  <a:pt x="1975602" y="1154874"/>
                  <a:pt x="1979957" y="1160681"/>
                  <a:pt x="1979957" y="1165761"/>
                </a:cubicBezTo>
                <a:cubicBezTo>
                  <a:pt x="1980683" y="1313822"/>
                  <a:pt x="1980683" y="1462609"/>
                  <a:pt x="1980683" y="1611396"/>
                </a:cubicBezTo>
                <a:cubicBezTo>
                  <a:pt x="1980683" y="1620106"/>
                  <a:pt x="1978506" y="1630993"/>
                  <a:pt x="1968344" y="1630267"/>
                </a:cubicBezTo>
                <a:cubicBezTo>
                  <a:pt x="1932780" y="1628090"/>
                  <a:pt x="1938587" y="1652766"/>
                  <a:pt x="1938587" y="1673814"/>
                </a:cubicBezTo>
                <a:cubicBezTo>
                  <a:pt x="1938587" y="1690507"/>
                  <a:pt x="1937861" y="1707927"/>
                  <a:pt x="1939313" y="1724619"/>
                </a:cubicBezTo>
                <a:cubicBezTo>
                  <a:pt x="1940764" y="1742764"/>
                  <a:pt x="1932780" y="1747845"/>
                  <a:pt x="1916087" y="1747845"/>
                </a:cubicBezTo>
                <a:cubicBezTo>
                  <a:pt x="1884878" y="1747119"/>
                  <a:pt x="1852943" y="1746393"/>
                  <a:pt x="1821734" y="1747845"/>
                </a:cubicBezTo>
                <a:cubicBezTo>
                  <a:pt x="1801413" y="1748571"/>
                  <a:pt x="1797058" y="1738410"/>
                  <a:pt x="1797784" y="1720991"/>
                </a:cubicBezTo>
                <a:cubicBezTo>
                  <a:pt x="1798509" y="1697039"/>
                  <a:pt x="1797784" y="1672363"/>
                  <a:pt x="1797784" y="1648412"/>
                </a:cubicBezTo>
                <a:cubicBezTo>
                  <a:pt x="1797784" y="1638976"/>
                  <a:pt x="1799235" y="1627363"/>
                  <a:pt x="1783993" y="1629541"/>
                </a:cubicBezTo>
                <a:cubicBezTo>
                  <a:pt x="1758591" y="1633170"/>
                  <a:pt x="1760768" y="1615751"/>
                  <a:pt x="1760768" y="1599784"/>
                </a:cubicBezTo>
                <a:cubicBezTo>
                  <a:pt x="1760768" y="1522124"/>
                  <a:pt x="1759317" y="1445191"/>
                  <a:pt x="1760768" y="1367531"/>
                </a:cubicBezTo>
                <a:cubicBezTo>
                  <a:pt x="1761494" y="1341403"/>
                  <a:pt x="1754236" y="1333418"/>
                  <a:pt x="1726656" y="1333418"/>
                </a:cubicBezTo>
                <a:lnTo>
                  <a:pt x="1349971" y="1334145"/>
                </a:lnTo>
                <a:cubicBezTo>
                  <a:pt x="1331826" y="1334145"/>
                  <a:pt x="1316584" y="1334145"/>
                  <a:pt x="1301343" y="1318178"/>
                </a:cubicBezTo>
                <a:cubicBezTo>
                  <a:pt x="1281021" y="1296404"/>
                  <a:pt x="1232393" y="1300758"/>
                  <a:pt x="1212797" y="1320354"/>
                </a:cubicBezTo>
                <a:cubicBezTo>
                  <a:pt x="1184491" y="1349386"/>
                  <a:pt x="1183765" y="1377692"/>
                  <a:pt x="1212071" y="1411078"/>
                </a:cubicBezTo>
                <a:cubicBezTo>
                  <a:pt x="1241102" y="1417610"/>
                  <a:pt x="1270134" y="1416885"/>
                  <a:pt x="1299166" y="1409626"/>
                </a:cubicBezTo>
                <a:cubicBezTo>
                  <a:pt x="1296262" y="1401643"/>
                  <a:pt x="1299891" y="1397289"/>
                  <a:pt x="1307149" y="1395111"/>
                </a:cubicBezTo>
                <a:lnTo>
                  <a:pt x="1307149" y="1395837"/>
                </a:lnTo>
                <a:cubicBezTo>
                  <a:pt x="1306423" y="1363902"/>
                  <a:pt x="1320940" y="1351563"/>
                  <a:pt x="1353600" y="1352289"/>
                </a:cubicBezTo>
                <a:cubicBezTo>
                  <a:pt x="1463920" y="1353741"/>
                  <a:pt x="1573515" y="1352289"/>
                  <a:pt x="1683835" y="1353015"/>
                </a:cubicBezTo>
                <a:cubicBezTo>
                  <a:pt x="1694721" y="1353015"/>
                  <a:pt x="1717947" y="1343580"/>
                  <a:pt x="1707060" y="1372612"/>
                </a:cubicBezTo>
                <a:cubicBezTo>
                  <a:pt x="1709238" y="1382047"/>
                  <a:pt x="1713592" y="1390756"/>
                  <a:pt x="1713592" y="1400191"/>
                </a:cubicBezTo>
                <a:cubicBezTo>
                  <a:pt x="1714317" y="1472044"/>
                  <a:pt x="1714317" y="1543172"/>
                  <a:pt x="1715043" y="1614299"/>
                </a:cubicBezTo>
                <a:cubicBezTo>
                  <a:pt x="1715043" y="1627363"/>
                  <a:pt x="1707785" y="1631719"/>
                  <a:pt x="1696899" y="1630267"/>
                </a:cubicBezTo>
                <a:cubicBezTo>
                  <a:pt x="1662787" y="1624461"/>
                  <a:pt x="1659158" y="1644057"/>
                  <a:pt x="1661335" y="1670911"/>
                </a:cubicBezTo>
                <a:cubicBezTo>
                  <a:pt x="1662787" y="1686878"/>
                  <a:pt x="1660609" y="1702846"/>
                  <a:pt x="1662061" y="1718087"/>
                </a:cubicBezTo>
                <a:cubicBezTo>
                  <a:pt x="1664964" y="1741313"/>
                  <a:pt x="1654077" y="1747845"/>
                  <a:pt x="1633030" y="1747119"/>
                </a:cubicBezTo>
                <a:cubicBezTo>
                  <a:pt x="1603997" y="1745668"/>
                  <a:pt x="1574966" y="1745668"/>
                  <a:pt x="1545934" y="1747119"/>
                </a:cubicBezTo>
                <a:cubicBezTo>
                  <a:pt x="1524886" y="1748571"/>
                  <a:pt x="1517628" y="1739861"/>
                  <a:pt x="1519080" y="1719540"/>
                </a:cubicBezTo>
                <a:cubicBezTo>
                  <a:pt x="1519806" y="1702846"/>
                  <a:pt x="1518354" y="1685427"/>
                  <a:pt x="1519080" y="1668734"/>
                </a:cubicBezTo>
                <a:cubicBezTo>
                  <a:pt x="1520532" y="1646960"/>
                  <a:pt x="1519806" y="1627363"/>
                  <a:pt x="1495129" y="1617928"/>
                </a:cubicBezTo>
                <a:cubicBezTo>
                  <a:pt x="1481339" y="1580914"/>
                  <a:pt x="1491500" y="1542447"/>
                  <a:pt x="1490048" y="1504706"/>
                </a:cubicBezTo>
                <a:cubicBezTo>
                  <a:pt x="1482065" y="1502528"/>
                  <a:pt x="1473355" y="1499625"/>
                  <a:pt x="1465372" y="1499625"/>
                </a:cubicBezTo>
                <a:lnTo>
                  <a:pt x="934093" y="1499625"/>
                </a:lnTo>
                <a:cubicBezTo>
                  <a:pt x="900707" y="1499625"/>
                  <a:pt x="866595" y="1501802"/>
                  <a:pt x="833208" y="1502528"/>
                </a:cubicBezTo>
                <a:cubicBezTo>
                  <a:pt x="816515" y="1503979"/>
                  <a:pt x="815063" y="1521398"/>
                  <a:pt x="794741" y="1533737"/>
                </a:cubicBezTo>
                <a:lnTo>
                  <a:pt x="898529" y="1533737"/>
                </a:lnTo>
                <a:lnTo>
                  <a:pt x="1415292" y="1533737"/>
                </a:lnTo>
                <a:cubicBezTo>
                  <a:pt x="1427631" y="1533737"/>
                  <a:pt x="1442872" y="1525753"/>
                  <a:pt x="1450130" y="1543898"/>
                </a:cubicBezTo>
                <a:cubicBezTo>
                  <a:pt x="1450856" y="1556236"/>
                  <a:pt x="1450856" y="1568575"/>
                  <a:pt x="1452307" y="1580187"/>
                </a:cubicBezTo>
                <a:cubicBezTo>
                  <a:pt x="1455936" y="1612848"/>
                  <a:pt x="1450856" y="1637525"/>
                  <a:pt x="1408034" y="1629541"/>
                </a:cubicBezTo>
                <a:cubicBezTo>
                  <a:pt x="1391341" y="1626638"/>
                  <a:pt x="1382631" y="1635348"/>
                  <a:pt x="1384083" y="1652766"/>
                </a:cubicBezTo>
                <a:lnTo>
                  <a:pt x="1384083" y="1663653"/>
                </a:lnTo>
                <a:cubicBezTo>
                  <a:pt x="1382631" y="1744942"/>
                  <a:pt x="1382631" y="1744942"/>
                  <a:pt x="1299891" y="1744942"/>
                </a:cubicBezTo>
                <a:cubicBezTo>
                  <a:pt x="1211345" y="1744942"/>
                  <a:pt x="1211345" y="1744942"/>
                  <a:pt x="1211345" y="1834214"/>
                </a:cubicBezTo>
                <a:cubicBezTo>
                  <a:pt x="1211345" y="1877035"/>
                  <a:pt x="1209894" y="1919132"/>
                  <a:pt x="1211345" y="1961227"/>
                </a:cubicBezTo>
                <a:cubicBezTo>
                  <a:pt x="1212071" y="1982275"/>
                  <a:pt x="1204813" y="1989533"/>
                  <a:pt x="1184491" y="1988082"/>
                </a:cubicBezTo>
                <a:cubicBezTo>
                  <a:pt x="1168523" y="1986630"/>
                  <a:pt x="1153282" y="1987355"/>
                  <a:pt x="1137315" y="1988082"/>
                </a:cubicBezTo>
                <a:cubicBezTo>
                  <a:pt x="1119170" y="1988807"/>
                  <a:pt x="1098847" y="1980823"/>
                  <a:pt x="1090864" y="2009129"/>
                </a:cubicBezTo>
                <a:cubicBezTo>
                  <a:pt x="1087235" y="2020742"/>
                  <a:pt x="1069090" y="2016388"/>
                  <a:pt x="1057477" y="2016388"/>
                </a:cubicBezTo>
                <a:lnTo>
                  <a:pt x="557408" y="2014210"/>
                </a:lnTo>
                <a:cubicBezTo>
                  <a:pt x="544344" y="2044694"/>
                  <a:pt x="558859" y="2049048"/>
                  <a:pt x="586439" y="2049048"/>
                </a:cubicBezTo>
                <a:lnTo>
                  <a:pt x="1056026" y="2049048"/>
                </a:lnTo>
                <a:cubicBezTo>
                  <a:pt x="1067639" y="2049774"/>
                  <a:pt x="1083606" y="2041791"/>
                  <a:pt x="1090864" y="2059209"/>
                </a:cubicBezTo>
                <a:cubicBezTo>
                  <a:pt x="1097396" y="2078080"/>
                  <a:pt x="1093041" y="2097676"/>
                  <a:pt x="1094493" y="2116546"/>
                </a:cubicBezTo>
                <a:cubicBezTo>
                  <a:pt x="1132234" y="2115095"/>
                  <a:pt x="1170701" y="2102757"/>
                  <a:pt x="1206991" y="2122353"/>
                </a:cubicBezTo>
                <a:cubicBezTo>
                  <a:pt x="1214248" y="2162997"/>
                  <a:pt x="1208442" y="2204367"/>
                  <a:pt x="1210619" y="2245011"/>
                </a:cubicBezTo>
                <a:cubicBezTo>
                  <a:pt x="1212071" y="2260979"/>
                  <a:pt x="1204813" y="2266785"/>
                  <a:pt x="1189571" y="2266060"/>
                </a:cubicBezTo>
                <a:lnTo>
                  <a:pt x="1142395" y="2266060"/>
                </a:lnTo>
                <a:cubicBezTo>
                  <a:pt x="1117718" y="2265333"/>
                  <a:pt x="1090864" y="2259527"/>
                  <a:pt x="1093767" y="2301623"/>
                </a:cubicBezTo>
                <a:cubicBezTo>
                  <a:pt x="1095218" y="2321219"/>
                  <a:pt x="1073445" y="2313962"/>
                  <a:pt x="1061832" y="2313962"/>
                </a:cubicBezTo>
                <a:lnTo>
                  <a:pt x="528376" y="2313962"/>
                </a:lnTo>
                <a:cubicBezTo>
                  <a:pt x="522570" y="2340090"/>
                  <a:pt x="534909" y="2346622"/>
                  <a:pt x="559586" y="2346622"/>
                </a:cubicBezTo>
                <a:lnTo>
                  <a:pt x="1055300" y="2346622"/>
                </a:lnTo>
                <a:cubicBezTo>
                  <a:pt x="1066912" y="2347348"/>
                  <a:pt x="1085057" y="2336461"/>
                  <a:pt x="1091589" y="2358235"/>
                </a:cubicBezTo>
                <a:cubicBezTo>
                  <a:pt x="1089412" y="2391621"/>
                  <a:pt x="1103202" y="2401056"/>
                  <a:pt x="1137315" y="2399605"/>
                </a:cubicBezTo>
                <a:cubicBezTo>
                  <a:pt x="1210619" y="2395976"/>
                  <a:pt x="1210619" y="2398153"/>
                  <a:pt x="1210619" y="2470732"/>
                </a:cubicBezTo>
                <a:lnTo>
                  <a:pt x="1137315" y="2543311"/>
                </a:lnTo>
                <a:cubicBezTo>
                  <a:pt x="1118444" y="2544037"/>
                  <a:pt x="1095944" y="2536053"/>
                  <a:pt x="1092315" y="2569440"/>
                </a:cubicBezTo>
                <a:cubicBezTo>
                  <a:pt x="1090864" y="2585407"/>
                  <a:pt x="1069816" y="2578149"/>
                  <a:pt x="1057477" y="2578149"/>
                </a:cubicBezTo>
                <a:lnTo>
                  <a:pt x="557408" y="2578875"/>
                </a:lnTo>
                <a:cubicBezTo>
                  <a:pt x="560311" y="2604278"/>
                  <a:pt x="579907" y="2599197"/>
                  <a:pt x="595875" y="2599197"/>
                </a:cubicBezTo>
                <a:lnTo>
                  <a:pt x="1048042" y="2599922"/>
                </a:lnTo>
                <a:cubicBezTo>
                  <a:pt x="1061106" y="2599922"/>
                  <a:pt x="1077074" y="2592665"/>
                  <a:pt x="1087235" y="2608632"/>
                </a:cubicBezTo>
                <a:cubicBezTo>
                  <a:pt x="1101025" y="2628954"/>
                  <a:pt x="1089412" y="2652905"/>
                  <a:pt x="1095218" y="2673954"/>
                </a:cubicBezTo>
                <a:cubicBezTo>
                  <a:pt x="1132234" y="2665244"/>
                  <a:pt x="1168523" y="2656534"/>
                  <a:pt x="1204087" y="2679034"/>
                </a:cubicBezTo>
                <a:cubicBezTo>
                  <a:pt x="1213523" y="2689195"/>
                  <a:pt x="1209894" y="2702260"/>
                  <a:pt x="1209894" y="2713872"/>
                </a:cubicBezTo>
                <a:cubicBezTo>
                  <a:pt x="1209894" y="2761048"/>
                  <a:pt x="1211345" y="2808224"/>
                  <a:pt x="1209167" y="2855401"/>
                </a:cubicBezTo>
                <a:cubicBezTo>
                  <a:pt x="1208442" y="2876449"/>
                  <a:pt x="1214974" y="2882981"/>
                  <a:pt x="1235296" y="2882255"/>
                </a:cubicBezTo>
                <a:cubicBezTo>
                  <a:pt x="1282473" y="2880804"/>
                  <a:pt x="1329649" y="2883707"/>
                  <a:pt x="1376825" y="2880804"/>
                </a:cubicBezTo>
                <a:cubicBezTo>
                  <a:pt x="1413115" y="2877900"/>
                  <a:pt x="1426179" y="2888061"/>
                  <a:pt x="1423276" y="2925802"/>
                </a:cubicBezTo>
                <a:cubicBezTo>
                  <a:pt x="1421824" y="2952657"/>
                  <a:pt x="1406583" y="2988220"/>
                  <a:pt x="1448678" y="3003462"/>
                </a:cubicBezTo>
                <a:cubicBezTo>
                  <a:pt x="1451582" y="3004188"/>
                  <a:pt x="1450856" y="3016526"/>
                  <a:pt x="1450856" y="3023784"/>
                </a:cubicBezTo>
                <a:lnTo>
                  <a:pt x="1450856" y="3300883"/>
                </a:lnTo>
                <a:lnTo>
                  <a:pt x="1490048" y="3300883"/>
                </a:lnTo>
                <a:lnTo>
                  <a:pt x="1490048" y="3027414"/>
                </a:lnTo>
                <a:cubicBezTo>
                  <a:pt x="1490048" y="3015075"/>
                  <a:pt x="1484242" y="3000559"/>
                  <a:pt x="1496580" y="2990398"/>
                </a:cubicBezTo>
                <a:lnTo>
                  <a:pt x="1495855" y="2991124"/>
                </a:lnTo>
                <a:cubicBezTo>
                  <a:pt x="1497307" y="2989673"/>
                  <a:pt x="1498032" y="2987495"/>
                  <a:pt x="1500210" y="2986043"/>
                </a:cubicBezTo>
                <a:cubicBezTo>
                  <a:pt x="1516903" y="2976608"/>
                  <a:pt x="1543031" y="2995478"/>
                  <a:pt x="1551741" y="2972979"/>
                </a:cubicBezTo>
                <a:cubicBezTo>
                  <a:pt x="1558273" y="2956286"/>
                  <a:pt x="1553918" y="2935238"/>
                  <a:pt x="1553918" y="2915641"/>
                </a:cubicBezTo>
                <a:cubicBezTo>
                  <a:pt x="1553918" y="2868465"/>
                  <a:pt x="1553918" y="2866288"/>
                  <a:pt x="1601821" y="2869191"/>
                </a:cubicBezTo>
                <a:cubicBezTo>
                  <a:pt x="1633755" y="2871368"/>
                  <a:pt x="1667867" y="2856853"/>
                  <a:pt x="1698350" y="2879352"/>
                </a:cubicBezTo>
                <a:cubicBezTo>
                  <a:pt x="1710689" y="2933061"/>
                  <a:pt x="1712141" y="2988946"/>
                  <a:pt x="1712866" y="3041929"/>
                </a:cubicBezTo>
                <a:lnTo>
                  <a:pt x="1713637" y="3300883"/>
                </a:lnTo>
                <a:lnTo>
                  <a:pt x="1762496" y="3300883"/>
                </a:lnTo>
                <a:lnTo>
                  <a:pt x="1762220" y="3001284"/>
                </a:lnTo>
                <a:cubicBezTo>
                  <a:pt x="1757865" y="2971528"/>
                  <a:pt x="1781817" y="2985317"/>
                  <a:pt x="1790526" y="2986043"/>
                </a:cubicBezTo>
                <a:cubicBezTo>
                  <a:pt x="1823912" y="2989673"/>
                  <a:pt x="1832622" y="2976608"/>
                  <a:pt x="1831896" y="2943947"/>
                </a:cubicBezTo>
                <a:cubicBezTo>
                  <a:pt x="1830444" y="2859030"/>
                  <a:pt x="1820283" y="2869191"/>
                  <a:pt x="1905926" y="2869917"/>
                </a:cubicBezTo>
                <a:cubicBezTo>
                  <a:pt x="1929877" y="2869917"/>
                  <a:pt x="1956006" y="2859756"/>
                  <a:pt x="1978506" y="2878626"/>
                </a:cubicBezTo>
                <a:cubicBezTo>
                  <a:pt x="1986489" y="2908384"/>
                  <a:pt x="1979957" y="2938867"/>
                  <a:pt x="1982134" y="2968624"/>
                </a:cubicBezTo>
                <a:cubicBezTo>
                  <a:pt x="1982860" y="2978060"/>
                  <a:pt x="1978506" y="2991849"/>
                  <a:pt x="1991570" y="2992576"/>
                </a:cubicBezTo>
                <a:cubicBezTo>
                  <a:pt x="2022053" y="2994752"/>
                  <a:pt x="2016247" y="3016526"/>
                  <a:pt x="2016247" y="3034671"/>
                </a:cubicBezTo>
                <a:lnTo>
                  <a:pt x="2016442" y="3300883"/>
                </a:lnTo>
                <a:lnTo>
                  <a:pt x="2053457" y="3300883"/>
                </a:lnTo>
                <a:lnTo>
                  <a:pt x="2053262" y="3025236"/>
                </a:lnTo>
                <a:cubicBezTo>
                  <a:pt x="2053262" y="2999108"/>
                  <a:pt x="2053988" y="2978785"/>
                  <a:pt x="2088826" y="2983866"/>
                </a:cubicBezTo>
                <a:cubicBezTo>
                  <a:pt x="2100439" y="2985317"/>
                  <a:pt x="2106244" y="2978785"/>
                  <a:pt x="2106244" y="2966447"/>
                </a:cubicBezTo>
                <a:lnTo>
                  <a:pt x="2106244" y="2944673"/>
                </a:lnTo>
                <a:cubicBezTo>
                  <a:pt x="2107696" y="2857578"/>
                  <a:pt x="2095358" y="2868465"/>
                  <a:pt x="2184631" y="2869917"/>
                </a:cubicBezTo>
                <a:cubicBezTo>
                  <a:pt x="2207130" y="2869917"/>
                  <a:pt x="2234710" y="2855401"/>
                  <a:pt x="2254307" y="2880078"/>
                </a:cubicBezTo>
                <a:cubicBezTo>
                  <a:pt x="2261563" y="2909835"/>
                  <a:pt x="2257935" y="2940318"/>
                  <a:pt x="2257210" y="2970075"/>
                </a:cubicBezTo>
                <a:cubicBezTo>
                  <a:pt x="2257210" y="2986769"/>
                  <a:pt x="2258661" y="2996205"/>
                  <a:pt x="2277531" y="2993301"/>
                </a:cubicBezTo>
                <a:cubicBezTo>
                  <a:pt x="2312369" y="2987495"/>
                  <a:pt x="2316725" y="3006365"/>
                  <a:pt x="2316725" y="3035397"/>
                </a:cubicBezTo>
                <a:lnTo>
                  <a:pt x="2316725" y="3300883"/>
                </a:lnTo>
                <a:lnTo>
                  <a:pt x="2350697" y="3300883"/>
                </a:lnTo>
                <a:cubicBezTo>
                  <a:pt x="2350743" y="3211904"/>
                  <a:pt x="2350790" y="3122925"/>
                  <a:pt x="2350836" y="3033946"/>
                </a:cubicBezTo>
                <a:cubicBezTo>
                  <a:pt x="2350836" y="3020155"/>
                  <a:pt x="2340675" y="3002011"/>
                  <a:pt x="2360997" y="2992576"/>
                </a:cubicBezTo>
                <a:cubicBezTo>
                  <a:pt x="2371884" y="2996930"/>
                  <a:pt x="2379868" y="2991849"/>
                  <a:pt x="2386399" y="2983866"/>
                </a:cubicBezTo>
                <a:cubicBezTo>
                  <a:pt x="2386399" y="2956286"/>
                  <a:pt x="2389303" y="2928705"/>
                  <a:pt x="2383497" y="2901126"/>
                </a:cubicBezTo>
                <a:cubicBezTo>
                  <a:pt x="2379868" y="2885884"/>
                  <a:pt x="2383497" y="2870642"/>
                  <a:pt x="2403093" y="2869917"/>
                </a:cubicBezTo>
                <a:cubicBezTo>
                  <a:pt x="2443011" y="2869191"/>
                  <a:pt x="2482203" y="2869917"/>
                  <a:pt x="2522123" y="2870642"/>
                </a:cubicBezTo>
                <a:cubicBezTo>
                  <a:pt x="2525026" y="2870642"/>
                  <a:pt x="2527929" y="2877175"/>
                  <a:pt x="2530832" y="2880804"/>
                </a:cubicBezTo>
                <a:cubicBezTo>
                  <a:pt x="2538090" y="2917819"/>
                  <a:pt x="2525026" y="2956286"/>
                  <a:pt x="2537364" y="2992576"/>
                </a:cubicBezTo>
                <a:cubicBezTo>
                  <a:pt x="2567847" y="2975156"/>
                  <a:pt x="2600508" y="2986769"/>
                  <a:pt x="2632443" y="2985317"/>
                </a:cubicBezTo>
                <a:cubicBezTo>
                  <a:pt x="2655668" y="2984592"/>
                  <a:pt x="2663652" y="2978785"/>
                  <a:pt x="2663652" y="2954835"/>
                </a:cubicBezTo>
                <a:cubicBezTo>
                  <a:pt x="2664378" y="2869191"/>
                  <a:pt x="2665104" y="2869191"/>
                  <a:pt x="2752198" y="2869191"/>
                </a:cubicBezTo>
                <a:lnTo>
                  <a:pt x="2798649" y="2869191"/>
                </a:lnTo>
                <a:lnTo>
                  <a:pt x="2798649" y="2879352"/>
                </a:lnTo>
                <a:lnTo>
                  <a:pt x="2681797" y="2879352"/>
                </a:lnTo>
                <a:cubicBezTo>
                  <a:pt x="2691957" y="2880078"/>
                  <a:pt x="2701393" y="2880804"/>
                  <a:pt x="2710828" y="2880804"/>
                </a:cubicBezTo>
                <a:cubicBezTo>
                  <a:pt x="2815342" y="2880804"/>
                  <a:pt x="2815342" y="2880804"/>
                  <a:pt x="2809536" y="2985317"/>
                </a:cubicBezTo>
                <a:cubicBezTo>
                  <a:pt x="2842922" y="2984592"/>
                  <a:pt x="2877034" y="2983140"/>
                  <a:pt x="2910420" y="2984592"/>
                </a:cubicBezTo>
                <a:cubicBezTo>
                  <a:pt x="2932194" y="2985317"/>
                  <a:pt x="2939452" y="2978785"/>
                  <a:pt x="2940177" y="2956286"/>
                </a:cubicBezTo>
                <a:cubicBezTo>
                  <a:pt x="2940541" y="2942859"/>
                  <a:pt x="2938363" y="2929250"/>
                  <a:pt x="2938000" y="2915733"/>
                </a:cubicBezTo>
                <a:lnTo>
                  <a:pt x="2946568" y="2876375"/>
                </a:lnTo>
                <a:lnTo>
                  <a:pt x="2945985" y="2876449"/>
                </a:lnTo>
                <a:lnTo>
                  <a:pt x="2946710" y="2875723"/>
                </a:lnTo>
                <a:cubicBezTo>
                  <a:pt x="2946663" y="2875940"/>
                  <a:pt x="2946615" y="2876158"/>
                  <a:pt x="2946568" y="2876375"/>
                </a:cubicBezTo>
                <a:lnTo>
                  <a:pt x="3016658" y="2867467"/>
                </a:lnTo>
                <a:cubicBezTo>
                  <a:pt x="3040155" y="2867376"/>
                  <a:pt x="3063562" y="2870642"/>
                  <a:pt x="3086787" y="2878626"/>
                </a:cubicBezTo>
                <a:cubicBezTo>
                  <a:pt x="3088965" y="2888787"/>
                  <a:pt x="3091868" y="2898223"/>
                  <a:pt x="3094045" y="2908384"/>
                </a:cubicBezTo>
                <a:cubicBezTo>
                  <a:pt x="3093319" y="2984592"/>
                  <a:pt x="3093319" y="2984592"/>
                  <a:pt x="3169527" y="2984592"/>
                </a:cubicBezTo>
                <a:cubicBezTo>
                  <a:pt x="3215978" y="2984592"/>
                  <a:pt x="3215978" y="2984592"/>
                  <a:pt x="3215978" y="2938141"/>
                </a:cubicBezTo>
                <a:cubicBezTo>
                  <a:pt x="3215978" y="2861207"/>
                  <a:pt x="3207995" y="2869191"/>
                  <a:pt x="3282751" y="2869191"/>
                </a:cubicBezTo>
                <a:cubicBezTo>
                  <a:pt x="3340088" y="2869191"/>
                  <a:pt x="3396700" y="2867014"/>
                  <a:pt x="3453311" y="2869917"/>
                </a:cubicBezTo>
                <a:cubicBezTo>
                  <a:pt x="3487424" y="2872094"/>
                  <a:pt x="3499762" y="2863385"/>
                  <a:pt x="3498311" y="2827095"/>
                </a:cubicBezTo>
                <a:cubicBezTo>
                  <a:pt x="3496133" y="2740001"/>
                  <a:pt x="3499762" y="2652905"/>
                  <a:pt x="3496859" y="2565810"/>
                </a:cubicBezTo>
                <a:cubicBezTo>
                  <a:pt x="3496133" y="2527343"/>
                  <a:pt x="3509198" y="2515731"/>
                  <a:pt x="3544761" y="2520086"/>
                </a:cubicBezTo>
                <a:cubicBezTo>
                  <a:pt x="3560003" y="2521537"/>
                  <a:pt x="3575970" y="2520086"/>
                  <a:pt x="3591938" y="2520086"/>
                </a:cubicBezTo>
                <a:cubicBezTo>
                  <a:pt x="3602098" y="2520086"/>
                  <a:pt x="3614437" y="2520086"/>
                  <a:pt x="3613711" y="2507022"/>
                </a:cubicBezTo>
                <a:cubicBezTo>
                  <a:pt x="3612259" y="2480894"/>
                  <a:pt x="3628228" y="2481619"/>
                  <a:pt x="3646372" y="2481619"/>
                </a:cubicBezTo>
                <a:lnTo>
                  <a:pt x="4048460" y="2481619"/>
                </a:lnTo>
                <a:cubicBezTo>
                  <a:pt x="4058621" y="2481619"/>
                  <a:pt x="4070959" y="2477990"/>
                  <a:pt x="4078217" y="2489602"/>
                </a:cubicBezTo>
                <a:cubicBezTo>
                  <a:pt x="4073137" y="2512828"/>
                  <a:pt x="4069508" y="2535328"/>
                  <a:pt x="4063702" y="2557827"/>
                </a:cubicBezTo>
                <a:cubicBezTo>
                  <a:pt x="4004913" y="2773386"/>
                  <a:pt x="3900399" y="2963543"/>
                  <a:pt x="3740724" y="3121765"/>
                </a:cubicBezTo>
                <a:cubicBezTo>
                  <a:pt x="3687016" y="3174023"/>
                  <a:pt x="3628228" y="3220474"/>
                  <a:pt x="3566535" y="3262569"/>
                </a:cubicBezTo>
                <a:cubicBezTo>
                  <a:pt x="3553833" y="3271279"/>
                  <a:pt x="3547664" y="3278900"/>
                  <a:pt x="3548027" y="3286067"/>
                </a:cubicBezTo>
                <a:lnTo>
                  <a:pt x="3562779" y="3300883"/>
                </a:lnTo>
                <a:lnTo>
                  <a:pt x="4927481" y="3300883"/>
                </a:lnTo>
                <a:lnTo>
                  <a:pt x="6796755" y="3296863"/>
                </a:lnTo>
                <a:lnTo>
                  <a:pt x="9075283" y="3297407"/>
                </a:lnTo>
                <a:lnTo>
                  <a:pt x="9637770" y="3298133"/>
                </a:lnTo>
                <a:cubicBezTo>
                  <a:pt x="9682769" y="3298133"/>
                  <a:pt x="9720511" y="3286521"/>
                  <a:pt x="9759703" y="3262569"/>
                </a:cubicBezTo>
                <a:lnTo>
                  <a:pt x="11394183" y="2251543"/>
                </a:lnTo>
                <a:cubicBezTo>
                  <a:pt x="11128544" y="2077595"/>
                  <a:pt x="10057882" y="1428861"/>
                  <a:pt x="9760429" y="1255034"/>
                </a:cubicBezTo>
                <a:cubicBezTo>
                  <a:pt x="9462976" y="1081207"/>
                  <a:pt x="9666076" y="1208583"/>
                  <a:pt x="9609464" y="1208583"/>
                </a:cubicBezTo>
                <a:lnTo>
                  <a:pt x="6151074" y="1210034"/>
                </a:lnTo>
                <a:lnTo>
                  <a:pt x="3621696" y="1208583"/>
                </a:lnTo>
                <a:cubicBezTo>
                  <a:pt x="3598470" y="1208583"/>
                  <a:pt x="3575970" y="1210034"/>
                  <a:pt x="3552745" y="1211486"/>
                </a:cubicBezTo>
                <a:cubicBezTo>
                  <a:pt x="3542583" y="1212212"/>
                  <a:pt x="3529519" y="1211486"/>
                  <a:pt x="3526616" y="1225276"/>
                </a:cubicBezTo>
                <a:cubicBezTo>
                  <a:pt x="3524439" y="1237614"/>
                  <a:pt x="3533149" y="1245598"/>
                  <a:pt x="3541858" y="1252131"/>
                </a:cubicBezTo>
                <a:cubicBezTo>
                  <a:pt x="3554922" y="1261566"/>
                  <a:pt x="3567987" y="1270275"/>
                  <a:pt x="3581050" y="1278984"/>
                </a:cubicBezTo>
                <a:cubicBezTo>
                  <a:pt x="3872819" y="1482205"/>
                  <a:pt x="4041928" y="1760909"/>
                  <a:pt x="4092007" y="2112917"/>
                </a:cubicBezTo>
                <a:cubicBezTo>
                  <a:pt x="4094910" y="2132514"/>
                  <a:pt x="4094910" y="2144852"/>
                  <a:pt x="4068782" y="2144852"/>
                </a:cubicBezTo>
                <a:lnTo>
                  <a:pt x="3644195" y="2144127"/>
                </a:lnTo>
                <a:cubicBezTo>
                  <a:pt x="3636211" y="2144127"/>
                  <a:pt x="3623872" y="2147030"/>
                  <a:pt x="3623147" y="2136142"/>
                </a:cubicBezTo>
                <a:cubicBezTo>
                  <a:pt x="3621696" y="2108563"/>
                  <a:pt x="3602825" y="2120902"/>
                  <a:pt x="3589760" y="2117998"/>
                </a:cubicBezTo>
                <a:cubicBezTo>
                  <a:pt x="3561454" y="2112192"/>
                  <a:pt x="3529519" y="2132514"/>
                  <a:pt x="3504842" y="2105660"/>
                </a:cubicBezTo>
                <a:cubicBezTo>
                  <a:pt x="3502666" y="2100579"/>
                  <a:pt x="3499037" y="2094772"/>
                  <a:pt x="3499037" y="2089693"/>
                </a:cubicBezTo>
                <a:cubicBezTo>
                  <a:pt x="3498311" y="1981550"/>
                  <a:pt x="3498311" y="1874133"/>
                  <a:pt x="3499037" y="1765989"/>
                </a:cubicBezTo>
                <a:cubicBezTo>
                  <a:pt x="3499037" y="1760909"/>
                  <a:pt x="3502666" y="1755103"/>
                  <a:pt x="3504842" y="1750022"/>
                </a:cubicBezTo>
                <a:cubicBezTo>
                  <a:pt x="3503391" y="1741313"/>
                  <a:pt x="3496859" y="1744216"/>
                  <a:pt x="3491053" y="1744216"/>
                </a:cubicBezTo>
                <a:lnTo>
                  <a:pt x="3248639" y="1744942"/>
                </a:lnTo>
                <a:cubicBezTo>
                  <a:pt x="3186947" y="1744942"/>
                  <a:pt x="3188398" y="1744942"/>
                  <a:pt x="3186220" y="1683975"/>
                </a:cubicBezTo>
                <a:cubicBezTo>
                  <a:pt x="3185495" y="1662201"/>
                  <a:pt x="3199285" y="1635348"/>
                  <a:pt x="3172431" y="1617928"/>
                </a:cubicBezTo>
                <a:cubicBezTo>
                  <a:pt x="3162995" y="1610670"/>
                  <a:pt x="3165898" y="1600510"/>
                  <a:pt x="3165898" y="1591074"/>
                </a:cubicBezTo>
                <a:lnTo>
                  <a:pt x="3165898" y="1007539"/>
                </a:lnTo>
                <a:lnTo>
                  <a:pt x="3172375" y="980915"/>
                </a:lnTo>
                <a:lnTo>
                  <a:pt x="3171705" y="981410"/>
                </a:lnTo>
                <a:lnTo>
                  <a:pt x="3172431" y="980685"/>
                </a:lnTo>
                <a:cubicBezTo>
                  <a:pt x="3172412" y="980762"/>
                  <a:pt x="3172394" y="980838"/>
                  <a:pt x="3172375" y="980915"/>
                </a:cubicBezTo>
                <a:lnTo>
                  <a:pt x="3184225" y="972157"/>
                </a:lnTo>
                <a:cubicBezTo>
                  <a:pt x="3189305" y="971612"/>
                  <a:pt x="3194930" y="972701"/>
                  <a:pt x="3200011" y="972701"/>
                </a:cubicBezTo>
                <a:lnTo>
                  <a:pt x="3781369" y="972701"/>
                </a:lnTo>
                <a:cubicBezTo>
                  <a:pt x="3791530" y="972701"/>
                  <a:pt x="3803868" y="967621"/>
                  <a:pt x="3809675" y="981410"/>
                </a:cubicBezTo>
                <a:lnTo>
                  <a:pt x="3808949" y="980685"/>
                </a:lnTo>
                <a:cubicBezTo>
                  <a:pt x="3810400" y="982136"/>
                  <a:pt x="3811852" y="982862"/>
                  <a:pt x="3813303" y="984314"/>
                </a:cubicBezTo>
                <a:lnTo>
                  <a:pt x="3811127" y="986491"/>
                </a:lnTo>
                <a:cubicBezTo>
                  <a:pt x="3816207" y="998103"/>
                  <a:pt x="3819837" y="1010442"/>
                  <a:pt x="3831448" y="1017700"/>
                </a:cubicBezTo>
                <a:cubicBezTo>
                  <a:pt x="3858303" y="1019152"/>
                  <a:pt x="3885157" y="1022055"/>
                  <a:pt x="3912011" y="1017700"/>
                </a:cubicBezTo>
                <a:cubicBezTo>
                  <a:pt x="3911285" y="1012620"/>
                  <a:pt x="3913463" y="1009716"/>
                  <a:pt x="3919269" y="1010442"/>
                </a:cubicBezTo>
                <a:cubicBezTo>
                  <a:pt x="3918544" y="1004635"/>
                  <a:pt x="3920720" y="1001732"/>
                  <a:pt x="3926527" y="1002459"/>
                </a:cubicBezTo>
                <a:cubicBezTo>
                  <a:pt x="3927254" y="979959"/>
                  <a:pt x="3927979" y="957459"/>
                  <a:pt x="3928705" y="934960"/>
                </a:cubicBezTo>
                <a:cubicBezTo>
                  <a:pt x="3905479" y="905203"/>
                  <a:pt x="3864835" y="897945"/>
                  <a:pt x="3838706" y="922621"/>
                </a:cubicBezTo>
                <a:cubicBezTo>
                  <a:pt x="3823465" y="936412"/>
                  <a:pt x="3808949" y="939315"/>
                  <a:pt x="3790078" y="939315"/>
                </a:cubicBezTo>
                <a:lnTo>
                  <a:pt x="3191301" y="939315"/>
                </a:lnTo>
                <a:cubicBezTo>
                  <a:pt x="3141947" y="939315"/>
                  <a:pt x="3141947" y="939315"/>
                  <a:pt x="3141947" y="987217"/>
                </a:cubicBezTo>
                <a:lnTo>
                  <a:pt x="3141947" y="1596881"/>
                </a:lnTo>
                <a:cubicBezTo>
                  <a:pt x="3141947" y="1615026"/>
                  <a:pt x="3143399" y="1628815"/>
                  <a:pt x="3117271" y="1630267"/>
                </a:cubicBezTo>
                <a:cubicBezTo>
                  <a:pt x="3048321" y="1633896"/>
                  <a:pt x="3048321" y="1635348"/>
                  <a:pt x="3049046" y="1702846"/>
                </a:cubicBezTo>
                <a:cubicBezTo>
                  <a:pt x="3049046" y="1710104"/>
                  <a:pt x="3048321" y="1717362"/>
                  <a:pt x="3049773" y="1724619"/>
                </a:cubicBezTo>
                <a:cubicBezTo>
                  <a:pt x="3052675" y="1741313"/>
                  <a:pt x="3045418" y="1746393"/>
                  <a:pt x="3030176" y="1746393"/>
                </a:cubicBezTo>
                <a:lnTo>
                  <a:pt x="2968483" y="1746393"/>
                </a:lnTo>
                <a:cubicBezTo>
                  <a:pt x="2900985" y="1745668"/>
                  <a:pt x="2911147" y="1755829"/>
                  <a:pt x="2909695" y="1689782"/>
                </a:cubicBezTo>
                <a:cubicBezTo>
                  <a:pt x="2909695" y="1660025"/>
                  <a:pt x="2919855" y="1625187"/>
                  <a:pt x="2874131" y="1617928"/>
                </a:cubicBezTo>
                <a:cubicBezTo>
                  <a:pt x="2862518" y="1607767"/>
                  <a:pt x="2867598" y="1594703"/>
                  <a:pt x="2863970" y="1584542"/>
                </a:cubicBezTo>
                <a:lnTo>
                  <a:pt x="2863970" y="535775"/>
                </a:lnTo>
                <a:cubicBezTo>
                  <a:pt x="2863970" y="524162"/>
                  <a:pt x="2858163" y="511098"/>
                  <a:pt x="2871228" y="502389"/>
                </a:cubicBezTo>
                <a:lnTo>
                  <a:pt x="2870501" y="503114"/>
                </a:lnTo>
                <a:cubicBezTo>
                  <a:pt x="2879211" y="487147"/>
                  <a:pt x="2893727" y="494405"/>
                  <a:pt x="2906066" y="494405"/>
                </a:cubicBezTo>
                <a:lnTo>
                  <a:pt x="3344443" y="495131"/>
                </a:lnTo>
                <a:cubicBezTo>
                  <a:pt x="3372023" y="495131"/>
                  <a:pt x="3379281" y="487147"/>
                  <a:pt x="3378556" y="460293"/>
                </a:cubicBezTo>
                <a:cubicBezTo>
                  <a:pt x="3377104" y="375375"/>
                  <a:pt x="3377829" y="291183"/>
                  <a:pt x="3378556" y="206266"/>
                </a:cubicBezTo>
                <a:cubicBezTo>
                  <a:pt x="3378556" y="195379"/>
                  <a:pt x="3370572" y="177961"/>
                  <a:pt x="3393071" y="176509"/>
                </a:cubicBezTo>
                <a:cubicBezTo>
                  <a:pt x="3393071" y="162719"/>
                  <a:pt x="3401054" y="155461"/>
                  <a:pt x="3414845" y="154735"/>
                </a:cubicBezTo>
                <a:cubicBezTo>
                  <a:pt x="3415570" y="133687"/>
                  <a:pt x="3416296" y="113365"/>
                  <a:pt x="3417022" y="92317"/>
                </a:cubicBezTo>
                <a:cubicBezTo>
                  <a:pt x="3403232" y="63285"/>
                  <a:pt x="3374926" y="58931"/>
                  <a:pt x="3349523" y="62560"/>
                </a:cubicBezTo>
                <a:cubicBezTo>
                  <a:pt x="3325573" y="65463"/>
                  <a:pt x="3306702" y="85059"/>
                  <a:pt x="3300169" y="109736"/>
                </a:cubicBezTo>
                <a:cubicBezTo>
                  <a:pt x="3292186" y="140945"/>
                  <a:pt x="3305977" y="166348"/>
                  <a:pt x="3330653" y="180863"/>
                </a:cubicBezTo>
                <a:cubicBezTo>
                  <a:pt x="3350250" y="192476"/>
                  <a:pt x="3352427" y="205540"/>
                  <a:pt x="3352427" y="224411"/>
                </a:cubicBezTo>
                <a:cubicBezTo>
                  <a:pt x="3352427" y="295539"/>
                  <a:pt x="3350975" y="367392"/>
                  <a:pt x="3353153" y="438519"/>
                </a:cubicBezTo>
                <a:cubicBezTo>
                  <a:pt x="3353879" y="465374"/>
                  <a:pt x="3346620" y="472632"/>
                  <a:pt x="3319041" y="472632"/>
                </a:cubicBezTo>
                <a:lnTo>
                  <a:pt x="2869050" y="471179"/>
                </a:lnTo>
                <a:cubicBezTo>
                  <a:pt x="2836390" y="470454"/>
                  <a:pt x="2825503" y="479164"/>
                  <a:pt x="2825503" y="513276"/>
                </a:cubicBezTo>
                <a:cubicBezTo>
                  <a:pt x="2826955" y="876171"/>
                  <a:pt x="2826229" y="1239066"/>
                  <a:pt x="2826955" y="1601961"/>
                </a:cubicBezTo>
                <a:cubicBezTo>
                  <a:pt x="2826955" y="1623735"/>
                  <a:pt x="2823325" y="1634622"/>
                  <a:pt x="2800100" y="1631719"/>
                </a:cubicBezTo>
                <a:cubicBezTo>
                  <a:pt x="2776875" y="1628090"/>
                  <a:pt x="2765989" y="1636799"/>
                  <a:pt x="2768891" y="1661476"/>
                </a:cubicBezTo>
                <a:cubicBezTo>
                  <a:pt x="2769618" y="1670185"/>
                  <a:pt x="2768891" y="1678169"/>
                  <a:pt x="2768891" y="1686878"/>
                </a:cubicBezTo>
                <a:cubicBezTo>
                  <a:pt x="2768891" y="1747845"/>
                  <a:pt x="2768891" y="1747845"/>
                  <a:pt x="2708650" y="1747845"/>
                </a:cubicBezTo>
                <a:cubicBezTo>
                  <a:pt x="2626636" y="1747845"/>
                  <a:pt x="2625910" y="1747845"/>
                  <a:pt x="2626636" y="1667282"/>
                </a:cubicBezTo>
                <a:cubicBezTo>
                  <a:pt x="2626636" y="1644057"/>
                  <a:pt x="2628088" y="1623009"/>
                  <a:pt x="2593976" y="1631719"/>
                </a:cubicBezTo>
                <a:cubicBezTo>
                  <a:pt x="2583815" y="1633896"/>
                  <a:pt x="2574380" y="1630993"/>
                  <a:pt x="2570751" y="1619380"/>
                </a:cubicBezTo>
                <a:cubicBezTo>
                  <a:pt x="2562041" y="1607767"/>
                  <a:pt x="2566396" y="1593978"/>
                  <a:pt x="2566396" y="1580914"/>
                </a:cubicBezTo>
                <a:lnTo>
                  <a:pt x="2566396" y="137317"/>
                </a:lnTo>
                <a:cubicBezTo>
                  <a:pt x="2566396" y="126429"/>
                  <a:pt x="2559863" y="113365"/>
                  <a:pt x="2573653" y="104655"/>
                </a:cubicBezTo>
                <a:lnTo>
                  <a:pt x="2573653" y="105382"/>
                </a:lnTo>
                <a:cubicBezTo>
                  <a:pt x="2572929" y="99575"/>
                  <a:pt x="2575105" y="96672"/>
                  <a:pt x="2580912" y="97398"/>
                </a:cubicBezTo>
                <a:cubicBezTo>
                  <a:pt x="2576557" y="77802"/>
                  <a:pt x="2592525" y="60382"/>
                  <a:pt x="2588896" y="40786"/>
                </a:cubicBezTo>
                <a:cubicBezTo>
                  <a:pt x="2582364" y="8126"/>
                  <a:pt x="2556235" y="-1310"/>
                  <a:pt x="2529381" y="142"/>
                </a:cubicBezTo>
                <a:close/>
              </a:path>
            </a:pathLst>
          </a:custGeom>
          <a:solidFill>
            <a:srgbClr val="1B587C"/>
          </a:solidFill>
          <a:ln w="776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95B9E84-295C-428D-9A13-40A5F631C137}"/>
              </a:ext>
            </a:extLst>
          </p:cNvPr>
          <p:cNvSpPr txBox="1"/>
          <p:nvPr/>
        </p:nvSpPr>
        <p:spPr>
          <a:xfrm>
            <a:off x="2652469" y="5413767"/>
            <a:ext cx="549674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AWESOME SLIDE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9BD1E55-8524-4CDD-BDEF-CA04BFA8855D}"/>
              </a:ext>
            </a:extLst>
          </p:cNvPr>
          <p:cNvSpPr txBox="1"/>
          <p:nvPr/>
        </p:nvSpPr>
        <p:spPr>
          <a:xfrm>
            <a:off x="2652469" y="6100980"/>
            <a:ext cx="54967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Power Point </a:t>
            </a:r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2D3363F-3EEB-4DB1-B38E-EC4BAF4E5462}"/>
              </a:ext>
            </a:extLst>
          </p:cNvPr>
          <p:cNvSpPr txBox="1"/>
          <p:nvPr/>
        </p:nvSpPr>
        <p:spPr>
          <a:xfrm>
            <a:off x="2652469" y="5157441"/>
            <a:ext cx="54967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ko-KR" sz="16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OREM IPSUM DOLOR SIT AMET</a:t>
            </a:r>
            <a:endParaRPr lang="ko-KR" altLang="en-US" sz="1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6" name="직사각형 1">
            <a:extLst>
              <a:ext uri="{FF2B5EF4-FFF2-40B4-BE49-F238E27FC236}">
                <a16:creationId xmlns:a16="http://schemas.microsoft.com/office/drawing/2014/main" id="{50433F83-051F-4448-8AE5-1A2B14BE25ED}"/>
              </a:ext>
            </a:extLst>
          </p:cNvPr>
          <p:cNvSpPr/>
          <p:nvPr/>
        </p:nvSpPr>
        <p:spPr>
          <a:xfrm>
            <a:off x="6381155" y="1592155"/>
            <a:ext cx="26020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I hope and I believe that this Template will your Time, Money and Reputation. Easy to change colors, photos and Text.   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FB3E6F58-6E3A-45C2-B8D7-C4AEAC1A9B14}"/>
              </a:ext>
            </a:extLst>
          </p:cNvPr>
          <p:cNvSpPr txBox="1"/>
          <p:nvPr/>
        </p:nvSpPr>
        <p:spPr>
          <a:xfrm>
            <a:off x="6381156" y="389757"/>
            <a:ext cx="2576676" cy="1107996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400" dirty="0">
                <a:solidFill>
                  <a:schemeClr val="accent3"/>
                </a:solidFill>
              </a:rPr>
              <a:t>We Create Quality </a:t>
            </a:r>
          </a:p>
          <a:p>
            <a:r>
              <a:rPr lang="en-US" altLang="ko-KR" sz="2400" dirty="0">
                <a:solidFill>
                  <a:schemeClr val="accent3"/>
                </a:solidFill>
              </a:rPr>
              <a:t>Professional PPT Presentation</a:t>
            </a:r>
            <a:endParaRPr lang="ko-KR" altLang="en-US" sz="2400" dirty="0">
              <a:solidFill>
                <a:schemeClr val="accent3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081F60E-FC09-4C60-B418-8799A325E5A9}"/>
              </a:ext>
            </a:extLst>
          </p:cNvPr>
          <p:cNvSpPr txBox="1"/>
          <p:nvPr/>
        </p:nvSpPr>
        <p:spPr>
          <a:xfrm>
            <a:off x="9353368" y="1260345"/>
            <a:ext cx="2503687" cy="2123658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AD7C53D6-8107-466A-8BF0-DD06A53BC156}"/>
              </a:ext>
            </a:extLst>
          </p:cNvPr>
          <p:cNvSpPr txBox="1"/>
          <p:nvPr/>
        </p:nvSpPr>
        <p:spPr>
          <a:xfrm>
            <a:off x="9235673" y="389757"/>
            <a:ext cx="260749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dirty="0">
                <a:solidFill>
                  <a:schemeClr val="accent2"/>
                </a:solidFill>
                <a:cs typeface="Arial" pitchFamily="34" charset="0"/>
              </a:rPr>
              <a:t>L</a:t>
            </a:r>
            <a:r>
              <a:rPr lang="en-US" altLang="ko-KR" dirty="0">
                <a:solidFill>
                  <a:schemeClr val="accent2"/>
                </a:solidFill>
                <a:cs typeface="Arial" pitchFamily="34" charset="0"/>
              </a:rPr>
              <a:t>OREM IPSUM DOLOR SIT AMET </a:t>
            </a:r>
            <a:endParaRPr lang="ko-KR" altLang="en-US" dirty="0">
              <a:solidFill>
                <a:schemeClr val="accent2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6298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3">
            <a:extLst>
              <a:ext uri="{FF2B5EF4-FFF2-40B4-BE49-F238E27FC236}">
                <a16:creationId xmlns:a16="http://schemas.microsoft.com/office/drawing/2014/main" id="{0D59EE32-5B19-483B-9B48-3F23809809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27929971"/>
              </p:ext>
            </p:extLst>
          </p:nvPr>
        </p:nvGraphicFramePr>
        <p:xfrm>
          <a:off x="6462937" y="1843761"/>
          <a:ext cx="4455537" cy="25598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F6E5605-BD0A-41B2-AD34-3E0BCB1B62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6635163"/>
              </p:ext>
            </p:extLst>
          </p:nvPr>
        </p:nvGraphicFramePr>
        <p:xfrm>
          <a:off x="1320334" y="1843761"/>
          <a:ext cx="4455537" cy="25598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958B6DF-874B-4CF3-AEA0-AB87FAB2A27B}"/>
              </a:ext>
            </a:extLst>
          </p:cNvPr>
          <p:cNvSpPr txBox="1"/>
          <p:nvPr/>
        </p:nvSpPr>
        <p:spPr>
          <a:xfrm>
            <a:off x="2711160" y="4508733"/>
            <a:ext cx="2915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F90290-7B54-4C29-846F-894E1F9DFC93}"/>
              </a:ext>
            </a:extLst>
          </p:cNvPr>
          <p:cNvSpPr txBox="1"/>
          <p:nvPr/>
        </p:nvSpPr>
        <p:spPr>
          <a:xfrm>
            <a:off x="1469115" y="4539510"/>
            <a:ext cx="1242044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2"/>
                </a:solidFill>
              </a:rPr>
              <a:t>60</a:t>
            </a:r>
            <a:r>
              <a:rPr lang="en-US" altLang="ko-KR" sz="1600" b="1" dirty="0">
                <a:solidFill>
                  <a:schemeClr val="accent2"/>
                </a:solidFill>
              </a:rPr>
              <a:t>%</a:t>
            </a:r>
            <a:endParaRPr lang="ko-KR" altLang="en-US" sz="1600" b="1" dirty="0">
              <a:solidFill>
                <a:schemeClr val="accent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ABB348-FB65-49AF-871A-4318A257D1CA}"/>
              </a:ext>
            </a:extLst>
          </p:cNvPr>
          <p:cNvSpPr txBox="1"/>
          <p:nvPr/>
        </p:nvSpPr>
        <p:spPr>
          <a:xfrm>
            <a:off x="7853763" y="4508733"/>
            <a:ext cx="2915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3B37ED-1529-4DC7-AFC7-B1C896495446}"/>
              </a:ext>
            </a:extLst>
          </p:cNvPr>
          <p:cNvSpPr txBox="1"/>
          <p:nvPr/>
        </p:nvSpPr>
        <p:spPr>
          <a:xfrm>
            <a:off x="6611718" y="4539510"/>
            <a:ext cx="12420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4"/>
                </a:solidFill>
              </a:rPr>
              <a:t>85</a:t>
            </a:r>
            <a:r>
              <a:rPr lang="en-US" altLang="ko-KR" sz="1600" b="1" dirty="0">
                <a:solidFill>
                  <a:schemeClr val="accent4"/>
                </a:solidFill>
              </a:rPr>
              <a:t>%</a:t>
            </a:r>
            <a:endParaRPr lang="ko-KR" altLang="en-US" sz="1600" b="1" dirty="0">
              <a:solidFill>
                <a:schemeClr val="accent4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BC23B40-8A9A-429E-899D-086436E5E71C}"/>
              </a:ext>
            </a:extLst>
          </p:cNvPr>
          <p:cNvGrpSpPr/>
          <p:nvPr/>
        </p:nvGrpSpPr>
        <p:grpSpPr>
          <a:xfrm>
            <a:off x="905610" y="5445484"/>
            <a:ext cx="10383714" cy="720079"/>
            <a:chOff x="132074" y="5157190"/>
            <a:chExt cx="10057612" cy="1029601"/>
          </a:xfrm>
        </p:grpSpPr>
        <p:sp>
          <p:nvSpPr>
            <p:cNvPr id="10" name="Rounded Rectangle 10">
              <a:extLst>
                <a:ext uri="{FF2B5EF4-FFF2-40B4-BE49-F238E27FC236}">
                  <a16:creationId xmlns:a16="http://schemas.microsoft.com/office/drawing/2014/main" id="{5E94D074-7F9A-452E-B7E2-F7BA037A256E}"/>
                </a:ext>
              </a:extLst>
            </p:cNvPr>
            <p:cNvSpPr/>
            <p:nvPr/>
          </p:nvSpPr>
          <p:spPr>
            <a:xfrm rot="16200000" flipH="1">
              <a:off x="4652515" y="636751"/>
              <a:ext cx="1016730" cy="10057612"/>
            </a:xfrm>
            <a:prstGeom prst="roundRect">
              <a:avLst>
                <a:gd name="adj" fmla="val 21357"/>
              </a:avLst>
            </a:pr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  <p:sp>
          <p:nvSpPr>
            <p:cNvPr id="11" name="Round Same Side Corner Rectangle 11">
              <a:extLst>
                <a:ext uri="{FF2B5EF4-FFF2-40B4-BE49-F238E27FC236}">
                  <a16:creationId xmlns:a16="http://schemas.microsoft.com/office/drawing/2014/main" id="{052CA507-F9C8-46FC-A496-540676500517}"/>
                </a:ext>
              </a:extLst>
            </p:cNvPr>
            <p:cNvSpPr/>
            <p:nvPr/>
          </p:nvSpPr>
          <p:spPr>
            <a:xfrm rot="16200000">
              <a:off x="583861" y="4705404"/>
              <a:ext cx="1029601" cy="1933174"/>
            </a:xfrm>
            <a:prstGeom prst="round2SameRect">
              <a:avLst>
                <a:gd name="adj1" fmla="val 17489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>
                    <a:lumMod val="6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15782E95-6009-4594-BD31-1E707EFCAE25}"/>
              </a:ext>
            </a:extLst>
          </p:cNvPr>
          <p:cNvSpPr txBox="1"/>
          <p:nvPr/>
        </p:nvSpPr>
        <p:spPr>
          <a:xfrm>
            <a:off x="1235669" y="5651634"/>
            <a:ext cx="13520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D84C76-ACB4-4790-975A-DC0F4A77D2B1}"/>
              </a:ext>
            </a:extLst>
          </p:cNvPr>
          <p:cNvSpPr txBox="1"/>
          <p:nvPr/>
        </p:nvSpPr>
        <p:spPr>
          <a:xfrm>
            <a:off x="3213205" y="5482358"/>
            <a:ext cx="7759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</a:t>
            </a:r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9FD19D7-0AF7-473C-A4F3-35F106A2A8F6}"/>
              </a:ext>
            </a:extLst>
          </p:cNvPr>
          <p:cNvSpPr txBox="1"/>
          <p:nvPr/>
        </p:nvSpPr>
        <p:spPr>
          <a:xfrm>
            <a:off x="6471139" y="841763"/>
            <a:ext cx="49768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Easy to change colors, photos and Text.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148A7B-F52E-4115-B0DB-408D4440DDA8}"/>
              </a:ext>
            </a:extLst>
          </p:cNvPr>
          <p:cNvSpPr txBox="1"/>
          <p:nvPr/>
        </p:nvSpPr>
        <p:spPr>
          <a:xfrm>
            <a:off x="6471139" y="6137803"/>
            <a:ext cx="3061125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1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1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2A0ED3-6074-4658-8777-5B87189719FE}"/>
              </a:ext>
            </a:extLst>
          </p:cNvPr>
          <p:cNvSpPr txBox="1"/>
          <p:nvPr/>
        </p:nvSpPr>
        <p:spPr>
          <a:xfrm>
            <a:off x="6471139" y="5376981"/>
            <a:ext cx="306112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dirty="0">
                <a:solidFill>
                  <a:schemeClr val="accent1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accent1"/>
                </a:solidFill>
                <a:cs typeface="Arial" pitchFamily="34" charset="0"/>
              </a:rPr>
              <a:t>OREM IPSUM</a:t>
            </a:r>
          </a:p>
          <a:p>
            <a:pPr algn="r"/>
            <a:r>
              <a:rPr lang="en-US" altLang="ko-KR" sz="2400" dirty="0">
                <a:solidFill>
                  <a:schemeClr val="accent1"/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22E4D8-0B03-41C6-B24F-CCABD3CF4130}"/>
              </a:ext>
            </a:extLst>
          </p:cNvPr>
          <p:cNvSpPr txBox="1"/>
          <p:nvPr/>
        </p:nvSpPr>
        <p:spPr>
          <a:xfrm>
            <a:off x="744008" y="687875"/>
            <a:ext cx="3088126" cy="206210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3200" dirty="0">
                <a:solidFill>
                  <a:schemeClr val="bg1"/>
                </a:solidFill>
                <a:latin typeface="+mj-lt"/>
                <a:cs typeface="Arial" pitchFamily="34" charset="0"/>
              </a:rPr>
              <a:t>ALLPPT Layout</a:t>
            </a:r>
          </a:p>
          <a:p>
            <a:pPr algn="r"/>
            <a:r>
              <a:rPr lang="en-GB" altLang="ko-KR" sz="3200" dirty="0">
                <a:solidFill>
                  <a:schemeClr val="bg1"/>
                </a:solidFill>
                <a:latin typeface="+mj-lt"/>
                <a:cs typeface="Arial" pitchFamily="34" charset="0"/>
              </a:rPr>
              <a:t>Clean Text Slide for your Presentation</a:t>
            </a:r>
            <a:endParaRPr lang="ko-KR" altLang="en-US" sz="32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EDC61A9-C04F-4671-B8D8-86744B395B7D}"/>
              </a:ext>
            </a:extLst>
          </p:cNvPr>
          <p:cNvGrpSpPr/>
          <p:nvPr/>
        </p:nvGrpSpPr>
        <p:grpSpPr>
          <a:xfrm>
            <a:off x="3741176" y="2237322"/>
            <a:ext cx="4709648" cy="3723835"/>
            <a:chOff x="2228055" y="1971102"/>
            <a:chExt cx="4575969" cy="3618138"/>
          </a:xfrm>
        </p:grpSpPr>
        <p:sp>
          <p:nvSpPr>
            <p:cNvPr id="4" name="Freeform 18">
              <a:extLst>
                <a:ext uri="{FF2B5EF4-FFF2-40B4-BE49-F238E27FC236}">
                  <a16:creationId xmlns:a16="http://schemas.microsoft.com/office/drawing/2014/main" id="{27A1577B-1DF4-47FA-87F0-30DBCF738D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8055" y="1971102"/>
              <a:ext cx="3243960" cy="3618138"/>
            </a:xfrm>
            <a:custGeom>
              <a:avLst/>
              <a:gdLst/>
              <a:ahLst/>
              <a:cxnLst/>
              <a:rect l="l" t="t" r="r" b="b"/>
              <a:pathLst>
                <a:path w="3243960" h="3618138">
                  <a:moveTo>
                    <a:pt x="1764407" y="0"/>
                  </a:moveTo>
                  <a:lnTo>
                    <a:pt x="1913381" y="1203"/>
                  </a:lnTo>
                  <a:lnTo>
                    <a:pt x="2053042" y="12022"/>
                  </a:lnTo>
                  <a:lnTo>
                    <a:pt x="2185723" y="30056"/>
                  </a:lnTo>
                  <a:lnTo>
                    <a:pt x="2312583" y="56506"/>
                  </a:lnTo>
                  <a:lnTo>
                    <a:pt x="2433624" y="88967"/>
                  </a:lnTo>
                  <a:lnTo>
                    <a:pt x="2545354" y="131046"/>
                  </a:lnTo>
                  <a:lnTo>
                    <a:pt x="2653593" y="176731"/>
                  </a:lnTo>
                  <a:lnTo>
                    <a:pt x="2752521" y="230833"/>
                  </a:lnTo>
                  <a:lnTo>
                    <a:pt x="2763561" y="238103"/>
                  </a:lnTo>
                  <a:lnTo>
                    <a:pt x="2764776" y="236609"/>
                  </a:lnTo>
                  <a:cubicBezTo>
                    <a:pt x="3318761" y="687035"/>
                    <a:pt x="3404939" y="1500322"/>
                    <a:pt x="2957653" y="2056846"/>
                  </a:cubicBezTo>
                  <a:lnTo>
                    <a:pt x="2794867" y="1926012"/>
                  </a:lnTo>
                  <a:cubicBezTo>
                    <a:pt x="3170184" y="1459033"/>
                    <a:pt x="3097872" y="776605"/>
                    <a:pt x="2633024" y="398652"/>
                  </a:cubicBezTo>
                  <a:lnTo>
                    <a:pt x="2635535" y="395564"/>
                  </a:lnTo>
                  <a:cubicBezTo>
                    <a:pt x="2458856" y="294299"/>
                    <a:pt x="2250796" y="159602"/>
                    <a:pt x="1912553" y="162771"/>
                  </a:cubicBezTo>
                  <a:cubicBezTo>
                    <a:pt x="1018501" y="171149"/>
                    <a:pt x="651082" y="745769"/>
                    <a:pt x="651082" y="1464934"/>
                  </a:cubicBezTo>
                  <a:cubicBezTo>
                    <a:pt x="651082" y="2065638"/>
                    <a:pt x="1045124" y="2571338"/>
                    <a:pt x="1581345" y="2720212"/>
                  </a:cubicBezTo>
                  <a:cubicBezTo>
                    <a:pt x="2189761" y="2865156"/>
                    <a:pt x="2916596" y="3085457"/>
                    <a:pt x="3019039" y="3381117"/>
                  </a:cubicBezTo>
                  <a:lnTo>
                    <a:pt x="3030682" y="3420409"/>
                  </a:lnTo>
                  <a:lnTo>
                    <a:pt x="3049304" y="3486532"/>
                  </a:lnTo>
                  <a:lnTo>
                    <a:pt x="3067926" y="3553859"/>
                  </a:lnTo>
                  <a:lnTo>
                    <a:pt x="3088874" y="3615173"/>
                  </a:lnTo>
                  <a:lnTo>
                    <a:pt x="3090086" y="3618138"/>
                  </a:lnTo>
                  <a:lnTo>
                    <a:pt x="1487028" y="3618138"/>
                  </a:lnTo>
                  <a:lnTo>
                    <a:pt x="1482754" y="3594736"/>
                  </a:lnTo>
                  <a:lnTo>
                    <a:pt x="1471115" y="3529813"/>
                  </a:lnTo>
                  <a:lnTo>
                    <a:pt x="1458312" y="3466094"/>
                  </a:lnTo>
                  <a:lnTo>
                    <a:pt x="1443182" y="3404780"/>
                  </a:lnTo>
                  <a:lnTo>
                    <a:pt x="1428052" y="3345869"/>
                  </a:lnTo>
                  <a:lnTo>
                    <a:pt x="1409430" y="3294173"/>
                  </a:lnTo>
                  <a:lnTo>
                    <a:pt x="1389645" y="3249689"/>
                  </a:lnTo>
                  <a:lnTo>
                    <a:pt x="1368696" y="3214824"/>
                  </a:lnTo>
                  <a:lnTo>
                    <a:pt x="1345419" y="3193183"/>
                  </a:lnTo>
                  <a:lnTo>
                    <a:pt x="1319814" y="3182363"/>
                  </a:lnTo>
                  <a:lnTo>
                    <a:pt x="1290717" y="3177554"/>
                  </a:lnTo>
                  <a:lnTo>
                    <a:pt x="1256965" y="3179958"/>
                  </a:lnTo>
                  <a:lnTo>
                    <a:pt x="1223213" y="3184767"/>
                  </a:lnTo>
                  <a:lnTo>
                    <a:pt x="1191790" y="3193183"/>
                  </a:lnTo>
                  <a:lnTo>
                    <a:pt x="1161529" y="3201598"/>
                  </a:lnTo>
                  <a:lnTo>
                    <a:pt x="1133597" y="3210015"/>
                  </a:lnTo>
                  <a:lnTo>
                    <a:pt x="1112647" y="3217228"/>
                  </a:lnTo>
                  <a:lnTo>
                    <a:pt x="1062602" y="3234059"/>
                  </a:lnTo>
                  <a:lnTo>
                    <a:pt x="1005573" y="3249689"/>
                  </a:lnTo>
                  <a:lnTo>
                    <a:pt x="941560" y="3262914"/>
                  </a:lnTo>
                  <a:lnTo>
                    <a:pt x="874056" y="3271330"/>
                  </a:lnTo>
                  <a:lnTo>
                    <a:pt x="806552" y="3278543"/>
                  </a:lnTo>
                  <a:lnTo>
                    <a:pt x="737886" y="3280948"/>
                  </a:lnTo>
                  <a:lnTo>
                    <a:pt x="672709" y="3276139"/>
                  </a:lnTo>
                  <a:lnTo>
                    <a:pt x="611025" y="3265318"/>
                  </a:lnTo>
                  <a:lnTo>
                    <a:pt x="577273" y="3256902"/>
                  </a:lnTo>
                  <a:lnTo>
                    <a:pt x="543521" y="3241274"/>
                  </a:lnTo>
                  <a:lnTo>
                    <a:pt x="509769" y="3223240"/>
                  </a:lnTo>
                  <a:lnTo>
                    <a:pt x="480674" y="3201598"/>
                  </a:lnTo>
                  <a:lnTo>
                    <a:pt x="450413" y="3175149"/>
                  </a:lnTo>
                  <a:lnTo>
                    <a:pt x="427136" y="3147498"/>
                  </a:lnTo>
                  <a:lnTo>
                    <a:pt x="410841" y="3112633"/>
                  </a:lnTo>
                  <a:lnTo>
                    <a:pt x="398039" y="3072958"/>
                  </a:lnTo>
                  <a:lnTo>
                    <a:pt x="393384" y="3029676"/>
                  </a:lnTo>
                  <a:lnTo>
                    <a:pt x="398039" y="2981586"/>
                  </a:lnTo>
                  <a:lnTo>
                    <a:pt x="403859" y="2947924"/>
                  </a:lnTo>
                  <a:lnTo>
                    <a:pt x="412006" y="2910653"/>
                  </a:lnTo>
                  <a:lnTo>
                    <a:pt x="421316" y="2872182"/>
                  </a:lnTo>
                  <a:lnTo>
                    <a:pt x="424808" y="2834911"/>
                  </a:lnTo>
                  <a:lnTo>
                    <a:pt x="424808" y="2795237"/>
                  </a:lnTo>
                  <a:lnTo>
                    <a:pt x="414333" y="2760372"/>
                  </a:lnTo>
                  <a:lnTo>
                    <a:pt x="403859" y="2741136"/>
                  </a:lnTo>
                  <a:lnTo>
                    <a:pt x="385236" y="2723102"/>
                  </a:lnTo>
                  <a:lnTo>
                    <a:pt x="365452" y="2709877"/>
                  </a:lnTo>
                  <a:lnTo>
                    <a:pt x="344502" y="2699057"/>
                  </a:lnTo>
                  <a:lnTo>
                    <a:pt x="323552" y="2683427"/>
                  </a:lnTo>
                  <a:lnTo>
                    <a:pt x="307259" y="2666596"/>
                  </a:lnTo>
                  <a:lnTo>
                    <a:pt x="294455" y="2644956"/>
                  </a:lnTo>
                  <a:lnTo>
                    <a:pt x="289800" y="2620911"/>
                  </a:lnTo>
                  <a:lnTo>
                    <a:pt x="292128" y="2596866"/>
                  </a:lnTo>
                  <a:lnTo>
                    <a:pt x="300275" y="2574023"/>
                  </a:lnTo>
                  <a:lnTo>
                    <a:pt x="310750" y="2554786"/>
                  </a:lnTo>
                  <a:lnTo>
                    <a:pt x="317733" y="2535551"/>
                  </a:lnTo>
                  <a:lnTo>
                    <a:pt x="283982" y="2511505"/>
                  </a:lnTo>
                  <a:lnTo>
                    <a:pt x="260703" y="2487461"/>
                  </a:lnTo>
                  <a:lnTo>
                    <a:pt x="247901" y="2463416"/>
                  </a:lnTo>
                  <a:lnTo>
                    <a:pt x="245574" y="2436966"/>
                  </a:lnTo>
                  <a:lnTo>
                    <a:pt x="249066" y="2412922"/>
                  </a:lnTo>
                  <a:lnTo>
                    <a:pt x="258376" y="2386471"/>
                  </a:lnTo>
                  <a:lnTo>
                    <a:pt x="271178" y="2360023"/>
                  </a:lnTo>
                  <a:lnTo>
                    <a:pt x="285145" y="2333572"/>
                  </a:lnTo>
                  <a:lnTo>
                    <a:pt x="297948" y="2305921"/>
                  </a:lnTo>
                  <a:lnTo>
                    <a:pt x="310750" y="2279471"/>
                  </a:lnTo>
                  <a:lnTo>
                    <a:pt x="317733" y="2250617"/>
                  </a:lnTo>
                  <a:lnTo>
                    <a:pt x="294455" y="2228976"/>
                  </a:lnTo>
                  <a:lnTo>
                    <a:pt x="261868" y="2212145"/>
                  </a:lnTo>
                  <a:lnTo>
                    <a:pt x="225789" y="2196515"/>
                  </a:lnTo>
                  <a:lnTo>
                    <a:pt x="188545" y="2183290"/>
                  </a:lnTo>
                  <a:lnTo>
                    <a:pt x="150138" y="2170066"/>
                  </a:lnTo>
                  <a:lnTo>
                    <a:pt x="111731" y="2156841"/>
                  </a:lnTo>
                  <a:lnTo>
                    <a:pt x="75651" y="2141212"/>
                  </a:lnTo>
                  <a:lnTo>
                    <a:pt x="46554" y="2124381"/>
                  </a:lnTo>
                  <a:lnTo>
                    <a:pt x="20950" y="2100335"/>
                  </a:lnTo>
                  <a:lnTo>
                    <a:pt x="5820" y="2071482"/>
                  </a:lnTo>
                  <a:lnTo>
                    <a:pt x="0" y="2041425"/>
                  </a:lnTo>
                  <a:lnTo>
                    <a:pt x="4656" y="2012571"/>
                  </a:lnTo>
                  <a:lnTo>
                    <a:pt x="15130" y="1986122"/>
                  </a:lnTo>
                  <a:lnTo>
                    <a:pt x="31424" y="1964481"/>
                  </a:lnTo>
                  <a:lnTo>
                    <a:pt x="51209" y="1942841"/>
                  </a:lnTo>
                  <a:lnTo>
                    <a:pt x="69831" y="1924807"/>
                  </a:lnTo>
                  <a:lnTo>
                    <a:pt x="84961" y="1910380"/>
                  </a:lnTo>
                  <a:lnTo>
                    <a:pt x="129188" y="1857481"/>
                  </a:lnTo>
                  <a:lnTo>
                    <a:pt x="175742" y="1809391"/>
                  </a:lnTo>
                  <a:lnTo>
                    <a:pt x="222297" y="1761301"/>
                  </a:lnTo>
                  <a:lnTo>
                    <a:pt x="266523" y="1708402"/>
                  </a:lnTo>
                  <a:lnTo>
                    <a:pt x="308423" y="1656704"/>
                  </a:lnTo>
                  <a:lnTo>
                    <a:pt x="346829" y="1597795"/>
                  </a:lnTo>
                  <a:lnTo>
                    <a:pt x="378254" y="1534075"/>
                  </a:lnTo>
                  <a:lnTo>
                    <a:pt x="395711" y="1481176"/>
                  </a:lnTo>
                  <a:lnTo>
                    <a:pt x="401531" y="1429479"/>
                  </a:lnTo>
                  <a:lnTo>
                    <a:pt x="401531" y="1374175"/>
                  </a:lnTo>
                  <a:cubicBezTo>
                    <a:pt x="401143" y="1354538"/>
                    <a:pt x="400754" y="1334901"/>
                    <a:pt x="400367" y="1315264"/>
                  </a:cubicBezTo>
                  <a:lnTo>
                    <a:pt x="398039" y="1256355"/>
                  </a:lnTo>
                  <a:lnTo>
                    <a:pt x="400367" y="1192635"/>
                  </a:lnTo>
                  <a:lnTo>
                    <a:pt x="406186" y="1125309"/>
                  </a:lnTo>
                  <a:lnTo>
                    <a:pt x="471362" y="847589"/>
                  </a:lnTo>
                  <a:lnTo>
                    <a:pt x="512097" y="746600"/>
                  </a:lnTo>
                  <a:lnTo>
                    <a:pt x="560979" y="652824"/>
                  </a:lnTo>
                  <a:lnTo>
                    <a:pt x="618008" y="565059"/>
                  </a:lnTo>
                  <a:lnTo>
                    <a:pt x="683184" y="482103"/>
                  </a:lnTo>
                  <a:lnTo>
                    <a:pt x="755343" y="406361"/>
                  </a:lnTo>
                  <a:lnTo>
                    <a:pt x="833322" y="336631"/>
                  </a:lnTo>
                  <a:lnTo>
                    <a:pt x="918283" y="272912"/>
                  </a:lnTo>
                  <a:lnTo>
                    <a:pt x="1006736" y="216405"/>
                  </a:lnTo>
                  <a:lnTo>
                    <a:pt x="1102172" y="165911"/>
                  </a:lnTo>
                  <a:lnTo>
                    <a:pt x="1199936" y="123832"/>
                  </a:lnTo>
                  <a:lnTo>
                    <a:pt x="1298864" y="86563"/>
                  </a:lnTo>
                  <a:lnTo>
                    <a:pt x="1631727" y="1082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 dirty="0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EFABD66-D134-4EF4-89EC-A6C2E27D48A6}"/>
                </a:ext>
              </a:extLst>
            </p:cNvPr>
            <p:cNvGrpSpPr/>
            <p:nvPr/>
          </p:nvGrpSpPr>
          <p:grpSpPr>
            <a:xfrm>
              <a:off x="4023554" y="4019367"/>
              <a:ext cx="1008112" cy="734938"/>
              <a:chOff x="3509379" y="4293096"/>
              <a:chExt cx="1008112" cy="734938"/>
            </a:xfrm>
          </p:grpSpPr>
          <p:sp>
            <p:nvSpPr>
              <p:cNvPr id="7" name="Rounded Rectangle 10">
                <a:extLst>
                  <a:ext uri="{FF2B5EF4-FFF2-40B4-BE49-F238E27FC236}">
                    <a16:creationId xmlns:a16="http://schemas.microsoft.com/office/drawing/2014/main" id="{C675D221-8905-40E2-8D19-8A1D86331146}"/>
                  </a:ext>
                </a:extLst>
              </p:cNvPr>
              <p:cNvSpPr/>
              <p:nvPr/>
            </p:nvSpPr>
            <p:spPr>
              <a:xfrm>
                <a:off x="3509379" y="4293096"/>
                <a:ext cx="1008112" cy="18000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" name="Rounded Rectangle 13">
                <a:extLst>
                  <a:ext uri="{FF2B5EF4-FFF2-40B4-BE49-F238E27FC236}">
                    <a16:creationId xmlns:a16="http://schemas.microsoft.com/office/drawing/2014/main" id="{DFBA10B9-A7B7-4528-8BD0-B1D0DB106895}"/>
                  </a:ext>
                </a:extLst>
              </p:cNvPr>
              <p:cNvSpPr/>
              <p:nvPr/>
            </p:nvSpPr>
            <p:spPr>
              <a:xfrm>
                <a:off x="3581435" y="4537695"/>
                <a:ext cx="864000" cy="18000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9" name="Chord 8">
                <a:extLst>
                  <a:ext uri="{FF2B5EF4-FFF2-40B4-BE49-F238E27FC236}">
                    <a16:creationId xmlns:a16="http://schemas.microsoft.com/office/drawing/2014/main" id="{2A9DD5CD-0E35-46BF-8856-D30D1C0A7717}"/>
                  </a:ext>
                </a:extLst>
              </p:cNvPr>
              <p:cNvSpPr/>
              <p:nvPr/>
            </p:nvSpPr>
            <p:spPr>
              <a:xfrm>
                <a:off x="3766973" y="4535109"/>
                <a:ext cx="492925" cy="492925"/>
              </a:xfrm>
              <a:prstGeom prst="chord">
                <a:avLst>
                  <a:gd name="adj1" fmla="val 21471232"/>
                  <a:gd name="adj2" fmla="val 10878117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6" name="Freeform 18">
              <a:extLst>
                <a:ext uri="{FF2B5EF4-FFF2-40B4-BE49-F238E27FC236}">
                  <a16:creationId xmlns:a16="http://schemas.microsoft.com/office/drawing/2014/main" id="{9940D5AC-8F77-4C44-A4DD-DFA33C496FF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560064" y="1971102"/>
              <a:ext cx="3243960" cy="3618138"/>
            </a:xfrm>
            <a:custGeom>
              <a:avLst/>
              <a:gdLst/>
              <a:ahLst/>
              <a:cxnLst/>
              <a:rect l="l" t="t" r="r" b="b"/>
              <a:pathLst>
                <a:path w="3243960" h="3618138">
                  <a:moveTo>
                    <a:pt x="1764407" y="0"/>
                  </a:moveTo>
                  <a:lnTo>
                    <a:pt x="1631727" y="10821"/>
                  </a:lnTo>
                  <a:lnTo>
                    <a:pt x="1298864" y="86563"/>
                  </a:lnTo>
                  <a:lnTo>
                    <a:pt x="1199936" y="123832"/>
                  </a:lnTo>
                  <a:lnTo>
                    <a:pt x="1102172" y="165911"/>
                  </a:lnTo>
                  <a:lnTo>
                    <a:pt x="1006736" y="216405"/>
                  </a:lnTo>
                  <a:lnTo>
                    <a:pt x="918283" y="272912"/>
                  </a:lnTo>
                  <a:lnTo>
                    <a:pt x="833322" y="336631"/>
                  </a:lnTo>
                  <a:lnTo>
                    <a:pt x="755343" y="406361"/>
                  </a:lnTo>
                  <a:lnTo>
                    <a:pt x="683184" y="482103"/>
                  </a:lnTo>
                  <a:lnTo>
                    <a:pt x="618008" y="565059"/>
                  </a:lnTo>
                  <a:lnTo>
                    <a:pt x="560979" y="652824"/>
                  </a:lnTo>
                  <a:lnTo>
                    <a:pt x="512097" y="746600"/>
                  </a:lnTo>
                  <a:lnTo>
                    <a:pt x="471362" y="847589"/>
                  </a:lnTo>
                  <a:lnTo>
                    <a:pt x="406186" y="1125309"/>
                  </a:lnTo>
                  <a:lnTo>
                    <a:pt x="400367" y="1192635"/>
                  </a:lnTo>
                  <a:lnTo>
                    <a:pt x="398039" y="1256355"/>
                  </a:lnTo>
                  <a:lnTo>
                    <a:pt x="400367" y="1315264"/>
                  </a:lnTo>
                  <a:cubicBezTo>
                    <a:pt x="400754" y="1334901"/>
                    <a:pt x="401143" y="1354538"/>
                    <a:pt x="401531" y="1374175"/>
                  </a:cubicBezTo>
                  <a:lnTo>
                    <a:pt x="401531" y="1429479"/>
                  </a:lnTo>
                  <a:lnTo>
                    <a:pt x="395711" y="1481176"/>
                  </a:lnTo>
                  <a:lnTo>
                    <a:pt x="378254" y="1534075"/>
                  </a:lnTo>
                  <a:lnTo>
                    <a:pt x="346829" y="1597795"/>
                  </a:lnTo>
                  <a:lnTo>
                    <a:pt x="308423" y="1656704"/>
                  </a:lnTo>
                  <a:lnTo>
                    <a:pt x="266523" y="1708402"/>
                  </a:lnTo>
                  <a:lnTo>
                    <a:pt x="222297" y="1761301"/>
                  </a:lnTo>
                  <a:lnTo>
                    <a:pt x="175742" y="1809391"/>
                  </a:lnTo>
                  <a:lnTo>
                    <a:pt x="129188" y="1857481"/>
                  </a:lnTo>
                  <a:lnTo>
                    <a:pt x="84961" y="1910380"/>
                  </a:lnTo>
                  <a:lnTo>
                    <a:pt x="69831" y="1924807"/>
                  </a:lnTo>
                  <a:lnTo>
                    <a:pt x="51209" y="1942841"/>
                  </a:lnTo>
                  <a:lnTo>
                    <a:pt x="31424" y="1964481"/>
                  </a:lnTo>
                  <a:lnTo>
                    <a:pt x="15130" y="1986122"/>
                  </a:lnTo>
                  <a:lnTo>
                    <a:pt x="4656" y="2012571"/>
                  </a:lnTo>
                  <a:lnTo>
                    <a:pt x="0" y="2041425"/>
                  </a:lnTo>
                  <a:lnTo>
                    <a:pt x="5820" y="2071482"/>
                  </a:lnTo>
                  <a:lnTo>
                    <a:pt x="20950" y="2100335"/>
                  </a:lnTo>
                  <a:lnTo>
                    <a:pt x="46554" y="2124381"/>
                  </a:lnTo>
                  <a:lnTo>
                    <a:pt x="75651" y="2141212"/>
                  </a:lnTo>
                  <a:lnTo>
                    <a:pt x="111731" y="2156841"/>
                  </a:lnTo>
                  <a:lnTo>
                    <a:pt x="150138" y="2170066"/>
                  </a:lnTo>
                  <a:lnTo>
                    <a:pt x="188545" y="2183290"/>
                  </a:lnTo>
                  <a:lnTo>
                    <a:pt x="225789" y="2196515"/>
                  </a:lnTo>
                  <a:lnTo>
                    <a:pt x="261868" y="2212145"/>
                  </a:lnTo>
                  <a:lnTo>
                    <a:pt x="294455" y="2228976"/>
                  </a:lnTo>
                  <a:lnTo>
                    <a:pt x="317733" y="2250617"/>
                  </a:lnTo>
                  <a:lnTo>
                    <a:pt x="310750" y="2279471"/>
                  </a:lnTo>
                  <a:lnTo>
                    <a:pt x="297948" y="2305921"/>
                  </a:lnTo>
                  <a:lnTo>
                    <a:pt x="285145" y="2333572"/>
                  </a:lnTo>
                  <a:lnTo>
                    <a:pt x="271178" y="2360023"/>
                  </a:lnTo>
                  <a:lnTo>
                    <a:pt x="258376" y="2386471"/>
                  </a:lnTo>
                  <a:lnTo>
                    <a:pt x="249066" y="2412922"/>
                  </a:lnTo>
                  <a:lnTo>
                    <a:pt x="245574" y="2436966"/>
                  </a:lnTo>
                  <a:lnTo>
                    <a:pt x="247901" y="2463416"/>
                  </a:lnTo>
                  <a:lnTo>
                    <a:pt x="260703" y="2487461"/>
                  </a:lnTo>
                  <a:lnTo>
                    <a:pt x="283982" y="2511505"/>
                  </a:lnTo>
                  <a:lnTo>
                    <a:pt x="317733" y="2535551"/>
                  </a:lnTo>
                  <a:lnTo>
                    <a:pt x="310750" y="2554786"/>
                  </a:lnTo>
                  <a:lnTo>
                    <a:pt x="300275" y="2574023"/>
                  </a:lnTo>
                  <a:lnTo>
                    <a:pt x="292128" y="2596866"/>
                  </a:lnTo>
                  <a:lnTo>
                    <a:pt x="289800" y="2620911"/>
                  </a:lnTo>
                  <a:lnTo>
                    <a:pt x="294455" y="2644956"/>
                  </a:lnTo>
                  <a:lnTo>
                    <a:pt x="307259" y="2666596"/>
                  </a:lnTo>
                  <a:lnTo>
                    <a:pt x="323552" y="2683427"/>
                  </a:lnTo>
                  <a:lnTo>
                    <a:pt x="344502" y="2699057"/>
                  </a:lnTo>
                  <a:lnTo>
                    <a:pt x="365452" y="2709877"/>
                  </a:lnTo>
                  <a:lnTo>
                    <a:pt x="385236" y="2723102"/>
                  </a:lnTo>
                  <a:lnTo>
                    <a:pt x="403859" y="2741136"/>
                  </a:lnTo>
                  <a:lnTo>
                    <a:pt x="414333" y="2760372"/>
                  </a:lnTo>
                  <a:lnTo>
                    <a:pt x="424808" y="2795237"/>
                  </a:lnTo>
                  <a:lnTo>
                    <a:pt x="424808" y="2834911"/>
                  </a:lnTo>
                  <a:lnTo>
                    <a:pt x="421316" y="2872182"/>
                  </a:lnTo>
                  <a:lnTo>
                    <a:pt x="412006" y="2910653"/>
                  </a:lnTo>
                  <a:lnTo>
                    <a:pt x="403859" y="2947924"/>
                  </a:lnTo>
                  <a:lnTo>
                    <a:pt x="398039" y="2981586"/>
                  </a:lnTo>
                  <a:lnTo>
                    <a:pt x="393384" y="3029676"/>
                  </a:lnTo>
                  <a:lnTo>
                    <a:pt x="398039" y="3072958"/>
                  </a:lnTo>
                  <a:lnTo>
                    <a:pt x="410841" y="3112633"/>
                  </a:lnTo>
                  <a:lnTo>
                    <a:pt x="427136" y="3147498"/>
                  </a:lnTo>
                  <a:lnTo>
                    <a:pt x="450413" y="3175149"/>
                  </a:lnTo>
                  <a:lnTo>
                    <a:pt x="480674" y="3201598"/>
                  </a:lnTo>
                  <a:lnTo>
                    <a:pt x="509769" y="3223240"/>
                  </a:lnTo>
                  <a:lnTo>
                    <a:pt x="543521" y="3241274"/>
                  </a:lnTo>
                  <a:lnTo>
                    <a:pt x="577273" y="3256902"/>
                  </a:lnTo>
                  <a:lnTo>
                    <a:pt x="611025" y="3265318"/>
                  </a:lnTo>
                  <a:lnTo>
                    <a:pt x="672709" y="3276139"/>
                  </a:lnTo>
                  <a:lnTo>
                    <a:pt x="737886" y="3280948"/>
                  </a:lnTo>
                  <a:lnTo>
                    <a:pt x="806552" y="3278543"/>
                  </a:lnTo>
                  <a:lnTo>
                    <a:pt x="874056" y="3271330"/>
                  </a:lnTo>
                  <a:lnTo>
                    <a:pt x="941560" y="3262914"/>
                  </a:lnTo>
                  <a:lnTo>
                    <a:pt x="1005573" y="3249689"/>
                  </a:lnTo>
                  <a:lnTo>
                    <a:pt x="1062602" y="3234059"/>
                  </a:lnTo>
                  <a:lnTo>
                    <a:pt x="1112647" y="3217228"/>
                  </a:lnTo>
                  <a:lnTo>
                    <a:pt x="1133597" y="3210015"/>
                  </a:lnTo>
                  <a:lnTo>
                    <a:pt x="1161529" y="3201598"/>
                  </a:lnTo>
                  <a:lnTo>
                    <a:pt x="1191790" y="3193183"/>
                  </a:lnTo>
                  <a:lnTo>
                    <a:pt x="1223213" y="3184767"/>
                  </a:lnTo>
                  <a:lnTo>
                    <a:pt x="1256965" y="3179958"/>
                  </a:lnTo>
                  <a:lnTo>
                    <a:pt x="1290717" y="3177554"/>
                  </a:lnTo>
                  <a:lnTo>
                    <a:pt x="1319814" y="3182363"/>
                  </a:lnTo>
                  <a:lnTo>
                    <a:pt x="1345419" y="3193183"/>
                  </a:lnTo>
                  <a:lnTo>
                    <a:pt x="1368696" y="3214824"/>
                  </a:lnTo>
                  <a:lnTo>
                    <a:pt x="1389645" y="3249689"/>
                  </a:lnTo>
                  <a:lnTo>
                    <a:pt x="1409430" y="3294173"/>
                  </a:lnTo>
                  <a:lnTo>
                    <a:pt x="1428052" y="3345869"/>
                  </a:lnTo>
                  <a:lnTo>
                    <a:pt x="1443182" y="3404780"/>
                  </a:lnTo>
                  <a:lnTo>
                    <a:pt x="1458312" y="3466094"/>
                  </a:lnTo>
                  <a:lnTo>
                    <a:pt x="1471115" y="3529813"/>
                  </a:lnTo>
                  <a:lnTo>
                    <a:pt x="1482754" y="3594736"/>
                  </a:lnTo>
                  <a:lnTo>
                    <a:pt x="1487029" y="3618138"/>
                  </a:lnTo>
                  <a:lnTo>
                    <a:pt x="3090086" y="3618138"/>
                  </a:lnTo>
                  <a:lnTo>
                    <a:pt x="3088874" y="3615173"/>
                  </a:lnTo>
                  <a:lnTo>
                    <a:pt x="3067926" y="3553859"/>
                  </a:lnTo>
                  <a:lnTo>
                    <a:pt x="3049304" y="3486532"/>
                  </a:lnTo>
                  <a:lnTo>
                    <a:pt x="3030682" y="3420409"/>
                  </a:lnTo>
                  <a:lnTo>
                    <a:pt x="3019039" y="3381117"/>
                  </a:lnTo>
                  <a:cubicBezTo>
                    <a:pt x="2916596" y="3085457"/>
                    <a:pt x="2189761" y="2865156"/>
                    <a:pt x="1581345" y="2720212"/>
                  </a:cubicBezTo>
                  <a:cubicBezTo>
                    <a:pt x="1045124" y="2571338"/>
                    <a:pt x="651082" y="2065638"/>
                    <a:pt x="651082" y="1464934"/>
                  </a:cubicBezTo>
                  <a:cubicBezTo>
                    <a:pt x="651082" y="745769"/>
                    <a:pt x="1018501" y="171149"/>
                    <a:pt x="1912553" y="162771"/>
                  </a:cubicBezTo>
                  <a:cubicBezTo>
                    <a:pt x="2250796" y="159602"/>
                    <a:pt x="2458856" y="294299"/>
                    <a:pt x="2635535" y="395564"/>
                  </a:cubicBezTo>
                  <a:lnTo>
                    <a:pt x="2633024" y="398652"/>
                  </a:lnTo>
                  <a:cubicBezTo>
                    <a:pt x="3097872" y="776605"/>
                    <a:pt x="3170184" y="1459033"/>
                    <a:pt x="2794867" y="1926012"/>
                  </a:cubicBezTo>
                  <a:lnTo>
                    <a:pt x="2957653" y="2056846"/>
                  </a:lnTo>
                  <a:cubicBezTo>
                    <a:pt x="3404939" y="1500322"/>
                    <a:pt x="3318761" y="687035"/>
                    <a:pt x="2764776" y="236609"/>
                  </a:cubicBezTo>
                  <a:lnTo>
                    <a:pt x="2763561" y="238103"/>
                  </a:lnTo>
                  <a:lnTo>
                    <a:pt x="2752521" y="230833"/>
                  </a:lnTo>
                  <a:lnTo>
                    <a:pt x="2653593" y="176731"/>
                  </a:lnTo>
                  <a:lnTo>
                    <a:pt x="2545354" y="131046"/>
                  </a:lnTo>
                  <a:lnTo>
                    <a:pt x="2433624" y="88967"/>
                  </a:lnTo>
                  <a:lnTo>
                    <a:pt x="2312583" y="56506"/>
                  </a:lnTo>
                  <a:lnTo>
                    <a:pt x="2185723" y="30056"/>
                  </a:lnTo>
                  <a:lnTo>
                    <a:pt x="2053042" y="12022"/>
                  </a:lnTo>
                  <a:lnTo>
                    <a:pt x="1913381" y="120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70AA8B0-D317-4EAF-B258-55E0D41EA06D}"/>
              </a:ext>
            </a:extLst>
          </p:cNvPr>
          <p:cNvGrpSpPr/>
          <p:nvPr/>
        </p:nvGrpSpPr>
        <p:grpSpPr>
          <a:xfrm>
            <a:off x="8743953" y="2632016"/>
            <a:ext cx="2654101" cy="1056545"/>
            <a:chOff x="-475010" y="1114178"/>
            <a:chExt cx="4241713" cy="105654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39061B4-3393-40DD-B1A3-9994D85C93CE}"/>
                </a:ext>
              </a:extLst>
            </p:cNvPr>
            <p:cNvSpPr txBox="1"/>
            <p:nvPr/>
          </p:nvSpPr>
          <p:spPr>
            <a:xfrm>
              <a:off x="-475010" y="1114178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57779DE-A78D-4D84-9071-1C33FC615C9A}"/>
                </a:ext>
              </a:extLst>
            </p:cNvPr>
            <p:cNvSpPr txBox="1"/>
            <p:nvPr/>
          </p:nvSpPr>
          <p:spPr>
            <a:xfrm>
              <a:off x="-475010" y="1339726"/>
              <a:ext cx="42262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</p:grp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D606448-D792-47F4-9B0D-ACF55E600AD3}"/>
              </a:ext>
            </a:extLst>
          </p:cNvPr>
          <p:cNvSpPr/>
          <p:nvPr/>
        </p:nvSpPr>
        <p:spPr>
          <a:xfrm>
            <a:off x="9761526" y="1963481"/>
            <a:ext cx="622189" cy="622189"/>
          </a:xfrm>
          <a:prstGeom prst="roundRect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Rounded Rectangle 24">
            <a:extLst>
              <a:ext uri="{FF2B5EF4-FFF2-40B4-BE49-F238E27FC236}">
                <a16:creationId xmlns:a16="http://schemas.microsoft.com/office/drawing/2014/main" id="{B5BCF5D3-F569-4691-996E-AC420A75974B}"/>
              </a:ext>
            </a:extLst>
          </p:cNvPr>
          <p:cNvSpPr/>
          <p:nvPr/>
        </p:nvSpPr>
        <p:spPr>
          <a:xfrm>
            <a:off x="9929917" y="2150215"/>
            <a:ext cx="285406" cy="208600"/>
          </a:xfrm>
          <a:custGeom>
            <a:avLst/>
            <a:gdLst/>
            <a:ahLst/>
            <a:cxnLst/>
            <a:rect l="l" t="t" r="r" b="b"/>
            <a:pathLst>
              <a:path w="3960000" h="3064028">
                <a:moveTo>
                  <a:pt x="1955333" y="1285185"/>
                </a:moveTo>
                <a:cubicBezTo>
                  <a:pt x="2192176" y="1285185"/>
                  <a:pt x="2384176" y="1477185"/>
                  <a:pt x="2384176" y="1714028"/>
                </a:cubicBezTo>
                <a:cubicBezTo>
                  <a:pt x="2384176" y="1950871"/>
                  <a:pt x="2192176" y="2142871"/>
                  <a:pt x="1955333" y="2142871"/>
                </a:cubicBezTo>
                <a:cubicBezTo>
                  <a:pt x="1718490" y="2142871"/>
                  <a:pt x="1526490" y="1950871"/>
                  <a:pt x="1526490" y="1714028"/>
                </a:cubicBezTo>
                <a:cubicBezTo>
                  <a:pt x="1526490" y="1477185"/>
                  <a:pt x="1718490" y="1285185"/>
                  <a:pt x="1955333" y="1285185"/>
                </a:cubicBezTo>
                <a:close/>
                <a:moveTo>
                  <a:pt x="1955333" y="1074136"/>
                </a:moveTo>
                <a:cubicBezTo>
                  <a:pt x="1601930" y="1074136"/>
                  <a:pt x="1315441" y="1360625"/>
                  <a:pt x="1315441" y="1714028"/>
                </a:cubicBezTo>
                <a:cubicBezTo>
                  <a:pt x="1315441" y="2067431"/>
                  <a:pt x="1601930" y="2353920"/>
                  <a:pt x="1955333" y="2353920"/>
                </a:cubicBezTo>
                <a:cubicBezTo>
                  <a:pt x="2308736" y="2353920"/>
                  <a:pt x="2595225" y="2067431"/>
                  <a:pt x="2595225" y="1714028"/>
                </a:cubicBezTo>
                <a:cubicBezTo>
                  <a:pt x="2595225" y="1360625"/>
                  <a:pt x="2308736" y="1074136"/>
                  <a:pt x="1955333" y="1074136"/>
                </a:cubicBezTo>
                <a:close/>
                <a:moveTo>
                  <a:pt x="1955333" y="849503"/>
                </a:moveTo>
                <a:cubicBezTo>
                  <a:pt x="2432797" y="849503"/>
                  <a:pt x="2819858" y="1236564"/>
                  <a:pt x="2819858" y="1714028"/>
                </a:cubicBezTo>
                <a:cubicBezTo>
                  <a:pt x="2819858" y="2191492"/>
                  <a:pt x="2432797" y="2578553"/>
                  <a:pt x="1955333" y="2578553"/>
                </a:cubicBezTo>
                <a:cubicBezTo>
                  <a:pt x="1477869" y="2578553"/>
                  <a:pt x="1090808" y="2191492"/>
                  <a:pt x="1090808" y="1714028"/>
                </a:cubicBezTo>
                <a:cubicBezTo>
                  <a:pt x="1090808" y="1236564"/>
                  <a:pt x="1477869" y="849503"/>
                  <a:pt x="1955333" y="849503"/>
                </a:cubicBezTo>
                <a:close/>
                <a:moveTo>
                  <a:pt x="3253503" y="756254"/>
                </a:moveTo>
                <a:cubicBezTo>
                  <a:pt x="3162525" y="756254"/>
                  <a:pt x="3088773" y="830006"/>
                  <a:pt x="3088773" y="920984"/>
                </a:cubicBezTo>
                <a:cubicBezTo>
                  <a:pt x="3088773" y="1011962"/>
                  <a:pt x="3162525" y="1085714"/>
                  <a:pt x="3253503" y="1085714"/>
                </a:cubicBezTo>
                <a:cubicBezTo>
                  <a:pt x="3344481" y="1085714"/>
                  <a:pt x="3418233" y="1011962"/>
                  <a:pt x="3418233" y="920984"/>
                </a:cubicBezTo>
                <a:cubicBezTo>
                  <a:pt x="3418233" y="830006"/>
                  <a:pt x="3344481" y="756254"/>
                  <a:pt x="3253503" y="756254"/>
                </a:cubicBezTo>
                <a:close/>
                <a:moveTo>
                  <a:pt x="1955333" y="744677"/>
                </a:moveTo>
                <a:cubicBezTo>
                  <a:pt x="1419975" y="744677"/>
                  <a:pt x="985982" y="1178670"/>
                  <a:pt x="985982" y="1714028"/>
                </a:cubicBezTo>
                <a:cubicBezTo>
                  <a:pt x="985982" y="2249386"/>
                  <a:pt x="1419975" y="2683379"/>
                  <a:pt x="1955333" y="2683379"/>
                </a:cubicBezTo>
                <a:cubicBezTo>
                  <a:pt x="2490691" y="2683379"/>
                  <a:pt x="2924684" y="2249386"/>
                  <a:pt x="2924684" y="1714028"/>
                </a:cubicBezTo>
                <a:cubicBezTo>
                  <a:pt x="2924684" y="1178670"/>
                  <a:pt x="2490691" y="744677"/>
                  <a:pt x="1955333" y="744677"/>
                </a:cubicBezTo>
                <a:close/>
                <a:moveTo>
                  <a:pt x="1333922" y="0"/>
                </a:moveTo>
                <a:lnTo>
                  <a:pt x="2626078" y="0"/>
                </a:lnTo>
                <a:lnTo>
                  <a:pt x="2717085" y="364028"/>
                </a:lnTo>
                <a:lnTo>
                  <a:pt x="3699990" y="364028"/>
                </a:lnTo>
                <a:cubicBezTo>
                  <a:pt x="3843590" y="364028"/>
                  <a:pt x="3960000" y="480438"/>
                  <a:pt x="3960000" y="624038"/>
                </a:cubicBezTo>
                <a:lnTo>
                  <a:pt x="3960000" y="2804018"/>
                </a:lnTo>
                <a:cubicBezTo>
                  <a:pt x="3960000" y="2947618"/>
                  <a:pt x="3843590" y="3064028"/>
                  <a:pt x="3699990" y="3064028"/>
                </a:cubicBezTo>
                <a:lnTo>
                  <a:pt x="260010" y="3064028"/>
                </a:lnTo>
                <a:cubicBezTo>
                  <a:pt x="116410" y="3064028"/>
                  <a:pt x="0" y="2947618"/>
                  <a:pt x="0" y="2804018"/>
                </a:cubicBezTo>
                <a:lnTo>
                  <a:pt x="0" y="624038"/>
                </a:lnTo>
                <a:cubicBezTo>
                  <a:pt x="0" y="480438"/>
                  <a:pt x="116410" y="364028"/>
                  <a:pt x="260010" y="364028"/>
                </a:cubicBezTo>
                <a:lnTo>
                  <a:pt x="443165" y="364028"/>
                </a:lnTo>
                <a:lnTo>
                  <a:pt x="443165" y="237982"/>
                </a:lnTo>
                <a:cubicBezTo>
                  <a:pt x="443165" y="195266"/>
                  <a:pt x="477794" y="160637"/>
                  <a:pt x="520510" y="160637"/>
                </a:cubicBezTo>
                <a:lnTo>
                  <a:pt x="1049896" y="160637"/>
                </a:lnTo>
                <a:cubicBezTo>
                  <a:pt x="1092612" y="160637"/>
                  <a:pt x="1127241" y="195266"/>
                  <a:pt x="1127241" y="237982"/>
                </a:cubicBezTo>
                <a:lnTo>
                  <a:pt x="1127241" y="364028"/>
                </a:lnTo>
                <a:lnTo>
                  <a:pt x="1242915" y="36402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E59987A-96B3-401F-ABD0-E14D70DD8445}"/>
              </a:ext>
            </a:extLst>
          </p:cNvPr>
          <p:cNvGrpSpPr/>
          <p:nvPr/>
        </p:nvGrpSpPr>
        <p:grpSpPr>
          <a:xfrm>
            <a:off x="8743953" y="5160827"/>
            <a:ext cx="2654101" cy="1056545"/>
            <a:chOff x="-475010" y="1114178"/>
            <a:chExt cx="4241713" cy="1056545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9CADF53-26DF-429F-A603-452EA222A7BF}"/>
                </a:ext>
              </a:extLst>
            </p:cNvPr>
            <p:cNvSpPr txBox="1"/>
            <p:nvPr/>
          </p:nvSpPr>
          <p:spPr>
            <a:xfrm>
              <a:off x="-475010" y="1114178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27A7590-01D6-425C-8EDF-1D91784B8521}"/>
                </a:ext>
              </a:extLst>
            </p:cNvPr>
            <p:cNvSpPr txBox="1"/>
            <p:nvPr/>
          </p:nvSpPr>
          <p:spPr>
            <a:xfrm>
              <a:off x="-475010" y="1339726"/>
              <a:ext cx="42262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</p:grp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E6B1666-9FF1-4BEE-8FA1-47F152762AE2}"/>
              </a:ext>
            </a:extLst>
          </p:cNvPr>
          <p:cNvSpPr/>
          <p:nvPr/>
        </p:nvSpPr>
        <p:spPr>
          <a:xfrm>
            <a:off x="9761526" y="4492292"/>
            <a:ext cx="622189" cy="622189"/>
          </a:xfrm>
          <a:prstGeom prst="round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4DD5D23-671C-42C2-997B-D59A6A3EABD2}"/>
              </a:ext>
            </a:extLst>
          </p:cNvPr>
          <p:cNvGrpSpPr/>
          <p:nvPr/>
        </p:nvGrpSpPr>
        <p:grpSpPr>
          <a:xfrm>
            <a:off x="840558" y="2640908"/>
            <a:ext cx="2654101" cy="1056545"/>
            <a:chOff x="-475010" y="1114178"/>
            <a:chExt cx="4241713" cy="105654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5FA2FD5-E65E-455A-8C02-FD71BAD9E1E6}"/>
                </a:ext>
              </a:extLst>
            </p:cNvPr>
            <p:cNvSpPr txBox="1"/>
            <p:nvPr/>
          </p:nvSpPr>
          <p:spPr>
            <a:xfrm>
              <a:off x="-475010" y="1114178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5124835-ABEC-4B6D-9045-E6E8975C5BD6}"/>
                </a:ext>
              </a:extLst>
            </p:cNvPr>
            <p:cNvSpPr txBox="1"/>
            <p:nvPr/>
          </p:nvSpPr>
          <p:spPr>
            <a:xfrm>
              <a:off x="-475010" y="1339726"/>
              <a:ext cx="42262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</p:grp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D9ECB972-3728-4D5F-86D9-BC249C1A86E4}"/>
              </a:ext>
            </a:extLst>
          </p:cNvPr>
          <p:cNvSpPr/>
          <p:nvPr/>
        </p:nvSpPr>
        <p:spPr>
          <a:xfrm>
            <a:off x="1858132" y="1972373"/>
            <a:ext cx="622189" cy="622189"/>
          </a:xfrm>
          <a:prstGeom prst="round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DD77BEB-2373-4390-A030-9EE778898979}"/>
              </a:ext>
            </a:extLst>
          </p:cNvPr>
          <p:cNvGrpSpPr/>
          <p:nvPr/>
        </p:nvGrpSpPr>
        <p:grpSpPr>
          <a:xfrm>
            <a:off x="840558" y="5169720"/>
            <a:ext cx="2654101" cy="1056545"/>
            <a:chOff x="-475010" y="1114178"/>
            <a:chExt cx="4241713" cy="105654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6F8FC50-7602-4E81-A8C2-79165DE26F0A}"/>
                </a:ext>
              </a:extLst>
            </p:cNvPr>
            <p:cNvSpPr txBox="1"/>
            <p:nvPr/>
          </p:nvSpPr>
          <p:spPr>
            <a:xfrm>
              <a:off x="-475010" y="1114178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7653B04-6DE6-4077-8B7C-C1327D34499C}"/>
                </a:ext>
              </a:extLst>
            </p:cNvPr>
            <p:cNvSpPr txBox="1"/>
            <p:nvPr/>
          </p:nvSpPr>
          <p:spPr>
            <a:xfrm>
              <a:off x="-475010" y="1339726"/>
              <a:ext cx="42262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2BD69EEF-801A-455C-8A33-8FE83526E3BE}"/>
              </a:ext>
            </a:extLst>
          </p:cNvPr>
          <p:cNvSpPr/>
          <p:nvPr/>
        </p:nvSpPr>
        <p:spPr>
          <a:xfrm>
            <a:off x="1858132" y="4501185"/>
            <a:ext cx="622189" cy="622189"/>
          </a:xfrm>
          <a:prstGeom prst="roundRect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7" name="Oval 21">
            <a:extLst>
              <a:ext uri="{FF2B5EF4-FFF2-40B4-BE49-F238E27FC236}">
                <a16:creationId xmlns:a16="http://schemas.microsoft.com/office/drawing/2014/main" id="{8E155EBA-C9CF-4FAE-9855-550DDD49744E}"/>
              </a:ext>
            </a:extLst>
          </p:cNvPr>
          <p:cNvSpPr/>
          <p:nvPr/>
        </p:nvSpPr>
        <p:spPr>
          <a:xfrm rot="20700000">
            <a:off x="1998970" y="4674796"/>
            <a:ext cx="337277" cy="295599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8" name="Pie 2">
            <a:extLst>
              <a:ext uri="{FF2B5EF4-FFF2-40B4-BE49-F238E27FC236}">
                <a16:creationId xmlns:a16="http://schemas.microsoft.com/office/drawing/2014/main" id="{3A6B6CCC-8314-492C-8EAC-33CF7EABED14}"/>
              </a:ext>
            </a:extLst>
          </p:cNvPr>
          <p:cNvSpPr/>
          <p:nvPr/>
        </p:nvSpPr>
        <p:spPr>
          <a:xfrm>
            <a:off x="9910595" y="4637842"/>
            <a:ext cx="338883" cy="333208"/>
          </a:xfrm>
          <a:custGeom>
            <a:avLst/>
            <a:gdLst/>
            <a:ahLst/>
            <a:cxnLst/>
            <a:rect l="l" t="t" r="r" b="b"/>
            <a:pathLst>
              <a:path w="3851322" h="3786842">
                <a:moveTo>
                  <a:pt x="3845029" y="1629937"/>
                </a:moveTo>
                <a:lnTo>
                  <a:pt x="3851322" y="1762720"/>
                </a:lnTo>
                <a:lnTo>
                  <a:pt x="3812477" y="1776859"/>
                </a:lnTo>
                <a:lnTo>
                  <a:pt x="3444864" y="1775585"/>
                </a:lnTo>
                <a:close/>
                <a:moveTo>
                  <a:pt x="3791299" y="1322869"/>
                </a:moveTo>
                <a:cubicBezTo>
                  <a:pt x="3804294" y="1363489"/>
                  <a:pt x="3813753" y="1405089"/>
                  <a:pt x="3820726" y="1447230"/>
                </a:cubicBezTo>
                <a:lnTo>
                  <a:pt x="2923542" y="1773779"/>
                </a:lnTo>
                <a:lnTo>
                  <a:pt x="2555935" y="1772505"/>
                </a:lnTo>
                <a:close/>
                <a:moveTo>
                  <a:pt x="3686733" y="1034305"/>
                </a:moveTo>
                <a:cubicBezTo>
                  <a:pt x="3706467" y="1071934"/>
                  <a:pt x="3722972" y="1111031"/>
                  <a:pt x="3736130" y="1151397"/>
                </a:cubicBezTo>
                <a:lnTo>
                  <a:pt x="2052009" y="1764367"/>
                </a:lnTo>
                <a:lnTo>
                  <a:pt x="2052009" y="1629296"/>
                </a:lnTo>
                <a:close/>
                <a:moveTo>
                  <a:pt x="3531650" y="764128"/>
                </a:moveTo>
                <a:cubicBezTo>
                  <a:pt x="3557479" y="799119"/>
                  <a:pt x="3581112" y="835525"/>
                  <a:pt x="3601539" y="873761"/>
                </a:cubicBezTo>
                <a:lnTo>
                  <a:pt x="2052009" y="1437744"/>
                </a:lnTo>
                <a:lnTo>
                  <a:pt x="2052009" y="1302673"/>
                </a:lnTo>
                <a:close/>
                <a:moveTo>
                  <a:pt x="3320179" y="514474"/>
                </a:moveTo>
                <a:lnTo>
                  <a:pt x="3414136" y="615348"/>
                </a:lnTo>
                <a:lnTo>
                  <a:pt x="2052009" y="1111121"/>
                </a:lnTo>
                <a:lnTo>
                  <a:pt x="2052009" y="976050"/>
                </a:lnTo>
                <a:close/>
                <a:moveTo>
                  <a:pt x="3038975" y="290201"/>
                </a:moveTo>
                <a:cubicBezTo>
                  <a:pt x="3082160" y="317774"/>
                  <a:pt x="3124087" y="347421"/>
                  <a:pt x="3164106" y="379728"/>
                </a:cubicBezTo>
                <a:lnTo>
                  <a:pt x="2052009" y="784498"/>
                </a:lnTo>
                <a:lnTo>
                  <a:pt x="2052009" y="649428"/>
                </a:lnTo>
                <a:close/>
                <a:moveTo>
                  <a:pt x="1800000" y="186842"/>
                </a:moveTo>
                <a:lnTo>
                  <a:pt x="1800000" y="1986842"/>
                </a:lnTo>
                <a:lnTo>
                  <a:pt x="3600000" y="1986842"/>
                </a:lnTo>
                <a:cubicBezTo>
                  <a:pt x="3600000" y="2980955"/>
                  <a:pt x="2794113" y="3786842"/>
                  <a:pt x="1800000" y="3786842"/>
                </a:cubicBezTo>
                <a:cubicBezTo>
                  <a:pt x="805887" y="3786842"/>
                  <a:pt x="0" y="2980955"/>
                  <a:pt x="0" y="1986842"/>
                </a:cubicBezTo>
                <a:cubicBezTo>
                  <a:pt x="0" y="992729"/>
                  <a:pt x="805887" y="186842"/>
                  <a:pt x="1800000" y="186842"/>
                </a:cubicBezTo>
                <a:close/>
                <a:moveTo>
                  <a:pt x="2653345" y="103936"/>
                </a:moveTo>
                <a:cubicBezTo>
                  <a:pt x="2713623" y="122781"/>
                  <a:pt x="2772066" y="146664"/>
                  <a:pt x="2828252" y="175345"/>
                </a:cubicBezTo>
                <a:lnTo>
                  <a:pt x="2052009" y="457876"/>
                </a:lnTo>
                <a:lnTo>
                  <a:pt x="2052009" y="322805"/>
                </a:lnTo>
                <a:close/>
                <a:moveTo>
                  <a:pt x="2052009" y="0"/>
                </a:moveTo>
                <a:cubicBezTo>
                  <a:pt x="2150315" y="0"/>
                  <a:pt x="2247800" y="7911"/>
                  <a:pt x="2343281" y="25238"/>
                </a:cubicBezTo>
                <a:lnTo>
                  <a:pt x="2052009" y="13125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9" name="Donut 15">
            <a:extLst>
              <a:ext uri="{FF2B5EF4-FFF2-40B4-BE49-F238E27FC236}">
                <a16:creationId xmlns:a16="http://schemas.microsoft.com/office/drawing/2014/main" id="{E6E3BA17-300F-45EB-8378-EDBBC7BB6827}"/>
              </a:ext>
            </a:extLst>
          </p:cNvPr>
          <p:cNvSpPr/>
          <p:nvPr/>
        </p:nvSpPr>
        <p:spPr>
          <a:xfrm>
            <a:off x="1991022" y="2105435"/>
            <a:ext cx="360149" cy="357642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30" name="Graphic 33">
            <a:extLst>
              <a:ext uri="{FF2B5EF4-FFF2-40B4-BE49-F238E27FC236}">
                <a16:creationId xmlns:a16="http://schemas.microsoft.com/office/drawing/2014/main" id="{309F74BD-CE85-4FE4-8810-1EDAB03B9F39}"/>
              </a:ext>
            </a:extLst>
          </p:cNvPr>
          <p:cNvGrpSpPr/>
          <p:nvPr/>
        </p:nvGrpSpPr>
        <p:grpSpPr>
          <a:xfrm>
            <a:off x="5396784" y="2909081"/>
            <a:ext cx="1364502" cy="1261798"/>
            <a:chOff x="7424910" y="2405641"/>
            <a:chExt cx="1771650" cy="1638300"/>
          </a:xfrm>
          <a:solidFill>
            <a:schemeClr val="accent2"/>
          </a:solidFill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5B3C51B-C42C-4B78-B151-10459C597F2A}"/>
                </a:ext>
              </a:extLst>
            </p:cNvPr>
            <p:cNvSpPr/>
            <p:nvPr/>
          </p:nvSpPr>
          <p:spPr>
            <a:xfrm>
              <a:off x="7417766" y="2398092"/>
              <a:ext cx="885825" cy="1647825"/>
            </a:xfrm>
            <a:custGeom>
              <a:avLst/>
              <a:gdLst>
                <a:gd name="connsiteX0" fmla="*/ 749141 w 885825"/>
                <a:gd name="connsiteY0" fmla="*/ 1281042 h 1647825"/>
                <a:gd name="connsiteX1" fmla="*/ 858679 w 885825"/>
                <a:gd name="connsiteY1" fmla="*/ 1312474 h 1647825"/>
                <a:gd name="connsiteX2" fmla="*/ 858679 w 885825"/>
                <a:gd name="connsiteY2" fmla="*/ 1287709 h 1647825"/>
                <a:gd name="connsiteX3" fmla="*/ 861536 w 885825"/>
                <a:gd name="connsiteY3" fmla="*/ 1006722 h 1647825"/>
                <a:gd name="connsiteX4" fmla="*/ 855821 w 885825"/>
                <a:gd name="connsiteY4" fmla="*/ 975289 h 1647825"/>
                <a:gd name="connsiteX5" fmla="*/ 791051 w 885825"/>
                <a:gd name="connsiteY5" fmla="*/ 885754 h 1647825"/>
                <a:gd name="connsiteX6" fmla="*/ 770096 w 885825"/>
                <a:gd name="connsiteY6" fmla="*/ 880039 h 1647825"/>
                <a:gd name="connsiteX7" fmla="*/ 745331 w 885825"/>
                <a:gd name="connsiteY7" fmla="*/ 880039 h 1647825"/>
                <a:gd name="connsiteX8" fmla="*/ 718661 w 885825"/>
                <a:gd name="connsiteY8" fmla="*/ 884802 h 1647825"/>
                <a:gd name="connsiteX9" fmla="*/ 630079 w 885825"/>
                <a:gd name="connsiteY9" fmla="*/ 1042917 h 1647825"/>
                <a:gd name="connsiteX10" fmla="*/ 618649 w 885825"/>
                <a:gd name="connsiteY10" fmla="*/ 1060062 h 1647825"/>
                <a:gd name="connsiteX11" fmla="*/ 604361 w 885825"/>
                <a:gd name="connsiteY11" fmla="*/ 1049584 h 1647825"/>
                <a:gd name="connsiteX12" fmla="*/ 711041 w 885825"/>
                <a:gd name="connsiteY12" fmla="*/ 859084 h 1647825"/>
                <a:gd name="connsiteX13" fmla="*/ 737711 w 885825"/>
                <a:gd name="connsiteY13" fmla="*/ 854322 h 1647825"/>
                <a:gd name="connsiteX14" fmla="*/ 768191 w 885825"/>
                <a:gd name="connsiteY14" fmla="*/ 857179 h 1647825"/>
                <a:gd name="connsiteX15" fmla="*/ 846296 w 885825"/>
                <a:gd name="connsiteY15" fmla="*/ 891469 h 1647825"/>
                <a:gd name="connsiteX16" fmla="*/ 855821 w 885825"/>
                <a:gd name="connsiteY16" fmla="*/ 707637 h 1647825"/>
                <a:gd name="connsiteX17" fmla="*/ 856774 w 885825"/>
                <a:gd name="connsiteY17" fmla="*/ 681919 h 1647825"/>
                <a:gd name="connsiteX18" fmla="*/ 863441 w 885825"/>
                <a:gd name="connsiteY18" fmla="*/ 650487 h 1647825"/>
                <a:gd name="connsiteX19" fmla="*/ 868204 w 885825"/>
                <a:gd name="connsiteY19" fmla="*/ 619054 h 1647825"/>
                <a:gd name="connsiteX20" fmla="*/ 856774 w 885825"/>
                <a:gd name="connsiteY20" fmla="*/ 311397 h 1647825"/>
                <a:gd name="connsiteX21" fmla="*/ 856774 w 885825"/>
                <a:gd name="connsiteY21" fmla="*/ 280917 h 1647825"/>
                <a:gd name="connsiteX22" fmla="*/ 856774 w 885825"/>
                <a:gd name="connsiteY22" fmla="*/ 220909 h 1647825"/>
                <a:gd name="connsiteX23" fmla="*/ 854869 w 885825"/>
                <a:gd name="connsiteY23" fmla="*/ 221862 h 1647825"/>
                <a:gd name="connsiteX24" fmla="*/ 776764 w 885825"/>
                <a:gd name="connsiteY24" fmla="*/ 71367 h 1647825"/>
                <a:gd name="connsiteX25" fmla="*/ 750094 w 885825"/>
                <a:gd name="connsiteY25" fmla="*/ 50412 h 1647825"/>
                <a:gd name="connsiteX26" fmla="*/ 656749 w 885825"/>
                <a:gd name="connsiteY26" fmla="*/ 12312 h 1647825"/>
                <a:gd name="connsiteX27" fmla="*/ 623411 w 885825"/>
                <a:gd name="connsiteY27" fmla="*/ 8502 h 1647825"/>
                <a:gd name="connsiteX28" fmla="*/ 391954 w 885825"/>
                <a:gd name="connsiteY28" fmla="*/ 227577 h 1647825"/>
                <a:gd name="connsiteX29" fmla="*/ 405289 w 885825"/>
                <a:gd name="connsiteY29" fmla="*/ 253294 h 1647825"/>
                <a:gd name="connsiteX30" fmla="*/ 520541 w 885825"/>
                <a:gd name="connsiteY30" fmla="*/ 332352 h 1647825"/>
                <a:gd name="connsiteX31" fmla="*/ 551021 w 885825"/>
                <a:gd name="connsiteY31" fmla="*/ 335209 h 1647825"/>
                <a:gd name="connsiteX32" fmla="*/ 718661 w 885825"/>
                <a:gd name="connsiteY32" fmla="*/ 198049 h 1647825"/>
                <a:gd name="connsiteX33" fmla="*/ 722471 w 885825"/>
                <a:gd name="connsiteY33" fmla="*/ 163759 h 1647825"/>
                <a:gd name="connsiteX34" fmla="*/ 743426 w 885825"/>
                <a:gd name="connsiteY34" fmla="*/ 146614 h 1647825"/>
                <a:gd name="connsiteX35" fmla="*/ 758666 w 885825"/>
                <a:gd name="connsiteY35" fmla="*/ 164712 h 1647825"/>
                <a:gd name="connsiteX36" fmla="*/ 635794 w 885825"/>
                <a:gd name="connsiteY36" fmla="*/ 353307 h 1647825"/>
                <a:gd name="connsiteX37" fmla="*/ 708184 w 885825"/>
                <a:gd name="connsiteY37" fmla="*/ 407599 h 1647825"/>
                <a:gd name="connsiteX38" fmla="*/ 726281 w 885825"/>
                <a:gd name="connsiteY38" fmla="*/ 432364 h 1647825"/>
                <a:gd name="connsiteX39" fmla="*/ 757714 w 885825"/>
                <a:gd name="connsiteY39" fmla="*/ 584764 h 1647825"/>
                <a:gd name="connsiteX40" fmla="*/ 751046 w 885825"/>
                <a:gd name="connsiteY40" fmla="*/ 611434 h 1647825"/>
                <a:gd name="connsiteX41" fmla="*/ 741521 w 885825"/>
                <a:gd name="connsiteY41" fmla="*/ 637152 h 1647825"/>
                <a:gd name="connsiteX42" fmla="*/ 727234 w 885825"/>
                <a:gd name="connsiteY42" fmla="*/ 661917 h 1647825"/>
                <a:gd name="connsiteX43" fmla="*/ 687229 w 885825"/>
                <a:gd name="connsiteY43" fmla="*/ 706684 h 1647825"/>
                <a:gd name="connsiteX44" fmla="*/ 737711 w 885825"/>
                <a:gd name="connsiteY44" fmla="*/ 786694 h 1647825"/>
                <a:gd name="connsiteX45" fmla="*/ 760571 w 885825"/>
                <a:gd name="connsiteY45" fmla="*/ 796219 h 1647825"/>
                <a:gd name="connsiteX46" fmla="*/ 788194 w 885825"/>
                <a:gd name="connsiteY46" fmla="*/ 799077 h 1647825"/>
                <a:gd name="connsiteX47" fmla="*/ 783431 w 885825"/>
                <a:gd name="connsiteY47" fmla="*/ 835272 h 1647825"/>
                <a:gd name="connsiteX48" fmla="*/ 752951 w 885825"/>
                <a:gd name="connsiteY48" fmla="*/ 830509 h 1647825"/>
                <a:gd name="connsiteX49" fmla="*/ 724376 w 885825"/>
                <a:gd name="connsiteY49" fmla="*/ 820032 h 1647825"/>
                <a:gd name="connsiteX50" fmla="*/ 653891 w 885825"/>
                <a:gd name="connsiteY50" fmla="*/ 728592 h 1647825"/>
                <a:gd name="connsiteX51" fmla="*/ 381476 w 885825"/>
                <a:gd name="connsiteY51" fmla="*/ 658107 h 1647825"/>
                <a:gd name="connsiteX52" fmla="*/ 384334 w 885825"/>
                <a:gd name="connsiteY52" fmla="*/ 635247 h 1647825"/>
                <a:gd name="connsiteX53" fmla="*/ 411004 w 885825"/>
                <a:gd name="connsiteY53" fmla="*/ 639057 h 1647825"/>
                <a:gd name="connsiteX54" fmla="*/ 541496 w 885825"/>
                <a:gd name="connsiteY54" fmla="*/ 717162 h 1647825"/>
                <a:gd name="connsiteX55" fmla="*/ 552926 w 885825"/>
                <a:gd name="connsiteY55" fmla="*/ 716209 h 1647825"/>
                <a:gd name="connsiteX56" fmla="*/ 693896 w 885825"/>
                <a:gd name="connsiteY56" fmla="*/ 638104 h 1647825"/>
                <a:gd name="connsiteX57" fmla="*/ 710089 w 885825"/>
                <a:gd name="connsiteY57" fmla="*/ 608577 h 1647825"/>
                <a:gd name="connsiteX58" fmla="*/ 710089 w 885825"/>
                <a:gd name="connsiteY58" fmla="*/ 475227 h 1647825"/>
                <a:gd name="connsiteX59" fmla="*/ 693896 w 885825"/>
                <a:gd name="connsiteY59" fmla="*/ 445699 h 1647825"/>
                <a:gd name="connsiteX60" fmla="*/ 551974 w 885825"/>
                <a:gd name="connsiteY60" fmla="*/ 370452 h 1647825"/>
                <a:gd name="connsiteX61" fmla="*/ 532924 w 885825"/>
                <a:gd name="connsiteY61" fmla="*/ 368547 h 1647825"/>
                <a:gd name="connsiteX62" fmla="*/ 397669 w 885825"/>
                <a:gd name="connsiteY62" fmla="*/ 301872 h 1647825"/>
                <a:gd name="connsiteX63" fmla="*/ 371951 w 885825"/>
                <a:gd name="connsiteY63" fmla="*/ 293299 h 1647825"/>
                <a:gd name="connsiteX64" fmla="*/ 180499 w 885825"/>
                <a:gd name="connsiteY64" fmla="*/ 376167 h 1647825"/>
                <a:gd name="connsiteX65" fmla="*/ 175736 w 885825"/>
                <a:gd name="connsiteY65" fmla="*/ 505707 h 1647825"/>
                <a:gd name="connsiteX66" fmla="*/ 181451 w 885825"/>
                <a:gd name="connsiteY66" fmla="*/ 532377 h 1647825"/>
                <a:gd name="connsiteX67" fmla="*/ 202406 w 885825"/>
                <a:gd name="connsiteY67" fmla="*/ 580954 h 1647825"/>
                <a:gd name="connsiteX68" fmla="*/ 217646 w 885825"/>
                <a:gd name="connsiteY68" fmla="*/ 581907 h 1647825"/>
                <a:gd name="connsiteX69" fmla="*/ 239554 w 885825"/>
                <a:gd name="connsiteY69" fmla="*/ 580002 h 1647825"/>
                <a:gd name="connsiteX70" fmla="*/ 260509 w 885825"/>
                <a:gd name="connsiteY70" fmla="*/ 575239 h 1647825"/>
                <a:gd name="connsiteX71" fmla="*/ 344329 w 885825"/>
                <a:gd name="connsiteY71" fmla="*/ 490467 h 1647825"/>
                <a:gd name="connsiteX72" fmla="*/ 351949 w 885825"/>
                <a:gd name="connsiteY72" fmla="*/ 465702 h 1647825"/>
                <a:gd name="connsiteX73" fmla="*/ 361474 w 885825"/>
                <a:gd name="connsiteY73" fmla="*/ 415219 h 1647825"/>
                <a:gd name="connsiteX74" fmla="*/ 390049 w 885825"/>
                <a:gd name="connsiteY74" fmla="*/ 424744 h 1647825"/>
                <a:gd name="connsiteX75" fmla="*/ 325279 w 885825"/>
                <a:gd name="connsiteY75" fmla="*/ 580954 h 1647825"/>
                <a:gd name="connsiteX76" fmla="*/ 301466 w 885825"/>
                <a:gd name="connsiteY76" fmla="*/ 597147 h 1647825"/>
                <a:gd name="connsiteX77" fmla="*/ 218599 w 885825"/>
                <a:gd name="connsiteY77" fmla="*/ 618102 h 1647825"/>
                <a:gd name="connsiteX78" fmla="*/ 145256 w 885825"/>
                <a:gd name="connsiteY78" fmla="*/ 600957 h 1647825"/>
                <a:gd name="connsiteX79" fmla="*/ 7144 w 885825"/>
                <a:gd name="connsiteY79" fmla="*/ 817174 h 1647825"/>
                <a:gd name="connsiteX80" fmla="*/ 164306 w 885825"/>
                <a:gd name="connsiteY80" fmla="*/ 1041964 h 1647825"/>
                <a:gd name="connsiteX81" fmla="*/ 174784 w 885825"/>
                <a:gd name="connsiteY81" fmla="*/ 1041964 h 1647825"/>
                <a:gd name="connsiteX82" fmla="*/ 346234 w 885825"/>
                <a:gd name="connsiteY82" fmla="*/ 870514 h 1647825"/>
                <a:gd name="connsiteX83" fmla="*/ 367189 w 885825"/>
                <a:gd name="connsiteY83" fmla="*/ 853369 h 1647825"/>
                <a:gd name="connsiteX84" fmla="*/ 382429 w 885825"/>
                <a:gd name="connsiteY84" fmla="*/ 871467 h 1647825"/>
                <a:gd name="connsiteX85" fmla="*/ 346234 w 885825"/>
                <a:gd name="connsiteY85" fmla="*/ 987672 h 1647825"/>
                <a:gd name="connsiteX86" fmla="*/ 350044 w 885825"/>
                <a:gd name="connsiteY86" fmla="*/ 1021009 h 1647825"/>
                <a:gd name="connsiteX87" fmla="*/ 360521 w 885825"/>
                <a:gd name="connsiteY87" fmla="*/ 1052442 h 1647825"/>
                <a:gd name="connsiteX88" fmla="*/ 451009 w 885825"/>
                <a:gd name="connsiteY88" fmla="*/ 1141024 h 1647825"/>
                <a:gd name="connsiteX89" fmla="*/ 482441 w 885825"/>
                <a:gd name="connsiteY89" fmla="*/ 1150549 h 1647825"/>
                <a:gd name="connsiteX90" fmla="*/ 516731 w 885825"/>
                <a:gd name="connsiteY90" fmla="*/ 1154359 h 1647825"/>
                <a:gd name="connsiteX91" fmla="*/ 688181 w 885825"/>
                <a:gd name="connsiteY91" fmla="*/ 982909 h 1647825"/>
                <a:gd name="connsiteX92" fmla="*/ 709136 w 885825"/>
                <a:gd name="connsiteY92" fmla="*/ 965764 h 1647825"/>
                <a:gd name="connsiteX93" fmla="*/ 724376 w 885825"/>
                <a:gd name="connsiteY93" fmla="*/ 983862 h 1647825"/>
                <a:gd name="connsiteX94" fmla="*/ 721519 w 885825"/>
                <a:gd name="connsiteY94" fmla="*/ 1017199 h 1647825"/>
                <a:gd name="connsiteX95" fmla="*/ 684371 w 885825"/>
                <a:gd name="connsiteY95" fmla="*/ 1105782 h 1647825"/>
                <a:gd name="connsiteX96" fmla="*/ 663416 w 885825"/>
                <a:gd name="connsiteY96" fmla="*/ 1129595 h 1647825"/>
                <a:gd name="connsiteX97" fmla="*/ 517684 w 885825"/>
                <a:gd name="connsiteY97" fmla="*/ 1189602 h 1647825"/>
                <a:gd name="connsiteX98" fmla="*/ 488156 w 885825"/>
                <a:gd name="connsiteY98" fmla="*/ 1187697 h 1647825"/>
                <a:gd name="connsiteX99" fmla="*/ 459581 w 885825"/>
                <a:gd name="connsiteY99" fmla="*/ 1181982 h 1647825"/>
                <a:gd name="connsiteX100" fmla="*/ 315754 w 885825"/>
                <a:gd name="connsiteY100" fmla="*/ 1023867 h 1647825"/>
                <a:gd name="connsiteX101" fmla="*/ 172879 w 885825"/>
                <a:gd name="connsiteY101" fmla="*/ 1185792 h 1647825"/>
                <a:gd name="connsiteX102" fmla="*/ 341471 w 885825"/>
                <a:gd name="connsiteY102" fmla="*/ 1345812 h 1647825"/>
                <a:gd name="connsiteX103" fmla="*/ 373856 w 885825"/>
                <a:gd name="connsiteY103" fmla="*/ 1348670 h 1647825"/>
                <a:gd name="connsiteX104" fmla="*/ 386239 w 885825"/>
                <a:gd name="connsiteY104" fmla="*/ 1348670 h 1647825"/>
                <a:gd name="connsiteX105" fmla="*/ 383381 w 885825"/>
                <a:gd name="connsiteY105" fmla="*/ 1369624 h 1647825"/>
                <a:gd name="connsiteX106" fmla="*/ 382429 w 885825"/>
                <a:gd name="connsiteY106" fmla="*/ 1391532 h 1647825"/>
                <a:gd name="connsiteX107" fmla="*/ 527209 w 885825"/>
                <a:gd name="connsiteY107" fmla="*/ 1625847 h 1647825"/>
                <a:gd name="connsiteX108" fmla="*/ 558641 w 885825"/>
                <a:gd name="connsiteY108" fmla="*/ 1636324 h 1647825"/>
                <a:gd name="connsiteX109" fmla="*/ 756761 w 885825"/>
                <a:gd name="connsiteY109" fmla="*/ 1596320 h 1647825"/>
                <a:gd name="connsiteX110" fmla="*/ 777716 w 885825"/>
                <a:gd name="connsiteY110" fmla="*/ 1584890 h 1647825"/>
                <a:gd name="connsiteX111" fmla="*/ 858679 w 885825"/>
                <a:gd name="connsiteY111" fmla="*/ 1491545 h 1647825"/>
                <a:gd name="connsiteX112" fmla="*/ 791051 w 885825"/>
                <a:gd name="connsiteY112" fmla="*/ 1321999 h 1647825"/>
                <a:gd name="connsiteX113" fmla="*/ 771049 w 885825"/>
                <a:gd name="connsiteY113" fmla="*/ 1318190 h 1647825"/>
                <a:gd name="connsiteX114" fmla="*/ 750094 w 885825"/>
                <a:gd name="connsiteY114" fmla="*/ 1317237 h 1647825"/>
                <a:gd name="connsiteX115" fmla="*/ 608171 w 885825"/>
                <a:gd name="connsiteY115" fmla="*/ 1392484 h 1647825"/>
                <a:gd name="connsiteX116" fmla="*/ 591979 w 885825"/>
                <a:gd name="connsiteY116" fmla="*/ 1422012 h 1647825"/>
                <a:gd name="connsiteX117" fmla="*/ 576739 w 885825"/>
                <a:gd name="connsiteY117" fmla="*/ 1497259 h 1647825"/>
                <a:gd name="connsiteX118" fmla="*/ 552926 w 885825"/>
                <a:gd name="connsiteY118" fmla="*/ 1501070 h 1647825"/>
                <a:gd name="connsiteX119" fmla="*/ 546259 w 885825"/>
                <a:gd name="connsiteY119" fmla="*/ 1447729 h 1647825"/>
                <a:gd name="connsiteX120" fmla="*/ 552926 w 885825"/>
                <a:gd name="connsiteY120" fmla="*/ 1422965 h 1647825"/>
                <a:gd name="connsiteX121" fmla="*/ 565309 w 885825"/>
                <a:gd name="connsiteY121" fmla="*/ 1393437 h 1647825"/>
                <a:gd name="connsiteX122" fmla="*/ 749141 w 885825"/>
                <a:gd name="connsiteY122" fmla="*/ 1281042 h 1647825"/>
                <a:gd name="connsiteX123" fmla="*/ 164306 w 885825"/>
                <a:gd name="connsiteY123" fmla="*/ 969574 h 1647825"/>
                <a:gd name="connsiteX124" fmla="*/ 140494 w 885825"/>
                <a:gd name="connsiteY124" fmla="*/ 968622 h 1647825"/>
                <a:gd name="connsiteX125" fmla="*/ 118586 w 885825"/>
                <a:gd name="connsiteY125" fmla="*/ 678109 h 1647825"/>
                <a:gd name="connsiteX126" fmla="*/ 133826 w 885825"/>
                <a:gd name="connsiteY126" fmla="*/ 661917 h 1647825"/>
                <a:gd name="connsiteX127" fmla="*/ 134779 w 885825"/>
                <a:gd name="connsiteY127" fmla="*/ 661917 h 1647825"/>
                <a:gd name="connsiteX128" fmla="*/ 153829 w 885825"/>
                <a:gd name="connsiteY128" fmla="*/ 691444 h 1647825"/>
                <a:gd name="connsiteX129" fmla="*/ 153829 w 885825"/>
                <a:gd name="connsiteY129" fmla="*/ 692397 h 1647825"/>
                <a:gd name="connsiteX130" fmla="*/ 146209 w 885825"/>
                <a:gd name="connsiteY130" fmla="*/ 700969 h 1647825"/>
                <a:gd name="connsiteX131" fmla="*/ 165259 w 885825"/>
                <a:gd name="connsiteY131" fmla="*/ 942904 h 1647825"/>
                <a:gd name="connsiteX132" fmla="*/ 164306 w 885825"/>
                <a:gd name="connsiteY132" fmla="*/ 969574 h 1647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</a:cxnLst>
              <a:rect l="l" t="t" r="r" b="b"/>
              <a:pathLst>
                <a:path w="885825" h="1647825">
                  <a:moveTo>
                    <a:pt x="749141" y="1281042"/>
                  </a:moveTo>
                  <a:cubicBezTo>
                    <a:pt x="789146" y="1281042"/>
                    <a:pt x="827246" y="1292472"/>
                    <a:pt x="858679" y="1312474"/>
                  </a:cubicBezTo>
                  <a:cubicBezTo>
                    <a:pt x="858679" y="1312474"/>
                    <a:pt x="858679" y="1302949"/>
                    <a:pt x="858679" y="1287709"/>
                  </a:cubicBezTo>
                  <a:cubicBezTo>
                    <a:pt x="874871" y="1196270"/>
                    <a:pt x="875824" y="1101972"/>
                    <a:pt x="861536" y="1006722"/>
                  </a:cubicBezTo>
                  <a:cubicBezTo>
                    <a:pt x="859631" y="996244"/>
                    <a:pt x="857726" y="985767"/>
                    <a:pt x="855821" y="975289"/>
                  </a:cubicBezTo>
                  <a:cubicBezTo>
                    <a:pt x="847249" y="938142"/>
                    <a:pt x="828199" y="900042"/>
                    <a:pt x="791051" y="885754"/>
                  </a:cubicBezTo>
                  <a:cubicBezTo>
                    <a:pt x="784384" y="882897"/>
                    <a:pt x="777716" y="880992"/>
                    <a:pt x="770096" y="880039"/>
                  </a:cubicBezTo>
                  <a:cubicBezTo>
                    <a:pt x="762476" y="879087"/>
                    <a:pt x="753904" y="879087"/>
                    <a:pt x="745331" y="880039"/>
                  </a:cubicBezTo>
                  <a:cubicBezTo>
                    <a:pt x="736759" y="880992"/>
                    <a:pt x="727234" y="881944"/>
                    <a:pt x="718661" y="884802"/>
                  </a:cubicBezTo>
                  <a:cubicBezTo>
                    <a:pt x="651034" y="903852"/>
                    <a:pt x="611029" y="975289"/>
                    <a:pt x="630079" y="1042917"/>
                  </a:cubicBezTo>
                  <a:cubicBezTo>
                    <a:pt x="631984" y="1050537"/>
                    <a:pt x="627221" y="1059109"/>
                    <a:pt x="618649" y="1060062"/>
                  </a:cubicBezTo>
                  <a:cubicBezTo>
                    <a:pt x="611981" y="1061014"/>
                    <a:pt x="606266" y="1056252"/>
                    <a:pt x="604361" y="1049584"/>
                  </a:cubicBezTo>
                  <a:cubicBezTo>
                    <a:pt x="581501" y="967669"/>
                    <a:pt x="629126" y="881944"/>
                    <a:pt x="711041" y="859084"/>
                  </a:cubicBezTo>
                  <a:cubicBezTo>
                    <a:pt x="719614" y="856227"/>
                    <a:pt x="729139" y="855274"/>
                    <a:pt x="737711" y="854322"/>
                  </a:cubicBezTo>
                  <a:cubicBezTo>
                    <a:pt x="748189" y="854322"/>
                    <a:pt x="758666" y="855274"/>
                    <a:pt x="768191" y="857179"/>
                  </a:cubicBezTo>
                  <a:cubicBezTo>
                    <a:pt x="798671" y="853369"/>
                    <a:pt x="817721" y="891469"/>
                    <a:pt x="846296" y="891469"/>
                  </a:cubicBezTo>
                  <a:cubicBezTo>
                    <a:pt x="827246" y="834319"/>
                    <a:pt x="855821" y="767644"/>
                    <a:pt x="855821" y="707637"/>
                  </a:cubicBezTo>
                  <a:cubicBezTo>
                    <a:pt x="856774" y="699064"/>
                    <a:pt x="856774" y="690492"/>
                    <a:pt x="856774" y="681919"/>
                  </a:cubicBezTo>
                  <a:cubicBezTo>
                    <a:pt x="859631" y="671442"/>
                    <a:pt x="861536" y="660964"/>
                    <a:pt x="863441" y="650487"/>
                  </a:cubicBezTo>
                  <a:cubicBezTo>
                    <a:pt x="865346" y="640009"/>
                    <a:pt x="866299" y="629532"/>
                    <a:pt x="868204" y="619054"/>
                  </a:cubicBezTo>
                  <a:cubicBezTo>
                    <a:pt x="893921" y="510469"/>
                    <a:pt x="865346" y="415219"/>
                    <a:pt x="856774" y="311397"/>
                  </a:cubicBezTo>
                  <a:cubicBezTo>
                    <a:pt x="856774" y="300919"/>
                    <a:pt x="856774" y="290442"/>
                    <a:pt x="856774" y="280917"/>
                  </a:cubicBezTo>
                  <a:cubicBezTo>
                    <a:pt x="856774" y="243769"/>
                    <a:pt x="856774" y="220909"/>
                    <a:pt x="856774" y="220909"/>
                  </a:cubicBezTo>
                  <a:lnTo>
                    <a:pt x="854869" y="221862"/>
                  </a:lnTo>
                  <a:cubicBezTo>
                    <a:pt x="848201" y="162807"/>
                    <a:pt x="819626" y="109467"/>
                    <a:pt x="776764" y="71367"/>
                  </a:cubicBezTo>
                  <a:cubicBezTo>
                    <a:pt x="768191" y="63747"/>
                    <a:pt x="759619" y="57079"/>
                    <a:pt x="750094" y="50412"/>
                  </a:cubicBezTo>
                  <a:cubicBezTo>
                    <a:pt x="721519" y="31362"/>
                    <a:pt x="690086" y="18027"/>
                    <a:pt x="656749" y="12312"/>
                  </a:cubicBezTo>
                  <a:cubicBezTo>
                    <a:pt x="645319" y="10407"/>
                    <a:pt x="634841" y="9454"/>
                    <a:pt x="623411" y="8502"/>
                  </a:cubicBezTo>
                  <a:cubicBezTo>
                    <a:pt x="502444" y="-4833"/>
                    <a:pt x="359569" y="80892"/>
                    <a:pt x="391954" y="227577"/>
                  </a:cubicBezTo>
                  <a:cubicBezTo>
                    <a:pt x="395764" y="236149"/>
                    <a:pt x="399574" y="244722"/>
                    <a:pt x="405289" y="253294"/>
                  </a:cubicBezTo>
                  <a:cubicBezTo>
                    <a:pt x="427196" y="290442"/>
                    <a:pt x="474821" y="328542"/>
                    <a:pt x="520541" y="332352"/>
                  </a:cubicBezTo>
                  <a:cubicBezTo>
                    <a:pt x="530066" y="334257"/>
                    <a:pt x="540544" y="335209"/>
                    <a:pt x="551021" y="335209"/>
                  </a:cubicBezTo>
                  <a:cubicBezTo>
                    <a:pt x="633889" y="335209"/>
                    <a:pt x="702469" y="276154"/>
                    <a:pt x="718661" y="198049"/>
                  </a:cubicBezTo>
                  <a:cubicBezTo>
                    <a:pt x="720566" y="186619"/>
                    <a:pt x="722471" y="175189"/>
                    <a:pt x="722471" y="163759"/>
                  </a:cubicBezTo>
                  <a:cubicBezTo>
                    <a:pt x="722471" y="153282"/>
                    <a:pt x="731996" y="144709"/>
                    <a:pt x="743426" y="146614"/>
                  </a:cubicBezTo>
                  <a:cubicBezTo>
                    <a:pt x="751999" y="147567"/>
                    <a:pt x="758666" y="156139"/>
                    <a:pt x="758666" y="164712"/>
                  </a:cubicBezTo>
                  <a:cubicBezTo>
                    <a:pt x="758666" y="248532"/>
                    <a:pt x="708184" y="320922"/>
                    <a:pt x="635794" y="353307"/>
                  </a:cubicBezTo>
                  <a:cubicBezTo>
                    <a:pt x="664369" y="365689"/>
                    <a:pt x="689134" y="384739"/>
                    <a:pt x="708184" y="407599"/>
                  </a:cubicBezTo>
                  <a:cubicBezTo>
                    <a:pt x="714851" y="415219"/>
                    <a:pt x="720566" y="423792"/>
                    <a:pt x="726281" y="432364"/>
                  </a:cubicBezTo>
                  <a:cubicBezTo>
                    <a:pt x="771049" y="473322"/>
                    <a:pt x="761524" y="530472"/>
                    <a:pt x="757714" y="584764"/>
                  </a:cubicBezTo>
                  <a:cubicBezTo>
                    <a:pt x="755809" y="593337"/>
                    <a:pt x="753904" y="602862"/>
                    <a:pt x="751046" y="611434"/>
                  </a:cubicBezTo>
                  <a:cubicBezTo>
                    <a:pt x="748189" y="620007"/>
                    <a:pt x="745331" y="628579"/>
                    <a:pt x="741521" y="637152"/>
                  </a:cubicBezTo>
                  <a:cubicBezTo>
                    <a:pt x="737711" y="645724"/>
                    <a:pt x="732949" y="654297"/>
                    <a:pt x="727234" y="661917"/>
                  </a:cubicBezTo>
                  <a:cubicBezTo>
                    <a:pt x="716756" y="678109"/>
                    <a:pt x="703421" y="693349"/>
                    <a:pt x="687229" y="706684"/>
                  </a:cubicBezTo>
                  <a:cubicBezTo>
                    <a:pt x="689134" y="740974"/>
                    <a:pt x="709136" y="771454"/>
                    <a:pt x="737711" y="786694"/>
                  </a:cubicBezTo>
                  <a:cubicBezTo>
                    <a:pt x="744379" y="790504"/>
                    <a:pt x="752951" y="794314"/>
                    <a:pt x="760571" y="796219"/>
                  </a:cubicBezTo>
                  <a:cubicBezTo>
                    <a:pt x="771049" y="791457"/>
                    <a:pt x="780574" y="794314"/>
                    <a:pt x="788194" y="799077"/>
                  </a:cubicBezTo>
                  <a:cubicBezTo>
                    <a:pt x="810101" y="816222"/>
                    <a:pt x="800576" y="825747"/>
                    <a:pt x="783431" y="835272"/>
                  </a:cubicBezTo>
                  <a:cubicBezTo>
                    <a:pt x="773906" y="838129"/>
                    <a:pt x="762476" y="837177"/>
                    <a:pt x="752951" y="830509"/>
                  </a:cubicBezTo>
                  <a:cubicBezTo>
                    <a:pt x="743426" y="827652"/>
                    <a:pt x="733901" y="824794"/>
                    <a:pt x="724376" y="820032"/>
                  </a:cubicBezTo>
                  <a:cubicBezTo>
                    <a:pt x="689134" y="801934"/>
                    <a:pt x="662464" y="768597"/>
                    <a:pt x="653891" y="728592"/>
                  </a:cubicBezTo>
                  <a:cubicBezTo>
                    <a:pt x="559594" y="780027"/>
                    <a:pt x="439579" y="750499"/>
                    <a:pt x="381476" y="658107"/>
                  </a:cubicBezTo>
                  <a:cubicBezTo>
                    <a:pt x="376714" y="650487"/>
                    <a:pt x="377666" y="640962"/>
                    <a:pt x="384334" y="635247"/>
                  </a:cubicBezTo>
                  <a:cubicBezTo>
                    <a:pt x="392906" y="627627"/>
                    <a:pt x="405289" y="629532"/>
                    <a:pt x="411004" y="639057"/>
                  </a:cubicBezTo>
                  <a:cubicBezTo>
                    <a:pt x="440531" y="685729"/>
                    <a:pt x="490061" y="713352"/>
                    <a:pt x="541496" y="717162"/>
                  </a:cubicBezTo>
                  <a:cubicBezTo>
                    <a:pt x="545306" y="715257"/>
                    <a:pt x="548164" y="716209"/>
                    <a:pt x="552926" y="716209"/>
                  </a:cubicBezTo>
                  <a:cubicBezTo>
                    <a:pt x="611981" y="716209"/>
                    <a:pt x="663416" y="684777"/>
                    <a:pt x="693896" y="638104"/>
                  </a:cubicBezTo>
                  <a:cubicBezTo>
                    <a:pt x="699611" y="628579"/>
                    <a:pt x="705326" y="619054"/>
                    <a:pt x="710089" y="608577"/>
                  </a:cubicBezTo>
                  <a:cubicBezTo>
                    <a:pt x="732949" y="557142"/>
                    <a:pt x="723424" y="519042"/>
                    <a:pt x="710089" y="475227"/>
                  </a:cubicBezTo>
                  <a:cubicBezTo>
                    <a:pt x="705326" y="464749"/>
                    <a:pt x="700564" y="455224"/>
                    <a:pt x="693896" y="445699"/>
                  </a:cubicBezTo>
                  <a:cubicBezTo>
                    <a:pt x="663416" y="399979"/>
                    <a:pt x="611029" y="370452"/>
                    <a:pt x="551974" y="370452"/>
                  </a:cubicBezTo>
                  <a:cubicBezTo>
                    <a:pt x="546259" y="370452"/>
                    <a:pt x="539591" y="369499"/>
                    <a:pt x="532924" y="368547"/>
                  </a:cubicBezTo>
                  <a:cubicBezTo>
                    <a:pt x="485299" y="347592"/>
                    <a:pt x="440531" y="319017"/>
                    <a:pt x="397669" y="301872"/>
                  </a:cubicBezTo>
                  <a:cubicBezTo>
                    <a:pt x="389096" y="298062"/>
                    <a:pt x="380524" y="295204"/>
                    <a:pt x="371951" y="293299"/>
                  </a:cubicBezTo>
                  <a:cubicBezTo>
                    <a:pt x="294799" y="280917"/>
                    <a:pt x="209074" y="299967"/>
                    <a:pt x="180499" y="376167"/>
                  </a:cubicBezTo>
                  <a:cubicBezTo>
                    <a:pt x="170974" y="423792"/>
                    <a:pt x="161449" y="461892"/>
                    <a:pt x="175736" y="505707"/>
                  </a:cubicBezTo>
                  <a:cubicBezTo>
                    <a:pt x="177641" y="515232"/>
                    <a:pt x="179546" y="523804"/>
                    <a:pt x="181451" y="532377"/>
                  </a:cubicBezTo>
                  <a:cubicBezTo>
                    <a:pt x="186214" y="549522"/>
                    <a:pt x="193834" y="565714"/>
                    <a:pt x="202406" y="580954"/>
                  </a:cubicBezTo>
                  <a:cubicBezTo>
                    <a:pt x="207169" y="581907"/>
                    <a:pt x="211931" y="581907"/>
                    <a:pt x="217646" y="581907"/>
                  </a:cubicBezTo>
                  <a:cubicBezTo>
                    <a:pt x="225266" y="581907"/>
                    <a:pt x="231934" y="580954"/>
                    <a:pt x="239554" y="580002"/>
                  </a:cubicBezTo>
                  <a:cubicBezTo>
                    <a:pt x="247174" y="579049"/>
                    <a:pt x="253841" y="577144"/>
                    <a:pt x="260509" y="575239"/>
                  </a:cubicBezTo>
                  <a:cubicBezTo>
                    <a:pt x="305276" y="563809"/>
                    <a:pt x="330041" y="530472"/>
                    <a:pt x="344329" y="490467"/>
                  </a:cubicBezTo>
                  <a:cubicBezTo>
                    <a:pt x="347186" y="482847"/>
                    <a:pt x="350044" y="474274"/>
                    <a:pt x="351949" y="465702"/>
                  </a:cubicBezTo>
                  <a:cubicBezTo>
                    <a:pt x="361474" y="443794"/>
                    <a:pt x="361474" y="434269"/>
                    <a:pt x="361474" y="415219"/>
                  </a:cubicBezTo>
                  <a:cubicBezTo>
                    <a:pt x="370999" y="415219"/>
                    <a:pt x="390049" y="415219"/>
                    <a:pt x="390049" y="424744"/>
                  </a:cubicBezTo>
                  <a:cubicBezTo>
                    <a:pt x="399574" y="481894"/>
                    <a:pt x="361474" y="539044"/>
                    <a:pt x="325279" y="580954"/>
                  </a:cubicBezTo>
                  <a:cubicBezTo>
                    <a:pt x="317659" y="587622"/>
                    <a:pt x="310039" y="592384"/>
                    <a:pt x="301466" y="597147"/>
                  </a:cubicBezTo>
                  <a:cubicBezTo>
                    <a:pt x="276701" y="610482"/>
                    <a:pt x="248126" y="618102"/>
                    <a:pt x="218599" y="618102"/>
                  </a:cubicBezTo>
                  <a:cubicBezTo>
                    <a:pt x="191929" y="618102"/>
                    <a:pt x="168116" y="611434"/>
                    <a:pt x="145256" y="600957"/>
                  </a:cubicBezTo>
                  <a:cubicBezTo>
                    <a:pt x="64294" y="638104"/>
                    <a:pt x="7144" y="720972"/>
                    <a:pt x="7144" y="817174"/>
                  </a:cubicBezTo>
                  <a:cubicBezTo>
                    <a:pt x="7144" y="920044"/>
                    <a:pt x="72866" y="1008627"/>
                    <a:pt x="164306" y="1041964"/>
                  </a:cubicBezTo>
                  <a:cubicBezTo>
                    <a:pt x="168116" y="1041964"/>
                    <a:pt x="170974" y="1041964"/>
                    <a:pt x="174784" y="1041964"/>
                  </a:cubicBezTo>
                  <a:cubicBezTo>
                    <a:pt x="269081" y="1041964"/>
                    <a:pt x="346234" y="964812"/>
                    <a:pt x="346234" y="870514"/>
                  </a:cubicBezTo>
                  <a:cubicBezTo>
                    <a:pt x="346234" y="860037"/>
                    <a:pt x="355759" y="851464"/>
                    <a:pt x="367189" y="853369"/>
                  </a:cubicBezTo>
                  <a:cubicBezTo>
                    <a:pt x="375761" y="854322"/>
                    <a:pt x="382429" y="862894"/>
                    <a:pt x="382429" y="871467"/>
                  </a:cubicBezTo>
                  <a:cubicBezTo>
                    <a:pt x="382429" y="914329"/>
                    <a:pt x="369094" y="954334"/>
                    <a:pt x="346234" y="987672"/>
                  </a:cubicBezTo>
                  <a:cubicBezTo>
                    <a:pt x="346234" y="999102"/>
                    <a:pt x="348139" y="1010532"/>
                    <a:pt x="350044" y="1021009"/>
                  </a:cubicBezTo>
                  <a:cubicBezTo>
                    <a:pt x="352901" y="1031487"/>
                    <a:pt x="355759" y="1041964"/>
                    <a:pt x="360521" y="1052442"/>
                  </a:cubicBezTo>
                  <a:cubicBezTo>
                    <a:pt x="372904" y="1100067"/>
                    <a:pt x="401479" y="1128642"/>
                    <a:pt x="451009" y="1141024"/>
                  </a:cubicBezTo>
                  <a:cubicBezTo>
                    <a:pt x="461486" y="1144834"/>
                    <a:pt x="471964" y="1148645"/>
                    <a:pt x="482441" y="1150549"/>
                  </a:cubicBezTo>
                  <a:cubicBezTo>
                    <a:pt x="493871" y="1152454"/>
                    <a:pt x="504349" y="1154359"/>
                    <a:pt x="516731" y="1154359"/>
                  </a:cubicBezTo>
                  <a:cubicBezTo>
                    <a:pt x="611029" y="1154359"/>
                    <a:pt x="688181" y="1077207"/>
                    <a:pt x="688181" y="982909"/>
                  </a:cubicBezTo>
                  <a:cubicBezTo>
                    <a:pt x="688181" y="972432"/>
                    <a:pt x="697706" y="963859"/>
                    <a:pt x="709136" y="965764"/>
                  </a:cubicBezTo>
                  <a:cubicBezTo>
                    <a:pt x="717709" y="966717"/>
                    <a:pt x="724376" y="975289"/>
                    <a:pt x="724376" y="983862"/>
                  </a:cubicBezTo>
                  <a:cubicBezTo>
                    <a:pt x="724376" y="995292"/>
                    <a:pt x="723424" y="1006722"/>
                    <a:pt x="721519" y="1017199"/>
                  </a:cubicBezTo>
                  <a:cubicBezTo>
                    <a:pt x="725329" y="1052442"/>
                    <a:pt x="696754" y="1071492"/>
                    <a:pt x="684371" y="1105782"/>
                  </a:cubicBezTo>
                  <a:cubicBezTo>
                    <a:pt x="677704" y="1114354"/>
                    <a:pt x="671036" y="1121974"/>
                    <a:pt x="663416" y="1129595"/>
                  </a:cubicBezTo>
                  <a:cubicBezTo>
                    <a:pt x="626269" y="1166742"/>
                    <a:pt x="574834" y="1189602"/>
                    <a:pt x="517684" y="1189602"/>
                  </a:cubicBezTo>
                  <a:cubicBezTo>
                    <a:pt x="507206" y="1189602"/>
                    <a:pt x="497681" y="1188649"/>
                    <a:pt x="488156" y="1187697"/>
                  </a:cubicBezTo>
                  <a:cubicBezTo>
                    <a:pt x="478631" y="1186745"/>
                    <a:pt x="469106" y="1183887"/>
                    <a:pt x="459581" y="1181982"/>
                  </a:cubicBezTo>
                  <a:cubicBezTo>
                    <a:pt x="382429" y="1166742"/>
                    <a:pt x="334804" y="1100067"/>
                    <a:pt x="315754" y="1023867"/>
                  </a:cubicBezTo>
                  <a:cubicBezTo>
                    <a:pt x="249079" y="1071492"/>
                    <a:pt x="153829" y="1071492"/>
                    <a:pt x="172879" y="1185792"/>
                  </a:cubicBezTo>
                  <a:cubicBezTo>
                    <a:pt x="191929" y="1271517"/>
                    <a:pt x="258604" y="1338192"/>
                    <a:pt x="341471" y="1345812"/>
                  </a:cubicBezTo>
                  <a:cubicBezTo>
                    <a:pt x="351949" y="1347717"/>
                    <a:pt x="362426" y="1348670"/>
                    <a:pt x="373856" y="1348670"/>
                  </a:cubicBezTo>
                  <a:cubicBezTo>
                    <a:pt x="377666" y="1348670"/>
                    <a:pt x="381476" y="1348670"/>
                    <a:pt x="386239" y="1348670"/>
                  </a:cubicBezTo>
                  <a:cubicBezTo>
                    <a:pt x="385286" y="1355337"/>
                    <a:pt x="384334" y="1362957"/>
                    <a:pt x="383381" y="1369624"/>
                  </a:cubicBezTo>
                  <a:cubicBezTo>
                    <a:pt x="382429" y="1376292"/>
                    <a:pt x="382429" y="1383912"/>
                    <a:pt x="382429" y="1391532"/>
                  </a:cubicBezTo>
                  <a:cubicBezTo>
                    <a:pt x="373856" y="1500117"/>
                    <a:pt x="421481" y="1595367"/>
                    <a:pt x="527209" y="1625847"/>
                  </a:cubicBezTo>
                  <a:cubicBezTo>
                    <a:pt x="537686" y="1629657"/>
                    <a:pt x="548164" y="1633467"/>
                    <a:pt x="558641" y="1636324"/>
                  </a:cubicBezTo>
                  <a:cubicBezTo>
                    <a:pt x="623411" y="1652517"/>
                    <a:pt x="698659" y="1636324"/>
                    <a:pt x="756761" y="1596320"/>
                  </a:cubicBezTo>
                  <a:cubicBezTo>
                    <a:pt x="764381" y="1592509"/>
                    <a:pt x="771049" y="1588699"/>
                    <a:pt x="777716" y="1584890"/>
                  </a:cubicBezTo>
                  <a:cubicBezTo>
                    <a:pt x="812006" y="1563934"/>
                    <a:pt x="841534" y="1533454"/>
                    <a:pt x="858679" y="1491545"/>
                  </a:cubicBezTo>
                  <a:cubicBezTo>
                    <a:pt x="887254" y="1424870"/>
                    <a:pt x="877729" y="1339145"/>
                    <a:pt x="791051" y="1321999"/>
                  </a:cubicBezTo>
                  <a:cubicBezTo>
                    <a:pt x="784384" y="1320095"/>
                    <a:pt x="777716" y="1319142"/>
                    <a:pt x="771049" y="1318190"/>
                  </a:cubicBezTo>
                  <a:cubicBezTo>
                    <a:pt x="764381" y="1317237"/>
                    <a:pt x="757714" y="1317237"/>
                    <a:pt x="750094" y="1317237"/>
                  </a:cubicBezTo>
                  <a:cubicBezTo>
                    <a:pt x="691039" y="1317237"/>
                    <a:pt x="638651" y="1347717"/>
                    <a:pt x="608171" y="1392484"/>
                  </a:cubicBezTo>
                  <a:cubicBezTo>
                    <a:pt x="602456" y="1402009"/>
                    <a:pt x="596741" y="1411534"/>
                    <a:pt x="591979" y="1422012"/>
                  </a:cubicBezTo>
                  <a:cubicBezTo>
                    <a:pt x="577691" y="1445824"/>
                    <a:pt x="590074" y="1483924"/>
                    <a:pt x="576739" y="1497259"/>
                  </a:cubicBezTo>
                  <a:cubicBezTo>
                    <a:pt x="571976" y="1502022"/>
                    <a:pt x="565309" y="1503927"/>
                    <a:pt x="552926" y="1501070"/>
                  </a:cubicBezTo>
                  <a:cubicBezTo>
                    <a:pt x="543401" y="1482020"/>
                    <a:pt x="543401" y="1462970"/>
                    <a:pt x="546259" y="1447729"/>
                  </a:cubicBezTo>
                  <a:cubicBezTo>
                    <a:pt x="548164" y="1439157"/>
                    <a:pt x="551021" y="1430584"/>
                    <a:pt x="552926" y="1422965"/>
                  </a:cubicBezTo>
                  <a:cubicBezTo>
                    <a:pt x="556736" y="1412487"/>
                    <a:pt x="560546" y="1402962"/>
                    <a:pt x="565309" y="1393437"/>
                  </a:cubicBezTo>
                  <a:cubicBezTo>
                    <a:pt x="600551" y="1326762"/>
                    <a:pt x="669131" y="1281042"/>
                    <a:pt x="749141" y="1281042"/>
                  </a:cubicBezTo>
                  <a:close/>
                  <a:moveTo>
                    <a:pt x="164306" y="969574"/>
                  </a:moveTo>
                  <a:cubicBezTo>
                    <a:pt x="157639" y="975289"/>
                    <a:pt x="147161" y="975289"/>
                    <a:pt x="140494" y="968622"/>
                  </a:cubicBezTo>
                  <a:cubicBezTo>
                    <a:pt x="54769" y="894327"/>
                    <a:pt x="45244" y="763834"/>
                    <a:pt x="118586" y="678109"/>
                  </a:cubicBezTo>
                  <a:cubicBezTo>
                    <a:pt x="123349" y="672394"/>
                    <a:pt x="129064" y="667632"/>
                    <a:pt x="133826" y="661917"/>
                  </a:cubicBezTo>
                  <a:cubicBezTo>
                    <a:pt x="133826" y="661917"/>
                    <a:pt x="134779" y="661917"/>
                    <a:pt x="134779" y="661917"/>
                  </a:cubicBezTo>
                  <a:lnTo>
                    <a:pt x="153829" y="691444"/>
                  </a:lnTo>
                  <a:cubicBezTo>
                    <a:pt x="153829" y="691444"/>
                    <a:pt x="153829" y="691444"/>
                    <a:pt x="153829" y="692397"/>
                  </a:cubicBezTo>
                  <a:cubicBezTo>
                    <a:pt x="150971" y="695254"/>
                    <a:pt x="148114" y="698112"/>
                    <a:pt x="146209" y="700969"/>
                  </a:cubicBezTo>
                  <a:cubicBezTo>
                    <a:pt x="84296" y="772407"/>
                    <a:pt x="92869" y="880992"/>
                    <a:pt x="165259" y="942904"/>
                  </a:cubicBezTo>
                  <a:cubicBezTo>
                    <a:pt x="172879" y="949572"/>
                    <a:pt x="172879" y="961954"/>
                    <a:pt x="164306" y="969574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7EC84B45-4EC3-45CD-8ED2-91999E0E067B}"/>
                </a:ext>
              </a:extLst>
            </p:cNvPr>
            <p:cNvSpPr/>
            <p:nvPr/>
          </p:nvSpPr>
          <p:spPr>
            <a:xfrm>
              <a:off x="8319409" y="2396187"/>
              <a:ext cx="885825" cy="1647825"/>
            </a:xfrm>
            <a:custGeom>
              <a:avLst/>
              <a:gdLst>
                <a:gd name="connsiteX0" fmla="*/ 320891 w 885825"/>
                <a:gd name="connsiteY0" fmla="*/ 1394389 h 1647825"/>
                <a:gd name="connsiteX1" fmla="*/ 333274 w 885825"/>
                <a:gd name="connsiteY1" fmla="*/ 1423917 h 1647825"/>
                <a:gd name="connsiteX2" fmla="*/ 339941 w 885825"/>
                <a:gd name="connsiteY2" fmla="*/ 1448682 h 1647825"/>
                <a:gd name="connsiteX3" fmla="*/ 333274 w 885825"/>
                <a:gd name="connsiteY3" fmla="*/ 1502022 h 1647825"/>
                <a:gd name="connsiteX4" fmla="*/ 309461 w 885825"/>
                <a:gd name="connsiteY4" fmla="*/ 1498212 h 1647825"/>
                <a:gd name="connsiteX5" fmla="*/ 294221 w 885825"/>
                <a:gd name="connsiteY5" fmla="*/ 1422964 h 1647825"/>
                <a:gd name="connsiteX6" fmla="*/ 278029 w 885825"/>
                <a:gd name="connsiteY6" fmla="*/ 1393437 h 1647825"/>
                <a:gd name="connsiteX7" fmla="*/ 136106 w 885825"/>
                <a:gd name="connsiteY7" fmla="*/ 1318189 h 1647825"/>
                <a:gd name="connsiteX8" fmla="*/ 115151 w 885825"/>
                <a:gd name="connsiteY8" fmla="*/ 1319142 h 1647825"/>
                <a:gd name="connsiteX9" fmla="*/ 95149 w 885825"/>
                <a:gd name="connsiteY9" fmla="*/ 1322952 h 1647825"/>
                <a:gd name="connsiteX10" fmla="*/ 27521 w 885825"/>
                <a:gd name="connsiteY10" fmla="*/ 1492497 h 1647825"/>
                <a:gd name="connsiteX11" fmla="*/ 108484 w 885825"/>
                <a:gd name="connsiteY11" fmla="*/ 1585842 h 1647825"/>
                <a:gd name="connsiteX12" fmla="*/ 129439 w 885825"/>
                <a:gd name="connsiteY12" fmla="*/ 1597272 h 1647825"/>
                <a:gd name="connsiteX13" fmla="*/ 327559 w 885825"/>
                <a:gd name="connsiteY13" fmla="*/ 1637277 h 1647825"/>
                <a:gd name="connsiteX14" fmla="*/ 358991 w 885825"/>
                <a:gd name="connsiteY14" fmla="*/ 1626800 h 1647825"/>
                <a:gd name="connsiteX15" fmla="*/ 503771 w 885825"/>
                <a:gd name="connsiteY15" fmla="*/ 1392484 h 1647825"/>
                <a:gd name="connsiteX16" fmla="*/ 502819 w 885825"/>
                <a:gd name="connsiteY16" fmla="*/ 1370577 h 1647825"/>
                <a:gd name="connsiteX17" fmla="*/ 499961 w 885825"/>
                <a:gd name="connsiteY17" fmla="*/ 1349622 h 1647825"/>
                <a:gd name="connsiteX18" fmla="*/ 512344 w 885825"/>
                <a:gd name="connsiteY18" fmla="*/ 1349622 h 1647825"/>
                <a:gd name="connsiteX19" fmla="*/ 544729 w 885825"/>
                <a:gd name="connsiteY19" fmla="*/ 1346764 h 1647825"/>
                <a:gd name="connsiteX20" fmla="*/ 713321 w 885825"/>
                <a:gd name="connsiteY20" fmla="*/ 1186744 h 1647825"/>
                <a:gd name="connsiteX21" fmla="*/ 570446 w 885825"/>
                <a:gd name="connsiteY21" fmla="*/ 1024819 h 1647825"/>
                <a:gd name="connsiteX22" fmla="*/ 426619 w 885825"/>
                <a:gd name="connsiteY22" fmla="*/ 1182934 h 1647825"/>
                <a:gd name="connsiteX23" fmla="*/ 398044 w 885825"/>
                <a:gd name="connsiteY23" fmla="*/ 1188650 h 1647825"/>
                <a:gd name="connsiteX24" fmla="*/ 368516 w 885825"/>
                <a:gd name="connsiteY24" fmla="*/ 1190554 h 1647825"/>
                <a:gd name="connsiteX25" fmla="*/ 222784 w 885825"/>
                <a:gd name="connsiteY25" fmla="*/ 1130547 h 1647825"/>
                <a:gd name="connsiteX26" fmla="*/ 201829 w 885825"/>
                <a:gd name="connsiteY26" fmla="*/ 1106734 h 1647825"/>
                <a:gd name="connsiteX27" fmla="*/ 164681 w 885825"/>
                <a:gd name="connsiteY27" fmla="*/ 1018152 h 1647825"/>
                <a:gd name="connsiteX28" fmla="*/ 161824 w 885825"/>
                <a:gd name="connsiteY28" fmla="*/ 984814 h 1647825"/>
                <a:gd name="connsiteX29" fmla="*/ 177064 w 885825"/>
                <a:gd name="connsiteY29" fmla="*/ 966717 h 1647825"/>
                <a:gd name="connsiteX30" fmla="*/ 198019 w 885825"/>
                <a:gd name="connsiteY30" fmla="*/ 983862 h 1647825"/>
                <a:gd name="connsiteX31" fmla="*/ 369469 w 885825"/>
                <a:gd name="connsiteY31" fmla="*/ 1155312 h 1647825"/>
                <a:gd name="connsiteX32" fmla="*/ 403759 w 885825"/>
                <a:gd name="connsiteY32" fmla="*/ 1151502 h 1647825"/>
                <a:gd name="connsiteX33" fmla="*/ 435191 w 885825"/>
                <a:gd name="connsiteY33" fmla="*/ 1141977 h 1647825"/>
                <a:gd name="connsiteX34" fmla="*/ 525679 w 885825"/>
                <a:gd name="connsiteY34" fmla="*/ 1053394 h 1647825"/>
                <a:gd name="connsiteX35" fmla="*/ 536156 w 885825"/>
                <a:gd name="connsiteY35" fmla="*/ 1021962 h 1647825"/>
                <a:gd name="connsiteX36" fmla="*/ 539966 w 885825"/>
                <a:gd name="connsiteY36" fmla="*/ 988624 h 1647825"/>
                <a:gd name="connsiteX37" fmla="*/ 503771 w 885825"/>
                <a:gd name="connsiteY37" fmla="*/ 872419 h 1647825"/>
                <a:gd name="connsiteX38" fmla="*/ 519011 w 885825"/>
                <a:gd name="connsiteY38" fmla="*/ 854322 h 1647825"/>
                <a:gd name="connsiteX39" fmla="*/ 539966 w 885825"/>
                <a:gd name="connsiteY39" fmla="*/ 871467 h 1647825"/>
                <a:gd name="connsiteX40" fmla="*/ 711416 w 885825"/>
                <a:gd name="connsiteY40" fmla="*/ 1042917 h 1647825"/>
                <a:gd name="connsiteX41" fmla="*/ 721894 w 885825"/>
                <a:gd name="connsiteY41" fmla="*/ 1042917 h 1647825"/>
                <a:gd name="connsiteX42" fmla="*/ 879056 w 885825"/>
                <a:gd name="connsiteY42" fmla="*/ 818127 h 1647825"/>
                <a:gd name="connsiteX43" fmla="*/ 739991 w 885825"/>
                <a:gd name="connsiteY43" fmla="*/ 600957 h 1647825"/>
                <a:gd name="connsiteX44" fmla="*/ 666649 w 885825"/>
                <a:gd name="connsiteY44" fmla="*/ 618102 h 1647825"/>
                <a:gd name="connsiteX45" fmla="*/ 583781 w 885825"/>
                <a:gd name="connsiteY45" fmla="*/ 597147 h 1647825"/>
                <a:gd name="connsiteX46" fmla="*/ 559969 w 885825"/>
                <a:gd name="connsiteY46" fmla="*/ 580954 h 1647825"/>
                <a:gd name="connsiteX47" fmla="*/ 495199 w 885825"/>
                <a:gd name="connsiteY47" fmla="*/ 424744 h 1647825"/>
                <a:gd name="connsiteX48" fmla="*/ 523774 w 885825"/>
                <a:gd name="connsiteY48" fmla="*/ 415219 h 1647825"/>
                <a:gd name="connsiteX49" fmla="*/ 533299 w 885825"/>
                <a:gd name="connsiteY49" fmla="*/ 465702 h 1647825"/>
                <a:gd name="connsiteX50" fmla="*/ 540919 w 885825"/>
                <a:gd name="connsiteY50" fmla="*/ 490467 h 1647825"/>
                <a:gd name="connsiteX51" fmla="*/ 624739 w 885825"/>
                <a:gd name="connsiteY51" fmla="*/ 575239 h 1647825"/>
                <a:gd name="connsiteX52" fmla="*/ 645694 w 885825"/>
                <a:gd name="connsiteY52" fmla="*/ 580002 h 1647825"/>
                <a:gd name="connsiteX53" fmla="*/ 667601 w 885825"/>
                <a:gd name="connsiteY53" fmla="*/ 581907 h 1647825"/>
                <a:gd name="connsiteX54" fmla="*/ 682841 w 885825"/>
                <a:gd name="connsiteY54" fmla="*/ 580954 h 1647825"/>
                <a:gd name="connsiteX55" fmla="*/ 703796 w 885825"/>
                <a:gd name="connsiteY55" fmla="*/ 532377 h 1647825"/>
                <a:gd name="connsiteX56" fmla="*/ 709511 w 885825"/>
                <a:gd name="connsiteY56" fmla="*/ 505707 h 1647825"/>
                <a:gd name="connsiteX57" fmla="*/ 704749 w 885825"/>
                <a:gd name="connsiteY57" fmla="*/ 376167 h 1647825"/>
                <a:gd name="connsiteX58" fmla="*/ 513296 w 885825"/>
                <a:gd name="connsiteY58" fmla="*/ 293299 h 1647825"/>
                <a:gd name="connsiteX59" fmla="*/ 487579 w 885825"/>
                <a:gd name="connsiteY59" fmla="*/ 301872 h 1647825"/>
                <a:gd name="connsiteX60" fmla="*/ 352324 w 885825"/>
                <a:gd name="connsiteY60" fmla="*/ 368547 h 1647825"/>
                <a:gd name="connsiteX61" fmla="*/ 333274 w 885825"/>
                <a:gd name="connsiteY61" fmla="*/ 370452 h 1647825"/>
                <a:gd name="connsiteX62" fmla="*/ 191351 w 885825"/>
                <a:gd name="connsiteY62" fmla="*/ 445699 h 1647825"/>
                <a:gd name="connsiteX63" fmla="*/ 175159 w 885825"/>
                <a:gd name="connsiteY63" fmla="*/ 475227 h 1647825"/>
                <a:gd name="connsiteX64" fmla="*/ 175159 w 885825"/>
                <a:gd name="connsiteY64" fmla="*/ 608577 h 1647825"/>
                <a:gd name="connsiteX65" fmla="*/ 191351 w 885825"/>
                <a:gd name="connsiteY65" fmla="*/ 638104 h 1647825"/>
                <a:gd name="connsiteX66" fmla="*/ 332321 w 885825"/>
                <a:gd name="connsiteY66" fmla="*/ 716209 h 1647825"/>
                <a:gd name="connsiteX67" fmla="*/ 343751 w 885825"/>
                <a:gd name="connsiteY67" fmla="*/ 717162 h 1647825"/>
                <a:gd name="connsiteX68" fmla="*/ 474244 w 885825"/>
                <a:gd name="connsiteY68" fmla="*/ 639057 h 1647825"/>
                <a:gd name="connsiteX69" fmla="*/ 500914 w 885825"/>
                <a:gd name="connsiteY69" fmla="*/ 635247 h 1647825"/>
                <a:gd name="connsiteX70" fmla="*/ 503771 w 885825"/>
                <a:gd name="connsiteY70" fmla="*/ 658107 h 1647825"/>
                <a:gd name="connsiteX71" fmla="*/ 231356 w 885825"/>
                <a:gd name="connsiteY71" fmla="*/ 728592 h 1647825"/>
                <a:gd name="connsiteX72" fmla="*/ 160871 w 885825"/>
                <a:gd name="connsiteY72" fmla="*/ 820032 h 1647825"/>
                <a:gd name="connsiteX73" fmla="*/ 132296 w 885825"/>
                <a:gd name="connsiteY73" fmla="*/ 830509 h 1647825"/>
                <a:gd name="connsiteX74" fmla="*/ 101816 w 885825"/>
                <a:gd name="connsiteY74" fmla="*/ 835272 h 1647825"/>
                <a:gd name="connsiteX75" fmla="*/ 97054 w 885825"/>
                <a:gd name="connsiteY75" fmla="*/ 799077 h 1647825"/>
                <a:gd name="connsiteX76" fmla="*/ 124676 w 885825"/>
                <a:gd name="connsiteY76" fmla="*/ 796219 h 1647825"/>
                <a:gd name="connsiteX77" fmla="*/ 147536 w 885825"/>
                <a:gd name="connsiteY77" fmla="*/ 786694 h 1647825"/>
                <a:gd name="connsiteX78" fmla="*/ 198019 w 885825"/>
                <a:gd name="connsiteY78" fmla="*/ 706684 h 1647825"/>
                <a:gd name="connsiteX79" fmla="*/ 158014 w 885825"/>
                <a:gd name="connsiteY79" fmla="*/ 661917 h 1647825"/>
                <a:gd name="connsiteX80" fmla="*/ 143726 w 885825"/>
                <a:gd name="connsiteY80" fmla="*/ 637152 h 1647825"/>
                <a:gd name="connsiteX81" fmla="*/ 134201 w 885825"/>
                <a:gd name="connsiteY81" fmla="*/ 611434 h 1647825"/>
                <a:gd name="connsiteX82" fmla="*/ 127534 w 885825"/>
                <a:gd name="connsiteY82" fmla="*/ 584764 h 1647825"/>
                <a:gd name="connsiteX83" fmla="*/ 158966 w 885825"/>
                <a:gd name="connsiteY83" fmla="*/ 432364 h 1647825"/>
                <a:gd name="connsiteX84" fmla="*/ 177064 w 885825"/>
                <a:gd name="connsiteY84" fmla="*/ 407599 h 1647825"/>
                <a:gd name="connsiteX85" fmla="*/ 249454 w 885825"/>
                <a:gd name="connsiteY85" fmla="*/ 353307 h 1647825"/>
                <a:gd name="connsiteX86" fmla="*/ 126581 w 885825"/>
                <a:gd name="connsiteY86" fmla="*/ 164712 h 1647825"/>
                <a:gd name="connsiteX87" fmla="*/ 141821 w 885825"/>
                <a:gd name="connsiteY87" fmla="*/ 146614 h 1647825"/>
                <a:gd name="connsiteX88" fmla="*/ 162776 w 885825"/>
                <a:gd name="connsiteY88" fmla="*/ 163759 h 1647825"/>
                <a:gd name="connsiteX89" fmla="*/ 166586 w 885825"/>
                <a:gd name="connsiteY89" fmla="*/ 198049 h 1647825"/>
                <a:gd name="connsiteX90" fmla="*/ 334226 w 885825"/>
                <a:gd name="connsiteY90" fmla="*/ 335209 h 1647825"/>
                <a:gd name="connsiteX91" fmla="*/ 364706 w 885825"/>
                <a:gd name="connsiteY91" fmla="*/ 332352 h 1647825"/>
                <a:gd name="connsiteX92" fmla="*/ 479959 w 885825"/>
                <a:gd name="connsiteY92" fmla="*/ 253294 h 1647825"/>
                <a:gd name="connsiteX93" fmla="*/ 493294 w 885825"/>
                <a:gd name="connsiteY93" fmla="*/ 227577 h 1647825"/>
                <a:gd name="connsiteX94" fmla="*/ 261836 w 885825"/>
                <a:gd name="connsiteY94" fmla="*/ 8502 h 1647825"/>
                <a:gd name="connsiteX95" fmla="*/ 228499 w 885825"/>
                <a:gd name="connsiteY95" fmla="*/ 12312 h 1647825"/>
                <a:gd name="connsiteX96" fmla="*/ 135154 w 885825"/>
                <a:gd name="connsiteY96" fmla="*/ 50412 h 1647825"/>
                <a:gd name="connsiteX97" fmla="*/ 108484 w 885825"/>
                <a:gd name="connsiteY97" fmla="*/ 71367 h 1647825"/>
                <a:gd name="connsiteX98" fmla="*/ 30379 w 885825"/>
                <a:gd name="connsiteY98" fmla="*/ 221862 h 1647825"/>
                <a:gd name="connsiteX99" fmla="*/ 28474 w 885825"/>
                <a:gd name="connsiteY99" fmla="*/ 220909 h 1647825"/>
                <a:gd name="connsiteX100" fmla="*/ 28474 w 885825"/>
                <a:gd name="connsiteY100" fmla="*/ 280917 h 1647825"/>
                <a:gd name="connsiteX101" fmla="*/ 28474 w 885825"/>
                <a:gd name="connsiteY101" fmla="*/ 311397 h 1647825"/>
                <a:gd name="connsiteX102" fmla="*/ 17044 w 885825"/>
                <a:gd name="connsiteY102" fmla="*/ 619054 h 1647825"/>
                <a:gd name="connsiteX103" fmla="*/ 21806 w 885825"/>
                <a:gd name="connsiteY103" fmla="*/ 650487 h 1647825"/>
                <a:gd name="connsiteX104" fmla="*/ 28474 w 885825"/>
                <a:gd name="connsiteY104" fmla="*/ 681919 h 1647825"/>
                <a:gd name="connsiteX105" fmla="*/ 29426 w 885825"/>
                <a:gd name="connsiteY105" fmla="*/ 707637 h 1647825"/>
                <a:gd name="connsiteX106" fmla="*/ 38951 w 885825"/>
                <a:gd name="connsiteY106" fmla="*/ 891469 h 1647825"/>
                <a:gd name="connsiteX107" fmla="*/ 117056 w 885825"/>
                <a:gd name="connsiteY107" fmla="*/ 857179 h 1647825"/>
                <a:gd name="connsiteX108" fmla="*/ 147536 w 885825"/>
                <a:gd name="connsiteY108" fmla="*/ 854322 h 1647825"/>
                <a:gd name="connsiteX109" fmla="*/ 174206 w 885825"/>
                <a:gd name="connsiteY109" fmla="*/ 859084 h 1647825"/>
                <a:gd name="connsiteX110" fmla="*/ 280886 w 885825"/>
                <a:gd name="connsiteY110" fmla="*/ 1049584 h 1647825"/>
                <a:gd name="connsiteX111" fmla="*/ 266599 w 885825"/>
                <a:gd name="connsiteY111" fmla="*/ 1060062 h 1647825"/>
                <a:gd name="connsiteX112" fmla="*/ 255169 w 885825"/>
                <a:gd name="connsiteY112" fmla="*/ 1042917 h 1647825"/>
                <a:gd name="connsiteX113" fmla="*/ 166586 w 885825"/>
                <a:gd name="connsiteY113" fmla="*/ 884802 h 1647825"/>
                <a:gd name="connsiteX114" fmla="*/ 139916 w 885825"/>
                <a:gd name="connsiteY114" fmla="*/ 880039 h 1647825"/>
                <a:gd name="connsiteX115" fmla="*/ 115151 w 885825"/>
                <a:gd name="connsiteY115" fmla="*/ 880039 h 1647825"/>
                <a:gd name="connsiteX116" fmla="*/ 94196 w 885825"/>
                <a:gd name="connsiteY116" fmla="*/ 885754 h 1647825"/>
                <a:gd name="connsiteX117" fmla="*/ 29426 w 885825"/>
                <a:gd name="connsiteY117" fmla="*/ 975289 h 1647825"/>
                <a:gd name="connsiteX118" fmla="*/ 23711 w 885825"/>
                <a:gd name="connsiteY118" fmla="*/ 1006722 h 1647825"/>
                <a:gd name="connsiteX119" fmla="*/ 26569 w 885825"/>
                <a:gd name="connsiteY119" fmla="*/ 1287709 h 1647825"/>
                <a:gd name="connsiteX120" fmla="*/ 26569 w 885825"/>
                <a:gd name="connsiteY120" fmla="*/ 1312475 h 1647825"/>
                <a:gd name="connsiteX121" fmla="*/ 136106 w 885825"/>
                <a:gd name="connsiteY121" fmla="*/ 1281042 h 1647825"/>
                <a:gd name="connsiteX122" fmla="*/ 320891 w 885825"/>
                <a:gd name="connsiteY122" fmla="*/ 1394389 h 1647825"/>
                <a:gd name="connsiteX123" fmla="*/ 721894 w 885825"/>
                <a:gd name="connsiteY123" fmla="*/ 944809 h 1647825"/>
                <a:gd name="connsiteX124" fmla="*/ 740944 w 885825"/>
                <a:gd name="connsiteY124" fmla="*/ 702874 h 1647825"/>
                <a:gd name="connsiteX125" fmla="*/ 733324 w 885825"/>
                <a:gd name="connsiteY125" fmla="*/ 694302 h 1647825"/>
                <a:gd name="connsiteX126" fmla="*/ 733324 w 885825"/>
                <a:gd name="connsiteY126" fmla="*/ 693349 h 1647825"/>
                <a:gd name="connsiteX127" fmla="*/ 752374 w 885825"/>
                <a:gd name="connsiteY127" fmla="*/ 663822 h 1647825"/>
                <a:gd name="connsiteX128" fmla="*/ 753326 w 885825"/>
                <a:gd name="connsiteY128" fmla="*/ 663822 h 1647825"/>
                <a:gd name="connsiteX129" fmla="*/ 768566 w 885825"/>
                <a:gd name="connsiteY129" fmla="*/ 680014 h 1647825"/>
                <a:gd name="connsiteX130" fmla="*/ 746659 w 885825"/>
                <a:gd name="connsiteY130" fmla="*/ 970527 h 1647825"/>
                <a:gd name="connsiteX131" fmla="*/ 722846 w 885825"/>
                <a:gd name="connsiteY131" fmla="*/ 971479 h 1647825"/>
                <a:gd name="connsiteX132" fmla="*/ 721894 w 885825"/>
                <a:gd name="connsiteY132" fmla="*/ 944809 h 1647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</a:cxnLst>
              <a:rect l="l" t="t" r="r" b="b"/>
              <a:pathLst>
                <a:path w="885825" h="1647825">
                  <a:moveTo>
                    <a:pt x="320891" y="1394389"/>
                  </a:moveTo>
                  <a:cubicBezTo>
                    <a:pt x="325654" y="1403914"/>
                    <a:pt x="330416" y="1413439"/>
                    <a:pt x="333274" y="1423917"/>
                  </a:cubicBezTo>
                  <a:cubicBezTo>
                    <a:pt x="336131" y="1431537"/>
                    <a:pt x="338036" y="1440109"/>
                    <a:pt x="339941" y="1448682"/>
                  </a:cubicBezTo>
                  <a:cubicBezTo>
                    <a:pt x="342799" y="1463922"/>
                    <a:pt x="342799" y="1482972"/>
                    <a:pt x="333274" y="1502022"/>
                  </a:cubicBezTo>
                  <a:cubicBezTo>
                    <a:pt x="320891" y="1503927"/>
                    <a:pt x="314224" y="1502022"/>
                    <a:pt x="309461" y="1498212"/>
                  </a:cubicBezTo>
                  <a:cubicBezTo>
                    <a:pt x="296126" y="1484877"/>
                    <a:pt x="308509" y="1446777"/>
                    <a:pt x="294221" y="1422964"/>
                  </a:cubicBezTo>
                  <a:cubicBezTo>
                    <a:pt x="289459" y="1412487"/>
                    <a:pt x="284696" y="1402962"/>
                    <a:pt x="278029" y="1393437"/>
                  </a:cubicBezTo>
                  <a:cubicBezTo>
                    <a:pt x="247549" y="1347717"/>
                    <a:pt x="195161" y="1318189"/>
                    <a:pt x="136106" y="1318189"/>
                  </a:cubicBezTo>
                  <a:cubicBezTo>
                    <a:pt x="129439" y="1318189"/>
                    <a:pt x="121819" y="1318189"/>
                    <a:pt x="115151" y="1319142"/>
                  </a:cubicBezTo>
                  <a:cubicBezTo>
                    <a:pt x="108484" y="1320095"/>
                    <a:pt x="101816" y="1321047"/>
                    <a:pt x="95149" y="1322952"/>
                  </a:cubicBezTo>
                  <a:cubicBezTo>
                    <a:pt x="8471" y="1340097"/>
                    <a:pt x="-1054" y="1425822"/>
                    <a:pt x="27521" y="1492497"/>
                  </a:cubicBezTo>
                  <a:cubicBezTo>
                    <a:pt x="45619" y="1534407"/>
                    <a:pt x="74194" y="1564887"/>
                    <a:pt x="108484" y="1585842"/>
                  </a:cubicBezTo>
                  <a:cubicBezTo>
                    <a:pt x="115151" y="1589652"/>
                    <a:pt x="122771" y="1593462"/>
                    <a:pt x="129439" y="1597272"/>
                  </a:cubicBezTo>
                  <a:cubicBezTo>
                    <a:pt x="187541" y="1637277"/>
                    <a:pt x="262789" y="1653470"/>
                    <a:pt x="327559" y="1637277"/>
                  </a:cubicBezTo>
                  <a:cubicBezTo>
                    <a:pt x="338036" y="1634420"/>
                    <a:pt x="348514" y="1631562"/>
                    <a:pt x="358991" y="1626800"/>
                  </a:cubicBezTo>
                  <a:cubicBezTo>
                    <a:pt x="464719" y="1596320"/>
                    <a:pt x="512344" y="1501070"/>
                    <a:pt x="503771" y="1392484"/>
                  </a:cubicBezTo>
                  <a:cubicBezTo>
                    <a:pt x="503771" y="1384864"/>
                    <a:pt x="503771" y="1378197"/>
                    <a:pt x="502819" y="1370577"/>
                  </a:cubicBezTo>
                  <a:cubicBezTo>
                    <a:pt x="501866" y="1362957"/>
                    <a:pt x="500914" y="1356289"/>
                    <a:pt x="499961" y="1349622"/>
                  </a:cubicBezTo>
                  <a:cubicBezTo>
                    <a:pt x="503771" y="1349622"/>
                    <a:pt x="507581" y="1349622"/>
                    <a:pt x="512344" y="1349622"/>
                  </a:cubicBezTo>
                  <a:cubicBezTo>
                    <a:pt x="522821" y="1349622"/>
                    <a:pt x="534251" y="1348670"/>
                    <a:pt x="544729" y="1346764"/>
                  </a:cubicBezTo>
                  <a:cubicBezTo>
                    <a:pt x="627596" y="1339145"/>
                    <a:pt x="694271" y="1272470"/>
                    <a:pt x="713321" y="1186744"/>
                  </a:cubicBezTo>
                  <a:cubicBezTo>
                    <a:pt x="732371" y="1072444"/>
                    <a:pt x="637121" y="1072444"/>
                    <a:pt x="570446" y="1024819"/>
                  </a:cubicBezTo>
                  <a:cubicBezTo>
                    <a:pt x="551396" y="1101019"/>
                    <a:pt x="503771" y="1167694"/>
                    <a:pt x="426619" y="1182934"/>
                  </a:cubicBezTo>
                  <a:cubicBezTo>
                    <a:pt x="417094" y="1185792"/>
                    <a:pt x="407569" y="1187697"/>
                    <a:pt x="398044" y="1188650"/>
                  </a:cubicBezTo>
                  <a:cubicBezTo>
                    <a:pt x="388519" y="1189602"/>
                    <a:pt x="378994" y="1190554"/>
                    <a:pt x="368516" y="1190554"/>
                  </a:cubicBezTo>
                  <a:cubicBezTo>
                    <a:pt x="311366" y="1190554"/>
                    <a:pt x="259931" y="1167694"/>
                    <a:pt x="222784" y="1130547"/>
                  </a:cubicBezTo>
                  <a:cubicBezTo>
                    <a:pt x="215164" y="1122927"/>
                    <a:pt x="208496" y="1115307"/>
                    <a:pt x="201829" y="1106734"/>
                  </a:cubicBezTo>
                  <a:cubicBezTo>
                    <a:pt x="189446" y="1072444"/>
                    <a:pt x="160871" y="1053394"/>
                    <a:pt x="164681" y="1018152"/>
                  </a:cubicBezTo>
                  <a:cubicBezTo>
                    <a:pt x="162776" y="1007674"/>
                    <a:pt x="161824" y="996244"/>
                    <a:pt x="161824" y="984814"/>
                  </a:cubicBezTo>
                  <a:cubicBezTo>
                    <a:pt x="161824" y="976242"/>
                    <a:pt x="168491" y="967669"/>
                    <a:pt x="177064" y="966717"/>
                  </a:cubicBezTo>
                  <a:cubicBezTo>
                    <a:pt x="188494" y="964812"/>
                    <a:pt x="198019" y="973384"/>
                    <a:pt x="198019" y="983862"/>
                  </a:cubicBezTo>
                  <a:cubicBezTo>
                    <a:pt x="198019" y="1078159"/>
                    <a:pt x="275171" y="1155312"/>
                    <a:pt x="369469" y="1155312"/>
                  </a:cubicBezTo>
                  <a:cubicBezTo>
                    <a:pt x="380899" y="1155312"/>
                    <a:pt x="392329" y="1154359"/>
                    <a:pt x="403759" y="1151502"/>
                  </a:cubicBezTo>
                  <a:cubicBezTo>
                    <a:pt x="415189" y="1149597"/>
                    <a:pt x="425666" y="1145787"/>
                    <a:pt x="435191" y="1141977"/>
                  </a:cubicBezTo>
                  <a:cubicBezTo>
                    <a:pt x="485674" y="1129594"/>
                    <a:pt x="514249" y="1101019"/>
                    <a:pt x="525679" y="1053394"/>
                  </a:cubicBezTo>
                  <a:cubicBezTo>
                    <a:pt x="530441" y="1042917"/>
                    <a:pt x="533299" y="1032439"/>
                    <a:pt x="536156" y="1021962"/>
                  </a:cubicBezTo>
                  <a:cubicBezTo>
                    <a:pt x="539014" y="1011484"/>
                    <a:pt x="539966" y="1000054"/>
                    <a:pt x="539966" y="988624"/>
                  </a:cubicBezTo>
                  <a:cubicBezTo>
                    <a:pt x="517106" y="955287"/>
                    <a:pt x="503771" y="915282"/>
                    <a:pt x="503771" y="872419"/>
                  </a:cubicBezTo>
                  <a:cubicBezTo>
                    <a:pt x="503771" y="863847"/>
                    <a:pt x="510439" y="855274"/>
                    <a:pt x="519011" y="854322"/>
                  </a:cubicBezTo>
                  <a:cubicBezTo>
                    <a:pt x="530441" y="852417"/>
                    <a:pt x="539966" y="860989"/>
                    <a:pt x="539966" y="871467"/>
                  </a:cubicBezTo>
                  <a:cubicBezTo>
                    <a:pt x="539966" y="965764"/>
                    <a:pt x="617119" y="1042917"/>
                    <a:pt x="711416" y="1042917"/>
                  </a:cubicBezTo>
                  <a:cubicBezTo>
                    <a:pt x="715226" y="1042917"/>
                    <a:pt x="718084" y="1042917"/>
                    <a:pt x="721894" y="1042917"/>
                  </a:cubicBezTo>
                  <a:cubicBezTo>
                    <a:pt x="813334" y="1009579"/>
                    <a:pt x="879056" y="921949"/>
                    <a:pt x="879056" y="818127"/>
                  </a:cubicBezTo>
                  <a:cubicBezTo>
                    <a:pt x="879056" y="721924"/>
                    <a:pt x="821906" y="639057"/>
                    <a:pt x="739991" y="600957"/>
                  </a:cubicBezTo>
                  <a:cubicBezTo>
                    <a:pt x="718084" y="612387"/>
                    <a:pt x="693319" y="618102"/>
                    <a:pt x="666649" y="618102"/>
                  </a:cubicBezTo>
                  <a:cubicBezTo>
                    <a:pt x="637121" y="618102"/>
                    <a:pt x="608546" y="610482"/>
                    <a:pt x="583781" y="597147"/>
                  </a:cubicBezTo>
                  <a:cubicBezTo>
                    <a:pt x="575209" y="592384"/>
                    <a:pt x="567589" y="587622"/>
                    <a:pt x="559969" y="580954"/>
                  </a:cubicBezTo>
                  <a:cubicBezTo>
                    <a:pt x="523774" y="539044"/>
                    <a:pt x="485674" y="481894"/>
                    <a:pt x="495199" y="424744"/>
                  </a:cubicBezTo>
                  <a:cubicBezTo>
                    <a:pt x="495199" y="415219"/>
                    <a:pt x="514249" y="415219"/>
                    <a:pt x="523774" y="415219"/>
                  </a:cubicBezTo>
                  <a:cubicBezTo>
                    <a:pt x="523774" y="434269"/>
                    <a:pt x="523774" y="443794"/>
                    <a:pt x="533299" y="465702"/>
                  </a:cubicBezTo>
                  <a:cubicBezTo>
                    <a:pt x="535204" y="474274"/>
                    <a:pt x="538061" y="482847"/>
                    <a:pt x="540919" y="490467"/>
                  </a:cubicBezTo>
                  <a:cubicBezTo>
                    <a:pt x="555206" y="530472"/>
                    <a:pt x="579019" y="564762"/>
                    <a:pt x="624739" y="575239"/>
                  </a:cubicBezTo>
                  <a:cubicBezTo>
                    <a:pt x="631406" y="577144"/>
                    <a:pt x="639026" y="579049"/>
                    <a:pt x="645694" y="580002"/>
                  </a:cubicBezTo>
                  <a:cubicBezTo>
                    <a:pt x="653314" y="580954"/>
                    <a:pt x="659981" y="581907"/>
                    <a:pt x="667601" y="581907"/>
                  </a:cubicBezTo>
                  <a:cubicBezTo>
                    <a:pt x="672364" y="581907"/>
                    <a:pt x="677126" y="581907"/>
                    <a:pt x="682841" y="580954"/>
                  </a:cubicBezTo>
                  <a:cubicBezTo>
                    <a:pt x="692366" y="565714"/>
                    <a:pt x="699034" y="549522"/>
                    <a:pt x="703796" y="532377"/>
                  </a:cubicBezTo>
                  <a:cubicBezTo>
                    <a:pt x="706654" y="523804"/>
                    <a:pt x="708559" y="515232"/>
                    <a:pt x="709511" y="505707"/>
                  </a:cubicBezTo>
                  <a:cubicBezTo>
                    <a:pt x="723799" y="461892"/>
                    <a:pt x="714274" y="423792"/>
                    <a:pt x="704749" y="376167"/>
                  </a:cubicBezTo>
                  <a:cubicBezTo>
                    <a:pt x="676174" y="299967"/>
                    <a:pt x="590449" y="280917"/>
                    <a:pt x="513296" y="293299"/>
                  </a:cubicBezTo>
                  <a:cubicBezTo>
                    <a:pt x="504724" y="295204"/>
                    <a:pt x="496151" y="299014"/>
                    <a:pt x="487579" y="301872"/>
                  </a:cubicBezTo>
                  <a:cubicBezTo>
                    <a:pt x="444716" y="319017"/>
                    <a:pt x="399949" y="347592"/>
                    <a:pt x="352324" y="368547"/>
                  </a:cubicBezTo>
                  <a:cubicBezTo>
                    <a:pt x="345656" y="369499"/>
                    <a:pt x="338989" y="370452"/>
                    <a:pt x="333274" y="370452"/>
                  </a:cubicBezTo>
                  <a:cubicBezTo>
                    <a:pt x="274219" y="370452"/>
                    <a:pt x="221831" y="400932"/>
                    <a:pt x="191351" y="445699"/>
                  </a:cubicBezTo>
                  <a:cubicBezTo>
                    <a:pt x="185636" y="455224"/>
                    <a:pt x="179921" y="464749"/>
                    <a:pt x="175159" y="475227"/>
                  </a:cubicBezTo>
                  <a:cubicBezTo>
                    <a:pt x="161824" y="519042"/>
                    <a:pt x="152299" y="557142"/>
                    <a:pt x="175159" y="608577"/>
                  </a:cubicBezTo>
                  <a:cubicBezTo>
                    <a:pt x="179921" y="619054"/>
                    <a:pt x="184684" y="628579"/>
                    <a:pt x="191351" y="638104"/>
                  </a:cubicBezTo>
                  <a:cubicBezTo>
                    <a:pt x="221831" y="684777"/>
                    <a:pt x="274219" y="715257"/>
                    <a:pt x="332321" y="716209"/>
                  </a:cubicBezTo>
                  <a:cubicBezTo>
                    <a:pt x="336131" y="716209"/>
                    <a:pt x="339941" y="714304"/>
                    <a:pt x="343751" y="717162"/>
                  </a:cubicBezTo>
                  <a:cubicBezTo>
                    <a:pt x="395186" y="712399"/>
                    <a:pt x="444716" y="685729"/>
                    <a:pt x="474244" y="639057"/>
                  </a:cubicBezTo>
                  <a:cubicBezTo>
                    <a:pt x="479959" y="630484"/>
                    <a:pt x="492341" y="627627"/>
                    <a:pt x="500914" y="635247"/>
                  </a:cubicBezTo>
                  <a:cubicBezTo>
                    <a:pt x="507581" y="640962"/>
                    <a:pt x="508534" y="651439"/>
                    <a:pt x="503771" y="658107"/>
                  </a:cubicBezTo>
                  <a:cubicBezTo>
                    <a:pt x="444716" y="749547"/>
                    <a:pt x="325654" y="779074"/>
                    <a:pt x="231356" y="728592"/>
                  </a:cubicBezTo>
                  <a:cubicBezTo>
                    <a:pt x="222784" y="768597"/>
                    <a:pt x="196114" y="801934"/>
                    <a:pt x="160871" y="820032"/>
                  </a:cubicBezTo>
                  <a:cubicBezTo>
                    <a:pt x="152299" y="824794"/>
                    <a:pt x="142774" y="828604"/>
                    <a:pt x="132296" y="830509"/>
                  </a:cubicBezTo>
                  <a:cubicBezTo>
                    <a:pt x="123724" y="837177"/>
                    <a:pt x="111341" y="838129"/>
                    <a:pt x="101816" y="835272"/>
                  </a:cubicBezTo>
                  <a:cubicBezTo>
                    <a:pt x="85624" y="824794"/>
                    <a:pt x="76099" y="815269"/>
                    <a:pt x="97054" y="799077"/>
                  </a:cubicBezTo>
                  <a:cubicBezTo>
                    <a:pt x="104674" y="794314"/>
                    <a:pt x="114199" y="791457"/>
                    <a:pt x="124676" y="796219"/>
                  </a:cubicBezTo>
                  <a:cubicBezTo>
                    <a:pt x="132296" y="794314"/>
                    <a:pt x="140869" y="790504"/>
                    <a:pt x="147536" y="786694"/>
                  </a:cubicBezTo>
                  <a:cubicBezTo>
                    <a:pt x="176111" y="770502"/>
                    <a:pt x="196114" y="740974"/>
                    <a:pt x="198019" y="706684"/>
                  </a:cubicBezTo>
                  <a:cubicBezTo>
                    <a:pt x="181826" y="693349"/>
                    <a:pt x="168491" y="678109"/>
                    <a:pt x="158014" y="661917"/>
                  </a:cubicBezTo>
                  <a:cubicBezTo>
                    <a:pt x="152299" y="653344"/>
                    <a:pt x="147536" y="645724"/>
                    <a:pt x="143726" y="637152"/>
                  </a:cubicBezTo>
                  <a:cubicBezTo>
                    <a:pt x="139916" y="628579"/>
                    <a:pt x="137059" y="620007"/>
                    <a:pt x="134201" y="611434"/>
                  </a:cubicBezTo>
                  <a:cubicBezTo>
                    <a:pt x="131344" y="602862"/>
                    <a:pt x="129439" y="593337"/>
                    <a:pt x="127534" y="584764"/>
                  </a:cubicBezTo>
                  <a:cubicBezTo>
                    <a:pt x="123724" y="530472"/>
                    <a:pt x="114199" y="473322"/>
                    <a:pt x="158966" y="432364"/>
                  </a:cubicBezTo>
                  <a:cubicBezTo>
                    <a:pt x="164681" y="423792"/>
                    <a:pt x="170396" y="415219"/>
                    <a:pt x="177064" y="407599"/>
                  </a:cubicBezTo>
                  <a:cubicBezTo>
                    <a:pt x="197066" y="384739"/>
                    <a:pt x="221831" y="365689"/>
                    <a:pt x="249454" y="353307"/>
                  </a:cubicBezTo>
                  <a:cubicBezTo>
                    <a:pt x="177064" y="320922"/>
                    <a:pt x="126581" y="248532"/>
                    <a:pt x="126581" y="164712"/>
                  </a:cubicBezTo>
                  <a:cubicBezTo>
                    <a:pt x="126581" y="156139"/>
                    <a:pt x="133249" y="147567"/>
                    <a:pt x="141821" y="146614"/>
                  </a:cubicBezTo>
                  <a:cubicBezTo>
                    <a:pt x="153251" y="144709"/>
                    <a:pt x="162776" y="153282"/>
                    <a:pt x="162776" y="163759"/>
                  </a:cubicBezTo>
                  <a:cubicBezTo>
                    <a:pt x="162776" y="175189"/>
                    <a:pt x="163729" y="187572"/>
                    <a:pt x="166586" y="198049"/>
                  </a:cubicBezTo>
                  <a:cubicBezTo>
                    <a:pt x="182779" y="276154"/>
                    <a:pt x="251359" y="335209"/>
                    <a:pt x="334226" y="335209"/>
                  </a:cubicBezTo>
                  <a:cubicBezTo>
                    <a:pt x="344704" y="335209"/>
                    <a:pt x="354229" y="334257"/>
                    <a:pt x="364706" y="332352"/>
                  </a:cubicBezTo>
                  <a:cubicBezTo>
                    <a:pt x="410426" y="328542"/>
                    <a:pt x="458051" y="290442"/>
                    <a:pt x="479959" y="253294"/>
                  </a:cubicBezTo>
                  <a:cubicBezTo>
                    <a:pt x="484721" y="244722"/>
                    <a:pt x="489484" y="236149"/>
                    <a:pt x="493294" y="227577"/>
                  </a:cubicBezTo>
                  <a:cubicBezTo>
                    <a:pt x="524726" y="80892"/>
                    <a:pt x="381851" y="-4833"/>
                    <a:pt x="261836" y="8502"/>
                  </a:cubicBezTo>
                  <a:cubicBezTo>
                    <a:pt x="250406" y="8502"/>
                    <a:pt x="239929" y="10407"/>
                    <a:pt x="228499" y="12312"/>
                  </a:cubicBezTo>
                  <a:cubicBezTo>
                    <a:pt x="195161" y="18027"/>
                    <a:pt x="163729" y="30409"/>
                    <a:pt x="135154" y="50412"/>
                  </a:cubicBezTo>
                  <a:cubicBezTo>
                    <a:pt x="125629" y="57079"/>
                    <a:pt x="117056" y="63747"/>
                    <a:pt x="108484" y="71367"/>
                  </a:cubicBezTo>
                  <a:cubicBezTo>
                    <a:pt x="66574" y="109467"/>
                    <a:pt x="37046" y="161854"/>
                    <a:pt x="30379" y="221862"/>
                  </a:cubicBezTo>
                  <a:lnTo>
                    <a:pt x="28474" y="220909"/>
                  </a:lnTo>
                  <a:cubicBezTo>
                    <a:pt x="28474" y="220909"/>
                    <a:pt x="28474" y="243769"/>
                    <a:pt x="28474" y="280917"/>
                  </a:cubicBezTo>
                  <a:cubicBezTo>
                    <a:pt x="28474" y="290442"/>
                    <a:pt x="28474" y="299967"/>
                    <a:pt x="28474" y="311397"/>
                  </a:cubicBezTo>
                  <a:cubicBezTo>
                    <a:pt x="20854" y="415219"/>
                    <a:pt x="-7721" y="510469"/>
                    <a:pt x="17044" y="619054"/>
                  </a:cubicBezTo>
                  <a:cubicBezTo>
                    <a:pt x="17996" y="629532"/>
                    <a:pt x="19901" y="640009"/>
                    <a:pt x="21806" y="650487"/>
                  </a:cubicBezTo>
                  <a:cubicBezTo>
                    <a:pt x="23711" y="660964"/>
                    <a:pt x="25616" y="671442"/>
                    <a:pt x="28474" y="681919"/>
                  </a:cubicBezTo>
                  <a:cubicBezTo>
                    <a:pt x="28474" y="690492"/>
                    <a:pt x="29426" y="699064"/>
                    <a:pt x="29426" y="707637"/>
                  </a:cubicBezTo>
                  <a:cubicBezTo>
                    <a:pt x="29426" y="767644"/>
                    <a:pt x="58001" y="834319"/>
                    <a:pt x="38951" y="891469"/>
                  </a:cubicBezTo>
                  <a:cubicBezTo>
                    <a:pt x="67526" y="891469"/>
                    <a:pt x="86576" y="853369"/>
                    <a:pt x="117056" y="857179"/>
                  </a:cubicBezTo>
                  <a:cubicBezTo>
                    <a:pt x="126581" y="855274"/>
                    <a:pt x="137059" y="854322"/>
                    <a:pt x="147536" y="854322"/>
                  </a:cubicBezTo>
                  <a:cubicBezTo>
                    <a:pt x="156109" y="855274"/>
                    <a:pt x="165634" y="857179"/>
                    <a:pt x="174206" y="859084"/>
                  </a:cubicBezTo>
                  <a:cubicBezTo>
                    <a:pt x="256121" y="881944"/>
                    <a:pt x="303746" y="967669"/>
                    <a:pt x="280886" y="1049584"/>
                  </a:cubicBezTo>
                  <a:cubicBezTo>
                    <a:pt x="278981" y="1056252"/>
                    <a:pt x="273266" y="1060062"/>
                    <a:pt x="266599" y="1060062"/>
                  </a:cubicBezTo>
                  <a:cubicBezTo>
                    <a:pt x="258026" y="1059109"/>
                    <a:pt x="253264" y="1050537"/>
                    <a:pt x="255169" y="1042917"/>
                  </a:cubicBezTo>
                  <a:cubicBezTo>
                    <a:pt x="274219" y="974337"/>
                    <a:pt x="235166" y="903852"/>
                    <a:pt x="166586" y="884802"/>
                  </a:cubicBezTo>
                  <a:cubicBezTo>
                    <a:pt x="158014" y="881944"/>
                    <a:pt x="148489" y="880992"/>
                    <a:pt x="139916" y="880039"/>
                  </a:cubicBezTo>
                  <a:cubicBezTo>
                    <a:pt x="131344" y="879087"/>
                    <a:pt x="122771" y="879087"/>
                    <a:pt x="115151" y="880039"/>
                  </a:cubicBezTo>
                  <a:cubicBezTo>
                    <a:pt x="107531" y="880992"/>
                    <a:pt x="99911" y="882897"/>
                    <a:pt x="94196" y="885754"/>
                  </a:cubicBezTo>
                  <a:cubicBezTo>
                    <a:pt x="57049" y="900042"/>
                    <a:pt x="37999" y="938142"/>
                    <a:pt x="29426" y="975289"/>
                  </a:cubicBezTo>
                  <a:cubicBezTo>
                    <a:pt x="27521" y="985767"/>
                    <a:pt x="25616" y="996244"/>
                    <a:pt x="23711" y="1006722"/>
                  </a:cubicBezTo>
                  <a:cubicBezTo>
                    <a:pt x="9424" y="1101019"/>
                    <a:pt x="11329" y="1195317"/>
                    <a:pt x="26569" y="1287709"/>
                  </a:cubicBezTo>
                  <a:cubicBezTo>
                    <a:pt x="26569" y="1302950"/>
                    <a:pt x="26569" y="1312475"/>
                    <a:pt x="26569" y="1312475"/>
                  </a:cubicBezTo>
                  <a:cubicBezTo>
                    <a:pt x="58001" y="1292472"/>
                    <a:pt x="96101" y="1281042"/>
                    <a:pt x="136106" y="1281042"/>
                  </a:cubicBezTo>
                  <a:cubicBezTo>
                    <a:pt x="217069" y="1282947"/>
                    <a:pt x="285649" y="1328667"/>
                    <a:pt x="320891" y="1394389"/>
                  </a:cubicBezTo>
                  <a:close/>
                  <a:moveTo>
                    <a:pt x="721894" y="944809"/>
                  </a:moveTo>
                  <a:cubicBezTo>
                    <a:pt x="793331" y="882897"/>
                    <a:pt x="801904" y="775264"/>
                    <a:pt x="740944" y="702874"/>
                  </a:cubicBezTo>
                  <a:cubicBezTo>
                    <a:pt x="738086" y="700017"/>
                    <a:pt x="736181" y="697159"/>
                    <a:pt x="733324" y="694302"/>
                  </a:cubicBezTo>
                  <a:cubicBezTo>
                    <a:pt x="733324" y="694302"/>
                    <a:pt x="733324" y="694302"/>
                    <a:pt x="733324" y="693349"/>
                  </a:cubicBezTo>
                  <a:lnTo>
                    <a:pt x="752374" y="663822"/>
                  </a:lnTo>
                  <a:cubicBezTo>
                    <a:pt x="752374" y="663822"/>
                    <a:pt x="753326" y="663822"/>
                    <a:pt x="753326" y="663822"/>
                  </a:cubicBezTo>
                  <a:cubicBezTo>
                    <a:pt x="759041" y="668584"/>
                    <a:pt x="763804" y="674299"/>
                    <a:pt x="768566" y="680014"/>
                  </a:cubicBezTo>
                  <a:cubicBezTo>
                    <a:pt x="842861" y="766692"/>
                    <a:pt x="832384" y="896232"/>
                    <a:pt x="746659" y="970527"/>
                  </a:cubicBezTo>
                  <a:cubicBezTo>
                    <a:pt x="739991" y="976242"/>
                    <a:pt x="729514" y="977194"/>
                    <a:pt x="722846" y="971479"/>
                  </a:cubicBezTo>
                  <a:cubicBezTo>
                    <a:pt x="713321" y="963859"/>
                    <a:pt x="714274" y="951477"/>
                    <a:pt x="721894" y="9448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5CD507BF-EB6A-441F-81CF-65F96FF7E27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PE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093C006-2BB1-491C-8332-43D2DEF13B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0016293"/>
              </p:ext>
            </p:extLst>
          </p:nvPr>
        </p:nvGraphicFramePr>
        <p:xfrm>
          <a:off x="3467713" y="1888412"/>
          <a:ext cx="2587199" cy="43268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2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8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21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7757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0445" marR="80445" marT="40222" marB="40222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0585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0445" marR="80445" marT="40222" marB="40222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9845">
                <a:tc>
                  <a:txBody>
                    <a:bodyPr/>
                    <a:lstStyle/>
                    <a:p>
                      <a:pPr algn="ctr"/>
                      <a:endParaRPr lang="ko-KR" altLang="en-US" sz="2300" dirty="0"/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9845">
                <a:tc>
                  <a:txBody>
                    <a:bodyPr/>
                    <a:lstStyle/>
                    <a:p>
                      <a:pPr algn="ctr"/>
                      <a:endParaRPr lang="ko-KR" altLang="en-US" sz="2300" dirty="0"/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9845">
                <a:tc>
                  <a:txBody>
                    <a:bodyPr/>
                    <a:lstStyle/>
                    <a:p>
                      <a:pPr algn="ctr"/>
                      <a:endParaRPr lang="ko-KR" altLang="en-US" sz="2300" dirty="0"/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9845">
                <a:tc>
                  <a:txBody>
                    <a:bodyPr/>
                    <a:lstStyle/>
                    <a:p>
                      <a:pPr algn="ctr"/>
                      <a:endParaRPr lang="ko-KR" altLang="en-US" sz="2300" dirty="0"/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9845">
                <a:tc>
                  <a:txBody>
                    <a:bodyPr/>
                    <a:lstStyle/>
                    <a:p>
                      <a:pPr algn="ctr"/>
                      <a:endParaRPr lang="ko-KR" altLang="en-US" sz="2300" dirty="0"/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9845">
                <a:tc>
                  <a:txBody>
                    <a:bodyPr/>
                    <a:lstStyle/>
                    <a:p>
                      <a:pPr algn="ctr"/>
                      <a:endParaRPr lang="ko-KR" altLang="en-US" sz="2300" dirty="0"/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94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5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$ 1200</a:t>
                      </a:r>
                      <a:endParaRPr lang="ko-KR" altLang="en-US" sz="15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5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4" name="Table 9">
            <a:extLst>
              <a:ext uri="{FF2B5EF4-FFF2-40B4-BE49-F238E27FC236}">
                <a16:creationId xmlns:a16="http://schemas.microsoft.com/office/drawing/2014/main" id="{F8FAF96F-2412-4069-A292-D0C9C68FB8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1507577"/>
              </p:ext>
            </p:extLst>
          </p:nvPr>
        </p:nvGraphicFramePr>
        <p:xfrm>
          <a:off x="780471" y="1888412"/>
          <a:ext cx="2587199" cy="43268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2122">
                  <a:extLst>
                    <a:ext uri="{9D8B030D-6E8A-4147-A177-3AD203B41FA5}">
                      <a16:colId xmlns:a16="http://schemas.microsoft.com/office/drawing/2014/main" val="1873470940"/>
                    </a:ext>
                  </a:extLst>
                </a:gridCol>
                <a:gridCol w="2032837">
                  <a:extLst>
                    <a:ext uri="{9D8B030D-6E8A-4147-A177-3AD203B41FA5}">
                      <a16:colId xmlns:a16="http://schemas.microsoft.com/office/drawing/2014/main" val="35178818"/>
                    </a:ext>
                  </a:extLst>
                </a:gridCol>
                <a:gridCol w="282240">
                  <a:extLst>
                    <a:ext uri="{9D8B030D-6E8A-4147-A177-3AD203B41FA5}">
                      <a16:colId xmlns:a16="http://schemas.microsoft.com/office/drawing/2014/main" val="3355307088"/>
                    </a:ext>
                  </a:extLst>
                </a:gridCol>
              </a:tblGrid>
              <a:tr h="327757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0445" marR="80445" marT="40222" marB="40222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1623015"/>
                  </a:ext>
                </a:extLst>
              </a:tr>
              <a:tr h="1010585">
                <a:tc gridSpan="3">
                  <a:txBody>
                    <a:bodyPr/>
                    <a:lstStyle/>
                    <a:p>
                      <a:endParaRPr lang="ko-KR" altLang="en-US" sz="2300" dirty="0">
                        <a:latin typeface="+mn-lt"/>
                      </a:endParaRPr>
                    </a:p>
                  </a:txBody>
                  <a:tcPr marL="80445" marR="80445" marT="40222" marB="40222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8467341"/>
                  </a:ext>
                </a:extLst>
              </a:tr>
              <a:tr h="429845"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1541162"/>
                  </a:ext>
                </a:extLst>
              </a:tr>
              <a:tr h="429845"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1595103"/>
                  </a:ext>
                </a:extLst>
              </a:tr>
              <a:tr h="429845"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0892642"/>
                  </a:ext>
                </a:extLst>
              </a:tr>
              <a:tr h="429845"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5035224"/>
                  </a:ext>
                </a:extLst>
              </a:tr>
              <a:tr h="429845"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3748008"/>
                  </a:ext>
                </a:extLst>
              </a:tr>
              <a:tr h="429845"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6235992"/>
                  </a:ext>
                </a:extLst>
              </a:tr>
              <a:tr h="409427">
                <a:tc>
                  <a:txBody>
                    <a:bodyPr/>
                    <a:lstStyle/>
                    <a:p>
                      <a:pPr algn="ctr"/>
                      <a:endParaRPr lang="en-US" altLang="ko-KR" sz="15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$1000</a:t>
                      </a: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ko-KR" sz="15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8791884"/>
                  </a:ext>
                </a:extLst>
              </a:tr>
            </a:tbl>
          </a:graphicData>
        </a:graphic>
      </p:graphicFrame>
      <p:graphicFrame>
        <p:nvGraphicFramePr>
          <p:cNvPr id="5" name="Table 10">
            <a:extLst>
              <a:ext uri="{FF2B5EF4-FFF2-40B4-BE49-F238E27FC236}">
                <a16:creationId xmlns:a16="http://schemas.microsoft.com/office/drawing/2014/main" id="{14F838DB-96F8-45AF-BD82-4DA3984618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733759"/>
              </p:ext>
            </p:extLst>
          </p:nvPr>
        </p:nvGraphicFramePr>
        <p:xfrm>
          <a:off x="8842197" y="1888412"/>
          <a:ext cx="2587199" cy="43268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2240">
                  <a:extLst>
                    <a:ext uri="{9D8B030D-6E8A-4147-A177-3AD203B41FA5}">
                      <a16:colId xmlns:a16="http://schemas.microsoft.com/office/drawing/2014/main" val="36818928"/>
                    </a:ext>
                  </a:extLst>
                </a:gridCol>
                <a:gridCol w="2032837">
                  <a:extLst>
                    <a:ext uri="{9D8B030D-6E8A-4147-A177-3AD203B41FA5}">
                      <a16:colId xmlns:a16="http://schemas.microsoft.com/office/drawing/2014/main" val="3244720975"/>
                    </a:ext>
                  </a:extLst>
                </a:gridCol>
                <a:gridCol w="272122">
                  <a:extLst>
                    <a:ext uri="{9D8B030D-6E8A-4147-A177-3AD203B41FA5}">
                      <a16:colId xmlns:a16="http://schemas.microsoft.com/office/drawing/2014/main" val="1256753128"/>
                    </a:ext>
                  </a:extLst>
                </a:gridCol>
              </a:tblGrid>
              <a:tr h="327757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0445" marR="80445" marT="40222" marB="40222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7789810"/>
                  </a:ext>
                </a:extLst>
              </a:tr>
              <a:tr h="1010585">
                <a:tc gridSpan="3">
                  <a:txBody>
                    <a:bodyPr/>
                    <a:lstStyle/>
                    <a:p>
                      <a:endParaRPr lang="ko-KR" altLang="en-US" sz="2300" dirty="0">
                        <a:latin typeface="+mn-lt"/>
                      </a:endParaRPr>
                    </a:p>
                  </a:txBody>
                  <a:tcPr marL="80445" marR="80445" marT="40222" marB="40222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93276"/>
                  </a:ext>
                </a:extLst>
              </a:tr>
              <a:tr h="429845"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2946752"/>
                  </a:ext>
                </a:extLst>
              </a:tr>
              <a:tr h="429845"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6009191"/>
                  </a:ext>
                </a:extLst>
              </a:tr>
              <a:tr h="429845"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749955"/>
                  </a:ext>
                </a:extLst>
              </a:tr>
              <a:tr h="429845"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26977"/>
                  </a:ext>
                </a:extLst>
              </a:tr>
              <a:tr h="429845"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2956753"/>
                  </a:ext>
                </a:extLst>
              </a:tr>
              <a:tr h="429845"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6060291"/>
                  </a:ext>
                </a:extLst>
              </a:tr>
              <a:tr h="4094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5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$600</a:t>
                      </a:r>
                      <a:endParaRPr lang="ko-KR" altLang="en-US" sz="15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5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3976845"/>
                  </a:ext>
                </a:extLst>
              </a:tr>
            </a:tbl>
          </a:graphicData>
        </a:graphic>
      </p:graphicFrame>
      <p:graphicFrame>
        <p:nvGraphicFramePr>
          <p:cNvPr id="6" name="Table 11">
            <a:extLst>
              <a:ext uri="{FF2B5EF4-FFF2-40B4-BE49-F238E27FC236}">
                <a16:creationId xmlns:a16="http://schemas.microsoft.com/office/drawing/2014/main" id="{90B1D980-E843-4C38-9BBC-CE369C384A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11155"/>
              </p:ext>
            </p:extLst>
          </p:nvPr>
        </p:nvGraphicFramePr>
        <p:xfrm>
          <a:off x="6154955" y="1888412"/>
          <a:ext cx="2587199" cy="43268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2122">
                  <a:extLst>
                    <a:ext uri="{9D8B030D-6E8A-4147-A177-3AD203B41FA5}">
                      <a16:colId xmlns:a16="http://schemas.microsoft.com/office/drawing/2014/main" val="2981874513"/>
                    </a:ext>
                  </a:extLst>
                </a:gridCol>
                <a:gridCol w="2032837">
                  <a:extLst>
                    <a:ext uri="{9D8B030D-6E8A-4147-A177-3AD203B41FA5}">
                      <a16:colId xmlns:a16="http://schemas.microsoft.com/office/drawing/2014/main" val="2059806731"/>
                    </a:ext>
                  </a:extLst>
                </a:gridCol>
                <a:gridCol w="282240">
                  <a:extLst>
                    <a:ext uri="{9D8B030D-6E8A-4147-A177-3AD203B41FA5}">
                      <a16:colId xmlns:a16="http://schemas.microsoft.com/office/drawing/2014/main" val="4048089094"/>
                    </a:ext>
                  </a:extLst>
                </a:gridCol>
              </a:tblGrid>
              <a:tr h="327757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0445" marR="80445" marT="40222" marB="40222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6390717"/>
                  </a:ext>
                </a:extLst>
              </a:tr>
              <a:tr h="1010585">
                <a:tc gridSpan="3">
                  <a:txBody>
                    <a:bodyPr/>
                    <a:lstStyle/>
                    <a:p>
                      <a:endParaRPr lang="ko-KR" altLang="en-US" sz="2300" dirty="0">
                        <a:latin typeface="+mn-lt"/>
                      </a:endParaRPr>
                    </a:p>
                  </a:txBody>
                  <a:tcPr marL="80445" marR="80445" marT="40222" marB="40222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549605"/>
                  </a:ext>
                </a:extLst>
              </a:tr>
              <a:tr h="429845"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2317417"/>
                  </a:ext>
                </a:extLst>
              </a:tr>
              <a:tr h="429845"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7855949"/>
                  </a:ext>
                </a:extLst>
              </a:tr>
              <a:tr h="429845"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3095235"/>
                  </a:ext>
                </a:extLst>
              </a:tr>
              <a:tr h="429845"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3572825"/>
                  </a:ext>
                </a:extLst>
              </a:tr>
              <a:tr h="429845"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5390546"/>
                  </a:ext>
                </a:extLst>
              </a:tr>
              <a:tr h="429845"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2881565"/>
                  </a:ext>
                </a:extLst>
              </a:tr>
              <a:tr h="4094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5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$600</a:t>
                      </a:r>
                      <a:endParaRPr lang="ko-KR" altLang="en-US" sz="15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5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153482"/>
                  </a:ext>
                </a:extLst>
              </a:tr>
            </a:tbl>
          </a:graphicData>
        </a:graphic>
      </p:graphicFrame>
      <p:sp>
        <p:nvSpPr>
          <p:cNvPr id="7" name="Freeform: Shape 30">
            <a:extLst>
              <a:ext uri="{FF2B5EF4-FFF2-40B4-BE49-F238E27FC236}">
                <a16:creationId xmlns:a16="http://schemas.microsoft.com/office/drawing/2014/main" id="{2ACCDEC1-A70B-4A86-8E0A-0FF92CD7C7A2}"/>
              </a:ext>
            </a:extLst>
          </p:cNvPr>
          <p:cNvSpPr/>
          <p:nvPr/>
        </p:nvSpPr>
        <p:spPr>
          <a:xfrm>
            <a:off x="9724338" y="2445602"/>
            <a:ext cx="822915" cy="674760"/>
          </a:xfrm>
          <a:custGeom>
            <a:avLst/>
            <a:gdLst>
              <a:gd name="connsiteX0" fmla="*/ 498522 w 822915"/>
              <a:gd name="connsiteY0" fmla="*/ 142253 h 674760"/>
              <a:gd name="connsiteX1" fmla="*/ 259978 w 822915"/>
              <a:gd name="connsiteY1" fmla="*/ 279827 h 674760"/>
              <a:gd name="connsiteX2" fmla="*/ 335890 w 822915"/>
              <a:gd name="connsiteY2" fmla="*/ 323851 h 674760"/>
              <a:gd name="connsiteX3" fmla="*/ 574434 w 822915"/>
              <a:gd name="connsiteY3" fmla="*/ 186228 h 674760"/>
              <a:gd name="connsiteX4" fmla="*/ 624258 w 822915"/>
              <a:gd name="connsiteY4" fmla="*/ 0 h 674760"/>
              <a:gd name="connsiteX5" fmla="*/ 818941 w 822915"/>
              <a:gd name="connsiteY5" fmla="*/ 112777 h 674760"/>
              <a:gd name="connsiteX6" fmla="*/ 822915 w 822915"/>
              <a:gd name="connsiteY6" fmla="*/ 110485 h 674760"/>
              <a:gd name="connsiteX7" fmla="*/ 822915 w 822915"/>
              <a:gd name="connsiteY7" fmla="*/ 115079 h 674760"/>
              <a:gd name="connsiteX8" fmla="*/ 822915 w 822915"/>
              <a:gd name="connsiteY8" fmla="*/ 115080 h 674760"/>
              <a:gd name="connsiteX9" fmla="*/ 822915 w 822915"/>
              <a:gd name="connsiteY9" fmla="*/ 186990 h 674760"/>
              <a:gd name="connsiteX10" fmla="*/ 795896 w 822915"/>
              <a:gd name="connsiteY10" fmla="*/ 202534 h 674760"/>
              <a:gd name="connsiteX11" fmla="*/ 795720 w 822915"/>
              <a:gd name="connsiteY11" fmla="*/ 231800 h 674760"/>
              <a:gd name="connsiteX12" fmla="*/ 783184 w 822915"/>
              <a:gd name="connsiteY12" fmla="*/ 240287 h 674760"/>
              <a:gd name="connsiteX13" fmla="*/ 782862 w 822915"/>
              <a:gd name="connsiteY13" fmla="*/ 360767 h 674760"/>
              <a:gd name="connsiteX14" fmla="*/ 770583 w 822915"/>
              <a:gd name="connsiteY14" fmla="*/ 367903 h 674760"/>
              <a:gd name="connsiteX15" fmla="*/ 769811 w 822915"/>
              <a:gd name="connsiteY15" fmla="*/ 247101 h 674760"/>
              <a:gd name="connsiteX16" fmla="*/ 756632 w 822915"/>
              <a:gd name="connsiteY16" fmla="*/ 253080 h 674760"/>
              <a:gd name="connsiteX17" fmla="*/ 756564 w 822915"/>
              <a:gd name="connsiteY17" fmla="*/ 225161 h 674760"/>
              <a:gd name="connsiteX18" fmla="*/ 729502 w 822915"/>
              <a:gd name="connsiteY18" fmla="*/ 240728 h 674760"/>
              <a:gd name="connsiteX19" fmla="*/ 729308 w 822915"/>
              <a:gd name="connsiteY19" fmla="*/ 270181 h 674760"/>
              <a:gd name="connsiteX20" fmla="*/ 716772 w 822915"/>
              <a:gd name="connsiteY20" fmla="*/ 278668 h 674760"/>
              <a:gd name="connsiteX21" fmla="*/ 716450 w 822915"/>
              <a:gd name="connsiteY21" fmla="*/ 399148 h 674760"/>
              <a:gd name="connsiteX22" fmla="*/ 704171 w 822915"/>
              <a:gd name="connsiteY22" fmla="*/ 406220 h 674760"/>
              <a:gd name="connsiteX23" fmla="*/ 703400 w 822915"/>
              <a:gd name="connsiteY23" fmla="*/ 285483 h 674760"/>
              <a:gd name="connsiteX24" fmla="*/ 690220 w 822915"/>
              <a:gd name="connsiteY24" fmla="*/ 291461 h 674760"/>
              <a:gd name="connsiteX25" fmla="*/ 690151 w 822915"/>
              <a:gd name="connsiteY25" fmla="*/ 263367 h 674760"/>
              <a:gd name="connsiteX26" fmla="*/ 663139 w 822915"/>
              <a:gd name="connsiteY26" fmla="*/ 278907 h 674760"/>
              <a:gd name="connsiteX27" fmla="*/ 662961 w 822915"/>
              <a:gd name="connsiteY27" fmla="*/ 308562 h 674760"/>
              <a:gd name="connsiteX28" fmla="*/ 650360 w 822915"/>
              <a:gd name="connsiteY28" fmla="*/ 317049 h 674760"/>
              <a:gd name="connsiteX29" fmla="*/ 650039 w 822915"/>
              <a:gd name="connsiteY29" fmla="*/ 437464 h 674760"/>
              <a:gd name="connsiteX30" fmla="*/ 637824 w 822915"/>
              <a:gd name="connsiteY30" fmla="*/ 444601 h 674760"/>
              <a:gd name="connsiteX31" fmla="*/ 636988 w 822915"/>
              <a:gd name="connsiteY31" fmla="*/ 323864 h 674760"/>
              <a:gd name="connsiteX32" fmla="*/ 623808 w 822915"/>
              <a:gd name="connsiteY32" fmla="*/ 329843 h 674760"/>
              <a:gd name="connsiteX33" fmla="*/ 623739 w 822915"/>
              <a:gd name="connsiteY33" fmla="*/ 301572 h 674760"/>
              <a:gd name="connsiteX34" fmla="*/ 596728 w 822915"/>
              <a:gd name="connsiteY34" fmla="*/ 317112 h 674760"/>
              <a:gd name="connsiteX35" fmla="*/ 596549 w 822915"/>
              <a:gd name="connsiteY35" fmla="*/ 346880 h 674760"/>
              <a:gd name="connsiteX36" fmla="*/ 584013 w 822915"/>
              <a:gd name="connsiteY36" fmla="*/ 355366 h 674760"/>
              <a:gd name="connsiteX37" fmla="*/ 583627 w 822915"/>
              <a:gd name="connsiteY37" fmla="*/ 475846 h 674760"/>
              <a:gd name="connsiteX38" fmla="*/ 571412 w 822915"/>
              <a:gd name="connsiteY38" fmla="*/ 482982 h 674760"/>
              <a:gd name="connsiteX39" fmla="*/ 570576 w 822915"/>
              <a:gd name="connsiteY39" fmla="*/ 362245 h 674760"/>
              <a:gd name="connsiteX40" fmla="*/ 557396 w 822915"/>
              <a:gd name="connsiteY40" fmla="*/ 368160 h 674760"/>
              <a:gd name="connsiteX41" fmla="*/ 557344 w 822915"/>
              <a:gd name="connsiteY41" fmla="*/ 339768 h 674760"/>
              <a:gd name="connsiteX42" fmla="*/ 530316 w 822915"/>
              <a:gd name="connsiteY42" fmla="*/ 355317 h 674760"/>
              <a:gd name="connsiteX43" fmla="*/ 530137 w 822915"/>
              <a:gd name="connsiteY43" fmla="*/ 385261 h 674760"/>
              <a:gd name="connsiteX44" fmla="*/ 517601 w 822915"/>
              <a:gd name="connsiteY44" fmla="*/ 393747 h 674760"/>
              <a:gd name="connsiteX45" fmla="*/ 517215 w 822915"/>
              <a:gd name="connsiteY45" fmla="*/ 514227 h 674760"/>
              <a:gd name="connsiteX46" fmla="*/ 505000 w 822915"/>
              <a:gd name="connsiteY46" fmla="*/ 521299 h 674760"/>
              <a:gd name="connsiteX47" fmla="*/ 504228 w 822915"/>
              <a:gd name="connsiteY47" fmla="*/ 400562 h 674760"/>
              <a:gd name="connsiteX48" fmla="*/ 490984 w 822915"/>
              <a:gd name="connsiteY48" fmla="*/ 406541 h 674760"/>
              <a:gd name="connsiteX49" fmla="*/ 490932 w 822915"/>
              <a:gd name="connsiteY49" fmla="*/ 377974 h 674760"/>
              <a:gd name="connsiteX50" fmla="*/ 463906 w 822915"/>
              <a:gd name="connsiteY50" fmla="*/ 393522 h 674760"/>
              <a:gd name="connsiteX51" fmla="*/ 463725 w 822915"/>
              <a:gd name="connsiteY51" fmla="*/ 423642 h 674760"/>
              <a:gd name="connsiteX52" fmla="*/ 451189 w 822915"/>
              <a:gd name="connsiteY52" fmla="*/ 432128 h 674760"/>
              <a:gd name="connsiteX53" fmla="*/ 450867 w 822915"/>
              <a:gd name="connsiteY53" fmla="*/ 552544 h 674760"/>
              <a:gd name="connsiteX54" fmla="*/ 438588 w 822915"/>
              <a:gd name="connsiteY54" fmla="*/ 559680 h 674760"/>
              <a:gd name="connsiteX55" fmla="*/ 437816 w 822915"/>
              <a:gd name="connsiteY55" fmla="*/ 438944 h 674760"/>
              <a:gd name="connsiteX56" fmla="*/ 424637 w 822915"/>
              <a:gd name="connsiteY56" fmla="*/ 444922 h 674760"/>
              <a:gd name="connsiteX57" fmla="*/ 424567 w 822915"/>
              <a:gd name="connsiteY57" fmla="*/ 416153 h 674760"/>
              <a:gd name="connsiteX58" fmla="*/ 397513 w 822915"/>
              <a:gd name="connsiteY58" fmla="*/ 431716 h 674760"/>
              <a:gd name="connsiteX59" fmla="*/ 397314 w 822915"/>
              <a:gd name="connsiteY59" fmla="*/ 461960 h 674760"/>
              <a:gd name="connsiteX60" fmla="*/ 384777 w 822915"/>
              <a:gd name="connsiteY60" fmla="*/ 470446 h 674760"/>
              <a:gd name="connsiteX61" fmla="*/ 384456 w 822915"/>
              <a:gd name="connsiteY61" fmla="*/ 590925 h 674760"/>
              <a:gd name="connsiteX62" fmla="*/ 372176 w 822915"/>
              <a:gd name="connsiteY62" fmla="*/ 598062 h 674760"/>
              <a:gd name="connsiteX63" fmla="*/ 371405 w 822915"/>
              <a:gd name="connsiteY63" fmla="*/ 477325 h 674760"/>
              <a:gd name="connsiteX64" fmla="*/ 358225 w 822915"/>
              <a:gd name="connsiteY64" fmla="*/ 483304 h 674760"/>
              <a:gd name="connsiteX65" fmla="*/ 358155 w 822915"/>
              <a:gd name="connsiteY65" fmla="*/ 454359 h 674760"/>
              <a:gd name="connsiteX66" fmla="*/ 331149 w 822915"/>
              <a:gd name="connsiteY66" fmla="*/ 469895 h 674760"/>
              <a:gd name="connsiteX67" fmla="*/ 330966 w 822915"/>
              <a:gd name="connsiteY67" fmla="*/ 500340 h 674760"/>
              <a:gd name="connsiteX68" fmla="*/ 318430 w 822915"/>
              <a:gd name="connsiteY68" fmla="*/ 508827 h 674760"/>
              <a:gd name="connsiteX69" fmla="*/ 318043 w 822915"/>
              <a:gd name="connsiteY69" fmla="*/ 629307 h 674760"/>
              <a:gd name="connsiteX70" fmla="*/ 305828 w 822915"/>
              <a:gd name="connsiteY70" fmla="*/ 636379 h 674760"/>
              <a:gd name="connsiteX71" fmla="*/ 304993 w 822915"/>
              <a:gd name="connsiteY71" fmla="*/ 515642 h 674760"/>
              <a:gd name="connsiteX72" fmla="*/ 291813 w 822915"/>
              <a:gd name="connsiteY72" fmla="*/ 521621 h 674760"/>
              <a:gd name="connsiteX73" fmla="*/ 291742 w 822915"/>
              <a:gd name="connsiteY73" fmla="*/ 492565 h 674760"/>
              <a:gd name="connsiteX74" fmla="*/ 264738 w 822915"/>
              <a:gd name="connsiteY74" fmla="*/ 508100 h 674760"/>
              <a:gd name="connsiteX75" fmla="*/ 264554 w 822915"/>
              <a:gd name="connsiteY75" fmla="*/ 538722 h 674760"/>
              <a:gd name="connsiteX76" fmla="*/ 252018 w 822915"/>
              <a:gd name="connsiteY76" fmla="*/ 547208 h 674760"/>
              <a:gd name="connsiteX77" fmla="*/ 251632 w 822915"/>
              <a:gd name="connsiteY77" fmla="*/ 667688 h 674760"/>
              <a:gd name="connsiteX78" fmla="*/ 239417 w 822915"/>
              <a:gd name="connsiteY78" fmla="*/ 674760 h 674760"/>
              <a:gd name="connsiteX79" fmla="*/ 238581 w 822915"/>
              <a:gd name="connsiteY79" fmla="*/ 554023 h 674760"/>
              <a:gd name="connsiteX80" fmla="*/ 225402 w 822915"/>
              <a:gd name="connsiteY80" fmla="*/ 560002 h 674760"/>
              <a:gd name="connsiteX81" fmla="*/ 225348 w 822915"/>
              <a:gd name="connsiteY81" fmla="*/ 530760 h 674760"/>
              <a:gd name="connsiteX82" fmla="*/ 198657 w 822915"/>
              <a:gd name="connsiteY82" fmla="*/ 546116 h 674760"/>
              <a:gd name="connsiteX83" fmla="*/ 198657 w 822915"/>
              <a:gd name="connsiteY83" fmla="*/ 546115 h 674760"/>
              <a:gd name="connsiteX84" fmla="*/ 130396 w 822915"/>
              <a:gd name="connsiteY84" fmla="*/ 506882 h 674760"/>
              <a:gd name="connsiteX85" fmla="*/ 130380 w 822915"/>
              <a:gd name="connsiteY85" fmla="*/ 512715 h 674760"/>
              <a:gd name="connsiteX86" fmla="*/ 118101 w 822915"/>
              <a:gd name="connsiteY86" fmla="*/ 519851 h 674760"/>
              <a:gd name="connsiteX87" fmla="*/ 117973 w 822915"/>
              <a:gd name="connsiteY87" fmla="*/ 499741 h 674760"/>
              <a:gd name="connsiteX88" fmla="*/ 64188 w 822915"/>
              <a:gd name="connsiteY88" fmla="*/ 468829 h 674760"/>
              <a:gd name="connsiteX89" fmla="*/ 63969 w 822915"/>
              <a:gd name="connsiteY89" fmla="*/ 551096 h 674760"/>
              <a:gd name="connsiteX90" fmla="*/ 51690 w 822915"/>
              <a:gd name="connsiteY90" fmla="*/ 558232 h 674760"/>
              <a:gd name="connsiteX91" fmla="*/ 51070 w 822915"/>
              <a:gd name="connsiteY91" fmla="*/ 461289 h 674760"/>
              <a:gd name="connsiteX92" fmla="*/ 0 w 822915"/>
              <a:gd name="connsiteY92" fmla="*/ 431936 h 674760"/>
              <a:gd name="connsiteX93" fmla="*/ 0 w 822915"/>
              <a:gd name="connsiteY93" fmla="*/ 360026 h 674760"/>
              <a:gd name="connsiteX94" fmla="*/ 0 w 822915"/>
              <a:gd name="connsiteY94" fmla="*/ 355430 h 674760"/>
              <a:gd name="connsiteX95" fmla="*/ 3973 w 822915"/>
              <a:gd name="connsiteY95" fmla="*/ 357734 h 674760"/>
              <a:gd name="connsiteX96" fmla="*/ 37482 w 822915"/>
              <a:gd name="connsiteY96" fmla="*/ 338409 h 674760"/>
              <a:gd name="connsiteX97" fmla="*/ 37481 w 822915"/>
              <a:gd name="connsiteY97" fmla="*/ 337974 h 674760"/>
              <a:gd name="connsiteX98" fmla="*/ 77534 w 822915"/>
              <a:gd name="connsiteY98" fmla="*/ 314894 h 674760"/>
              <a:gd name="connsiteX99" fmla="*/ 77531 w 822915"/>
              <a:gd name="connsiteY99" fmla="*/ 315311 h 674760"/>
              <a:gd name="connsiteX100" fmla="*/ 103894 w 822915"/>
              <a:gd name="connsiteY100" fmla="*/ 300107 h 674760"/>
              <a:gd name="connsiteX101" fmla="*/ 103893 w 822915"/>
              <a:gd name="connsiteY101" fmla="*/ 299593 h 674760"/>
              <a:gd name="connsiteX102" fmla="*/ 143882 w 822915"/>
              <a:gd name="connsiteY102" fmla="*/ 276512 h 674760"/>
              <a:gd name="connsiteX103" fmla="*/ 143878 w 822915"/>
              <a:gd name="connsiteY103" fmla="*/ 277047 h 674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822915" h="674760">
                <a:moveTo>
                  <a:pt x="498522" y="142253"/>
                </a:moveTo>
                <a:lnTo>
                  <a:pt x="259978" y="279827"/>
                </a:lnTo>
                <a:lnTo>
                  <a:pt x="335890" y="323851"/>
                </a:lnTo>
                <a:lnTo>
                  <a:pt x="574434" y="186228"/>
                </a:lnTo>
                <a:close/>
                <a:moveTo>
                  <a:pt x="624258" y="0"/>
                </a:moveTo>
                <a:lnTo>
                  <a:pt x="818941" y="112777"/>
                </a:lnTo>
                <a:lnTo>
                  <a:pt x="822915" y="110485"/>
                </a:lnTo>
                <a:lnTo>
                  <a:pt x="822915" y="115079"/>
                </a:lnTo>
                <a:lnTo>
                  <a:pt x="822915" y="115080"/>
                </a:lnTo>
                <a:lnTo>
                  <a:pt x="822915" y="186990"/>
                </a:lnTo>
                <a:lnTo>
                  <a:pt x="795896" y="202534"/>
                </a:lnTo>
                <a:lnTo>
                  <a:pt x="795720" y="231800"/>
                </a:lnTo>
                <a:lnTo>
                  <a:pt x="783184" y="240287"/>
                </a:lnTo>
                <a:lnTo>
                  <a:pt x="782862" y="360767"/>
                </a:lnTo>
                <a:lnTo>
                  <a:pt x="770583" y="367903"/>
                </a:lnTo>
                <a:lnTo>
                  <a:pt x="769811" y="247101"/>
                </a:lnTo>
                <a:lnTo>
                  <a:pt x="756632" y="253080"/>
                </a:lnTo>
                <a:lnTo>
                  <a:pt x="756564" y="225161"/>
                </a:lnTo>
                <a:lnTo>
                  <a:pt x="729502" y="240728"/>
                </a:lnTo>
                <a:lnTo>
                  <a:pt x="729308" y="270181"/>
                </a:lnTo>
                <a:lnTo>
                  <a:pt x="716772" y="278668"/>
                </a:lnTo>
                <a:lnTo>
                  <a:pt x="716450" y="399148"/>
                </a:lnTo>
                <a:lnTo>
                  <a:pt x="704171" y="406220"/>
                </a:lnTo>
                <a:lnTo>
                  <a:pt x="703400" y="285483"/>
                </a:lnTo>
                <a:lnTo>
                  <a:pt x="690220" y="291461"/>
                </a:lnTo>
                <a:lnTo>
                  <a:pt x="690151" y="263367"/>
                </a:lnTo>
                <a:lnTo>
                  <a:pt x="663139" y="278907"/>
                </a:lnTo>
                <a:lnTo>
                  <a:pt x="662961" y="308562"/>
                </a:lnTo>
                <a:lnTo>
                  <a:pt x="650360" y="317049"/>
                </a:lnTo>
                <a:lnTo>
                  <a:pt x="650039" y="437464"/>
                </a:lnTo>
                <a:lnTo>
                  <a:pt x="637824" y="444601"/>
                </a:lnTo>
                <a:lnTo>
                  <a:pt x="636988" y="323864"/>
                </a:lnTo>
                <a:lnTo>
                  <a:pt x="623808" y="329843"/>
                </a:lnTo>
                <a:lnTo>
                  <a:pt x="623739" y="301572"/>
                </a:lnTo>
                <a:lnTo>
                  <a:pt x="596728" y="317112"/>
                </a:lnTo>
                <a:lnTo>
                  <a:pt x="596549" y="346880"/>
                </a:lnTo>
                <a:lnTo>
                  <a:pt x="584013" y="355366"/>
                </a:lnTo>
                <a:lnTo>
                  <a:pt x="583627" y="475846"/>
                </a:lnTo>
                <a:lnTo>
                  <a:pt x="571412" y="482982"/>
                </a:lnTo>
                <a:lnTo>
                  <a:pt x="570576" y="362245"/>
                </a:lnTo>
                <a:lnTo>
                  <a:pt x="557396" y="368160"/>
                </a:lnTo>
                <a:lnTo>
                  <a:pt x="557344" y="339768"/>
                </a:lnTo>
                <a:lnTo>
                  <a:pt x="530316" y="355317"/>
                </a:lnTo>
                <a:lnTo>
                  <a:pt x="530137" y="385261"/>
                </a:lnTo>
                <a:lnTo>
                  <a:pt x="517601" y="393747"/>
                </a:lnTo>
                <a:lnTo>
                  <a:pt x="517215" y="514227"/>
                </a:lnTo>
                <a:lnTo>
                  <a:pt x="505000" y="521299"/>
                </a:lnTo>
                <a:lnTo>
                  <a:pt x="504228" y="400562"/>
                </a:lnTo>
                <a:lnTo>
                  <a:pt x="490984" y="406541"/>
                </a:lnTo>
                <a:lnTo>
                  <a:pt x="490932" y="377974"/>
                </a:lnTo>
                <a:lnTo>
                  <a:pt x="463906" y="393522"/>
                </a:lnTo>
                <a:lnTo>
                  <a:pt x="463725" y="423642"/>
                </a:lnTo>
                <a:lnTo>
                  <a:pt x="451189" y="432128"/>
                </a:lnTo>
                <a:lnTo>
                  <a:pt x="450867" y="552544"/>
                </a:lnTo>
                <a:lnTo>
                  <a:pt x="438588" y="559680"/>
                </a:lnTo>
                <a:lnTo>
                  <a:pt x="437816" y="438944"/>
                </a:lnTo>
                <a:lnTo>
                  <a:pt x="424637" y="444922"/>
                </a:lnTo>
                <a:lnTo>
                  <a:pt x="424567" y="416153"/>
                </a:lnTo>
                <a:lnTo>
                  <a:pt x="397513" y="431716"/>
                </a:lnTo>
                <a:lnTo>
                  <a:pt x="397314" y="461960"/>
                </a:lnTo>
                <a:lnTo>
                  <a:pt x="384777" y="470446"/>
                </a:lnTo>
                <a:lnTo>
                  <a:pt x="384456" y="590925"/>
                </a:lnTo>
                <a:lnTo>
                  <a:pt x="372176" y="598062"/>
                </a:lnTo>
                <a:lnTo>
                  <a:pt x="371405" y="477325"/>
                </a:lnTo>
                <a:lnTo>
                  <a:pt x="358225" y="483304"/>
                </a:lnTo>
                <a:lnTo>
                  <a:pt x="358155" y="454359"/>
                </a:lnTo>
                <a:lnTo>
                  <a:pt x="331149" y="469895"/>
                </a:lnTo>
                <a:lnTo>
                  <a:pt x="330966" y="500340"/>
                </a:lnTo>
                <a:lnTo>
                  <a:pt x="318430" y="508827"/>
                </a:lnTo>
                <a:lnTo>
                  <a:pt x="318043" y="629307"/>
                </a:lnTo>
                <a:lnTo>
                  <a:pt x="305828" y="636379"/>
                </a:lnTo>
                <a:lnTo>
                  <a:pt x="304993" y="515642"/>
                </a:lnTo>
                <a:lnTo>
                  <a:pt x="291813" y="521621"/>
                </a:lnTo>
                <a:lnTo>
                  <a:pt x="291742" y="492565"/>
                </a:lnTo>
                <a:lnTo>
                  <a:pt x="264738" y="508100"/>
                </a:lnTo>
                <a:lnTo>
                  <a:pt x="264554" y="538722"/>
                </a:lnTo>
                <a:lnTo>
                  <a:pt x="252018" y="547208"/>
                </a:lnTo>
                <a:lnTo>
                  <a:pt x="251632" y="667688"/>
                </a:lnTo>
                <a:lnTo>
                  <a:pt x="239417" y="674760"/>
                </a:lnTo>
                <a:lnTo>
                  <a:pt x="238581" y="554023"/>
                </a:lnTo>
                <a:lnTo>
                  <a:pt x="225402" y="560002"/>
                </a:lnTo>
                <a:lnTo>
                  <a:pt x="225348" y="530760"/>
                </a:lnTo>
                <a:lnTo>
                  <a:pt x="198657" y="546116"/>
                </a:lnTo>
                <a:lnTo>
                  <a:pt x="198657" y="546115"/>
                </a:lnTo>
                <a:lnTo>
                  <a:pt x="130396" y="506882"/>
                </a:lnTo>
                <a:lnTo>
                  <a:pt x="130380" y="512715"/>
                </a:lnTo>
                <a:lnTo>
                  <a:pt x="118101" y="519851"/>
                </a:lnTo>
                <a:lnTo>
                  <a:pt x="117973" y="499741"/>
                </a:lnTo>
                <a:lnTo>
                  <a:pt x="64188" y="468829"/>
                </a:lnTo>
                <a:lnTo>
                  <a:pt x="63969" y="551096"/>
                </a:lnTo>
                <a:lnTo>
                  <a:pt x="51690" y="558232"/>
                </a:lnTo>
                <a:lnTo>
                  <a:pt x="51070" y="461289"/>
                </a:lnTo>
                <a:lnTo>
                  <a:pt x="0" y="431936"/>
                </a:lnTo>
                <a:lnTo>
                  <a:pt x="0" y="360026"/>
                </a:lnTo>
                <a:lnTo>
                  <a:pt x="0" y="355430"/>
                </a:lnTo>
                <a:lnTo>
                  <a:pt x="3973" y="357734"/>
                </a:lnTo>
                <a:lnTo>
                  <a:pt x="37482" y="338409"/>
                </a:lnTo>
                <a:lnTo>
                  <a:pt x="37481" y="337974"/>
                </a:lnTo>
                <a:lnTo>
                  <a:pt x="77534" y="314894"/>
                </a:lnTo>
                <a:lnTo>
                  <a:pt x="77531" y="315311"/>
                </a:lnTo>
                <a:lnTo>
                  <a:pt x="103894" y="300107"/>
                </a:lnTo>
                <a:lnTo>
                  <a:pt x="103893" y="299593"/>
                </a:lnTo>
                <a:lnTo>
                  <a:pt x="143882" y="276512"/>
                </a:lnTo>
                <a:lnTo>
                  <a:pt x="143878" y="277047"/>
                </a:lnTo>
                <a:close/>
              </a:path>
            </a:pathLst>
          </a:custGeom>
          <a:solidFill>
            <a:schemeClr val="accent4"/>
          </a:solidFill>
          <a:ln w="269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8" name="Trapezoid 10">
            <a:extLst>
              <a:ext uri="{FF2B5EF4-FFF2-40B4-BE49-F238E27FC236}">
                <a16:creationId xmlns:a16="http://schemas.microsoft.com/office/drawing/2014/main" id="{20D1BA75-327B-419C-ABFA-9B4DBABFC6B4}"/>
              </a:ext>
            </a:extLst>
          </p:cNvPr>
          <p:cNvSpPr/>
          <p:nvPr/>
        </p:nvSpPr>
        <p:spPr>
          <a:xfrm>
            <a:off x="4472999" y="2445602"/>
            <a:ext cx="576626" cy="575951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9" name="Rounded Rectangle 12">
            <a:extLst>
              <a:ext uri="{FF2B5EF4-FFF2-40B4-BE49-F238E27FC236}">
                <a16:creationId xmlns:a16="http://schemas.microsoft.com/office/drawing/2014/main" id="{DD0A7E1E-19E9-4BA9-AA7D-25EBFD3A1404}"/>
              </a:ext>
            </a:extLst>
          </p:cNvPr>
          <p:cNvSpPr>
            <a:spLocks noChangeAspect="1"/>
          </p:cNvSpPr>
          <p:nvPr/>
        </p:nvSpPr>
        <p:spPr>
          <a:xfrm>
            <a:off x="7210638" y="2445602"/>
            <a:ext cx="466303" cy="555684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10" name="Freeform: Shape 29">
            <a:extLst>
              <a:ext uri="{FF2B5EF4-FFF2-40B4-BE49-F238E27FC236}">
                <a16:creationId xmlns:a16="http://schemas.microsoft.com/office/drawing/2014/main" id="{74B28F6A-DED3-4A09-A26A-6FF574FFE6F0}"/>
              </a:ext>
            </a:extLst>
          </p:cNvPr>
          <p:cNvSpPr/>
          <p:nvPr/>
        </p:nvSpPr>
        <p:spPr>
          <a:xfrm>
            <a:off x="1485824" y="2541073"/>
            <a:ext cx="1176492" cy="460213"/>
          </a:xfrm>
          <a:custGeom>
            <a:avLst/>
            <a:gdLst>
              <a:gd name="connsiteX0" fmla="*/ 2530020 w 5252326"/>
              <a:gd name="connsiteY0" fmla="*/ 1586124 h 2054575"/>
              <a:gd name="connsiteX1" fmla="*/ 2508973 w 5252326"/>
              <a:gd name="connsiteY1" fmla="*/ 1597458 h 2054575"/>
              <a:gd name="connsiteX2" fmla="*/ 2493861 w 5252326"/>
              <a:gd name="connsiteY2" fmla="*/ 1692442 h 2054575"/>
              <a:gd name="connsiteX3" fmla="*/ 2525703 w 5252326"/>
              <a:gd name="connsiteY3" fmla="*/ 1727522 h 2054575"/>
              <a:gd name="connsiteX4" fmla="*/ 2530020 w 5252326"/>
              <a:gd name="connsiteY4" fmla="*/ 1586124 h 2054575"/>
              <a:gd name="connsiteX5" fmla="*/ 2626085 w 5252326"/>
              <a:gd name="connsiteY5" fmla="*/ 1561299 h 2054575"/>
              <a:gd name="connsiteX6" fmla="*/ 2522465 w 5252326"/>
              <a:gd name="connsiteY6" fmla="*/ 1660601 h 2054575"/>
              <a:gd name="connsiteX7" fmla="*/ 2625005 w 5252326"/>
              <a:gd name="connsiteY7" fmla="*/ 1760982 h 2054575"/>
              <a:gd name="connsiteX8" fmla="*/ 2724847 w 5252326"/>
              <a:gd name="connsiteY8" fmla="*/ 1661140 h 2054575"/>
              <a:gd name="connsiteX9" fmla="*/ 2626085 w 5252326"/>
              <a:gd name="connsiteY9" fmla="*/ 1561299 h 2054575"/>
              <a:gd name="connsiteX10" fmla="*/ 2626625 w 5252326"/>
              <a:gd name="connsiteY10" fmla="*/ 1511108 h 2054575"/>
              <a:gd name="connsiteX11" fmla="*/ 2775038 w 5252326"/>
              <a:gd name="connsiteY11" fmla="*/ 1661680 h 2054575"/>
              <a:gd name="connsiteX12" fmla="*/ 2624466 w 5252326"/>
              <a:gd name="connsiteY12" fmla="*/ 1810094 h 2054575"/>
              <a:gd name="connsiteX13" fmla="*/ 2466338 w 5252326"/>
              <a:gd name="connsiteY13" fmla="*/ 1656283 h 2054575"/>
              <a:gd name="connsiteX14" fmla="*/ 2626625 w 5252326"/>
              <a:gd name="connsiteY14" fmla="*/ 1511108 h 2054575"/>
              <a:gd name="connsiteX15" fmla="*/ 2624466 w 5252326"/>
              <a:gd name="connsiteY15" fmla="*/ 1404791 h 2054575"/>
              <a:gd name="connsiteX16" fmla="*/ 2371893 w 5252326"/>
              <a:gd name="connsiteY16" fmla="*/ 1661141 h 2054575"/>
              <a:gd name="connsiteX17" fmla="*/ 2621767 w 5252326"/>
              <a:gd name="connsiteY17" fmla="*/ 1915333 h 2054575"/>
              <a:gd name="connsiteX18" fmla="*/ 2879737 w 5252326"/>
              <a:gd name="connsiteY18" fmla="*/ 1670316 h 2054575"/>
              <a:gd name="connsiteX19" fmla="*/ 2624466 w 5252326"/>
              <a:gd name="connsiteY19" fmla="*/ 1404791 h 2054575"/>
              <a:gd name="connsiteX20" fmla="*/ 2625545 w 5252326"/>
              <a:gd name="connsiteY20" fmla="*/ 1354060 h 2054575"/>
              <a:gd name="connsiteX21" fmla="*/ 2931547 w 5252326"/>
              <a:gd name="connsiteY21" fmla="*/ 1660602 h 2054575"/>
              <a:gd name="connsiteX22" fmla="*/ 2625545 w 5252326"/>
              <a:gd name="connsiteY22" fmla="*/ 1966603 h 2054575"/>
              <a:gd name="connsiteX23" fmla="*/ 2319543 w 5252326"/>
              <a:gd name="connsiteY23" fmla="*/ 1658982 h 2054575"/>
              <a:gd name="connsiteX24" fmla="*/ 2625545 w 5252326"/>
              <a:gd name="connsiteY24" fmla="*/ 1354060 h 2054575"/>
              <a:gd name="connsiteX25" fmla="*/ 2626085 w 5252326"/>
              <a:gd name="connsiteY25" fmla="*/ 1328695 h 2054575"/>
              <a:gd name="connsiteX26" fmla="*/ 2292559 w 5252326"/>
              <a:gd name="connsiteY26" fmla="*/ 1661141 h 2054575"/>
              <a:gd name="connsiteX27" fmla="*/ 2626085 w 5252326"/>
              <a:gd name="connsiteY27" fmla="*/ 1992508 h 2054575"/>
              <a:gd name="connsiteX28" fmla="*/ 2958531 w 5252326"/>
              <a:gd name="connsiteY28" fmla="*/ 1660062 h 2054575"/>
              <a:gd name="connsiteX29" fmla="*/ 2626085 w 5252326"/>
              <a:gd name="connsiteY29" fmla="*/ 1328695 h 2054575"/>
              <a:gd name="connsiteX30" fmla="*/ 2727006 w 5252326"/>
              <a:gd name="connsiteY30" fmla="*/ 1232091 h 2054575"/>
              <a:gd name="connsiteX31" fmla="*/ 2302266 w 5252326"/>
              <a:gd name="connsiteY31" fmla="*/ 1232629 h 2054575"/>
              <a:gd name="connsiteX32" fmla="*/ 2302273 w 5252326"/>
              <a:gd name="connsiteY32" fmla="*/ 1232631 h 2054575"/>
              <a:gd name="connsiteX33" fmla="*/ 2727194 w 5252326"/>
              <a:gd name="connsiteY33" fmla="*/ 1232092 h 2054575"/>
              <a:gd name="connsiteX34" fmla="*/ 2252164 w 5252326"/>
              <a:gd name="connsiteY34" fmla="*/ 1161344 h 2054575"/>
              <a:gd name="connsiteX35" fmla="*/ 2264698 w 5252326"/>
              <a:gd name="connsiteY35" fmla="*/ 1178730 h 2054575"/>
              <a:gd name="connsiteX36" fmla="*/ 2273664 w 5252326"/>
              <a:gd name="connsiteY36" fmla="*/ 1193300 h 2054575"/>
              <a:gd name="connsiteX37" fmla="*/ 2269892 w 5252326"/>
              <a:gd name="connsiteY37" fmla="*/ 1182979 h 2054575"/>
              <a:gd name="connsiteX38" fmla="*/ 2238591 w 5252326"/>
              <a:gd name="connsiteY38" fmla="*/ 1143583 h 2054575"/>
              <a:gd name="connsiteX39" fmla="*/ 2239007 w 5252326"/>
              <a:gd name="connsiteY39" fmla="*/ 1144122 h 2054575"/>
              <a:gd name="connsiteX40" fmla="*/ 3015198 w 5252326"/>
              <a:gd name="connsiteY40" fmla="*/ 1144122 h 2054575"/>
              <a:gd name="connsiteX41" fmla="*/ 2984436 w 5252326"/>
              <a:gd name="connsiteY41" fmla="*/ 1182440 h 2054575"/>
              <a:gd name="connsiteX42" fmla="*/ 2973642 w 5252326"/>
              <a:gd name="connsiteY42" fmla="*/ 1214281 h 2054575"/>
              <a:gd name="connsiteX43" fmla="*/ 2970741 w 5252326"/>
              <a:gd name="connsiteY43" fmla="*/ 1228920 h 2054575"/>
              <a:gd name="connsiteX44" fmla="*/ 2955294 w 5252326"/>
              <a:gd name="connsiteY44" fmla="*/ 1232630 h 2054575"/>
              <a:gd name="connsiteX45" fmla="*/ 2955832 w 5252326"/>
              <a:gd name="connsiteY45" fmla="*/ 1232631 h 2054575"/>
              <a:gd name="connsiteX46" fmla="*/ 2974181 w 5252326"/>
              <a:gd name="connsiteY46" fmla="*/ 1214282 h 2054575"/>
              <a:gd name="connsiteX47" fmla="*/ 2984975 w 5252326"/>
              <a:gd name="connsiteY47" fmla="*/ 1182440 h 2054575"/>
              <a:gd name="connsiteX48" fmla="*/ 3015737 w 5252326"/>
              <a:gd name="connsiteY48" fmla="*/ 1143583 h 2054575"/>
              <a:gd name="connsiteX49" fmla="*/ 2238591 w 5252326"/>
              <a:gd name="connsiteY49" fmla="*/ 1143583 h 2054575"/>
              <a:gd name="connsiteX50" fmla="*/ 3137166 w 5252326"/>
              <a:gd name="connsiteY50" fmla="*/ 1097170 h 2054575"/>
              <a:gd name="connsiteX51" fmla="*/ 3160373 w 5252326"/>
              <a:gd name="connsiteY51" fmla="*/ 1120376 h 2054575"/>
              <a:gd name="connsiteX52" fmla="*/ 3141484 w 5252326"/>
              <a:gd name="connsiteY52" fmla="*/ 1138726 h 2054575"/>
              <a:gd name="connsiteX53" fmla="*/ 3101547 w 5252326"/>
              <a:gd name="connsiteY53" fmla="*/ 1138726 h 2054575"/>
              <a:gd name="connsiteX54" fmla="*/ 3129071 w 5252326"/>
              <a:gd name="connsiteY54" fmla="*/ 1173805 h 2054575"/>
              <a:gd name="connsiteX55" fmla="*/ 3124754 w 5252326"/>
              <a:gd name="connsiteY55" fmla="*/ 1253139 h 2054575"/>
              <a:gd name="connsiteX56" fmla="*/ 3067007 w 5252326"/>
              <a:gd name="connsiteY56" fmla="*/ 1276346 h 2054575"/>
              <a:gd name="connsiteX57" fmla="*/ 3002245 w 5252326"/>
              <a:gd name="connsiteY57" fmla="*/ 1265552 h 2054575"/>
              <a:gd name="connsiteX58" fmla="*/ 2953674 w 5252326"/>
              <a:gd name="connsiteY58" fmla="*/ 1324377 h 2054575"/>
              <a:gd name="connsiteX59" fmla="*/ 2954213 w 5252326"/>
              <a:gd name="connsiteY59" fmla="*/ 1446886 h 2054575"/>
              <a:gd name="connsiteX60" fmla="*/ 2961769 w 5252326"/>
              <a:gd name="connsiteY60" fmla="*/ 1478188 h 2054575"/>
              <a:gd name="connsiteX61" fmla="*/ 2952594 w 5252326"/>
              <a:gd name="connsiteY61" fmla="*/ 1872698 h 2054575"/>
              <a:gd name="connsiteX62" fmla="*/ 2601799 w 5252326"/>
              <a:gd name="connsiteY62" fmla="*/ 2054032 h 2054575"/>
              <a:gd name="connsiteX63" fmla="*/ 2282845 w 5252326"/>
              <a:gd name="connsiteY63" fmla="*/ 1489521 h 2054575"/>
              <a:gd name="connsiteX64" fmla="*/ 2296877 w 5252326"/>
              <a:gd name="connsiteY64" fmla="*/ 1464156 h 2054575"/>
              <a:gd name="connsiteX65" fmla="*/ 2296337 w 5252326"/>
              <a:gd name="connsiteY65" fmla="*/ 1345965 h 2054575"/>
              <a:gd name="connsiteX66" fmla="*/ 2279067 w 5252326"/>
              <a:gd name="connsiteY66" fmla="*/ 1304409 h 2054575"/>
              <a:gd name="connsiteX67" fmla="*/ 2252083 w 5252326"/>
              <a:gd name="connsiteY67" fmla="*/ 1262853 h 2054575"/>
              <a:gd name="connsiteX68" fmla="*/ 2150622 w 5252326"/>
              <a:gd name="connsiteY68" fmla="*/ 1274187 h 2054575"/>
              <a:gd name="connsiteX69" fmla="*/ 2117701 w 5252326"/>
              <a:gd name="connsiteY69" fmla="*/ 1175964 h 2054575"/>
              <a:gd name="connsiteX70" fmla="*/ 2147924 w 5252326"/>
              <a:gd name="connsiteY70" fmla="*/ 1138726 h 2054575"/>
              <a:gd name="connsiteX71" fmla="*/ 2104749 w 5252326"/>
              <a:gd name="connsiteY71" fmla="*/ 1138726 h 2054575"/>
              <a:gd name="connsiteX72" fmla="*/ 2091796 w 5252326"/>
              <a:gd name="connsiteY72" fmla="*/ 1119297 h 2054575"/>
              <a:gd name="connsiteX73" fmla="*/ 2104209 w 5252326"/>
              <a:gd name="connsiteY73" fmla="*/ 1097710 h 2054575"/>
              <a:gd name="connsiteX74" fmla="*/ 2114463 w 5252326"/>
              <a:gd name="connsiteY74" fmla="*/ 1097710 h 2054575"/>
              <a:gd name="connsiteX75" fmla="*/ 3137166 w 5252326"/>
              <a:gd name="connsiteY75" fmla="*/ 1097170 h 2054575"/>
              <a:gd name="connsiteX76" fmla="*/ 3762662 w 5252326"/>
              <a:gd name="connsiteY76" fmla="*/ 796025 h 2054575"/>
              <a:gd name="connsiteX77" fmla="*/ 3874916 w 5252326"/>
              <a:gd name="connsiteY77" fmla="*/ 908819 h 2054575"/>
              <a:gd name="connsiteX78" fmla="*/ 3764281 w 5252326"/>
              <a:gd name="connsiteY78" fmla="*/ 1023233 h 2054575"/>
              <a:gd name="connsiteX79" fmla="*/ 3650947 w 5252326"/>
              <a:gd name="connsiteY79" fmla="*/ 911518 h 2054575"/>
              <a:gd name="connsiteX80" fmla="*/ 3762662 w 5252326"/>
              <a:gd name="connsiteY80" fmla="*/ 796025 h 2054575"/>
              <a:gd name="connsiteX81" fmla="*/ 1480333 w 5252326"/>
              <a:gd name="connsiteY81" fmla="*/ 796025 h 2054575"/>
              <a:gd name="connsiteX82" fmla="*/ 1591508 w 5252326"/>
              <a:gd name="connsiteY82" fmla="*/ 909899 h 2054575"/>
              <a:gd name="connsiteX83" fmla="*/ 1479794 w 5252326"/>
              <a:gd name="connsiteY83" fmla="*/ 1023233 h 2054575"/>
              <a:gd name="connsiteX84" fmla="*/ 1366999 w 5252326"/>
              <a:gd name="connsiteY84" fmla="*/ 910439 h 2054575"/>
              <a:gd name="connsiteX85" fmla="*/ 1480333 w 5252326"/>
              <a:gd name="connsiteY85" fmla="*/ 796025 h 2054575"/>
              <a:gd name="connsiteX86" fmla="*/ 3762662 w 5252326"/>
              <a:gd name="connsiteY86" fmla="*/ 750152 h 2054575"/>
              <a:gd name="connsiteX87" fmla="*/ 3601296 w 5252326"/>
              <a:gd name="connsiteY87" fmla="*/ 910439 h 2054575"/>
              <a:gd name="connsiteX88" fmla="*/ 3761583 w 5252326"/>
              <a:gd name="connsiteY88" fmla="*/ 1070185 h 2054575"/>
              <a:gd name="connsiteX89" fmla="*/ 3924028 w 5252326"/>
              <a:gd name="connsiteY89" fmla="*/ 907740 h 2054575"/>
              <a:gd name="connsiteX90" fmla="*/ 3762662 w 5252326"/>
              <a:gd name="connsiteY90" fmla="*/ 750152 h 2054575"/>
              <a:gd name="connsiteX91" fmla="*/ 1480873 w 5252326"/>
              <a:gd name="connsiteY91" fmla="*/ 750152 h 2054575"/>
              <a:gd name="connsiteX92" fmla="*/ 1317888 w 5252326"/>
              <a:gd name="connsiteY92" fmla="*/ 908819 h 2054575"/>
              <a:gd name="connsiteX93" fmla="*/ 1479254 w 5252326"/>
              <a:gd name="connsiteY93" fmla="*/ 1070185 h 2054575"/>
              <a:gd name="connsiteX94" fmla="*/ 1640620 w 5252326"/>
              <a:gd name="connsiteY94" fmla="*/ 909359 h 2054575"/>
              <a:gd name="connsiteX95" fmla="*/ 1480873 w 5252326"/>
              <a:gd name="connsiteY95" fmla="*/ 750152 h 2054575"/>
              <a:gd name="connsiteX96" fmla="*/ 4152314 w 5252326"/>
              <a:gd name="connsiteY96" fmla="*/ 658945 h 2054575"/>
              <a:gd name="connsiteX97" fmla="*/ 4236505 w 5252326"/>
              <a:gd name="connsiteY97" fmla="*/ 742597 h 2054575"/>
              <a:gd name="connsiteX98" fmla="*/ 4153393 w 5252326"/>
              <a:gd name="connsiteY98" fmla="*/ 825169 h 2054575"/>
              <a:gd name="connsiteX99" fmla="*/ 4070282 w 5252326"/>
              <a:gd name="connsiteY99" fmla="*/ 741517 h 2054575"/>
              <a:gd name="connsiteX100" fmla="*/ 4152314 w 5252326"/>
              <a:gd name="connsiteY100" fmla="*/ 658945 h 2054575"/>
              <a:gd name="connsiteX101" fmla="*/ 1090680 w 5252326"/>
              <a:gd name="connsiteY101" fmla="*/ 658406 h 2054575"/>
              <a:gd name="connsiteX102" fmla="*/ 1172173 w 5252326"/>
              <a:gd name="connsiteY102" fmla="*/ 741517 h 2054575"/>
              <a:gd name="connsiteX103" fmla="*/ 1088521 w 5252326"/>
              <a:gd name="connsiteY103" fmla="*/ 825169 h 2054575"/>
              <a:gd name="connsiteX104" fmla="*/ 1005950 w 5252326"/>
              <a:gd name="connsiteY104" fmla="*/ 739359 h 2054575"/>
              <a:gd name="connsiteX105" fmla="*/ 1090680 w 5252326"/>
              <a:gd name="connsiteY105" fmla="*/ 658406 h 2054575"/>
              <a:gd name="connsiteX106" fmla="*/ 4153933 w 5252326"/>
              <a:gd name="connsiteY106" fmla="*/ 625485 h 2054575"/>
              <a:gd name="connsiteX107" fmla="*/ 4037361 w 5252326"/>
              <a:gd name="connsiteY107" fmla="*/ 742597 h 2054575"/>
              <a:gd name="connsiteX108" fmla="*/ 4155012 w 5252326"/>
              <a:gd name="connsiteY108" fmla="*/ 858629 h 2054575"/>
              <a:gd name="connsiteX109" fmla="*/ 4270505 w 5252326"/>
              <a:gd name="connsiteY109" fmla="*/ 741517 h 2054575"/>
              <a:gd name="connsiteX110" fmla="*/ 4153933 w 5252326"/>
              <a:gd name="connsiteY110" fmla="*/ 625485 h 2054575"/>
              <a:gd name="connsiteX111" fmla="*/ 1090140 w 5252326"/>
              <a:gd name="connsiteY111" fmla="*/ 625485 h 2054575"/>
              <a:gd name="connsiteX112" fmla="*/ 972489 w 5252326"/>
              <a:gd name="connsiteY112" fmla="*/ 742597 h 2054575"/>
              <a:gd name="connsiteX113" fmla="*/ 1091220 w 5252326"/>
              <a:gd name="connsiteY113" fmla="*/ 858629 h 2054575"/>
              <a:gd name="connsiteX114" fmla="*/ 1205633 w 5252326"/>
              <a:gd name="connsiteY114" fmla="*/ 742057 h 2054575"/>
              <a:gd name="connsiteX115" fmla="*/ 1090140 w 5252326"/>
              <a:gd name="connsiteY115" fmla="*/ 625485 h 2054575"/>
              <a:gd name="connsiteX116" fmla="*/ 1086287 w 5252326"/>
              <a:gd name="connsiteY116" fmla="*/ 167 h 2054575"/>
              <a:gd name="connsiteX117" fmla="*/ 1126299 w 5252326"/>
              <a:gd name="connsiteY117" fmla="*/ 6466 h 2054575"/>
              <a:gd name="connsiteX118" fmla="*/ 1158680 w 5252326"/>
              <a:gd name="connsiteY118" fmla="*/ 24276 h 2054575"/>
              <a:gd name="connsiteX119" fmla="*/ 1182426 w 5252326"/>
              <a:gd name="connsiteY119" fmla="*/ 83641 h 2054575"/>
              <a:gd name="connsiteX120" fmla="*/ 1234776 w 5252326"/>
              <a:gd name="connsiteY120" fmla="*/ 91736 h 2054575"/>
              <a:gd name="connsiteX121" fmla="*/ 1287665 w 5252326"/>
              <a:gd name="connsiteY121" fmla="*/ 86340 h 2054575"/>
              <a:gd name="connsiteX122" fmla="*/ 1335157 w 5252326"/>
              <a:gd name="connsiteY122" fmla="*/ 77165 h 2054575"/>
              <a:gd name="connsiteX123" fmla="*/ 2008684 w 5252326"/>
              <a:gd name="connsiteY123" fmla="*/ 53419 h 2054575"/>
              <a:gd name="connsiteX124" fmla="*/ 2022177 w 5252326"/>
              <a:gd name="connsiteY124" fmla="*/ 59355 h 2054575"/>
              <a:gd name="connsiteX125" fmla="*/ 2008145 w 5252326"/>
              <a:gd name="connsiteY125" fmla="*/ 66911 h 2054575"/>
              <a:gd name="connsiteX126" fmla="*/ 1581793 w 5252326"/>
              <a:gd name="connsiteY126" fmla="*/ 132213 h 2054575"/>
              <a:gd name="connsiteX127" fmla="*/ 1423666 w 5252326"/>
              <a:gd name="connsiteY127" fmla="*/ 160816 h 2054575"/>
              <a:gd name="connsiteX128" fmla="*/ 1290903 w 5252326"/>
              <a:gd name="connsiteY128" fmla="*/ 189959 h 2054575"/>
              <a:gd name="connsiteX129" fmla="*/ 1260681 w 5252326"/>
              <a:gd name="connsiteY129" fmla="*/ 203451 h 2054575"/>
              <a:gd name="connsiteX130" fmla="*/ 1275792 w 5252326"/>
              <a:gd name="connsiteY130" fmla="*/ 242309 h 2054575"/>
              <a:gd name="connsiteX131" fmla="*/ 1275252 w 5252326"/>
              <a:gd name="connsiteY131" fmla="*/ 327039 h 2054575"/>
              <a:gd name="connsiteX132" fmla="*/ 1287125 w 5252326"/>
              <a:gd name="connsiteY132" fmla="*/ 344309 h 2054575"/>
              <a:gd name="connsiteX133" fmla="*/ 1698905 w 5252326"/>
              <a:gd name="connsiteY133" fmla="*/ 267134 h 2054575"/>
              <a:gd name="connsiteX134" fmla="*/ 2077764 w 5252326"/>
              <a:gd name="connsiteY134" fmla="*/ 193197 h 2054575"/>
              <a:gd name="connsiteX135" fmla="*/ 2288781 w 5252326"/>
              <a:gd name="connsiteY135" fmla="*/ 131134 h 2054575"/>
              <a:gd name="connsiteX136" fmla="*/ 2802022 w 5252326"/>
              <a:gd name="connsiteY136" fmla="*/ 104689 h 2054575"/>
              <a:gd name="connsiteX137" fmla="*/ 3249421 w 5252326"/>
              <a:gd name="connsiteY137" fmla="*/ 212086 h 2054575"/>
              <a:gd name="connsiteX138" fmla="*/ 3521962 w 5252326"/>
              <a:gd name="connsiteY138" fmla="*/ 266595 h 2054575"/>
              <a:gd name="connsiteX139" fmla="*/ 3863582 w 5252326"/>
              <a:gd name="connsiteY139" fmla="*/ 336754 h 2054575"/>
              <a:gd name="connsiteX140" fmla="*/ 3970440 w 5252326"/>
              <a:gd name="connsiteY140" fmla="*/ 351865 h 2054575"/>
              <a:gd name="connsiteX141" fmla="*/ 3973139 w 5252326"/>
              <a:gd name="connsiteY141" fmla="*/ 257960 h 2054575"/>
              <a:gd name="connsiteX142" fmla="*/ 3974758 w 5252326"/>
              <a:gd name="connsiteY142" fmla="*/ 214785 h 2054575"/>
              <a:gd name="connsiteX143" fmla="*/ 3987710 w 5252326"/>
              <a:gd name="connsiteY143" fmla="*/ 198594 h 2054575"/>
              <a:gd name="connsiteX144" fmla="*/ 3988250 w 5252326"/>
              <a:gd name="connsiteY144" fmla="*/ 199134 h 2054575"/>
              <a:gd name="connsiteX145" fmla="*/ 3988250 w 5252326"/>
              <a:gd name="connsiteY145" fmla="*/ 199133 h 2054575"/>
              <a:gd name="connsiteX146" fmla="*/ 3988250 w 5252326"/>
              <a:gd name="connsiteY146" fmla="*/ 198594 h 2054575"/>
              <a:gd name="connsiteX147" fmla="*/ 3987710 w 5252326"/>
              <a:gd name="connsiteY147" fmla="*/ 198594 h 2054575"/>
              <a:gd name="connsiteX148" fmla="*/ 3887868 w 5252326"/>
              <a:gd name="connsiteY148" fmla="*/ 173229 h 2054575"/>
              <a:gd name="connsiteX149" fmla="*/ 3215960 w 5252326"/>
              <a:gd name="connsiteY149" fmla="*/ 52879 h 2054575"/>
              <a:gd name="connsiteX150" fmla="*/ 3962345 w 5252326"/>
              <a:gd name="connsiteY150" fmla="*/ 86340 h 2054575"/>
              <a:gd name="connsiteX151" fmla="*/ 4039520 w 5252326"/>
              <a:gd name="connsiteY151" fmla="*/ 96054 h 2054575"/>
              <a:gd name="connsiteX152" fmla="*/ 4062187 w 5252326"/>
              <a:gd name="connsiteY152" fmla="*/ 94435 h 2054575"/>
              <a:gd name="connsiteX153" fmla="*/ 4087552 w 5252326"/>
              <a:gd name="connsiteY153" fmla="*/ 65292 h 2054575"/>
              <a:gd name="connsiteX154" fmla="*/ 4095107 w 5252326"/>
              <a:gd name="connsiteY154" fmla="*/ 23736 h 2054575"/>
              <a:gd name="connsiteX155" fmla="*/ 4124251 w 5252326"/>
              <a:gd name="connsiteY155" fmla="*/ 7006 h 2054575"/>
              <a:gd name="connsiteX156" fmla="*/ 4215997 w 5252326"/>
              <a:gd name="connsiteY156" fmla="*/ 19958 h 2054575"/>
              <a:gd name="connsiteX157" fmla="*/ 4232727 w 5252326"/>
              <a:gd name="connsiteY157" fmla="*/ 28593 h 2054575"/>
              <a:gd name="connsiteX158" fmla="*/ 4240823 w 5252326"/>
              <a:gd name="connsiteY158" fmla="*/ 62054 h 2054575"/>
              <a:gd name="connsiteX159" fmla="*/ 4258632 w 5252326"/>
              <a:gd name="connsiteY159" fmla="*/ 70149 h 2054575"/>
              <a:gd name="connsiteX160" fmla="*/ 4551681 w 5252326"/>
              <a:gd name="connsiteY160" fmla="*/ 57736 h 2054575"/>
              <a:gd name="connsiteX161" fmla="*/ 5233304 w 5252326"/>
              <a:gd name="connsiteY161" fmla="*/ 148943 h 2054575"/>
              <a:gd name="connsiteX162" fmla="*/ 5252193 w 5252326"/>
              <a:gd name="connsiteY162" fmla="*/ 158657 h 2054575"/>
              <a:gd name="connsiteX163" fmla="*/ 5231145 w 5252326"/>
              <a:gd name="connsiteY163" fmla="*/ 176467 h 2054575"/>
              <a:gd name="connsiteX164" fmla="*/ 4311521 w 5252326"/>
              <a:gd name="connsiteY164" fmla="*/ 182404 h 2054575"/>
              <a:gd name="connsiteX165" fmla="*/ 4295331 w 5252326"/>
              <a:gd name="connsiteY165" fmla="*/ 180785 h 2054575"/>
              <a:gd name="connsiteX166" fmla="*/ 4295871 w 5252326"/>
              <a:gd name="connsiteY166" fmla="*/ 185102 h 2054575"/>
              <a:gd name="connsiteX167" fmla="*/ 4317998 w 5252326"/>
              <a:gd name="connsiteY167" fmla="*/ 215864 h 2054575"/>
              <a:gd name="connsiteX168" fmla="*/ 4321236 w 5252326"/>
              <a:gd name="connsiteY168" fmla="*/ 227197 h 2054575"/>
              <a:gd name="connsiteX169" fmla="*/ 4320156 w 5252326"/>
              <a:gd name="connsiteY169" fmla="*/ 371833 h 2054575"/>
              <a:gd name="connsiteX170" fmla="*/ 4362791 w 5252326"/>
              <a:gd name="connsiteY170" fmla="*/ 395579 h 2054575"/>
              <a:gd name="connsiteX171" fmla="*/ 4399490 w 5252326"/>
              <a:gd name="connsiteY171" fmla="*/ 454945 h 2054575"/>
              <a:gd name="connsiteX172" fmla="*/ 4395712 w 5252326"/>
              <a:gd name="connsiteY172" fmla="*/ 513770 h 2054575"/>
              <a:gd name="connsiteX173" fmla="*/ 4305585 w 5252326"/>
              <a:gd name="connsiteY173" fmla="*/ 570977 h 2054575"/>
              <a:gd name="connsiteX174" fmla="*/ 4210060 w 5252326"/>
              <a:gd name="connsiteY174" fmla="*/ 569358 h 2054575"/>
              <a:gd name="connsiteX175" fmla="*/ 4178759 w 5252326"/>
              <a:gd name="connsiteY175" fmla="*/ 575295 h 2054575"/>
              <a:gd name="connsiteX176" fmla="*/ 4204664 w 5252326"/>
              <a:gd name="connsiteY176" fmla="*/ 608215 h 2054575"/>
              <a:gd name="connsiteX177" fmla="*/ 4301807 w 5252326"/>
              <a:gd name="connsiteY177" fmla="*/ 767422 h 2054575"/>
              <a:gd name="connsiteX178" fmla="*/ 4155552 w 5252326"/>
              <a:gd name="connsiteY178" fmla="*/ 891550 h 2054575"/>
              <a:gd name="connsiteX179" fmla="*/ 4013075 w 5252326"/>
              <a:gd name="connsiteY179" fmla="*/ 770121 h 2054575"/>
              <a:gd name="connsiteX180" fmla="*/ 4111838 w 5252326"/>
              <a:gd name="connsiteY180" fmla="*/ 607136 h 2054575"/>
              <a:gd name="connsiteX181" fmla="*/ 4128028 w 5252326"/>
              <a:gd name="connsiteY181" fmla="*/ 603898 h 2054575"/>
              <a:gd name="connsiteX182" fmla="*/ 4134504 w 5252326"/>
              <a:gd name="connsiteY182" fmla="*/ 595803 h 2054575"/>
              <a:gd name="connsiteX183" fmla="*/ 4135584 w 5252326"/>
              <a:gd name="connsiteY183" fmla="*/ 588787 h 2054575"/>
              <a:gd name="connsiteX184" fmla="*/ 4132885 w 5252326"/>
              <a:gd name="connsiteY184" fmla="*/ 577993 h 2054575"/>
              <a:gd name="connsiteX185" fmla="*/ 4112377 w 5252326"/>
              <a:gd name="connsiteY185" fmla="*/ 575295 h 2054575"/>
              <a:gd name="connsiteX186" fmla="*/ 4008218 w 5252326"/>
              <a:gd name="connsiteY186" fmla="*/ 600120 h 2054575"/>
              <a:gd name="connsiteX187" fmla="*/ 3976377 w 5252326"/>
              <a:gd name="connsiteY187" fmla="*/ 631422 h 2054575"/>
              <a:gd name="connsiteX188" fmla="*/ 3888408 w 5252326"/>
              <a:gd name="connsiteY188" fmla="*/ 670819 h 2054575"/>
              <a:gd name="connsiteX189" fmla="*/ 3811773 w 5252326"/>
              <a:gd name="connsiteY189" fmla="*/ 684311 h 2054575"/>
              <a:gd name="connsiteX190" fmla="*/ 3789646 w 5252326"/>
              <a:gd name="connsiteY190" fmla="*/ 687549 h 2054575"/>
              <a:gd name="connsiteX191" fmla="*/ 3814471 w 5252326"/>
              <a:gd name="connsiteY191" fmla="*/ 719391 h 2054575"/>
              <a:gd name="connsiteX192" fmla="*/ 3966662 w 5252326"/>
              <a:gd name="connsiteY192" fmla="*/ 936344 h 2054575"/>
              <a:gd name="connsiteX193" fmla="*/ 3768598 w 5252326"/>
              <a:gd name="connsiteY193" fmla="*/ 1112821 h 2054575"/>
              <a:gd name="connsiteX194" fmla="*/ 3569454 w 5252326"/>
              <a:gd name="connsiteY194" fmla="*/ 939582 h 2054575"/>
              <a:gd name="connsiteX195" fmla="*/ 3719487 w 5252326"/>
              <a:gd name="connsiteY195" fmla="*/ 718851 h 2054575"/>
              <a:gd name="connsiteX196" fmla="*/ 3742153 w 5252326"/>
              <a:gd name="connsiteY196" fmla="*/ 715613 h 2054575"/>
              <a:gd name="connsiteX197" fmla="*/ 3723264 w 5252326"/>
              <a:gd name="connsiteY197" fmla="*/ 689708 h 2054575"/>
              <a:gd name="connsiteX198" fmla="*/ 3611550 w 5252326"/>
              <a:gd name="connsiteY198" fmla="*/ 687549 h 2054575"/>
              <a:gd name="connsiteX199" fmla="*/ 3542470 w 5252326"/>
              <a:gd name="connsiteY199" fmla="*/ 699962 h 2054575"/>
              <a:gd name="connsiteX200" fmla="*/ 3515485 w 5252326"/>
              <a:gd name="connsiteY200" fmla="*/ 733422 h 2054575"/>
              <a:gd name="connsiteX201" fmla="*/ 3564597 w 5252326"/>
              <a:gd name="connsiteY201" fmla="*/ 1095551 h 2054575"/>
              <a:gd name="connsiteX202" fmla="*/ 3627740 w 5252326"/>
              <a:gd name="connsiteY202" fmla="*/ 1420981 h 2054575"/>
              <a:gd name="connsiteX203" fmla="*/ 3627740 w 5252326"/>
              <a:gd name="connsiteY203" fmla="*/ 1421521 h 2054575"/>
              <a:gd name="connsiteX204" fmla="*/ 3632058 w 5252326"/>
              <a:gd name="connsiteY204" fmla="*/ 1438251 h 2054575"/>
              <a:gd name="connsiteX205" fmla="*/ 3637994 w 5252326"/>
              <a:gd name="connsiteY205" fmla="*/ 1480886 h 2054575"/>
              <a:gd name="connsiteX206" fmla="*/ 3616947 w 5252326"/>
              <a:gd name="connsiteY206" fmla="*/ 1486283 h 2054575"/>
              <a:gd name="connsiteX207" fmla="*/ 3513327 w 5252326"/>
              <a:gd name="connsiteY207" fmla="*/ 1486823 h 2054575"/>
              <a:gd name="connsiteX208" fmla="*/ 3497136 w 5252326"/>
              <a:gd name="connsiteY208" fmla="*/ 1470093 h 2054575"/>
              <a:gd name="connsiteX209" fmla="*/ 3497136 w 5252326"/>
              <a:gd name="connsiteY209" fmla="*/ 1447426 h 2054575"/>
              <a:gd name="connsiteX210" fmla="*/ 3509549 w 5252326"/>
              <a:gd name="connsiteY210" fmla="*/ 1438251 h 2054575"/>
              <a:gd name="connsiteX211" fmla="*/ 3510628 w 5252326"/>
              <a:gd name="connsiteY211" fmla="*/ 1409648 h 2054575"/>
              <a:gd name="connsiteX212" fmla="*/ 3460438 w 5252326"/>
              <a:gd name="connsiteY212" fmla="*/ 1181361 h 2054575"/>
              <a:gd name="connsiteX213" fmla="*/ 3419961 w 5252326"/>
              <a:gd name="connsiteY213" fmla="*/ 1092853 h 2054575"/>
              <a:gd name="connsiteX214" fmla="*/ 3369231 w 5252326"/>
              <a:gd name="connsiteY214" fmla="*/ 914757 h 2054575"/>
              <a:gd name="connsiteX215" fmla="*/ 3364374 w 5252326"/>
              <a:gd name="connsiteY215" fmla="*/ 862947 h 2054575"/>
              <a:gd name="connsiteX216" fmla="*/ 3343866 w 5252326"/>
              <a:gd name="connsiteY216" fmla="*/ 844598 h 2054575"/>
              <a:gd name="connsiteX217" fmla="*/ 3235929 w 5252326"/>
              <a:gd name="connsiteY217" fmla="*/ 845137 h 2054575"/>
              <a:gd name="connsiteX218" fmla="*/ 3187357 w 5252326"/>
              <a:gd name="connsiteY218" fmla="*/ 800883 h 2054575"/>
              <a:gd name="connsiteX219" fmla="*/ 3163071 w 5252326"/>
              <a:gd name="connsiteY219" fmla="*/ 770661 h 2054575"/>
              <a:gd name="connsiteX220" fmla="*/ 3153357 w 5252326"/>
              <a:gd name="connsiteY220" fmla="*/ 780915 h 2054575"/>
              <a:gd name="connsiteX221" fmla="*/ 3111801 w 5252326"/>
              <a:gd name="connsiteY221" fmla="*/ 915836 h 2054575"/>
              <a:gd name="connsiteX222" fmla="*/ 3068087 w 5252326"/>
              <a:gd name="connsiteY222" fmla="*/ 1021075 h 2054575"/>
              <a:gd name="connsiteX223" fmla="*/ 3028150 w 5252326"/>
              <a:gd name="connsiteY223" fmla="*/ 1069646 h 2054575"/>
              <a:gd name="connsiteX224" fmla="*/ 2969324 w 5252326"/>
              <a:gd name="connsiteY224" fmla="*/ 1085837 h 2054575"/>
              <a:gd name="connsiteX225" fmla="*/ 2278527 w 5252326"/>
              <a:gd name="connsiteY225" fmla="*/ 1086916 h 2054575"/>
              <a:gd name="connsiteX226" fmla="*/ 2193257 w 5252326"/>
              <a:gd name="connsiteY226" fmla="*/ 1037805 h 2054575"/>
              <a:gd name="connsiteX227" fmla="*/ 2147923 w 5252326"/>
              <a:gd name="connsiteY227" fmla="*/ 940122 h 2054575"/>
              <a:gd name="connsiteX228" fmla="*/ 2098272 w 5252326"/>
              <a:gd name="connsiteY228" fmla="*/ 784153 h 2054575"/>
              <a:gd name="connsiteX229" fmla="*/ 2092875 w 5252326"/>
              <a:gd name="connsiteY229" fmla="*/ 767422 h 2054575"/>
              <a:gd name="connsiteX230" fmla="*/ 2062113 w 5252326"/>
              <a:gd name="connsiteY230" fmla="*/ 805200 h 2054575"/>
              <a:gd name="connsiteX231" fmla="*/ 2015161 w 5252326"/>
              <a:gd name="connsiteY231" fmla="*/ 844598 h 2054575"/>
              <a:gd name="connsiteX232" fmla="*/ 1905065 w 5252326"/>
              <a:gd name="connsiteY232" fmla="*/ 844058 h 2054575"/>
              <a:gd name="connsiteX233" fmla="*/ 1885097 w 5252326"/>
              <a:gd name="connsiteY233" fmla="*/ 862407 h 2054575"/>
              <a:gd name="connsiteX234" fmla="*/ 1860811 w 5252326"/>
              <a:gd name="connsiteY234" fmla="*/ 1015678 h 2054575"/>
              <a:gd name="connsiteX235" fmla="*/ 1824112 w 5252326"/>
              <a:gd name="connsiteY235" fmla="*/ 1100948 h 2054575"/>
              <a:gd name="connsiteX236" fmla="*/ 1752334 w 5252326"/>
              <a:gd name="connsiteY236" fmla="*/ 1322759 h 2054575"/>
              <a:gd name="connsiteX237" fmla="*/ 1736143 w 5252326"/>
              <a:gd name="connsiteY237" fmla="*/ 1433394 h 2054575"/>
              <a:gd name="connsiteX238" fmla="*/ 1740461 w 5252326"/>
              <a:gd name="connsiteY238" fmla="*/ 1437172 h 2054575"/>
              <a:gd name="connsiteX239" fmla="*/ 1753413 w 5252326"/>
              <a:gd name="connsiteY239" fmla="*/ 1447426 h 2054575"/>
              <a:gd name="connsiteX240" fmla="*/ 1753413 w 5252326"/>
              <a:gd name="connsiteY240" fmla="*/ 1472251 h 2054575"/>
              <a:gd name="connsiteX241" fmla="*/ 1739921 w 5252326"/>
              <a:gd name="connsiteY241" fmla="*/ 1485204 h 2054575"/>
              <a:gd name="connsiteX242" fmla="*/ 1624429 w 5252326"/>
              <a:gd name="connsiteY242" fmla="*/ 1485204 h 2054575"/>
              <a:gd name="connsiteX243" fmla="*/ 1611476 w 5252326"/>
              <a:gd name="connsiteY243" fmla="*/ 1471712 h 2054575"/>
              <a:gd name="connsiteX244" fmla="*/ 1617952 w 5252326"/>
              <a:gd name="connsiteY244" fmla="*/ 1436093 h 2054575"/>
              <a:gd name="connsiteX245" fmla="*/ 1622809 w 5252326"/>
              <a:gd name="connsiteY245" fmla="*/ 1406950 h 2054575"/>
              <a:gd name="connsiteX246" fmla="*/ 1657889 w 5252326"/>
              <a:gd name="connsiteY246" fmla="*/ 1163552 h 2054575"/>
              <a:gd name="connsiteX247" fmla="*/ 1706461 w 5252326"/>
              <a:gd name="connsiteY247" fmla="*/ 1035646 h 2054575"/>
              <a:gd name="connsiteX248" fmla="*/ 1735064 w 5252326"/>
              <a:gd name="connsiteY248" fmla="*/ 733962 h 2054575"/>
              <a:gd name="connsiteX249" fmla="*/ 1704302 w 5252326"/>
              <a:gd name="connsiteY249" fmla="*/ 696184 h 2054575"/>
              <a:gd name="connsiteX250" fmla="*/ 1612555 w 5252326"/>
              <a:gd name="connsiteY250" fmla="*/ 685930 h 2054575"/>
              <a:gd name="connsiteX251" fmla="*/ 1527825 w 5252326"/>
              <a:gd name="connsiteY251" fmla="*/ 687549 h 2054575"/>
              <a:gd name="connsiteX252" fmla="*/ 1508936 w 5252326"/>
              <a:gd name="connsiteY252" fmla="*/ 713994 h 2054575"/>
              <a:gd name="connsiteX253" fmla="*/ 1670302 w 5252326"/>
              <a:gd name="connsiteY253" fmla="*/ 842439 h 2054575"/>
              <a:gd name="connsiteX254" fmla="*/ 1624429 w 5252326"/>
              <a:gd name="connsiteY254" fmla="*/ 1052916 h 2054575"/>
              <a:gd name="connsiteX255" fmla="*/ 1396681 w 5252326"/>
              <a:gd name="connsiteY255" fmla="*/ 1091773 h 2054575"/>
              <a:gd name="connsiteX256" fmla="*/ 1284427 w 5252326"/>
              <a:gd name="connsiteY256" fmla="*/ 889391 h 2054575"/>
              <a:gd name="connsiteX257" fmla="*/ 1438237 w 5252326"/>
              <a:gd name="connsiteY257" fmla="*/ 717232 h 2054575"/>
              <a:gd name="connsiteX258" fmla="*/ 1461444 w 5252326"/>
              <a:gd name="connsiteY258" fmla="*/ 685930 h 2054575"/>
              <a:gd name="connsiteX259" fmla="*/ 1361602 w 5252326"/>
              <a:gd name="connsiteY259" fmla="*/ 669200 h 2054575"/>
              <a:gd name="connsiteX260" fmla="*/ 1262839 w 5252326"/>
              <a:gd name="connsiteY260" fmla="*/ 617930 h 2054575"/>
              <a:gd name="connsiteX261" fmla="*/ 1241792 w 5252326"/>
              <a:gd name="connsiteY261" fmla="*/ 598501 h 2054575"/>
              <a:gd name="connsiteX262" fmla="*/ 1137633 w 5252326"/>
              <a:gd name="connsiteY262" fmla="*/ 573136 h 2054575"/>
              <a:gd name="connsiteX263" fmla="*/ 1117124 w 5252326"/>
              <a:gd name="connsiteY263" fmla="*/ 575834 h 2054575"/>
              <a:gd name="connsiteX264" fmla="*/ 1122521 w 5252326"/>
              <a:gd name="connsiteY264" fmla="*/ 601739 h 2054575"/>
              <a:gd name="connsiteX265" fmla="*/ 1238554 w 5252326"/>
              <a:gd name="connsiteY265" fmla="*/ 732343 h 2054575"/>
              <a:gd name="connsiteX266" fmla="*/ 1133855 w 5252326"/>
              <a:gd name="connsiteY266" fmla="*/ 883455 h 2054575"/>
              <a:gd name="connsiteX267" fmla="*/ 953060 w 5252326"/>
              <a:gd name="connsiteY267" fmla="*/ 785232 h 2054575"/>
              <a:gd name="connsiteX268" fmla="*/ 1048045 w 5252326"/>
              <a:gd name="connsiteY268" fmla="*/ 604977 h 2054575"/>
              <a:gd name="connsiteX269" fmla="*/ 1071791 w 5252326"/>
              <a:gd name="connsiteY269" fmla="*/ 572596 h 2054575"/>
              <a:gd name="connsiteX270" fmla="*/ 1040489 w 5252326"/>
              <a:gd name="connsiteY270" fmla="*/ 566660 h 2054575"/>
              <a:gd name="connsiteX271" fmla="*/ 945505 w 5252326"/>
              <a:gd name="connsiteY271" fmla="*/ 568279 h 2054575"/>
              <a:gd name="connsiteX272" fmla="*/ 854837 w 5252326"/>
              <a:gd name="connsiteY272" fmla="*/ 511612 h 2054575"/>
              <a:gd name="connsiteX273" fmla="*/ 851599 w 5252326"/>
              <a:gd name="connsiteY273" fmla="*/ 448468 h 2054575"/>
              <a:gd name="connsiteX274" fmla="*/ 882361 w 5252326"/>
              <a:gd name="connsiteY274" fmla="*/ 397738 h 2054575"/>
              <a:gd name="connsiteX275" fmla="*/ 929854 w 5252326"/>
              <a:gd name="connsiteY275" fmla="*/ 369135 h 2054575"/>
              <a:gd name="connsiteX276" fmla="*/ 928774 w 5252326"/>
              <a:gd name="connsiteY276" fmla="*/ 226658 h 2054575"/>
              <a:gd name="connsiteX277" fmla="*/ 936330 w 5252326"/>
              <a:gd name="connsiteY277" fmla="*/ 211547 h 2054575"/>
              <a:gd name="connsiteX278" fmla="*/ 955219 w 5252326"/>
              <a:gd name="connsiteY278" fmla="*/ 182943 h 2054575"/>
              <a:gd name="connsiteX279" fmla="*/ 926076 w 5252326"/>
              <a:gd name="connsiteY279" fmla="*/ 174308 h 2054575"/>
              <a:gd name="connsiteX280" fmla="*/ 705884 w 5252326"/>
              <a:gd name="connsiteY280" fmla="*/ 174848 h 2054575"/>
              <a:gd name="connsiteX281" fmla="*/ 208295 w 5252326"/>
              <a:gd name="connsiteY281" fmla="*/ 170531 h 2054575"/>
              <a:gd name="connsiteX282" fmla="*/ 24802 w 5252326"/>
              <a:gd name="connsiteY282" fmla="*/ 174308 h 2054575"/>
              <a:gd name="connsiteX283" fmla="*/ 8071 w 5252326"/>
              <a:gd name="connsiteY283" fmla="*/ 167292 h 2054575"/>
              <a:gd name="connsiteX284" fmla="*/ 1055 w 5252326"/>
              <a:gd name="connsiteY284" fmla="*/ 154340 h 2054575"/>
              <a:gd name="connsiteX285" fmla="*/ 14548 w 5252326"/>
              <a:gd name="connsiteY285" fmla="*/ 151102 h 2054575"/>
              <a:gd name="connsiteX286" fmla="*/ 116548 w 5252326"/>
              <a:gd name="connsiteY286" fmla="*/ 132753 h 2054575"/>
              <a:gd name="connsiteX287" fmla="*/ 519153 w 5252326"/>
              <a:gd name="connsiteY287" fmla="*/ 75006 h 2054575"/>
              <a:gd name="connsiteX288" fmla="*/ 692932 w 5252326"/>
              <a:gd name="connsiteY288" fmla="*/ 58276 h 2054575"/>
              <a:gd name="connsiteX289" fmla="*/ 884520 w 5252326"/>
              <a:gd name="connsiteY289" fmla="*/ 66371 h 2054575"/>
              <a:gd name="connsiteX290" fmla="*/ 938489 w 5252326"/>
              <a:gd name="connsiteY290" fmla="*/ 70149 h 2054575"/>
              <a:gd name="connsiteX291" fmla="*/ 987060 w 5252326"/>
              <a:gd name="connsiteY291" fmla="*/ 73387 h 2054575"/>
              <a:gd name="connsiteX292" fmla="*/ 1008648 w 5252326"/>
              <a:gd name="connsiteY292" fmla="*/ 69609 h 2054575"/>
              <a:gd name="connsiteX293" fmla="*/ 1086287 w 5252326"/>
              <a:gd name="connsiteY293" fmla="*/ 167 h 2054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</a:cxnLst>
            <a:rect l="l" t="t" r="r" b="b"/>
            <a:pathLst>
              <a:path w="5252326" h="2054575">
                <a:moveTo>
                  <a:pt x="2530020" y="1586124"/>
                </a:moveTo>
                <a:cubicBezTo>
                  <a:pt x="2520306" y="1585584"/>
                  <a:pt x="2514369" y="1591521"/>
                  <a:pt x="2508973" y="1597458"/>
                </a:cubicBezTo>
                <a:cubicBezTo>
                  <a:pt x="2483607" y="1625521"/>
                  <a:pt x="2483068" y="1658442"/>
                  <a:pt x="2493861" y="1692442"/>
                </a:cubicBezTo>
                <a:cubicBezTo>
                  <a:pt x="2498719" y="1708633"/>
                  <a:pt x="2503576" y="1726442"/>
                  <a:pt x="2525703" y="1727522"/>
                </a:cubicBezTo>
                <a:cubicBezTo>
                  <a:pt x="2510052" y="1680029"/>
                  <a:pt x="2508973" y="1632537"/>
                  <a:pt x="2530020" y="1586124"/>
                </a:cubicBezTo>
                <a:close/>
                <a:moveTo>
                  <a:pt x="2626085" y="1561299"/>
                </a:moveTo>
                <a:cubicBezTo>
                  <a:pt x="2562941" y="1560759"/>
                  <a:pt x="2524084" y="1607712"/>
                  <a:pt x="2522465" y="1660601"/>
                </a:cubicBezTo>
                <a:cubicBezTo>
                  <a:pt x="2520846" y="1709173"/>
                  <a:pt x="2564021" y="1762062"/>
                  <a:pt x="2625005" y="1760982"/>
                </a:cubicBezTo>
                <a:cubicBezTo>
                  <a:pt x="2682212" y="1759903"/>
                  <a:pt x="2724847" y="1717807"/>
                  <a:pt x="2724847" y="1661140"/>
                </a:cubicBezTo>
                <a:cubicBezTo>
                  <a:pt x="2725387" y="1603394"/>
                  <a:pt x="2683831" y="1561838"/>
                  <a:pt x="2626085" y="1561299"/>
                </a:cubicBezTo>
                <a:close/>
                <a:moveTo>
                  <a:pt x="2626625" y="1511108"/>
                </a:moveTo>
                <a:cubicBezTo>
                  <a:pt x="2711895" y="1512187"/>
                  <a:pt x="2775038" y="1575870"/>
                  <a:pt x="2775038" y="1661680"/>
                </a:cubicBezTo>
                <a:cubicBezTo>
                  <a:pt x="2775038" y="1746411"/>
                  <a:pt x="2709736" y="1810633"/>
                  <a:pt x="2624466" y="1810094"/>
                </a:cubicBezTo>
                <a:cubicBezTo>
                  <a:pt x="2551069" y="1810094"/>
                  <a:pt x="2467417" y="1749109"/>
                  <a:pt x="2466338" y="1656283"/>
                </a:cubicBezTo>
                <a:cubicBezTo>
                  <a:pt x="2465259" y="1563997"/>
                  <a:pt x="2559164" y="1510028"/>
                  <a:pt x="2626625" y="1511108"/>
                </a:cubicBezTo>
                <a:close/>
                <a:moveTo>
                  <a:pt x="2624466" y="1404791"/>
                </a:moveTo>
                <a:cubicBezTo>
                  <a:pt x="2473894" y="1405330"/>
                  <a:pt x="2365417" y="1533776"/>
                  <a:pt x="2371893" y="1661141"/>
                </a:cubicBezTo>
                <a:cubicBezTo>
                  <a:pt x="2367036" y="1797682"/>
                  <a:pt x="2488465" y="1913714"/>
                  <a:pt x="2621767" y="1915333"/>
                </a:cubicBezTo>
                <a:cubicBezTo>
                  <a:pt x="2762625" y="1916952"/>
                  <a:pt x="2875420" y="1798761"/>
                  <a:pt x="2879737" y="1670316"/>
                </a:cubicBezTo>
                <a:cubicBezTo>
                  <a:pt x="2884054" y="1531077"/>
                  <a:pt x="2772879" y="1404251"/>
                  <a:pt x="2624466" y="1404791"/>
                </a:cubicBezTo>
                <a:close/>
                <a:moveTo>
                  <a:pt x="2625545" y="1354060"/>
                </a:moveTo>
                <a:cubicBezTo>
                  <a:pt x="2797165" y="1358917"/>
                  <a:pt x="2931547" y="1485743"/>
                  <a:pt x="2931547" y="1660602"/>
                </a:cubicBezTo>
                <a:cubicBezTo>
                  <a:pt x="2931547" y="1833840"/>
                  <a:pt x="2799324" y="1966603"/>
                  <a:pt x="2625545" y="1966603"/>
                </a:cubicBezTo>
                <a:cubicBezTo>
                  <a:pt x="2452306" y="1966603"/>
                  <a:pt x="2318464" y="1834380"/>
                  <a:pt x="2319543" y="1658982"/>
                </a:cubicBezTo>
                <a:cubicBezTo>
                  <a:pt x="2320083" y="1486823"/>
                  <a:pt x="2452306" y="1358917"/>
                  <a:pt x="2625545" y="1354060"/>
                </a:cubicBezTo>
                <a:close/>
                <a:moveTo>
                  <a:pt x="2626085" y="1328695"/>
                </a:moveTo>
                <a:cubicBezTo>
                  <a:pt x="2432877" y="1330314"/>
                  <a:pt x="2291480" y="1479267"/>
                  <a:pt x="2292559" y="1661141"/>
                </a:cubicBezTo>
                <a:cubicBezTo>
                  <a:pt x="2293639" y="1844095"/>
                  <a:pt x="2436655" y="1993048"/>
                  <a:pt x="2626085" y="1992508"/>
                </a:cubicBezTo>
                <a:cubicBezTo>
                  <a:pt x="2817133" y="1991968"/>
                  <a:pt x="2957991" y="1842475"/>
                  <a:pt x="2958531" y="1660062"/>
                </a:cubicBezTo>
                <a:cubicBezTo>
                  <a:pt x="2959070" y="1478188"/>
                  <a:pt x="2815514" y="1330314"/>
                  <a:pt x="2626085" y="1328695"/>
                </a:cubicBezTo>
                <a:close/>
                <a:moveTo>
                  <a:pt x="2727006" y="1232091"/>
                </a:moveTo>
                <a:lnTo>
                  <a:pt x="2302266" y="1232629"/>
                </a:lnTo>
                <a:lnTo>
                  <a:pt x="2302273" y="1232631"/>
                </a:lnTo>
                <a:lnTo>
                  <a:pt x="2727194" y="1232092"/>
                </a:lnTo>
                <a:close/>
                <a:moveTo>
                  <a:pt x="2252164" y="1161344"/>
                </a:moveTo>
                <a:lnTo>
                  <a:pt x="2264698" y="1178730"/>
                </a:lnTo>
                <a:lnTo>
                  <a:pt x="2273664" y="1193300"/>
                </a:lnTo>
                <a:lnTo>
                  <a:pt x="2269892" y="1182979"/>
                </a:lnTo>
                <a:close/>
                <a:moveTo>
                  <a:pt x="2238591" y="1143583"/>
                </a:moveTo>
                <a:lnTo>
                  <a:pt x="2239007" y="1144122"/>
                </a:lnTo>
                <a:lnTo>
                  <a:pt x="3015198" y="1144122"/>
                </a:lnTo>
                <a:cubicBezTo>
                  <a:pt x="3003325" y="1158693"/>
                  <a:pt x="2994690" y="1171106"/>
                  <a:pt x="2984436" y="1182440"/>
                </a:cubicBezTo>
                <a:cubicBezTo>
                  <a:pt x="2976340" y="1191614"/>
                  <a:pt x="2971483" y="1201868"/>
                  <a:pt x="2973642" y="1214281"/>
                </a:cubicBezTo>
                <a:cubicBezTo>
                  <a:pt x="2974721" y="1221567"/>
                  <a:pt x="2973777" y="1226154"/>
                  <a:pt x="2970741" y="1228920"/>
                </a:cubicBezTo>
                <a:lnTo>
                  <a:pt x="2955294" y="1232630"/>
                </a:lnTo>
                <a:lnTo>
                  <a:pt x="2955832" y="1232631"/>
                </a:lnTo>
                <a:cubicBezTo>
                  <a:pt x="2970404" y="1233171"/>
                  <a:pt x="2976340" y="1228853"/>
                  <a:pt x="2974181" y="1214282"/>
                </a:cubicBezTo>
                <a:cubicBezTo>
                  <a:pt x="2972023" y="1201869"/>
                  <a:pt x="2976880" y="1191615"/>
                  <a:pt x="2984975" y="1182440"/>
                </a:cubicBezTo>
                <a:cubicBezTo>
                  <a:pt x="2994689" y="1171107"/>
                  <a:pt x="3003864" y="1158694"/>
                  <a:pt x="3015737" y="1143583"/>
                </a:cubicBezTo>
                <a:cubicBezTo>
                  <a:pt x="2755609" y="1143583"/>
                  <a:pt x="2498719" y="1143583"/>
                  <a:pt x="2238591" y="1143583"/>
                </a:cubicBezTo>
                <a:close/>
                <a:moveTo>
                  <a:pt x="3137166" y="1097170"/>
                </a:moveTo>
                <a:cubicBezTo>
                  <a:pt x="3155516" y="1097170"/>
                  <a:pt x="3160913" y="1102027"/>
                  <a:pt x="3160373" y="1120376"/>
                </a:cubicBezTo>
                <a:cubicBezTo>
                  <a:pt x="3159833" y="1134408"/>
                  <a:pt x="3156056" y="1140345"/>
                  <a:pt x="3141484" y="1138726"/>
                </a:cubicBezTo>
                <a:cubicBezTo>
                  <a:pt x="3130151" y="1137646"/>
                  <a:pt x="3118278" y="1138726"/>
                  <a:pt x="3101547" y="1138726"/>
                </a:cubicBezTo>
                <a:cubicBezTo>
                  <a:pt x="3112341" y="1152758"/>
                  <a:pt x="3120976" y="1163012"/>
                  <a:pt x="3129071" y="1173805"/>
                </a:cubicBezTo>
                <a:cubicBezTo>
                  <a:pt x="3152278" y="1203488"/>
                  <a:pt x="3150119" y="1224536"/>
                  <a:pt x="3124754" y="1253139"/>
                </a:cubicBezTo>
                <a:cubicBezTo>
                  <a:pt x="3108563" y="1271488"/>
                  <a:pt x="3090754" y="1280123"/>
                  <a:pt x="3067007" y="1276346"/>
                </a:cubicBezTo>
                <a:cubicBezTo>
                  <a:pt x="3045420" y="1273107"/>
                  <a:pt x="3021674" y="1284441"/>
                  <a:pt x="3002245" y="1265552"/>
                </a:cubicBezTo>
                <a:cubicBezTo>
                  <a:pt x="2994689" y="1292536"/>
                  <a:pt x="2968785" y="1303869"/>
                  <a:pt x="2953674" y="1324377"/>
                </a:cubicBezTo>
                <a:cubicBezTo>
                  <a:pt x="2954213" y="1365394"/>
                  <a:pt x="2954213" y="1405870"/>
                  <a:pt x="2954213" y="1446886"/>
                </a:cubicBezTo>
                <a:cubicBezTo>
                  <a:pt x="2953674" y="1458220"/>
                  <a:pt x="2956372" y="1467934"/>
                  <a:pt x="2961769" y="1478188"/>
                </a:cubicBezTo>
                <a:cubicBezTo>
                  <a:pt x="3032467" y="1611490"/>
                  <a:pt x="3032467" y="1744792"/>
                  <a:pt x="2952594" y="1872698"/>
                </a:cubicBezTo>
                <a:cubicBezTo>
                  <a:pt x="2872721" y="2000064"/>
                  <a:pt x="2752371" y="2061048"/>
                  <a:pt x="2601799" y="2054032"/>
                </a:cubicBezTo>
                <a:cubicBezTo>
                  <a:pt x="2324401" y="2041080"/>
                  <a:pt x="2153860" y="1737776"/>
                  <a:pt x="2282845" y="1489521"/>
                </a:cubicBezTo>
                <a:cubicBezTo>
                  <a:pt x="2287702" y="1480886"/>
                  <a:pt x="2292019" y="1472791"/>
                  <a:pt x="2296877" y="1464156"/>
                </a:cubicBezTo>
                <a:cubicBezTo>
                  <a:pt x="2296877" y="1424759"/>
                  <a:pt x="2295258" y="1385362"/>
                  <a:pt x="2296337" y="1345965"/>
                </a:cubicBezTo>
                <a:cubicBezTo>
                  <a:pt x="2296877" y="1328695"/>
                  <a:pt x="2291480" y="1316282"/>
                  <a:pt x="2279067" y="1304409"/>
                </a:cubicBezTo>
                <a:cubicBezTo>
                  <a:pt x="2267194" y="1293076"/>
                  <a:pt x="2248845" y="1284981"/>
                  <a:pt x="2252083" y="1262853"/>
                </a:cubicBezTo>
                <a:cubicBezTo>
                  <a:pt x="2219702" y="1286599"/>
                  <a:pt x="2183003" y="1279044"/>
                  <a:pt x="2150622" y="1274187"/>
                </a:cubicBezTo>
                <a:cubicBezTo>
                  <a:pt x="2106368" y="1267711"/>
                  <a:pt x="2089637" y="1210504"/>
                  <a:pt x="2117701" y="1175964"/>
                </a:cubicBezTo>
                <a:cubicBezTo>
                  <a:pt x="2126876" y="1165170"/>
                  <a:pt x="2135511" y="1153837"/>
                  <a:pt x="2147924" y="1138726"/>
                </a:cubicBezTo>
                <a:cubicBezTo>
                  <a:pt x="2130654" y="1138726"/>
                  <a:pt x="2117701" y="1137646"/>
                  <a:pt x="2104749" y="1138726"/>
                </a:cubicBezTo>
                <a:cubicBezTo>
                  <a:pt x="2088558" y="1139805"/>
                  <a:pt x="2091257" y="1128472"/>
                  <a:pt x="2091796" y="1119297"/>
                </a:cubicBezTo>
                <a:cubicBezTo>
                  <a:pt x="2092336" y="1110662"/>
                  <a:pt x="2085860" y="1096630"/>
                  <a:pt x="2104209" y="1097710"/>
                </a:cubicBezTo>
                <a:cubicBezTo>
                  <a:pt x="2107447" y="1097710"/>
                  <a:pt x="2111225" y="1097710"/>
                  <a:pt x="2114463" y="1097710"/>
                </a:cubicBezTo>
                <a:cubicBezTo>
                  <a:pt x="2455004" y="1097710"/>
                  <a:pt x="2796085" y="1097710"/>
                  <a:pt x="3137166" y="1097170"/>
                </a:cubicBezTo>
                <a:close/>
                <a:moveTo>
                  <a:pt x="3762662" y="796025"/>
                </a:moveTo>
                <a:cubicBezTo>
                  <a:pt x="3823106" y="796025"/>
                  <a:pt x="3874916" y="847835"/>
                  <a:pt x="3874916" y="908819"/>
                </a:cubicBezTo>
                <a:cubicBezTo>
                  <a:pt x="3875996" y="970883"/>
                  <a:pt x="3825805" y="1022153"/>
                  <a:pt x="3764281" y="1023233"/>
                </a:cubicBezTo>
                <a:cubicBezTo>
                  <a:pt x="3703836" y="1024312"/>
                  <a:pt x="3651487" y="972502"/>
                  <a:pt x="3650947" y="911518"/>
                </a:cubicBezTo>
                <a:cubicBezTo>
                  <a:pt x="3650407" y="848914"/>
                  <a:pt x="3701138" y="796565"/>
                  <a:pt x="3762662" y="796025"/>
                </a:cubicBezTo>
                <a:close/>
                <a:moveTo>
                  <a:pt x="1480333" y="796025"/>
                </a:moveTo>
                <a:cubicBezTo>
                  <a:pt x="1541318" y="796565"/>
                  <a:pt x="1591508" y="848375"/>
                  <a:pt x="1591508" y="909899"/>
                </a:cubicBezTo>
                <a:cubicBezTo>
                  <a:pt x="1591508" y="971423"/>
                  <a:pt x="1540778" y="1022693"/>
                  <a:pt x="1479794" y="1023233"/>
                </a:cubicBezTo>
                <a:cubicBezTo>
                  <a:pt x="1419349" y="1023772"/>
                  <a:pt x="1367539" y="971963"/>
                  <a:pt x="1366999" y="910439"/>
                </a:cubicBezTo>
                <a:cubicBezTo>
                  <a:pt x="1366999" y="847835"/>
                  <a:pt x="1418809" y="795486"/>
                  <a:pt x="1480333" y="796025"/>
                </a:cubicBezTo>
                <a:close/>
                <a:moveTo>
                  <a:pt x="3762662" y="750152"/>
                </a:moveTo>
                <a:cubicBezTo>
                  <a:pt x="3673074" y="750152"/>
                  <a:pt x="3601296" y="821390"/>
                  <a:pt x="3601296" y="910439"/>
                </a:cubicBezTo>
                <a:cubicBezTo>
                  <a:pt x="3601296" y="997328"/>
                  <a:pt x="3674693" y="1070185"/>
                  <a:pt x="3761583" y="1070185"/>
                </a:cubicBezTo>
                <a:cubicBezTo>
                  <a:pt x="3851170" y="1070185"/>
                  <a:pt x="3924568" y="996788"/>
                  <a:pt x="3924028" y="907740"/>
                </a:cubicBezTo>
                <a:cubicBezTo>
                  <a:pt x="3924028" y="820311"/>
                  <a:pt x="3852250" y="750152"/>
                  <a:pt x="3762662" y="750152"/>
                </a:cubicBezTo>
                <a:close/>
                <a:moveTo>
                  <a:pt x="1480873" y="750152"/>
                </a:moveTo>
                <a:cubicBezTo>
                  <a:pt x="1390206" y="750152"/>
                  <a:pt x="1317348" y="820851"/>
                  <a:pt x="1317888" y="908819"/>
                </a:cubicBezTo>
                <a:cubicBezTo>
                  <a:pt x="1318428" y="997328"/>
                  <a:pt x="1390745" y="1069646"/>
                  <a:pt x="1479254" y="1070185"/>
                </a:cubicBezTo>
                <a:cubicBezTo>
                  <a:pt x="1567223" y="1070725"/>
                  <a:pt x="1641699" y="996788"/>
                  <a:pt x="1640620" y="909359"/>
                </a:cubicBezTo>
                <a:cubicBezTo>
                  <a:pt x="1640620" y="820851"/>
                  <a:pt x="1569381" y="750152"/>
                  <a:pt x="1480873" y="750152"/>
                </a:cubicBezTo>
                <a:close/>
                <a:moveTo>
                  <a:pt x="4152314" y="658945"/>
                </a:moveTo>
                <a:cubicBezTo>
                  <a:pt x="4200886" y="658945"/>
                  <a:pt x="4236505" y="695104"/>
                  <a:pt x="4236505" y="742597"/>
                </a:cubicBezTo>
                <a:cubicBezTo>
                  <a:pt x="4236505" y="788470"/>
                  <a:pt x="4199806" y="825169"/>
                  <a:pt x="4153393" y="825169"/>
                </a:cubicBezTo>
                <a:cubicBezTo>
                  <a:pt x="4105901" y="825169"/>
                  <a:pt x="4069742" y="789010"/>
                  <a:pt x="4070282" y="741517"/>
                </a:cubicBezTo>
                <a:cubicBezTo>
                  <a:pt x="4070282" y="694025"/>
                  <a:pt x="4105362" y="658945"/>
                  <a:pt x="4152314" y="658945"/>
                </a:cubicBezTo>
                <a:close/>
                <a:moveTo>
                  <a:pt x="1090680" y="658406"/>
                </a:moveTo>
                <a:cubicBezTo>
                  <a:pt x="1137633" y="658406"/>
                  <a:pt x="1172173" y="693485"/>
                  <a:pt x="1172173" y="741517"/>
                </a:cubicBezTo>
                <a:cubicBezTo>
                  <a:pt x="1172173" y="789549"/>
                  <a:pt x="1136014" y="825708"/>
                  <a:pt x="1088521" y="825169"/>
                </a:cubicBezTo>
                <a:cubicBezTo>
                  <a:pt x="1041569" y="824629"/>
                  <a:pt x="1005410" y="787391"/>
                  <a:pt x="1005950" y="739359"/>
                </a:cubicBezTo>
                <a:cubicBezTo>
                  <a:pt x="1006489" y="694025"/>
                  <a:pt x="1043188" y="658406"/>
                  <a:pt x="1090680" y="658406"/>
                </a:cubicBezTo>
                <a:close/>
                <a:moveTo>
                  <a:pt x="4153933" y="625485"/>
                </a:moveTo>
                <a:cubicBezTo>
                  <a:pt x="4087552" y="625485"/>
                  <a:pt x="4037361" y="675676"/>
                  <a:pt x="4037361" y="742597"/>
                </a:cubicBezTo>
                <a:cubicBezTo>
                  <a:pt x="4037361" y="808978"/>
                  <a:pt x="4088092" y="859169"/>
                  <a:pt x="4155012" y="858629"/>
                </a:cubicBezTo>
                <a:cubicBezTo>
                  <a:pt x="4219235" y="858089"/>
                  <a:pt x="4270505" y="806280"/>
                  <a:pt x="4270505" y="741517"/>
                </a:cubicBezTo>
                <a:cubicBezTo>
                  <a:pt x="4269966" y="677295"/>
                  <a:pt x="4218156" y="626025"/>
                  <a:pt x="4153933" y="625485"/>
                </a:cubicBezTo>
                <a:close/>
                <a:moveTo>
                  <a:pt x="1090140" y="625485"/>
                </a:moveTo>
                <a:cubicBezTo>
                  <a:pt x="1024839" y="625485"/>
                  <a:pt x="972489" y="677295"/>
                  <a:pt x="972489" y="742597"/>
                </a:cubicBezTo>
                <a:cubicBezTo>
                  <a:pt x="972489" y="807899"/>
                  <a:pt x="1024839" y="858629"/>
                  <a:pt x="1091220" y="858629"/>
                </a:cubicBezTo>
                <a:cubicBezTo>
                  <a:pt x="1155982" y="858629"/>
                  <a:pt x="1205633" y="807359"/>
                  <a:pt x="1205633" y="742057"/>
                </a:cubicBezTo>
                <a:cubicBezTo>
                  <a:pt x="1205633" y="676215"/>
                  <a:pt x="1155442" y="626025"/>
                  <a:pt x="1090140" y="625485"/>
                </a:cubicBezTo>
                <a:close/>
                <a:moveTo>
                  <a:pt x="1086287" y="167"/>
                </a:moveTo>
                <a:cubicBezTo>
                  <a:pt x="1099214" y="-617"/>
                  <a:pt x="1112807" y="1339"/>
                  <a:pt x="1126299" y="6466"/>
                </a:cubicBezTo>
                <a:cubicBezTo>
                  <a:pt x="1138172" y="10784"/>
                  <a:pt x="1148966" y="16720"/>
                  <a:pt x="1158680" y="24276"/>
                </a:cubicBezTo>
                <a:cubicBezTo>
                  <a:pt x="1179728" y="38847"/>
                  <a:pt x="1176490" y="72848"/>
                  <a:pt x="1182426" y="83641"/>
                </a:cubicBezTo>
                <a:cubicBezTo>
                  <a:pt x="1195919" y="106848"/>
                  <a:pt x="1217506" y="93895"/>
                  <a:pt x="1234776" y="91736"/>
                </a:cubicBezTo>
                <a:cubicBezTo>
                  <a:pt x="1252585" y="89038"/>
                  <a:pt x="1269855" y="87959"/>
                  <a:pt x="1287665" y="86340"/>
                </a:cubicBezTo>
                <a:cubicBezTo>
                  <a:pt x="1301697" y="75546"/>
                  <a:pt x="1319506" y="79863"/>
                  <a:pt x="1335157" y="77165"/>
                </a:cubicBezTo>
                <a:cubicBezTo>
                  <a:pt x="1427983" y="62593"/>
                  <a:pt x="1979002" y="55038"/>
                  <a:pt x="2008684" y="53419"/>
                </a:cubicBezTo>
                <a:cubicBezTo>
                  <a:pt x="2014081" y="53419"/>
                  <a:pt x="2022177" y="51800"/>
                  <a:pt x="2022177" y="59355"/>
                </a:cubicBezTo>
                <a:cubicBezTo>
                  <a:pt x="2022177" y="67990"/>
                  <a:pt x="2014621" y="66371"/>
                  <a:pt x="2008145" y="66911"/>
                </a:cubicBezTo>
                <a:cubicBezTo>
                  <a:pt x="1968208" y="71228"/>
                  <a:pt x="1600682" y="128975"/>
                  <a:pt x="1581793" y="132213"/>
                </a:cubicBezTo>
                <a:cubicBezTo>
                  <a:pt x="1581793" y="132213"/>
                  <a:pt x="1476555" y="151102"/>
                  <a:pt x="1423666" y="160816"/>
                </a:cubicBezTo>
                <a:cubicBezTo>
                  <a:pt x="1378872" y="167292"/>
                  <a:pt x="1335157" y="180785"/>
                  <a:pt x="1290903" y="189959"/>
                </a:cubicBezTo>
                <a:cubicBezTo>
                  <a:pt x="1280649" y="194277"/>
                  <a:pt x="1268776" y="194277"/>
                  <a:pt x="1260681" y="203451"/>
                </a:cubicBezTo>
                <a:cubicBezTo>
                  <a:pt x="1274713" y="213166"/>
                  <a:pt x="1276332" y="226658"/>
                  <a:pt x="1275792" y="242309"/>
                </a:cubicBezTo>
                <a:cubicBezTo>
                  <a:pt x="1274713" y="270372"/>
                  <a:pt x="1275252" y="298976"/>
                  <a:pt x="1275252" y="327039"/>
                </a:cubicBezTo>
                <a:cubicBezTo>
                  <a:pt x="1275252" y="335674"/>
                  <a:pt x="1275252" y="343770"/>
                  <a:pt x="1287125" y="344309"/>
                </a:cubicBezTo>
                <a:cubicBezTo>
                  <a:pt x="1424745" y="322182"/>
                  <a:pt x="1561825" y="293039"/>
                  <a:pt x="1698905" y="267134"/>
                </a:cubicBezTo>
                <a:cubicBezTo>
                  <a:pt x="1825731" y="243388"/>
                  <a:pt x="1952017" y="221261"/>
                  <a:pt x="2077764" y="193197"/>
                </a:cubicBezTo>
                <a:cubicBezTo>
                  <a:pt x="2149542" y="177546"/>
                  <a:pt x="2218082" y="149483"/>
                  <a:pt x="2288781" y="131134"/>
                </a:cubicBezTo>
                <a:cubicBezTo>
                  <a:pt x="2457703" y="87419"/>
                  <a:pt x="2629322" y="83102"/>
                  <a:pt x="2802022" y="104689"/>
                </a:cubicBezTo>
                <a:cubicBezTo>
                  <a:pt x="2955292" y="123578"/>
                  <a:pt x="3102087" y="168911"/>
                  <a:pt x="3249421" y="212086"/>
                </a:cubicBezTo>
                <a:cubicBezTo>
                  <a:pt x="3338469" y="237991"/>
                  <a:pt x="3431295" y="248785"/>
                  <a:pt x="3521962" y="266595"/>
                </a:cubicBezTo>
                <a:cubicBezTo>
                  <a:pt x="3636375" y="288722"/>
                  <a:pt x="3749169" y="317865"/>
                  <a:pt x="3863582" y="336754"/>
                </a:cubicBezTo>
                <a:cubicBezTo>
                  <a:pt x="3899202" y="342690"/>
                  <a:pt x="3934821" y="347008"/>
                  <a:pt x="3970440" y="351865"/>
                </a:cubicBezTo>
                <a:cubicBezTo>
                  <a:pt x="3976377" y="320563"/>
                  <a:pt x="3971519" y="289261"/>
                  <a:pt x="3973139" y="257960"/>
                </a:cubicBezTo>
                <a:cubicBezTo>
                  <a:pt x="3974218" y="243388"/>
                  <a:pt x="3974218" y="229356"/>
                  <a:pt x="3974758" y="214785"/>
                </a:cubicBezTo>
                <a:cubicBezTo>
                  <a:pt x="3979615" y="209928"/>
                  <a:pt x="3989329" y="208848"/>
                  <a:pt x="3987710" y="198594"/>
                </a:cubicBezTo>
                <a:cubicBezTo>
                  <a:pt x="3987710" y="198594"/>
                  <a:pt x="3988250" y="199134"/>
                  <a:pt x="3988250" y="199134"/>
                </a:cubicBezTo>
                <a:lnTo>
                  <a:pt x="3988250" y="199133"/>
                </a:lnTo>
                <a:lnTo>
                  <a:pt x="3988250" y="198594"/>
                </a:lnTo>
                <a:cubicBezTo>
                  <a:pt x="3988250" y="198594"/>
                  <a:pt x="3987710" y="198594"/>
                  <a:pt x="3987710" y="198594"/>
                </a:cubicBezTo>
                <a:cubicBezTo>
                  <a:pt x="3954250" y="190499"/>
                  <a:pt x="3921329" y="181864"/>
                  <a:pt x="3887868" y="173229"/>
                </a:cubicBezTo>
                <a:cubicBezTo>
                  <a:pt x="3853329" y="166213"/>
                  <a:pt x="3226754" y="64213"/>
                  <a:pt x="3215960" y="52879"/>
                </a:cubicBezTo>
                <a:cubicBezTo>
                  <a:pt x="3359517" y="58276"/>
                  <a:pt x="3928884" y="73387"/>
                  <a:pt x="3962345" y="86340"/>
                </a:cubicBezTo>
                <a:cubicBezTo>
                  <a:pt x="3988250" y="89578"/>
                  <a:pt x="4014155" y="92276"/>
                  <a:pt x="4039520" y="96054"/>
                </a:cubicBezTo>
                <a:cubicBezTo>
                  <a:pt x="4047615" y="97133"/>
                  <a:pt x="4054631" y="94435"/>
                  <a:pt x="4062187" y="94435"/>
                </a:cubicBezTo>
                <a:cubicBezTo>
                  <a:pt x="4068123" y="82562"/>
                  <a:pt x="4072980" y="69609"/>
                  <a:pt x="4087552" y="65292"/>
                </a:cubicBezTo>
                <a:cubicBezTo>
                  <a:pt x="4070822" y="46403"/>
                  <a:pt x="4073520" y="32371"/>
                  <a:pt x="4095107" y="23736"/>
                </a:cubicBezTo>
                <a:cubicBezTo>
                  <a:pt x="4102663" y="14561"/>
                  <a:pt x="4112917" y="10244"/>
                  <a:pt x="4124251" y="7006"/>
                </a:cubicBezTo>
                <a:cubicBezTo>
                  <a:pt x="4156092" y="530"/>
                  <a:pt x="4187933" y="-1089"/>
                  <a:pt x="4215997" y="19958"/>
                </a:cubicBezTo>
                <a:cubicBezTo>
                  <a:pt x="4221934" y="23196"/>
                  <a:pt x="4227330" y="25895"/>
                  <a:pt x="4232727" y="28593"/>
                </a:cubicBezTo>
                <a:cubicBezTo>
                  <a:pt x="4235426" y="39927"/>
                  <a:pt x="4238124" y="50720"/>
                  <a:pt x="4240823" y="62054"/>
                </a:cubicBezTo>
                <a:cubicBezTo>
                  <a:pt x="4242442" y="73927"/>
                  <a:pt x="4252156" y="70149"/>
                  <a:pt x="4258632" y="70149"/>
                </a:cubicBezTo>
                <a:cubicBezTo>
                  <a:pt x="4356315" y="66371"/>
                  <a:pt x="4453998" y="63133"/>
                  <a:pt x="4551681" y="57736"/>
                </a:cubicBezTo>
                <a:cubicBezTo>
                  <a:pt x="4605650" y="55038"/>
                  <a:pt x="5226288" y="147864"/>
                  <a:pt x="5233304" y="148943"/>
                </a:cubicBezTo>
                <a:cubicBezTo>
                  <a:pt x="5240320" y="150023"/>
                  <a:pt x="5253812" y="149483"/>
                  <a:pt x="5252193" y="158657"/>
                </a:cubicBezTo>
                <a:cubicBezTo>
                  <a:pt x="5250034" y="164594"/>
                  <a:pt x="5243558" y="176467"/>
                  <a:pt x="5231145" y="176467"/>
                </a:cubicBezTo>
                <a:cubicBezTo>
                  <a:pt x="5225209" y="176467"/>
                  <a:pt x="4375204" y="178086"/>
                  <a:pt x="4311521" y="182404"/>
                </a:cubicBezTo>
                <a:cubicBezTo>
                  <a:pt x="4306124" y="182943"/>
                  <a:pt x="4300728" y="181324"/>
                  <a:pt x="4295331" y="180785"/>
                </a:cubicBezTo>
                <a:cubicBezTo>
                  <a:pt x="4295331" y="182404"/>
                  <a:pt x="4295871" y="183483"/>
                  <a:pt x="4295871" y="185102"/>
                </a:cubicBezTo>
                <a:cubicBezTo>
                  <a:pt x="4302347" y="195896"/>
                  <a:pt x="4303966" y="209928"/>
                  <a:pt x="4317998" y="215864"/>
                </a:cubicBezTo>
                <a:cubicBezTo>
                  <a:pt x="4321775" y="217483"/>
                  <a:pt x="4321236" y="223420"/>
                  <a:pt x="4321236" y="227197"/>
                </a:cubicBezTo>
                <a:cubicBezTo>
                  <a:pt x="4320696" y="275230"/>
                  <a:pt x="4320696" y="323801"/>
                  <a:pt x="4320156" y="371833"/>
                </a:cubicBezTo>
                <a:cubicBezTo>
                  <a:pt x="4334188" y="379928"/>
                  <a:pt x="4351998" y="381547"/>
                  <a:pt x="4362791" y="395579"/>
                </a:cubicBezTo>
                <a:cubicBezTo>
                  <a:pt x="4382760" y="410691"/>
                  <a:pt x="4394093" y="431199"/>
                  <a:pt x="4399490" y="454945"/>
                </a:cubicBezTo>
                <a:cubicBezTo>
                  <a:pt x="4406506" y="475453"/>
                  <a:pt x="4406506" y="494881"/>
                  <a:pt x="4395712" y="513770"/>
                </a:cubicBezTo>
                <a:cubicBezTo>
                  <a:pt x="4378982" y="553707"/>
                  <a:pt x="4346601" y="569898"/>
                  <a:pt x="4305585" y="570977"/>
                </a:cubicBezTo>
                <a:cubicBezTo>
                  <a:pt x="4273743" y="571517"/>
                  <a:pt x="4241902" y="569358"/>
                  <a:pt x="4210060" y="569358"/>
                </a:cubicBezTo>
                <a:cubicBezTo>
                  <a:pt x="4199807" y="569358"/>
                  <a:pt x="4187933" y="566120"/>
                  <a:pt x="4178759" y="575295"/>
                </a:cubicBezTo>
                <a:cubicBezTo>
                  <a:pt x="4176060" y="595803"/>
                  <a:pt x="4186314" y="602279"/>
                  <a:pt x="4204664" y="608215"/>
                </a:cubicBezTo>
                <a:cubicBezTo>
                  <a:pt x="4272124" y="629263"/>
                  <a:pt x="4313141" y="698882"/>
                  <a:pt x="4301807" y="767422"/>
                </a:cubicBezTo>
                <a:cubicBezTo>
                  <a:pt x="4289394" y="840820"/>
                  <a:pt x="4228949" y="892090"/>
                  <a:pt x="4155552" y="891550"/>
                </a:cubicBezTo>
                <a:cubicBezTo>
                  <a:pt x="4084853" y="891010"/>
                  <a:pt x="4023869" y="838661"/>
                  <a:pt x="4013075" y="770121"/>
                </a:cubicBezTo>
                <a:cubicBezTo>
                  <a:pt x="4001742" y="697803"/>
                  <a:pt x="4043837" y="628723"/>
                  <a:pt x="4111838" y="607136"/>
                </a:cubicBezTo>
                <a:cubicBezTo>
                  <a:pt x="4117234" y="605517"/>
                  <a:pt x="4122631" y="604977"/>
                  <a:pt x="4128028" y="603898"/>
                </a:cubicBezTo>
                <a:cubicBezTo>
                  <a:pt x="4131266" y="601199"/>
                  <a:pt x="4133425" y="598501"/>
                  <a:pt x="4134504" y="595803"/>
                </a:cubicBezTo>
                <a:cubicBezTo>
                  <a:pt x="4134504" y="593104"/>
                  <a:pt x="4135044" y="590945"/>
                  <a:pt x="4135584" y="588787"/>
                </a:cubicBezTo>
                <a:cubicBezTo>
                  <a:pt x="4135044" y="585009"/>
                  <a:pt x="4134504" y="581231"/>
                  <a:pt x="4132885" y="577993"/>
                </a:cubicBezTo>
                <a:cubicBezTo>
                  <a:pt x="4129108" y="569358"/>
                  <a:pt x="4119393" y="574755"/>
                  <a:pt x="4112377" y="575295"/>
                </a:cubicBezTo>
                <a:cubicBezTo>
                  <a:pt x="4076758" y="578533"/>
                  <a:pt x="4041678" y="586088"/>
                  <a:pt x="4008218" y="600120"/>
                </a:cubicBezTo>
                <a:cubicBezTo>
                  <a:pt x="3996345" y="609295"/>
                  <a:pt x="3986631" y="620628"/>
                  <a:pt x="3976377" y="631422"/>
                </a:cubicBezTo>
                <a:cubicBezTo>
                  <a:pt x="3953170" y="656247"/>
                  <a:pt x="3921329" y="665962"/>
                  <a:pt x="3888408" y="670819"/>
                </a:cubicBezTo>
                <a:cubicBezTo>
                  <a:pt x="3863582" y="679993"/>
                  <a:pt x="3837678" y="681073"/>
                  <a:pt x="3811773" y="684311"/>
                </a:cubicBezTo>
                <a:cubicBezTo>
                  <a:pt x="3804757" y="685390"/>
                  <a:pt x="3797201" y="686470"/>
                  <a:pt x="3789646" y="687549"/>
                </a:cubicBezTo>
                <a:cubicBezTo>
                  <a:pt x="3785868" y="707517"/>
                  <a:pt x="3793963" y="714533"/>
                  <a:pt x="3814471" y="719391"/>
                </a:cubicBezTo>
                <a:cubicBezTo>
                  <a:pt x="3914313" y="742057"/>
                  <a:pt x="3978536" y="835963"/>
                  <a:pt x="3966662" y="936344"/>
                </a:cubicBezTo>
                <a:cubicBezTo>
                  <a:pt x="3955329" y="1036186"/>
                  <a:pt x="3869519" y="1112281"/>
                  <a:pt x="3768598" y="1112821"/>
                </a:cubicBezTo>
                <a:cubicBezTo>
                  <a:pt x="3668756" y="1113361"/>
                  <a:pt x="3581327" y="1037805"/>
                  <a:pt x="3569454" y="939582"/>
                </a:cubicBezTo>
                <a:cubicBezTo>
                  <a:pt x="3556502" y="837042"/>
                  <a:pt x="3619645" y="744216"/>
                  <a:pt x="3719487" y="718851"/>
                </a:cubicBezTo>
                <a:cubicBezTo>
                  <a:pt x="3727042" y="717232"/>
                  <a:pt x="3734598" y="716692"/>
                  <a:pt x="3742153" y="715613"/>
                </a:cubicBezTo>
                <a:cubicBezTo>
                  <a:pt x="3748629" y="689708"/>
                  <a:pt x="3747550" y="688089"/>
                  <a:pt x="3723264" y="689708"/>
                </a:cubicBezTo>
                <a:cubicBezTo>
                  <a:pt x="3686026" y="691867"/>
                  <a:pt x="3648788" y="687549"/>
                  <a:pt x="3611550" y="687549"/>
                </a:cubicBezTo>
                <a:cubicBezTo>
                  <a:pt x="3587803" y="687549"/>
                  <a:pt x="3564597" y="690248"/>
                  <a:pt x="3542470" y="699962"/>
                </a:cubicBezTo>
                <a:cubicBezTo>
                  <a:pt x="3527898" y="706438"/>
                  <a:pt x="3516025" y="716152"/>
                  <a:pt x="3515485" y="733422"/>
                </a:cubicBezTo>
                <a:cubicBezTo>
                  <a:pt x="3510089" y="857010"/>
                  <a:pt x="3513866" y="980059"/>
                  <a:pt x="3564597" y="1095551"/>
                </a:cubicBezTo>
                <a:cubicBezTo>
                  <a:pt x="3610470" y="1199710"/>
                  <a:pt x="3617486" y="1310346"/>
                  <a:pt x="3627740" y="1420981"/>
                </a:cubicBezTo>
                <a:cubicBezTo>
                  <a:pt x="3627740" y="1421521"/>
                  <a:pt x="3627740" y="1421521"/>
                  <a:pt x="3627740" y="1421521"/>
                </a:cubicBezTo>
                <a:cubicBezTo>
                  <a:pt x="3629359" y="1426918"/>
                  <a:pt x="3630439" y="1432855"/>
                  <a:pt x="3632058" y="1438251"/>
                </a:cubicBezTo>
                <a:cubicBezTo>
                  <a:pt x="3647708" y="1450125"/>
                  <a:pt x="3637994" y="1466855"/>
                  <a:pt x="3637994" y="1480886"/>
                </a:cubicBezTo>
                <a:cubicBezTo>
                  <a:pt x="3637994" y="1490601"/>
                  <a:pt x="3624502" y="1486283"/>
                  <a:pt x="3616947" y="1486283"/>
                </a:cubicBezTo>
                <a:cubicBezTo>
                  <a:pt x="3582407" y="1486823"/>
                  <a:pt x="3547867" y="1486283"/>
                  <a:pt x="3513327" y="1486823"/>
                </a:cubicBezTo>
                <a:cubicBezTo>
                  <a:pt x="3500374" y="1487363"/>
                  <a:pt x="3495517" y="1482506"/>
                  <a:pt x="3497136" y="1470093"/>
                </a:cubicBezTo>
                <a:cubicBezTo>
                  <a:pt x="3497676" y="1462537"/>
                  <a:pt x="3497676" y="1454982"/>
                  <a:pt x="3497136" y="1447426"/>
                </a:cubicBezTo>
                <a:cubicBezTo>
                  <a:pt x="3497136" y="1438251"/>
                  <a:pt x="3503073" y="1437712"/>
                  <a:pt x="3509549" y="1438251"/>
                </a:cubicBezTo>
                <a:cubicBezTo>
                  <a:pt x="3509549" y="1428537"/>
                  <a:pt x="3510089" y="1419362"/>
                  <a:pt x="3510628" y="1409648"/>
                </a:cubicBezTo>
                <a:cubicBezTo>
                  <a:pt x="3500374" y="1332473"/>
                  <a:pt x="3484724" y="1255838"/>
                  <a:pt x="3460438" y="1181361"/>
                </a:cubicBezTo>
                <a:cubicBezTo>
                  <a:pt x="3450184" y="1150059"/>
                  <a:pt x="3436692" y="1120916"/>
                  <a:pt x="3419961" y="1092853"/>
                </a:cubicBezTo>
                <a:cubicBezTo>
                  <a:pt x="3387580" y="1038345"/>
                  <a:pt x="3377866" y="976820"/>
                  <a:pt x="3369231" y="914757"/>
                </a:cubicBezTo>
                <a:cubicBezTo>
                  <a:pt x="3367072" y="897487"/>
                  <a:pt x="3364913" y="880217"/>
                  <a:pt x="3364374" y="862947"/>
                </a:cubicBezTo>
                <a:cubicBezTo>
                  <a:pt x="3363834" y="847836"/>
                  <a:pt x="3357898" y="844058"/>
                  <a:pt x="3343866" y="844598"/>
                </a:cubicBezTo>
                <a:cubicBezTo>
                  <a:pt x="3307707" y="845677"/>
                  <a:pt x="3272088" y="845137"/>
                  <a:pt x="3235929" y="845137"/>
                </a:cubicBezTo>
                <a:cubicBezTo>
                  <a:pt x="3207865" y="845137"/>
                  <a:pt x="3187897" y="828947"/>
                  <a:pt x="3187357" y="800883"/>
                </a:cubicBezTo>
                <a:cubicBezTo>
                  <a:pt x="3186817" y="782534"/>
                  <a:pt x="3173865" y="777137"/>
                  <a:pt x="3163071" y="770661"/>
                </a:cubicBezTo>
                <a:cubicBezTo>
                  <a:pt x="3153357" y="764724"/>
                  <a:pt x="3154976" y="776597"/>
                  <a:pt x="3153357" y="780915"/>
                </a:cubicBezTo>
                <a:cubicBezTo>
                  <a:pt x="3139325" y="825709"/>
                  <a:pt x="3126373" y="871042"/>
                  <a:pt x="3111801" y="915836"/>
                </a:cubicBezTo>
                <a:cubicBezTo>
                  <a:pt x="3099928" y="951995"/>
                  <a:pt x="3085896" y="987614"/>
                  <a:pt x="3068087" y="1021075"/>
                </a:cubicBezTo>
                <a:cubicBezTo>
                  <a:pt x="3057832" y="1039424"/>
                  <a:pt x="3042721" y="1053995"/>
                  <a:pt x="3028150" y="1069646"/>
                </a:cubicBezTo>
                <a:cubicBezTo>
                  <a:pt x="3009261" y="1090154"/>
                  <a:pt x="2989832" y="1085297"/>
                  <a:pt x="2969324" y="1085837"/>
                </a:cubicBezTo>
                <a:cubicBezTo>
                  <a:pt x="2739418" y="1091234"/>
                  <a:pt x="2508973" y="1089615"/>
                  <a:pt x="2278527" y="1086916"/>
                </a:cubicBezTo>
                <a:cubicBezTo>
                  <a:pt x="2237511" y="1086377"/>
                  <a:pt x="2213225" y="1066948"/>
                  <a:pt x="2193257" y="1037805"/>
                </a:cubicBezTo>
                <a:cubicBezTo>
                  <a:pt x="2172749" y="1008122"/>
                  <a:pt x="2160336" y="973582"/>
                  <a:pt x="2147923" y="940122"/>
                </a:cubicBezTo>
                <a:cubicBezTo>
                  <a:pt x="2128495" y="888852"/>
                  <a:pt x="2112844" y="836502"/>
                  <a:pt x="2098272" y="784153"/>
                </a:cubicBezTo>
                <a:cubicBezTo>
                  <a:pt x="2096653" y="778756"/>
                  <a:pt x="2095034" y="773899"/>
                  <a:pt x="2092875" y="767422"/>
                </a:cubicBezTo>
                <a:cubicBezTo>
                  <a:pt x="2076685" y="776597"/>
                  <a:pt x="2063193" y="783073"/>
                  <a:pt x="2062113" y="805200"/>
                </a:cubicBezTo>
                <a:cubicBezTo>
                  <a:pt x="2060494" y="829486"/>
                  <a:pt x="2039986" y="844598"/>
                  <a:pt x="2015161" y="844598"/>
                </a:cubicBezTo>
                <a:cubicBezTo>
                  <a:pt x="1978462" y="844598"/>
                  <a:pt x="1941763" y="845137"/>
                  <a:pt x="1905065" y="844058"/>
                </a:cubicBezTo>
                <a:cubicBezTo>
                  <a:pt x="1891033" y="844058"/>
                  <a:pt x="1886176" y="847836"/>
                  <a:pt x="1885097" y="862407"/>
                </a:cubicBezTo>
                <a:cubicBezTo>
                  <a:pt x="1881858" y="914217"/>
                  <a:pt x="1874843" y="965487"/>
                  <a:pt x="1860811" y="1015678"/>
                </a:cubicBezTo>
                <a:cubicBezTo>
                  <a:pt x="1852176" y="1045360"/>
                  <a:pt x="1839763" y="1073964"/>
                  <a:pt x="1824112" y="1100948"/>
                </a:cubicBezTo>
                <a:cubicBezTo>
                  <a:pt x="1784175" y="1169488"/>
                  <a:pt x="1768524" y="1246123"/>
                  <a:pt x="1752334" y="1322759"/>
                </a:cubicBezTo>
                <a:cubicBezTo>
                  <a:pt x="1744778" y="1359457"/>
                  <a:pt x="1741000" y="1396696"/>
                  <a:pt x="1736143" y="1433394"/>
                </a:cubicBezTo>
                <a:cubicBezTo>
                  <a:pt x="1737223" y="1434474"/>
                  <a:pt x="1738842" y="1436093"/>
                  <a:pt x="1740461" y="1437172"/>
                </a:cubicBezTo>
                <a:cubicBezTo>
                  <a:pt x="1748016" y="1436093"/>
                  <a:pt x="1753953" y="1437172"/>
                  <a:pt x="1753413" y="1447426"/>
                </a:cubicBezTo>
                <a:cubicBezTo>
                  <a:pt x="1752874" y="1455521"/>
                  <a:pt x="1752874" y="1464156"/>
                  <a:pt x="1753413" y="1472251"/>
                </a:cubicBezTo>
                <a:cubicBezTo>
                  <a:pt x="1753953" y="1481966"/>
                  <a:pt x="1749635" y="1485204"/>
                  <a:pt x="1739921" y="1485204"/>
                </a:cubicBezTo>
                <a:cubicBezTo>
                  <a:pt x="1701604" y="1484664"/>
                  <a:pt x="1662746" y="1484664"/>
                  <a:pt x="1624429" y="1485204"/>
                </a:cubicBezTo>
                <a:cubicBezTo>
                  <a:pt x="1614714" y="1485204"/>
                  <a:pt x="1609317" y="1481426"/>
                  <a:pt x="1611476" y="1471712"/>
                </a:cubicBezTo>
                <a:cubicBezTo>
                  <a:pt x="1613635" y="1459839"/>
                  <a:pt x="1604460" y="1445807"/>
                  <a:pt x="1617952" y="1436093"/>
                </a:cubicBezTo>
                <a:cubicBezTo>
                  <a:pt x="1619571" y="1426378"/>
                  <a:pt x="1621190" y="1416664"/>
                  <a:pt x="1622809" y="1406950"/>
                </a:cubicBezTo>
                <a:cubicBezTo>
                  <a:pt x="1627667" y="1324917"/>
                  <a:pt x="1636841" y="1243425"/>
                  <a:pt x="1657889" y="1163552"/>
                </a:cubicBezTo>
                <a:cubicBezTo>
                  <a:pt x="1669762" y="1119297"/>
                  <a:pt x="1692969" y="1079361"/>
                  <a:pt x="1706461" y="1035646"/>
                </a:cubicBezTo>
                <a:cubicBezTo>
                  <a:pt x="1736683" y="936884"/>
                  <a:pt x="1737223" y="835423"/>
                  <a:pt x="1735064" y="733962"/>
                </a:cubicBezTo>
                <a:cubicBezTo>
                  <a:pt x="1734524" y="713454"/>
                  <a:pt x="1721572" y="702660"/>
                  <a:pt x="1704302" y="696184"/>
                </a:cubicBezTo>
                <a:cubicBezTo>
                  <a:pt x="1674619" y="684311"/>
                  <a:pt x="1643857" y="684851"/>
                  <a:pt x="1612555" y="685930"/>
                </a:cubicBezTo>
                <a:cubicBezTo>
                  <a:pt x="1584492" y="687009"/>
                  <a:pt x="1555889" y="687549"/>
                  <a:pt x="1527825" y="687549"/>
                </a:cubicBezTo>
                <a:cubicBezTo>
                  <a:pt x="1503539" y="687549"/>
                  <a:pt x="1502460" y="688628"/>
                  <a:pt x="1508936" y="713994"/>
                </a:cubicBezTo>
                <a:cubicBezTo>
                  <a:pt x="1588270" y="724787"/>
                  <a:pt x="1643318" y="768502"/>
                  <a:pt x="1670302" y="842439"/>
                </a:cubicBezTo>
                <a:cubicBezTo>
                  <a:pt x="1699445" y="921233"/>
                  <a:pt x="1682715" y="993011"/>
                  <a:pt x="1624429" y="1052916"/>
                </a:cubicBezTo>
                <a:cubicBezTo>
                  <a:pt x="1564524" y="1113900"/>
                  <a:pt x="1472777" y="1128472"/>
                  <a:pt x="1396681" y="1091773"/>
                </a:cubicBezTo>
                <a:cubicBezTo>
                  <a:pt x="1320046" y="1054535"/>
                  <a:pt x="1275252" y="974122"/>
                  <a:pt x="1284427" y="889391"/>
                </a:cubicBezTo>
                <a:cubicBezTo>
                  <a:pt x="1293062" y="805740"/>
                  <a:pt x="1354586" y="735041"/>
                  <a:pt x="1438237" y="717232"/>
                </a:cubicBezTo>
                <a:cubicBezTo>
                  <a:pt x="1459285" y="712914"/>
                  <a:pt x="1464142" y="703740"/>
                  <a:pt x="1461444" y="685930"/>
                </a:cubicBezTo>
                <a:cubicBezTo>
                  <a:pt x="1427983" y="679454"/>
                  <a:pt x="1393983" y="680533"/>
                  <a:pt x="1361602" y="669200"/>
                </a:cubicBezTo>
                <a:cubicBezTo>
                  <a:pt x="1323284" y="662724"/>
                  <a:pt x="1287125" y="651930"/>
                  <a:pt x="1262839" y="617930"/>
                </a:cubicBezTo>
                <a:cubicBezTo>
                  <a:pt x="1257443" y="610374"/>
                  <a:pt x="1248808" y="604977"/>
                  <a:pt x="1241792" y="598501"/>
                </a:cubicBezTo>
                <a:cubicBezTo>
                  <a:pt x="1208331" y="583929"/>
                  <a:pt x="1173791" y="575834"/>
                  <a:pt x="1137633" y="573136"/>
                </a:cubicBezTo>
                <a:cubicBezTo>
                  <a:pt x="1130617" y="572596"/>
                  <a:pt x="1120363" y="567199"/>
                  <a:pt x="1117124" y="575834"/>
                </a:cubicBezTo>
                <a:cubicBezTo>
                  <a:pt x="1113886" y="583929"/>
                  <a:pt x="1111728" y="594723"/>
                  <a:pt x="1122521" y="601739"/>
                </a:cubicBezTo>
                <a:cubicBezTo>
                  <a:pt x="1184045" y="610914"/>
                  <a:pt x="1234236" y="667041"/>
                  <a:pt x="1238554" y="732343"/>
                </a:cubicBezTo>
                <a:cubicBezTo>
                  <a:pt x="1242871" y="801962"/>
                  <a:pt x="1199696" y="864566"/>
                  <a:pt x="1133855" y="883455"/>
                </a:cubicBezTo>
                <a:cubicBezTo>
                  <a:pt x="1057219" y="905582"/>
                  <a:pt x="976267" y="861867"/>
                  <a:pt x="953060" y="785232"/>
                </a:cubicBezTo>
                <a:cubicBezTo>
                  <a:pt x="930393" y="709136"/>
                  <a:pt x="971949" y="627644"/>
                  <a:pt x="1048045" y="604977"/>
                </a:cubicBezTo>
                <a:cubicBezTo>
                  <a:pt x="1066934" y="599041"/>
                  <a:pt x="1073410" y="590945"/>
                  <a:pt x="1071791" y="572596"/>
                </a:cubicBezTo>
                <a:cubicBezTo>
                  <a:pt x="1062616" y="563421"/>
                  <a:pt x="1050743" y="566660"/>
                  <a:pt x="1040489" y="566660"/>
                </a:cubicBezTo>
                <a:cubicBezTo>
                  <a:pt x="1009187" y="566660"/>
                  <a:pt x="977346" y="569358"/>
                  <a:pt x="945505" y="568279"/>
                </a:cubicBezTo>
                <a:cubicBezTo>
                  <a:pt x="904488" y="567199"/>
                  <a:pt x="871568" y="551548"/>
                  <a:pt x="854837" y="511612"/>
                </a:cubicBezTo>
                <a:cubicBezTo>
                  <a:pt x="843504" y="491104"/>
                  <a:pt x="843504" y="470056"/>
                  <a:pt x="851599" y="448468"/>
                </a:cubicBezTo>
                <a:cubicBezTo>
                  <a:pt x="855917" y="427960"/>
                  <a:pt x="866711" y="411230"/>
                  <a:pt x="882361" y="397738"/>
                </a:cubicBezTo>
                <a:cubicBezTo>
                  <a:pt x="894234" y="381547"/>
                  <a:pt x="913663" y="377770"/>
                  <a:pt x="929854" y="369135"/>
                </a:cubicBezTo>
                <a:cubicBezTo>
                  <a:pt x="929314" y="321642"/>
                  <a:pt x="928774" y="274150"/>
                  <a:pt x="928774" y="226658"/>
                </a:cubicBezTo>
                <a:cubicBezTo>
                  <a:pt x="928774" y="220721"/>
                  <a:pt x="928774" y="215324"/>
                  <a:pt x="936330" y="211547"/>
                </a:cubicBezTo>
                <a:cubicBezTo>
                  <a:pt x="948203" y="206150"/>
                  <a:pt x="949822" y="193197"/>
                  <a:pt x="955219" y="182943"/>
                </a:cubicBezTo>
                <a:cubicBezTo>
                  <a:pt x="947124" y="174848"/>
                  <a:pt x="936870" y="174308"/>
                  <a:pt x="926076" y="174308"/>
                </a:cubicBezTo>
                <a:cubicBezTo>
                  <a:pt x="852679" y="174308"/>
                  <a:pt x="779282" y="173769"/>
                  <a:pt x="705884" y="174848"/>
                </a:cubicBezTo>
                <a:cubicBezTo>
                  <a:pt x="679979" y="174848"/>
                  <a:pt x="269279" y="165134"/>
                  <a:pt x="208295" y="170531"/>
                </a:cubicBezTo>
                <a:cubicBezTo>
                  <a:pt x="147310" y="175927"/>
                  <a:pt x="85786" y="173229"/>
                  <a:pt x="24802" y="174308"/>
                </a:cubicBezTo>
                <a:cubicBezTo>
                  <a:pt x="18325" y="174308"/>
                  <a:pt x="10770" y="177007"/>
                  <a:pt x="8071" y="167292"/>
                </a:cubicBezTo>
                <a:cubicBezTo>
                  <a:pt x="6992" y="162435"/>
                  <a:pt x="-3262" y="161896"/>
                  <a:pt x="1055" y="154340"/>
                </a:cubicBezTo>
                <a:cubicBezTo>
                  <a:pt x="4294" y="149483"/>
                  <a:pt x="10230" y="151642"/>
                  <a:pt x="14548" y="151102"/>
                </a:cubicBezTo>
                <a:cubicBezTo>
                  <a:pt x="48548" y="145165"/>
                  <a:pt x="82548" y="138689"/>
                  <a:pt x="116548" y="132753"/>
                </a:cubicBezTo>
                <a:cubicBezTo>
                  <a:pt x="116548" y="132753"/>
                  <a:pt x="477058" y="81482"/>
                  <a:pt x="519153" y="75006"/>
                </a:cubicBezTo>
                <a:cubicBezTo>
                  <a:pt x="519153" y="75006"/>
                  <a:pt x="665948" y="57197"/>
                  <a:pt x="692932" y="58276"/>
                </a:cubicBezTo>
                <a:cubicBezTo>
                  <a:pt x="756615" y="60435"/>
                  <a:pt x="820837" y="63673"/>
                  <a:pt x="884520" y="66371"/>
                </a:cubicBezTo>
                <a:cubicBezTo>
                  <a:pt x="902869" y="64752"/>
                  <a:pt x="920679" y="67990"/>
                  <a:pt x="938489" y="70149"/>
                </a:cubicBezTo>
                <a:cubicBezTo>
                  <a:pt x="954679" y="69609"/>
                  <a:pt x="970870" y="69070"/>
                  <a:pt x="987060" y="73387"/>
                </a:cubicBezTo>
                <a:cubicBezTo>
                  <a:pt x="994616" y="75546"/>
                  <a:pt x="1002171" y="73927"/>
                  <a:pt x="1008648" y="69609"/>
                </a:cubicBezTo>
                <a:cubicBezTo>
                  <a:pt x="1014720" y="29538"/>
                  <a:pt x="1047506" y="2520"/>
                  <a:pt x="1086287" y="167"/>
                </a:cubicBezTo>
                <a:close/>
              </a:path>
            </a:pathLst>
          </a:custGeom>
          <a:solidFill>
            <a:schemeClr val="accent1"/>
          </a:solidFill>
          <a:ln w="539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3689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343F968-6372-4955-9CD5-7EEA758BAD97}"/>
              </a:ext>
            </a:extLst>
          </p:cNvPr>
          <p:cNvSpPr txBox="1"/>
          <p:nvPr/>
        </p:nvSpPr>
        <p:spPr>
          <a:xfrm rot="16200000">
            <a:off x="9017400" y="3601575"/>
            <a:ext cx="4968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3"/>
                </a:solidFill>
                <a:latin typeface="+mj-lt"/>
                <a:cs typeface="Arial" pitchFamily="34" charset="0"/>
              </a:rPr>
              <a:t>Simple Portfolio Presentation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CE7B14-2F24-4522-B40B-5F74D3DC1925}"/>
              </a:ext>
            </a:extLst>
          </p:cNvPr>
          <p:cNvSpPr txBox="1"/>
          <p:nvPr/>
        </p:nvSpPr>
        <p:spPr>
          <a:xfrm>
            <a:off x="554362" y="380142"/>
            <a:ext cx="3123641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AWESOME</a:t>
            </a:r>
          </a:p>
          <a:p>
            <a:pPr algn="r"/>
            <a:r>
              <a:rPr lang="en-GB" altLang="ko-KR" sz="4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S</a:t>
            </a:r>
            <a:r>
              <a:rPr lang="en-US" altLang="ko-KR" sz="4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LIDE</a:t>
            </a:r>
            <a:endParaRPr lang="ko-KR" altLang="en-US" sz="44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9A7298-5138-442D-B037-15F5C517ADBA}"/>
              </a:ext>
            </a:extLst>
          </p:cNvPr>
          <p:cNvSpPr txBox="1"/>
          <p:nvPr/>
        </p:nvSpPr>
        <p:spPr>
          <a:xfrm>
            <a:off x="459648" y="5796286"/>
            <a:ext cx="29582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2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A644B0-CB8B-4A82-B024-FB9F1A310958}"/>
              </a:ext>
            </a:extLst>
          </p:cNvPr>
          <p:cNvSpPr txBox="1"/>
          <p:nvPr/>
        </p:nvSpPr>
        <p:spPr>
          <a:xfrm>
            <a:off x="459648" y="4923586"/>
            <a:ext cx="295820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accent1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accent1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solidFill>
                  <a:schemeClr val="accent1"/>
                </a:solidFill>
                <a:cs typeface="Arial" pitchFamily="34" charset="0"/>
              </a:rPr>
              <a:t>DOLOR SIT AMET </a:t>
            </a:r>
            <a:endParaRPr lang="ko-KR" altLang="en-US" sz="24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F279D4-FF44-43A9-974E-4CCABE6E552F}"/>
              </a:ext>
            </a:extLst>
          </p:cNvPr>
          <p:cNvSpPr txBox="1"/>
          <p:nvPr/>
        </p:nvSpPr>
        <p:spPr>
          <a:xfrm>
            <a:off x="3977065" y="5202718"/>
            <a:ext cx="234802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400" dirty="0">
                <a:solidFill>
                  <a:schemeClr val="accent1"/>
                </a:solidFill>
                <a:cs typeface="Arial" pitchFamily="34" charset="0"/>
              </a:rPr>
              <a:t>ALLPPT Layout Clean Text Slide for your Presentation</a:t>
            </a:r>
            <a:endParaRPr lang="ko-KR" altLang="en-US" sz="14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191986-ABE9-4CBD-8DE6-3A63711C356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5777DB0-FB67-4AAF-A68F-C73452F63D1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6089935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263E626-C4DA-45A1-898E-CEBD98E23D46}"/>
              </a:ext>
            </a:extLst>
          </p:cNvPr>
          <p:cNvGrpSpPr/>
          <p:nvPr/>
        </p:nvGrpSpPr>
        <p:grpSpPr>
          <a:xfrm>
            <a:off x="4223794" y="2184776"/>
            <a:ext cx="3744414" cy="3744416"/>
            <a:chOff x="2699794" y="1988840"/>
            <a:chExt cx="3744414" cy="3744416"/>
          </a:xfrm>
        </p:grpSpPr>
        <p:sp>
          <p:nvSpPr>
            <p:cNvPr id="4" name="Block Arc 20">
              <a:extLst>
                <a:ext uri="{FF2B5EF4-FFF2-40B4-BE49-F238E27FC236}">
                  <a16:creationId xmlns:a16="http://schemas.microsoft.com/office/drawing/2014/main" id="{751C192E-ECDF-4523-B09B-2E79A8A9370F}"/>
                </a:ext>
              </a:extLst>
            </p:cNvPr>
            <p:cNvSpPr/>
            <p:nvPr/>
          </p:nvSpPr>
          <p:spPr>
            <a:xfrm rot="5400000">
              <a:off x="4570246" y="2375755"/>
              <a:ext cx="2260846" cy="1487016"/>
            </a:xfrm>
            <a:custGeom>
              <a:avLst/>
              <a:gdLst/>
              <a:ahLst/>
              <a:cxnLst/>
              <a:rect l="l" t="t" r="r" b="b"/>
              <a:pathLst>
                <a:path w="2260846" h="1487016">
                  <a:moveTo>
                    <a:pt x="126" y="1487016"/>
                  </a:moveTo>
                  <a:cubicBezTo>
                    <a:pt x="-4997" y="1096104"/>
                    <a:pt x="146037" y="719300"/>
                    <a:pt x="419742" y="440151"/>
                  </a:cubicBezTo>
                  <a:cubicBezTo>
                    <a:pt x="693447" y="161002"/>
                    <a:pt x="1067203" y="2576"/>
                    <a:pt x="1458140" y="0"/>
                  </a:cubicBezTo>
                  <a:lnTo>
                    <a:pt x="1460343" y="334356"/>
                  </a:lnTo>
                  <a:lnTo>
                    <a:pt x="2018530" y="334356"/>
                  </a:lnTo>
                  <a:lnTo>
                    <a:pt x="2018530" y="213198"/>
                  </a:lnTo>
                  <a:lnTo>
                    <a:pt x="2260846" y="455514"/>
                  </a:lnTo>
                  <a:lnTo>
                    <a:pt x="2018530" y="697830"/>
                  </a:lnTo>
                  <a:lnTo>
                    <a:pt x="2018530" y="576672"/>
                  </a:lnTo>
                  <a:lnTo>
                    <a:pt x="1461940" y="576672"/>
                  </a:lnTo>
                  <a:cubicBezTo>
                    <a:pt x="1462705" y="692809"/>
                    <a:pt x="1463470" y="808946"/>
                    <a:pt x="1464235" y="925083"/>
                  </a:cubicBezTo>
                  <a:cubicBezTo>
                    <a:pt x="1319690" y="926035"/>
                    <a:pt x="1181497" y="984612"/>
                    <a:pt x="1080298" y="1087824"/>
                  </a:cubicBezTo>
                  <a:cubicBezTo>
                    <a:pt x="979099" y="1191036"/>
                    <a:pt x="923255" y="1330356"/>
                    <a:pt x="925149" y="147489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5" name="Block Arc 21">
              <a:extLst>
                <a:ext uri="{FF2B5EF4-FFF2-40B4-BE49-F238E27FC236}">
                  <a16:creationId xmlns:a16="http://schemas.microsoft.com/office/drawing/2014/main" id="{16266C81-3C6F-4409-8A91-4AF489C0AF00}"/>
                </a:ext>
              </a:extLst>
            </p:cNvPr>
            <p:cNvSpPr/>
            <p:nvPr/>
          </p:nvSpPr>
          <p:spPr>
            <a:xfrm rot="10800000">
              <a:off x="4167603" y="4223716"/>
              <a:ext cx="2276605" cy="1509539"/>
            </a:xfrm>
            <a:custGeom>
              <a:avLst/>
              <a:gdLst/>
              <a:ahLst/>
              <a:cxnLst/>
              <a:rect l="l" t="t" r="r" b="b"/>
              <a:pathLst>
                <a:path w="2276605" h="1509539">
                  <a:moveTo>
                    <a:pt x="593" y="1509539"/>
                  </a:moveTo>
                  <a:cubicBezTo>
                    <a:pt x="-10743" y="1110932"/>
                    <a:pt x="140588" y="724868"/>
                    <a:pt x="419780" y="440143"/>
                  </a:cubicBezTo>
                  <a:cubicBezTo>
                    <a:pt x="698972" y="155419"/>
                    <a:pt x="1081993" y="-3457"/>
                    <a:pt x="1480746" y="57"/>
                  </a:cubicBezTo>
                  <a:lnTo>
                    <a:pt x="1478073" y="303452"/>
                  </a:lnTo>
                  <a:lnTo>
                    <a:pt x="2034289" y="303452"/>
                  </a:lnTo>
                  <a:lnTo>
                    <a:pt x="2034289" y="182294"/>
                  </a:lnTo>
                  <a:lnTo>
                    <a:pt x="2276605" y="424610"/>
                  </a:lnTo>
                  <a:lnTo>
                    <a:pt x="2034289" y="666926"/>
                  </a:lnTo>
                  <a:lnTo>
                    <a:pt x="2034289" y="545768"/>
                  </a:lnTo>
                  <a:lnTo>
                    <a:pt x="1475937" y="545768"/>
                  </a:lnTo>
                  <a:lnTo>
                    <a:pt x="1472760" y="906248"/>
                  </a:lnTo>
                  <a:cubicBezTo>
                    <a:pt x="1320197" y="904903"/>
                    <a:pt x="1173654" y="965689"/>
                    <a:pt x="1066835" y="1074625"/>
                  </a:cubicBezTo>
                  <a:cubicBezTo>
                    <a:pt x="960016" y="1183560"/>
                    <a:pt x="902117" y="1331268"/>
                    <a:pt x="906454" y="14837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6" name="Block Arc 22">
              <a:extLst>
                <a:ext uri="{FF2B5EF4-FFF2-40B4-BE49-F238E27FC236}">
                  <a16:creationId xmlns:a16="http://schemas.microsoft.com/office/drawing/2014/main" id="{D89ABCE8-C229-4C01-9E65-636F804DBB0D}"/>
                </a:ext>
              </a:extLst>
            </p:cNvPr>
            <p:cNvSpPr/>
            <p:nvPr/>
          </p:nvSpPr>
          <p:spPr>
            <a:xfrm rot="16200000">
              <a:off x="2295412" y="3861064"/>
              <a:ext cx="2276605" cy="1467779"/>
            </a:xfrm>
            <a:custGeom>
              <a:avLst/>
              <a:gdLst/>
              <a:ahLst/>
              <a:cxnLst/>
              <a:rect l="l" t="t" r="r" b="b"/>
              <a:pathLst>
                <a:path w="2276605" h="1467779">
                  <a:moveTo>
                    <a:pt x="2276605" y="442016"/>
                  </a:moveTo>
                  <a:lnTo>
                    <a:pt x="2034289" y="684332"/>
                  </a:lnTo>
                  <a:lnTo>
                    <a:pt x="2034289" y="563174"/>
                  </a:lnTo>
                  <a:lnTo>
                    <a:pt x="1461851" y="563174"/>
                  </a:lnTo>
                  <a:cubicBezTo>
                    <a:pt x="1462645" y="683810"/>
                    <a:pt x="1463440" y="804446"/>
                    <a:pt x="1464235" y="925082"/>
                  </a:cubicBezTo>
                  <a:cubicBezTo>
                    <a:pt x="1165908" y="927048"/>
                    <a:pt x="925103" y="1169444"/>
                    <a:pt x="925103" y="1467778"/>
                  </a:cubicBezTo>
                  <a:lnTo>
                    <a:pt x="0" y="1467779"/>
                  </a:lnTo>
                  <a:cubicBezTo>
                    <a:pt x="0" y="660904"/>
                    <a:pt x="651282" y="5316"/>
                    <a:pt x="1458140" y="0"/>
                  </a:cubicBezTo>
                  <a:lnTo>
                    <a:pt x="1460254" y="320858"/>
                  </a:lnTo>
                  <a:lnTo>
                    <a:pt x="2034289" y="320858"/>
                  </a:lnTo>
                  <a:lnTo>
                    <a:pt x="2034289" y="1997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7" name="Rounded Rectangle 9">
              <a:extLst>
                <a:ext uri="{FF2B5EF4-FFF2-40B4-BE49-F238E27FC236}">
                  <a16:creationId xmlns:a16="http://schemas.microsoft.com/office/drawing/2014/main" id="{4C1A646F-6DD8-4458-A5BF-483193A9F995}"/>
                </a:ext>
              </a:extLst>
            </p:cNvPr>
            <p:cNvSpPr/>
            <p:nvPr/>
          </p:nvSpPr>
          <p:spPr>
            <a:xfrm>
              <a:off x="3771050" y="3068111"/>
              <a:ext cx="1584000" cy="1584176"/>
            </a:xfrm>
            <a:prstGeom prst="roundRect">
              <a:avLst>
                <a:gd name="adj" fmla="val 30355"/>
              </a:avLst>
            </a:prstGeom>
            <a:solidFill>
              <a:schemeClr val="accent6">
                <a:lumMod val="60000"/>
                <a:lumOff val="4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Up Arrow 23">
              <a:extLst>
                <a:ext uri="{FF2B5EF4-FFF2-40B4-BE49-F238E27FC236}">
                  <a16:creationId xmlns:a16="http://schemas.microsoft.com/office/drawing/2014/main" id="{E4AF1040-EB49-4BFD-ABB0-2B5CBDB87A49}"/>
                </a:ext>
              </a:extLst>
            </p:cNvPr>
            <p:cNvSpPr/>
            <p:nvPr/>
          </p:nvSpPr>
          <p:spPr>
            <a:xfrm rot="5400000">
              <a:off x="3094948" y="1593716"/>
              <a:ext cx="1486295" cy="2276604"/>
            </a:xfrm>
            <a:custGeom>
              <a:avLst/>
              <a:gdLst/>
              <a:ahLst/>
              <a:cxnLst/>
              <a:rect l="l" t="t" r="r" b="b"/>
              <a:pathLst>
                <a:path w="1486295" h="2276604">
                  <a:moveTo>
                    <a:pt x="0" y="818464"/>
                  </a:moveTo>
                  <a:lnTo>
                    <a:pt x="327724" y="816305"/>
                  </a:lnTo>
                  <a:lnTo>
                    <a:pt x="327724" y="242316"/>
                  </a:lnTo>
                  <a:lnTo>
                    <a:pt x="206566" y="242316"/>
                  </a:lnTo>
                  <a:lnTo>
                    <a:pt x="448882" y="0"/>
                  </a:lnTo>
                  <a:lnTo>
                    <a:pt x="691198" y="242316"/>
                  </a:lnTo>
                  <a:lnTo>
                    <a:pt x="570040" y="242316"/>
                  </a:lnTo>
                  <a:lnTo>
                    <a:pt x="570040" y="814708"/>
                  </a:lnTo>
                  <a:cubicBezTo>
                    <a:pt x="688388" y="813929"/>
                    <a:pt x="806735" y="813149"/>
                    <a:pt x="925083" y="812370"/>
                  </a:cubicBezTo>
                  <a:cubicBezTo>
                    <a:pt x="926035" y="956869"/>
                    <a:pt x="984574" y="1095021"/>
                    <a:pt x="1087729" y="1196214"/>
                  </a:cubicBezTo>
                  <a:cubicBezTo>
                    <a:pt x="1190884" y="1297406"/>
                    <a:pt x="1330135" y="1353282"/>
                    <a:pt x="1474625" y="1351460"/>
                  </a:cubicBezTo>
                  <a:lnTo>
                    <a:pt x="1486295" y="2276488"/>
                  </a:lnTo>
                  <a:cubicBezTo>
                    <a:pt x="1095506" y="2281418"/>
                    <a:pt x="718886" y="2130296"/>
                    <a:pt x="439894" y="1856610"/>
                  </a:cubicBezTo>
                  <a:cubicBezTo>
                    <a:pt x="160901" y="1582924"/>
                    <a:pt x="2575" y="1209276"/>
                    <a:pt x="0" y="8184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E58B90F2-FD24-433E-BD29-CF9B03E34A7F}"/>
              </a:ext>
            </a:extLst>
          </p:cNvPr>
          <p:cNvSpPr txBox="1"/>
          <p:nvPr/>
        </p:nvSpPr>
        <p:spPr>
          <a:xfrm>
            <a:off x="5533599" y="4266802"/>
            <a:ext cx="11069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1E7E619-C536-4D8D-AAB3-86D6507D4296}"/>
              </a:ext>
            </a:extLst>
          </p:cNvPr>
          <p:cNvGrpSpPr/>
          <p:nvPr/>
        </p:nvGrpSpPr>
        <p:grpSpPr>
          <a:xfrm>
            <a:off x="8054255" y="2639270"/>
            <a:ext cx="3327107" cy="1065468"/>
            <a:chOff x="2079598" y="4324401"/>
            <a:chExt cx="4492794" cy="1065468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98B59B1-8B94-4741-A181-45B899F10928}"/>
                </a:ext>
              </a:extLst>
            </p:cNvPr>
            <p:cNvSpPr txBox="1"/>
            <p:nvPr/>
          </p:nvSpPr>
          <p:spPr>
            <a:xfrm>
              <a:off x="2098431" y="4558872"/>
              <a:ext cx="442821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C595482-6EAB-4CA8-B51E-E1CC319EC157}"/>
                </a:ext>
              </a:extLst>
            </p:cNvPr>
            <p:cNvSpPr txBox="1"/>
            <p:nvPr/>
          </p:nvSpPr>
          <p:spPr>
            <a:xfrm>
              <a:off x="2079598" y="4324401"/>
              <a:ext cx="44927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9DE9A88-B1E2-4711-9899-E34D159146CD}"/>
              </a:ext>
            </a:extLst>
          </p:cNvPr>
          <p:cNvGrpSpPr/>
          <p:nvPr/>
        </p:nvGrpSpPr>
        <p:grpSpPr>
          <a:xfrm>
            <a:off x="8054255" y="5204385"/>
            <a:ext cx="3327107" cy="1065468"/>
            <a:chOff x="2079598" y="4324401"/>
            <a:chExt cx="4492794" cy="1065468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A2283A3-78FE-4A18-965B-C48B1479077D}"/>
                </a:ext>
              </a:extLst>
            </p:cNvPr>
            <p:cNvSpPr txBox="1"/>
            <p:nvPr/>
          </p:nvSpPr>
          <p:spPr>
            <a:xfrm>
              <a:off x="2098431" y="4558872"/>
              <a:ext cx="442821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A3AC93F-92AC-42AD-8C3E-1E90E10A0366}"/>
                </a:ext>
              </a:extLst>
            </p:cNvPr>
            <p:cNvSpPr txBox="1"/>
            <p:nvPr/>
          </p:nvSpPr>
          <p:spPr>
            <a:xfrm>
              <a:off x="2079598" y="4324401"/>
              <a:ext cx="44927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7B114F3-08CB-40AB-8A73-E14F6792F7E1}"/>
              </a:ext>
            </a:extLst>
          </p:cNvPr>
          <p:cNvGrpSpPr/>
          <p:nvPr/>
        </p:nvGrpSpPr>
        <p:grpSpPr>
          <a:xfrm>
            <a:off x="795878" y="1930783"/>
            <a:ext cx="3328230" cy="1065468"/>
            <a:chOff x="2079598" y="4324401"/>
            <a:chExt cx="4492794" cy="1065468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6004FFF-40B8-4B88-A050-656A11453CC7}"/>
                </a:ext>
              </a:extLst>
            </p:cNvPr>
            <p:cNvSpPr txBox="1"/>
            <p:nvPr/>
          </p:nvSpPr>
          <p:spPr>
            <a:xfrm>
              <a:off x="2098432" y="4558872"/>
              <a:ext cx="442821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79B18EB-068E-42C7-8466-638F7F481070}"/>
                </a:ext>
              </a:extLst>
            </p:cNvPr>
            <p:cNvSpPr txBox="1"/>
            <p:nvPr/>
          </p:nvSpPr>
          <p:spPr>
            <a:xfrm>
              <a:off x="2079598" y="4324401"/>
              <a:ext cx="44927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21311E5-B338-4A8F-8891-F8E63FD9C6C3}"/>
              </a:ext>
            </a:extLst>
          </p:cNvPr>
          <p:cNvGrpSpPr/>
          <p:nvPr/>
        </p:nvGrpSpPr>
        <p:grpSpPr>
          <a:xfrm>
            <a:off x="795878" y="4349977"/>
            <a:ext cx="3328230" cy="1065468"/>
            <a:chOff x="2079598" y="4324401"/>
            <a:chExt cx="4492794" cy="1065468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88F37B7-25F7-449C-A86C-DBBE74D09EF7}"/>
                </a:ext>
              </a:extLst>
            </p:cNvPr>
            <p:cNvSpPr txBox="1"/>
            <p:nvPr/>
          </p:nvSpPr>
          <p:spPr>
            <a:xfrm>
              <a:off x="2098432" y="4558872"/>
              <a:ext cx="442821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796F2BA-829F-4F60-9308-7334136CC513}"/>
                </a:ext>
              </a:extLst>
            </p:cNvPr>
            <p:cNvSpPr txBox="1"/>
            <p:nvPr/>
          </p:nvSpPr>
          <p:spPr>
            <a:xfrm>
              <a:off x="2079598" y="4324401"/>
              <a:ext cx="44927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2" name="Isosceles Triangle 8">
            <a:extLst>
              <a:ext uri="{FF2B5EF4-FFF2-40B4-BE49-F238E27FC236}">
                <a16:creationId xmlns:a16="http://schemas.microsoft.com/office/drawing/2014/main" id="{AB61FBC8-A695-4EF4-B393-80E3D03BBF78}"/>
              </a:ext>
            </a:extLst>
          </p:cNvPr>
          <p:cNvSpPr/>
          <p:nvPr/>
        </p:nvSpPr>
        <p:spPr>
          <a:xfrm rot="16200000">
            <a:off x="4713433" y="2757520"/>
            <a:ext cx="400465" cy="477460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3" name="Oval 7">
            <a:extLst>
              <a:ext uri="{FF2B5EF4-FFF2-40B4-BE49-F238E27FC236}">
                <a16:creationId xmlns:a16="http://schemas.microsoft.com/office/drawing/2014/main" id="{42BB8D2E-04FB-4E34-97ED-3FA5924660CF}"/>
              </a:ext>
            </a:extLst>
          </p:cNvPr>
          <p:cNvSpPr/>
          <p:nvPr/>
        </p:nvSpPr>
        <p:spPr>
          <a:xfrm>
            <a:off x="6995558" y="2703910"/>
            <a:ext cx="424718" cy="42471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Rectangle 16">
            <a:extLst>
              <a:ext uri="{FF2B5EF4-FFF2-40B4-BE49-F238E27FC236}">
                <a16:creationId xmlns:a16="http://schemas.microsoft.com/office/drawing/2014/main" id="{75E5C5F6-B16C-4300-9DA5-0B42D3F6005F}"/>
              </a:ext>
            </a:extLst>
          </p:cNvPr>
          <p:cNvSpPr/>
          <p:nvPr/>
        </p:nvSpPr>
        <p:spPr>
          <a:xfrm>
            <a:off x="4754196" y="4989272"/>
            <a:ext cx="463325" cy="304504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Donut 24">
            <a:extLst>
              <a:ext uri="{FF2B5EF4-FFF2-40B4-BE49-F238E27FC236}">
                <a16:creationId xmlns:a16="http://schemas.microsoft.com/office/drawing/2014/main" id="{90DAB66E-CAD0-44E9-BBDD-EE0D14FA133F}"/>
              </a:ext>
            </a:extLst>
          </p:cNvPr>
          <p:cNvSpPr/>
          <p:nvPr/>
        </p:nvSpPr>
        <p:spPr>
          <a:xfrm>
            <a:off x="5805326" y="3562818"/>
            <a:ext cx="581348" cy="586080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6" name="Oval 21">
            <a:extLst>
              <a:ext uri="{FF2B5EF4-FFF2-40B4-BE49-F238E27FC236}">
                <a16:creationId xmlns:a16="http://schemas.microsoft.com/office/drawing/2014/main" id="{C66D9A67-1045-4D77-ACB0-5F12F2F745C7}"/>
              </a:ext>
            </a:extLst>
          </p:cNvPr>
          <p:cNvSpPr>
            <a:spLocks noChangeAspect="1"/>
          </p:cNvSpPr>
          <p:nvPr/>
        </p:nvSpPr>
        <p:spPr>
          <a:xfrm>
            <a:off x="7000185" y="4915166"/>
            <a:ext cx="448968" cy="452717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>
            <a:extLst>
              <a:ext uri="{FF2B5EF4-FFF2-40B4-BE49-F238E27FC236}">
                <a16:creationId xmlns:a16="http://schemas.microsoft.com/office/drawing/2014/main" id="{CDDDB0E5-C9C9-44D8-BEB8-16A6CA8920CA}"/>
              </a:ext>
            </a:extLst>
          </p:cNvPr>
          <p:cNvGrpSpPr/>
          <p:nvPr/>
        </p:nvGrpSpPr>
        <p:grpSpPr>
          <a:xfrm>
            <a:off x="4753009" y="790578"/>
            <a:ext cx="5621924" cy="958096"/>
            <a:chOff x="4753009" y="790578"/>
            <a:chExt cx="5621924" cy="958096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93B1B118-F505-4515-85EB-DF3A6D81B1CF}"/>
                </a:ext>
              </a:extLst>
            </p:cNvPr>
            <p:cNvGrpSpPr/>
            <p:nvPr/>
          </p:nvGrpSpPr>
          <p:grpSpPr>
            <a:xfrm>
              <a:off x="5946145" y="869517"/>
              <a:ext cx="4428788" cy="800219"/>
              <a:chOff x="6557475" y="1411926"/>
              <a:chExt cx="4507692" cy="800219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7C279EB-25F2-4AAC-812A-C5EF117055F7}"/>
                  </a:ext>
                </a:extLst>
              </p:cNvPr>
              <p:cNvSpPr txBox="1"/>
              <p:nvPr/>
            </p:nvSpPr>
            <p:spPr>
              <a:xfrm>
                <a:off x="6557475" y="1750480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10B0A2E-B69D-4686-9B34-E9CF61AD14CF}"/>
                  </a:ext>
                </a:extLst>
              </p:cNvPr>
              <p:cNvSpPr txBox="1"/>
              <p:nvPr/>
            </p:nvSpPr>
            <p:spPr>
              <a:xfrm>
                <a:off x="6557475" y="1411926"/>
                <a:ext cx="4507692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b="1" dirty="0">
                    <a:solidFill>
                      <a:schemeClr val="bg1"/>
                    </a:solidFill>
                    <a:cs typeface="Arial" pitchFamily="34" charset="0"/>
                  </a:rPr>
                  <a:t>Contents Here</a:t>
                </a:r>
                <a:endParaRPr lang="ko-KR" altLang="en-US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1331986-E857-4609-B617-F76377A73F02}"/>
                </a:ext>
              </a:extLst>
            </p:cNvPr>
            <p:cNvSpPr txBox="1"/>
            <p:nvPr/>
          </p:nvSpPr>
          <p:spPr>
            <a:xfrm>
              <a:off x="4753009" y="1008016"/>
              <a:ext cx="958096" cy="52322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2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AD1B7BFE-C7D7-4846-B6EF-E78809137F86}"/>
                </a:ext>
              </a:extLst>
            </p:cNvPr>
            <p:cNvSpPr/>
            <p:nvPr/>
          </p:nvSpPr>
          <p:spPr>
            <a:xfrm>
              <a:off x="4753009" y="790578"/>
              <a:ext cx="958096" cy="958096"/>
            </a:xfrm>
            <a:custGeom>
              <a:avLst/>
              <a:gdLst>
                <a:gd name="connsiteX0" fmla="*/ 591326 w 1182653"/>
                <a:gd name="connsiteY0" fmla="*/ 99202 h 1182653"/>
                <a:gd name="connsiteX1" fmla="*/ 542935 w 1182653"/>
                <a:gd name="connsiteY1" fmla="*/ 119164 h 1182653"/>
                <a:gd name="connsiteX2" fmla="*/ 119164 w 1182653"/>
                <a:gd name="connsiteY2" fmla="*/ 542935 h 1182653"/>
                <a:gd name="connsiteX3" fmla="*/ 119164 w 1182653"/>
                <a:gd name="connsiteY3" fmla="*/ 639718 h 1182653"/>
                <a:gd name="connsiteX4" fmla="*/ 542935 w 1182653"/>
                <a:gd name="connsiteY4" fmla="*/ 1063489 h 1182653"/>
                <a:gd name="connsiteX5" fmla="*/ 639718 w 1182653"/>
                <a:gd name="connsiteY5" fmla="*/ 1063489 h 1182653"/>
                <a:gd name="connsiteX6" fmla="*/ 1063489 w 1182653"/>
                <a:gd name="connsiteY6" fmla="*/ 639718 h 1182653"/>
                <a:gd name="connsiteX7" fmla="*/ 1063489 w 1182653"/>
                <a:gd name="connsiteY7" fmla="*/ 542935 h 1182653"/>
                <a:gd name="connsiteX8" fmla="*/ 639718 w 1182653"/>
                <a:gd name="connsiteY8" fmla="*/ 119164 h 1182653"/>
                <a:gd name="connsiteX9" fmla="*/ 591326 w 1182653"/>
                <a:gd name="connsiteY9" fmla="*/ 99202 h 1182653"/>
                <a:gd name="connsiteX10" fmla="*/ 591327 w 1182653"/>
                <a:gd name="connsiteY10" fmla="*/ 0 h 1182653"/>
                <a:gd name="connsiteX11" fmla="*/ 654581 w 1182653"/>
                <a:gd name="connsiteY11" fmla="*/ 26183 h 1182653"/>
                <a:gd name="connsiteX12" fmla="*/ 1156470 w 1182653"/>
                <a:gd name="connsiteY12" fmla="*/ 528072 h 1182653"/>
                <a:gd name="connsiteX13" fmla="*/ 1156470 w 1182653"/>
                <a:gd name="connsiteY13" fmla="*/ 654581 h 1182653"/>
                <a:gd name="connsiteX14" fmla="*/ 654581 w 1182653"/>
                <a:gd name="connsiteY14" fmla="*/ 1156470 h 1182653"/>
                <a:gd name="connsiteX15" fmla="*/ 528072 w 1182653"/>
                <a:gd name="connsiteY15" fmla="*/ 1156470 h 1182653"/>
                <a:gd name="connsiteX16" fmla="*/ 26184 w 1182653"/>
                <a:gd name="connsiteY16" fmla="*/ 654581 h 1182653"/>
                <a:gd name="connsiteX17" fmla="*/ 26184 w 1182653"/>
                <a:gd name="connsiteY17" fmla="*/ 528072 h 1182653"/>
                <a:gd name="connsiteX18" fmla="*/ 528072 w 1182653"/>
                <a:gd name="connsiteY18" fmla="*/ 26183 h 1182653"/>
                <a:gd name="connsiteX19" fmla="*/ 591327 w 1182653"/>
                <a:gd name="connsiteY19" fmla="*/ 0 h 118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82653" h="1182653">
                  <a:moveTo>
                    <a:pt x="591326" y="99202"/>
                  </a:moveTo>
                  <a:cubicBezTo>
                    <a:pt x="573784" y="99202"/>
                    <a:pt x="556242" y="105856"/>
                    <a:pt x="542935" y="119164"/>
                  </a:cubicBezTo>
                  <a:lnTo>
                    <a:pt x="119164" y="542935"/>
                  </a:lnTo>
                  <a:cubicBezTo>
                    <a:pt x="92548" y="569550"/>
                    <a:pt x="92548" y="613102"/>
                    <a:pt x="119164" y="639718"/>
                  </a:cubicBezTo>
                  <a:lnTo>
                    <a:pt x="542935" y="1063489"/>
                  </a:lnTo>
                  <a:cubicBezTo>
                    <a:pt x="569550" y="1090104"/>
                    <a:pt x="613102" y="1090104"/>
                    <a:pt x="639718" y="1063489"/>
                  </a:cubicBezTo>
                  <a:lnTo>
                    <a:pt x="1063489" y="639718"/>
                  </a:lnTo>
                  <a:cubicBezTo>
                    <a:pt x="1090450" y="613102"/>
                    <a:pt x="1090450" y="569550"/>
                    <a:pt x="1063489" y="542935"/>
                  </a:cubicBezTo>
                  <a:lnTo>
                    <a:pt x="639718" y="119164"/>
                  </a:lnTo>
                  <a:cubicBezTo>
                    <a:pt x="626410" y="105856"/>
                    <a:pt x="608868" y="99202"/>
                    <a:pt x="591326" y="99202"/>
                  </a:cubicBezTo>
                  <a:close/>
                  <a:moveTo>
                    <a:pt x="591327" y="0"/>
                  </a:moveTo>
                  <a:cubicBezTo>
                    <a:pt x="614226" y="0"/>
                    <a:pt x="637126" y="8728"/>
                    <a:pt x="654581" y="26183"/>
                  </a:cubicBezTo>
                  <a:lnTo>
                    <a:pt x="1156470" y="528072"/>
                  </a:lnTo>
                  <a:cubicBezTo>
                    <a:pt x="1191381" y="562983"/>
                    <a:pt x="1191381" y="619670"/>
                    <a:pt x="1156470" y="654581"/>
                  </a:cubicBezTo>
                  <a:lnTo>
                    <a:pt x="654581" y="1156470"/>
                  </a:lnTo>
                  <a:cubicBezTo>
                    <a:pt x="619670" y="1191381"/>
                    <a:pt x="562983" y="1191381"/>
                    <a:pt x="528072" y="1156470"/>
                  </a:cubicBezTo>
                  <a:lnTo>
                    <a:pt x="26184" y="654581"/>
                  </a:lnTo>
                  <a:cubicBezTo>
                    <a:pt x="-8728" y="619670"/>
                    <a:pt x="-8728" y="562983"/>
                    <a:pt x="26184" y="528072"/>
                  </a:cubicBezTo>
                  <a:lnTo>
                    <a:pt x="528072" y="26183"/>
                  </a:lnTo>
                  <a:cubicBezTo>
                    <a:pt x="545528" y="8728"/>
                    <a:pt x="568427" y="0"/>
                    <a:pt x="591327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AB7350D3-4353-45F7-BF03-021199F2298D}"/>
              </a:ext>
            </a:extLst>
          </p:cNvPr>
          <p:cNvGrpSpPr/>
          <p:nvPr/>
        </p:nvGrpSpPr>
        <p:grpSpPr>
          <a:xfrm>
            <a:off x="5350009" y="2230161"/>
            <a:ext cx="5595548" cy="958096"/>
            <a:chOff x="5276743" y="2230161"/>
            <a:chExt cx="5595548" cy="958096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7D39D320-44C3-45A3-BB6D-400026F3020C}"/>
                </a:ext>
              </a:extLst>
            </p:cNvPr>
            <p:cNvGrpSpPr/>
            <p:nvPr/>
          </p:nvGrpSpPr>
          <p:grpSpPr>
            <a:xfrm>
              <a:off x="6443503" y="2309100"/>
              <a:ext cx="4428788" cy="800219"/>
              <a:chOff x="6557475" y="1411926"/>
              <a:chExt cx="4507692" cy="800219"/>
            </a:xfrm>
          </p:grpSpPr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52B1483-4729-4FCB-8A42-9C3435FD0447}"/>
                  </a:ext>
                </a:extLst>
              </p:cNvPr>
              <p:cNvSpPr txBox="1"/>
              <p:nvPr/>
            </p:nvSpPr>
            <p:spPr>
              <a:xfrm>
                <a:off x="6557475" y="1750480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104EDEA-EFF2-4A05-A482-92CFDD885CEF}"/>
                  </a:ext>
                </a:extLst>
              </p:cNvPr>
              <p:cNvSpPr txBox="1"/>
              <p:nvPr/>
            </p:nvSpPr>
            <p:spPr>
              <a:xfrm>
                <a:off x="6557475" y="1411926"/>
                <a:ext cx="4507692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b="1" dirty="0">
                    <a:solidFill>
                      <a:schemeClr val="bg1"/>
                    </a:solidFill>
                    <a:cs typeface="Arial" pitchFamily="34" charset="0"/>
                  </a:rPr>
                  <a:t>Contents Here</a:t>
                </a:r>
                <a:endParaRPr lang="ko-KR" altLang="en-US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FA08F88-D243-4550-8E31-B93DA73D17CE}"/>
                </a:ext>
              </a:extLst>
            </p:cNvPr>
            <p:cNvSpPr txBox="1"/>
            <p:nvPr/>
          </p:nvSpPr>
          <p:spPr>
            <a:xfrm>
              <a:off x="5276743" y="2447599"/>
              <a:ext cx="958096" cy="52322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2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29B487FA-C5D3-415D-9C56-BE12457EB2F4}"/>
                </a:ext>
              </a:extLst>
            </p:cNvPr>
            <p:cNvSpPr/>
            <p:nvPr/>
          </p:nvSpPr>
          <p:spPr>
            <a:xfrm>
              <a:off x="5276743" y="2230161"/>
              <a:ext cx="958096" cy="958096"/>
            </a:xfrm>
            <a:custGeom>
              <a:avLst/>
              <a:gdLst>
                <a:gd name="connsiteX0" fmla="*/ 591326 w 1182653"/>
                <a:gd name="connsiteY0" fmla="*/ 99202 h 1182653"/>
                <a:gd name="connsiteX1" fmla="*/ 542935 w 1182653"/>
                <a:gd name="connsiteY1" fmla="*/ 119164 h 1182653"/>
                <a:gd name="connsiteX2" fmla="*/ 119164 w 1182653"/>
                <a:gd name="connsiteY2" fmla="*/ 542935 h 1182653"/>
                <a:gd name="connsiteX3" fmla="*/ 119164 w 1182653"/>
                <a:gd name="connsiteY3" fmla="*/ 639718 h 1182653"/>
                <a:gd name="connsiteX4" fmla="*/ 542935 w 1182653"/>
                <a:gd name="connsiteY4" fmla="*/ 1063489 h 1182653"/>
                <a:gd name="connsiteX5" fmla="*/ 639718 w 1182653"/>
                <a:gd name="connsiteY5" fmla="*/ 1063489 h 1182653"/>
                <a:gd name="connsiteX6" fmla="*/ 1063489 w 1182653"/>
                <a:gd name="connsiteY6" fmla="*/ 639718 h 1182653"/>
                <a:gd name="connsiteX7" fmla="*/ 1063489 w 1182653"/>
                <a:gd name="connsiteY7" fmla="*/ 542935 h 1182653"/>
                <a:gd name="connsiteX8" fmla="*/ 639718 w 1182653"/>
                <a:gd name="connsiteY8" fmla="*/ 119164 h 1182653"/>
                <a:gd name="connsiteX9" fmla="*/ 591326 w 1182653"/>
                <a:gd name="connsiteY9" fmla="*/ 99202 h 1182653"/>
                <a:gd name="connsiteX10" fmla="*/ 591327 w 1182653"/>
                <a:gd name="connsiteY10" fmla="*/ 0 h 1182653"/>
                <a:gd name="connsiteX11" fmla="*/ 654581 w 1182653"/>
                <a:gd name="connsiteY11" fmla="*/ 26183 h 1182653"/>
                <a:gd name="connsiteX12" fmla="*/ 1156470 w 1182653"/>
                <a:gd name="connsiteY12" fmla="*/ 528072 h 1182653"/>
                <a:gd name="connsiteX13" fmla="*/ 1156470 w 1182653"/>
                <a:gd name="connsiteY13" fmla="*/ 654581 h 1182653"/>
                <a:gd name="connsiteX14" fmla="*/ 654581 w 1182653"/>
                <a:gd name="connsiteY14" fmla="*/ 1156470 h 1182653"/>
                <a:gd name="connsiteX15" fmla="*/ 528072 w 1182653"/>
                <a:gd name="connsiteY15" fmla="*/ 1156470 h 1182653"/>
                <a:gd name="connsiteX16" fmla="*/ 26184 w 1182653"/>
                <a:gd name="connsiteY16" fmla="*/ 654581 h 1182653"/>
                <a:gd name="connsiteX17" fmla="*/ 26184 w 1182653"/>
                <a:gd name="connsiteY17" fmla="*/ 528072 h 1182653"/>
                <a:gd name="connsiteX18" fmla="*/ 528072 w 1182653"/>
                <a:gd name="connsiteY18" fmla="*/ 26183 h 1182653"/>
                <a:gd name="connsiteX19" fmla="*/ 591327 w 1182653"/>
                <a:gd name="connsiteY19" fmla="*/ 0 h 118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82653" h="1182653">
                  <a:moveTo>
                    <a:pt x="591326" y="99202"/>
                  </a:moveTo>
                  <a:cubicBezTo>
                    <a:pt x="573784" y="99202"/>
                    <a:pt x="556242" y="105856"/>
                    <a:pt x="542935" y="119164"/>
                  </a:cubicBezTo>
                  <a:lnTo>
                    <a:pt x="119164" y="542935"/>
                  </a:lnTo>
                  <a:cubicBezTo>
                    <a:pt x="92548" y="569550"/>
                    <a:pt x="92548" y="613102"/>
                    <a:pt x="119164" y="639718"/>
                  </a:cubicBezTo>
                  <a:lnTo>
                    <a:pt x="542935" y="1063489"/>
                  </a:lnTo>
                  <a:cubicBezTo>
                    <a:pt x="569550" y="1090104"/>
                    <a:pt x="613102" y="1090104"/>
                    <a:pt x="639718" y="1063489"/>
                  </a:cubicBezTo>
                  <a:lnTo>
                    <a:pt x="1063489" y="639718"/>
                  </a:lnTo>
                  <a:cubicBezTo>
                    <a:pt x="1090450" y="613102"/>
                    <a:pt x="1090450" y="569550"/>
                    <a:pt x="1063489" y="542935"/>
                  </a:cubicBezTo>
                  <a:lnTo>
                    <a:pt x="639718" y="119164"/>
                  </a:lnTo>
                  <a:cubicBezTo>
                    <a:pt x="626410" y="105856"/>
                    <a:pt x="608868" y="99202"/>
                    <a:pt x="591326" y="99202"/>
                  </a:cubicBezTo>
                  <a:close/>
                  <a:moveTo>
                    <a:pt x="591327" y="0"/>
                  </a:moveTo>
                  <a:cubicBezTo>
                    <a:pt x="614226" y="0"/>
                    <a:pt x="637126" y="8728"/>
                    <a:pt x="654581" y="26183"/>
                  </a:cubicBezTo>
                  <a:lnTo>
                    <a:pt x="1156470" y="528072"/>
                  </a:lnTo>
                  <a:cubicBezTo>
                    <a:pt x="1191381" y="562983"/>
                    <a:pt x="1191381" y="619670"/>
                    <a:pt x="1156470" y="654581"/>
                  </a:cubicBezTo>
                  <a:lnTo>
                    <a:pt x="654581" y="1156470"/>
                  </a:lnTo>
                  <a:cubicBezTo>
                    <a:pt x="619670" y="1191381"/>
                    <a:pt x="562983" y="1191381"/>
                    <a:pt x="528072" y="1156470"/>
                  </a:cubicBezTo>
                  <a:lnTo>
                    <a:pt x="26184" y="654581"/>
                  </a:lnTo>
                  <a:cubicBezTo>
                    <a:pt x="-8728" y="619670"/>
                    <a:pt x="-8728" y="562983"/>
                    <a:pt x="26184" y="528072"/>
                  </a:cubicBezTo>
                  <a:lnTo>
                    <a:pt x="528072" y="26183"/>
                  </a:lnTo>
                  <a:cubicBezTo>
                    <a:pt x="545528" y="8728"/>
                    <a:pt x="568427" y="0"/>
                    <a:pt x="59132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41943C8E-7316-4346-AF7D-CBEB760F9A17}"/>
              </a:ext>
            </a:extLst>
          </p:cNvPr>
          <p:cNvGrpSpPr/>
          <p:nvPr/>
        </p:nvGrpSpPr>
        <p:grpSpPr>
          <a:xfrm>
            <a:off x="5920633" y="3669744"/>
            <a:ext cx="5595548" cy="958096"/>
            <a:chOff x="5800477" y="3669744"/>
            <a:chExt cx="5595548" cy="958096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69FCB8E2-BFA8-4C4D-97A9-E20899D344C9}"/>
                </a:ext>
              </a:extLst>
            </p:cNvPr>
            <p:cNvGrpSpPr/>
            <p:nvPr/>
          </p:nvGrpSpPr>
          <p:grpSpPr>
            <a:xfrm>
              <a:off x="6967237" y="3748683"/>
              <a:ext cx="4428788" cy="800219"/>
              <a:chOff x="6557475" y="1411926"/>
              <a:chExt cx="4507692" cy="800219"/>
            </a:xfrm>
          </p:grpSpPr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B7BC9CB-C0B8-4DE9-99B3-27BACBC4E04A}"/>
                  </a:ext>
                </a:extLst>
              </p:cNvPr>
              <p:cNvSpPr txBox="1"/>
              <p:nvPr/>
            </p:nvSpPr>
            <p:spPr>
              <a:xfrm>
                <a:off x="6557475" y="1750480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</a:t>
                </a:r>
                <a:r>
                  <a:rPr lang="en-US" altLang="ko-KR" sz="1200" b="1" dirty="0">
                    <a:solidFill>
                      <a:schemeClr val="bg1"/>
                    </a:solidFill>
                    <a:cs typeface="Arial" pitchFamily="34" charset="0"/>
                  </a:rPr>
                  <a:t>designed. 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3AEF471-EEEB-40C9-97CC-790BB0C9B8B7}"/>
                  </a:ext>
                </a:extLst>
              </p:cNvPr>
              <p:cNvSpPr txBox="1"/>
              <p:nvPr/>
            </p:nvSpPr>
            <p:spPr>
              <a:xfrm>
                <a:off x="6557475" y="1411926"/>
                <a:ext cx="4507692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b="1" dirty="0">
                    <a:solidFill>
                      <a:schemeClr val="bg1"/>
                    </a:solidFill>
                    <a:cs typeface="Arial" pitchFamily="34" charset="0"/>
                  </a:rPr>
                  <a:t>Contents Here</a:t>
                </a:r>
                <a:endParaRPr lang="ko-KR" altLang="en-US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7987524-AF6F-4CD2-A1BD-5ADC8F48C5CF}"/>
                </a:ext>
              </a:extLst>
            </p:cNvPr>
            <p:cNvSpPr txBox="1"/>
            <p:nvPr/>
          </p:nvSpPr>
          <p:spPr>
            <a:xfrm>
              <a:off x="5800477" y="3887182"/>
              <a:ext cx="958096" cy="52322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2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5C05B87-5692-4628-A1F1-262A89461E67}"/>
                </a:ext>
              </a:extLst>
            </p:cNvPr>
            <p:cNvSpPr/>
            <p:nvPr/>
          </p:nvSpPr>
          <p:spPr>
            <a:xfrm>
              <a:off x="5800477" y="3669744"/>
              <a:ext cx="958096" cy="958096"/>
            </a:xfrm>
            <a:custGeom>
              <a:avLst/>
              <a:gdLst>
                <a:gd name="connsiteX0" fmla="*/ 591326 w 1182653"/>
                <a:gd name="connsiteY0" fmla="*/ 99202 h 1182653"/>
                <a:gd name="connsiteX1" fmla="*/ 542935 w 1182653"/>
                <a:gd name="connsiteY1" fmla="*/ 119164 h 1182653"/>
                <a:gd name="connsiteX2" fmla="*/ 119164 w 1182653"/>
                <a:gd name="connsiteY2" fmla="*/ 542935 h 1182653"/>
                <a:gd name="connsiteX3" fmla="*/ 119164 w 1182653"/>
                <a:gd name="connsiteY3" fmla="*/ 639718 h 1182653"/>
                <a:gd name="connsiteX4" fmla="*/ 542935 w 1182653"/>
                <a:gd name="connsiteY4" fmla="*/ 1063489 h 1182653"/>
                <a:gd name="connsiteX5" fmla="*/ 639718 w 1182653"/>
                <a:gd name="connsiteY5" fmla="*/ 1063489 h 1182653"/>
                <a:gd name="connsiteX6" fmla="*/ 1063489 w 1182653"/>
                <a:gd name="connsiteY6" fmla="*/ 639718 h 1182653"/>
                <a:gd name="connsiteX7" fmla="*/ 1063489 w 1182653"/>
                <a:gd name="connsiteY7" fmla="*/ 542935 h 1182653"/>
                <a:gd name="connsiteX8" fmla="*/ 639718 w 1182653"/>
                <a:gd name="connsiteY8" fmla="*/ 119164 h 1182653"/>
                <a:gd name="connsiteX9" fmla="*/ 591326 w 1182653"/>
                <a:gd name="connsiteY9" fmla="*/ 99202 h 1182653"/>
                <a:gd name="connsiteX10" fmla="*/ 591327 w 1182653"/>
                <a:gd name="connsiteY10" fmla="*/ 0 h 1182653"/>
                <a:gd name="connsiteX11" fmla="*/ 654581 w 1182653"/>
                <a:gd name="connsiteY11" fmla="*/ 26183 h 1182653"/>
                <a:gd name="connsiteX12" fmla="*/ 1156470 w 1182653"/>
                <a:gd name="connsiteY12" fmla="*/ 528072 h 1182653"/>
                <a:gd name="connsiteX13" fmla="*/ 1156470 w 1182653"/>
                <a:gd name="connsiteY13" fmla="*/ 654581 h 1182653"/>
                <a:gd name="connsiteX14" fmla="*/ 654581 w 1182653"/>
                <a:gd name="connsiteY14" fmla="*/ 1156470 h 1182653"/>
                <a:gd name="connsiteX15" fmla="*/ 528072 w 1182653"/>
                <a:gd name="connsiteY15" fmla="*/ 1156470 h 1182653"/>
                <a:gd name="connsiteX16" fmla="*/ 26184 w 1182653"/>
                <a:gd name="connsiteY16" fmla="*/ 654581 h 1182653"/>
                <a:gd name="connsiteX17" fmla="*/ 26184 w 1182653"/>
                <a:gd name="connsiteY17" fmla="*/ 528072 h 1182653"/>
                <a:gd name="connsiteX18" fmla="*/ 528072 w 1182653"/>
                <a:gd name="connsiteY18" fmla="*/ 26183 h 1182653"/>
                <a:gd name="connsiteX19" fmla="*/ 591327 w 1182653"/>
                <a:gd name="connsiteY19" fmla="*/ 0 h 118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82653" h="1182653">
                  <a:moveTo>
                    <a:pt x="591326" y="99202"/>
                  </a:moveTo>
                  <a:cubicBezTo>
                    <a:pt x="573784" y="99202"/>
                    <a:pt x="556242" y="105856"/>
                    <a:pt x="542935" y="119164"/>
                  </a:cubicBezTo>
                  <a:lnTo>
                    <a:pt x="119164" y="542935"/>
                  </a:lnTo>
                  <a:cubicBezTo>
                    <a:pt x="92548" y="569550"/>
                    <a:pt x="92548" y="613102"/>
                    <a:pt x="119164" y="639718"/>
                  </a:cubicBezTo>
                  <a:lnTo>
                    <a:pt x="542935" y="1063489"/>
                  </a:lnTo>
                  <a:cubicBezTo>
                    <a:pt x="569550" y="1090104"/>
                    <a:pt x="613102" y="1090104"/>
                    <a:pt x="639718" y="1063489"/>
                  </a:cubicBezTo>
                  <a:lnTo>
                    <a:pt x="1063489" y="639718"/>
                  </a:lnTo>
                  <a:cubicBezTo>
                    <a:pt x="1090450" y="613102"/>
                    <a:pt x="1090450" y="569550"/>
                    <a:pt x="1063489" y="542935"/>
                  </a:cubicBezTo>
                  <a:lnTo>
                    <a:pt x="639718" y="119164"/>
                  </a:lnTo>
                  <a:cubicBezTo>
                    <a:pt x="626410" y="105856"/>
                    <a:pt x="608868" y="99202"/>
                    <a:pt x="591326" y="99202"/>
                  </a:cubicBezTo>
                  <a:close/>
                  <a:moveTo>
                    <a:pt x="591327" y="0"/>
                  </a:moveTo>
                  <a:cubicBezTo>
                    <a:pt x="614226" y="0"/>
                    <a:pt x="637126" y="8728"/>
                    <a:pt x="654581" y="26183"/>
                  </a:cubicBezTo>
                  <a:lnTo>
                    <a:pt x="1156470" y="528072"/>
                  </a:lnTo>
                  <a:cubicBezTo>
                    <a:pt x="1191381" y="562983"/>
                    <a:pt x="1191381" y="619670"/>
                    <a:pt x="1156470" y="654581"/>
                  </a:cubicBezTo>
                  <a:lnTo>
                    <a:pt x="654581" y="1156470"/>
                  </a:lnTo>
                  <a:cubicBezTo>
                    <a:pt x="619670" y="1191381"/>
                    <a:pt x="562983" y="1191381"/>
                    <a:pt x="528072" y="1156470"/>
                  </a:cubicBezTo>
                  <a:lnTo>
                    <a:pt x="26184" y="654581"/>
                  </a:lnTo>
                  <a:cubicBezTo>
                    <a:pt x="-8728" y="619670"/>
                    <a:pt x="-8728" y="562983"/>
                    <a:pt x="26184" y="528072"/>
                  </a:cubicBezTo>
                  <a:lnTo>
                    <a:pt x="528072" y="26183"/>
                  </a:lnTo>
                  <a:cubicBezTo>
                    <a:pt x="545528" y="8728"/>
                    <a:pt x="568427" y="0"/>
                    <a:pt x="59132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7CC2E432-B497-422F-8B32-AB2B0B147F5D}"/>
              </a:ext>
            </a:extLst>
          </p:cNvPr>
          <p:cNvGrpSpPr/>
          <p:nvPr/>
        </p:nvGrpSpPr>
        <p:grpSpPr>
          <a:xfrm>
            <a:off x="6491258" y="5109327"/>
            <a:ext cx="5595548" cy="958096"/>
            <a:chOff x="6324210" y="5109327"/>
            <a:chExt cx="5595548" cy="958096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74968D29-C51E-4772-95A3-C35833739789}"/>
                </a:ext>
              </a:extLst>
            </p:cNvPr>
            <p:cNvGrpSpPr/>
            <p:nvPr/>
          </p:nvGrpSpPr>
          <p:grpSpPr>
            <a:xfrm>
              <a:off x="7490970" y="5188266"/>
              <a:ext cx="4428788" cy="800219"/>
              <a:chOff x="6557475" y="1411926"/>
              <a:chExt cx="4507692" cy="800219"/>
            </a:xfrm>
          </p:grpSpPr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97DAC5E-6F2D-4076-B60D-21553D5F40D8}"/>
                  </a:ext>
                </a:extLst>
              </p:cNvPr>
              <p:cNvSpPr txBox="1"/>
              <p:nvPr/>
            </p:nvSpPr>
            <p:spPr>
              <a:xfrm>
                <a:off x="6557475" y="1750480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D3F3B3A-F7F3-4BF4-B2C0-3E0DDB19AB2D}"/>
                  </a:ext>
                </a:extLst>
              </p:cNvPr>
              <p:cNvSpPr txBox="1"/>
              <p:nvPr/>
            </p:nvSpPr>
            <p:spPr>
              <a:xfrm>
                <a:off x="6557475" y="1411926"/>
                <a:ext cx="4507692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b="1" dirty="0">
                    <a:solidFill>
                      <a:schemeClr val="bg1"/>
                    </a:solidFill>
                    <a:cs typeface="Arial" pitchFamily="34" charset="0"/>
                  </a:rPr>
                  <a:t>Contents Here</a:t>
                </a:r>
                <a:endParaRPr lang="ko-KR" altLang="en-US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131FB6E-8C9A-40B7-8594-A93E33F43832}"/>
                </a:ext>
              </a:extLst>
            </p:cNvPr>
            <p:cNvSpPr txBox="1"/>
            <p:nvPr/>
          </p:nvSpPr>
          <p:spPr>
            <a:xfrm>
              <a:off x="6324210" y="5326765"/>
              <a:ext cx="958096" cy="52322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2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B40CF0BC-5F8F-4C30-8EC7-27D55E1038BE}"/>
                </a:ext>
              </a:extLst>
            </p:cNvPr>
            <p:cNvSpPr/>
            <p:nvPr/>
          </p:nvSpPr>
          <p:spPr>
            <a:xfrm>
              <a:off x="6324210" y="5109327"/>
              <a:ext cx="958096" cy="958096"/>
            </a:xfrm>
            <a:custGeom>
              <a:avLst/>
              <a:gdLst>
                <a:gd name="connsiteX0" fmla="*/ 591326 w 1182653"/>
                <a:gd name="connsiteY0" fmla="*/ 99202 h 1182653"/>
                <a:gd name="connsiteX1" fmla="*/ 542935 w 1182653"/>
                <a:gd name="connsiteY1" fmla="*/ 119164 h 1182653"/>
                <a:gd name="connsiteX2" fmla="*/ 119164 w 1182653"/>
                <a:gd name="connsiteY2" fmla="*/ 542935 h 1182653"/>
                <a:gd name="connsiteX3" fmla="*/ 119164 w 1182653"/>
                <a:gd name="connsiteY3" fmla="*/ 639718 h 1182653"/>
                <a:gd name="connsiteX4" fmla="*/ 542935 w 1182653"/>
                <a:gd name="connsiteY4" fmla="*/ 1063489 h 1182653"/>
                <a:gd name="connsiteX5" fmla="*/ 639718 w 1182653"/>
                <a:gd name="connsiteY5" fmla="*/ 1063489 h 1182653"/>
                <a:gd name="connsiteX6" fmla="*/ 1063489 w 1182653"/>
                <a:gd name="connsiteY6" fmla="*/ 639718 h 1182653"/>
                <a:gd name="connsiteX7" fmla="*/ 1063489 w 1182653"/>
                <a:gd name="connsiteY7" fmla="*/ 542935 h 1182653"/>
                <a:gd name="connsiteX8" fmla="*/ 639718 w 1182653"/>
                <a:gd name="connsiteY8" fmla="*/ 119164 h 1182653"/>
                <a:gd name="connsiteX9" fmla="*/ 591326 w 1182653"/>
                <a:gd name="connsiteY9" fmla="*/ 99202 h 1182653"/>
                <a:gd name="connsiteX10" fmla="*/ 591327 w 1182653"/>
                <a:gd name="connsiteY10" fmla="*/ 0 h 1182653"/>
                <a:gd name="connsiteX11" fmla="*/ 654581 w 1182653"/>
                <a:gd name="connsiteY11" fmla="*/ 26183 h 1182653"/>
                <a:gd name="connsiteX12" fmla="*/ 1156470 w 1182653"/>
                <a:gd name="connsiteY12" fmla="*/ 528072 h 1182653"/>
                <a:gd name="connsiteX13" fmla="*/ 1156470 w 1182653"/>
                <a:gd name="connsiteY13" fmla="*/ 654581 h 1182653"/>
                <a:gd name="connsiteX14" fmla="*/ 654581 w 1182653"/>
                <a:gd name="connsiteY14" fmla="*/ 1156470 h 1182653"/>
                <a:gd name="connsiteX15" fmla="*/ 528072 w 1182653"/>
                <a:gd name="connsiteY15" fmla="*/ 1156470 h 1182653"/>
                <a:gd name="connsiteX16" fmla="*/ 26184 w 1182653"/>
                <a:gd name="connsiteY16" fmla="*/ 654581 h 1182653"/>
                <a:gd name="connsiteX17" fmla="*/ 26184 w 1182653"/>
                <a:gd name="connsiteY17" fmla="*/ 528072 h 1182653"/>
                <a:gd name="connsiteX18" fmla="*/ 528072 w 1182653"/>
                <a:gd name="connsiteY18" fmla="*/ 26183 h 1182653"/>
                <a:gd name="connsiteX19" fmla="*/ 591327 w 1182653"/>
                <a:gd name="connsiteY19" fmla="*/ 0 h 118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82653" h="1182653">
                  <a:moveTo>
                    <a:pt x="591326" y="99202"/>
                  </a:moveTo>
                  <a:cubicBezTo>
                    <a:pt x="573784" y="99202"/>
                    <a:pt x="556242" y="105856"/>
                    <a:pt x="542935" y="119164"/>
                  </a:cubicBezTo>
                  <a:lnTo>
                    <a:pt x="119164" y="542935"/>
                  </a:lnTo>
                  <a:cubicBezTo>
                    <a:pt x="92548" y="569550"/>
                    <a:pt x="92548" y="613102"/>
                    <a:pt x="119164" y="639718"/>
                  </a:cubicBezTo>
                  <a:lnTo>
                    <a:pt x="542935" y="1063489"/>
                  </a:lnTo>
                  <a:cubicBezTo>
                    <a:pt x="569550" y="1090104"/>
                    <a:pt x="613102" y="1090104"/>
                    <a:pt x="639718" y="1063489"/>
                  </a:cubicBezTo>
                  <a:lnTo>
                    <a:pt x="1063489" y="639718"/>
                  </a:lnTo>
                  <a:cubicBezTo>
                    <a:pt x="1090450" y="613102"/>
                    <a:pt x="1090450" y="569550"/>
                    <a:pt x="1063489" y="542935"/>
                  </a:cubicBezTo>
                  <a:lnTo>
                    <a:pt x="639718" y="119164"/>
                  </a:lnTo>
                  <a:cubicBezTo>
                    <a:pt x="626410" y="105856"/>
                    <a:pt x="608868" y="99202"/>
                    <a:pt x="591326" y="99202"/>
                  </a:cubicBezTo>
                  <a:close/>
                  <a:moveTo>
                    <a:pt x="591327" y="0"/>
                  </a:moveTo>
                  <a:cubicBezTo>
                    <a:pt x="614226" y="0"/>
                    <a:pt x="637126" y="8728"/>
                    <a:pt x="654581" y="26183"/>
                  </a:cubicBezTo>
                  <a:lnTo>
                    <a:pt x="1156470" y="528072"/>
                  </a:lnTo>
                  <a:cubicBezTo>
                    <a:pt x="1191381" y="562983"/>
                    <a:pt x="1191381" y="619670"/>
                    <a:pt x="1156470" y="654581"/>
                  </a:cubicBezTo>
                  <a:lnTo>
                    <a:pt x="654581" y="1156470"/>
                  </a:lnTo>
                  <a:cubicBezTo>
                    <a:pt x="619670" y="1191381"/>
                    <a:pt x="562983" y="1191381"/>
                    <a:pt x="528072" y="1156470"/>
                  </a:cubicBezTo>
                  <a:lnTo>
                    <a:pt x="26184" y="654581"/>
                  </a:lnTo>
                  <a:cubicBezTo>
                    <a:pt x="-8728" y="619670"/>
                    <a:pt x="-8728" y="562983"/>
                    <a:pt x="26184" y="528072"/>
                  </a:cubicBezTo>
                  <a:lnTo>
                    <a:pt x="528072" y="26183"/>
                  </a:lnTo>
                  <a:cubicBezTo>
                    <a:pt x="545528" y="8728"/>
                    <a:pt x="568427" y="0"/>
                    <a:pt x="591327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6DF8E06D-B8BF-4F1D-B167-4621298F421C}"/>
              </a:ext>
            </a:extLst>
          </p:cNvPr>
          <p:cNvSpPr txBox="1"/>
          <p:nvPr/>
        </p:nvSpPr>
        <p:spPr>
          <a:xfrm>
            <a:off x="626112" y="484796"/>
            <a:ext cx="2925979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dirty="0">
                <a:solidFill>
                  <a:schemeClr val="bg1"/>
                </a:solidFill>
                <a:latin typeface="+mj-lt"/>
                <a:cs typeface="Arial" pitchFamily="34" charset="0"/>
              </a:rPr>
              <a:t>Agenda</a:t>
            </a:r>
          </a:p>
          <a:p>
            <a:r>
              <a:rPr lang="en-US" altLang="ko-KR" sz="4400" dirty="0">
                <a:solidFill>
                  <a:schemeClr val="bg1"/>
                </a:solidFill>
                <a:latin typeface="+mj-lt"/>
                <a:cs typeface="Arial" pitchFamily="34" charset="0"/>
              </a:rPr>
              <a:t>Style</a:t>
            </a:r>
            <a:endParaRPr lang="ko-KR" altLang="en-US" sz="4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9106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70AA8B0-D317-4EAF-B258-55E0D41EA06D}"/>
              </a:ext>
            </a:extLst>
          </p:cNvPr>
          <p:cNvGrpSpPr/>
          <p:nvPr/>
        </p:nvGrpSpPr>
        <p:grpSpPr>
          <a:xfrm>
            <a:off x="8743953" y="2632016"/>
            <a:ext cx="2654101" cy="1056545"/>
            <a:chOff x="-475010" y="1114178"/>
            <a:chExt cx="4241713" cy="105654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39061B4-3393-40DD-B1A3-9994D85C93CE}"/>
                </a:ext>
              </a:extLst>
            </p:cNvPr>
            <p:cNvSpPr txBox="1"/>
            <p:nvPr/>
          </p:nvSpPr>
          <p:spPr>
            <a:xfrm>
              <a:off x="-475010" y="1114178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57779DE-A78D-4D84-9071-1C33FC615C9A}"/>
                </a:ext>
              </a:extLst>
            </p:cNvPr>
            <p:cNvSpPr txBox="1"/>
            <p:nvPr/>
          </p:nvSpPr>
          <p:spPr>
            <a:xfrm>
              <a:off x="-475010" y="1339726"/>
              <a:ext cx="42262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</p:grp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D606448-D792-47F4-9B0D-ACF55E600AD3}"/>
              </a:ext>
            </a:extLst>
          </p:cNvPr>
          <p:cNvSpPr/>
          <p:nvPr/>
        </p:nvSpPr>
        <p:spPr>
          <a:xfrm>
            <a:off x="9761526" y="1963481"/>
            <a:ext cx="622189" cy="622189"/>
          </a:xfrm>
          <a:prstGeom prst="roundRect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Rounded Rectangle 24">
            <a:extLst>
              <a:ext uri="{FF2B5EF4-FFF2-40B4-BE49-F238E27FC236}">
                <a16:creationId xmlns:a16="http://schemas.microsoft.com/office/drawing/2014/main" id="{B5BCF5D3-F569-4691-996E-AC420A75974B}"/>
              </a:ext>
            </a:extLst>
          </p:cNvPr>
          <p:cNvSpPr/>
          <p:nvPr/>
        </p:nvSpPr>
        <p:spPr>
          <a:xfrm>
            <a:off x="9929917" y="2150215"/>
            <a:ext cx="285406" cy="208600"/>
          </a:xfrm>
          <a:custGeom>
            <a:avLst/>
            <a:gdLst/>
            <a:ahLst/>
            <a:cxnLst/>
            <a:rect l="l" t="t" r="r" b="b"/>
            <a:pathLst>
              <a:path w="3960000" h="3064028">
                <a:moveTo>
                  <a:pt x="1955333" y="1285185"/>
                </a:moveTo>
                <a:cubicBezTo>
                  <a:pt x="2192176" y="1285185"/>
                  <a:pt x="2384176" y="1477185"/>
                  <a:pt x="2384176" y="1714028"/>
                </a:cubicBezTo>
                <a:cubicBezTo>
                  <a:pt x="2384176" y="1950871"/>
                  <a:pt x="2192176" y="2142871"/>
                  <a:pt x="1955333" y="2142871"/>
                </a:cubicBezTo>
                <a:cubicBezTo>
                  <a:pt x="1718490" y="2142871"/>
                  <a:pt x="1526490" y="1950871"/>
                  <a:pt x="1526490" y="1714028"/>
                </a:cubicBezTo>
                <a:cubicBezTo>
                  <a:pt x="1526490" y="1477185"/>
                  <a:pt x="1718490" y="1285185"/>
                  <a:pt x="1955333" y="1285185"/>
                </a:cubicBezTo>
                <a:close/>
                <a:moveTo>
                  <a:pt x="1955333" y="1074136"/>
                </a:moveTo>
                <a:cubicBezTo>
                  <a:pt x="1601930" y="1074136"/>
                  <a:pt x="1315441" y="1360625"/>
                  <a:pt x="1315441" y="1714028"/>
                </a:cubicBezTo>
                <a:cubicBezTo>
                  <a:pt x="1315441" y="2067431"/>
                  <a:pt x="1601930" y="2353920"/>
                  <a:pt x="1955333" y="2353920"/>
                </a:cubicBezTo>
                <a:cubicBezTo>
                  <a:pt x="2308736" y="2353920"/>
                  <a:pt x="2595225" y="2067431"/>
                  <a:pt x="2595225" y="1714028"/>
                </a:cubicBezTo>
                <a:cubicBezTo>
                  <a:pt x="2595225" y="1360625"/>
                  <a:pt x="2308736" y="1074136"/>
                  <a:pt x="1955333" y="1074136"/>
                </a:cubicBezTo>
                <a:close/>
                <a:moveTo>
                  <a:pt x="1955333" y="849503"/>
                </a:moveTo>
                <a:cubicBezTo>
                  <a:pt x="2432797" y="849503"/>
                  <a:pt x="2819858" y="1236564"/>
                  <a:pt x="2819858" y="1714028"/>
                </a:cubicBezTo>
                <a:cubicBezTo>
                  <a:pt x="2819858" y="2191492"/>
                  <a:pt x="2432797" y="2578553"/>
                  <a:pt x="1955333" y="2578553"/>
                </a:cubicBezTo>
                <a:cubicBezTo>
                  <a:pt x="1477869" y="2578553"/>
                  <a:pt x="1090808" y="2191492"/>
                  <a:pt x="1090808" y="1714028"/>
                </a:cubicBezTo>
                <a:cubicBezTo>
                  <a:pt x="1090808" y="1236564"/>
                  <a:pt x="1477869" y="849503"/>
                  <a:pt x="1955333" y="849503"/>
                </a:cubicBezTo>
                <a:close/>
                <a:moveTo>
                  <a:pt x="3253503" y="756254"/>
                </a:moveTo>
                <a:cubicBezTo>
                  <a:pt x="3162525" y="756254"/>
                  <a:pt x="3088773" y="830006"/>
                  <a:pt x="3088773" y="920984"/>
                </a:cubicBezTo>
                <a:cubicBezTo>
                  <a:pt x="3088773" y="1011962"/>
                  <a:pt x="3162525" y="1085714"/>
                  <a:pt x="3253503" y="1085714"/>
                </a:cubicBezTo>
                <a:cubicBezTo>
                  <a:pt x="3344481" y="1085714"/>
                  <a:pt x="3418233" y="1011962"/>
                  <a:pt x="3418233" y="920984"/>
                </a:cubicBezTo>
                <a:cubicBezTo>
                  <a:pt x="3418233" y="830006"/>
                  <a:pt x="3344481" y="756254"/>
                  <a:pt x="3253503" y="756254"/>
                </a:cubicBezTo>
                <a:close/>
                <a:moveTo>
                  <a:pt x="1955333" y="744677"/>
                </a:moveTo>
                <a:cubicBezTo>
                  <a:pt x="1419975" y="744677"/>
                  <a:pt x="985982" y="1178670"/>
                  <a:pt x="985982" y="1714028"/>
                </a:cubicBezTo>
                <a:cubicBezTo>
                  <a:pt x="985982" y="2249386"/>
                  <a:pt x="1419975" y="2683379"/>
                  <a:pt x="1955333" y="2683379"/>
                </a:cubicBezTo>
                <a:cubicBezTo>
                  <a:pt x="2490691" y="2683379"/>
                  <a:pt x="2924684" y="2249386"/>
                  <a:pt x="2924684" y="1714028"/>
                </a:cubicBezTo>
                <a:cubicBezTo>
                  <a:pt x="2924684" y="1178670"/>
                  <a:pt x="2490691" y="744677"/>
                  <a:pt x="1955333" y="744677"/>
                </a:cubicBezTo>
                <a:close/>
                <a:moveTo>
                  <a:pt x="1333922" y="0"/>
                </a:moveTo>
                <a:lnTo>
                  <a:pt x="2626078" y="0"/>
                </a:lnTo>
                <a:lnTo>
                  <a:pt x="2717085" y="364028"/>
                </a:lnTo>
                <a:lnTo>
                  <a:pt x="3699990" y="364028"/>
                </a:lnTo>
                <a:cubicBezTo>
                  <a:pt x="3843590" y="364028"/>
                  <a:pt x="3960000" y="480438"/>
                  <a:pt x="3960000" y="624038"/>
                </a:cubicBezTo>
                <a:lnTo>
                  <a:pt x="3960000" y="2804018"/>
                </a:lnTo>
                <a:cubicBezTo>
                  <a:pt x="3960000" y="2947618"/>
                  <a:pt x="3843590" y="3064028"/>
                  <a:pt x="3699990" y="3064028"/>
                </a:cubicBezTo>
                <a:lnTo>
                  <a:pt x="260010" y="3064028"/>
                </a:lnTo>
                <a:cubicBezTo>
                  <a:pt x="116410" y="3064028"/>
                  <a:pt x="0" y="2947618"/>
                  <a:pt x="0" y="2804018"/>
                </a:cubicBezTo>
                <a:lnTo>
                  <a:pt x="0" y="624038"/>
                </a:lnTo>
                <a:cubicBezTo>
                  <a:pt x="0" y="480438"/>
                  <a:pt x="116410" y="364028"/>
                  <a:pt x="260010" y="364028"/>
                </a:cubicBezTo>
                <a:lnTo>
                  <a:pt x="443165" y="364028"/>
                </a:lnTo>
                <a:lnTo>
                  <a:pt x="443165" y="237982"/>
                </a:lnTo>
                <a:cubicBezTo>
                  <a:pt x="443165" y="195266"/>
                  <a:pt x="477794" y="160637"/>
                  <a:pt x="520510" y="160637"/>
                </a:cubicBezTo>
                <a:lnTo>
                  <a:pt x="1049896" y="160637"/>
                </a:lnTo>
                <a:cubicBezTo>
                  <a:pt x="1092612" y="160637"/>
                  <a:pt x="1127241" y="195266"/>
                  <a:pt x="1127241" y="237982"/>
                </a:cubicBezTo>
                <a:lnTo>
                  <a:pt x="1127241" y="364028"/>
                </a:lnTo>
                <a:lnTo>
                  <a:pt x="1242915" y="36402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E59987A-96B3-401F-ABD0-E14D70DD8445}"/>
              </a:ext>
            </a:extLst>
          </p:cNvPr>
          <p:cNvGrpSpPr/>
          <p:nvPr/>
        </p:nvGrpSpPr>
        <p:grpSpPr>
          <a:xfrm>
            <a:off x="8743953" y="5160827"/>
            <a:ext cx="2654101" cy="1056545"/>
            <a:chOff x="-475010" y="1114178"/>
            <a:chExt cx="4241713" cy="1056545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9CADF53-26DF-429F-A603-452EA222A7BF}"/>
                </a:ext>
              </a:extLst>
            </p:cNvPr>
            <p:cNvSpPr txBox="1"/>
            <p:nvPr/>
          </p:nvSpPr>
          <p:spPr>
            <a:xfrm>
              <a:off x="-475010" y="1114178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27A7590-01D6-425C-8EDF-1D91784B8521}"/>
                </a:ext>
              </a:extLst>
            </p:cNvPr>
            <p:cNvSpPr txBox="1"/>
            <p:nvPr/>
          </p:nvSpPr>
          <p:spPr>
            <a:xfrm>
              <a:off x="-475010" y="1339726"/>
              <a:ext cx="42262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</p:grp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E6B1666-9FF1-4BEE-8FA1-47F152762AE2}"/>
              </a:ext>
            </a:extLst>
          </p:cNvPr>
          <p:cNvSpPr/>
          <p:nvPr/>
        </p:nvSpPr>
        <p:spPr>
          <a:xfrm>
            <a:off x="9761526" y="4492292"/>
            <a:ext cx="622189" cy="622189"/>
          </a:xfrm>
          <a:prstGeom prst="round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4DD5D23-671C-42C2-997B-D59A6A3EABD2}"/>
              </a:ext>
            </a:extLst>
          </p:cNvPr>
          <p:cNvGrpSpPr/>
          <p:nvPr/>
        </p:nvGrpSpPr>
        <p:grpSpPr>
          <a:xfrm>
            <a:off x="840558" y="2640908"/>
            <a:ext cx="2654101" cy="1056545"/>
            <a:chOff x="-475010" y="1114178"/>
            <a:chExt cx="4241713" cy="105654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5FA2FD5-E65E-455A-8C02-FD71BAD9E1E6}"/>
                </a:ext>
              </a:extLst>
            </p:cNvPr>
            <p:cNvSpPr txBox="1"/>
            <p:nvPr/>
          </p:nvSpPr>
          <p:spPr>
            <a:xfrm>
              <a:off x="-475010" y="1114178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5124835-ABEC-4B6D-9045-E6E8975C5BD6}"/>
                </a:ext>
              </a:extLst>
            </p:cNvPr>
            <p:cNvSpPr txBox="1"/>
            <p:nvPr/>
          </p:nvSpPr>
          <p:spPr>
            <a:xfrm>
              <a:off x="-475010" y="1339726"/>
              <a:ext cx="42262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</p:grp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D9ECB972-3728-4D5F-86D9-BC249C1A86E4}"/>
              </a:ext>
            </a:extLst>
          </p:cNvPr>
          <p:cNvSpPr/>
          <p:nvPr/>
        </p:nvSpPr>
        <p:spPr>
          <a:xfrm>
            <a:off x="1858132" y="1972373"/>
            <a:ext cx="622189" cy="622189"/>
          </a:xfrm>
          <a:prstGeom prst="round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DD77BEB-2373-4390-A030-9EE778898979}"/>
              </a:ext>
            </a:extLst>
          </p:cNvPr>
          <p:cNvGrpSpPr/>
          <p:nvPr/>
        </p:nvGrpSpPr>
        <p:grpSpPr>
          <a:xfrm>
            <a:off x="840558" y="5169720"/>
            <a:ext cx="2654101" cy="1056545"/>
            <a:chOff x="-475010" y="1114178"/>
            <a:chExt cx="4241713" cy="105654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6F8FC50-7602-4E81-A8C2-79165DE26F0A}"/>
                </a:ext>
              </a:extLst>
            </p:cNvPr>
            <p:cNvSpPr txBox="1"/>
            <p:nvPr/>
          </p:nvSpPr>
          <p:spPr>
            <a:xfrm>
              <a:off x="-475010" y="1114178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7653B04-6DE6-4077-8B7C-C1327D34499C}"/>
                </a:ext>
              </a:extLst>
            </p:cNvPr>
            <p:cNvSpPr txBox="1"/>
            <p:nvPr/>
          </p:nvSpPr>
          <p:spPr>
            <a:xfrm>
              <a:off x="-475010" y="1339726"/>
              <a:ext cx="42262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2BD69EEF-801A-455C-8A33-8FE83526E3BE}"/>
              </a:ext>
            </a:extLst>
          </p:cNvPr>
          <p:cNvSpPr/>
          <p:nvPr/>
        </p:nvSpPr>
        <p:spPr>
          <a:xfrm>
            <a:off x="1858132" y="4501185"/>
            <a:ext cx="622189" cy="622189"/>
          </a:xfrm>
          <a:prstGeom prst="roundRect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7" name="Oval 21">
            <a:extLst>
              <a:ext uri="{FF2B5EF4-FFF2-40B4-BE49-F238E27FC236}">
                <a16:creationId xmlns:a16="http://schemas.microsoft.com/office/drawing/2014/main" id="{8E155EBA-C9CF-4FAE-9855-550DDD49744E}"/>
              </a:ext>
            </a:extLst>
          </p:cNvPr>
          <p:cNvSpPr/>
          <p:nvPr/>
        </p:nvSpPr>
        <p:spPr>
          <a:xfrm rot="20700000">
            <a:off x="1998970" y="4674796"/>
            <a:ext cx="337277" cy="295599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8" name="Pie 2">
            <a:extLst>
              <a:ext uri="{FF2B5EF4-FFF2-40B4-BE49-F238E27FC236}">
                <a16:creationId xmlns:a16="http://schemas.microsoft.com/office/drawing/2014/main" id="{3A6B6CCC-8314-492C-8EAC-33CF7EABED14}"/>
              </a:ext>
            </a:extLst>
          </p:cNvPr>
          <p:cNvSpPr/>
          <p:nvPr/>
        </p:nvSpPr>
        <p:spPr>
          <a:xfrm>
            <a:off x="9910595" y="4637842"/>
            <a:ext cx="338883" cy="333208"/>
          </a:xfrm>
          <a:custGeom>
            <a:avLst/>
            <a:gdLst/>
            <a:ahLst/>
            <a:cxnLst/>
            <a:rect l="l" t="t" r="r" b="b"/>
            <a:pathLst>
              <a:path w="3851322" h="3786842">
                <a:moveTo>
                  <a:pt x="3845029" y="1629937"/>
                </a:moveTo>
                <a:lnTo>
                  <a:pt x="3851322" y="1762720"/>
                </a:lnTo>
                <a:lnTo>
                  <a:pt x="3812477" y="1776859"/>
                </a:lnTo>
                <a:lnTo>
                  <a:pt x="3444864" y="1775585"/>
                </a:lnTo>
                <a:close/>
                <a:moveTo>
                  <a:pt x="3791299" y="1322869"/>
                </a:moveTo>
                <a:cubicBezTo>
                  <a:pt x="3804294" y="1363489"/>
                  <a:pt x="3813753" y="1405089"/>
                  <a:pt x="3820726" y="1447230"/>
                </a:cubicBezTo>
                <a:lnTo>
                  <a:pt x="2923542" y="1773779"/>
                </a:lnTo>
                <a:lnTo>
                  <a:pt x="2555935" y="1772505"/>
                </a:lnTo>
                <a:close/>
                <a:moveTo>
                  <a:pt x="3686733" y="1034305"/>
                </a:moveTo>
                <a:cubicBezTo>
                  <a:pt x="3706467" y="1071934"/>
                  <a:pt x="3722972" y="1111031"/>
                  <a:pt x="3736130" y="1151397"/>
                </a:cubicBezTo>
                <a:lnTo>
                  <a:pt x="2052009" y="1764367"/>
                </a:lnTo>
                <a:lnTo>
                  <a:pt x="2052009" y="1629296"/>
                </a:lnTo>
                <a:close/>
                <a:moveTo>
                  <a:pt x="3531650" y="764128"/>
                </a:moveTo>
                <a:cubicBezTo>
                  <a:pt x="3557479" y="799119"/>
                  <a:pt x="3581112" y="835525"/>
                  <a:pt x="3601539" y="873761"/>
                </a:cubicBezTo>
                <a:lnTo>
                  <a:pt x="2052009" y="1437744"/>
                </a:lnTo>
                <a:lnTo>
                  <a:pt x="2052009" y="1302673"/>
                </a:lnTo>
                <a:close/>
                <a:moveTo>
                  <a:pt x="3320179" y="514474"/>
                </a:moveTo>
                <a:lnTo>
                  <a:pt x="3414136" y="615348"/>
                </a:lnTo>
                <a:lnTo>
                  <a:pt x="2052009" y="1111121"/>
                </a:lnTo>
                <a:lnTo>
                  <a:pt x="2052009" y="976050"/>
                </a:lnTo>
                <a:close/>
                <a:moveTo>
                  <a:pt x="3038975" y="290201"/>
                </a:moveTo>
                <a:cubicBezTo>
                  <a:pt x="3082160" y="317774"/>
                  <a:pt x="3124087" y="347421"/>
                  <a:pt x="3164106" y="379728"/>
                </a:cubicBezTo>
                <a:lnTo>
                  <a:pt x="2052009" y="784498"/>
                </a:lnTo>
                <a:lnTo>
                  <a:pt x="2052009" y="649428"/>
                </a:lnTo>
                <a:close/>
                <a:moveTo>
                  <a:pt x="1800000" y="186842"/>
                </a:moveTo>
                <a:lnTo>
                  <a:pt x="1800000" y="1986842"/>
                </a:lnTo>
                <a:lnTo>
                  <a:pt x="3600000" y="1986842"/>
                </a:lnTo>
                <a:cubicBezTo>
                  <a:pt x="3600000" y="2980955"/>
                  <a:pt x="2794113" y="3786842"/>
                  <a:pt x="1800000" y="3786842"/>
                </a:cubicBezTo>
                <a:cubicBezTo>
                  <a:pt x="805887" y="3786842"/>
                  <a:pt x="0" y="2980955"/>
                  <a:pt x="0" y="1986842"/>
                </a:cubicBezTo>
                <a:cubicBezTo>
                  <a:pt x="0" y="992729"/>
                  <a:pt x="805887" y="186842"/>
                  <a:pt x="1800000" y="186842"/>
                </a:cubicBezTo>
                <a:close/>
                <a:moveTo>
                  <a:pt x="2653345" y="103936"/>
                </a:moveTo>
                <a:cubicBezTo>
                  <a:pt x="2713623" y="122781"/>
                  <a:pt x="2772066" y="146664"/>
                  <a:pt x="2828252" y="175345"/>
                </a:cubicBezTo>
                <a:lnTo>
                  <a:pt x="2052009" y="457876"/>
                </a:lnTo>
                <a:lnTo>
                  <a:pt x="2052009" y="322805"/>
                </a:lnTo>
                <a:close/>
                <a:moveTo>
                  <a:pt x="2052009" y="0"/>
                </a:moveTo>
                <a:cubicBezTo>
                  <a:pt x="2150315" y="0"/>
                  <a:pt x="2247800" y="7911"/>
                  <a:pt x="2343281" y="25238"/>
                </a:cubicBezTo>
                <a:lnTo>
                  <a:pt x="2052009" y="13125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9" name="Donut 15">
            <a:extLst>
              <a:ext uri="{FF2B5EF4-FFF2-40B4-BE49-F238E27FC236}">
                <a16:creationId xmlns:a16="http://schemas.microsoft.com/office/drawing/2014/main" id="{E6E3BA17-300F-45EB-8378-EDBBC7BB6827}"/>
              </a:ext>
            </a:extLst>
          </p:cNvPr>
          <p:cNvSpPr/>
          <p:nvPr/>
        </p:nvSpPr>
        <p:spPr>
          <a:xfrm>
            <a:off x="1991022" y="2105435"/>
            <a:ext cx="360149" cy="357642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34" name="Group 4">
            <a:extLst>
              <a:ext uri="{FF2B5EF4-FFF2-40B4-BE49-F238E27FC236}">
                <a16:creationId xmlns:a16="http://schemas.microsoft.com/office/drawing/2014/main" id="{C3D08BD4-C326-43F6-AF65-3592CAF8564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575233" y="1473693"/>
            <a:ext cx="3052466" cy="5244207"/>
            <a:chOff x="2822" y="792"/>
            <a:chExt cx="2064" cy="3546"/>
          </a:xfrm>
          <a:solidFill>
            <a:srgbClr val="1B587C"/>
          </a:solidFill>
        </p:grpSpPr>
        <p:grpSp>
          <p:nvGrpSpPr>
            <p:cNvPr id="36" name="Group 205">
              <a:extLst>
                <a:ext uri="{FF2B5EF4-FFF2-40B4-BE49-F238E27FC236}">
                  <a16:creationId xmlns:a16="http://schemas.microsoft.com/office/drawing/2014/main" id="{454C37DB-691F-46DA-9A5B-7CBB2484509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22" y="792"/>
              <a:ext cx="2064" cy="3546"/>
              <a:chOff x="2822" y="792"/>
              <a:chExt cx="2064" cy="3546"/>
            </a:xfrm>
            <a:grpFill/>
          </p:grpSpPr>
          <p:sp>
            <p:nvSpPr>
              <p:cNvPr id="150" name="Freeform 5">
                <a:extLst>
                  <a:ext uri="{FF2B5EF4-FFF2-40B4-BE49-F238E27FC236}">
                    <a16:creationId xmlns:a16="http://schemas.microsoft.com/office/drawing/2014/main" id="{32F64D9C-2504-4D98-9F8B-3F8AB94204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7" y="2765"/>
                <a:ext cx="173" cy="1236"/>
              </a:xfrm>
              <a:custGeom>
                <a:avLst/>
                <a:gdLst>
                  <a:gd name="T0" fmla="*/ 76 w 95"/>
                  <a:gd name="T1" fmla="*/ 176 h 682"/>
                  <a:gd name="T2" fmla="*/ 33 w 95"/>
                  <a:gd name="T3" fmla="*/ 218 h 682"/>
                  <a:gd name="T4" fmla="*/ 30 w 95"/>
                  <a:gd name="T5" fmla="*/ 229 h 682"/>
                  <a:gd name="T6" fmla="*/ 31 w 95"/>
                  <a:gd name="T7" fmla="*/ 336 h 682"/>
                  <a:gd name="T8" fmla="*/ 32 w 95"/>
                  <a:gd name="T9" fmla="*/ 516 h 682"/>
                  <a:gd name="T10" fmla="*/ 30 w 95"/>
                  <a:gd name="T11" fmla="*/ 636 h 682"/>
                  <a:gd name="T12" fmla="*/ 40 w 95"/>
                  <a:gd name="T13" fmla="*/ 661 h 682"/>
                  <a:gd name="T14" fmla="*/ 40 w 95"/>
                  <a:gd name="T15" fmla="*/ 672 h 682"/>
                  <a:gd name="T16" fmla="*/ 13 w 95"/>
                  <a:gd name="T17" fmla="*/ 680 h 682"/>
                  <a:gd name="T18" fmla="*/ 17 w 95"/>
                  <a:gd name="T19" fmla="*/ 652 h 682"/>
                  <a:gd name="T20" fmla="*/ 21 w 95"/>
                  <a:gd name="T21" fmla="*/ 632 h 682"/>
                  <a:gd name="T22" fmla="*/ 20 w 95"/>
                  <a:gd name="T23" fmla="*/ 244 h 682"/>
                  <a:gd name="T24" fmla="*/ 39 w 95"/>
                  <a:gd name="T25" fmla="*/ 199 h 682"/>
                  <a:gd name="T26" fmla="*/ 70 w 95"/>
                  <a:gd name="T27" fmla="*/ 158 h 682"/>
                  <a:gd name="T28" fmla="*/ 70 w 95"/>
                  <a:gd name="T29" fmla="*/ 46 h 682"/>
                  <a:gd name="T30" fmla="*/ 66 w 95"/>
                  <a:gd name="T31" fmla="*/ 31 h 682"/>
                  <a:gd name="T32" fmla="*/ 64 w 95"/>
                  <a:gd name="T33" fmla="*/ 7 h 682"/>
                  <a:gd name="T34" fmla="*/ 85 w 95"/>
                  <a:gd name="T35" fmla="*/ 7 h 682"/>
                  <a:gd name="T36" fmla="*/ 81 w 95"/>
                  <a:gd name="T37" fmla="*/ 33 h 682"/>
                  <a:gd name="T38" fmla="*/ 79 w 95"/>
                  <a:gd name="T39" fmla="*/ 149 h 682"/>
                  <a:gd name="T40" fmla="*/ 76 w 95"/>
                  <a:gd name="T41" fmla="*/ 176 h 6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5" h="682">
                    <a:moveTo>
                      <a:pt x="76" y="176"/>
                    </a:moveTo>
                    <a:cubicBezTo>
                      <a:pt x="62" y="190"/>
                      <a:pt x="47" y="204"/>
                      <a:pt x="33" y="218"/>
                    </a:cubicBezTo>
                    <a:cubicBezTo>
                      <a:pt x="30" y="221"/>
                      <a:pt x="28" y="224"/>
                      <a:pt x="30" y="229"/>
                    </a:cubicBezTo>
                    <a:cubicBezTo>
                      <a:pt x="33" y="264"/>
                      <a:pt x="31" y="300"/>
                      <a:pt x="31" y="336"/>
                    </a:cubicBezTo>
                    <a:cubicBezTo>
                      <a:pt x="31" y="396"/>
                      <a:pt x="29" y="456"/>
                      <a:pt x="32" y="516"/>
                    </a:cubicBezTo>
                    <a:cubicBezTo>
                      <a:pt x="33" y="556"/>
                      <a:pt x="30" y="596"/>
                      <a:pt x="30" y="636"/>
                    </a:cubicBezTo>
                    <a:cubicBezTo>
                      <a:pt x="26" y="648"/>
                      <a:pt x="33" y="654"/>
                      <a:pt x="40" y="661"/>
                    </a:cubicBezTo>
                    <a:cubicBezTo>
                      <a:pt x="44" y="665"/>
                      <a:pt x="45" y="668"/>
                      <a:pt x="40" y="672"/>
                    </a:cubicBezTo>
                    <a:cubicBezTo>
                      <a:pt x="33" y="681"/>
                      <a:pt x="23" y="682"/>
                      <a:pt x="13" y="680"/>
                    </a:cubicBezTo>
                    <a:cubicBezTo>
                      <a:pt x="6" y="670"/>
                      <a:pt x="0" y="660"/>
                      <a:pt x="17" y="652"/>
                    </a:cubicBezTo>
                    <a:cubicBezTo>
                      <a:pt x="25" y="648"/>
                      <a:pt x="21" y="639"/>
                      <a:pt x="21" y="632"/>
                    </a:cubicBezTo>
                    <a:cubicBezTo>
                      <a:pt x="21" y="503"/>
                      <a:pt x="21" y="373"/>
                      <a:pt x="20" y="244"/>
                    </a:cubicBezTo>
                    <a:cubicBezTo>
                      <a:pt x="20" y="225"/>
                      <a:pt x="26" y="212"/>
                      <a:pt x="39" y="199"/>
                    </a:cubicBezTo>
                    <a:cubicBezTo>
                      <a:pt x="51" y="187"/>
                      <a:pt x="70" y="179"/>
                      <a:pt x="70" y="158"/>
                    </a:cubicBezTo>
                    <a:cubicBezTo>
                      <a:pt x="69" y="120"/>
                      <a:pt x="70" y="83"/>
                      <a:pt x="70" y="46"/>
                    </a:cubicBezTo>
                    <a:cubicBezTo>
                      <a:pt x="70" y="40"/>
                      <a:pt x="71" y="35"/>
                      <a:pt x="66" y="31"/>
                    </a:cubicBezTo>
                    <a:cubicBezTo>
                      <a:pt x="57" y="24"/>
                      <a:pt x="56" y="15"/>
                      <a:pt x="64" y="7"/>
                    </a:cubicBezTo>
                    <a:cubicBezTo>
                      <a:pt x="70" y="0"/>
                      <a:pt x="79" y="0"/>
                      <a:pt x="85" y="7"/>
                    </a:cubicBezTo>
                    <a:cubicBezTo>
                      <a:pt x="95" y="17"/>
                      <a:pt x="88" y="25"/>
                      <a:pt x="81" y="33"/>
                    </a:cubicBezTo>
                    <a:cubicBezTo>
                      <a:pt x="76" y="72"/>
                      <a:pt x="81" y="111"/>
                      <a:pt x="79" y="149"/>
                    </a:cubicBezTo>
                    <a:cubicBezTo>
                      <a:pt x="79" y="158"/>
                      <a:pt x="82" y="168"/>
                      <a:pt x="76" y="1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1" name="Freeform 6">
                <a:extLst>
                  <a:ext uri="{FF2B5EF4-FFF2-40B4-BE49-F238E27FC236}">
                    <a16:creationId xmlns:a16="http://schemas.microsoft.com/office/drawing/2014/main" id="{E1600341-7178-4DB6-BA30-073C0B4000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2" y="2012"/>
                <a:ext cx="151" cy="792"/>
              </a:xfrm>
              <a:custGeom>
                <a:avLst/>
                <a:gdLst>
                  <a:gd name="T0" fmla="*/ 54 w 83"/>
                  <a:gd name="T1" fmla="*/ 407 h 437"/>
                  <a:gd name="T2" fmla="*/ 61 w 83"/>
                  <a:gd name="T3" fmla="*/ 391 h 437"/>
                  <a:gd name="T4" fmla="*/ 62 w 83"/>
                  <a:gd name="T5" fmla="*/ 248 h 437"/>
                  <a:gd name="T6" fmla="*/ 36 w 83"/>
                  <a:gd name="T7" fmla="*/ 211 h 437"/>
                  <a:gd name="T8" fmla="*/ 14 w 83"/>
                  <a:gd name="T9" fmla="*/ 187 h 437"/>
                  <a:gd name="T10" fmla="*/ 12 w 83"/>
                  <a:gd name="T11" fmla="*/ 53 h 437"/>
                  <a:gd name="T12" fmla="*/ 10 w 83"/>
                  <a:gd name="T13" fmla="*/ 32 h 437"/>
                  <a:gd name="T14" fmla="*/ 3 w 83"/>
                  <a:gd name="T15" fmla="*/ 20 h 437"/>
                  <a:gd name="T16" fmla="*/ 10 w 83"/>
                  <a:gd name="T17" fmla="*/ 4 h 437"/>
                  <a:gd name="T18" fmla="*/ 28 w 83"/>
                  <a:gd name="T19" fmla="*/ 7 h 437"/>
                  <a:gd name="T20" fmla="*/ 30 w 83"/>
                  <a:gd name="T21" fmla="*/ 25 h 437"/>
                  <a:gd name="T22" fmla="*/ 22 w 83"/>
                  <a:gd name="T23" fmla="*/ 57 h 437"/>
                  <a:gd name="T24" fmla="*/ 21 w 83"/>
                  <a:gd name="T25" fmla="*/ 163 h 437"/>
                  <a:gd name="T26" fmla="*/ 36 w 83"/>
                  <a:gd name="T27" fmla="*/ 198 h 437"/>
                  <a:gd name="T28" fmla="*/ 70 w 83"/>
                  <a:gd name="T29" fmla="*/ 279 h 437"/>
                  <a:gd name="T30" fmla="*/ 70 w 83"/>
                  <a:gd name="T31" fmla="*/ 381 h 437"/>
                  <a:gd name="T32" fmla="*/ 78 w 83"/>
                  <a:gd name="T33" fmla="*/ 412 h 437"/>
                  <a:gd name="T34" fmla="*/ 77 w 83"/>
                  <a:gd name="T35" fmla="*/ 428 h 437"/>
                  <a:gd name="T36" fmla="*/ 54 w 83"/>
                  <a:gd name="T37" fmla="*/ 431 h 437"/>
                  <a:gd name="T38" fmla="*/ 54 w 83"/>
                  <a:gd name="T39" fmla="*/ 407 h 4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3" h="437">
                    <a:moveTo>
                      <a:pt x="54" y="407"/>
                    </a:moveTo>
                    <a:cubicBezTo>
                      <a:pt x="62" y="405"/>
                      <a:pt x="61" y="398"/>
                      <a:pt x="61" y="391"/>
                    </a:cubicBezTo>
                    <a:cubicBezTo>
                      <a:pt x="61" y="343"/>
                      <a:pt x="61" y="296"/>
                      <a:pt x="62" y="248"/>
                    </a:cubicBezTo>
                    <a:cubicBezTo>
                      <a:pt x="62" y="228"/>
                      <a:pt x="47" y="221"/>
                      <a:pt x="36" y="211"/>
                    </a:cubicBezTo>
                    <a:cubicBezTo>
                      <a:pt x="28" y="203"/>
                      <a:pt x="21" y="195"/>
                      <a:pt x="14" y="187"/>
                    </a:cubicBezTo>
                    <a:cubicBezTo>
                      <a:pt x="10" y="143"/>
                      <a:pt x="13" y="98"/>
                      <a:pt x="12" y="53"/>
                    </a:cubicBezTo>
                    <a:cubicBezTo>
                      <a:pt x="12" y="46"/>
                      <a:pt x="14" y="39"/>
                      <a:pt x="10" y="32"/>
                    </a:cubicBezTo>
                    <a:cubicBezTo>
                      <a:pt x="7" y="28"/>
                      <a:pt x="4" y="25"/>
                      <a:pt x="3" y="20"/>
                    </a:cubicBezTo>
                    <a:cubicBezTo>
                      <a:pt x="0" y="13"/>
                      <a:pt x="4" y="7"/>
                      <a:pt x="10" y="4"/>
                    </a:cubicBezTo>
                    <a:cubicBezTo>
                      <a:pt x="17" y="0"/>
                      <a:pt x="23" y="1"/>
                      <a:pt x="28" y="7"/>
                    </a:cubicBezTo>
                    <a:cubicBezTo>
                      <a:pt x="33" y="12"/>
                      <a:pt x="36" y="20"/>
                      <a:pt x="30" y="25"/>
                    </a:cubicBezTo>
                    <a:cubicBezTo>
                      <a:pt x="19" y="34"/>
                      <a:pt x="22" y="46"/>
                      <a:pt x="22" y="57"/>
                    </a:cubicBezTo>
                    <a:cubicBezTo>
                      <a:pt x="22" y="93"/>
                      <a:pt x="22" y="128"/>
                      <a:pt x="21" y="163"/>
                    </a:cubicBezTo>
                    <a:cubicBezTo>
                      <a:pt x="21" y="178"/>
                      <a:pt x="24" y="190"/>
                      <a:pt x="36" y="198"/>
                    </a:cubicBezTo>
                    <a:cubicBezTo>
                      <a:pt x="64" y="218"/>
                      <a:pt x="73" y="244"/>
                      <a:pt x="70" y="279"/>
                    </a:cubicBezTo>
                    <a:cubicBezTo>
                      <a:pt x="67" y="312"/>
                      <a:pt x="69" y="347"/>
                      <a:pt x="70" y="381"/>
                    </a:cubicBezTo>
                    <a:cubicBezTo>
                      <a:pt x="70" y="391"/>
                      <a:pt x="67" y="403"/>
                      <a:pt x="78" y="412"/>
                    </a:cubicBezTo>
                    <a:cubicBezTo>
                      <a:pt x="83" y="416"/>
                      <a:pt x="81" y="423"/>
                      <a:pt x="77" y="428"/>
                    </a:cubicBezTo>
                    <a:cubicBezTo>
                      <a:pt x="71" y="437"/>
                      <a:pt x="63" y="435"/>
                      <a:pt x="54" y="431"/>
                    </a:cubicBezTo>
                    <a:cubicBezTo>
                      <a:pt x="49" y="424"/>
                      <a:pt x="49" y="416"/>
                      <a:pt x="54" y="40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2" name="Freeform 7">
                <a:extLst>
                  <a:ext uri="{FF2B5EF4-FFF2-40B4-BE49-F238E27FC236}">
                    <a16:creationId xmlns:a16="http://schemas.microsoft.com/office/drawing/2014/main" id="{C73F5E4B-E105-457E-A15B-EE49B9D24E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2" y="832"/>
                <a:ext cx="296" cy="469"/>
              </a:xfrm>
              <a:custGeom>
                <a:avLst/>
                <a:gdLst>
                  <a:gd name="T0" fmla="*/ 161 w 163"/>
                  <a:gd name="T1" fmla="*/ 8 h 259"/>
                  <a:gd name="T2" fmla="*/ 144 w 163"/>
                  <a:gd name="T3" fmla="*/ 31 h 259"/>
                  <a:gd name="T4" fmla="*/ 128 w 163"/>
                  <a:gd name="T5" fmla="*/ 41 h 259"/>
                  <a:gd name="T6" fmla="*/ 32 w 163"/>
                  <a:gd name="T7" fmla="*/ 137 h 259"/>
                  <a:gd name="T8" fmla="*/ 22 w 163"/>
                  <a:gd name="T9" fmla="*/ 160 h 259"/>
                  <a:gd name="T10" fmla="*/ 22 w 163"/>
                  <a:gd name="T11" fmla="*/ 212 h 259"/>
                  <a:gd name="T12" fmla="*/ 29 w 163"/>
                  <a:gd name="T13" fmla="*/ 231 h 259"/>
                  <a:gd name="T14" fmla="*/ 29 w 163"/>
                  <a:gd name="T15" fmla="*/ 252 h 259"/>
                  <a:gd name="T16" fmla="*/ 8 w 163"/>
                  <a:gd name="T17" fmla="*/ 253 h 259"/>
                  <a:gd name="T18" fmla="*/ 7 w 163"/>
                  <a:gd name="T19" fmla="*/ 232 h 259"/>
                  <a:gd name="T20" fmla="*/ 13 w 163"/>
                  <a:gd name="T21" fmla="*/ 200 h 259"/>
                  <a:gd name="T22" fmla="*/ 54 w 163"/>
                  <a:gd name="T23" fmla="*/ 103 h 259"/>
                  <a:gd name="T24" fmla="*/ 84 w 163"/>
                  <a:gd name="T25" fmla="*/ 73 h 259"/>
                  <a:gd name="T26" fmla="*/ 137 w 163"/>
                  <a:gd name="T27" fmla="*/ 3 h 259"/>
                  <a:gd name="T28" fmla="*/ 161 w 163"/>
                  <a:gd name="T29" fmla="*/ 8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3" h="259">
                    <a:moveTo>
                      <a:pt x="161" y="8"/>
                    </a:moveTo>
                    <a:cubicBezTo>
                      <a:pt x="163" y="21"/>
                      <a:pt x="161" y="32"/>
                      <a:pt x="144" y="31"/>
                    </a:cubicBezTo>
                    <a:cubicBezTo>
                      <a:pt x="136" y="31"/>
                      <a:pt x="132" y="37"/>
                      <a:pt x="128" y="41"/>
                    </a:cubicBezTo>
                    <a:cubicBezTo>
                      <a:pt x="96" y="73"/>
                      <a:pt x="64" y="105"/>
                      <a:pt x="32" y="137"/>
                    </a:cubicBezTo>
                    <a:cubicBezTo>
                      <a:pt x="25" y="144"/>
                      <a:pt x="22" y="150"/>
                      <a:pt x="22" y="160"/>
                    </a:cubicBezTo>
                    <a:cubicBezTo>
                      <a:pt x="23" y="177"/>
                      <a:pt x="22" y="194"/>
                      <a:pt x="22" y="212"/>
                    </a:cubicBezTo>
                    <a:cubicBezTo>
                      <a:pt x="22" y="219"/>
                      <a:pt x="22" y="226"/>
                      <a:pt x="29" y="231"/>
                    </a:cubicBezTo>
                    <a:cubicBezTo>
                      <a:pt x="36" y="237"/>
                      <a:pt x="36" y="246"/>
                      <a:pt x="29" y="252"/>
                    </a:cubicBezTo>
                    <a:cubicBezTo>
                      <a:pt x="23" y="259"/>
                      <a:pt x="15" y="259"/>
                      <a:pt x="8" y="253"/>
                    </a:cubicBezTo>
                    <a:cubicBezTo>
                      <a:pt x="1" y="246"/>
                      <a:pt x="0" y="237"/>
                      <a:pt x="7" y="232"/>
                    </a:cubicBezTo>
                    <a:cubicBezTo>
                      <a:pt x="18" y="222"/>
                      <a:pt x="15" y="210"/>
                      <a:pt x="13" y="200"/>
                    </a:cubicBezTo>
                    <a:cubicBezTo>
                      <a:pt x="7" y="159"/>
                      <a:pt x="21" y="127"/>
                      <a:pt x="54" y="103"/>
                    </a:cubicBezTo>
                    <a:cubicBezTo>
                      <a:pt x="65" y="94"/>
                      <a:pt x="74" y="83"/>
                      <a:pt x="84" y="73"/>
                    </a:cubicBezTo>
                    <a:cubicBezTo>
                      <a:pt x="104" y="51"/>
                      <a:pt x="131" y="35"/>
                      <a:pt x="137" y="3"/>
                    </a:cubicBezTo>
                    <a:cubicBezTo>
                      <a:pt x="146" y="0"/>
                      <a:pt x="154" y="1"/>
                      <a:pt x="16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3" name="Freeform 8">
                <a:extLst>
                  <a:ext uri="{FF2B5EF4-FFF2-40B4-BE49-F238E27FC236}">
                    <a16:creationId xmlns:a16="http://schemas.microsoft.com/office/drawing/2014/main" id="{669E5FBD-5217-49DB-A883-1790F24A4E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3" y="3169"/>
                <a:ext cx="45" cy="689"/>
              </a:xfrm>
              <a:custGeom>
                <a:avLst/>
                <a:gdLst>
                  <a:gd name="T0" fmla="*/ 7 w 25"/>
                  <a:gd name="T1" fmla="*/ 93 h 380"/>
                  <a:gd name="T2" fmla="*/ 7 w 25"/>
                  <a:gd name="T3" fmla="*/ 6 h 380"/>
                  <a:gd name="T4" fmla="*/ 15 w 25"/>
                  <a:gd name="T5" fmla="*/ 1 h 380"/>
                  <a:gd name="T6" fmla="*/ 17 w 25"/>
                  <a:gd name="T7" fmla="*/ 29 h 380"/>
                  <a:gd name="T8" fmla="*/ 16 w 25"/>
                  <a:gd name="T9" fmla="*/ 378 h 380"/>
                  <a:gd name="T10" fmla="*/ 8 w 25"/>
                  <a:gd name="T11" fmla="*/ 377 h 380"/>
                  <a:gd name="T12" fmla="*/ 7 w 25"/>
                  <a:gd name="T13" fmla="*/ 274 h 380"/>
                  <a:gd name="T14" fmla="*/ 7 w 25"/>
                  <a:gd name="T15" fmla="*/ 181 h 380"/>
                  <a:gd name="T16" fmla="*/ 7 w 25"/>
                  <a:gd name="T17" fmla="*/ 153 h 380"/>
                  <a:gd name="T18" fmla="*/ 7 w 25"/>
                  <a:gd name="T19" fmla="*/ 93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" h="380">
                    <a:moveTo>
                      <a:pt x="7" y="93"/>
                    </a:moveTo>
                    <a:cubicBezTo>
                      <a:pt x="7" y="64"/>
                      <a:pt x="7" y="35"/>
                      <a:pt x="7" y="6"/>
                    </a:cubicBezTo>
                    <a:cubicBezTo>
                      <a:pt x="9" y="2"/>
                      <a:pt x="11" y="0"/>
                      <a:pt x="15" y="1"/>
                    </a:cubicBezTo>
                    <a:cubicBezTo>
                      <a:pt x="25" y="10"/>
                      <a:pt x="21" y="20"/>
                      <a:pt x="17" y="29"/>
                    </a:cubicBezTo>
                    <a:cubicBezTo>
                      <a:pt x="17" y="145"/>
                      <a:pt x="16" y="262"/>
                      <a:pt x="16" y="378"/>
                    </a:cubicBezTo>
                    <a:cubicBezTo>
                      <a:pt x="13" y="380"/>
                      <a:pt x="11" y="380"/>
                      <a:pt x="8" y="377"/>
                    </a:cubicBezTo>
                    <a:cubicBezTo>
                      <a:pt x="8" y="343"/>
                      <a:pt x="8" y="308"/>
                      <a:pt x="7" y="274"/>
                    </a:cubicBezTo>
                    <a:cubicBezTo>
                      <a:pt x="7" y="243"/>
                      <a:pt x="7" y="212"/>
                      <a:pt x="7" y="181"/>
                    </a:cubicBezTo>
                    <a:cubicBezTo>
                      <a:pt x="1" y="172"/>
                      <a:pt x="0" y="163"/>
                      <a:pt x="7" y="153"/>
                    </a:cubicBezTo>
                    <a:cubicBezTo>
                      <a:pt x="7" y="133"/>
                      <a:pt x="7" y="113"/>
                      <a:pt x="7" y="9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4" name="Freeform 9">
                <a:extLst>
                  <a:ext uri="{FF2B5EF4-FFF2-40B4-BE49-F238E27FC236}">
                    <a16:creationId xmlns:a16="http://schemas.microsoft.com/office/drawing/2014/main" id="{220A6BC8-3408-4F45-85F9-B030ADE329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81" y="2003"/>
                <a:ext cx="105" cy="595"/>
              </a:xfrm>
              <a:custGeom>
                <a:avLst/>
                <a:gdLst>
                  <a:gd name="T0" fmla="*/ 0 w 58"/>
                  <a:gd name="T1" fmla="*/ 328 h 328"/>
                  <a:gd name="T2" fmla="*/ 5 w 58"/>
                  <a:gd name="T3" fmla="*/ 319 h 328"/>
                  <a:gd name="T4" fmla="*/ 39 w 58"/>
                  <a:gd name="T5" fmla="*/ 233 h 328"/>
                  <a:gd name="T6" fmla="*/ 38 w 58"/>
                  <a:gd name="T7" fmla="*/ 49 h 328"/>
                  <a:gd name="T8" fmla="*/ 35 w 58"/>
                  <a:gd name="T9" fmla="*/ 30 h 328"/>
                  <a:gd name="T10" fmla="*/ 30 w 58"/>
                  <a:gd name="T11" fmla="*/ 8 h 328"/>
                  <a:gd name="T12" fmla="*/ 43 w 58"/>
                  <a:gd name="T13" fmla="*/ 1 h 328"/>
                  <a:gd name="T14" fmla="*/ 58 w 58"/>
                  <a:gd name="T15" fmla="*/ 19 h 328"/>
                  <a:gd name="T16" fmla="*/ 46 w 58"/>
                  <a:gd name="T17" fmla="*/ 55 h 328"/>
                  <a:gd name="T18" fmla="*/ 46 w 58"/>
                  <a:gd name="T19" fmla="*/ 274 h 328"/>
                  <a:gd name="T20" fmla="*/ 0 w 58"/>
                  <a:gd name="T21" fmla="*/ 328 h 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8" h="328">
                    <a:moveTo>
                      <a:pt x="0" y="328"/>
                    </a:moveTo>
                    <a:cubicBezTo>
                      <a:pt x="1" y="325"/>
                      <a:pt x="3" y="321"/>
                      <a:pt x="5" y="319"/>
                    </a:cubicBezTo>
                    <a:cubicBezTo>
                      <a:pt x="37" y="298"/>
                      <a:pt x="40" y="268"/>
                      <a:pt x="39" y="233"/>
                    </a:cubicBezTo>
                    <a:cubicBezTo>
                      <a:pt x="37" y="172"/>
                      <a:pt x="39" y="110"/>
                      <a:pt x="38" y="49"/>
                    </a:cubicBezTo>
                    <a:cubicBezTo>
                      <a:pt x="38" y="43"/>
                      <a:pt x="41" y="35"/>
                      <a:pt x="35" y="30"/>
                    </a:cubicBezTo>
                    <a:cubicBezTo>
                      <a:pt x="27" y="24"/>
                      <a:pt x="24" y="17"/>
                      <a:pt x="30" y="8"/>
                    </a:cubicBezTo>
                    <a:cubicBezTo>
                      <a:pt x="33" y="3"/>
                      <a:pt x="37" y="0"/>
                      <a:pt x="43" y="1"/>
                    </a:cubicBezTo>
                    <a:cubicBezTo>
                      <a:pt x="54" y="2"/>
                      <a:pt x="57" y="10"/>
                      <a:pt x="58" y="19"/>
                    </a:cubicBezTo>
                    <a:cubicBezTo>
                      <a:pt x="48" y="29"/>
                      <a:pt x="46" y="41"/>
                      <a:pt x="46" y="55"/>
                    </a:cubicBezTo>
                    <a:cubicBezTo>
                      <a:pt x="47" y="128"/>
                      <a:pt x="46" y="201"/>
                      <a:pt x="46" y="274"/>
                    </a:cubicBezTo>
                    <a:cubicBezTo>
                      <a:pt x="46" y="292"/>
                      <a:pt x="19" y="323"/>
                      <a:pt x="0" y="3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5" name="Freeform 10">
                <a:extLst>
                  <a:ext uri="{FF2B5EF4-FFF2-40B4-BE49-F238E27FC236}">
                    <a16:creationId xmlns:a16="http://schemas.microsoft.com/office/drawing/2014/main" id="{C2808345-405F-4291-AED2-F1C424685C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0" y="810"/>
                <a:ext cx="203" cy="469"/>
              </a:xfrm>
              <a:custGeom>
                <a:avLst/>
                <a:gdLst>
                  <a:gd name="T0" fmla="*/ 109 w 112"/>
                  <a:gd name="T1" fmla="*/ 6 h 259"/>
                  <a:gd name="T2" fmla="*/ 110 w 112"/>
                  <a:gd name="T3" fmla="*/ 16 h 259"/>
                  <a:gd name="T4" fmla="*/ 101 w 112"/>
                  <a:gd name="T5" fmla="*/ 137 h 259"/>
                  <a:gd name="T6" fmla="*/ 81 w 112"/>
                  <a:gd name="T7" fmla="*/ 183 h 259"/>
                  <a:gd name="T8" fmla="*/ 38 w 112"/>
                  <a:gd name="T9" fmla="*/ 225 h 259"/>
                  <a:gd name="T10" fmla="*/ 29 w 112"/>
                  <a:gd name="T11" fmla="*/ 244 h 259"/>
                  <a:gd name="T12" fmla="*/ 14 w 112"/>
                  <a:gd name="T13" fmla="*/ 259 h 259"/>
                  <a:gd name="T14" fmla="*/ 0 w 112"/>
                  <a:gd name="T15" fmla="*/ 245 h 259"/>
                  <a:gd name="T16" fmla="*/ 15 w 112"/>
                  <a:gd name="T17" fmla="*/ 230 h 259"/>
                  <a:gd name="T18" fmla="*/ 32 w 112"/>
                  <a:gd name="T19" fmla="*/ 222 h 259"/>
                  <a:gd name="T20" fmla="*/ 90 w 112"/>
                  <a:gd name="T21" fmla="*/ 160 h 259"/>
                  <a:gd name="T22" fmla="*/ 93 w 112"/>
                  <a:gd name="T23" fmla="*/ 81 h 259"/>
                  <a:gd name="T24" fmla="*/ 83 w 112"/>
                  <a:gd name="T25" fmla="*/ 19 h 259"/>
                  <a:gd name="T26" fmla="*/ 85 w 112"/>
                  <a:gd name="T27" fmla="*/ 6 h 259"/>
                  <a:gd name="T28" fmla="*/ 109 w 112"/>
                  <a:gd name="T29" fmla="*/ 6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2" h="259">
                    <a:moveTo>
                      <a:pt x="109" y="6"/>
                    </a:moveTo>
                    <a:cubicBezTo>
                      <a:pt x="110" y="10"/>
                      <a:pt x="112" y="14"/>
                      <a:pt x="110" y="16"/>
                    </a:cubicBezTo>
                    <a:cubicBezTo>
                      <a:pt x="90" y="55"/>
                      <a:pt x="103" y="97"/>
                      <a:pt x="101" y="137"/>
                    </a:cubicBezTo>
                    <a:cubicBezTo>
                      <a:pt x="100" y="156"/>
                      <a:pt x="95" y="171"/>
                      <a:pt x="81" y="183"/>
                    </a:cubicBezTo>
                    <a:cubicBezTo>
                      <a:pt x="66" y="196"/>
                      <a:pt x="52" y="212"/>
                      <a:pt x="38" y="225"/>
                    </a:cubicBezTo>
                    <a:cubicBezTo>
                      <a:pt x="33" y="231"/>
                      <a:pt x="28" y="235"/>
                      <a:pt x="29" y="244"/>
                    </a:cubicBezTo>
                    <a:cubicBezTo>
                      <a:pt x="30" y="253"/>
                      <a:pt x="24" y="259"/>
                      <a:pt x="14" y="259"/>
                    </a:cubicBezTo>
                    <a:cubicBezTo>
                      <a:pt x="5" y="259"/>
                      <a:pt x="0" y="253"/>
                      <a:pt x="0" y="245"/>
                    </a:cubicBezTo>
                    <a:cubicBezTo>
                      <a:pt x="0" y="235"/>
                      <a:pt x="6" y="229"/>
                      <a:pt x="15" y="230"/>
                    </a:cubicBezTo>
                    <a:cubicBezTo>
                      <a:pt x="23" y="231"/>
                      <a:pt x="28" y="227"/>
                      <a:pt x="32" y="222"/>
                    </a:cubicBezTo>
                    <a:cubicBezTo>
                      <a:pt x="52" y="202"/>
                      <a:pt x="79" y="184"/>
                      <a:pt x="90" y="160"/>
                    </a:cubicBezTo>
                    <a:cubicBezTo>
                      <a:pt x="100" y="138"/>
                      <a:pt x="94" y="107"/>
                      <a:pt x="93" y="81"/>
                    </a:cubicBezTo>
                    <a:cubicBezTo>
                      <a:pt x="92" y="60"/>
                      <a:pt x="100" y="37"/>
                      <a:pt x="83" y="19"/>
                    </a:cubicBezTo>
                    <a:cubicBezTo>
                      <a:pt x="79" y="15"/>
                      <a:pt x="84" y="10"/>
                      <a:pt x="85" y="6"/>
                    </a:cubicBezTo>
                    <a:cubicBezTo>
                      <a:pt x="93" y="0"/>
                      <a:pt x="101" y="0"/>
                      <a:pt x="10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6" name="Freeform 11">
                <a:extLst>
                  <a:ext uri="{FF2B5EF4-FFF2-40B4-BE49-F238E27FC236}">
                    <a16:creationId xmlns:a16="http://schemas.microsoft.com/office/drawing/2014/main" id="{F87DC466-8CAF-46F7-B78C-56DEC6D8A0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4" y="1036"/>
                <a:ext cx="187" cy="185"/>
              </a:xfrm>
              <a:custGeom>
                <a:avLst/>
                <a:gdLst>
                  <a:gd name="T0" fmla="*/ 81 w 103"/>
                  <a:gd name="T1" fmla="*/ 102 h 102"/>
                  <a:gd name="T2" fmla="*/ 50 w 103"/>
                  <a:gd name="T3" fmla="*/ 54 h 102"/>
                  <a:gd name="T4" fmla="*/ 1 w 103"/>
                  <a:gd name="T5" fmla="*/ 22 h 102"/>
                  <a:gd name="T6" fmla="*/ 16 w 103"/>
                  <a:gd name="T7" fmla="*/ 1 h 102"/>
                  <a:gd name="T8" fmla="*/ 33 w 103"/>
                  <a:gd name="T9" fmla="*/ 25 h 102"/>
                  <a:gd name="T10" fmla="*/ 53 w 103"/>
                  <a:gd name="T11" fmla="*/ 46 h 102"/>
                  <a:gd name="T12" fmla="*/ 91 w 103"/>
                  <a:gd name="T13" fmla="*/ 72 h 102"/>
                  <a:gd name="T14" fmla="*/ 102 w 103"/>
                  <a:gd name="T15" fmla="*/ 88 h 102"/>
                  <a:gd name="T16" fmla="*/ 81 w 103"/>
                  <a:gd name="T17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3" h="102">
                    <a:moveTo>
                      <a:pt x="81" y="102"/>
                    </a:moveTo>
                    <a:cubicBezTo>
                      <a:pt x="68" y="88"/>
                      <a:pt x="65" y="68"/>
                      <a:pt x="50" y="54"/>
                    </a:cubicBezTo>
                    <a:cubicBezTo>
                      <a:pt x="35" y="39"/>
                      <a:pt x="17" y="32"/>
                      <a:pt x="1" y="22"/>
                    </a:cubicBezTo>
                    <a:cubicBezTo>
                      <a:pt x="0" y="11"/>
                      <a:pt x="2" y="1"/>
                      <a:pt x="16" y="1"/>
                    </a:cubicBezTo>
                    <a:cubicBezTo>
                      <a:pt x="34" y="0"/>
                      <a:pt x="29" y="16"/>
                      <a:pt x="33" y="25"/>
                    </a:cubicBezTo>
                    <a:cubicBezTo>
                      <a:pt x="42" y="30"/>
                      <a:pt x="51" y="35"/>
                      <a:pt x="53" y="46"/>
                    </a:cubicBezTo>
                    <a:cubicBezTo>
                      <a:pt x="64" y="56"/>
                      <a:pt x="71" y="72"/>
                      <a:pt x="91" y="72"/>
                    </a:cubicBezTo>
                    <a:cubicBezTo>
                      <a:pt x="98" y="72"/>
                      <a:pt x="103" y="80"/>
                      <a:pt x="102" y="88"/>
                    </a:cubicBezTo>
                    <a:cubicBezTo>
                      <a:pt x="100" y="100"/>
                      <a:pt x="91" y="102"/>
                      <a:pt x="81" y="10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7" name="Freeform 12">
                <a:extLst>
                  <a:ext uri="{FF2B5EF4-FFF2-40B4-BE49-F238E27FC236}">
                    <a16:creationId xmlns:a16="http://schemas.microsoft.com/office/drawing/2014/main" id="{978531AD-8D16-4FA3-A0D2-0595DDD84D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8" y="968"/>
                <a:ext cx="165" cy="252"/>
              </a:xfrm>
              <a:custGeom>
                <a:avLst/>
                <a:gdLst>
                  <a:gd name="T0" fmla="*/ 28 w 91"/>
                  <a:gd name="T1" fmla="*/ 12 h 139"/>
                  <a:gd name="T2" fmla="*/ 16 w 91"/>
                  <a:gd name="T3" fmla="*/ 31 h 139"/>
                  <a:gd name="T4" fmla="*/ 26 w 91"/>
                  <a:gd name="T5" fmla="*/ 70 h 139"/>
                  <a:gd name="T6" fmla="*/ 60 w 91"/>
                  <a:gd name="T7" fmla="*/ 103 h 139"/>
                  <a:gd name="T8" fmla="*/ 75 w 91"/>
                  <a:gd name="T9" fmla="*/ 110 h 139"/>
                  <a:gd name="T10" fmla="*/ 91 w 91"/>
                  <a:gd name="T11" fmla="*/ 124 h 139"/>
                  <a:gd name="T12" fmla="*/ 77 w 91"/>
                  <a:gd name="T13" fmla="*/ 138 h 139"/>
                  <a:gd name="T14" fmla="*/ 63 w 91"/>
                  <a:gd name="T15" fmla="*/ 123 h 139"/>
                  <a:gd name="T16" fmla="*/ 53 w 91"/>
                  <a:gd name="T17" fmla="*/ 105 h 139"/>
                  <a:gd name="T18" fmla="*/ 22 w 91"/>
                  <a:gd name="T19" fmla="*/ 74 h 139"/>
                  <a:gd name="T20" fmla="*/ 10 w 91"/>
                  <a:gd name="T21" fmla="*/ 45 h 139"/>
                  <a:gd name="T22" fmla="*/ 0 w 91"/>
                  <a:gd name="T23" fmla="*/ 18 h 139"/>
                  <a:gd name="T24" fmla="*/ 16 w 91"/>
                  <a:gd name="T25" fmla="*/ 4 h 139"/>
                  <a:gd name="T26" fmla="*/ 28 w 91"/>
                  <a:gd name="T27" fmla="*/ 12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1" h="139">
                    <a:moveTo>
                      <a:pt x="28" y="12"/>
                    </a:moveTo>
                    <a:cubicBezTo>
                      <a:pt x="28" y="21"/>
                      <a:pt x="17" y="24"/>
                      <a:pt x="16" y="31"/>
                    </a:cubicBezTo>
                    <a:cubicBezTo>
                      <a:pt x="15" y="45"/>
                      <a:pt x="12" y="59"/>
                      <a:pt x="26" y="70"/>
                    </a:cubicBezTo>
                    <a:cubicBezTo>
                      <a:pt x="38" y="80"/>
                      <a:pt x="49" y="92"/>
                      <a:pt x="60" y="103"/>
                    </a:cubicBezTo>
                    <a:cubicBezTo>
                      <a:pt x="64" y="107"/>
                      <a:pt x="68" y="112"/>
                      <a:pt x="75" y="110"/>
                    </a:cubicBezTo>
                    <a:cubicBezTo>
                      <a:pt x="85" y="109"/>
                      <a:pt x="91" y="115"/>
                      <a:pt x="91" y="124"/>
                    </a:cubicBezTo>
                    <a:cubicBezTo>
                      <a:pt x="91" y="133"/>
                      <a:pt x="85" y="138"/>
                      <a:pt x="77" y="138"/>
                    </a:cubicBezTo>
                    <a:cubicBezTo>
                      <a:pt x="69" y="139"/>
                      <a:pt x="62" y="133"/>
                      <a:pt x="63" y="123"/>
                    </a:cubicBezTo>
                    <a:cubicBezTo>
                      <a:pt x="64" y="115"/>
                      <a:pt x="58" y="110"/>
                      <a:pt x="53" y="105"/>
                    </a:cubicBezTo>
                    <a:cubicBezTo>
                      <a:pt x="43" y="95"/>
                      <a:pt x="33" y="84"/>
                      <a:pt x="22" y="74"/>
                    </a:cubicBezTo>
                    <a:cubicBezTo>
                      <a:pt x="13" y="66"/>
                      <a:pt x="8" y="57"/>
                      <a:pt x="10" y="45"/>
                    </a:cubicBezTo>
                    <a:cubicBezTo>
                      <a:pt x="12" y="34"/>
                      <a:pt x="7" y="26"/>
                      <a:pt x="0" y="18"/>
                    </a:cubicBezTo>
                    <a:cubicBezTo>
                      <a:pt x="8" y="16"/>
                      <a:pt x="12" y="10"/>
                      <a:pt x="16" y="4"/>
                    </a:cubicBezTo>
                    <a:cubicBezTo>
                      <a:pt x="24" y="0"/>
                      <a:pt x="25" y="7"/>
                      <a:pt x="2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8" name="Freeform 13">
                <a:extLst>
                  <a:ext uri="{FF2B5EF4-FFF2-40B4-BE49-F238E27FC236}">
                    <a16:creationId xmlns:a16="http://schemas.microsoft.com/office/drawing/2014/main" id="{B4CF2D6D-122D-4609-A24B-C0905A62E1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5" y="826"/>
                <a:ext cx="59" cy="209"/>
              </a:xfrm>
              <a:custGeom>
                <a:avLst/>
                <a:gdLst>
                  <a:gd name="T0" fmla="*/ 13 w 33"/>
                  <a:gd name="T1" fmla="*/ 108 h 115"/>
                  <a:gd name="T2" fmla="*/ 14 w 33"/>
                  <a:gd name="T3" fmla="*/ 55 h 115"/>
                  <a:gd name="T4" fmla="*/ 4 w 33"/>
                  <a:gd name="T5" fmla="*/ 25 h 115"/>
                  <a:gd name="T6" fmla="*/ 2 w 33"/>
                  <a:gd name="T7" fmla="*/ 10 h 115"/>
                  <a:gd name="T8" fmla="*/ 25 w 33"/>
                  <a:gd name="T9" fmla="*/ 9 h 115"/>
                  <a:gd name="T10" fmla="*/ 21 w 33"/>
                  <a:gd name="T11" fmla="*/ 30 h 115"/>
                  <a:gd name="T12" fmla="*/ 18 w 33"/>
                  <a:gd name="T13" fmla="*/ 43 h 115"/>
                  <a:gd name="T14" fmla="*/ 19 w 33"/>
                  <a:gd name="T15" fmla="*/ 109 h 115"/>
                  <a:gd name="T16" fmla="*/ 20 w 33"/>
                  <a:gd name="T17" fmla="*/ 112 h 115"/>
                  <a:gd name="T18" fmla="*/ 19 w 33"/>
                  <a:gd name="T19" fmla="*/ 114 h 115"/>
                  <a:gd name="T20" fmla="*/ 13 w 33"/>
                  <a:gd name="T21" fmla="*/ 114 h 115"/>
                  <a:gd name="T22" fmla="*/ 13 w 33"/>
                  <a:gd name="T23" fmla="*/ 108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3" h="115">
                    <a:moveTo>
                      <a:pt x="13" y="108"/>
                    </a:moveTo>
                    <a:cubicBezTo>
                      <a:pt x="13" y="91"/>
                      <a:pt x="14" y="73"/>
                      <a:pt x="14" y="55"/>
                    </a:cubicBezTo>
                    <a:cubicBezTo>
                      <a:pt x="14" y="44"/>
                      <a:pt x="16" y="33"/>
                      <a:pt x="4" y="25"/>
                    </a:cubicBezTo>
                    <a:cubicBezTo>
                      <a:pt x="0" y="22"/>
                      <a:pt x="2" y="15"/>
                      <a:pt x="2" y="10"/>
                    </a:cubicBezTo>
                    <a:cubicBezTo>
                      <a:pt x="10" y="5"/>
                      <a:pt x="18" y="0"/>
                      <a:pt x="25" y="9"/>
                    </a:cubicBezTo>
                    <a:cubicBezTo>
                      <a:pt x="33" y="17"/>
                      <a:pt x="30" y="24"/>
                      <a:pt x="21" y="30"/>
                    </a:cubicBezTo>
                    <a:cubicBezTo>
                      <a:pt x="17" y="34"/>
                      <a:pt x="18" y="39"/>
                      <a:pt x="18" y="43"/>
                    </a:cubicBezTo>
                    <a:cubicBezTo>
                      <a:pt x="18" y="65"/>
                      <a:pt x="18" y="87"/>
                      <a:pt x="19" y="109"/>
                    </a:cubicBezTo>
                    <a:cubicBezTo>
                      <a:pt x="20" y="110"/>
                      <a:pt x="20" y="111"/>
                      <a:pt x="20" y="112"/>
                    </a:cubicBezTo>
                    <a:cubicBezTo>
                      <a:pt x="19" y="113"/>
                      <a:pt x="19" y="114"/>
                      <a:pt x="19" y="114"/>
                    </a:cubicBezTo>
                    <a:cubicBezTo>
                      <a:pt x="17" y="115"/>
                      <a:pt x="15" y="115"/>
                      <a:pt x="13" y="114"/>
                    </a:cubicBezTo>
                    <a:cubicBezTo>
                      <a:pt x="12" y="112"/>
                      <a:pt x="12" y="110"/>
                      <a:pt x="13" y="10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9" name="Freeform 14">
                <a:extLst>
                  <a:ext uri="{FF2B5EF4-FFF2-40B4-BE49-F238E27FC236}">
                    <a16:creationId xmlns:a16="http://schemas.microsoft.com/office/drawing/2014/main" id="{B10A1570-B6B8-4578-AC11-68F64795A7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57" y="2743"/>
                <a:ext cx="62" cy="63"/>
              </a:xfrm>
              <a:custGeom>
                <a:avLst/>
                <a:gdLst>
                  <a:gd name="T0" fmla="*/ 5 w 34"/>
                  <a:gd name="T1" fmla="*/ 27 h 35"/>
                  <a:gd name="T2" fmla="*/ 9 w 34"/>
                  <a:gd name="T3" fmla="*/ 2 h 35"/>
                  <a:gd name="T4" fmla="*/ 31 w 34"/>
                  <a:gd name="T5" fmla="*/ 10 h 35"/>
                  <a:gd name="T6" fmla="*/ 28 w 34"/>
                  <a:gd name="T7" fmla="*/ 27 h 35"/>
                  <a:gd name="T8" fmla="*/ 5 w 34"/>
                  <a:gd name="T9" fmla="*/ 27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35">
                    <a:moveTo>
                      <a:pt x="5" y="27"/>
                    </a:moveTo>
                    <a:cubicBezTo>
                      <a:pt x="0" y="18"/>
                      <a:pt x="1" y="9"/>
                      <a:pt x="9" y="2"/>
                    </a:cubicBezTo>
                    <a:cubicBezTo>
                      <a:pt x="18" y="0"/>
                      <a:pt x="26" y="1"/>
                      <a:pt x="31" y="10"/>
                    </a:cubicBezTo>
                    <a:cubicBezTo>
                      <a:pt x="34" y="16"/>
                      <a:pt x="33" y="22"/>
                      <a:pt x="28" y="27"/>
                    </a:cubicBezTo>
                    <a:cubicBezTo>
                      <a:pt x="21" y="35"/>
                      <a:pt x="13" y="31"/>
                      <a:pt x="5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0" name="Freeform 15">
                <a:extLst>
                  <a:ext uri="{FF2B5EF4-FFF2-40B4-BE49-F238E27FC236}">
                    <a16:creationId xmlns:a16="http://schemas.microsoft.com/office/drawing/2014/main" id="{D4A48A18-283F-4019-8377-BE3440A2BE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4" y="848"/>
                <a:ext cx="72" cy="150"/>
              </a:xfrm>
              <a:custGeom>
                <a:avLst/>
                <a:gdLst>
                  <a:gd name="T0" fmla="*/ 26 w 40"/>
                  <a:gd name="T1" fmla="*/ 78 h 83"/>
                  <a:gd name="T2" fmla="*/ 12 w 40"/>
                  <a:gd name="T3" fmla="*/ 48 h 83"/>
                  <a:gd name="T4" fmla="*/ 0 w 40"/>
                  <a:gd name="T5" fmla="*/ 18 h 83"/>
                  <a:gd name="T6" fmla="*/ 19 w 40"/>
                  <a:gd name="T7" fmla="*/ 3 h 83"/>
                  <a:gd name="T8" fmla="*/ 28 w 40"/>
                  <a:gd name="T9" fmla="*/ 25 h 83"/>
                  <a:gd name="T10" fmla="*/ 19 w 40"/>
                  <a:gd name="T11" fmla="*/ 58 h 83"/>
                  <a:gd name="T12" fmla="*/ 40 w 40"/>
                  <a:gd name="T13" fmla="*/ 74 h 83"/>
                  <a:gd name="T14" fmla="*/ 26 w 40"/>
                  <a:gd name="T15" fmla="*/ 78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0" h="83">
                    <a:moveTo>
                      <a:pt x="26" y="78"/>
                    </a:moveTo>
                    <a:cubicBezTo>
                      <a:pt x="15" y="71"/>
                      <a:pt x="9" y="61"/>
                      <a:pt x="12" y="48"/>
                    </a:cubicBezTo>
                    <a:cubicBezTo>
                      <a:pt x="15" y="35"/>
                      <a:pt x="5" y="27"/>
                      <a:pt x="0" y="18"/>
                    </a:cubicBezTo>
                    <a:cubicBezTo>
                      <a:pt x="3" y="8"/>
                      <a:pt x="7" y="0"/>
                      <a:pt x="19" y="3"/>
                    </a:cubicBezTo>
                    <a:cubicBezTo>
                      <a:pt x="30" y="6"/>
                      <a:pt x="30" y="16"/>
                      <a:pt x="28" y="25"/>
                    </a:cubicBezTo>
                    <a:cubicBezTo>
                      <a:pt x="12" y="33"/>
                      <a:pt x="17" y="47"/>
                      <a:pt x="19" y="58"/>
                    </a:cubicBezTo>
                    <a:cubicBezTo>
                      <a:pt x="20" y="69"/>
                      <a:pt x="28" y="76"/>
                      <a:pt x="40" y="74"/>
                    </a:cubicBezTo>
                    <a:cubicBezTo>
                      <a:pt x="38" y="83"/>
                      <a:pt x="32" y="80"/>
                      <a:pt x="26" y="7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1" name="Freeform 16">
                <a:extLst>
                  <a:ext uri="{FF2B5EF4-FFF2-40B4-BE49-F238E27FC236}">
                    <a16:creationId xmlns:a16="http://schemas.microsoft.com/office/drawing/2014/main" id="{0CBA7F06-03FE-4469-A716-5701060E27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7" y="897"/>
                <a:ext cx="58" cy="67"/>
              </a:xfrm>
              <a:custGeom>
                <a:avLst/>
                <a:gdLst>
                  <a:gd name="T0" fmla="*/ 13 w 32"/>
                  <a:gd name="T1" fmla="*/ 34 h 37"/>
                  <a:gd name="T2" fmla="*/ 0 w 32"/>
                  <a:gd name="T3" fmla="*/ 22 h 37"/>
                  <a:gd name="T4" fmla="*/ 13 w 32"/>
                  <a:gd name="T5" fmla="*/ 2 h 37"/>
                  <a:gd name="T6" fmla="*/ 32 w 32"/>
                  <a:gd name="T7" fmla="*/ 19 h 37"/>
                  <a:gd name="T8" fmla="*/ 21 w 32"/>
                  <a:gd name="T9" fmla="*/ 31 h 37"/>
                  <a:gd name="T10" fmla="*/ 13 w 32"/>
                  <a:gd name="T11" fmla="*/ 3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37">
                    <a:moveTo>
                      <a:pt x="13" y="34"/>
                    </a:moveTo>
                    <a:cubicBezTo>
                      <a:pt x="8" y="30"/>
                      <a:pt x="4" y="26"/>
                      <a:pt x="0" y="22"/>
                    </a:cubicBezTo>
                    <a:cubicBezTo>
                      <a:pt x="0" y="13"/>
                      <a:pt x="1" y="4"/>
                      <a:pt x="13" y="2"/>
                    </a:cubicBezTo>
                    <a:cubicBezTo>
                      <a:pt x="25" y="0"/>
                      <a:pt x="30" y="8"/>
                      <a:pt x="32" y="19"/>
                    </a:cubicBezTo>
                    <a:cubicBezTo>
                      <a:pt x="29" y="23"/>
                      <a:pt x="27" y="29"/>
                      <a:pt x="21" y="31"/>
                    </a:cubicBezTo>
                    <a:cubicBezTo>
                      <a:pt x="18" y="32"/>
                      <a:pt x="17" y="37"/>
                      <a:pt x="13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2" name="Freeform 17">
                <a:extLst>
                  <a:ext uri="{FF2B5EF4-FFF2-40B4-BE49-F238E27FC236}">
                    <a16:creationId xmlns:a16="http://schemas.microsoft.com/office/drawing/2014/main" id="{E679BB45-A774-4FD1-9E44-7E06AAE804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0" y="792"/>
                <a:ext cx="64" cy="61"/>
              </a:xfrm>
              <a:custGeom>
                <a:avLst/>
                <a:gdLst>
                  <a:gd name="T0" fmla="*/ 0 w 35"/>
                  <a:gd name="T1" fmla="*/ 32 h 34"/>
                  <a:gd name="T2" fmla="*/ 1 w 35"/>
                  <a:gd name="T3" fmla="*/ 12 h 34"/>
                  <a:gd name="T4" fmla="*/ 29 w 35"/>
                  <a:gd name="T5" fmla="*/ 8 h 34"/>
                  <a:gd name="T6" fmla="*/ 5 w 35"/>
                  <a:gd name="T7" fmla="*/ 33 h 34"/>
                  <a:gd name="T8" fmla="*/ 0 w 35"/>
                  <a:gd name="T9" fmla="*/ 3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34">
                    <a:moveTo>
                      <a:pt x="0" y="32"/>
                    </a:moveTo>
                    <a:cubicBezTo>
                      <a:pt x="1" y="26"/>
                      <a:pt x="1" y="19"/>
                      <a:pt x="1" y="12"/>
                    </a:cubicBezTo>
                    <a:cubicBezTo>
                      <a:pt x="9" y="3"/>
                      <a:pt x="18" y="0"/>
                      <a:pt x="29" y="8"/>
                    </a:cubicBezTo>
                    <a:cubicBezTo>
                      <a:pt x="35" y="29"/>
                      <a:pt x="30" y="34"/>
                      <a:pt x="5" y="33"/>
                    </a:cubicBezTo>
                    <a:cubicBezTo>
                      <a:pt x="4" y="34"/>
                      <a:pt x="2" y="34"/>
                      <a:pt x="0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3" name="Freeform 18">
                <a:extLst>
                  <a:ext uri="{FF2B5EF4-FFF2-40B4-BE49-F238E27FC236}">
                    <a16:creationId xmlns:a16="http://schemas.microsoft.com/office/drawing/2014/main" id="{3748CD0E-3AAD-4903-B92E-95309C8F0F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5" y="1022"/>
                <a:ext cx="61" cy="56"/>
              </a:xfrm>
              <a:custGeom>
                <a:avLst/>
                <a:gdLst>
                  <a:gd name="T0" fmla="*/ 18 w 34"/>
                  <a:gd name="T1" fmla="*/ 6 h 31"/>
                  <a:gd name="T2" fmla="*/ 19 w 34"/>
                  <a:gd name="T3" fmla="*/ 1 h 31"/>
                  <a:gd name="T4" fmla="*/ 22 w 34"/>
                  <a:gd name="T5" fmla="*/ 1 h 31"/>
                  <a:gd name="T6" fmla="*/ 28 w 34"/>
                  <a:gd name="T7" fmla="*/ 22 h 31"/>
                  <a:gd name="T8" fmla="*/ 14 w 34"/>
                  <a:gd name="T9" fmla="*/ 30 h 31"/>
                  <a:gd name="T10" fmla="*/ 2 w 34"/>
                  <a:gd name="T11" fmla="*/ 18 h 31"/>
                  <a:gd name="T12" fmla="*/ 13 w 34"/>
                  <a:gd name="T13" fmla="*/ 0 h 31"/>
                  <a:gd name="T14" fmla="*/ 14 w 34"/>
                  <a:gd name="T15" fmla="*/ 6 h 31"/>
                  <a:gd name="T16" fmla="*/ 15 w 34"/>
                  <a:gd name="T17" fmla="*/ 13 h 31"/>
                  <a:gd name="T18" fmla="*/ 18 w 34"/>
                  <a:gd name="T19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" h="31">
                    <a:moveTo>
                      <a:pt x="18" y="6"/>
                    </a:moveTo>
                    <a:cubicBezTo>
                      <a:pt x="18" y="4"/>
                      <a:pt x="18" y="3"/>
                      <a:pt x="19" y="1"/>
                    </a:cubicBezTo>
                    <a:cubicBezTo>
                      <a:pt x="20" y="1"/>
                      <a:pt x="21" y="1"/>
                      <a:pt x="22" y="1"/>
                    </a:cubicBezTo>
                    <a:cubicBezTo>
                      <a:pt x="27" y="7"/>
                      <a:pt x="34" y="13"/>
                      <a:pt x="28" y="22"/>
                    </a:cubicBezTo>
                    <a:cubicBezTo>
                      <a:pt x="25" y="28"/>
                      <a:pt x="20" y="31"/>
                      <a:pt x="14" y="30"/>
                    </a:cubicBezTo>
                    <a:cubicBezTo>
                      <a:pt x="7" y="29"/>
                      <a:pt x="3" y="25"/>
                      <a:pt x="2" y="18"/>
                    </a:cubicBezTo>
                    <a:cubicBezTo>
                      <a:pt x="0" y="9"/>
                      <a:pt x="5" y="3"/>
                      <a:pt x="13" y="0"/>
                    </a:cubicBezTo>
                    <a:cubicBezTo>
                      <a:pt x="14" y="2"/>
                      <a:pt x="14" y="4"/>
                      <a:pt x="14" y="6"/>
                    </a:cubicBezTo>
                    <a:cubicBezTo>
                      <a:pt x="15" y="8"/>
                      <a:pt x="15" y="11"/>
                      <a:pt x="15" y="13"/>
                    </a:cubicBezTo>
                    <a:cubicBezTo>
                      <a:pt x="18" y="11"/>
                      <a:pt x="16" y="8"/>
                      <a:pt x="18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4" name="Freeform 19">
                <a:extLst>
                  <a:ext uri="{FF2B5EF4-FFF2-40B4-BE49-F238E27FC236}">
                    <a16:creationId xmlns:a16="http://schemas.microsoft.com/office/drawing/2014/main" id="{5B864541-4CC5-45FA-97AB-7D1EA23FBC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9" y="4282"/>
                <a:ext cx="60" cy="56"/>
              </a:xfrm>
              <a:custGeom>
                <a:avLst/>
                <a:gdLst>
                  <a:gd name="T0" fmla="*/ 4 w 33"/>
                  <a:gd name="T1" fmla="*/ 4 h 31"/>
                  <a:gd name="T2" fmla="*/ 11 w 33"/>
                  <a:gd name="T3" fmla="*/ 0 h 31"/>
                  <a:gd name="T4" fmla="*/ 14 w 33"/>
                  <a:gd name="T5" fmla="*/ 5 h 31"/>
                  <a:gd name="T6" fmla="*/ 18 w 33"/>
                  <a:gd name="T7" fmla="*/ 9 h 31"/>
                  <a:gd name="T8" fmla="*/ 20 w 33"/>
                  <a:gd name="T9" fmla="*/ 4 h 31"/>
                  <a:gd name="T10" fmla="*/ 23 w 33"/>
                  <a:gd name="T11" fmla="*/ 0 h 31"/>
                  <a:gd name="T12" fmla="*/ 31 w 33"/>
                  <a:gd name="T13" fmla="*/ 20 h 31"/>
                  <a:gd name="T14" fmla="*/ 8 w 33"/>
                  <a:gd name="T15" fmla="*/ 25 h 31"/>
                  <a:gd name="T16" fmla="*/ 4 w 33"/>
                  <a:gd name="T17" fmla="*/ 4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31">
                    <a:moveTo>
                      <a:pt x="4" y="4"/>
                    </a:moveTo>
                    <a:cubicBezTo>
                      <a:pt x="7" y="3"/>
                      <a:pt x="9" y="1"/>
                      <a:pt x="11" y="0"/>
                    </a:cubicBezTo>
                    <a:cubicBezTo>
                      <a:pt x="13" y="1"/>
                      <a:pt x="14" y="3"/>
                      <a:pt x="14" y="5"/>
                    </a:cubicBezTo>
                    <a:cubicBezTo>
                      <a:pt x="15" y="6"/>
                      <a:pt x="14" y="10"/>
                      <a:pt x="18" y="9"/>
                    </a:cubicBezTo>
                    <a:cubicBezTo>
                      <a:pt x="20" y="9"/>
                      <a:pt x="20" y="6"/>
                      <a:pt x="20" y="4"/>
                    </a:cubicBezTo>
                    <a:cubicBezTo>
                      <a:pt x="21" y="3"/>
                      <a:pt x="22" y="1"/>
                      <a:pt x="23" y="0"/>
                    </a:cubicBezTo>
                    <a:cubicBezTo>
                      <a:pt x="33" y="4"/>
                      <a:pt x="32" y="12"/>
                      <a:pt x="31" y="20"/>
                    </a:cubicBezTo>
                    <a:cubicBezTo>
                      <a:pt x="24" y="25"/>
                      <a:pt x="17" y="31"/>
                      <a:pt x="8" y="25"/>
                    </a:cubicBezTo>
                    <a:cubicBezTo>
                      <a:pt x="0" y="20"/>
                      <a:pt x="3" y="12"/>
                      <a:pt x="4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5" name="Freeform 20">
                <a:extLst>
                  <a:ext uri="{FF2B5EF4-FFF2-40B4-BE49-F238E27FC236}">
                    <a16:creationId xmlns:a16="http://schemas.microsoft.com/office/drawing/2014/main" id="{A3A56AFF-06AA-48DF-8C2C-CB3A8E2CAD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8" y="975"/>
                <a:ext cx="50" cy="42"/>
              </a:xfrm>
              <a:custGeom>
                <a:avLst/>
                <a:gdLst>
                  <a:gd name="T0" fmla="*/ 16 w 28"/>
                  <a:gd name="T1" fmla="*/ 0 h 23"/>
                  <a:gd name="T2" fmla="*/ 0 w 28"/>
                  <a:gd name="T3" fmla="*/ 14 h 23"/>
                  <a:gd name="T4" fmla="*/ 2 w 28"/>
                  <a:gd name="T5" fmla="*/ 0 h 23"/>
                  <a:gd name="T6" fmla="*/ 16 w 28"/>
                  <a:gd name="T7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23">
                    <a:moveTo>
                      <a:pt x="16" y="0"/>
                    </a:moveTo>
                    <a:cubicBezTo>
                      <a:pt x="28" y="23"/>
                      <a:pt x="10" y="14"/>
                      <a:pt x="0" y="14"/>
                    </a:cubicBezTo>
                    <a:cubicBezTo>
                      <a:pt x="1" y="9"/>
                      <a:pt x="2" y="5"/>
                      <a:pt x="2" y="0"/>
                    </a:cubicBezTo>
                    <a:cubicBezTo>
                      <a:pt x="7" y="0"/>
                      <a:pt x="12" y="0"/>
                      <a:pt x="1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6" name="Freeform 21">
                <a:extLst>
                  <a:ext uri="{FF2B5EF4-FFF2-40B4-BE49-F238E27FC236}">
                    <a16:creationId xmlns:a16="http://schemas.microsoft.com/office/drawing/2014/main" id="{BE9A403D-9CEF-4747-85C7-5AB3A62E4E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0" y="2817"/>
                <a:ext cx="568" cy="635"/>
              </a:xfrm>
              <a:custGeom>
                <a:avLst/>
                <a:gdLst>
                  <a:gd name="T0" fmla="*/ 286 w 313"/>
                  <a:gd name="T1" fmla="*/ 332 h 350"/>
                  <a:gd name="T2" fmla="*/ 306 w 313"/>
                  <a:gd name="T3" fmla="*/ 316 h 350"/>
                  <a:gd name="T4" fmla="*/ 264 w 313"/>
                  <a:gd name="T5" fmla="*/ 214 h 350"/>
                  <a:gd name="T6" fmla="*/ 226 w 313"/>
                  <a:gd name="T7" fmla="*/ 176 h 350"/>
                  <a:gd name="T8" fmla="*/ 198 w 313"/>
                  <a:gd name="T9" fmla="*/ 165 h 350"/>
                  <a:gd name="T10" fmla="*/ 195 w 313"/>
                  <a:gd name="T11" fmla="*/ 162 h 350"/>
                  <a:gd name="T12" fmla="*/ 201 w 313"/>
                  <a:gd name="T13" fmla="*/ 138 h 350"/>
                  <a:gd name="T14" fmla="*/ 219 w 313"/>
                  <a:gd name="T15" fmla="*/ 156 h 350"/>
                  <a:gd name="T16" fmla="*/ 229 w 313"/>
                  <a:gd name="T17" fmla="*/ 170 h 350"/>
                  <a:gd name="T18" fmla="*/ 301 w 313"/>
                  <a:gd name="T19" fmla="*/ 242 h 350"/>
                  <a:gd name="T20" fmla="*/ 311 w 313"/>
                  <a:gd name="T21" fmla="*/ 268 h 350"/>
                  <a:gd name="T22" fmla="*/ 311 w 313"/>
                  <a:gd name="T23" fmla="*/ 320 h 350"/>
                  <a:gd name="T24" fmla="*/ 292 w 313"/>
                  <a:gd name="T25" fmla="*/ 340 h 350"/>
                  <a:gd name="T26" fmla="*/ 278 w 313"/>
                  <a:gd name="T27" fmla="*/ 340 h 350"/>
                  <a:gd name="T28" fmla="*/ 214 w 313"/>
                  <a:gd name="T29" fmla="*/ 340 h 350"/>
                  <a:gd name="T30" fmla="*/ 180 w 313"/>
                  <a:gd name="T31" fmla="*/ 325 h 350"/>
                  <a:gd name="T32" fmla="*/ 67 w 313"/>
                  <a:gd name="T33" fmla="*/ 212 h 350"/>
                  <a:gd name="T34" fmla="*/ 56 w 313"/>
                  <a:gd name="T35" fmla="*/ 186 h 350"/>
                  <a:gd name="T36" fmla="*/ 55 w 313"/>
                  <a:gd name="T37" fmla="*/ 62 h 350"/>
                  <a:gd name="T38" fmla="*/ 50 w 313"/>
                  <a:gd name="T39" fmla="*/ 55 h 350"/>
                  <a:gd name="T40" fmla="*/ 10 w 313"/>
                  <a:gd name="T41" fmla="*/ 27 h 350"/>
                  <a:gd name="T42" fmla="*/ 1 w 313"/>
                  <a:gd name="T43" fmla="*/ 12 h 350"/>
                  <a:gd name="T44" fmla="*/ 15 w 313"/>
                  <a:gd name="T45" fmla="*/ 0 h 350"/>
                  <a:gd name="T46" fmla="*/ 29 w 313"/>
                  <a:gd name="T47" fmla="*/ 11 h 350"/>
                  <a:gd name="T48" fmla="*/ 44 w 313"/>
                  <a:gd name="T49" fmla="*/ 39 h 350"/>
                  <a:gd name="T50" fmla="*/ 63 w 313"/>
                  <a:gd name="T51" fmla="*/ 82 h 350"/>
                  <a:gd name="T52" fmla="*/ 62 w 313"/>
                  <a:gd name="T53" fmla="*/ 184 h 350"/>
                  <a:gd name="T54" fmla="*/ 72 w 313"/>
                  <a:gd name="T55" fmla="*/ 208 h 350"/>
                  <a:gd name="T56" fmla="*/ 188 w 313"/>
                  <a:gd name="T57" fmla="*/ 324 h 350"/>
                  <a:gd name="T58" fmla="*/ 234 w 313"/>
                  <a:gd name="T59" fmla="*/ 332 h 350"/>
                  <a:gd name="T60" fmla="*/ 286 w 313"/>
                  <a:gd name="T61" fmla="*/ 332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13" h="350">
                    <a:moveTo>
                      <a:pt x="286" y="332"/>
                    </a:moveTo>
                    <a:cubicBezTo>
                      <a:pt x="300" y="336"/>
                      <a:pt x="304" y="331"/>
                      <a:pt x="306" y="316"/>
                    </a:cubicBezTo>
                    <a:cubicBezTo>
                      <a:pt x="311" y="273"/>
                      <a:pt x="299" y="240"/>
                      <a:pt x="264" y="214"/>
                    </a:cubicBezTo>
                    <a:cubicBezTo>
                      <a:pt x="250" y="203"/>
                      <a:pt x="238" y="189"/>
                      <a:pt x="226" y="176"/>
                    </a:cubicBezTo>
                    <a:cubicBezTo>
                      <a:pt x="218" y="167"/>
                      <a:pt x="210" y="163"/>
                      <a:pt x="198" y="165"/>
                    </a:cubicBezTo>
                    <a:cubicBezTo>
                      <a:pt x="196" y="165"/>
                      <a:pt x="195" y="165"/>
                      <a:pt x="195" y="162"/>
                    </a:cubicBezTo>
                    <a:cubicBezTo>
                      <a:pt x="190" y="153"/>
                      <a:pt x="187" y="142"/>
                      <a:pt x="201" y="138"/>
                    </a:cubicBezTo>
                    <a:cubicBezTo>
                      <a:pt x="215" y="135"/>
                      <a:pt x="220" y="143"/>
                      <a:pt x="219" y="156"/>
                    </a:cubicBezTo>
                    <a:cubicBezTo>
                      <a:pt x="218" y="163"/>
                      <a:pt x="225" y="166"/>
                      <a:pt x="229" y="170"/>
                    </a:cubicBezTo>
                    <a:cubicBezTo>
                      <a:pt x="253" y="194"/>
                      <a:pt x="276" y="218"/>
                      <a:pt x="301" y="242"/>
                    </a:cubicBezTo>
                    <a:cubicBezTo>
                      <a:pt x="308" y="249"/>
                      <a:pt x="312" y="257"/>
                      <a:pt x="311" y="268"/>
                    </a:cubicBezTo>
                    <a:cubicBezTo>
                      <a:pt x="311" y="285"/>
                      <a:pt x="310" y="303"/>
                      <a:pt x="311" y="320"/>
                    </a:cubicBezTo>
                    <a:cubicBezTo>
                      <a:pt x="313" y="335"/>
                      <a:pt x="308" y="342"/>
                      <a:pt x="292" y="340"/>
                    </a:cubicBezTo>
                    <a:cubicBezTo>
                      <a:pt x="288" y="339"/>
                      <a:pt x="283" y="340"/>
                      <a:pt x="278" y="340"/>
                    </a:cubicBezTo>
                    <a:cubicBezTo>
                      <a:pt x="257" y="350"/>
                      <a:pt x="235" y="349"/>
                      <a:pt x="214" y="340"/>
                    </a:cubicBezTo>
                    <a:cubicBezTo>
                      <a:pt x="200" y="341"/>
                      <a:pt x="190" y="335"/>
                      <a:pt x="180" y="325"/>
                    </a:cubicBezTo>
                    <a:cubicBezTo>
                      <a:pt x="143" y="286"/>
                      <a:pt x="105" y="249"/>
                      <a:pt x="67" y="212"/>
                    </a:cubicBezTo>
                    <a:cubicBezTo>
                      <a:pt x="59" y="204"/>
                      <a:pt x="56" y="196"/>
                      <a:pt x="56" y="186"/>
                    </a:cubicBezTo>
                    <a:cubicBezTo>
                      <a:pt x="56" y="144"/>
                      <a:pt x="59" y="103"/>
                      <a:pt x="55" y="62"/>
                    </a:cubicBezTo>
                    <a:cubicBezTo>
                      <a:pt x="55" y="59"/>
                      <a:pt x="54" y="56"/>
                      <a:pt x="50" y="55"/>
                    </a:cubicBezTo>
                    <a:cubicBezTo>
                      <a:pt x="39" y="44"/>
                      <a:pt x="31" y="27"/>
                      <a:pt x="10" y="27"/>
                    </a:cubicBezTo>
                    <a:cubicBezTo>
                      <a:pt x="3" y="27"/>
                      <a:pt x="0" y="19"/>
                      <a:pt x="1" y="12"/>
                    </a:cubicBezTo>
                    <a:cubicBezTo>
                      <a:pt x="2" y="4"/>
                      <a:pt x="8" y="0"/>
                      <a:pt x="15" y="0"/>
                    </a:cubicBezTo>
                    <a:cubicBezTo>
                      <a:pt x="22" y="0"/>
                      <a:pt x="29" y="5"/>
                      <a:pt x="29" y="11"/>
                    </a:cubicBezTo>
                    <a:cubicBezTo>
                      <a:pt x="27" y="25"/>
                      <a:pt x="36" y="32"/>
                      <a:pt x="44" y="39"/>
                    </a:cubicBezTo>
                    <a:cubicBezTo>
                      <a:pt x="58" y="50"/>
                      <a:pt x="64" y="64"/>
                      <a:pt x="63" y="82"/>
                    </a:cubicBezTo>
                    <a:cubicBezTo>
                      <a:pt x="61" y="116"/>
                      <a:pt x="63" y="150"/>
                      <a:pt x="62" y="184"/>
                    </a:cubicBezTo>
                    <a:cubicBezTo>
                      <a:pt x="62" y="194"/>
                      <a:pt x="65" y="201"/>
                      <a:pt x="72" y="208"/>
                    </a:cubicBezTo>
                    <a:cubicBezTo>
                      <a:pt x="111" y="246"/>
                      <a:pt x="150" y="285"/>
                      <a:pt x="188" y="324"/>
                    </a:cubicBezTo>
                    <a:cubicBezTo>
                      <a:pt x="202" y="338"/>
                      <a:pt x="218" y="331"/>
                      <a:pt x="234" y="332"/>
                    </a:cubicBezTo>
                    <a:cubicBezTo>
                      <a:pt x="251" y="322"/>
                      <a:pt x="269" y="322"/>
                      <a:pt x="286" y="3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7" name="Freeform 22">
                <a:extLst>
                  <a:ext uri="{FF2B5EF4-FFF2-40B4-BE49-F238E27FC236}">
                    <a16:creationId xmlns:a16="http://schemas.microsoft.com/office/drawing/2014/main" id="{5D9B3DDD-8DB5-4F78-ACF3-A3AC92927B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7" y="2043"/>
                <a:ext cx="261" cy="667"/>
              </a:xfrm>
              <a:custGeom>
                <a:avLst/>
                <a:gdLst>
                  <a:gd name="T0" fmla="*/ 108 w 144"/>
                  <a:gd name="T1" fmla="*/ 3 h 368"/>
                  <a:gd name="T2" fmla="*/ 131 w 144"/>
                  <a:gd name="T3" fmla="*/ 22 h 368"/>
                  <a:gd name="T4" fmla="*/ 138 w 144"/>
                  <a:gd name="T5" fmla="*/ 33 h 368"/>
                  <a:gd name="T6" fmla="*/ 136 w 144"/>
                  <a:gd name="T7" fmla="*/ 54 h 368"/>
                  <a:gd name="T8" fmla="*/ 118 w 144"/>
                  <a:gd name="T9" fmla="*/ 55 h 368"/>
                  <a:gd name="T10" fmla="*/ 115 w 144"/>
                  <a:gd name="T11" fmla="*/ 34 h 368"/>
                  <a:gd name="T12" fmla="*/ 120 w 144"/>
                  <a:gd name="T13" fmla="*/ 14 h 368"/>
                  <a:gd name="T14" fmla="*/ 89 w 144"/>
                  <a:gd name="T15" fmla="*/ 15 h 368"/>
                  <a:gd name="T16" fmla="*/ 21 w 144"/>
                  <a:gd name="T17" fmla="*/ 83 h 368"/>
                  <a:gd name="T18" fmla="*/ 17 w 144"/>
                  <a:gd name="T19" fmla="*/ 98 h 368"/>
                  <a:gd name="T20" fmla="*/ 16 w 144"/>
                  <a:gd name="T21" fmla="*/ 238 h 368"/>
                  <a:gd name="T22" fmla="*/ 26 w 144"/>
                  <a:gd name="T23" fmla="*/ 258 h 368"/>
                  <a:gd name="T24" fmla="*/ 57 w 144"/>
                  <a:gd name="T25" fmla="*/ 289 h 368"/>
                  <a:gd name="T26" fmla="*/ 77 w 144"/>
                  <a:gd name="T27" fmla="*/ 330 h 368"/>
                  <a:gd name="T28" fmla="*/ 85 w 144"/>
                  <a:gd name="T29" fmla="*/ 343 h 368"/>
                  <a:gd name="T30" fmla="*/ 81 w 144"/>
                  <a:gd name="T31" fmla="*/ 364 h 368"/>
                  <a:gd name="T32" fmla="*/ 63 w 144"/>
                  <a:gd name="T33" fmla="*/ 363 h 368"/>
                  <a:gd name="T34" fmla="*/ 61 w 144"/>
                  <a:gd name="T35" fmla="*/ 342 h 368"/>
                  <a:gd name="T36" fmla="*/ 57 w 144"/>
                  <a:gd name="T37" fmla="*/ 302 h 368"/>
                  <a:gd name="T38" fmla="*/ 8 w 144"/>
                  <a:gd name="T39" fmla="*/ 181 h 368"/>
                  <a:gd name="T40" fmla="*/ 8 w 144"/>
                  <a:gd name="T41" fmla="*/ 165 h 368"/>
                  <a:gd name="T42" fmla="*/ 12 w 144"/>
                  <a:gd name="T43" fmla="*/ 85 h 368"/>
                  <a:gd name="T44" fmla="*/ 84 w 144"/>
                  <a:gd name="T45" fmla="*/ 8 h 368"/>
                  <a:gd name="T46" fmla="*/ 108 w 144"/>
                  <a:gd name="T47" fmla="*/ 3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44" h="368">
                    <a:moveTo>
                      <a:pt x="108" y="3"/>
                    </a:moveTo>
                    <a:cubicBezTo>
                      <a:pt x="123" y="1"/>
                      <a:pt x="134" y="3"/>
                      <a:pt x="131" y="22"/>
                    </a:cubicBezTo>
                    <a:cubicBezTo>
                      <a:pt x="130" y="27"/>
                      <a:pt x="136" y="29"/>
                      <a:pt x="138" y="33"/>
                    </a:cubicBezTo>
                    <a:cubicBezTo>
                      <a:pt x="144" y="40"/>
                      <a:pt x="144" y="48"/>
                      <a:pt x="136" y="54"/>
                    </a:cubicBezTo>
                    <a:cubicBezTo>
                      <a:pt x="131" y="59"/>
                      <a:pt x="124" y="60"/>
                      <a:pt x="118" y="55"/>
                    </a:cubicBezTo>
                    <a:cubicBezTo>
                      <a:pt x="110" y="49"/>
                      <a:pt x="109" y="41"/>
                      <a:pt x="115" y="34"/>
                    </a:cubicBezTo>
                    <a:cubicBezTo>
                      <a:pt x="120" y="27"/>
                      <a:pt x="127" y="19"/>
                      <a:pt x="120" y="14"/>
                    </a:cubicBezTo>
                    <a:cubicBezTo>
                      <a:pt x="112" y="8"/>
                      <a:pt x="98" y="7"/>
                      <a:pt x="89" y="15"/>
                    </a:cubicBezTo>
                    <a:cubicBezTo>
                      <a:pt x="65" y="37"/>
                      <a:pt x="43" y="60"/>
                      <a:pt x="21" y="83"/>
                    </a:cubicBezTo>
                    <a:cubicBezTo>
                      <a:pt x="16" y="87"/>
                      <a:pt x="17" y="92"/>
                      <a:pt x="17" y="98"/>
                    </a:cubicBezTo>
                    <a:cubicBezTo>
                      <a:pt x="16" y="144"/>
                      <a:pt x="17" y="191"/>
                      <a:pt x="16" y="238"/>
                    </a:cubicBezTo>
                    <a:cubicBezTo>
                      <a:pt x="16" y="247"/>
                      <a:pt x="19" y="253"/>
                      <a:pt x="26" y="258"/>
                    </a:cubicBezTo>
                    <a:cubicBezTo>
                      <a:pt x="36" y="268"/>
                      <a:pt x="46" y="279"/>
                      <a:pt x="57" y="289"/>
                    </a:cubicBezTo>
                    <a:cubicBezTo>
                      <a:pt x="68" y="300"/>
                      <a:pt x="81" y="311"/>
                      <a:pt x="77" y="330"/>
                    </a:cubicBezTo>
                    <a:cubicBezTo>
                      <a:pt x="75" y="336"/>
                      <a:pt x="82" y="338"/>
                      <a:pt x="85" y="343"/>
                    </a:cubicBezTo>
                    <a:cubicBezTo>
                      <a:pt x="89" y="350"/>
                      <a:pt x="89" y="358"/>
                      <a:pt x="81" y="364"/>
                    </a:cubicBezTo>
                    <a:cubicBezTo>
                      <a:pt x="75" y="368"/>
                      <a:pt x="68" y="368"/>
                      <a:pt x="63" y="363"/>
                    </a:cubicBezTo>
                    <a:cubicBezTo>
                      <a:pt x="56" y="357"/>
                      <a:pt x="54" y="349"/>
                      <a:pt x="61" y="342"/>
                    </a:cubicBezTo>
                    <a:cubicBezTo>
                      <a:pt x="75" y="327"/>
                      <a:pt x="72" y="312"/>
                      <a:pt x="57" y="302"/>
                    </a:cubicBezTo>
                    <a:cubicBezTo>
                      <a:pt x="14" y="272"/>
                      <a:pt x="0" y="231"/>
                      <a:pt x="8" y="181"/>
                    </a:cubicBezTo>
                    <a:cubicBezTo>
                      <a:pt x="9" y="176"/>
                      <a:pt x="8" y="170"/>
                      <a:pt x="8" y="165"/>
                    </a:cubicBezTo>
                    <a:cubicBezTo>
                      <a:pt x="9" y="138"/>
                      <a:pt x="0" y="106"/>
                      <a:pt x="12" y="85"/>
                    </a:cubicBezTo>
                    <a:cubicBezTo>
                      <a:pt x="28" y="55"/>
                      <a:pt x="59" y="33"/>
                      <a:pt x="84" y="8"/>
                    </a:cubicBezTo>
                    <a:cubicBezTo>
                      <a:pt x="91" y="0"/>
                      <a:pt x="100" y="4"/>
                      <a:pt x="108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8" name="Freeform 23">
                <a:extLst>
                  <a:ext uri="{FF2B5EF4-FFF2-40B4-BE49-F238E27FC236}">
                    <a16:creationId xmlns:a16="http://schemas.microsoft.com/office/drawing/2014/main" id="{8F2364B8-0D6C-4252-A4AD-12E8E05FC1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3" y="1577"/>
                <a:ext cx="751" cy="250"/>
              </a:xfrm>
              <a:custGeom>
                <a:avLst/>
                <a:gdLst>
                  <a:gd name="T0" fmla="*/ 194 w 414"/>
                  <a:gd name="T1" fmla="*/ 124 h 138"/>
                  <a:gd name="T2" fmla="*/ 52 w 414"/>
                  <a:gd name="T3" fmla="*/ 124 h 138"/>
                  <a:gd name="T4" fmla="*/ 23 w 414"/>
                  <a:gd name="T5" fmla="*/ 131 h 138"/>
                  <a:gd name="T6" fmla="*/ 4 w 414"/>
                  <a:gd name="T7" fmla="*/ 128 h 138"/>
                  <a:gd name="T8" fmla="*/ 4 w 414"/>
                  <a:gd name="T9" fmla="*/ 112 h 138"/>
                  <a:gd name="T10" fmla="*/ 23 w 414"/>
                  <a:gd name="T11" fmla="*/ 108 h 138"/>
                  <a:gd name="T12" fmla="*/ 52 w 414"/>
                  <a:gd name="T13" fmla="*/ 116 h 138"/>
                  <a:gd name="T14" fmla="*/ 334 w 414"/>
                  <a:gd name="T15" fmla="*/ 116 h 138"/>
                  <a:gd name="T16" fmla="*/ 394 w 414"/>
                  <a:gd name="T17" fmla="*/ 56 h 138"/>
                  <a:gd name="T18" fmla="*/ 385 w 414"/>
                  <a:gd name="T19" fmla="*/ 23 h 138"/>
                  <a:gd name="T20" fmla="*/ 388 w 414"/>
                  <a:gd name="T21" fmla="*/ 5 h 138"/>
                  <a:gd name="T22" fmla="*/ 406 w 414"/>
                  <a:gd name="T23" fmla="*/ 4 h 138"/>
                  <a:gd name="T24" fmla="*/ 410 w 414"/>
                  <a:gd name="T25" fmla="*/ 22 h 138"/>
                  <a:gd name="T26" fmla="*/ 401 w 414"/>
                  <a:gd name="T27" fmla="*/ 45 h 138"/>
                  <a:gd name="T28" fmla="*/ 365 w 414"/>
                  <a:gd name="T29" fmla="*/ 119 h 138"/>
                  <a:gd name="T30" fmla="*/ 344 w 414"/>
                  <a:gd name="T31" fmla="*/ 124 h 138"/>
                  <a:gd name="T32" fmla="*/ 194 w 414"/>
                  <a:gd name="T33" fmla="*/ 124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14" h="138">
                    <a:moveTo>
                      <a:pt x="194" y="124"/>
                    </a:moveTo>
                    <a:cubicBezTo>
                      <a:pt x="147" y="124"/>
                      <a:pt x="99" y="124"/>
                      <a:pt x="52" y="124"/>
                    </a:cubicBezTo>
                    <a:cubicBezTo>
                      <a:pt x="42" y="124"/>
                      <a:pt x="32" y="122"/>
                      <a:pt x="23" y="131"/>
                    </a:cubicBezTo>
                    <a:cubicBezTo>
                      <a:pt x="17" y="138"/>
                      <a:pt x="9" y="135"/>
                      <a:pt x="4" y="128"/>
                    </a:cubicBezTo>
                    <a:cubicBezTo>
                      <a:pt x="0" y="123"/>
                      <a:pt x="0" y="117"/>
                      <a:pt x="4" y="112"/>
                    </a:cubicBezTo>
                    <a:cubicBezTo>
                      <a:pt x="9" y="105"/>
                      <a:pt x="18" y="103"/>
                      <a:pt x="23" y="108"/>
                    </a:cubicBezTo>
                    <a:cubicBezTo>
                      <a:pt x="32" y="118"/>
                      <a:pt x="42" y="116"/>
                      <a:pt x="52" y="116"/>
                    </a:cubicBezTo>
                    <a:cubicBezTo>
                      <a:pt x="146" y="116"/>
                      <a:pt x="240" y="116"/>
                      <a:pt x="334" y="116"/>
                    </a:cubicBezTo>
                    <a:cubicBezTo>
                      <a:pt x="369" y="116"/>
                      <a:pt x="394" y="91"/>
                      <a:pt x="394" y="56"/>
                    </a:cubicBezTo>
                    <a:cubicBezTo>
                      <a:pt x="394" y="44"/>
                      <a:pt x="397" y="32"/>
                      <a:pt x="385" y="23"/>
                    </a:cubicBezTo>
                    <a:cubicBezTo>
                      <a:pt x="379" y="18"/>
                      <a:pt x="382" y="10"/>
                      <a:pt x="388" y="5"/>
                    </a:cubicBezTo>
                    <a:cubicBezTo>
                      <a:pt x="393" y="0"/>
                      <a:pt x="400" y="0"/>
                      <a:pt x="406" y="4"/>
                    </a:cubicBezTo>
                    <a:cubicBezTo>
                      <a:pt x="412" y="9"/>
                      <a:pt x="414" y="16"/>
                      <a:pt x="410" y="22"/>
                    </a:cubicBezTo>
                    <a:cubicBezTo>
                      <a:pt x="405" y="29"/>
                      <a:pt x="399" y="36"/>
                      <a:pt x="401" y="45"/>
                    </a:cubicBezTo>
                    <a:cubicBezTo>
                      <a:pt x="410" y="80"/>
                      <a:pt x="385" y="99"/>
                      <a:pt x="365" y="119"/>
                    </a:cubicBezTo>
                    <a:cubicBezTo>
                      <a:pt x="359" y="125"/>
                      <a:pt x="351" y="124"/>
                      <a:pt x="344" y="124"/>
                    </a:cubicBezTo>
                    <a:cubicBezTo>
                      <a:pt x="294" y="124"/>
                      <a:pt x="244" y="124"/>
                      <a:pt x="194" y="1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69" name="Freeform 24">
                <a:extLst>
                  <a:ext uri="{FF2B5EF4-FFF2-40B4-BE49-F238E27FC236}">
                    <a16:creationId xmlns:a16="http://schemas.microsoft.com/office/drawing/2014/main" id="{FF7BFA3D-62B3-4085-9090-CA5DE1FB2C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93" y="3450"/>
                <a:ext cx="321" cy="631"/>
              </a:xfrm>
              <a:custGeom>
                <a:avLst/>
                <a:gdLst>
                  <a:gd name="T0" fmla="*/ 162 w 177"/>
                  <a:gd name="T1" fmla="*/ 115 h 348"/>
                  <a:gd name="T2" fmla="*/ 109 w 177"/>
                  <a:gd name="T3" fmla="*/ 245 h 348"/>
                  <a:gd name="T4" fmla="*/ 45 w 177"/>
                  <a:gd name="T5" fmla="*/ 308 h 348"/>
                  <a:gd name="T6" fmla="*/ 30 w 177"/>
                  <a:gd name="T7" fmla="*/ 334 h 348"/>
                  <a:gd name="T8" fmla="*/ 13 w 177"/>
                  <a:gd name="T9" fmla="*/ 347 h 348"/>
                  <a:gd name="T10" fmla="*/ 0 w 177"/>
                  <a:gd name="T11" fmla="*/ 332 h 348"/>
                  <a:gd name="T12" fmla="*/ 13 w 177"/>
                  <a:gd name="T13" fmla="*/ 317 h 348"/>
                  <a:gd name="T14" fmla="*/ 36 w 177"/>
                  <a:gd name="T15" fmla="*/ 305 h 348"/>
                  <a:gd name="T16" fmla="*/ 144 w 177"/>
                  <a:gd name="T17" fmla="*/ 198 h 348"/>
                  <a:gd name="T18" fmla="*/ 154 w 177"/>
                  <a:gd name="T19" fmla="*/ 174 h 348"/>
                  <a:gd name="T20" fmla="*/ 154 w 177"/>
                  <a:gd name="T21" fmla="*/ 48 h 348"/>
                  <a:gd name="T22" fmla="*/ 145 w 177"/>
                  <a:gd name="T23" fmla="*/ 25 h 348"/>
                  <a:gd name="T24" fmla="*/ 148 w 177"/>
                  <a:gd name="T25" fmla="*/ 6 h 348"/>
                  <a:gd name="T26" fmla="*/ 166 w 177"/>
                  <a:gd name="T27" fmla="*/ 5 h 348"/>
                  <a:gd name="T28" fmla="*/ 171 w 177"/>
                  <a:gd name="T29" fmla="*/ 24 h 348"/>
                  <a:gd name="T30" fmla="*/ 162 w 177"/>
                  <a:gd name="T31" fmla="*/ 63 h 348"/>
                  <a:gd name="T32" fmla="*/ 162 w 177"/>
                  <a:gd name="T33" fmla="*/ 115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77" h="348">
                    <a:moveTo>
                      <a:pt x="162" y="115"/>
                    </a:moveTo>
                    <a:cubicBezTo>
                      <a:pt x="177" y="171"/>
                      <a:pt x="151" y="211"/>
                      <a:pt x="109" y="245"/>
                    </a:cubicBezTo>
                    <a:cubicBezTo>
                      <a:pt x="86" y="264"/>
                      <a:pt x="66" y="287"/>
                      <a:pt x="45" y="308"/>
                    </a:cubicBezTo>
                    <a:cubicBezTo>
                      <a:pt x="38" y="315"/>
                      <a:pt x="29" y="321"/>
                      <a:pt x="30" y="334"/>
                    </a:cubicBezTo>
                    <a:cubicBezTo>
                      <a:pt x="31" y="343"/>
                      <a:pt x="23" y="348"/>
                      <a:pt x="13" y="347"/>
                    </a:cubicBezTo>
                    <a:cubicBezTo>
                      <a:pt x="5" y="346"/>
                      <a:pt x="0" y="340"/>
                      <a:pt x="0" y="332"/>
                    </a:cubicBezTo>
                    <a:cubicBezTo>
                      <a:pt x="0" y="324"/>
                      <a:pt x="5" y="316"/>
                      <a:pt x="13" y="317"/>
                    </a:cubicBezTo>
                    <a:cubicBezTo>
                      <a:pt x="25" y="319"/>
                      <a:pt x="30" y="311"/>
                      <a:pt x="36" y="305"/>
                    </a:cubicBezTo>
                    <a:cubicBezTo>
                      <a:pt x="72" y="269"/>
                      <a:pt x="107" y="234"/>
                      <a:pt x="144" y="198"/>
                    </a:cubicBezTo>
                    <a:cubicBezTo>
                      <a:pt x="151" y="191"/>
                      <a:pt x="154" y="184"/>
                      <a:pt x="154" y="174"/>
                    </a:cubicBezTo>
                    <a:cubicBezTo>
                      <a:pt x="153" y="132"/>
                      <a:pt x="153" y="90"/>
                      <a:pt x="154" y="48"/>
                    </a:cubicBezTo>
                    <a:cubicBezTo>
                      <a:pt x="154" y="39"/>
                      <a:pt x="151" y="32"/>
                      <a:pt x="145" y="25"/>
                    </a:cubicBezTo>
                    <a:cubicBezTo>
                      <a:pt x="140" y="19"/>
                      <a:pt x="141" y="11"/>
                      <a:pt x="148" y="6"/>
                    </a:cubicBezTo>
                    <a:cubicBezTo>
                      <a:pt x="153" y="1"/>
                      <a:pt x="160" y="0"/>
                      <a:pt x="166" y="5"/>
                    </a:cubicBezTo>
                    <a:cubicBezTo>
                      <a:pt x="173" y="10"/>
                      <a:pt x="176" y="18"/>
                      <a:pt x="171" y="24"/>
                    </a:cubicBezTo>
                    <a:cubicBezTo>
                      <a:pt x="159" y="35"/>
                      <a:pt x="162" y="49"/>
                      <a:pt x="162" y="63"/>
                    </a:cubicBezTo>
                    <a:cubicBezTo>
                      <a:pt x="162" y="80"/>
                      <a:pt x="162" y="97"/>
                      <a:pt x="162" y="1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70" name="Freeform 25">
                <a:extLst>
                  <a:ext uri="{FF2B5EF4-FFF2-40B4-BE49-F238E27FC236}">
                    <a16:creationId xmlns:a16="http://schemas.microsoft.com/office/drawing/2014/main" id="{59642105-A578-4E70-BE5E-84FC89DE24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5" y="3042"/>
                <a:ext cx="527" cy="600"/>
              </a:xfrm>
              <a:custGeom>
                <a:avLst/>
                <a:gdLst>
                  <a:gd name="T0" fmla="*/ 14 w 290"/>
                  <a:gd name="T1" fmla="*/ 92 h 331"/>
                  <a:gd name="T2" fmla="*/ 14 w 290"/>
                  <a:gd name="T3" fmla="*/ 52 h 331"/>
                  <a:gd name="T4" fmla="*/ 6 w 290"/>
                  <a:gd name="T5" fmla="*/ 27 h 331"/>
                  <a:gd name="T6" fmla="*/ 7 w 290"/>
                  <a:gd name="T7" fmla="*/ 7 h 331"/>
                  <a:gd name="T8" fmla="*/ 27 w 290"/>
                  <a:gd name="T9" fmla="*/ 5 h 331"/>
                  <a:gd name="T10" fmla="*/ 31 w 290"/>
                  <a:gd name="T11" fmla="*/ 26 h 331"/>
                  <a:gd name="T12" fmla="*/ 40 w 290"/>
                  <a:gd name="T13" fmla="*/ 104 h 331"/>
                  <a:gd name="T14" fmla="*/ 174 w 290"/>
                  <a:gd name="T15" fmla="*/ 239 h 331"/>
                  <a:gd name="T16" fmla="*/ 192 w 290"/>
                  <a:gd name="T17" fmla="*/ 248 h 331"/>
                  <a:gd name="T18" fmla="*/ 232 w 290"/>
                  <a:gd name="T19" fmla="*/ 265 h 331"/>
                  <a:gd name="T20" fmla="*/ 278 w 290"/>
                  <a:gd name="T21" fmla="*/ 299 h 331"/>
                  <a:gd name="T22" fmla="*/ 286 w 290"/>
                  <a:gd name="T23" fmla="*/ 318 h 331"/>
                  <a:gd name="T24" fmla="*/ 259 w 290"/>
                  <a:gd name="T25" fmla="*/ 323 h 331"/>
                  <a:gd name="T26" fmla="*/ 212 w 290"/>
                  <a:gd name="T27" fmla="*/ 258 h 331"/>
                  <a:gd name="T28" fmla="*/ 204 w 290"/>
                  <a:gd name="T29" fmla="*/ 256 h 331"/>
                  <a:gd name="T30" fmla="*/ 156 w 290"/>
                  <a:gd name="T31" fmla="*/ 232 h 331"/>
                  <a:gd name="T32" fmla="*/ 14 w 290"/>
                  <a:gd name="T33" fmla="*/ 92 h 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90" h="331">
                    <a:moveTo>
                      <a:pt x="14" y="92"/>
                    </a:moveTo>
                    <a:cubicBezTo>
                      <a:pt x="14" y="78"/>
                      <a:pt x="14" y="65"/>
                      <a:pt x="14" y="52"/>
                    </a:cubicBezTo>
                    <a:cubicBezTo>
                      <a:pt x="14" y="43"/>
                      <a:pt x="16" y="34"/>
                      <a:pt x="6" y="27"/>
                    </a:cubicBezTo>
                    <a:cubicBezTo>
                      <a:pt x="0" y="22"/>
                      <a:pt x="1" y="13"/>
                      <a:pt x="7" y="7"/>
                    </a:cubicBezTo>
                    <a:cubicBezTo>
                      <a:pt x="13" y="1"/>
                      <a:pt x="20" y="0"/>
                      <a:pt x="27" y="5"/>
                    </a:cubicBezTo>
                    <a:cubicBezTo>
                      <a:pt x="35" y="11"/>
                      <a:pt x="35" y="18"/>
                      <a:pt x="31" y="26"/>
                    </a:cubicBezTo>
                    <a:cubicBezTo>
                      <a:pt x="16" y="52"/>
                      <a:pt x="19" y="84"/>
                      <a:pt x="40" y="104"/>
                    </a:cubicBezTo>
                    <a:cubicBezTo>
                      <a:pt x="84" y="149"/>
                      <a:pt x="129" y="194"/>
                      <a:pt x="174" y="239"/>
                    </a:cubicBezTo>
                    <a:cubicBezTo>
                      <a:pt x="179" y="244"/>
                      <a:pt x="184" y="249"/>
                      <a:pt x="192" y="248"/>
                    </a:cubicBezTo>
                    <a:cubicBezTo>
                      <a:pt x="210" y="244"/>
                      <a:pt x="220" y="254"/>
                      <a:pt x="232" y="265"/>
                    </a:cubicBezTo>
                    <a:cubicBezTo>
                      <a:pt x="246" y="278"/>
                      <a:pt x="255" y="297"/>
                      <a:pt x="278" y="299"/>
                    </a:cubicBezTo>
                    <a:cubicBezTo>
                      <a:pt x="287" y="299"/>
                      <a:pt x="290" y="310"/>
                      <a:pt x="286" y="318"/>
                    </a:cubicBezTo>
                    <a:cubicBezTo>
                      <a:pt x="280" y="331"/>
                      <a:pt x="270" y="329"/>
                      <a:pt x="259" y="323"/>
                    </a:cubicBezTo>
                    <a:cubicBezTo>
                      <a:pt x="258" y="291"/>
                      <a:pt x="229" y="279"/>
                      <a:pt x="212" y="258"/>
                    </a:cubicBezTo>
                    <a:cubicBezTo>
                      <a:pt x="210" y="257"/>
                      <a:pt x="207" y="256"/>
                      <a:pt x="204" y="256"/>
                    </a:cubicBezTo>
                    <a:cubicBezTo>
                      <a:pt x="181" y="262"/>
                      <a:pt x="169" y="246"/>
                      <a:pt x="156" y="232"/>
                    </a:cubicBezTo>
                    <a:cubicBezTo>
                      <a:pt x="109" y="185"/>
                      <a:pt x="62" y="138"/>
                      <a:pt x="14" y="9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71" name="Freeform 26">
                <a:extLst>
                  <a:ext uri="{FF2B5EF4-FFF2-40B4-BE49-F238E27FC236}">
                    <a16:creationId xmlns:a16="http://schemas.microsoft.com/office/drawing/2014/main" id="{8D35786D-391E-4A9E-BB90-112D6EB613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6" y="1584"/>
                <a:ext cx="345" cy="397"/>
              </a:xfrm>
              <a:custGeom>
                <a:avLst/>
                <a:gdLst>
                  <a:gd name="T0" fmla="*/ 128 w 190"/>
                  <a:gd name="T1" fmla="*/ 97 h 219"/>
                  <a:gd name="T2" fmla="*/ 153 w 190"/>
                  <a:gd name="T3" fmla="*/ 30 h 219"/>
                  <a:gd name="T4" fmla="*/ 159 w 190"/>
                  <a:gd name="T5" fmla="*/ 14 h 219"/>
                  <a:gd name="T6" fmla="*/ 175 w 190"/>
                  <a:gd name="T7" fmla="*/ 0 h 219"/>
                  <a:gd name="T8" fmla="*/ 189 w 190"/>
                  <a:gd name="T9" fmla="*/ 14 h 219"/>
                  <a:gd name="T10" fmla="*/ 174 w 190"/>
                  <a:gd name="T11" fmla="*/ 31 h 219"/>
                  <a:gd name="T12" fmla="*/ 138 w 190"/>
                  <a:gd name="T13" fmla="*/ 76 h 219"/>
                  <a:gd name="T14" fmla="*/ 91 w 190"/>
                  <a:gd name="T15" fmla="*/ 190 h 219"/>
                  <a:gd name="T16" fmla="*/ 54 w 190"/>
                  <a:gd name="T17" fmla="*/ 205 h 219"/>
                  <a:gd name="T18" fmla="*/ 25 w 190"/>
                  <a:gd name="T19" fmla="*/ 213 h 219"/>
                  <a:gd name="T20" fmla="*/ 6 w 190"/>
                  <a:gd name="T21" fmla="*/ 211 h 219"/>
                  <a:gd name="T22" fmla="*/ 6 w 190"/>
                  <a:gd name="T23" fmla="*/ 191 h 219"/>
                  <a:gd name="T24" fmla="*/ 25 w 190"/>
                  <a:gd name="T25" fmla="*/ 187 h 219"/>
                  <a:gd name="T26" fmla="*/ 89 w 190"/>
                  <a:gd name="T27" fmla="*/ 178 h 219"/>
                  <a:gd name="T28" fmla="*/ 99 w 190"/>
                  <a:gd name="T29" fmla="*/ 169 h 219"/>
                  <a:gd name="T30" fmla="*/ 128 w 190"/>
                  <a:gd name="T31" fmla="*/ 97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0" h="219">
                    <a:moveTo>
                      <a:pt x="128" y="97"/>
                    </a:moveTo>
                    <a:cubicBezTo>
                      <a:pt x="125" y="70"/>
                      <a:pt x="128" y="47"/>
                      <a:pt x="153" y="30"/>
                    </a:cubicBezTo>
                    <a:cubicBezTo>
                      <a:pt x="159" y="27"/>
                      <a:pt x="158" y="21"/>
                      <a:pt x="159" y="14"/>
                    </a:cubicBezTo>
                    <a:cubicBezTo>
                      <a:pt x="159" y="5"/>
                      <a:pt x="165" y="0"/>
                      <a:pt x="175" y="0"/>
                    </a:cubicBezTo>
                    <a:cubicBezTo>
                      <a:pt x="183" y="0"/>
                      <a:pt x="189" y="6"/>
                      <a:pt x="189" y="14"/>
                    </a:cubicBezTo>
                    <a:cubicBezTo>
                      <a:pt x="190" y="24"/>
                      <a:pt x="185" y="29"/>
                      <a:pt x="174" y="31"/>
                    </a:cubicBezTo>
                    <a:cubicBezTo>
                      <a:pt x="152" y="36"/>
                      <a:pt x="135" y="54"/>
                      <a:pt x="138" y="76"/>
                    </a:cubicBezTo>
                    <a:cubicBezTo>
                      <a:pt x="145" y="124"/>
                      <a:pt x="129" y="161"/>
                      <a:pt x="91" y="190"/>
                    </a:cubicBezTo>
                    <a:cubicBezTo>
                      <a:pt x="79" y="199"/>
                      <a:pt x="70" y="206"/>
                      <a:pt x="54" y="205"/>
                    </a:cubicBezTo>
                    <a:cubicBezTo>
                      <a:pt x="44" y="204"/>
                      <a:pt x="34" y="203"/>
                      <a:pt x="25" y="213"/>
                    </a:cubicBezTo>
                    <a:cubicBezTo>
                      <a:pt x="21" y="219"/>
                      <a:pt x="12" y="217"/>
                      <a:pt x="6" y="211"/>
                    </a:cubicBezTo>
                    <a:cubicBezTo>
                      <a:pt x="0" y="204"/>
                      <a:pt x="0" y="197"/>
                      <a:pt x="6" y="191"/>
                    </a:cubicBezTo>
                    <a:cubicBezTo>
                      <a:pt x="11" y="184"/>
                      <a:pt x="18" y="184"/>
                      <a:pt x="25" y="187"/>
                    </a:cubicBezTo>
                    <a:cubicBezTo>
                      <a:pt x="53" y="202"/>
                      <a:pt x="67" y="200"/>
                      <a:pt x="89" y="178"/>
                    </a:cubicBezTo>
                    <a:cubicBezTo>
                      <a:pt x="92" y="175"/>
                      <a:pt x="95" y="171"/>
                      <a:pt x="99" y="169"/>
                    </a:cubicBezTo>
                    <a:cubicBezTo>
                      <a:pt x="123" y="150"/>
                      <a:pt x="137" y="128"/>
                      <a:pt x="128" y="9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72" name="Freeform 27">
                <a:extLst>
                  <a:ext uri="{FF2B5EF4-FFF2-40B4-BE49-F238E27FC236}">
                    <a16:creationId xmlns:a16="http://schemas.microsoft.com/office/drawing/2014/main" id="{D92C6891-43FF-4D1A-9EB0-552F1A58B8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5" y="951"/>
                <a:ext cx="552" cy="671"/>
              </a:xfrm>
              <a:custGeom>
                <a:avLst/>
                <a:gdLst>
                  <a:gd name="T0" fmla="*/ 302 w 304"/>
                  <a:gd name="T1" fmla="*/ 6 h 370"/>
                  <a:gd name="T2" fmla="*/ 271 w 304"/>
                  <a:gd name="T3" fmla="*/ 93 h 370"/>
                  <a:gd name="T4" fmla="*/ 272 w 304"/>
                  <a:gd name="T5" fmla="*/ 202 h 370"/>
                  <a:gd name="T6" fmla="*/ 261 w 304"/>
                  <a:gd name="T7" fmla="*/ 229 h 370"/>
                  <a:gd name="T8" fmla="*/ 144 w 304"/>
                  <a:gd name="T9" fmla="*/ 346 h 370"/>
                  <a:gd name="T10" fmla="*/ 118 w 304"/>
                  <a:gd name="T11" fmla="*/ 357 h 370"/>
                  <a:gd name="T12" fmla="*/ 50 w 304"/>
                  <a:gd name="T13" fmla="*/ 357 h 370"/>
                  <a:gd name="T14" fmla="*/ 25 w 304"/>
                  <a:gd name="T15" fmla="*/ 364 h 370"/>
                  <a:gd name="T16" fmla="*/ 7 w 304"/>
                  <a:gd name="T17" fmla="*/ 364 h 370"/>
                  <a:gd name="T18" fmla="*/ 4 w 304"/>
                  <a:gd name="T19" fmla="*/ 346 h 370"/>
                  <a:gd name="T20" fmla="*/ 22 w 304"/>
                  <a:gd name="T21" fmla="*/ 341 h 370"/>
                  <a:gd name="T22" fmla="*/ 73 w 304"/>
                  <a:gd name="T23" fmla="*/ 350 h 370"/>
                  <a:gd name="T24" fmla="*/ 171 w 304"/>
                  <a:gd name="T25" fmla="*/ 311 h 370"/>
                  <a:gd name="T26" fmla="*/ 256 w 304"/>
                  <a:gd name="T27" fmla="*/ 226 h 370"/>
                  <a:gd name="T28" fmla="*/ 266 w 304"/>
                  <a:gd name="T29" fmla="*/ 199 h 370"/>
                  <a:gd name="T30" fmla="*/ 265 w 304"/>
                  <a:gd name="T31" fmla="*/ 68 h 370"/>
                  <a:gd name="T32" fmla="*/ 288 w 304"/>
                  <a:gd name="T33" fmla="*/ 14 h 370"/>
                  <a:gd name="T34" fmla="*/ 301 w 304"/>
                  <a:gd name="T35" fmla="*/ 0 h 370"/>
                  <a:gd name="T36" fmla="*/ 302 w 304"/>
                  <a:gd name="T37" fmla="*/ 6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04" h="370">
                    <a:moveTo>
                      <a:pt x="302" y="6"/>
                    </a:moveTo>
                    <a:cubicBezTo>
                      <a:pt x="272" y="28"/>
                      <a:pt x="269" y="59"/>
                      <a:pt x="271" y="93"/>
                    </a:cubicBezTo>
                    <a:cubicBezTo>
                      <a:pt x="273" y="129"/>
                      <a:pt x="271" y="166"/>
                      <a:pt x="272" y="202"/>
                    </a:cubicBezTo>
                    <a:cubicBezTo>
                      <a:pt x="272" y="213"/>
                      <a:pt x="269" y="221"/>
                      <a:pt x="261" y="229"/>
                    </a:cubicBezTo>
                    <a:cubicBezTo>
                      <a:pt x="222" y="268"/>
                      <a:pt x="183" y="307"/>
                      <a:pt x="144" y="346"/>
                    </a:cubicBezTo>
                    <a:cubicBezTo>
                      <a:pt x="137" y="354"/>
                      <a:pt x="129" y="357"/>
                      <a:pt x="118" y="357"/>
                    </a:cubicBezTo>
                    <a:cubicBezTo>
                      <a:pt x="95" y="356"/>
                      <a:pt x="73" y="357"/>
                      <a:pt x="50" y="357"/>
                    </a:cubicBezTo>
                    <a:cubicBezTo>
                      <a:pt x="41" y="357"/>
                      <a:pt x="32" y="355"/>
                      <a:pt x="25" y="364"/>
                    </a:cubicBezTo>
                    <a:cubicBezTo>
                      <a:pt x="20" y="370"/>
                      <a:pt x="13" y="369"/>
                      <a:pt x="7" y="364"/>
                    </a:cubicBezTo>
                    <a:cubicBezTo>
                      <a:pt x="2" y="359"/>
                      <a:pt x="0" y="352"/>
                      <a:pt x="4" y="346"/>
                    </a:cubicBezTo>
                    <a:cubicBezTo>
                      <a:pt x="9" y="339"/>
                      <a:pt x="17" y="336"/>
                      <a:pt x="22" y="341"/>
                    </a:cubicBezTo>
                    <a:cubicBezTo>
                      <a:pt x="37" y="356"/>
                      <a:pt x="56" y="347"/>
                      <a:pt x="73" y="350"/>
                    </a:cubicBezTo>
                    <a:cubicBezTo>
                      <a:pt x="113" y="357"/>
                      <a:pt x="145" y="344"/>
                      <a:pt x="171" y="311"/>
                    </a:cubicBezTo>
                    <a:cubicBezTo>
                      <a:pt x="196" y="280"/>
                      <a:pt x="227" y="253"/>
                      <a:pt x="256" y="226"/>
                    </a:cubicBezTo>
                    <a:cubicBezTo>
                      <a:pt x="263" y="218"/>
                      <a:pt x="266" y="210"/>
                      <a:pt x="266" y="199"/>
                    </a:cubicBezTo>
                    <a:cubicBezTo>
                      <a:pt x="266" y="155"/>
                      <a:pt x="267" y="111"/>
                      <a:pt x="265" y="68"/>
                    </a:cubicBezTo>
                    <a:cubicBezTo>
                      <a:pt x="265" y="45"/>
                      <a:pt x="269" y="27"/>
                      <a:pt x="288" y="14"/>
                    </a:cubicBezTo>
                    <a:cubicBezTo>
                      <a:pt x="293" y="10"/>
                      <a:pt x="297" y="4"/>
                      <a:pt x="301" y="0"/>
                    </a:cubicBezTo>
                    <a:cubicBezTo>
                      <a:pt x="304" y="2"/>
                      <a:pt x="304" y="4"/>
                      <a:pt x="30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73" name="Freeform 28">
                <a:extLst>
                  <a:ext uri="{FF2B5EF4-FFF2-40B4-BE49-F238E27FC236}">
                    <a16:creationId xmlns:a16="http://schemas.microsoft.com/office/drawing/2014/main" id="{8BFB6308-1F99-4FAF-B5AF-95987E00D6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7" y="1758"/>
                <a:ext cx="65" cy="1045"/>
              </a:xfrm>
              <a:custGeom>
                <a:avLst/>
                <a:gdLst>
                  <a:gd name="T0" fmla="*/ 18 w 36"/>
                  <a:gd name="T1" fmla="*/ 0 h 576"/>
                  <a:gd name="T2" fmla="*/ 31 w 36"/>
                  <a:gd name="T3" fmla="*/ 8 h 576"/>
                  <a:gd name="T4" fmla="*/ 29 w 36"/>
                  <a:gd name="T5" fmla="*/ 26 h 576"/>
                  <a:gd name="T6" fmla="*/ 20 w 36"/>
                  <a:gd name="T7" fmla="*/ 48 h 576"/>
                  <a:gd name="T8" fmla="*/ 20 w 36"/>
                  <a:gd name="T9" fmla="*/ 526 h 576"/>
                  <a:gd name="T10" fmla="*/ 29 w 36"/>
                  <a:gd name="T11" fmla="*/ 548 h 576"/>
                  <a:gd name="T12" fmla="*/ 28 w 36"/>
                  <a:gd name="T13" fmla="*/ 569 h 576"/>
                  <a:gd name="T14" fmla="*/ 7 w 36"/>
                  <a:gd name="T15" fmla="*/ 569 h 576"/>
                  <a:gd name="T16" fmla="*/ 8 w 36"/>
                  <a:gd name="T17" fmla="*/ 548 h 576"/>
                  <a:gd name="T18" fmla="*/ 16 w 36"/>
                  <a:gd name="T19" fmla="*/ 525 h 576"/>
                  <a:gd name="T20" fmla="*/ 16 w 36"/>
                  <a:gd name="T21" fmla="*/ 48 h 576"/>
                  <a:gd name="T22" fmla="*/ 7 w 36"/>
                  <a:gd name="T23" fmla="*/ 25 h 576"/>
                  <a:gd name="T24" fmla="*/ 5 w 36"/>
                  <a:gd name="T25" fmla="*/ 7 h 576"/>
                  <a:gd name="T26" fmla="*/ 18 w 36"/>
                  <a:gd name="T27" fmla="*/ 0 h 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" h="576">
                    <a:moveTo>
                      <a:pt x="18" y="0"/>
                    </a:moveTo>
                    <a:cubicBezTo>
                      <a:pt x="24" y="0"/>
                      <a:pt x="29" y="3"/>
                      <a:pt x="31" y="8"/>
                    </a:cubicBezTo>
                    <a:cubicBezTo>
                      <a:pt x="34" y="14"/>
                      <a:pt x="35" y="22"/>
                      <a:pt x="29" y="26"/>
                    </a:cubicBezTo>
                    <a:cubicBezTo>
                      <a:pt x="19" y="32"/>
                      <a:pt x="20" y="40"/>
                      <a:pt x="20" y="48"/>
                    </a:cubicBezTo>
                    <a:cubicBezTo>
                      <a:pt x="20" y="207"/>
                      <a:pt x="20" y="367"/>
                      <a:pt x="20" y="526"/>
                    </a:cubicBezTo>
                    <a:cubicBezTo>
                      <a:pt x="20" y="534"/>
                      <a:pt x="20" y="542"/>
                      <a:pt x="29" y="548"/>
                    </a:cubicBezTo>
                    <a:cubicBezTo>
                      <a:pt x="36" y="553"/>
                      <a:pt x="35" y="563"/>
                      <a:pt x="28" y="569"/>
                    </a:cubicBezTo>
                    <a:cubicBezTo>
                      <a:pt x="22" y="575"/>
                      <a:pt x="14" y="576"/>
                      <a:pt x="7" y="569"/>
                    </a:cubicBezTo>
                    <a:cubicBezTo>
                      <a:pt x="1" y="562"/>
                      <a:pt x="0" y="553"/>
                      <a:pt x="8" y="548"/>
                    </a:cubicBezTo>
                    <a:cubicBezTo>
                      <a:pt x="17" y="542"/>
                      <a:pt x="16" y="534"/>
                      <a:pt x="16" y="525"/>
                    </a:cubicBezTo>
                    <a:cubicBezTo>
                      <a:pt x="16" y="366"/>
                      <a:pt x="16" y="207"/>
                      <a:pt x="16" y="48"/>
                    </a:cubicBezTo>
                    <a:cubicBezTo>
                      <a:pt x="16" y="39"/>
                      <a:pt x="16" y="31"/>
                      <a:pt x="7" y="25"/>
                    </a:cubicBezTo>
                    <a:cubicBezTo>
                      <a:pt x="1" y="21"/>
                      <a:pt x="2" y="13"/>
                      <a:pt x="5" y="7"/>
                    </a:cubicBezTo>
                    <a:cubicBezTo>
                      <a:pt x="8" y="2"/>
                      <a:pt x="12" y="0"/>
                      <a:pt x="1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74" name="Freeform 29">
                <a:extLst>
                  <a:ext uri="{FF2B5EF4-FFF2-40B4-BE49-F238E27FC236}">
                    <a16:creationId xmlns:a16="http://schemas.microsoft.com/office/drawing/2014/main" id="{FF0BE133-91A4-4B7C-9B24-489D9290DE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3" y="1502"/>
                <a:ext cx="661" cy="113"/>
              </a:xfrm>
              <a:custGeom>
                <a:avLst/>
                <a:gdLst>
                  <a:gd name="T0" fmla="*/ 360 w 364"/>
                  <a:gd name="T1" fmla="*/ 62 h 62"/>
                  <a:gd name="T2" fmla="*/ 337 w 364"/>
                  <a:gd name="T3" fmla="*/ 59 h 62"/>
                  <a:gd name="T4" fmla="*/ 77 w 364"/>
                  <a:gd name="T5" fmla="*/ 60 h 62"/>
                  <a:gd name="T6" fmla="*/ 44 w 364"/>
                  <a:gd name="T7" fmla="*/ 46 h 62"/>
                  <a:gd name="T8" fmla="*/ 13 w 364"/>
                  <a:gd name="T9" fmla="*/ 27 h 62"/>
                  <a:gd name="T10" fmla="*/ 2 w 364"/>
                  <a:gd name="T11" fmla="*/ 12 h 62"/>
                  <a:gd name="T12" fmla="*/ 15 w 364"/>
                  <a:gd name="T13" fmla="*/ 0 h 62"/>
                  <a:gd name="T14" fmla="*/ 30 w 364"/>
                  <a:gd name="T15" fmla="*/ 12 h 62"/>
                  <a:gd name="T16" fmla="*/ 79 w 364"/>
                  <a:gd name="T17" fmla="*/ 52 h 62"/>
                  <a:gd name="T18" fmla="*/ 357 w 364"/>
                  <a:gd name="T19" fmla="*/ 53 h 62"/>
                  <a:gd name="T20" fmla="*/ 360 w 364"/>
                  <a:gd name="T21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64" h="62">
                    <a:moveTo>
                      <a:pt x="360" y="62"/>
                    </a:moveTo>
                    <a:cubicBezTo>
                      <a:pt x="353" y="58"/>
                      <a:pt x="345" y="59"/>
                      <a:pt x="337" y="59"/>
                    </a:cubicBezTo>
                    <a:cubicBezTo>
                      <a:pt x="250" y="59"/>
                      <a:pt x="163" y="59"/>
                      <a:pt x="77" y="60"/>
                    </a:cubicBezTo>
                    <a:cubicBezTo>
                      <a:pt x="63" y="60"/>
                      <a:pt x="53" y="56"/>
                      <a:pt x="44" y="46"/>
                    </a:cubicBezTo>
                    <a:cubicBezTo>
                      <a:pt x="36" y="38"/>
                      <a:pt x="29" y="25"/>
                      <a:pt x="13" y="27"/>
                    </a:cubicBezTo>
                    <a:cubicBezTo>
                      <a:pt x="6" y="28"/>
                      <a:pt x="0" y="20"/>
                      <a:pt x="2" y="12"/>
                    </a:cubicBezTo>
                    <a:cubicBezTo>
                      <a:pt x="2" y="5"/>
                      <a:pt x="7" y="0"/>
                      <a:pt x="15" y="0"/>
                    </a:cubicBezTo>
                    <a:cubicBezTo>
                      <a:pt x="23" y="0"/>
                      <a:pt x="28" y="3"/>
                      <a:pt x="30" y="12"/>
                    </a:cubicBezTo>
                    <a:cubicBezTo>
                      <a:pt x="35" y="36"/>
                      <a:pt x="55" y="52"/>
                      <a:pt x="79" y="52"/>
                    </a:cubicBezTo>
                    <a:cubicBezTo>
                      <a:pt x="172" y="53"/>
                      <a:pt x="265" y="53"/>
                      <a:pt x="357" y="53"/>
                    </a:cubicBezTo>
                    <a:cubicBezTo>
                      <a:pt x="361" y="55"/>
                      <a:pt x="364" y="57"/>
                      <a:pt x="360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75" name="Freeform 30">
                <a:extLst>
                  <a:ext uri="{FF2B5EF4-FFF2-40B4-BE49-F238E27FC236}">
                    <a16:creationId xmlns:a16="http://schemas.microsoft.com/office/drawing/2014/main" id="{C6725D7E-BF03-44DF-8FB7-EDAF2CA20A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78" y="3220"/>
                <a:ext cx="339" cy="339"/>
              </a:xfrm>
              <a:custGeom>
                <a:avLst/>
                <a:gdLst>
                  <a:gd name="T0" fmla="*/ 187 w 187"/>
                  <a:gd name="T1" fmla="*/ 14 h 187"/>
                  <a:gd name="T2" fmla="*/ 175 w 187"/>
                  <a:gd name="T3" fmla="*/ 30 h 187"/>
                  <a:gd name="T4" fmla="*/ 150 w 187"/>
                  <a:gd name="T5" fmla="*/ 44 h 187"/>
                  <a:gd name="T6" fmla="*/ 49 w 187"/>
                  <a:gd name="T7" fmla="*/ 145 h 187"/>
                  <a:gd name="T8" fmla="*/ 30 w 187"/>
                  <a:gd name="T9" fmla="*/ 176 h 187"/>
                  <a:gd name="T10" fmla="*/ 14 w 187"/>
                  <a:gd name="T11" fmla="*/ 187 h 187"/>
                  <a:gd name="T12" fmla="*/ 0 w 187"/>
                  <a:gd name="T13" fmla="*/ 172 h 187"/>
                  <a:gd name="T14" fmla="*/ 13 w 187"/>
                  <a:gd name="T15" fmla="*/ 157 h 187"/>
                  <a:gd name="T16" fmla="*/ 38 w 187"/>
                  <a:gd name="T17" fmla="*/ 144 h 187"/>
                  <a:gd name="T18" fmla="*/ 139 w 187"/>
                  <a:gd name="T19" fmla="*/ 42 h 187"/>
                  <a:gd name="T20" fmla="*/ 158 w 187"/>
                  <a:gd name="T21" fmla="*/ 12 h 187"/>
                  <a:gd name="T22" fmla="*/ 174 w 187"/>
                  <a:gd name="T23" fmla="*/ 1 h 187"/>
                  <a:gd name="T24" fmla="*/ 187 w 187"/>
                  <a:gd name="T25" fmla="*/ 14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7" h="187">
                    <a:moveTo>
                      <a:pt x="187" y="14"/>
                    </a:moveTo>
                    <a:cubicBezTo>
                      <a:pt x="187" y="23"/>
                      <a:pt x="183" y="31"/>
                      <a:pt x="175" y="30"/>
                    </a:cubicBezTo>
                    <a:cubicBezTo>
                      <a:pt x="163" y="29"/>
                      <a:pt x="157" y="37"/>
                      <a:pt x="150" y="44"/>
                    </a:cubicBezTo>
                    <a:cubicBezTo>
                      <a:pt x="116" y="77"/>
                      <a:pt x="82" y="111"/>
                      <a:pt x="49" y="145"/>
                    </a:cubicBezTo>
                    <a:cubicBezTo>
                      <a:pt x="40" y="154"/>
                      <a:pt x="29" y="160"/>
                      <a:pt x="30" y="176"/>
                    </a:cubicBezTo>
                    <a:cubicBezTo>
                      <a:pt x="31" y="184"/>
                      <a:pt x="22" y="187"/>
                      <a:pt x="14" y="187"/>
                    </a:cubicBezTo>
                    <a:cubicBezTo>
                      <a:pt x="5" y="186"/>
                      <a:pt x="1" y="180"/>
                      <a:pt x="0" y="172"/>
                    </a:cubicBezTo>
                    <a:cubicBezTo>
                      <a:pt x="0" y="164"/>
                      <a:pt x="5" y="156"/>
                      <a:pt x="13" y="157"/>
                    </a:cubicBezTo>
                    <a:cubicBezTo>
                      <a:pt x="25" y="158"/>
                      <a:pt x="31" y="151"/>
                      <a:pt x="38" y="144"/>
                    </a:cubicBezTo>
                    <a:cubicBezTo>
                      <a:pt x="72" y="110"/>
                      <a:pt x="106" y="76"/>
                      <a:pt x="139" y="42"/>
                    </a:cubicBezTo>
                    <a:cubicBezTo>
                      <a:pt x="148" y="34"/>
                      <a:pt x="159" y="27"/>
                      <a:pt x="158" y="12"/>
                    </a:cubicBezTo>
                    <a:cubicBezTo>
                      <a:pt x="157" y="4"/>
                      <a:pt x="165" y="0"/>
                      <a:pt x="174" y="1"/>
                    </a:cubicBezTo>
                    <a:cubicBezTo>
                      <a:pt x="182" y="1"/>
                      <a:pt x="186" y="7"/>
                      <a:pt x="187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76" name="Freeform 31">
                <a:extLst>
                  <a:ext uri="{FF2B5EF4-FFF2-40B4-BE49-F238E27FC236}">
                    <a16:creationId xmlns:a16="http://schemas.microsoft.com/office/drawing/2014/main" id="{51CC6FDE-ABC4-4076-B93F-EAAFAEC687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7" y="1579"/>
                <a:ext cx="306" cy="250"/>
              </a:xfrm>
              <a:custGeom>
                <a:avLst/>
                <a:gdLst>
                  <a:gd name="T0" fmla="*/ 96 w 169"/>
                  <a:gd name="T1" fmla="*/ 115 h 138"/>
                  <a:gd name="T2" fmla="*/ 147 w 169"/>
                  <a:gd name="T3" fmla="*/ 105 h 138"/>
                  <a:gd name="T4" fmla="*/ 165 w 169"/>
                  <a:gd name="T5" fmla="*/ 110 h 138"/>
                  <a:gd name="T6" fmla="*/ 166 w 169"/>
                  <a:gd name="T7" fmla="*/ 126 h 138"/>
                  <a:gd name="T8" fmla="*/ 149 w 169"/>
                  <a:gd name="T9" fmla="*/ 133 h 138"/>
                  <a:gd name="T10" fmla="*/ 75 w 169"/>
                  <a:gd name="T11" fmla="*/ 123 h 138"/>
                  <a:gd name="T12" fmla="*/ 11 w 169"/>
                  <a:gd name="T13" fmla="*/ 58 h 138"/>
                  <a:gd name="T14" fmla="*/ 4 w 169"/>
                  <a:gd name="T15" fmla="*/ 20 h 138"/>
                  <a:gd name="T16" fmla="*/ 7 w 169"/>
                  <a:gd name="T17" fmla="*/ 5 h 138"/>
                  <a:gd name="T18" fmla="*/ 25 w 169"/>
                  <a:gd name="T19" fmla="*/ 5 h 138"/>
                  <a:gd name="T20" fmla="*/ 28 w 169"/>
                  <a:gd name="T21" fmla="*/ 21 h 138"/>
                  <a:gd name="T22" fmla="*/ 54 w 169"/>
                  <a:gd name="T23" fmla="*/ 112 h 138"/>
                  <a:gd name="T24" fmla="*/ 96 w 169"/>
                  <a:gd name="T25" fmla="*/ 115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9" h="138">
                    <a:moveTo>
                      <a:pt x="96" y="115"/>
                    </a:moveTo>
                    <a:cubicBezTo>
                      <a:pt x="114" y="113"/>
                      <a:pt x="132" y="120"/>
                      <a:pt x="147" y="105"/>
                    </a:cubicBezTo>
                    <a:cubicBezTo>
                      <a:pt x="152" y="100"/>
                      <a:pt x="160" y="104"/>
                      <a:pt x="165" y="110"/>
                    </a:cubicBezTo>
                    <a:cubicBezTo>
                      <a:pt x="169" y="115"/>
                      <a:pt x="169" y="121"/>
                      <a:pt x="166" y="126"/>
                    </a:cubicBezTo>
                    <a:cubicBezTo>
                      <a:pt x="162" y="133"/>
                      <a:pt x="154" y="138"/>
                      <a:pt x="149" y="133"/>
                    </a:cubicBezTo>
                    <a:cubicBezTo>
                      <a:pt x="126" y="115"/>
                      <a:pt x="100" y="125"/>
                      <a:pt x="75" y="123"/>
                    </a:cubicBezTo>
                    <a:cubicBezTo>
                      <a:pt x="41" y="122"/>
                      <a:pt x="12" y="92"/>
                      <a:pt x="11" y="58"/>
                    </a:cubicBezTo>
                    <a:cubicBezTo>
                      <a:pt x="11" y="45"/>
                      <a:pt x="15" y="32"/>
                      <a:pt x="4" y="20"/>
                    </a:cubicBezTo>
                    <a:cubicBezTo>
                      <a:pt x="0" y="16"/>
                      <a:pt x="1" y="9"/>
                      <a:pt x="7" y="5"/>
                    </a:cubicBezTo>
                    <a:cubicBezTo>
                      <a:pt x="13" y="0"/>
                      <a:pt x="19" y="0"/>
                      <a:pt x="25" y="5"/>
                    </a:cubicBezTo>
                    <a:cubicBezTo>
                      <a:pt x="30" y="9"/>
                      <a:pt x="31" y="15"/>
                      <a:pt x="28" y="21"/>
                    </a:cubicBezTo>
                    <a:cubicBezTo>
                      <a:pt x="10" y="59"/>
                      <a:pt x="20" y="92"/>
                      <a:pt x="54" y="112"/>
                    </a:cubicBezTo>
                    <a:cubicBezTo>
                      <a:pt x="67" y="119"/>
                      <a:pt x="83" y="113"/>
                      <a:pt x="96" y="1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77" name="Freeform 32">
                <a:extLst>
                  <a:ext uri="{FF2B5EF4-FFF2-40B4-BE49-F238E27FC236}">
                    <a16:creationId xmlns:a16="http://schemas.microsoft.com/office/drawing/2014/main" id="{6A0E1FF3-44A6-40E3-8720-36EEACEAEF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9" y="2462"/>
                <a:ext cx="286" cy="341"/>
              </a:xfrm>
              <a:custGeom>
                <a:avLst/>
                <a:gdLst>
                  <a:gd name="T0" fmla="*/ 22 w 158"/>
                  <a:gd name="T1" fmla="*/ 118 h 188"/>
                  <a:gd name="T2" fmla="*/ 31 w 158"/>
                  <a:gd name="T3" fmla="*/ 164 h 188"/>
                  <a:gd name="T4" fmla="*/ 28 w 158"/>
                  <a:gd name="T5" fmla="*/ 182 h 188"/>
                  <a:gd name="T6" fmla="*/ 10 w 158"/>
                  <a:gd name="T7" fmla="*/ 184 h 188"/>
                  <a:gd name="T8" fmla="*/ 4 w 158"/>
                  <a:gd name="T9" fmla="*/ 166 h 188"/>
                  <a:gd name="T10" fmla="*/ 13 w 158"/>
                  <a:gd name="T11" fmla="*/ 104 h 188"/>
                  <a:gd name="T12" fmla="*/ 31 w 158"/>
                  <a:gd name="T13" fmla="*/ 61 h 188"/>
                  <a:gd name="T14" fmla="*/ 52 w 158"/>
                  <a:gd name="T15" fmla="*/ 39 h 188"/>
                  <a:gd name="T16" fmla="*/ 117 w 158"/>
                  <a:gd name="T17" fmla="*/ 11 h 188"/>
                  <a:gd name="T18" fmla="*/ 135 w 158"/>
                  <a:gd name="T19" fmla="*/ 5 h 188"/>
                  <a:gd name="T20" fmla="*/ 154 w 158"/>
                  <a:gd name="T21" fmla="*/ 8 h 188"/>
                  <a:gd name="T22" fmla="*/ 154 w 158"/>
                  <a:gd name="T23" fmla="*/ 24 h 188"/>
                  <a:gd name="T24" fmla="*/ 134 w 158"/>
                  <a:gd name="T25" fmla="*/ 26 h 188"/>
                  <a:gd name="T26" fmla="*/ 68 w 158"/>
                  <a:gd name="T27" fmla="*/ 35 h 188"/>
                  <a:gd name="T28" fmla="*/ 47 w 158"/>
                  <a:gd name="T29" fmla="*/ 56 h 188"/>
                  <a:gd name="T30" fmla="*/ 22 w 158"/>
                  <a:gd name="T31" fmla="*/ 118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8" h="188">
                    <a:moveTo>
                      <a:pt x="22" y="118"/>
                    </a:moveTo>
                    <a:cubicBezTo>
                      <a:pt x="24" y="133"/>
                      <a:pt x="16" y="151"/>
                      <a:pt x="31" y="164"/>
                    </a:cubicBezTo>
                    <a:cubicBezTo>
                      <a:pt x="36" y="168"/>
                      <a:pt x="34" y="177"/>
                      <a:pt x="28" y="182"/>
                    </a:cubicBezTo>
                    <a:cubicBezTo>
                      <a:pt x="22" y="187"/>
                      <a:pt x="16" y="188"/>
                      <a:pt x="10" y="184"/>
                    </a:cubicBezTo>
                    <a:cubicBezTo>
                      <a:pt x="3" y="179"/>
                      <a:pt x="0" y="171"/>
                      <a:pt x="4" y="166"/>
                    </a:cubicBezTo>
                    <a:cubicBezTo>
                      <a:pt x="21" y="147"/>
                      <a:pt x="13" y="125"/>
                      <a:pt x="13" y="104"/>
                    </a:cubicBezTo>
                    <a:cubicBezTo>
                      <a:pt x="13" y="86"/>
                      <a:pt x="16" y="72"/>
                      <a:pt x="31" y="61"/>
                    </a:cubicBezTo>
                    <a:cubicBezTo>
                      <a:pt x="39" y="55"/>
                      <a:pt x="46" y="47"/>
                      <a:pt x="52" y="39"/>
                    </a:cubicBezTo>
                    <a:cubicBezTo>
                      <a:pt x="69" y="18"/>
                      <a:pt x="89" y="6"/>
                      <a:pt x="117" y="11"/>
                    </a:cubicBezTo>
                    <a:cubicBezTo>
                      <a:pt x="124" y="13"/>
                      <a:pt x="129" y="10"/>
                      <a:pt x="135" y="5"/>
                    </a:cubicBezTo>
                    <a:cubicBezTo>
                      <a:pt x="141" y="0"/>
                      <a:pt x="149" y="1"/>
                      <a:pt x="154" y="8"/>
                    </a:cubicBezTo>
                    <a:cubicBezTo>
                      <a:pt x="158" y="13"/>
                      <a:pt x="158" y="19"/>
                      <a:pt x="154" y="24"/>
                    </a:cubicBezTo>
                    <a:cubicBezTo>
                      <a:pt x="148" y="30"/>
                      <a:pt x="141" y="30"/>
                      <a:pt x="134" y="26"/>
                    </a:cubicBezTo>
                    <a:cubicBezTo>
                      <a:pt x="112" y="14"/>
                      <a:pt x="86" y="18"/>
                      <a:pt x="68" y="35"/>
                    </a:cubicBezTo>
                    <a:cubicBezTo>
                      <a:pt x="61" y="42"/>
                      <a:pt x="55" y="50"/>
                      <a:pt x="47" y="56"/>
                    </a:cubicBezTo>
                    <a:cubicBezTo>
                      <a:pt x="26" y="72"/>
                      <a:pt x="15" y="91"/>
                      <a:pt x="22" y="1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78" name="Freeform 33">
                <a:extLst>
                  <a:ext uri="{FF2B5EF4-FFF2-40B4-BE49-F238E27FC236}">
                    <a16:creationId xmlns:a16="http://schemas.microsoft.com/office/drawing/2014/main" id="{5D1A8337-6C7D-439F-B1AD-04A0FA238B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4" y="2378"/>
                <a:ext cx="354" cy="251"/>
              </a:xfrm>
              <a:custGeom>
                <a:avLst/>
                <a:gdLst>
                  <a:gd name="T0" fmla="*/ 195 w 195"/>
                  <a:gd name="T1" fmla="*/ 121 h 138"/>
                  <a:gd name="T2" fmla="*/ 182 w 195"/>
                  <a:gd name="T3" fmla="*/ 136 h 138"/>
                  <a:gd name="T4" fmla="*/ 166 w 195"/>
                  <a:gd name="T5" fmla="*/ 124 h 138"/>
                  <a:gd name="T6" fmla="*/ 152 w 195"/>
                  <a:gd name="T7" fmla="*/ 99 h 138"/>
                  <a:gd name="T8" fmla="*/ 91 w 195"/>
                  <a:gd name="T9" fmla="*/ 38 h 138"/>
                  <a:gd name="T10" fmla="*/ 26 w 195"/>
                  <a:gd name="T11" fmla="*/ 31 h 138"/>
                  <a:gd name="T12" fmla="*/ 6 w 195"/>
                  <a:gd name="T13" fmla="*/ 30 h 138"/>
                  <a:gd name="T14" fmla="*/ 5 w 195"/>
                  <a:gd name="T15" fmla="*/ 10 h 138"/>
                  <a:gd name="T16" fmla="*/ 24 w 195"/>
                  <a:gd name="T17" fmla="*/ 6 h 138"/>
                  <a:gd name="T18" fmla="*/ 63 w 195"/>
                  <a:gd name="T19" fmla="*/ 14 h 138"/>
                  <a:gd name="T20" fmla="*/ 91 w 195"/>
                  <a:gd name="T21" fmla="*/ 25 h 138"/>
                  <a:gd name="T22" fmla="*/ 154 w 195"/>
                  <a:gd name="T23" fmla="*/ 89 h 138"/>
                  <a:gd name="T24" fmla="*/ 184 w 195"/>
                  <a:gd name="T25" fmla="*/ 106 h 138"/>
                  <a:gd name="T26" fmla="*/ 195 w 195"/>
                  <a:gd name="T27" fmla="*/ 121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5" h="138">
                    <a:moveTo>
                      <a:pt x="195" y="121"/>
                    </a:moveTo>
                    <a:cubicBezTo>
                      <a:pt x="195" y="129"/>
                      <a:pt x="190" y="135"/>
                      <a:pt x="182" y="136"/>
                    </a:cubicBezTo>
                    <a:cubicBezTo>
                      <a:pt x="173" y="138"/>
                      <a:pt x="165" y="132"/>
                      <a:pt x="166" y="124"/>
                    </a:cubicBezTo>
                    <a:cubicBezTo>
                      <a:pt x="166" y="111"/>
                      <a:pt x="159" y="106"/>
                      <a:pt x="152" y="99"/>
                    </a:cubicBezTo>
                    <a:cubicBezTo>
                      <a:pt x="132" y="78"/>
                      <a:pt x="111" y="58"/>
                      <a:pt x="91" y="38"/>
                    </a:cubicBezTo>
                    <a:cubicBezTo>
                      <a:pt x="72" y="19"/>
                      <a:pt x="49" y="16"/>
                      <a:pt x="26" y="31"/>
                    </a:cubicBezTo>
                    <a:cubicBezTo>
                      <a:pt x="19" y="35"/>
                      <a:pt x="13" y="36"/>
                      <a:pt x="6" y="30"/>
                    </a:cubicBezTo>
                    <a:cubicBezTo>
                      <a:pt x="0" y="24"/>
                      <a:pt x="0" y="17"/>
                      <a:pt x="5" y="10"/>
                    </a:cubicBezTo>
                    <a:cubicBezTo>
                      <a:pt x="9" y="3"/>
                      <a:pt x="18" y="0"/>
                      <a:pt x="24" y="6"/>
                    </a:cubicBezTo>
                    <a:cubicBezTo>
                      <a:pt x="35" y="18"/>
                      <a:pt x="49" y="14"/>
                      <a:pt x="63" y="14"/>
                    </a:cubicBezTo>
                    <a:cubicBezTo>
                      <a:pt x="74" y="14"/>
                      <a:pt x="83" y="17"/>
                      <a:pt x="91" y="25"/>
                    </a:cubicBezTo>
                    <a:cubicBezTo>
                      <a:pt x="112" y="47"/>
                      <a:pt x="133" y="68"/>
                      <a:pt x="154" y="89"/>
                    </a:cubicBezTo>
                    <a:cubicBezTo>
                      <a:pt x="163" y="97"/>
                      <a:pt x="169" y="107"/>
                      <a:pt x="184" y="106"/>
                    </a:cubicBezTo>
                    <a:cubicBezTo>
                      <a:pt x="191" y="106"/>
                      <a:pt x="195" y="113"/>
                      <a:pt x="195" y="1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79" name="Freeform 34">
                <a:extLst>
                  <a:ext uri="{FF2B5EF4-FFF2-40B4-BE49-F238E27FC236}">
                    <a16:creationId xmlns:a16="http://schemas.microsoft.com/office/drawing/2014/main" id="{7155E739-E014-4D7A-8EC2-A4919A7CA3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2" y="2119"/>
                <a:ext cx="315" cy="183"/>
              </a:xfrm>
              <a:custGeom>
                <a:avLst/>
                <a:gdLst>
                  <a:gd name="T0" fmla="*/ 97 w 174"/>
                  <a:gd name="T1" fmla="*/ 52 h 101"/>
                  <a:gd name="T2" fmla="*/ 63 w 174"/>
                  <a:gd name="T3" fmla="*/ 53 h 101"/>
                  <a:gd name="T4" fmla="*/ 35 w 174"/>
                  <a:gd name="T5" fmla="*/ 41 h 101"/>
                  <a:gd name="T6" fmla="*/ 13 w 174"/>
                  <a:gd name="T7" fmla="*/ 30 h 101"/>
                  <a:gd name="T8" fmla="*/ 1 w 174"/>
                  <a:gd name="T9" fmla="*/ 13 h 101"/>
                  <a:gd name="T10" fmla="*/ 14 w 174"/>
                  <a:gd name="T11" fmla="*/ 0 h 101"/>
                  <a:gd name="T12" fmla="*/ 31 w 174"/>
                  <a:gd name="T13" fmla="*/ 13 h 101"/>
                  <a:gd name="T14" fmla="*/ 68 w 174"/>
                  <a:gd name="T15" fmla="*/ 44 h 101"/>
                  <a:gd name="T16" fmla="*/ 148 w 174"/>
                  <a:gd name="T17" fmla="*/ 44 h 101"/>
                  <a:gd name="T18" fmla="*/ 162 w 174"/>
                  <a:gd name="T19" fmla="*/ 57 h 101"/>
                  <a:gd name="T20" fmla="*/ 169 w 174"/>
                  <a:gd name="T21" fmla="*/ 79 h 101"/>
                  <a:gd name="T22" fmla="*/ 166 w 174"/>
                  <a:gd name="T23" fmla="*/ 97 h 101"/>
                  <a:gd name="T24" fmla="*/ 149 w 174"/>
                  <a:gd name="T25" fmla="*/ 97 h 101"/>
                  <a:gd name="T26" fmla="*/ 146 w 174"/>
                  <a:gd name="T27" fmla="*/ 78 h 101"/>
                  <a:gd name="T28" fmla="*/ 133 w 174"/>
                  <a:gd name="T29" fmla="*/ 52 h 101"/>
                  <a:gd name="T30" fmla="*/ 97 w 174"/>
                  <a:gd name="T31" fmla="*/ 52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4" h="101">
                    <a:moveTo>
                      <a:pt x="97" y="52"/>
                    </a:moveTo>
                    <a:cubicBezTo>
                      <a:pt x="86" y="52"/>
                      <a:pt x="74" y="52"/>
                      <a:pt x="63" y="53"/>
                    </a:cubicBezTo>
                    <a:cubicBezTo>
                      <a:pt x="52" y="53"/>
                      <a:pt x="43" y="51"/>
                      <a:pt x="35" y="41"/>
                    </a:cubicBezTo>
                    <a:cubicBezTo>
                      <a:pt x="30" y="35"/>
                      <a:pt x="24" y="30"/>
                      <a:pt x="13" y="30"/>
                    </a:cubicBezTo>
                    <a:cubicBezTo>
                      <a:pt x="4" y="31"/>
                      <a:pt x="0" y="23"/>
                      <a:pt x="1" y="13"/>
                    </a:cubicBezTo>
                    <a:cubicBezTo>
                      <a:pt x="1" y="6"/>
                      <a:pt x="6" y="1"/>
                      <a:pt x="14" y="0"/>
                    </a:cubicBezTo>
                    <a:cubicBezTo>
                      <a:pt x="23" y="0"/>
                      <a:pt x="28" y="4"/>
                      <a:pt x="31" y="13"/>
                    </a:cubicBezTo>
                    <a:cubicBezTo>
                      <a:pt x="36" y="38"/>
                      <a:pt x="44" y="44"/>
                      <a:pt x="68" y="44"/>
                    </a:cubicBezTo>
                    <a:cubicBezTo>
                      <a:pt x="95" y="44"/>
                      <a:pt x="121" y="44"/>
                      <a:pt x="148" y="44"/>
                    </a:cubicBezTo>
                    <a:cubicBezTo>
                      <a:pt x="158" y="44"/>
                      <a:pt x="163" y="46"/>
                      <a:pt x="162" y="57"/>
                    </a:cubicBezTo>
                    <a:cubicBezTo>
                      <a:pt x="161" y="65"/>
                      <a:pt x="162" y="72"/>
                      <a:pt x="169" y="79"/>
                    </a:cubicBezTo>
                    <a:cubicBezTo>
                      <a:pt x="174" y="85"/>
                      <a:pt x="172" y="92"/>
                      <a:pt x="166" y="97"/>
                    </a:cubicBezTo>
                    <a:cubicBezTo>
                      <a:pt x="160" y="101"/>
                      <a:pt x="155" y="101"/>
                      <a:pt x="149" y="97"/>
                    </a:cubicBezTo>
                    <a:cubicBezTo>
                      <a:pt x="143" y="91"/>
                      <a:pt x="142" y="85"/>
                      <a:pt x="146" y="78"/>
                    </a:cubicBezTo>
                    <a:cubicBezTo>
                      <a:pt x="160" y="55"/>
                      <a:pt x="158" y="52"/>
                      <a:pt x="133" y="52"/>
                    </a:cubicBezTo>
                    <a:cubicBezTo>
                      <a:pt x="121" y="52"/>
                      <a:pt x="109" y="52"/>
                      <a:pt x="97" y="5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80" name="Freeform 35">
                <a:extLst>
                  <a:ext uri="{FF2B5EF4-FFF2-40B4-BE49-F238E27FC236}">
                    <a16:creationId xmlns:a16="http://schemas.microsoft.com/office/drawing/2014/main" id="{AE12B208-CC15-47EC-B305-93866DEA07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0" y="2094"/>
                <a:ext cx="339" cy="170"/>
              </a:xfrm>
              <a:custGeom>
                <a:avLst/>
                <a:gdLst>
                  <a:gd name="T0" fmla="*/ 185 w 187"/>
                  <a:gd name="T1" fmla="*/ 3 h 94"/>
                  <a:gd name="T2" fmla="*/ 167 w 187"/>
                  <a:gd name="T3" fmla="*/ 28 h 94"/>
                  <a:gd name="T4" fmla="*/ 160 w 187"/>
                  <a:gd name="T5" fmla="*/ 32 h 94"/>
                  <a:gd name="T6" fmla="*/ 92 w 187"/>
                  <a:gd name="T7" fmla="*/ 56 h 94"/>
                  <a:gd name="T8" fmla="*/ 56 w 187"/>
                  <a:gd name="T9" fmla="*/ 56 h 94"/>
                  <a:gd name="T10" fmla="*/ 28 w 187"/>
                  <a:gd name="T11" fmla="*/ 79 h 94"/>
                  <a:gd name="T12" fmla="*/ 14 w 187"/>
                  <a:gd name="T13" fmla="*/ 94 h 94"/>
                  <a:gd name="T14" fmla="*/ 1 w 187"/>
                  <a:gd name="T15" fmla="*/ 82 h 94"/>
                  <a:gd name="T16" fmla="*/ 17 w 187"/>
                  <a:gd name="T17" fmla="*/ 67 h 94"/>
                  <a:gd name="T18" fmla="*/ 21 w 187"/>
                  <a:gd name="T19" fmla="*/ 66 h 94"/>
                  <a:gd name="T20" fmla="*/ 104 w 187"/>
                  <a:gd name="T21" fmla="*/ 48 h 94"/>
                  <a:gd name="T22" fmla="*/ 158 w 187"/>
                  <a:gd name="T23" fmla="*/ 11 h 94"/>
                  <a:gd name="T24" fmla="*/ 180 w 187"/>
                  <a:gd name="T25" fmla="*/ 2 h 94"/>
                  <a:gd name="T26" fmla="*/ 185 w 187"/>
                  <a:gd name="T27" fmla="*/ 3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7" h="94">
                    <a:moveTo>
                      <a:pt x="185" y="3"/>
                    </a:moveTo>
                    <a:cubicBezTo>
                      <a:pt x="184" y="15"/>
                      <a:pt x="187" y="30"/>
                      <a:pt x="167" y="28"/>
                    </a:cubicBezTo>
                    <a:cubicBezTo>
                      <a:pt x="165" y="28"/>
                      <a:pt x="161" y="30"/>
                      <a:pt x="160" y="32"/>
                    </a:cubicBezTo>
                    <a:cubicBezTo>
                      <a:pt x="144" y="59"/>
                      <a:pt x="118" y="57"/>
                      <a:pt x="92" y="56"/>
                    </a:cubicBezTo>
                    <a:cubicBezTo>
                      <a:pt x="80" y="56"/>
                      <a:pt x="68" y="56"/>
                      <a:pt x="56" y="56"/>
                    </a:cubicBezTo>
                    <a:cubicBezTo>
                      <a:pt x="40" y="56"/>
                      <a:pt x="31" y="65"/>
                      <a:pt x="28" y="79"/>
                    </a:cubicBezTo>
                    <a:cubicBezTo>
                      <a:pt x="26" y="88"/>
                      <a:pt x="23" y="94"/>
                      <a:pt x="14" y="94"/>
                    </a:cubicBezTo>
                    <a:cubicBezTo>
                      <a:pt x="6" y="94"/>
                      <a:pt x="1" y="89"/>
                      <a:pt x="1" y="82"/>
                    </a:cubicBezTo>
                    <a:cubicBezTo>
                      <a:pt x="0" y="71"/>
                      <a:pt x="6" y="66"/>
                      <a:pt x="17" y="67"/>
                    </a:cubicBezTo>
                    <a:cubicBezTo>
                      <a:pt x="18" y="67"/>
                      <a:pt x="20" y="67"/>
                      <a:pt x="21" y="66"/>
                    </a:cubicBezTo>
                    <a:cubicBezTo>
                      <a:pt x="43" y="37"/>
                      <a:pt x="75" y="49"/>
                      <a:pt x="104" y="48"/>
                    </a:cubicBezTo>
                    <a:cubicBezTo>
                      <a:pt x="140" y="47"/>
                      <a:pt x="144" y="45"/>
                      <a:pt x="158" y="11"/>
                    </a:cubicBezTo>
                    <a:cubicBezTo>
                      <a:pt x="162" y="0"/>
                      <a:pt x="170" y="0"/>
                      <a:pt x="180" y="2"/>
                    </a:cubicBezTo>
                    <a:cubicBezTo>
                      <a:pt x="182" y="0"/>
                      <a:pt x="183" y="1"/>
                      <a:pt x="185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81" name="Freeform 36">
                <a:extLst>
                  <a:ext uri="{FF2B5EF4-FFF2-40B4-BE49-F238E27FC236}">
                    <a16:creationId xmlns:a16="http://schemas.microsoft.com/office/drawing/2014/main" id="{3DC6D9DF-FFCB-4C41-AE51-47F10472E0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7" y="3176"/>
                <a:ext cx="246" cy="490"/>
              </a:xfrm>
              <a:custGeom>
                <a:avLst/>
                <a:gdLst>
                  <a:gd name="T0" fmla="*/ 31 w 136"/>
                  <a:gd name="T1" fmla="*/ 106 h 270"/>
                  <a:gd name="T2" fmla="*/ 73 w 136"/>
                  <a:gd name="T3" fmla="*/ 58 h 270"/>
                  <a:gd name="T4" fmla="*/ 108 w 136"/>
                  <a:gd name="T5" fmla="*/ 9 h 270"/>
                  <a:gd name="T6" fmla="*/ 123 w 136"/>
                  <a:gd name="T7" fmla="*/ 1 h 270"/>
                  <a:gd name="T8" fmla="*/ 135 w 136"/>
                  <a:gd name="T9" fmla="*/ 13 h 270"/>
                  <a:gd name="T10" fmla="*/ 125 w 136"/>
                  <a:gd name="T11" fmla="*/ 29 h 270"/>
                  <a:gd name="T12" fmla="*/ 87 w 136"/>
                  <a:gd name="T13" fmla="*/ 53 h 270"/>
                  <a:gd name="T14" fmla="*/ 48 w 136"/>
                  <a:gd name="T15" fmla="*/ 93 h 270"/>
                  <a:gd name="T16" fmla="*/ 40 w 136"/>
                  <a:gd name="T17" fmla="*/ 109 h 270"/>
                  <a:gd name="T18" fmla="*/ 40 w 136"/>
                  <a:gd name="T19" fmla="*/ 213 h 270"/>
                  <a:gd name="T20" fmla="*/ 13 w 136"/>
                  <a:gd name="T21" fmla="*/ 266 h 270"/>
                  <a:gd name="T22" fmla="*/ 0 w 136"/>
                  <a:gd name="T23" fmla="*/ 262 h 270"/>
                  <a:gd name="T24" fmla="*/ 32 w 136"/>
                  <a:gd name="T25" fmla="*/ 229 h 270"/>
                  <a:gd name="T26" fmla="*/ 31 w 136"/>
                  <a:gd name="T27" fmla="*/ 106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6" h="270">
                    <a:moveTo>
                      <a:pt x="31" y="106"/>
                    </a:moveTo>
                    <a:cubicBezTo>
                      <a:pt x="40" y="85"/>
                      <a:pt x="60" y="75"/>
                      <a:pt x="73" y="58"/>
                    </a:cubicBezTo>
                    <a:cubicBezTo>
                      <a:pt x="86" y="42"/>
                      <a:pt x="108" y="34"/>
                      <a:pt x="108" y="9"/>
                    </a:cubicBezTo>
                    <a:cubicBezTo>
                      <a:pt x="109" y="3"/>
                      <a:pt x="116" y="0"/>
                      <a:pt x="123" y="1"/>
                    </a:cubicBezTo>
                    <a:cubicBezTo>
                      <a:pt x="130" y="3"/>
                      <a:pt x="134" y="7"/>
                      <a:pt x="135" y="13"/>
                    </a:cubicBezTo>
                    <a:cubicBezTo>
                      <a:pt x="136" y="21"/>
                      <a:pt x="132" y="29"/>
                      <a:pt x="125" y="29"/>
                    </a:cubicBezTo>
                    <a:cubicBezTo>
                      <a:pt x="106" y="28"/>
                      <a:pt x="98" y="43"/>
                      <a:pt x="87" y="53"/>
                    </a:cubicBezTo>
                    <a:cubicBezTo>
                      <a:pt x="74" y="66"/>
                      <a:pt x="61" y="80"/>
                      <a:pt x="48" y="93"/>
                    </a:cubicBezTo>
                    <a:cubicBezTo>
                      <a:pt x="43" y="97"/>
                      <a:pt x="37" y="101"/>
                      <a:pt x="40" y="109"/>
                    </a:cubicBezTo>
                    <a:cubicBezTo>
                      <a:pt x="40" y="144"/>
                      <a:pt x="38" y="179"/>
                      <a:pt x="40" y="213"/>
                    </a:cubicBezTo>
                    <a:cubicBezTo>
                      <a:pt x="41" y="237"/>
                      <a:pt x="32" y="253"/>
                      <a:pt x="13" y="266"/>
                    </a:cubicBezTo>
                    <a:cubicBezTo>
                      <a:pt x="7" y="269"/>
                      <a:pt x="2" y="270"/>
                      <a:pt x="0" y="262"/>
                    </a:cubicBezTo>
                    <a:cubicBezTo>
                      <a:pt x="18" y="258"/>
                      <a:pt x="31" y="248"/>
                      <a:pt x="32" y="229"/>
                    </a:cubicBezTo>
                    <a:cubicBezTo>
                      <a:pt x="33" y="188"/>
                      <a:pt x="32" y="147"/>
                      <a:pt x="31" y="10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82" name="Freeform 37">
                <a:extLst>
                  <a:ext uri="{FF2B5EF4-FFF2-40B4-BE49-F238E27FC236}">
                    <a16:creationId xmlns:a16="http://schemas.microsoft.com/office/drawing/2014/main" id="{6FC5DEC1-7FF2-4C35-963C-440B8257C8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6" y="1695"/>
                <a:ext cx="69" cy="652"/>
              </a:xfrm>
              <a:custGeom>
                <a:avLst/>
                <a:gdLst>
                  <a:gd name="T0" fmla="*/ 17 w 38"/>
                  <a:gd name="T1" fmla="*/ 180 h 360"/>
                  <a:gd name="T2" fmla="*/ 17 w 38"/>
                  <a:gd name="T3" fmla="*/ 56 h 360"/>
                  <a:gd name="T4" fmla="*/ 7 w 38"/>
                  <a:gd name="T5" fmla="*/ 26 h 360"/>
                  <a:gd name="T6" fmla="*/ 10 w 38"/>
                  <a:gd name="T7" fmla="*/ 6 h 360"/>
                  <a:gd name="T8" fmla="*/ 29 w 38"/>
                  <a:gd name="T9" fmla="*/ 6 h 360"/>
                  <a:gd name="T10" fmla="*/ 31 w 38"/>
                  <a:gd name="T11" fmla="*/ 27 h 360"/>
                  <a:gd name="T12" fmla="*/ 22 w 38"/>
                  <a:gd name="T13" fmla="*/ 51 h 360"/>
                  <a:gd name="T14" fmla="*/ 22 w 38"/>
                  <a:gd name="T15" fmla="*/ 309 h 360"/>
                  <a:gd name="T16" fmla="*/ 30 w 38"/>
                  <a:gd name="T17" fmla="*/ 332 h 360"/>
                  <a:gd name="T18" fmla="*/ 30 w 38"/>
                  <a:gd name="T19" fmla="*/ 353 h 360"/>
                  <a:gd name="T20" fmla="*/ 9 w 38"/>
                  <a:gd name="T21" fmla="*/ 354 h 360"/>
                  <a:gd name="T22" fmla="*/ 8 w 38"/>
                  <a:gd name="T23" fmla="*/ 332 h 360"/>
                  <a:gd name="T24" fmla="*/ 17 w 38"/>
                  <a:gd name="T25" fmla="*/ 304 h 360"/>
                  <a:gd name="T26" fmla="*/ 17 w 38"/>
                  <a:gd name="T27" fmla="*/ 180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8" h="360">
                    <a:moveTo>
                      <a:pt x="17" y="180"/>
                    </a:moveTo>
                    <a:cubicBezTo>
                      <a:pt x="17" y="139"/>
                      <a:pt x="17" y="98"/>
                      <a:pt x="17" y="56"/>
                    </a:cubicBezTo>
                    <a:cubicBezTo>
                      <a:pt x="17" y="45"/>
                      <a:pt x="19" y="35"/>
                      <a:pt x="7" y="26"/>
                    </a:cubicBezTo>
                    <a:cubicBezTo>
                      <a:pt x="0" y="21"/>
                      <a:pt x="2" y="11"/>
                      <a:pt x="10" y="6"/>
                    </a:cubicBezTo>
                    <a:cubicBezTo>
                      <a:pt x="16" y="0"/>
                      <a:pt x="23" y="0"/>
                      <a:pt x="29" y="6"/>
                    </a:cubicBezTo>
                    <a:cubicBezTo>
                      <a:pt x="36" y="12"/>
                      <a:pt x="38" y="22"/>
                      <a:pt x="31" y="27"/>
                    </a:cubicBezTo>
                    <a:cubicBezTo>
                      <a:pt x="21" y="34"/>
                      <a:pt x="22" y="42"/>
                      <a:pt x="22" y="51"/>
                    </a:cubicBezTo>
                    <a:cubicBezTo>
                      <a:pt x="22" y="137"/>
                      <a:pt x="22" y="223"/>
                      <a:pt x="22" y="309"/>
                    </a:cubicBezTo>
                    <a:cubicBezTo>
                      <a:pt x="22" y="318"/>
                      <a:pt x="21" y="326"/>
                      <a:pt x="30" y="332"/>
                    </a:cubicBezTo>
                    <a:cubicBezTo>
                      <a:pt x="38" y="337"/>
                      <a:pt x="37" y="346"/>
                      <a:pt x="30" y="353"/>
                    </a:cubicBezTo>
                    <a:cubicBezTo>
                      <a:pt x="23" y="360"/>
                      <a:pt x="16" y="360"/>
                      <a:pt x="9" y="354"/>
                    </a:cubicBezTo>
                    <a:cubicBezTo>
                      <a:pt x="2" y="347"/>
                      <a:pt x="1" y="337"/>
                      <a:pt x="8" y="332"/>
                    </a:cubicBezTo>
                    <a:cubicBezTo>
                      <a:pt x="19" y="325"/>
                      <a:pt x="17" y="315"/>
                      <a:pt x="17" y="304"/>
                    </a:cubicBezTo>
                    <a:cubicBezTo>
                      <a:pt x="17" y="263"/>
                      <a:pt x="17" y="222"/>
                      <a:pt x="17" y="1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83" name="Freeform 38">
                <a:extLst>
                  <a:ext uri="{FF2B5EF4-FFF2-40B4-BE49-F238E27FC236}">
                    <a16:creationId xmlns:a16="http://schemas.microsoft.com/office/drawing/2014/main" id="{94F45276-D13C-4333-9C10-3881C06CA4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4" y="2277"/>
                <a:ext cx="357" cy="350"/>
              </a:xfrm>
              <a:custGeom>
                <a:avLst/>
                <a:gdLst>
                  <a:gd name="T0" fmla="*/ 29 w 197"/>
                  <a:gd name="T1" fmla="*/ 193 h 193"/>
                  <a:gd name="T2" fmla="*/ 6 w 197"/>
                  <a:gd name="T3" fmla="*/ 169 h 193"/>
                  <a:gd name="T4" fmla="*/ 2 w 197"/>
                  <a:gd name="T5" fmla="*/ 154 h 193"/>
                  <a:gd name="T6" fmla="*/ 9 w 197"/>
                  <a:gd name="T7" fmla="*/ 146 h 193"/>
                  <a:gd name="T8" fmla="*/ 38 w 197"/>
                  <a:gd name="T9" fmla="*/ 133 h 193"/>
                  <a:gd name="T10" fmla="*/ 100 w 197"/>
                  <a:gd name="T11" fmla="*/ 71 h 193"/>
                  <a:gd name="T12" fmla="*/ 141 w 197"/>
                  <a:gd name="T13" fmla="*/ 47 h 193"/>
                  <a:gd name="T14" fmla="*/ 168 w 197"/>
                  <a:gd name="T15" fmla="*/ 17 h 193"/>
                  <a:gd name="T16" fmla="*/ 184 w 197"/>
                  <a:gd name="T17" fmla="*/ 1 h 193"/>
                  <a:gd name="T18" fmla="*/ 197 w 197"/>
                  <a:gd name="T19" fmla="*/ 15 h 193"/>
                  <a:gd name="T20" fmla="*/ 179 w 197"/>
                  <a:gd name="T21" fmla="*/ 29 h 193"/>
                  <a:gd name="T22" fmla="*/ 175 w 197"/>
                  <a:gd name="T23" fmla="*/ 28 h 193"/>
                  <a:gd name="T24" fmla="*/ 119 w 197"/>
                  <a:gd name="T25" fmla="*/ 63 h 193"/>
                  <a:gd name="T26" fmla="*/ 36 w 197"/>
                  <a:gd name="T27" fmla="*/ 144 h 193"/>
                  <a:gd name="T28" fmla="*/ 42 w 197"/>
                  <a:gd name="T29" fmla="*/ 168 h 193"/>
                  <a:gd name="T30" fmla="*/ 43 w 197"/>
                  <a:gd name="T31" fmla="*/ 173 h 193"/>
                  <a:gd name="T32" fmla="*/ 33 w 197"/>
                  <a:gd name="T33" fmla="*/ 189 h 193"/>
                  <a:gd name="T34" fmla="*/ 29 w 197"/>
                  <a:gd name="T35" fmla="*/ 193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7" h="193">
                    <a:moveTo>
                      <a:pt x="29" y="193"/>
                    </a:moveTo>
                    <a:cubicBezTo>
                      <a:pt x="21" y="185"/>
                      <a:pt x="20" y="172"/>
                      <a:pt x="6" y="169"/>
                    </a:cubicBezTo>
                    <a:cubicBezTo>
                      <a:pt x="0" y="168"/>
                      <a:pt x="0" y="160"/>
                      <a:pt x="2" y="154"/>
                    </a:cubicBezTo>
                    <a:cubicBezTo>
                      <a:pt x="3" y="149"/>
                      <a:pt x="5" y="147"/>
                      <a:pt x="9" y="146"/>
                    </a:cubicBezTo>
                    <a:cubicBezTo>
                      <a:pt x="21" y="147"/>
                      <a:pt x="30" y="142"/>
                      <a:pt x="38" y="133"/>
                    </a:cubicBezTo>
                    <a:cubicBezTo>
                      <a:pt x="58" y="112"/>
                      <a:pt x="79" y="91"/>
                      <a:pt x="100" y="71"/>
                    </a:cubicBezTo>
                    <a:cubicBezTo>
                      <a:pt x="112" y="60"/>
                      <a:pt x="121" y="48"/>
                      <a:pt x="141" y="47"/>
                    </a:cubicBezTo>
                    <a:cubicBezTo>
                      <a:pt x="153" y="46"/>
                      <a:pt x="166" y="33"/>
                      <a:pt x="168" y="17"/>
                    </a:cubicBezTo>
                    <a:cubicBezTo>
                      <a:pt x="169" y="7"/>
                      <a:pt x="173" y="0"/>
                      <a:pt x="184" y="1"/>
                    </a:cubicBezTo>
                    <a:cubicBezTo>
                      <a:pt x="192" y="1"/>
                      <a:pt x="197" y="7"/>
                      <a:pt x="197" y="15"/>
                    </a:cubicBezTo>
                    <a:cubicBezTo>
                      <a:pt x="196" y="25"/>
                      <a:pt x="190" y="30"/>
                      <a:pt x="179" y="29"/>
                    </a:cubicBezTo>
                    <a:cubicBezTo>
                      <a:pt x="178" y="28"/>
                      <a:pt x="176" y="28"/>
                      <a:pt x="175" y="28"/>
                    </a:cubicBezTo>
                    <a:cubicBezTo>
                      <a:pt x="161" y="47"/>
                      <a:pt x="136" y="49"/>
                      <a:pt x="119" y="63"/>
                    </a:cubicBezTo>
                    <a:cubicBezTo>
                      <a:pt x="89" y="87"/>
                      <a:pt x="64" y="116"/>
                      <a:pt x="36" y="144"/>
                    </a:cubicBezTo>
                    <a:cubicBezTo>
                      <a:pt x="25" y="155"/>
                      <a:pt x="27" y="163"/>
                      <a:pt x="42" y="168"/>
                    </a:cubicBezTo>
                    <a:cubicBezTo>
                      <a:pt x="43" y="170"/>
                      <a:pt x="43" y="171"/>
                      <a:pt x="43" y="173"/>
                    </a:cubicBezTo>
                    <a:cubicBezTo>
                      <a:pt x="39" y="178"/>
                      <a:pt x="34" y="182"/>
                      <a:pt x="33" y="189"/>
                    </a:cubicBezTo>
                    <a:cubicBezTo>
                      <a:pt x="32" y="190"/>
                      <a:pt x="31" y="191"/>
                      <a:pt x="29" y="19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84" name="Freeform 39">
                <a:extLst>
                  <a:ext uri="{FF2B5EF4-FFF2-40B4-BE49-F238E27FC236}">
                    <a16:creationId xmlns:a16="http://schemas.microsoft.com/office/drawing/2014/main" id="{F61567D2-D4C6-4DCC-9D6C-3D68B4CF40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6" y="2248"/>
                <a:ext cx="178" cy="255"/>
              </a:xfrm>
              <a:custGeom>
                <a:avLst/>
                <a:gdLst>
                  <a:gd name="T0" fmla="*/ 17 w 98"/>
                  <a:gd name="T1" fmla="*/ 0 h 141"/>
                  <a:gd name="T2" fmla="*/ 28 w 98"/>
                  <a:gd name="T3" fmla="*/ 25 h 141"/>
                  <a:gd name="T4" fmla="*/ 33 w 98"/>
                  <a:gd name="T5" fmla="*/ 70 h 141"/>
                  <a:gd name="T6" fmla="*/ 59 w 98"/>
                  <a:gd name="T7" fmla="*/ 95 h 141"/>
                  <a:gd name="T8" fmla="*/ 85 w 98"/>
                  <a:gd name="T9" fmla="*/ 110 h 141"/>
                  <a:gd name="T10" fmla="*/ 97 w 98"/>
                  <a:gd name="T11" fmla="*/ 125 h 141"/>
                  <a:gd name="T12" fmla="*/ 86 w 98"/>
                  <a:gd name="T13" fmla="*/ 139 h 141"/>
                  <a:gd name="T14" fmla="*/ 69 w 98"/>
                  <a:gd name="T15" fmla="*/ 130 h 141"/>
                  <a:gd name="T16" fmla="*/ 39 w 98"/>
                  <a:gd name="T17" fmla="*/ 88 h 141"/>
                  <a:gd name="T18" fmla="*/ 12 w 98"/>
                  <a:gd name="T19" fmla="*/ 36 h 141"/>
                  <a:gd name="T20" fmla="*/ 4 w 98"/>
                  <a:gd name="T21" fmla="*/ 24 h 141"/>
                  <a:gd name="T22" fmla="*/ 4 w 98"/>
                  <a:gd name="T23" fmla="*/ 7 h 141"/>
                  <a:gd name="T24" fmla="*/ 17 w 98"/>
                  <a:gd name="T25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8" h="141">
                    <a:moveTo>
                      <a:pt x="17" y="0"/>
                    </a:moveTo>
                    <a:cubicBezTo>
                      <a:pt x="30" y="0"/>
                      <a:pt x="36" y="13"/>
                      <a:pt x="28" y="25"/>
                    </a:cubicBezTo>
                    <a:cubicBezTo>
                      <a:pt x="16" y="42"/>
                      <a:pt x="18" y="56"/>
                      <a:pt x="33" y="70"/>
                    </a:cubicBezTo>
                    <a:cubicBezTo>
                      <a:pt x="42" y="78"/>
                      <a:pt x="50" y="87"/>
                      <a:pt x="59" y="95"/>
                    </a:cubicBezTo>
                    <a:cubicBezTo>
                      <a:pt x="66" y="102"/>
                      <a:pt x="72" y="111"/>
                      <a:pt x="85" y="110"/>
                    </a:cubicBezTo>
                    <a:cubicBezTo>
                      <a:pt x="93" y="109"/>
                      <a:pt x="98" y="117"/>
                      <a:pt x="97" y="125"/>
                    </a:cubicBezTo>
                    <a:cubicBezTo>
                      <a:pt x="97" y="132"/>
                      <a:pt x="93" y="137"/>
                      <a:pt x="86" y="139"/>
                    </a:cubicBezTo>
                    <a:cubicBezTo>
                      <a:pt x="77" y="141"/>
                      <a:pt x="69" y="138"/>
                      <a:pt x="69" y="130"/>
                    </a:cubicBezTo>
                    <a:cubicBezTo>
                      <a:pt x="68" y="109"/>
                      <a:pt x="51" y="101"/>
                      <a:pt x="39" y="88"/>
                    </a:cubicBezTo>
                    <a:cubicBezTo>
                      <a:pt x="26" y="73"/>
                      <a:pt x="7" y="61"/>
                      <a:pt x="12" y="36"/>
                    </a:cubicBezTo>
                    <a:cubicBezTo>
                      <a:pt x="14" y="30"/>
                      <a:pt x="6" y="28"/>
                      <a:pt x="4" y="24"/>
                    </a:cubicBezTo>
                    <a:cubicBezTo>
                      <a:pt x="1" y="18"/>
                      <a:pt x="0" y="12"/>
                      <a:pt x="4" y="7"/>
                    </a:cubicBezTo>
                    <a:cubicBezTo>
                      <a:pt x="7" y="2"/>
                      <a:pt x="11" y="0"/>
                      <a:pt x="1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85" name="Freeform 40">
                <a:extLst>
                  <a:ext uri="{FF2B5EF4-FFF2-40B4-BE49-F238E27FC236}">
                    <a16:creationId xmlns:a16="http://schemas.microsoft.com/office/drawing/2014/main" id="{015309C5-EEC4-4159-8743-BB4BF2FD80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6" y="2879"/>
                <a:ext cx="305" cy="308"/>
              </a:xfrm>
              <a:custGeom>
                <a:avLst/>
                <a:gdLst>
                  <a:gd name="T0" fmla="*/ 0 w 168"/>
                  <a:gd name="T1" fmla="*/ 166 h 170"/>
                  <a:gd name="T2" fmla="*/ 128 w 168"/>
                  <a:gd name="T3" fmla="*/ 36 h 170"/>
                  <a:gd name="T4" fmla="*/ 139 w 168"/>
                  <a:gd name="T5" fmla="*/ 18 h 170"/>
                  <a:gd name="T6" fmla="*/ 155 w 168"/>
                  <a:gd name="T7" fmla="*/ 1 h 170"/>
                  <a:gd name="T8" fmla="*/ 168 w 168"/>
                  <a:gd name="T9" fmla="*/ 22 h 170"/>
                  <a:gd name="T10" fmla="*/ 4 w 168"/>
                  <a:gd name="T11" fmla="*/ 170 h 170"/>
                  <a:gd name="T12" fmla="*/ 0 w 168"/>
                  <a:gd name="T13" fmla="*/ 166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8" h="170">
                    <a:moveTo>
                      <a:pt x="0" y="166"/>
                    </a:moveTo>
                    <a:cubicBezTo>
                      <a:pt x="40" y="120"/>
                      <a:pt x="85" y="80"/>
                      <a:pt x="128" y="36"/>
                    </a:cubicBezTo>
                    <a:cubicBezTo>
                      <a:pt x="132" y="31"/>
                      <a:pt x="140" y="27"/>
                      <a:pt x="139" y="18"/>
                    </a:cubicBezTo>
                    <a:cubicBezTo>
                      <a:pt x="138" y="7"/>
                      <a:pt x="143" y="0"/>
                      <a:pt x="155" y="1"/>
                    </a:cubicBezTo>
                    <a:cubicBezTo>
                      <a:pt x="167" y="2"/>
                      <a:pt x="168" y="11"/>
                      <a:pt x="168" y="22"/>
                    </a:cubicBezTo>
                    <a:cubicBezTo>
                      <a:pt x="100" y="56"/>
                      <a:pt x="59" y="121"/>
                      <a:pt x="4" y="170"/>
                    </a:cubicBezTo>
                    <a:cubicBezTo>
                      <a:pt x="1" y="170"/>
                      <a:pt x="1" y="168"/>
                      <a:pt x="0" y="1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86" name="Freeform 41">
                <a:extLst>
                  <a:ext uri="{FF2B5EF4-FFF2-40B4-BE49-F238E27FC236}">
                    <a16:creationId xmlns:a16="http://schemas.microsoft.com/office/drawing/2014/main" id="{42C91424-C2FA-42B2-B5FD-589EC91EAF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9" y="3996"/>
                <a:ext cx="220" cy="219"/>
              </a:xfrm>
              <a:custGeom>
                <a:avLst/>
                <a:gdLst>
                  <a:gd name="T0" fmla="*/ 17 w 121"/>
                  <a:gd name="T1" fmla="*/ 121 h 121"/>
                  <a:gd name="T2" fmla="*/ 2 w 121"/>
                  <a:gd name="T3" fmla="*/ 109 h 121"/>
                  <a:gd name="T4" fmla="*/ 11 w 121"/>
                  <a:gd name="T5" fmla="*/ 91 h 121"/>
                  <a:gd name="T6" fmla="*/ 55 w 121"/>
                  <a:gd name="T7" fmla="*/ 61 h 121"/>
                  <a:gd name="T8" fmla="*/ 84 w 121"/>
                  <a:gd name="T9" fmla="*/ 33 h 121"/>
                  <a:gd name="T10" fmla="*/ 92 w 121"/>
                  <a:gd name="T11" fmla="*/ 16 h 121"/>
                  <a:gd name="T12" fmla="*/ 108 w 121"/>
                  <a:gd name="T13" fmla="*/ 1 h 121"/>
                  <a:gd name="T14" fmla="*/ 121 w 121"/>
                  <a:gd name="T15" fmla="*/ 15 h 121"/>
                  <a:gd name="T16" fmla="*/ 107 w 121"/>
                  <a:gd name="T17" fmla="*/ 30 h 121"/>
                  <a:gd name="T18" fmla="*/ 90 w 121"/>
                  <a:gd name="T19" fmla="*/ 38 h 121"/>
                  <a:gd name="T20" fmla="*/ 48 w 121"/>
                  <a:gd name="T21" fmla="*/ 80 h 121"/>
                  <a:gd name="T22" fmla="*/ 32 w 121"/>
                  <a:gd name="T23" fmla="*/ 108 h 121"/>
                  <a:gd name="T24" fmla="*/ 17 w 121"/>
                  <a:gd name="T25" fmla="*/ 12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1" h="121">
                    <a:moveTo>
                      <a:pt x="17" y="121"/>
                    </a:moveTo>
                    <a:cubicBezTo>
                      <a:pt x="10" y="119"/>
                      <a:pt x="4" y="116"/>
                      <a:pt x="2" y="109"/>
                    </a:cubicBezTo>
                    <a:cubicBezTo>
                      <a:pt x="0" y="100"/>
                      <a:pt x="4" y="91"/>
                      <a:pt x="11" y="91"/>
                    </a:cubicBezTo>
                    <a:cubicBezTo>
                      <a:pt x="33" y="91"/>
                      <a:pt x="42" y="72"/>
                      <a:pt x="55" y="61"/>
                    </a:cubicBezTo>
                    <a:cubicBezTo>
                      <a:pt x="65" y="52"/>
                      <a:pt x="74" y="42"/>
                      <a:pt x="84" y="33"/>
                    </a:cubicBezTo>
                    <a:cubicBezTo>
                      <a:pt x="88" y="28"/>
                      <a:pt x="93" y="24"/>
                      <a:pt x="92" y="16"/>
                    </a:cubicBezTo>
                    <a:cubicBezTo>
                      <a:pt x="91" y="6"/>
                      <a:pt x="97" y="0"/>
                      <a:pt x="108" y="1"/>
                    </a:cubicBezTo>
                    <a:cubicBezTo>
                      <a:pt x="116" y="1"/>
                      <a:pt x="121" y="6"/>
                      <a:pt x="121" y="15"/>
                    </a:cubicBezTo>
                    <a:cubicBezTo>
                      <a:pt x="121" y="25"/>
                      <a:pt x="117" y="31"/>
                      <a:pt x="107" y="30"/>
                    </a:cubicBezTo>
                    <a:cubicBezTo>
                      <a:pt x="99" y="29"/>
                      <a:pt x="95" y="33"/>
                      <a:pt x="90" y="38"/>
                    </a:cubicBezTo>
                    <a:cubicBezTo>
                      <a:pt x="76" y="52"/>
                      <a:pt x="62" y="66"/>
                      <a:pt x="48" y="80"/>
                    </a:cubicBezTo>
                    <a:cubicBezTo>
                      <a:pt x="40" y="88"/>
                      <a:pt x="31" y="94"/>
                      <a:pt x="32" y="108"/>
                    </a:cubicBezTo>
                    <a:cubicBezTo>
                      <a:pt x="33" y="117"/>
                      <a:pt x="23" y="118"/>
                      <a:pt x="17" y="1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87" name="Freeform 42">
                <a:extLst>
                  <a:ext uri="{FF2B5EF4-FFF2-40B4-BE49-F238E27FC236}">
                    <a16:creationId xmlns:a16="http://schemas.microsoft.com/office/drawing/2014/main" id="{9924610F-33D0-4120-A168-2C6C5F0A1E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9" y="1825"/>
                <a:ext cx="497" cy="174"/>
              </a:xfrm>
              <a:custGeom>
                <a:avLst/>
                <a:gdLst>
                  <a:gd name="T0" fmla="*/ 1 w 274"/>
                  <a:gd name="T1" fmla="*/ 82 h 96"/>
                  <a:gd name="T2" fmla="*/ 11 w 274"/>
                  <a:gd name="T3" fmla="*/ 55 h 96"/>
                  <a:gd name="T4" fmla="*/ 52 w 274"/>
                  <a:gd name="T5" fmla="*/ 14 h 96"/>
                  <a:gd name="T6" fmla="*/ 224 w 274"/>
                  <a:gd name="T7" fmla="*/ 14 h 96"/>
                  <a:gd name="T8" fmla="*/ 249 w 274"/>
                  <a:gd name="T9" fmla="*/ 6 h 96"/>
                  <a:gd name="T10" fmla="*/ 268 w 274"/>
                  <a:gd name="T11" fmla="*/ 8 h 96"/>
                  <a:gd name="T12" fmla="*/ 269 w 274"/>
                  <a:gd name="T13" fmla="*/ 26 h 96"/>
                  <a:gd name="T14" fmla="*/ 250 w 274"/>
                  <a:gd name="T15" fmla="*/ 28 h 96"/>
                  <a:gd name="T16" fmla="*/ 223 w 274"/>
                  <a:gd name="T17" fmla="*/ 19 h 96"/>
                  <a:gd name="T18" fmla="*/ 37 w 274"/>
                  <a:gd name="T19" fmla="*/ 19 h 96"/>
                  <a:gd name="T20" fmla="*/ 16 w 274"/>
                  <a:gd name="T21" fmla="*/ 40 h 96"/>
                  <a:gd name="T22" fmla="*/ 26 w 274"/>
                  <a:gd name="T23" fmla="*/ 81 h 96"/>
                  <a:gd name="T24" fmla="*/ 26 w 274"/>
                  <a:gd name="T25" fmla="*/ 94 h 96"/>
                  <a:gd name="T26" fmla="*/ 19 w 274"/>
                  <a:gd name="T27" fmla="*/ 92 h 96"/>
                  <a:gd name="T28" fmla="*/ 4 w 274"/>
                  <a:gd name="T29" fmla="*/ 88 h 96"/>
                  <a:gd name="T30" fmla="*/ 1 w 274"/>
                  <a:gd name="T31" fmla="*/ 82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4" h="96">
                    <a:moveTo>
                      <a:pt x="1" y="82"/>
                    </a:moveTo>
                    <a:cubicBezTo>
                      <a:pt x="10" y="75"/>
                      <a:pt x="11" y="65"/>
                      <a:pt x="11" y="55"/>
                    </a:cubicBezTo>
                    <a:cubicBezTo>
                      <a:pt x="10" y="14"/>
                      <a:pt x="10" y="14"/>
                      <a:pt x="52" y="14"/>
                    </a:cubicBezTo>
                    <a:cubicBezTo>
                      <a:pt x="110" y="14"/>
                      <a:pt x="167" y="14"/>
                      <a:pt x="224" y="14"/>
                    </a:cubicBezTo>
                    <a:cubicBezTo>
                      <a:pt x="233" y="14"/>
                      <a:pt x="242" y="16"/>
                      <a:pt x="249" y="6"/>
                    </a:cubicBezTo>
                    <a:cubicBezTo>
                      <a:pt x="254" y="0"/>
                      <a:pt x="263" y="1"/>
                      <a:pt x="268" y="8"/>
                    </a:cubicBezTo>
                    <a:cubicBezTo>
                      <a:pt x="273" y="13"/>
                      <a:pt x="274" y="20"/>
                      <a:pt x="269" y="26"/>
                    </a:cubicBezTo>
                    <a:cubicBezTo>
                      <a:pt x="263" y="32"/>
                      <a:pt x="255" y="34"/>
                      <a:pt x="250" y="28"/>
                    </a:cubicBezTo>
                    <a:cubicBezTo>
                      <a:pt x="242" y="18"/>
                      <a:pt x="232" y="19"/>
                      <a:pt x="223" y="19"/>
                    </a:cubicBezTo>
                    <a:cubicBezTo>
                      <a:pt x="161" y="19"/>
                      <a:pt x="99" y="20"/>
                      <a:pt x="37" y="19"/>
                    </a:cubicBezTo>
                    <a:cubicBezTo>
                      <a:pt x="20" y="19"/>
                      <a:pt x="14" y="24"/>
                      <a:pt x="16" y="40"/>
                    </a:cubicBezTo>
                    <a:cubicBezTo>
                      <a:pt x="18" y="54"/>
                      <a:pt x="12" y="69"/>
                      <a:pt x="26" y="81"/>
                    </a:cubicBezTo>
                    <a:cubicBezTo>
                      <a:pt x="29" y="84"/>
                      <a:pt x="27" y="90"/>
                      <a:pt x="26" y="94"/>
                    </a:cubicBezTo>
                    <a:cubicBezTo>
                      <a:pt x="23" y="96"/>
                      <a:pt x="21" y="94"/>
                      <a:pt x="19" y="92"/>
                    </a:cubicBezTo>
                    <a:cubicBezTo>
                      <a:pt x="16" y="85"/>
                      <a:pt x="9" y="88"/>
                      <a:pt x="4" y="88"/>
                    </a:cubicBezTo>
                    <a:cubicBezTo>
                      <a:pt x="2" y="86"/>
                      <a:pt x="0" y="85"/>
                      <a:pt x="1" y="8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88" name="Freeform 43">
                <a:extLst>
                  <a:ext uri="{FF2B5EF4-FFF2-40B4-BE49-F238E27FC236}">
                    <a16:creationId xmlns:a16="http://schemas.microsoft.com/office/drawing/2014/main" id="{CCE7CBC7-FA25-4592-A0F4-FF60DBDC46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3" y="3274"/>
                <a:ext cx="109" cy="414"/>
              </a:xfrm>
              <a:custGeom>
                <a:avLst/>
                <a:gdLst>
                  <a:gd name="T0" fmla="*/ 20 w 60"/>
                  <a:gd name="T1" fmla="*/ 218 h 228"/>
                  <a:gd name="T2" fmla="*/ 52 w 60"/>
                  <a:gd name="T3" fmla="*/ 135 h 228"/>
                  <a:gd name="T4" fmla="*/ 52 w 60"/>
                  <a:gd name="T5" fmla="*/ 90 h 228"/>
                  <a:gd name="T6" fmla="*/ 10 w 60"/>
                  <a:gd name="T7" fmla="*/ 29 h 228"/>
                  <a:gd name="T8" fmla="*/ 0 w 60"/>
                  <a:gd name="T9" fmla="*/ 15 h 228"/>
                  <a:gd name="T10" fmla="*/ 12 w 60"/>
                  <a:gd name="T11" fmla="*/ 1 h 228"/>
                  <a:gd name="T12" fmla="*/ 27 w 60"/>
                  <a:gd name="T13" fmla="*/ 8 h 228"/>
                  <a:gd name="T14" fmla="*/ 60 w 60"/>
                  <a:gd name="T15" fmla="*/ 60 h 228"/>
                  <a:gd name="T16" fmla="*/ 59 w 60"/>
                  <a:gd name="T17" fmla="*/ 161 h 228"/>
                  <a:gd name="T18" fmla="*/ 41 w 60"/>
                  <a:gd name="T19" fmla="*/ 206 h 228"/>
                  <a:gd name="T20" fmla="*/ 24 w 60"/>
                  <a:gd name="T21" fmla="*/ 228 h 228"/>
                  <a:gd name="T22" fmla="*/ 20 w 60"/>
                  <a:gd name="T23" fmla="*/ 218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0" h="228">
                    <a:moveTo>
                      <a:pt x="20" y="218"/>
                    </a:moveTo>
                    <a:cubicBezTo>
                      <a:pt x="49" y="197"/>
                      <a:pt x="57" y="169"/>
                      <a:pt x="52" y="135"/>
                    </a:cubicBezTo>
                    <a:cubicBezTo>
                      <a:pt x="50" y="120"/>
                      <a:pt x="52" y="105"/>
                      <a:pt x="52" y="90"/>
                    </a:cubicBezTo>
                    <a:cubicBezTo>
                      <a:pt x="52" y="50"/>
                      <a:pt x="48" y="43"/>
                      <a:pt x="10" y="29"/>
                    </a:cubicBezTo>
                    <a:cubicBezTo>
                      <a:pt x="3" y="26"/>
                      <a:pt x="0" y="22"/>
                      <a:pt x="0" y="15"/>
                    </a:cubicBezTo>
                    <a:cubicBezTo>
                      <a:pt x="0" y="8"/>
                      <a:pt x="5" y="3"/>
                      <a:pt x="12" y="1"/>
                    </a:cubicBezTo>
                    <a:cubicBezTo>
                      <a:pt x="18" y="0"/>
                      <a:pt x="27" y="3"/>
                      <a:pt x="27" y="8"/>
                    </a:cubicBezTo>
                    <a:cubicBezTo>
                      <a:pt x="26" y="34"/>
                      <a:pt x="51" y="41"/>
                      <a:pt x="60" y="60"/>
                    </a:cubicBezTo>
                    <a:cubicBezTo>
                      <a:pt x="60" y="93"/>
                      <a:pt x="58" y="127"/>
                      <a:pt x="59" y="161"/>
                    </a:cubicBezTo>
                    <a:cubicBezTo>
                      <a:pt x="60" y="180"/>
                      <a:pt x="55" y="194"/>
                      <a:pt x="41" y="206"/>
                    </a:cubicBezTo>
                    <a:cubicBezTo>
                      <a:pt x="34" y="212"/>
                      <a:pt x="25" y="217"/>
                      <a:pt x="24" y="228"/>
                    </a:cubicBezTo>
                    <a:cubicBezTo>
                      <a:pt x="17" y="227"/>
                      <a:pt x="17" y="223"/>
                      <a:pt x="20" y="2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89" name="Freeform 44">
                <a:extLst>
                  <a:ext uri="{FF2B5EF4-FFF2-40B4-BE49-F238E27FC236}">
                    <a16:creationId xmlns:a16="http://schemas.microsoft.com/office/drawing/2014/main" id="{C25916D7-8D4A-4FA5-A96C-651B0E39DF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3" y="2139"/>
                <a:ext cx="205" cy="163"/>
              </a:xfrm>
              <a:custGeom>
                <a:avLst/>
                <a:gdLst>
                  <a:gd name="T0" fmla="*/ 17 w 113"/>
                  <a:gd name="T1" fmla="*/ 90 h 90"/>
                  <a:gd name="T2" fmla="*/ 1 w 113"/>
                  <a:gd name="T3" fmla="*/ 77 h 90"/>
                  <a:gd name="T4" fmla="*/ 13 w 113"/>
                  <a:gd name="T5" fmla="*/ 60 h 90"/>
                  <a:gd name="T6" fmla="*/ 38 w 113"/>
                  <a:gd name="T7" fmla="*/ 47 h 90"/>
                  <a:gd name="T8" fmla="*/ 62 w 113"/>
                  <a:gd name="T9" fmla="*/ 36 h 90"/>
                  <a:gd name="T10" fmla="*/ 82 w 113"/>
                  <a:gd name="T11" fmla="*/ 17 h 90"/>
                  <a:gd name="T12" fmla="*/ 97 w 113"/>
                  <a:gd name="T13" fmla="*/ 0 h 90"/>
                  <a:gd name="T14" fmla="*/ 113 w 113"/>
                  <a:gd name="T15" fmla="*/ 15 h 90"/>
                  <a:gd name="T16" fmla="*/ 96 w 113"/>
                  <a:gd name="T17" fmla="*/ 31 h 90"/>
                  <a:gd name="T18" fmla="*/ 41 w 113"/>
                  <a:gd name="T19" fmla="*/ 56 h 90"/>
                  <a:gd name="T20" fmla="*/ 31 w 113"/>
                  <a:gd name="T21" fmla="*/ 76 h 90"/>
                  <a:gd name="T22" fmla="*/ 17 w 113"/>
                  <a:gd name="T23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3" h="90">
                    <a:moveTo>
                      <a:pt x="17" y="90"/>
                    </a:moveTo>
                    <a:cubicBezTo>
                      <a:pt x="8" y="90"/>
                      <a:pt x="3" y="86"/>
                      <a:pt x="1" y="77"/>
                    </a:cubicBezTo>
                    <a:cubicBezTo>
                      <a:pt x="0" y="68"/>
                      <a:pt x="4" y="60"/>
                      <a:pt x="13" y="60"/>
                    </a:cubicBezTo>
                    <a:cubicBezTo>
                      <a:pt x="25" y="61"/>
                      <a:pt x="31" y="54"/>
                      <a:pt x="38" y="47"/>
                    </a:cubicBezTo>
                    <a:cubicBezTo>
                      <a:pt x="44" y="39"/>
                      <a:pt x="52" y="36"/>
                      <a:pt x="62" y="36"/>
                    </a:cubicBezTo>
                    <a:cubicBezTo>
                      <a:pt x="74" y="37"/>
                      <a:pt x="82" y="30"/>
                      <a:pt x="82" y="17"/>
                    </a:cubicBezTo>
                    <a:cubicBezTo>
                      <a:pt x="82" y="7"/>
                      <a:pt x="87" y="1"/>
                      <a:pt x="97" y="0"/>
                    </a:cubicBezTo>
                    <a:cubicBezTo>
                      <a:pt x="107" y="0"/>
                      <a:pt x="113" y="6"/>
                      <a:pt x="113" y="15"/>
                    </a:cubicBezTo>
                    <a:cubicBezTo>
                      <a:pt x="113" y="25"/>
                      <a:pt x="103" y="26"/>
                      <a:pt x="96" y="31"/>
                    </a:cubicBezTo>
                    <a:cubicBezTo>
                      <a:pt x="79" y="43"/>
                      <a:pt x="56" y="40"/>
                      <a:pt x="41" y="56"/>
                    </a:cubicBezTo>
                    <a:cubicBezTo>
                      <a:pt x="35" y="61"/>
                      <a:pt x="30" y="66"/>
                      <a:pt x="31" y="76"/>
                    </a:cubicBezTo>
                    <a:cubicBezTo>
                      <a:pt x="31" y="84"/>
                      <a:pt x="25" y="89"/>
                      <a:pt x="17" y="9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90" name="Freeform 45">
                <a:extLst>
                  <a:ext uri="{FF2B5EF4-FFF2-40B4-BE49-F238E27FC236}">
                    <a16:creationId xmlns:a16="http://schemas.microsoft.com/office/drawing/2014/main" id="{7CDCF5E7-4A2E-4BCA-A1A0-F4D1A55EC4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14" y="3798"/>
                <a:ext cx="65" cy="383"/>
              </a:xfrm>
              <a:custGeom>
                <a:avLst/>
                <a:gdLst>
                  <a:gd name="T0" fmla="*/ 24 w 36"/>
                  <a:gd name="T1" fmla="*/ 7 h 211"/>
                  <a:gd name="T2" fmla="*/ 23 w 36"/>
                  <a:gd name="T3" fmla="*/ 170 h 211"/>
                  <a:gd name="T4" fmla="*/ 30 w 36"/>
                  <a:gd name="T5" fmla="*/ 186 h 211"/>
                  <a:gd name="T6" fmla="*/ 27 w 36"/>
                  <a:gd name="T7" fmla="*/ 207 h 211"/>
                  <a:gd name="T8" fmla="*/ 9 w 36"/>
                  <a:gd name="T9" fmla="*/ 206 h 211"/>
                  <a:gd name="T10" fmla="*/ 7 w 36"/>
                  <a:gd name="T11" fmla="*/ 185 h 211"/>
                  <a:gd name="T12" fmla="*/ 15 w 36"/>
                  <a:gd name="T13" fmla="*/ 160 h 211"/>
                  <a:gd name="T14" fmla="*/ 15 w 36"/>
                  <a:gd name="T15" fmla="*/ 28 h 211"/>
                  <a:gd name="T16" fmla="*/ 12 w 36"/>
                  <a:gd name="T17" fmla="*/ 6 h 211"/>
                  <a:gd name="T18" fmla="*/ 19 w 36"/>
                  <a:gd name="T19" fmla="*/ 0 h 211"/>
                  <a:gd name="T20" fmla="*/ 24 w 36"/>
                  <a:gd name="T21" fmla="*/ 7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6" h="211">
                    <a:moveTo>
                      <a:pt x="24" y="7"/>
                    </a:moveTo>
                    <a:cubicBezTo>
                      <a:pt x="24" y="61"/>
                      <a:pt x="23" y="116"/>
                      <a:pt x="23" y="170"/>
                    </a:cubicBezTo>
                    <a:cubicBezTo>
                      <a:pt x="22" y="177"/>
                      <a:pt x="27" y="181"/>
                      <a:pt x="30" y="186"/>
                    </a:cubicBezTo>
                    <a:cubicBezTo>
                      <a:pt x="36" y="193"/>
                      <a:pt x="35" y="201"/>
                      <a:pt x="27" y="207"/>
                    </a:cubicBezTo>
                    <a:cubicBezTo>
                      <a:pt x="21" y="211"/>
                      <a:pt x="15" y="211"/>
                      <a:pt x="9" y="206"/>
                    </a:cubicBezTo>
                    <a:cubicBezTo>
                      <a:pt x="2" y="200"/>
                      <a:pt x="0" y="191"/>
                      <a:pt x="7" y="185"/>
                    </a:cubicBezTo>
                    <a:cubicBezTo>
                      <a:pt x="16" y="177"/>
                      <a:pt x="15" y="169"/>
                      <a:pt x="15" y="160"/>
                    </a:cubicBezTo>
                    <a:cubicBezTo>
                      <a:pt x="15" y="116"/>
                      <a:pt x="15" y="72"/>
                      <a:pt x="15" y="28"/>
                    </a:cubicBezTo>
                    <a:cubicBezTo>
                      <a:pt x="15" y="20"/>
                      <a:pt x="17" y="13"/>
                      <a:pt x="12" y="6"/>
                    </a:cubicBezTo>
                    <a:cubicBezTo>
                      <a:pt x="12" y="1"/>
                      <a:pt x="15" y="0"/>
                      <a:pt x="19" y="0"/>
                    </a:cubicBezTo>
                    <a:cubicBezTo>
                      <a:pt x="23" y="1"/>
                      <a:pt x="25" y="3"/>
                      <a:pt x="24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91" name="Freeform 46">
                <a:extLst>
                  <a:ext uri="{FF2B5EF4-FFF2-40B4-BE49-F238E27FC236}">
                    <a16:creationId xmlns:a16="http://schemas.microsoft.com/office/drawing/2014/main" id="{5C7087CD-2465-4EAE-94D3-CB5EDD935B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981"/>
                <a:ext cx="356" cy="149"/>
              </a:xfrm>
              <a:custGeom>
                <a:avLst/>
                <a:gdLst>
                  <a:gd name="T0" fmla="*/ 192 w 196"/>
                  <a:gd name="T1" fmla="*/ 13 h 82"/>
                  <a:gd name="T2" fmla="*/ 84 w 196"/>
                  <a:gd name="T3" fmla="*/ 12 h 82"/>
                  <a:gd name="T4" fmla="*/ 69 w 196"/>
                  <a:gd name="T5" fmla="*/ 19 h 82"/>
                  <a:gd name="T6" fmla="*/ 28 w 196"/>
                  <a:gd name="T7" fmla="*/ 74 h 82"/>
                  <a:gd name="T8" fmla="*/ 13 w 196"/>
                  <a:gd name="T9" fmla="*/ 81 h 82"/>
                  <a:gd name="T10" fmla="*/ 2 w 196"/>
                  <a:gd name="T11" fmla="*/ 69 h 82"/>
                  <a:gd name="T12" fmla="*/ 9 w 196"/>
                  <a:gd name="T13" fmla="*/ 55 h 82"/>
                  <a:gd name="T14" fmla="*/ 61 w 196"/>
                  <a:gd name="T15" fmla="*/ 16 h 82"/>
                  <a:gd name="T16" fmla="*/ 91 w 196"/>
                  <a:gd name="T17" fmla="*/ 4 h 82"/>
                  <a:gd name="T18" fmla="*/ 178 w 196"/>
                  <a:gd name="T19" fmla="*/ 5 h 82"/>
                  <a:gd name="T20" fmla="*/ 196 w 196"/>
                  <a:gd name="T21" fmla="*/ 9 h 82"/>
                  <a:gd name="T22" fmla="*/ 192 w 196"/>
                  <a:gd name="T23" fmla="*/ 13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6" h="82">
                    <a:moveTo>
                      <a:pt x="192" y="13"/>
                    </a:moveTo>
                    <a:cubicBezTo>
                      <a:pt x="156" y="12"/>
                      <a:pt x="120" y="12"/>
                      <a:pt x="84" y="12"/>
                    </a:cubicBezTo>
                    <a:cubicBezTo>
                      <a:pt x="78" y="11"/>
                      <a:pt x="72" y="14"/>
                      <a:pt x="69" y="19"/>
                    </a:cubicBezTo>
                    <a:cubicBezTo>
                      <a:pt x="56" y="37"/>
                      <a:pt x="29" y="46"/>
                      <a:pt x="28" y="74"/>
                    </a:cubicBezTo>
                    <a:cubicBezTo>
                      <a:pt x="28" y="80"/>
                      <a:pt x="20" y="82"/>
                      <a:pt x="13" y="81"/>
                    </a:cubicBezTo>
                    <a:cubicBezTo>
                      <a:pt x="6" y="80"/>
                      <a:pt x="3" y="76"/>
                      <a:pt x="2" y="69"/>
                    </a:cubicBezTo>
                    <a:cubicBezTo>
                      <a:pt x="0" y="63"/>
                      <a:pt x="3" y="56"/>
                      <a:pt x="9" y="55"/>
                    </a:cubicBezTo>
                    <a:cubicBezTo>
                      <a:pt x="35" y="53"/>
                      <a:pt x="45" y="31"/>
                      <a:pt x="61" y="16"/>
                    </a:cubicBezTo>
                    <a:cubicBezTo>
                      <a:pt x="70" y="8"/>
                      <a:pt x="78" y="4"/>
                      <a:pt x="91" y="4"/>
                    </a:cubicBezTo>
                    <a:cubicBezTo>
                      <a:pt x="120" y="5"/>
                      <a:pt x="149" y="4"/>
                      <a:pt x="178" y="5"/>
                    </a:cubicBezTo>
                    <a:cubicBezTo>
                      <a:pt x="184" y="5"/>
                      <a:pt x="192" y="0"/>
                      <a:pt x="196" y="9"/>
                    </a:cubicBezTo>
                    <a:cubicBezTo>
                      <a:pt x="195" y="10"/>
                      <a:pt x="194" y="12"/>
                      <a:pt x="19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92" name="Freeform 47">
                <a:extLst>
                  <a:ext uri="{FF2B5EF4-FFF2-40B4-BE49-F238E27FC236}">
                    <a16:creationId xmlns:a16="http://schemas.microsoft.com/office/drawing/2014/main" id="{92F60DE4-2383-4979-B6FB-8D48E2A49A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91" y="1749"/>
                <a:ext cx="434" cy="230"/>
              </a:xfrm>
              <a:custGeom>
                <a:avLst/>
                <a:gdLst>
                  <a:gd name="T0" fmla="*/ 232 w 239"/>
                  <a:gd name="T1" fmla="*/ 8 h 127"/>
                  <a:gd name="T2" fmla="*/ 224 w 239"/>
                  <a:gd name="T3" fmla="*/ 29 h 127"/>
                  <a:gd name="T4" fmla="*/ 203 w 239"/>
                  <a:gd name="T5" fmla="*/ 41 h 127"/>
                  <a:gd name="T6" fmla="*/ 141 w 239"/>
                  <a:gd name="T7" fmla="*/ 103 h 127"/>
                  <a:gd name="T8" fmla="*/ 117 w 239"/>
                  <a:gd name="T9" fmla="*/ 113 h 127"/>
                  <a:gd name="T10" fmla="*/ 47 w 239"/>
                  <a:gd name="T11" fmla="*/ 113 h 127"/>
                  <a:gd name="T12" fmla="*/ 17 w 239"/>
                  <a:gd name="T13" fmla="*/ 121 h 127"/>
                  <a:gd name="T14" fmla="*/ 0 w 239"/>
                  <a:gd name="T15" fmla="*/ 115 h 127"/>
                  <a:gd name="T16" fmla="*/ 15 w 239"/>
                  <a:gd name="T17" fmla="*/ 100 h 127"/>
                  <a:gd name="T18" fmla="*/ 70 w 239"/>
                  <a:gd name="T19" fmla="*/ 107 h 127"/>
                  <a:gd name="T20" fmla="*/ 168 w 239"/>
                  <a:gd name="T21" fmla="*/ 67 h 127"/>
                  <a:gd name="T22" fmla="*/ 199 w 239"/>
                  <a:gd name="T23" fmla="*/ 36 h 127"/>
                  <a:gd name="T24" fmla="*/ 209 w 239"/>
                  <a:gd name="T25" fmla="*/ 16 h 127"/>
                  <a:gd name="T26" fmla="*/ 219 w 239"/>
                  <a:gd name="T27" fmla="*/ 3 h 127"/>
                  <a:gd name="T28" fmla="*/ 232 w 239"/>
                  <a:gd name="T29" fmla="*/ 9 h 127"/>
                  <a:gd name="T30" fmla="*/ 227 w 239"/>
                  <a:gd name="T31" fmla="*/ 14 h 127"/>
                  <a:gd name="T32" fmla="*/ 232 w 239"/>
                  <a:gd name="T33" fmla="*/ 8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39" h="127">
                    <a:moveTo>
                      <a:pt x="232" y="8"/>
                    </a:moveTo>
                    <a:cubicBezTo>
                      <a:pt x="239" y="22"/>
                      <a:pt x="237" y="29"/>
                      <a:pt x="224" y="29"/>
                    </a:cubicBezTo>
                    <a:cubicBezTo>
                      <a:pt x="214" y="29"/>
                      <a:pt x="209" y="35"/>
                      <a:pt x="203" y="41"/>
                    </a:cubicBezTo>
                    <a:cubicBezTo>
                      <a:pt x="182" y="61"/>
                      <a:pt x="161" y="82"/>
                      <a:pt x="141" y="103"/>
                    </a:cubicBezTo>
                    <a:cubicBezTo>
                      <a:pt x="134" y="110"/>
                      <a:pt x="127" y="113"/>
                      <a:pt x="117" y="113"/>
                    </a:cubicBezTo>
                    <a:cubicBezTo>
                      <a:pt x="94" y="112"/>
                      <a:pt x="71" y="113"/>
                      <a:pt x="47" y="113"/>
                    </a:cubicBezTo>
                    <a:cubicBezTo>
                      <a:pt x="37" y="113"/>
                      <a:pt x="26" y="111"/>
                      <a:pt x="17" y="121"/>
                    </a:cubicBezTo>
                    <a:cubicBezTo>
                      <a:pt x="11" y="127"/>
                      <a:pt x="2" y="127"/>
                      <a:pt x="0" y="115"/>
                    </a:cubicBezTo>
                    <a:cubicBezTo>
                      <a:pt x="7" y="112"/>
                      <a:pt x="10" y="106"/>
                      <a:pt x="15" y="100"/>
                    </a:cubicBezTo>
                    <a:cubicBezTo>
                      <a:pt x="32" y="111"/>
                      <a:pt x="52" y="105"/>
                      <a:pt x="70" y="107"/>
                    </a:cubicBezTo>
                    <a:cubicBezTo>
                      <a:pt x="111" y="113"/>
                      <a:pt x="144" y="101"/>
                      <a:pt x="168" y="67"/>
                    </a:cubicBezTo>
                    <a:cubicBezTo>
                      <a:pt x="177" y="55"/>
                      <a:pt x="189" y="46"/>
                      <a:pt x="199" y="36"/>
                    </a:cubicBezTo>
                    <a:cubicBezTo>
                      <a:pt x="205" y="30"/>
                      <a:pt x="211" y="26"/>
                      <a:pt x="209" y="16"/>
                    </a:cubicBezTo>
                    <a:cubicBezTo>
                      <a:pt x="208" y="10"/>
                      <a:pt x="213" y="5"/>
                      <a:pt x="219" y="3"/>
                    </a:cubicBezTo>
                    <a:cubicBezTo>
                      <a:pt x="225" y="1"/>
                      <a:pt x="231" y="0"/>
                      <a:pt x="232" y="9"/>
                    </a:cubicBezTo>
                    <a:cubicBezTo>
                      <a:pt x="231" y="10"/>
                      <a:pt x="229" y="12"/>
                      <a:pt x="227" y="14"/>
                    </a:cubicBezTo>
                    <a:cubicBezTo>
                      <a:pt x="229" y="12"/>
                      <a:pt x="230" y="10"/>
                      <a:pt x="23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93" name="Freeform 48">
                <a:extLst>
                  <a:ext uri="{FF2B5EF4-FFF2-40B4-BE49-F238E27FC236}">
                    <a16:creationId xmlns:a16="http://schemas.microsoft.com/office/drawing/2014/main" id="{F4E640D2-A610-4122-A3FA-6AAD638F90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3" y="2134"/>
                <a:ext cx="76" cy="395"/>
              </a:xfrm>
              <a:custGeom>
                <a:avLst/>
                <a:gdLst>
                  <a:gd name="T0" fmla="*/ 3 w 42"/>
                  <a:gd name="T1" fmla="*/ 0 h 218"/>
                  <a:gd name="T2" fmla="*/ 39 w 42"/>
                  <a:gd name="T3" fmla="*/ 85 h 218"/>
                  <a:gd name="T4" fmla="*/ 38 w 42"/>
                  <a:gd name="T5" fmla="*/ 199 h 218"/>
                  <a:gd name="T6" fmla="*/ 35 w 42"/>
                  <a:gd name="T7" fmla="*/ 218 h 218"/>
                  <a:gd name="T8" fmla="*/ 31 w 42"/>
                  <a:gd name="T9" fmla="*/ 213 h 218"/>
                  <a:gd name="T10" fmla="*/ 31 w 42"/>
                  <a:gd name="T11" fmla="*/ 74 h 218"/>
                  <a:gd name="T12" fmla="*/ 2 w 42"/>
                  <a:gd name="T13" fmla="*/ 7 h 218"/>
                  <a:gd name="T14" fmla="*/ 3 w 42"/>
                  <a:gd name="T15" fmla="*/ 0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218">
                    <a:moveTo>
                      <a:pt x="3" y="0"/>
                    </a:moveTo>
                    <a:cubicBezTo>
                      <a:pt x="33" y="20"/>
                      <a:pt x="42" y="49"/>
                      <a:pt x="39" y="85"/>
                    </a:cubicBezTo>
                    <a:cubicBezTo>
                      <a:pt x="36" y="123"/>
                      <a:pt x="38" y="161"/>
                      <a:pt x="38" y="199"/>
                    </a:cubicBezTo>
                    <a:cubicBezTo>
                      <a:pt x="38" y="205"/>
                      <a:pt x="40" y="212"/>
                      <a:pt x="35" y="218"/>
                    </a:cubicBezTo>
                    <a:cubicBezTo>
                      <a:pt x="32" y="217"/>
                      <a:pt x="32" y="215"/>
                      <a:pt x="31" y="213"/>
                    </a:cubicBezTo>
                    <a:cubicBezTo>
                      <a:pt x="31" y="166"/>
                      <a:pt x="28" y="120"/>
                      <a:pt x="31" y="74"/>
                    </a:cubicBezTo>
                    <a:cubicBezTo>
                      <a:pt x="33" y="44"/>
                      <a:pt x="22" y="25"/>
                      <a:pt x="2" y="7"/>
                    </a:cubicBezTo>
                    <a:cubicBezTo>
                      <a:pt x="0" y="4"/>
                      <a:pt x="1" y="2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94" name="Freeform 49">
                <a:extLst>
                  <a:ext uri="{FF2B5EF4-FFF2-40B4-BE49-F238E27FC236}">
                    <a16:creationId xmlns:a16="http://schemas.microsoft.com/office/drawing/2014/main" id="{1BF4ED00-B0D7-4DA6-9CFB-6E25A4BB89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7" y="1401"/>
                <a:ext cx="396" cy="136"/>
              </a:xfrm>
              <a:custGeom>
                <a:avLst/>
                <a:gdLst>
                  <a:gd name="T0" fmla="*/ 13 w 218"/>
                  <a:gd name="T1" fmla="*/ 0 h 75"/>
                  <a:gd name="T2" fmla="*/ 29 w 218"/>
                  <a:gd name="T3" fmla="*/ 13 h 75"/>
                  <a:gd name="T4" fmla="*/ 81 w 218"/>
                  <a:gd name="T5" fmla="*/ 55 h 75"/>
                  <a:gd name="T6" fmla="*/ 165 w 218"/>
                  <a:gd name="T7" fmla="*/ 55 h 75"/>
                  <a:gd name="T8" fmla="*/ 194 w 218"/>
                  <a:gd name="T9" fmla="*/ 47 h 75"/>
                  <a:gd name="T10" fmla="*/ 213 w 218"/>
                  <a:gd name="T11" fmla="*/ 49 h 75"/>
                  <a:gd name="T12" fmla="*/ 212 w 218"/>
                  <a:gd name="T13" fmla="*/ 67 h 75"/>
                  <a:gd name="T14" fmla="*/ 193 w 218"/>
                  <a:gd name="T15" fmla="*/ 68 h 75"/>
                  <a:gd name="T16" fmla="*/ 170 w 218"/>
                  <a:gd name="T17" fmla="*/ 61 h 75"/>
                  <a:gd name="T18" fmla="*/ 72 w 218"/>
                  <a:gd name="T19" fmla="*/ 61 h 75"/>
                  <a:gd name="T20" fmla="*/ 44 w 218"/>
                  <a:gd name="T21" fmla="*/ 49 h 75"/>
                  <a:gd name="T22" fmla="*/ 11 w 218"/>
                  <a:gd name="T23" fmla="*/ 28 h 75"/>
                  <a:gd name="T24" fmla="*/ 1 w 218"/>
                  <a:gd name="T25" fmla="*/ 13 h 75"/>
                  <a:gd name="T26" fmla="*/ 13 w 218"/>
                  <a:gd name="T27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18" h="75">
                    <a:moveTo>
                      <a:pt x="13" y="0"/>
                    </a:moveTo>
                    <a:cubicBezTo>
                      <a:pt x="22" y="1"/>
                      <a:pt x="27" y="5"/>
                      <a:pt x="29" y="13"/>
                    </a:cubicBezTo>
                    <a:cubicBezTo>
                      <a:pt x="35" y="40"/>
                      <a:pt x="54" y="55"/>
                      <a:pt x="81" y="55"/>
                    </a:cubicBezTo>
                    <a:cubicBezTo>
                      <a:pt x="109" y="55"/>
                      <a:pt x="137" y="55"/>
                      <a:pt x="165" y="55"/>
                    </a:cubicBezTo>
                    <a:cubicBezTo>
                      <a:pt x="175" y="55"/>
                      <a:pt x="186" y="57"/>
                      <a:pt x="194" y="47"/>
                    </a:cubicBezTo>
                    <a:cubicBezTo>
                      <a:pt x="199" y="41"/>
                      <a:pt x="208" y="42"/>
                      <a:pt x="213" y="49"/>
                    </a:cubicBezTo>
                    <a:cubicBezTo>
                      <a:pt x="218" y="55"/>
                      <a:pt x="218" y="61"/>
                      <a:pt x="212" y="67"/>
                    </a:cubicBezTo>
                    <a:cubicBezTo>
                      <a:pt x="206" y="73"/>
                      <a:pt x="199" y="75"/>
                      <a:pt x="193" y="68"/>
                    </a:cubicBezTo>
                    <a:cubicBezTo>
                      <a:pt x="187" y="59"/>
                      <a:pt x="178" y="61"/>
                      <a:pt x="170" y="61"/>
                    </a:cubicBezTo>
                    <a:cubicBezTo>
                      <a:pt x="137" y="61"/>
                      <a:pt x="105" y="60"/>
                      <a:pt x="72" y="61"/>
                    </a:cubicBezTo>
                    <a:cubicBezTo>
                      <a:pt x="61" y="61"/>
                      <a:pt x="52" y="58"/>
                      <a:pt x="44" y="49"/>
                    </a:cubicBezTo>
                    <a:cubicBezTo>
                      <a:pt x="35" y="40"/>
                      <a:pt x="28" y="27"/>
                      <a:pt x="11" y="28"/>
                    </a:cubicBezTo>
                    <a:cubicBezTo>
                      <a:pt x="4" y="29"/>
                      <a:pt x="0" y="21"/>
                      <a:pt x="1" y="13"/>
                    </a:cubicBezTo>
                    <a:cubicBezTo>
                      <a:pt x="2" y="6"/>
                      <a:pt x="7" y="2"/>
                      <a:pt x="1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95" name="Freeform 50">
                <a:extLst>
                  <a:ext uri="{FF2B5EF4-FFF2-40B4-BE49-F238E27FC236}">
                    <a16:creationId xmlns:a16="http://schemas.microsoft.com/office/drawing/2014/main" id="{FCB4BD74-2EC2-480D-B379-2B3B4B6026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5" y="812"/>
                <a:ext cx="327" cy="324"/>
              </a:xfrm>
              <a:custGeom>
                <a:avLst/>
                <a:gdLst>
                  <a:gd name="T0" fmla="*/ 0 w 180"/>
                  <a:gd name="T1" fmla="*/ 178 h 179"/>
                  <a:gd name="T2" fmla="*/ 108 w 180"/>
                  <a:gd name="T3" fmla="*/ 67 h 179"/>
                  <a:gd name="T4" fmla="*/ 142 w 180"/>
                  <a:gd name="T5" fmla="*/ 33 h 179"/>
                  <a:gd name="T6" fmla="*/ 151 w 180"/>
                  <a:gd name="T7" fmla="*/ 15 h 179"/>
                  <a:gd name="T8" fmla="*/ 166 w 180"/>
                  <a:gd name="T9" fmla="*/ 0 h 179"/>
                  <a:gd name="T10" fmla="*/ 179 w 180"/>
                  <a:gd name="T11" fmla="*/ 12 h 179"/>
                  <a:gd name="T12" fmla="*/ 165 w 180"/>
                  <a:gd name="T13" fmla="*/ 28 h 179"/>
                  <a:gd name="T14" fmla="*/ 145 w 180"/>
                  <a:gd name="T15" fmla="*/ 38 h 179"/>
                  <a:gd name="T16" fmla="*/ 4 w 180"/>
                  <a:gd name="T17" fmla="*/ 178 h 179"/>
                  <a:gd name="T18" fmla="*/ 0 w 180"/>
                  <a:gd name="T19" fmla="*/ 178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0" h="179">
                    <a:moveTo>
                      <a:pt x="0" y="178"/>
                    </a:moveTo>
                    <a:cubicBezTo>
                      <a:pt x="33" y="138"/>
                      <a:pt x="72" y="104"/>
                      <a:pt x="108" y="67"/>
                    </a:cubicBezTo>
                    <a:cubicBezTo>
                      <a:pt x="119" y="55"/>
                      <a:pt x="130" y="44"/>
                      <a:pt x="142" y="33"/>
                    </a:cubicBezTo>
                    <a:cubicBezTo>
                      <a:pt x="147" y="28"/>
                      <a:pt x="152" y="24"/>
                      <a:pt x="151" y="15"/>
                    </a:cubicBezTo>
                    <a:cubicBezTo>
                      <a:pt x="150" y="5"/>
                      <a:pt x="156" y="0"/>
                      <a:pt x="166" y="0"/>
                    </a:cubicBezTo>
                    <a:cubicBezTo>
                      <a:pt x="174" y="0"/>
                      <a:pt x="178" y="5"/>
                      <a:pt x="179" y="12"/>
                    </a:cubicBezTo>
                    <a:cubicBezTo>
                      <a:pt x="180" y="22"/>
                      <a:pt x="173" y="29"/>
                      <a:pt x="165" y="28"/>
                    </a:cubicBezTo>
                    <a:cubicBezTo>
                      <a:pt x="155" y="26"/>
                      <a:pt x="151" y="33"/>
                      <a:pt x="145" y="38"/>
                    </a:cubicBezTo>
                    <a:cubicBezTo>
                      <a:pt x="98" y="84"/>
                      <a:pt x="51" y="131"/>
                      <a:pt x="4" y="178"/>
                    </a:cubicBezTo>
                    <a:cubicBezTo>
                      <a:pt x="2" y="179"/>
                      <a:pt x="1" y="179"/>
                      <a:pt x="0" y="17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96" name="Freeform 51">
                <a:extLst>
                  <a:ext uri="{FF2B5EF4-FFF2-40B4-BE49-F238E27FC236}">
                    <a16:creationId xmlns:a16="http://schemas.microsoft.com/office/drawing/2014/main" id="{5E07043A-2D05-4167-BBFC-6814A79590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0" y="1825"/>
                <a:ext cx="455" cy="149"/>
              </a:xfrm>
              <a:custGeom>
                <a:avLst/>
                <a:gdLst>
                  <a:gd name="T0" fmla="*/ 22 w 251"/>
                  <a:gd name="T1" fmla="*/ 27 h 82"/>
                  <a:gd name="T2" fmla="*/ 3 w 251"/>
                  <a:gd name="T3" fmla="*/ 25 h 82"/>
                  <a:gd name="T4" fmla="*/ 4 w 251"/>
                  <a:gd name="T5" fmla="*/ 8 h 82"/>
                  <a:gd name="T6" fmla="*/ 24 w 251"/>
                  <a:gd name="T7" fmla="*/ 7 h 82"/>
                  <a:gd name="T8" fmla="*/ 51 w 251"/>
                  <a:gd name="T9" fmla="*/ 14 h 82"/>
                  <a:gd name="T10" fmla="*/ 230 w 251"/>
                  <a:gd name="T11" fmla="*/ 14 h 82"/>
                  <a:gd name="T12" fmla="*/ 247 w 251"/>
                  <a:gd name="T13" fmla="*/ 31 h 82"/>
                  <a:gd name="T14" fmla="*/ 250 w 251"/>
                  <a:gd name="T15" fmla="*/ 75 h 82"/>
                  <a:gd name="T16" fmla="*/ 246 w 251"/>
                  <a:gd name="T17" fmla="*/ 81 h 82"/>
                  <a:gd name="T18" fmla="*/ 238 w 251"/>
                  <a:gd name="T19" fmla="*/ 79 h 82"/>
                  <a:gd name="T20" fmla="*/ 238 w 251"/>
                  <a:gd name="T21" fmla="*/ 75 h 82"/>
                  <a:gd name="T22" fmla="*/ 241 w 251"/>
                  <a:gd name="T23" fmla="*/ 29 h 82"/>
                  <a:gd name="T24" fmla="*/ 229 w 251"/>
                  <a:gd name="T25" fmla="*/ 20 h 82"/>
                  <a:gd name="T26" fmla="*/ 39 w 251"/>
                  <a:gd name="T27" fmla="*/ 19 h 82"/>
                  <a:gd name="T28" fmla="*/ 22 w 251"/>
                  <a:gd name="T29" fmla="*/ 27 h 82"/>
                  <a:gd name="T30" fmla="*/ 17 w 251"/>
                  <a:gd name="T31" fmla="*/ 21 h 82"/>
                  <a:gd name="T32" fmla="*/ 22 w 251"/>
                  <a:gd name="T33" fmla="*/ 27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1" h="82">
                    <a:moveTo>
                      <a:pt x="22" y="27"/>
                    </a:moveTo>
                    <a:cubicBezTo>
                      <a:pt x="15" y="35"/>
                      <a:pt x="9" y="32"/>
                      <a:pt x="3" y="25"/>
                    </a:cubicBezTo>
                    <a:cubicBezTo>
                      <a:pt x="0" y="20"/>
                      <a:pt x="0" y="13"/>
                      <a:pt x="4" y="8"/>
                    </a:cubicBezTo>
                    <a:cubicBezTo>
                      <a:pt x="10" y="2"/>
                      <a:pt x="18" y="0"/>
                      <a:pt x="24" y="7"/>
                    </a:cubicBezTo>
                    <a:cubicBezTo>
                      <a:pt x="31" y="16"/>
                      <a:pt x="41" y="14"/>
                      <a:pt x="51" y="14"/>
                    </a:cubicBezTo>
                    <a:cubicBezTo>
                      <a:pt x="110" y="14"/>
                      <a:pt x="170" y="15"/>
                      <a:pt x="230" y="14"/>
                    </a:cubicBezTo>
                    <a:cubicBezTo>
                      <a:pt x="243" y="14"/>
                      <a:pt x="247" y="18"/>
                      <a:pt x="247" y="31"/>
                    </a:cubicBezTo>
                    <a:cubicBezTo>
                      <a:pt x="247" y="45"/>
                      <a:pt x="242" y="61"/>
                      <a:pt x="250" y="75"/>
                    </a:cubicBezTo>
                    <a:cubicBezTo>
                      <a:pt x="251" y="79"/>
                      <a:pt x="249" y="80"/>
                      <a:pt x="246" y="81"/>
                    </a:cubicBezTo>
                    <a:cubicBezTo>
                      <a:pt x="243" y="82"/>
                      <a:pt x="240" y="81"/>
                      <a:pt x="238" y="79"/>
                    </a:cubicBezTo>
                    <a:cubicBezTo>
                      <a:pt x="237" y="78"/>
                      <a:pt x="237" y="76"/>
                      <a:pt x="238" y="75"/>
                    </a:cubicBezTo>
                    <a:cubicBezTo>
                      <a:pt x="244" y="60"/>
                      <a:pt x="240" y="44"/>
                      <a:pt x="241" y="29"/>
                    </a:cubicBezTo>
                    <a:cubicBezTo>
                      <a:pt x="241" y="21"/>
                      <a:pt x="236" y="20"/>
                      <a:pt x="229" y="20"/>
                    </a:cubicBezTo>
                    <a:cubicBezTo>
                      <a:pt x="166" y="20"/>
                      <a:pt x="103" y="20"/>
                      <a:pt x="39" y="19"/>
                    </a:cubicBezTo>
                    <a:cubicBezTo>
                      <a:pt x="31" y="19"/>
                      <a:pt x="29" y="26"/>
                      <a:pt x="22" y="27"/>
                    </a:cubicBezTo>
                    <a:cubicBezTo>
                      <a:pt x="20" y="25"/>
                      <a:pt x="19" y="23"/>
                      <a:pt x="17" y="21"/>
                    </a:cubicBezTo>
                    <a:cubicBezTo>
                      <a:pt x="19" y="23"/>
                      <a:pt x="20" y="25"/>
                      <a:pt x="22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97" name="Freeform 52">
                <a:extLst>
                  <a:ext uri="{FF2B5EF4-FFF2-40B4-BE49-F238E27FC236}">
                    <a16:creationId xmlns:a16="http://schemas.microsoft.com/office/drawing/2014/main" id="{9C2B7F33-4303-4547-B3CE-607F86D9E3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7" y="2619"/>
                <a:ext cx="122" cy="124"/>
              </a:xfrm>
              <a:custGeom>
                <a:avLst/>
                <a:gdLst>
                  <a:gd name="T0" fmla="*/ 67 w 67"/>
                  <a:gd name="T1" fmla="*/ 15 h 68"/>
                  <a:gd name="T2" fmla="*/ 51 w 67"/>
                  <a:gd name="T3" fmla="*/ 31 h 68"/>
                  <a:gd name="T4" fmla="*/ 31 w 67"/>
                  <a:gd name="T5" fmla="*/ 51 h 68"/>
                  <a:gd name="T6" fmla="*/ 14 w 67"/>
                  <a:gd name="T7" fmla="*/ 67 h 68"/>
                  <a:gd name="T8" fmla="*/ 0 w 67"/>
                  <a:gd name="T9" fmla="*/ 53 h 68"/>
                  <a:gd name="T10" fmla="*/ 16 w 67"/>
                  <a:gd name="T11" fmla="*/ 37 h 68"/>
                  <a:gd name="T12" fmla="*/ 37 w 67"/>
                  <a:gd name="T13" fmla="*/ 14 h 68"/>
                  <a:gd name="T14" fmla="*/ 53 w 67"/>
                  <a:gd name="T15" fmla="*/ 1 h 68"/>
                  <a:gd name="T16" fmla="*/ 67 w 67"/>
                  <a:gd name="T17" fmla="*/ 15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7" h="68">
                    <a:moveTo>
                      <a:pt x="67" y="15"/>
                    </a:moveTo>
                    <a:cubicBezTo>
                      <a:pt x="67" y="25"/>
                      <a:pt x="61" y="31"/>
                      <a:pt x="51" y="31"/>
                    </a:cubicBezTo>
                    <a:cubicBezTo>
                      <a:pt x="37" y="31"/>
                      <a:pt x="31" y="39"/>
                      <a:pt x="31" y="51"/>
                    </a:cubicBezTo>
                    <a:cubicBezTo>
                      <a:pt x="30" y="62"/>
                      <a:pt x="24" y="68"/>
                      <a:pt x="14" y="67"/>
                    </a:cubicBezTo>
                    <a:cubicBezTo>
                      <a:pt x="6" y="67"/>
                      <a:pt x="1" y="61"/>
                      <a:pt x="0" y="53"/>
                    </a:cubicBezTo>
                    <a:cubicBezTo>
                      <a:pt x="0" y="43"/>
                      <a:pt x="6" y="37"/>
                      <a:pt x="16" y="37"/>
                    </a:cubicBezTo>
                    <a:cubicBezTo>
                      <a:pt x="31" y="36"/>
                      <a:pt x="37" y="29"/>
                      <a:pt x="37" y="14"/>
                    </a:cubicBezTo>
                    <a:cubicBezTo>
                      <a:pt x="37" y="5"/>
                      <a:pt x="44" y="0"/>
                      <a:pt x="53" y="1"/>
                    </a:cubicBezTo>
                    <a:cubicBezTo>
                      <a:pt x="61" y="1"/>
                      <a:pt x="66" y="6"/>
                      <a:pt x="67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98" name="Freeform 53">
                <a:extLst>
                  <a:ext uri="{FF2B5EF4-FFF2-40B4-BE49-F238E27FC236}">
                    <a16:creationId xmlns:a16="http://schemas.microsoft.com/office/drawing/2014/main" id="{07DF95C8-A0CE-4352-9BD7-3B3C552113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4" y="2364"/>
                <a:ext cx="205" cy="359"/>
              </a:xfrm>
              <a:custGeom>
                <a:avLst/>
                <a:gdLst>
                  <a:gd name="T0" fmla="*/ 2 w 113"/>
                  <a:gd name="T1" fmla="*/ 192 h 198"/>
                  <a:gd name="T2" fmla="*/ 81 w 113"/>
                  <a:gd name="T3" fmla="*/ 111 h 198"/>
                  <a:gd name="T4" fmla="*/ 92 w 113"/>
                  <a:gd name="T5" fmla="*/ 85 h 198"/>
                  <a:gd name="T6" fmla="*/ 82 w 113"/>
                  <a:gd name="T7" fmla="*/ 19 h 198"/>
                  <a:gd name="T8" fmla="*/ 87 w 113"/>
                  <a:gd name="T9" fmla="*/ 3 h 198"/>
                  <a:gd name="T10" fmla="*/ 104 w 113"/>
                  <a:gd name="T11" fmla="*/ 4 h 198"/>
                  <a:gd name="T12" fmla="*/ 108 w 113"/>
                  <a:gd name="T13" fmla="*/ 19 h 198"/>
                  <a:gd name="T14" fmla="*/ 99 w 113"/>
                  <a:gd name="T15" fmla="*/ 86 h 198"/>
                  <a:gd name="T16" fmla="*/ 86 w 113"/>
                  <a:gd name="T17" fmla="*/ 115 h 198"/>
                  <a:gd name="T18" fmla="*/ 2 w 113"/>
                  <a:gd name="T19" fmla="*/ 198 h 198"/>
                  <a:gd name="T20" fmla="*/ 2 w 113"/>
                  <a:gd name="T21" fmla="*/ 192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3" h="198">
                    <a:moveTo>
                      <a:pt x="2" y="192"/>
                    </a:moveTo>
                    <a:cubicBezTo>
                      <a:pt x="28" y="165"/>
                      <a:pt x="54" y="138"/>
                      <a:pt x="81" y="111"/>
                    </a:cubicBezTo>
                    <a:cubicBezTo>
                      <a:pt x="89" y="104"/>
                      <a:pt x="94" y="96"/>
                      <a:pt x="92" y="85"/>
                    </a:cubicBezTo>
                    <a:cubicBezTo>
                      <a:pt x="90" y="63"/>
                      <a:pt x="100" y="39"/>
                      <a:pt x="82" y="19"/>
                    </a:cubicBezTo>
                    <a:cubicBezTo>
                      <a:pt x="78" y="15"/>
                      <a:pt x="81" y="7"/>
                      <a:pt x="87" y="3"/>
                    </a:cubicBezTo>
                    <a:cubicBezTo>
                      <a:pt x="93" y="0"/>
                      <a:pt x="98" y="0"/>
                      <a:pt x="104" y="4"/>
                    </a:cubicBezTo>
                    <a:cubicBezTo>
                      <a:pt x="108" y="8"/>
                      <a:pt x="113" y="15"/>
                      <a:pt x="108" y="19"/>
                    </a:cubicBezTo>
                    <a:cubicBezTo>
                      <a:pt x="90" y="40"/>
                      <a:pt x="100" y="64"/>
                      <a:pt x="99" y="86"/>
                    </a:cubicBezTo>
                    <a:cubicBezTo>
                      <a:pt x="98" y="98"/>
                      <a:pt x="95" y="107"/>
                      <a:pt x="86" y="115"/>
                    </a:cubicBezTo>
                    <a:cubicBezTo>
                      <a:pt x="58" y="143"/>
                      <a:pt x="30" y="170"/>
                      <a:pt x="2" y="198"/>
                    </a:cubicBezTo>
                    <a:cubicBezTo>
                      <a:pt x="0" y="196"/>
                      <a:pt x="0" y="194"/>
                      <a:pt x="2" y="19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99" name="Freeform 54">
                <a:extLst>
                  <a:ext uri="{FF2B5EF4-FFF2-40B4-BE49-F238E27FC236}">
                    <a16:creationId xmlns:a16="http://schemas.microsoft.com/office/drawing/2014/main" id="{9C163937-1F6B-4F42-8235-DDAF625B5A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0" y="3479"/>
                <a:ext cx="71" cy="317"/>
              </a:xfrm>
              <a:custGeom>
                <a:avLst/>
                <a:gdLst>
                  <a:gd name="T0" fmla="*/ 36 w 39"/>
                  <a:gd name="T1" fmla="*/ 175 h 175"/>
                  <a:gd name="T2" fmla="*/ 3 w 39"/>
                  <a:gd name="T3" fmla="*/ 102 h 175"/>
                  <a:gd name="T4" fmla="*/ 3 w 39"/>
                  <a:gd name="T5" fmla="*/ 3 h 175"/>
                  <a:gd name="T6" fmla="*/ 13 w 39"/>
                  <a:gd name="T7" fmla="*/ 3 h 175"/>
                  <a:gd name="T8" fmla="*/ 12 w 39"/>
                  <a:gd name="T9" fmla="*/ 132 h 175"/>
                  <a:gd name="T10" fmla="*/ 25 w 39"/>
                  <a:gd name="T11" fmla="*/ 155 h 175"/>
                  <a:gd name="T12" fmla="*/ 39 w 39"/>
                  <a:gd name="T13" fmla="*/ 171 h 175"/>
                  <a:gd name="T14" fmla="*/ 36 w 39"/>
                  <a:gd name="T15" fmla="*/ 17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175">
                    <a:moveTo>
                      <a:pt x="36" y="175"/>
                    </a:moveTo>
                    <a:cubicBezTo>
                      <a:pt x="11" y="157"/>
                      <a:pt x="0" y="134"/>
                      <a:pt x="3" y="102"/>
                    </a:cubicBezTo>
                    <a:cubicBezTo>
                      <a:pt x="6" y="69"/>
                      <a:pt x="4" y="36"/>
                      <a:pt x="3" y="3"/>
                    </a:cubicBezTo>
                    <a:cubicBezTo>
                      <a:pt x="6" y="0"/>
                      <a:pt x="10" y="0"/>
                      <a:pt x="13" y="3"/>
                    </a:cubicBezTo>
                    <a:cubicBezTo>
                      <a:pt x="12" y="46"/>
                      <a:pt x="12" y="89"/>
                      <a:pt x="12" y="132"/>
                    </a:cubicBezTo>
                    <a:cubicBezTo>
                      <a:pt x="11" y="143"/>
                      <a:pt x="19" y="148"/>
                      <a:pt x="25" y="155"/>
                    </a:cubicBezTo>
                    <a:cubicBezTo>
                      <a:pt x="30" y="160"/>
                      <a:pt x="35" y="166"/>
                      <a:pt x="39" y="171"/>
                    </a:cubicBezTo>
                    <a:cubicBezTo>
                      <a:pt x="39" y="173"/>
                      <a:pt x="38" y="174"/>
                      <a:pt x="36" y="17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00" name="Freeform 55">
                <a:extLst>
                  <a:ext uri="{FF2B5EF4-FFF2-40B4-BE49-F238E27FC236}">
                    <a16:creationId xmlns:a16="http://schemas.microsoft.com/office/drawing/2014/main" id="{48105C98-F3B8-40AE-BEE0-5E45331241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2" y="2556"/>
                <a:ext cx="87" cy="453"/>
              </a:xfrm>
              <a:custGeom>
                <a:avLst/>
                <a:gdLst>
                  <a:gd name="T0" fmla="*/ 7 w 48"/>
                  <a:gd name="T1" fmla="*/ 235 h 250"/>
                  <a:gd name="T2" fmla="*/ 5 w 48"/>
                  <a:gd name="T3" fmla="*/ 248 h 250"/>
                  <a:gd name="T4" fmla="*/ 2 w 48"/>
                  <a:gd name="T5" fmla="*/ 247 h 250"/>
                  <a:gd name="T6" fmla="*/ 0 w 48"/>
                  <a:gd name="T7" fmla="*/ 52 h 250"/>
                  <a:gd name="T8" fmla="*/ 8 w 48"/>
                  <a:gd name="T9" fmla="*/ 37 h 250"/>
                  <a:gd name="T10" fmla="*/ 21 w 48"/>
                  <a:gd name="T11" fmla="*/ 12 h 250"/>
                  <a:gd name="T12" fmla="*/ 34 w 48"/>
                  <a:gd name="T13" fmla="*/ 0 h 250"/>
                  <a:gd name="T14" fmla="*/ 48 w 48"/>
                  <a:gd name="T15" fmla="*/ 15 h 250"/>
                  <a:gd name="T16" fmla="*/ 36 w 48"/>
                  <a:gd name="T17" fmla="*/ 28 h 250"/>
                  <a:gd name="T18" fmla="*/ 7 w 48"/>
                  <a:gd name="T19" fmla="*/ 52 h 250"/>
                  <a:gd name="T20" fmla="*/ 7 w 48"/>
                  <a:gd name="T21" fmla="*/ 235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8" h="250">
                    <a:moveTo>
                      <a:pt x="7" y="235"/>
                    </a:moveTo>
                    <a:cubicBezTo>
                      <a:pt x="6" y="240"/>
                      <a:pt x="6" y="244"/>
                      <a:pt x="5" y="248"/>
                    </a:cubicBezTo>
                    <a:cubicBezTo>
                      <a:pt x="4" y="250"/>
                      <a:pt x="3" y="249"/>
                      <a:pt x="2" y="247"/>
                    </a:cubicBezTo>
                    <a:cubicBezTo>
                      <a:pt x="1" y="182"/>
                      <a:pt x="1" y="117"/>
                      <a:pt x="0" y="52"/>
                    </a:cubicBezTo>
                    <a:cubicBezTo>
                      <a:pt x="0" y="45"/>
                      <a:pt x="4" y="41"/>
                      <a:pt x="8" y="37"/>
                    </a:cubicBezTo>
                    <a:cubicBezTo>
                      <a:pt x="15" y="30"/>
                      <a:pt x="23" y="25"/>
                      <a:pt x="21" y="12"/>
                    </a:cubicBezTo>
                    <a:cubicBezTo>
                      <a:pt x="20" y="5"/>
                      <a:pt x="27" y="0"/>
                      <a:pt x="34" y="0"/>
                    </a:cubicBezTo>
                    <a:cubicBezTo>
                      <a:pt x="43" y="1"/>
                      <a:pt x="48" y="6"/>
                      <a:pt x="48" y="15"/>
                    </a:cubicBezTo>
                    <a:cubicBezTo>
                      <a:pt x="48" y="22"/>
                      <a:pt x="44" y="28"/>
                      <a:pt x="36" y="28"/>
                    </a:cubicBezTo>
                    <a:cubicBezTo>
                      <a:pt x="20" y="28"/>
                      <a:pt x="12" y="38"/>
                      <a:pt x="7" y="52"/>
                    </a:cubicBezTo>
                    <a:cubicBezTo>
                      <a:pt x="7" y="113"/>
                      <a:pt x="7" y="174"/>
                      <a:pt x="7" y="2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01" name="Freeform 56">
                <a:extLst>
                  <a:ext uri="{FF2B5EF4-FFF2-40B4-BE49-F238E27FC236}">
                    <a16:creationId xmlns:a16="http://schemas.microsoft.com/office/drawing/2014/main" id="{00461409-9928-4204-B29A-A4145C29D5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6" y="2202"/>
                <a:ext cx="87" cy="468"/>
              </a:xfrm>
              <a:custGeom>
                <a:avLst/>
                <a:gdLst>
                  <a:gd name="T0" fmla="*/ 5 w 48"/>
                  <a:gd name="T1" fmla="*/ 2 h 258"/>
                  <a:gd name="T2" fmla="*/ 33 w 48"/>
                  <a:gd name="T3" fmla="*/ 67 h 258"/>
                  <a:gd name="T4" fmla="*/ 33 w 48"/>
                  <a:gd name="T5" fmla="*/ 197 h 258"/>
                  <a:gd name="T6" fmla="*/ 42 w 48"/>
                  <a:gd name="T7" fmla="*/ 237 h 258"/>
                  <a:gd name="T8" fmla="*/ 38 w 48"/>
                  <a:gd name="T9" fmla="*/ 254 h 258"/>
                  <a:gd name="T10" fmla="*/ 22 w 48"/>
                  <a:gd name="T11" fmla="*/ 254 h 258"/>
                  <a:gd name="T12" fmla="*/ 18 w 48"/>
                  <a:gd name="T13" fmla="*/ 237 h 258"/>
                  <a:gd name="T14" fmla="*/ 27 w 48"/>
                  <a:gd name="T15" fmla="*/ 198 h 258"/>
                  <a:gd name="T16" fmla="*/ 28 w 48"/>
                  <a:gd name="T17" fmla="*/ 64 h 258"/>
                  <a:gd name="T18" fmla="*/ 0 w 48"/>
                  <a:gd name="T19" fmla="*/ 6 h 258"/>
                  <a:gd name="T20" fmla="*/ 5 w 48"/>
                  <a:gd name="T21" fmla="*/ 2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8" h="258">
                    <a:moveTo>
                      <a:pt x="5" y="2"/>
                    </a:moveTo>
                    <a:cubicBezTo>
                      <a:pt x="29" y="18"/>
                      <a:pt x="35" y="39"/>
                      <a:pt x="33" y="67"/>
                    </a:cubicBezTo>
                    <a:cubicBezTo>
                      <a:pt x="31" y="110"/>
                      <a:pt x="32" y="153"/>
                      <a:pt x="33" y="197"/>
                    </a:cubicBezTo>
                    <a:cubicBezTo>
                      <a:pt x="33" y="210"/>
                      <a:pt x="28" y="225"/>
                      <a:pt x="42" y="237"/>
                    </a:cubicBezTo>
                    <a:cubicBezTo>
                      <a:pt x="48" y="242"/>
                      <a:pt x="44" y="250"/>
                      <a:pt x="38" y="254"/>
                    </a:cubicBezTo>
                    <a:cubicBezTo>
                      <a:pt x="33" y="258"/>
                      <a:pt x="27" y="258"/>
                      <a:pt x="22" y="254"/>
                    </a:cubicBezTo>
                    <a:cubicBezTo>
                      <a:pt x="16" y="249"/>
                      <a:pt x="13" y="241"/>
                      <a:pt x="18" y="237"/>
                    </a:cubicBezTo>
                    <a:cubicBezTo>
                      <a:pt x="31" y="225"/>
                      <a:pt x="27" y="211"/>
                      <a:pt x="27" y="198"/>
                    </a:cubicBezTo>
                    <a:cubicBezTo>
                      <a:pt x="28" y="153"/>
                      <a:pt x="26" y="109"/>
                      <a:pt x="28" y="64"/>
                    </a:cubicBezTo>
                    <a:cubicBezTo>
                      <a:pt x="30" y="38"/>
                      <a:pt x="21" y="20"/>
                      <a:pt x="0" y="6"/>
                    </a:cubicBezTo>
                    <a:cubicBezTo>
                      <a:pt x="0" y="2"/>
                      <a:pt x="1" y="0"/>
                      <a:pt x="5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02" name="Freeform 57">
                <a:extLst>
                  <a:ext uri="{FF2B5EF4-FFF2-40B4-BE49-F238E27FC236}">
                    <a16:creationId xmlns:a16="http://schemas.microsoft.com/office/drawing/2014/main" id="{F45C49AD-8992-41EF-9923-201AB963B2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1" y="1350"/>
                <a:ext cx="258" cy="270"/>
              </a:xfrm>
              <a:custGeom>
                <a:avLst/>
                <a:gdLst>
                  <a:gd name="T0" fmla="*/ 0 w 142"/>
                  <a:gd name="T1" fmla="*/ 129 h 149"/>
                  <a:gd name="T2" fmla="*/ 18 w 142"/>
                  <a:gd name="T3" fmla="*/ 118 h 149"/>
                  <a:gd name="T4" fmla="*/ 95 w 142"/>
                  <a:gd name="T5" fmla="*/ 40 h 149"/>
                  <a:gd name="T6" fmla="*/ 112 w 142"/>
                  <a:gd name="T7" fmla="*/ 11 h 149"/>
                  <a:gd name="T8" fmla="*/ 127 w 142"/>
                  <a:gd name="T9" fmla="*/ 0 h 149"/>
                  <a:gd name="T10" fmla="*/ 140 w 142"/>
                  <a:gd name="T11" fmla="*/ 12 h 149"/>
                  <a:gd name="T12" fmla="*/ 129 w 142"/>
                  <a:gd name="T13" fmla="*/ 28 h 149"/>
                  <a:gd name="T14" fmla="*/ 100 w 142"/>
                  <a:gd name="T15" fmla="*/ 45 h 149"/>
                  <a:gd name="T16" fmla="*/ 35 w 142"/>
                  <a:gd name="T17" fmla="*/ 110 h 149"/>
                  <a:gd name="T18" fmla="*/ 9 w 142"/>
                  <a:gd name="T19" fmla="*/ 149 h 149"/>
                  <a:gd name="T20" fmla="*/ 0 w 142"/>
                  <a:gd name="T21" fmla="*/ 129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2" h="149">
                    <a:moveTo>
                      <a:pt x="0" y="129"/>
                    </a:moveTo>
                    <a:cubicBezTo>
                      <a:pt x="8" y="129"/>
                      <a:pt x="13" y="123"/>
                      <a:pt x="18" y="118"/>
                    </a:cubicBezTo>
                    <a:cubicBezTo>
                      <a:pt x="44" y="92"/>
                      <a:pt x="69" y="66"/>
                      <a:pt x="95" y="40"/>
                    </a:cubicBezTo>
                    <a:cubicBezTo>
                      <a:pt x="103" y="32"/>
                      <a:pt x="114" y="26"/>
                      <a:pt x="112" y="11"/>
                    </a:cubicBezTo>
                    <a:cubicBezTo>
                      <a:pt x="112" y="4"/>
                      <a:pt x="119" y="0"/>
                      <a:pt x="127" y="0"/>
                    </a:cubicBezTo>
                    <a:cubicBezTo>
                      <a:pt x="134" y="0"/>
                      <a:pt x="139" y="5"/>
                      <a:pt x="140" y="12"/>
                    </a:cubicBezTo>
                    <a:cubicBezTo>
                      <a:pt x="142" y="21"/>
                      <a:pt x="136" y="28"/>
                      <a:pt x="129" y="28"/>
                    </a:cubicBezTo>
                    <a:cubicBezTo>
                      <a:pt x="114" y="27"/>
                      <a:pt x="108" y="37"/>
                      <a:pt x="100" y="45"/>
                    </a:cubicBezTo>
                    <a:cubicBezTo>
                      <a:pt x="78" y="67"/>
                      <a:pt x="56" y="88"/>
                      <a:pt x="35" y="110"/>
                    </a:cubicBezTo>
                    <a:cubicBezTo>
                      <a:pt x="23" y="121"/>
                      <a:pt x="10" y="131"/>
                      <a:pt x="9" y="149"/>
                    </a:cubicBezTo>
                    <a:cubicBezTo>
                      <a:pt x="2" y="144"/>
                      <a:pt x="0" y="137"/>
                      <a:pt x="0" y="1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03" name="Freeform 58">
                <a:extLst>
                  <a:ext uri="{FF2B5EF4-FFF2-40B4-BE49-F238E27FC236}">
                    <a16:creationId xmlns:a16="http://schemas.microsoft.com/office/drawing/2014/main" id="{ABBFFE67-75A8-4BC2-B4A1-0FF732033B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2" y="1662"/>
                <a:ext cx="433" cy="67"/>
              </a:xfrm>
              <a:custGeom>
                <a:avLst/>
                <a:gdLst>
                  <a:gd name="T0" fmla="*/ 239 w 239"/>
                  <a:gd name="T1" fmla="*/ 17 h 37"/>
                  <a:gd name="T2" fmla="*/ 219 w 239"/>
                  <a:gd name="T3" fmla="*/ 21 h 37"/>
                  <a:gd name="T4" fmla="*/ 49 w 239"/>
                  <a:gd name="T5" fmla="*/ 21 h 37"/>
                  <a:gd name="T6" fmla="*/ 28 w 239"/>
                  <a:gd name="T7" fmla="*/ 28 h 37"/>
                  <a:gd name="T8" fmla="*/ 6 w 239"/>
                  <a:gd name="T9" fmla="*/ 28 h 37"/>
                  <a:gd name="T10" fmla="*/ 6 w 239"/>
                  <a:gd name="T11" fmla="*/ 8 h 37"/>
                  <a:gd name="T12" fmla="*/ 28 w 239"/>
                  <a:gd name="T13" fmla="*/ 8 h 37"/>
                  <a:gd name="T14" fmla="*/ 51 w 239"/>
                  <a:gd name="T15" fmla="*/ 16 h 37"/>
                  <a:gd name="T16" fmla="*/ 233 w 239"/>
                  <a:gd name="T17" fmla="*/ 16 h 37"/>
                  <a:gd name="T18" fmla="*/ 239 w 239"/>
                  <a:gd name="T19" fmla="*/ 1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9" h="37">
                    <a:moveTo>
                      <a:pt x="239" y="17"/>
                    </a:moveTo>
                    <a:cubicBezTo>
                      <a:pt x="234" y="23"/>
                      <a:pt x="226" y="21"/>
                      <a:pt x="219" y="21"/>
                    </a:cubicBezTo>
                    <a:cubicBezTo>
                      <a:pt x="162" y="21"/>
                      <a:pt x="106" y="21"/>
                      <a:pt x="49" y="21"/>
                    </a:cubicBezTo>
                    <a:cubicBezTo>
                      <a:pt x="41" y="21"/>
                      <a:pt x="34" y="20"/>
                      <a:pt x="28" y="28"/>
                    </a:cubicBezTo>
                    <a:cubicBezTo>
                      <a:pt x="22" y="37"/>
                      <a:pt x="13" y="35"/>
                      <a:pt x="6" y="28"/>
                    </a:cubicBezTo>
                    <a:cubicBezTo>
                      <a:pt x="0" y="22"/>
                      <a:pt x="0" y="14"/>
                      <a:pt x="6" y="8"/>
                    </a:cubicBezTo>
                    <a:cubicBezTo>
                      <a:pt x="13" y="1"/>
                      <a:pt x="23" y="0"/>
                      <a:pt x="28" y="8"/>
                    </a:cubicBezTo>
                    <a:cubicBezTo>
                      <a:pt x="35" y="17"/>
                      <a:pt x="43" y="16"/>
                      <a:pt x="51" y="16"/>
                    </a:cubicBezTo>
                    <a:cubicBezTo>
                      <a:pt x="112" y="16"/>
                      <a:pt x="172" y="16"/>
                      <a:pt x="233" y="16"/>
                    </a:cubicBezTo>
                    <a:cubicBezTo>
                      <a:pt x="235" y="15"/>
                      <a:pt x="237" y="15"/>
                      <a:pt x="239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04" name="Freeform 59">
                <a:extLst>
                  <a:ext uri="{FF2B5EF4-FFF2-40B4-BE49-F238E27FC236}">
                    <a16:creationId xmlns:a16="http://schemas.microsoft.com/office/drawing/2014/main" id="{55BBF854-AFDD-4EA1-841F-5C6AA8443D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7" y="1232"/>
                <a:ext cx="263" cy="261"/>
              </a:xfrm>
              <a:custGeom>
                <a:avLst/>
                <a:gdLst>
                  <a:gd name="T0" fmla="*/ 144 w 145"/>
                  <a:gd name="T1" fmla="*/ 6 h 144"/>
                  <a:gd name="T2" fmla="*/ 35 w 145"/>
                  <a:gd name="T3" fmla="*/ 113 h 144"/>
                  <a:gd name="T4" fmla="*/ 29 w 145"/>
                  <a:gd name="T5" fmla="*/ 131 h 144"/>
                  <a:gd name="T6" fmla="*/ 14 w 145"/>
                  <a:gd name="T7" fmla="*/ 144 h 144"/>
                  <a:gd name="T8" fmla="*/ 0 w 145"/>
                  <a:gd name="T9" fmla="*/ 130 h 144"/>
                  <a:gd name="T10" fmla="*/ 14 w 145"/>
                  <a:gd name="T11" fmla="*/ 117 h 144"/>
                  <a:gd name="T12" fmla="*/ 35 w 145"/>
                  <a:gd name="T13" fmla="*/ 105 h 144"/>
                  <a:gd name="T14" fmla="*/ 140 w 145"/>
                  <a:gd name="T15" fmla="*/ 1 h 144"/>
                  <a:gd name="T16" fmla="*/ 144 w 145"/>
                  <a:gd name="T17" fmla="*/ 6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5" h="144">
                    <a:moveTo>
                      <a:pt x="144" y="6"/>
                    </a:moveTo>
                    <a:cubicBezTo>
                      <a:pt x="108" y="42"/>
                      <a:pt x="72" y="78"/>
                      <a:pt x="35" y="113"/>
                    </a:cubicBezTo>
                    <a:cubicBezTo>
                      <a:pt x="30" y="119"/>
                      <a:pt x="28" y="124"/>
                      <a:pt x="29" y="131"/>
                    </a:cubicBezTo>
                    <a:cubicBezTo>
                      <a:pt x="29" y="140"/>
                      <a:pt x="22" y="144"/>
                      <a:pt x="14" y="144"/>
                    </a:cubicBezTo>
                    <a:cubicBezTo>
                      <a:pt x="6" y="144"/>
                      <a:pt x="0" y="139"/>
                      <a:pt x="0" y="130"/>
                    </a:cubicBezTo>
                    <a:cubicBezTo>
                      <a:pt x="0" y="122"/>
                      <a:pt x="6" y="115"/>
                      <a:pt x="14" y="117"/>
                    </a:cubicBezTo>
                    <a:cubicBezTo>
                      <a:pt x="25" y="118"/>
                      <a:pt x="29" y="111"/>
                      <a:pt x="35" y="105"/>
                    </a:cubicBezTo>
                    <a:cubicBezTo>
                      <a:pt x="70" y="70"/>
                      <a:pt x="105" y="36"/>
                      <a:pt x="140" y="1"/>
                    </a:cubicBezTo>
                    <a:cubicBezTo>
                      <a:pt x="144" y="0"/>
                      <a:pt x="145" y="2"/>
                      <a:pt x="144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05" name="Freeform 60">
                <a:extLst>
                  <a:ext uri="{FF2B5EF4-FFF2-40B4-BE49-F238E27FC236}">
                    <a16:creationId xmlns:a16="http://schemas.microsoft.com/office/drawing/2014/main" id="{34E155AB-F0EE-4061-ADA1-40E8AF7878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68" y="2598"/>
                <a:ext cx="264" cy="264"/>
              </a:xfrm>
              <a:custGeom>
                <a:avLst/>
                <a:gdLst>
                  <a:gd name="T0" fmla="*/ 143 w 145"/>
                  <a:gd name="T1" fmla="*/ 7 h 146"/>
                  <a:gd name="T2" fmla="*/ 40 w 145"/>
                  <a:gd name="T3" fmla="*/ 112 h 146"/>
                  <a:gd name="T4" fmla="*/ 29 w 145"/>
                  <a:gd name="T5" fmla="*/ 133 h 146"/>
                  <a:gd name="T6" fmla="*/ 14 w 145"/>
                  <a:gd name="T7" fmla="*/ 146 h 146"/>
                  <a:gd name="T8" fmla="*/ 1 w 145"/>
                  <a:gd name="T9" fmla="*/ 134 h 146"/>
                  <a:gd name="T10" fmla="*/ 14 w 145"/>
                  <a:gd name="T11" fmla="*/ 118 h 146"/>
                  <a:gd name="T12" fmla="*/ 36 w 145"/>
                  <a:gd name="T13" fmla="*/ 107 h 146"/>
                  <a:gd name="T14" fmla="*/ 143 w 145"/>
                  <a:gd name="T15" fmla="*/ 0 h 146"/>
                  <a:gd name="T16" fmla="*/ 143 w 145"/>
                  <a:gd name="T17" fmla="*/ 7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5" h="146">
                    <a:moveTo>
                      <a:pt x="143" y="7"/>
                    </a:moveTo>
                    <a:cubicBezTo>
                      <a:pt x="109" y="42"/>
                      <a:pt x="74" y="77"/>
                      <a:pt x="40" y="112"/>
                    </a:cubicBezTo>
                    <a:cubicBezTo>
                      <a:pt x="34" y="117"/>
                      <a:pt x="27" y="122"/>
                      <a:pt x="29" y="133"/>
                    </a:cubicBezTo>
                    <a:cubicBezTo>
                      <a:pt x="30" y="141"/>
                      <a:pt x="23" y="146"/>
                      <a:pt x="14" y="146"/>
                    </a:cubicBezTo>
                    <a:cubicBezTo>
                      <a:pt x="7" y="146"/>
                      <a:pt x="2" y="141"/>
                      <a:pt x="1" y="134"/>
                    </a:cubicBezTo>
                    <a:cubicBezTo>
                      <a:pt x="0" y="125"/>
                      <a:pt x="6" y="117"/>
                      <a:pt x="14" y="118"/>
                    </a:cubicBezTo>
                    <a:cubicBezTo>
                      <a:pt x="26" y="120"/>
                      <a:pt x="30" y="112"/>
                      <a:pt x="36" y="107"/>
                    </a:cubicBezTo>
                    <a:cubicBezTo>
                      <a:pt x="71" y="71"/>
                      <a:pt x="107" y="36"/>
                      <a:pt x="143" y="0"/>
                    </a:cubicBezTo>
                    <a:cubicBezTo>
                      <a:pt x="145" y="2"/>
                      <a:pt x="145" y="4"/>
                      <a:pt x="143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06" name="Freeform 61">
                <a:extLst>
                  <a:ext uri="{FF2B5EF4-FFF2-40B4-BE49-F238E27FC236}">
                    <a16:creationId xmlns:a16="http://schemas.microsoft.com/office/drawing/2014/main" id="{3E331D67-1A62-425B-9F3D-7A78AD107B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7" y="1009"/>
                <a:ext cx="261" cy="269"/>
              </a:xfrm>
              <a:custGeom>
                <a:avLst/>
                <a:gdLst>
                  <a:gd name="T0" fmla="*/ 141 w 144"/>
                  <a:gd name="T1" fmla="*/ 10 h 148"/>
                  <a:gd name="T2" fmla="*/ 39 w 144"/>
                  <a:gd name="T3" fmla="*/ 113 h 148"/>
                  <a:gd name="T4" fmla="*/ 29 w 144"/>
                  <a:gd name="T5" fmla="*/ 133 h 148"/>
                  <a:gd name="T6" fmla="*/ 14 w 144"/>
                  <a:gd name="T7" fmla="*/ 148 h 148"/>
                  <a:gd name="T8" fmla="*/ 1 w 144"/>
                  <a:gd name="T9" fmla="*/ 135 h 148"/>
                  <a:gd name="T10" fmla="*/ 15 w 144"/>
                  <a:gd name="T11" fmla="*/ 120 h 148"/>
                  <a:gd name="T12" fmla="*/ 31 w 144"/>
                  <a:gd name="T13" fmla="*/ 114 h 148"/>
                  <a:gd name="T14" fmla="*/ 133 w 144"/>
                  <a:gd name="T15" fmla="*/ 11 h 148"/>
                  <a:gd name="T16" fmla="*/ 138 w 144"/>
                  <a:gd name="T17" fmla="*/ 0 h 148"/>
                  <a:gd name="T18" fmla="*/ 141 w 144"/>
                  <a:gd name="T19" fmla="*/ 10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4" h="148">
                    <a:moveTo>
                      <a:pt x="141" y="10"/>
                    </a:moveTo>
                    <a:cubicBezTo>
                      <a:pt x="107" y="45"/>
                      <a:pt x="73" y="79"/>
                      <a:pt x="39" y="113"/>
                    </a:cubicBezTo>
                    <a:cubicBezTo>
                      <a:pt x="34" y="119"/>
                      <a:pt x="28" y="124"/>
                      <a:pt x="29" y="133"/>
                    </a:cubicBezTo>
                    <a:cubicBezTo>
                      <a:pt x="30" y="143"/>
                      <a:pt x="23" y="148"/>
                      <a:pt x="14" y="148"/>
                    </a:cubicBezTo>
                    <a:cubicBezTo>
                      <a:pt x="7" y="147"/>
                      <a:pt x="1" y="143"/>
                      <a:pt x="1" y="135"/>
                    </a:cubicBezTo>
                    <a:cubicBezTo>
                      <a:pt x="0" y="125"/>
                      <a:pt x="5" y="120"/>
                      <a:pt x="15" y="120"/>
                    </a:cubicBezTo>
                    <a:cubicBezTo>
                      <a:pt x="21" y="120"/>
                      <a:pt x="26" y="118"/>
                      <a:pt x="31" y="114"/>
                    </a:cubicBezTo>
                    <a:cubicBezTo>
                      <a:pt x="65" y="79"/>
                      <a:pt x="99" y="45"/>
                      <a:pt x="133" y="11"/>
                    </a:cubicBezTo>
                    <a:cubicBezTo>
                      <a:pt x="136" y="8"/>
                      <a:pt x="137" y="4"/>
                      <a:pt x="138" y="0"/>
                    </a:cubicBezTo>
                    <a:cubicBezTo>
                      <a:pt x="144" y="2"/>
                      <a:pt x="144" y="6"/>
                      <a:pt x="141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07" name="Freeform 62">
                <a:extLst>
                  <a:ext uri="{FF2B5EF4-FFF2-40B4-BE49-F238E27FC236}">
                    <a16:creationId xmlns:a16="http://schemas.microsoft.com/office/drawing/2014/main" id="{BAAEFEB9-6A1F-4C65-B36C-22CED84B2F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3" y="3504"/>
                <a:ext cx="258" cy="258"/>
              </a:xfrm>
              <a:custGeom>
                <a:avLst/>
                <a:gdLst>
                  <a:gd name="T0" fmla="*/ 138 w 142"/>
                  <a:gd name="T1" fmla="*/ 141 h 142"/>
                  <a:gd name="T2" fmla="*/ 37 w 142"/>
                  <a:gd name="T3" fmla="*/ 41 h 142"/>
                  <a:gd name="T4" fmla="*/ 14 w 142"/>
                  <a:gd name="T5" fmla="*/ 28 h 142"/>
                  <a:gd name="T6" fmla="*/ 1 w 142"/>
                  <a:gd name="T7" fmla="*/ 12 h 142"/>
                  <a:gd name="T8" fmla="*/ 14 w 142"/>
                  <a:gd name="T9" fmla="*/ 0 h 142"/>
                  <a:gd name="T10" fmla="*/ 28 w 142"/>
                  <a:gd name="T11" fmla="*/ 14 h 142"/>
                  <a:gd name="T12" fmla="*/ 40 w 142"/>
                  <a:gd name="T13" fmla="*/ 35 h 142"/>
                  <a:gd name="T14" fmla="*/ 130 w 142"/>
                  <a:gd name="T15" fmla="*/ 125 h 142"/>
                  <a:gd name="T16" fmla="*/ 142 w 142"/>
                  <a:gd name="T17" fmla="*/ 141 h 142"/>
                  <a:gd name="T18" fmla="*/ 138 w 142"/>
                  <a:gd name="T19" fmla="*/ 141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2" h="142">
                    <a:moveTo>
                      <a:pt x="138" y="141"/>
                    </a:moveTo>
                    <a:cubicBezTo>
                      <a:pt x="104" y="107"/>
                      <a:pt x="71" y="74"/>
                      <a:pt x="37" y="41"/>
                    </a:cubicBezTo>
                    <a:cubicBezTo>
                      <a:pt x="31" y="35"/>
                      <a:pt x="25" y="27"/>
                      <a:pt x="14" y="28"/>
                    </a:cubicBezTo>
                    <a:cubicBezTo>
                      <a:pt x="4" y="29"/>
                      <a:pt x="0" y="21"/>
                      <a:pt x="1" y="12"/>
                    </a:cubicBezTo>
                    <a:cubicBezTo>
                      <a:pt x="2" y="4"/>
                      <a:pt x="7" y="0"/>
                      <a:pt x="14" y="0"/>
                    </a:cubicBezTo>
                    <a:cubicBezTo>
                      <a:pt x="23" y="0"/>
                      <a:pt x="30" y="6"/>
                      <a:pt x="28" y="14"/>
                    </a:cubicBezTo>
                    <a:cubicBezTo>
                      <a:pt x="26" y="25"/>
                      <a:pt x="34" y="29"/>
                      <a:pt x="40" y="35"/>
                    </a:cubicBezTo>
                    <a:cubicBezTo>
                      <a:pt x="70" y="65"/>
                      <a:pt x="100" y="95"/>
                      <a:pt x="130" y="125"/>
                    </a:cubicBezTo>
                    <a:cubicBezTo>
                      <a:pt x="134" y="130"/>
                      <a:pt x="141" y="133"/>
                      <a:pt x="142" y="141"/>
                    </a:cubicBezTo>
                    <a:cubicBezTo>
                      <a:pt x="140" y="142"/>
                      <a:pt x="139" y="142"/>
                      <a:pt x="138" y="1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08" name="Freeform 63">
                <a:extLst>
                  <a:ext uri="{FF2B5EF4-FFF2-40B4-BE49-F238E27FC236}">
                    <a16:creationId xmlns:a16="http://schemas.microsoft.com/office/drawing/2014/main" id="{6B041EAB-E6B5-46EC-A1B5-AAAA0F13CF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8" y="850"/>
                <a:ext cx="161" cy="254"/>
              </a:xfrm>
              <a:custGeom>
                <a:avLst/>
                <a:gdLst>
                  <a:gd name="T0" fmla="*/ 84 w 89"/>
                  <a:gd name="T1" fmla="*/ 0 h 140"/>
                  <a:gd name="T2" fmla="*/ 89 w 89"/>
                  <a:gd name="T3" fmla="*/ 1 h 140"/>
                  <a:gd name="T4" fmla="*/ 82 w 89"/>
                  <a:gd name="T5" fmla="*/ 10 h 140"/>
                  <a:gd name="T6" fmla="*/ 60 w 89"/>
                  <a:gd name="T7" fmla="*/ 63 h 140"/>
                  <a:gd name="T8" fmla="*/ 45 w 89"/>
                  <a:gd name="T9" fmla="*/ 100 h 140"/>
                  <a:gd name="T10" fmla="*/ 28 w 89"/>
                  <a:gd name="T11" fmla="*/ 129 h 140"/>
                  <a:gd name="T12" fmla="*/ 14 w 89"/>
                  <a:gd name="T13" fmla="*/ 139 h 140"/>
                  <a:gd name="T14" fmla="*/ 1 w 89"/>
                  <a:gd name="T15" fmla="*/ 125 h 140"/>
                  <a:gd name="T16" fmla="*/ 13 w 89"/>
                  <a:gd name="T17" fmla="*/ 111 h 140"/>
                  <a:gd name="T18" fmla="*/ 53 w 89"/>
                  <a:gd name="T19" fmla="*/ 63 h 140"/>
                  <a:gd name="T20" fmla="*/ 84 w 89"/>
                  <a:gd name="T21" fmla="*/ 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9" h="140">
                    <a:moveTo>
                      <a:pt x="84" y="0"/>
                    </a:moveTo>
                    <a:cubicBezTo>
                      <a:pt x="86" y="0"/>
                      <a:pt x="88" y="1"/>
                      <a:pt x="89" y="1"/>
                    </a:cubicBezTo>
                    <a:cubicBezTo>
                      <a:pt x="87" y="4"/>
                      <a:pt x="85" y="7"/>
                      <a:pt x="82" y="10"/>
                    </a:cubicBezTo>
                    <a:cubicBezTo>
                      <a:pt x="63" y="23"/>
                      <a:pt x="56" y="41"/>
                      <a:pt x="60" y="63"/>
                    </a:cubicBezTo>
                    <a:cubicBezTo>
                      <a:pt x="62" y="78"/>
                      <a:pt x="57" y="90"/>
                      <a:pt x="45" y="100"/>
                    </a:cubicBezTo>
                    <a:cubicBezTo>
                      <a:pt x="37" y="107"/>
                      <a:pt x="27" y="114"/>
                      <a:pt x="28" y="129"/>
                    </a:cubicBezTo>
                    <a:cubicBezTo>
                      <a:pt x="29" y="135"/>
                      <a:pt x="21" y="140"/>
                      <a:pt x="14" y="139"/>
                    </a:cubicBezTo>
                    <a:cubicBezTo>
                      <a:pt x="6" y="138"/>
                      <a:pt x="0" y="134"/>
                      <a:pt x="1" y="125"/>
                    </a:cubicBezTo>
                    <a:cubicBezTo>
                      <a:pt x="1" y="117"/>
                      <a:pt x="5" y="113"/>
                      <a:pt x="13" y="111"/>
                    </a:cubicBezTo>
                    <a:cubicBezTo>
                      <a:pt x="38" y="106"/>
                      <a:pt x="55" y="87"/>
                      <a:pt x="53" y="63"/>
                    </a:cubicBezTo>
                    <a:cubicBezTo>
                      <a:pt x="49" y="33"/>
                      <a:pt x="62" y="15"/>
                      <a:pt x="8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09" name="Freeform 64">
                <a:extLst>
                  <a:ext uri="{FF2B5EF4-FFF2-40B4-BE49-F238E27FC236}">
                    <a16:creationId xmlns:a16="http://schemas.microsoft.com/office/drawing/2014/main" id="{7874085B-14B0-42C4-96D1-5F86E26B8C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0" y="2523"/>
                <a:ext cx="254" cy="252"/>
              </a:xfrm>
              <a:custGeom>
                <a:avLst/>
                <a:gdLst>
                  <a:gd name="T0" fmla="*/ 140 w 140"/>
                  <a:gd name="T1" fmla="*/ 1 h 139"/>
                  <a:gd name="T2" fmla="*/ 41 w 140"/>
                  <a:gd name="T3" fmla="*/ 103 h 139"/>
                  <a:gd name="T4" fmla="*/ 28 w 140"/>
                  <a:gd name="T5" fmla="*/ 127 h 139"/>
                  <a:gd name="T6" fmla="*/ 13 w 140"/>
                  <a:gd name="T7" fmla="*/ 139 h 139"/>
                  <a:gd name="T8" fmla="*/ 0 w 140"/>
                  <a:gd name="T9" fmla="*/ 126 h 139"/>
                  <a:gd name="T10" fmla="*/ 11 w 140"/>
                  <a:gd name="T11" fmla="*/ 112 h 139"/>
                  <a:gd name="T12" fmla="*/ 39 w 140"/>
                  <a:gd name="T13" fmla="*/ 96 h 139"/>
                  <a:gd name="T14" fmla="*/ 136 w 140"/>
                  <a:gd name="T15" fmla="*/ 1 h 139"/>
                  <a:gd name="T16" fmla="*/ 140 w 140"/>
                  <a:gd name="T17" fmla="*/ 1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0" h="139">
                    <a:moveTo>
                      <a:pt x="140" y="1"/>
                    </a:moveTo>
                    <a:cubicBezTo>
                      <a:pt x="110" y="38"/>
                      <a:pt x="74" y="68"/>
                      <a:pt x="41" y="103"/>
                    </a:cubicBezTo>
                    <a:cubicBezTo>
                      <a:pt x="35" y="110"/>
                      <a:pt x="27" y="115"/>
                      <a:pt x="28" y="127"/>
                    </a:cubicBezTo>
                    <a:cubicBezTo>
                      <a:pt x="29" y="136"/>
                      <a:pt x="21" y="139"/>
                      <a:pt x="13" y="139"/>
                    </a:cubicBezTo>
                    <a:cubicBezTo>
                      <a:pt x="5" y="138"/>
                      <a:pt x="1" y="133"/>
                      <a:pt x="0" y="126"/>
                    </a:cubicBezTo>
                    <a:cubicBezTo>
                      <a:pt x="0" y="118"/>
                      <a:pt x="5" y="111"/>
                      <a:pt x="11" y="112"/>
                    </a:cubicBezTo>
                    <a:cubicBezTo>
                      <a:pt x="25" y="114"/>
                      <a:pt x="31" y="104"/>
                      <a:pt x="39" y="96"/>
                    </a:cubicBezTo>
                    <a:cubicBezTo>
                      <a:pt x="71" y="65"/>
                      <a:pt x="103" y="33"/>
                      <a:pt x="136" y="1"/>
                    </a:cubicBezTo>
                    <a:cubicBezTo>
                      <a:pt x="137" y="0"/>
                      <a:pt x="138" y="0"/>
                      <a:pt x="14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10" name="Freeform 65">
                <a:extLst>
                  <a:ext uri="{FF2B5EF4-FFF2-40B4-BE49-F238E27FC236}">
                    <a16:creationId xmlns:a16="http://schemas.microsoft.com/office/drawing/2014/main" id="{37C52976-8D21-4541-8E5C-72F754355B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8" y="2919"/>
                <a:ext cx="243" cy="60"/>
              </a:xfrm>
              <a:custGeom>
                <a:avLst/>
                <a:gdLst>
                  <a:gd name="T0" fmla="*/ 117 w 134"/>
                  <a:gd name="T1" fmla="*/ 0 h 33"/>
                  <a:gd name="T2" fmla="*/ 126 w 134"/>
                  <a:gd name="T3" fmla="*/ 23 h 33"/>
                  <a:gd name="T4" fmla="*/ 101 w 134"/>
                  <a:gd name="T5" fmla="*/ 23 h 33"/>
                  <a:gd name="T6" fmla="*/ 81 w 134"/>
                  <a:gd name="T7" fmla="*/ 20 h 33"/>
                  <a:gd name="T8" fmla="*/ 37 w 134"/>
                  <a:gd name="T9" fmla="*/ 20 h 33"/>
                  <a:gd name="T10" fmla="*/ 6 w 134"/>
                  <a:gd name="T11" fmla="*/ 28 h 33"/>
                  <a:gd name="T12" fmla="*/ 0 w 134"/>
                  <a:gd name="T13" fmla="*/ 27 h 33"/>
                  <a:gd name="T14" fmla="*/ 34 w 134"/>
                  <a:gd name="T15" fmla="*/ 11 h 33"/>
                  <a:gd name="T16" fmla="*/ 85 w 134"/>
                  <a:gd name="T17" fmla="*/ 11 h 33"/>
                  <a:gd name="T18" fmla="*/ 102 w 134"/>
                  <a:gd name="T19" fmla="*/ 5 h 33"/>
                  <a:gd name="T20" fmla="*/ 117 w 134"/>
                  <a:gd name="T21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4" h="33">
                    <a:moveTo>
                      <a:pt x="117" y="0"/>
                    </a:moveTo>
                    <a:cubicBezTo>
                      <a:pt x="125" y="6"/>
                      <a:pt x="134" y="12"/>
                      <a:pt x="126" y="23"/>
                    </a:cubicBezTo>
                    <a:cubicBezTo>
                      <a:pt x="118" y="33"/>
                      <a:pt x="109" y="32"/>
                      <a:pt x="101" y="23"/>
                    </a:cubicBezTo>
                    <a:cubicBezTo>
                      <a:pt x="95" y="17"/>
                      <a:pt x="88" y="20"/>
                      <a:pt x="81" y="20"/>
                    </a:cubicBezTo>
                    <a:cubicBezTo>
                      <a:pt x="66" y="28"/>
                      <a:pt x="52" y="29"/>
                      <a:pt x="37" y="20"/>
                    </a:cubicBezTo>
                    <a:cubicBezTo>
                      <a:pt x="26" y="18"/>
                      <a:pt x="15" y="19"/>
                      <a:pt x="6" y="28"/>
                    </a:cubicBezTo>
                    <a:cubicBezTo>
                      <a:pt x="4" y="29"/>
                      <a:pt x="2" y="29"/>
                      <a:pt x="0" y="27"/>
                    </a:cubicBezTo>
                    <a:cubicBezTo>
                      <a:pt x="8" y="14"/>
                      <a:pt x="19" y="10"/>
                      <a:pt x="34" y="11"/>
                    </a:cubicBezTo>
                    <a:cubicBezTo>
                      <a:pt x="51" y="12"/>
                      <a:pt x="68" y="12"/>
                      <a:pt x="85" y="11"/>
                    </a:cubicBezTo>
                    <a:cubicBezTo>
                      <a:pt x="91" y="11"/>
                      <a:pt x="99" y="14"/>
                      <a:pt x="102" y="5"/>
                    </a:cubicBezTo>
                    <a:cubicBezTo>
                      <a:pt x="107" y="3"/>
                      <a:pt x="112" y="1"/>
                      <a:pt x="11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11" name="Freeform 66">
                <a:extLst>
                  <a:ext uri="{FF2B5EF4-FFF2-40B4-BE49-F238E27FC236}">
                    <a16:creationId xmlns:a16="http://schemas.microsoft.com/office/drawing/2014/main" id="{6BA44C8A-35E5-4009-B953-BEE8885AF2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10" y="2433"/>
                <a:ext cx="115" cy="232"/>
              </a:xfrm>
              <a:custGeom>
                <a:avLst/>
                <a:gdLst>
                  <a:gd name="T0" fmla="*/ 2 w 63"/>
                  <a:gd name="T1" fmla="*/ 0 h 128"/>
                  <a:gd name="T2" fmla="*/ 45 w 63"/>
                  <a:gd name="T3" fmla="*/ 40 h 128"/>
                  <a:gd name="T4" fmla="*/ 50 w 63"/>
                  <a:gd name="T5" fmla="*/ 57 h 128"/>
                  <a:gd name="T6" fmla="*/ 59 w 63"/>
                  <a:gd name="T7" fmla="*/ 108 h 128"/>
                  <a:gd name="T8" fmla="*/ 55 w 63"/>
                  <a:gd name="T9" fmla="*/ 123 h 128"/>
                  <a:gd name="T10" fmla="*/ 37 w 63"/>
                  <a:gd name="T11" fmla="*/ 123 h 128"/>
                  <a:gd name="T12" fmla="*/ 33 w 63"/>
                  <a:gd name="T13" fmla="*/ 107 h 128"/>
                  <a:gd name="T14" fmla="*/ 15 w 63"/>
                  <a:gd name="T15" fmla="*/ 19 h 128"/>
                  <a:gd name="T16" fmla="*/ 2 w 63"/>
                  <a:gd name="T17" fmla="*/ 5 h 128"/>
                  <a:gd name="T18" fmla="*/ 2 w 63"/>
                  <a:gd name="T19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28">
                    <a:moveTo>
                      <a:pt x="2" y="0"/>
                    </a:moveTo>
                    <a:cubicBezTo>
                      <a:pt x="19" y="10"/>
                      <a:pt x="31" y="27"/>
                      <a:pt x="45" y="40"/>
                    </a:cubicBezTo>
                    <a:cubicBezTo>
                      <a:pt x="50" y="45"/>
                      <a:pt x="49" y="51"/>
                      <a:pt x="50" y="57"/>
                    </a:cubicBezTo>
                    <a:cubicBezTo>
                      <a:pt x="51" y="74"/>
                      <a:pt x="44" y="92"/>
                      <a:pt x="59" y="108"/>
                    </a:cubicBezTo>
                    <a:cubicBezTo>
                      <a:pt x="63" y="112"/>
                      <a:pt x="60" y="119"/>
                      <a:pt x="55" y="123"/>
                    </a:cubicBezTo>
                    <a:cubicBezTo>
                      <a:pt x="49" y="128"/>
                      <a:pt x="42" y="128"/>
                      <a:pt x="37" y="123"/>
                    </a:cubicBezTo>
                    <a:cubicBezTo>
                      <a:pt x="32" y="119"/>
                      <a:pt x="29" y="113"/>
                      <a:pt x="33" y="107"/>
                    </a:cubicBezTo>
                    <a:cubicBezTo>
                      <a:pt x="53" y="72"/>
                      <a:pt x="46" y="43"/>
                      <a:pt x="15" y="19"/>
                    </a:cubicBezTo>
                    <a:cubicBezTo>
                      <a:pt x="10" y="15"/>
                      <a:pt x="6" y="9"/>
                      <a:pt x="2" y="5"/>
                    </a:cubicBezTo>
                    <a:cubicBezTo>
                      <a:pt x="0" y="3"/>
                      <a:pt x="0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12" name="Freeform 67">
                <a:extLst>
                  <a:ext uri="{FF2B5EF4-FFF2-40B4-BE49-F238E27FC236}">
                    <a16:creationId xmlns:a16="http://schemas.microsoft.com/office/drawing/2014/main" id="{AAA8F2F0-4A37-45F4-83FD-D2DCBDF9FC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4" y="1885"/>
                <a:ext cx="310" cy="96"/>
              </a:xfrm>
              <a:custGeom>
                <a:avLst/>
                <a:gdLst>
                  <a:gd name="T0" fmla="*/ 8 w 171"/>
                  <a:gd name="T1" fmla="*/ 2 h 53"/>
                  <a:gd name="T2" fmla="*/ 42 w 171"/>
                  <a:gd name="T3" fmla="*/ 33 h 53"/>
                  <a:gd name="T4" fmla="*/ 117 w 171"/>
                  <a:gd name="T5" fmla="*/ 33 h 53"/>
                  <a:gd name="T6" fmla="*/ 148 w 171"/>
                  <a:gd name="T7" fmla="*/ 24 h 53"/>
                  <a:gd name="T8" fmla="*/ 167 w 171"/>
                  <a:gd name="T9" fmla="*/ 27 h 53"/>
                  <a:gd name="T10" fmla="*/ 167 w 171"/>
                  <a:gd name="T11" fmla="*/ 43 h 53"/>
                  <a:gd name="T12" fmla="*/ 148 w 171"/>
                  <a:gd name="T13" fmla="*/ 46 h 53"/>
                  <a:gd name="T14" fmla="*/ 119 w 171"/>
                  <a:gd name="T15" fmla="*/ 38 h 53"/>
                  <a:gd name="T16" fmla="*/ 26 w 171"/>
                  <a:gd name="T17" fmla="*/ 38 h 53"/>
                  <a:gd name="T18" fmla="*/ 3 w 171"/>
                  <a:gd name="T19" fmla="*/ 15 h 53"/>
                  <a:gd name="T20" fmla="*/ 3 w 171"/>
                  <a:gd name="T21" fmla="*/ 1 h 53"/>
                  <a:gd name="T22" fmla="*/ 8 w 171"/>
                  <a:gd name="T23" fmla="*/ 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1" h="53">
                    <a:moveTo>
                      <a:pt x="8" y="2"/>
                    </a:moveTo>
                    <a:cubicBezTo>
                      <a:pt x="10" y="33"/>
                      <a:pt x="10" y="33"/>
                      <a:pt x="42" y="33"/>
                    </a:cubicBezTo>
                    <a:cubicBezTo>
                      <a:pt x="67" y="33"/>
                      <a:pt x="92" y="33"/>
                      <a:pt x="117" y="33"/>
                    </a:cubicBezTo>
                    <a:cubicBezTo>
                      <a:pt x="128" y="33"/>
                      <a:pt x="139" y="35"/>
                      <a:pt x="148" y="24"/>
                    </a:cubicBezTo>
                    <a:cubicBezTo>
                      <a:pt x="153" y="18"/>
                      <a:pt x="162" y="20"/>
                      <a:pt x="167" y="27"/>
                    </a:cubicBezTo>
                    <a:cubicBezTo>
                      <a:pt x="171" y="32"/>
                      <a:pt x="171" y="38"/>
                      <a:pt x="167" y="43"/>
                    </a:cubicBezTo>
                    <a:cubicBezTo>
                      <a:pt x="162" y="50"/>
                      <a:pt x="153" y="53"/>
                      <a:pt x="148" y="46"/>
                    </a:cubicBezTo>
                    <a:cubicBezTo>
                      <a:pt x="140" y="36"/>
                      <a:pt x="129" y="38"/>
                      <a:pt x="119" y="38"/>
                    </a:cubicBezTo>
                    <a:cubicBezTo>
                      <a:pt x="88" y="38"/>
                      <a:pt x="57" y="37"/>
                      <a:pt x="26" y="38"/>
                    </a:cubicBezTo>
                    <a:cubicBezTo>
                      <a:pt x="7" y="39"/>
                      <a:pt x="0" y="33"/>
                      <a:pt x="3" y="15"/>
                    </a:cubicBezTo>
                    <a:cubicBezTo>
                      <a:pt x="4" y="11"/>
                      <a:pt x="3" y="6"/>
                      <a:pt x="3" y="1"/>
                    </a:cubicBezTo>
                    <a:cubicBezTo>
                      <a:pt x="5" y="0"/>
                      <a:pt x="7" y="1"/>
                      <a:pt x="8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13" name="Freeform 68">
                <a:extLst>
                  <a:ext uri="{FF2B5EF4-FFF2-40B4-BE49-F238E27FC236}">
                    <a16:creationId xmlns:a16="http://schemas.microsoft.com/office/drawing/2014/main" id="{9F9791D0-F1BF-4C48-9CD0-2B1FE4A3E4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3" y="1871"/>
                <a:ext cx="321" cy="110"/>
              </a:xfrm>
              <a:custGeom>
                <a:avLst/>
                <a:gdLst>
                  <a:gd name="T0" fmla="*/ 2 w 177"/>
                  <a:gd name="T1" fmla="*/ 0 h 61"/>
                  <a:gd name="T2" fmla="*/ 4 w 177"/>
                  <a:gd name="T3" fmla="*/ 1 h 61"/>
                  <a:gd name="T4" fmla="*/ 140 w 177"/>
                  <a:gd name="T5" fmla="*/ 41 h 61"/>
                  <a:gd name="T6" fmla="*/ 154 w 177"/>
                  <a:gd name="T7" fmla="*/ 32 h 61"/>
                  <a:gd name="T8" fmla="*/ 172 w 177"/>
                  <a:gd name="T9" fmla="*/ 34 h 61"/>
                  <a:gd name="T10" fmla="*/ 173 w 177"/>
                  <a:gd name="T11" fmla="*/ 52 h 61"/>
                  <a:gd name="T12" fmla="*/ 155 w 177"/>
                  <a:gd name="T13" fmla="*/ 55 h 61"/>
                  <a:gd name="T14" fmla="*/ 121 w 177"/>
                  <a:gd name="T15" fmla="*/ 46 h 61"/>
                  <a:gd name="T16" fmla="*/ 97 w 177"/>
                  <a:gd name="T17" fmla="*/ 46 h 61"/>
                  <a:gd name="T18" fmla="*/ 2 w 177"/>
                  <a:gd name="T19" fmla="*/ 6 h 61"/>
                  <a:gd name="T20" fmla="*/ 2 w 177"/>
                  <a:gd name="T2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7" h="61">
                    <a:moveTo>
                      <a:pt x="2" y="0"/>
                    </a:moveTo>
                    <a:cubicBezTo>
                      <a:pt x="3" y="1"/>
                      <a:pt x="4" y="1"/>
                      <a:pt x="4" y="1"/>
                    </a:cubicBezTo>
                    <a:cubicBezTo>
                      <a:pt x="38" y="54"/>
                      <a:pt x="91" y="39"/>
                      <a:pt x="140" y="41"/>
                    </a:cubicBezTo>
                    <a:cubicBezTo>
                      <a:pt x="147" y="41"/>
                      <a:pt x="149" y="35"/>
                      <a:pt x="154" y="32"/>
                    </a:cubicBezTo>
                    <a:cubicBezTo>
                      <a:pt x="160" y="28"/>
                      <a:pt x="167" y="28"/>
                      <a:pt x="172" y="34"/>
                    </a:cubicBezTo>
                    <a:cubicBezTo>
                      <a:pt x="177" y="39"/>
                      <a:pt x="177" y="46"/>
                      <a:pt x="173" y="52"/>
                    </a:cubicBezTo>
                    <a:cubicBezTo>
                      <a:pt x="168" y="57"/>
                      <a:pt x="161" y="61"/>
                      <a:pt x="155" y="55"/>
                    </a:cubicBezTo>
                    <a:cubicBezTo>
                      <a:pt x="145" y="43"/>
                      <a:pt x="133" y="46"/>
                      <a:pt x="121" y="46"/>
                    </a:cubicBezTo>
                    <a:cubicBezTo>
                      <a:pt x="113" y="46"/>
                      <a:pt x="105" y="45"/>
                      <a:pt x="97" y="46"/>
                    </a:cubicBezTo>
                    <a:cubicBezTo>
                      <a:pt x="57" y="53"/>
                      <a:pt x="25" y="40"/>
                      <a:pt x="2" y="6"/>
                    </a:cubicBezTo>
                    <a:cubicBezTo>
                      <a:pt x="0" y="4"/>
                      <a:pt x="1" y="2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14" name="Freeform 69">
                <a:extLst>
                  <a:ext uri="{FF2B5EF4-FFF2-40B4-BE49-F238E27FC236}">
                    <a16:creationId xmlns:a16="http://schemas.microsoft.com/office/drawing/2014/main" id="{011F1D26-A61A-449D-BA21-1741790EAC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9" y="2862"/>
                <a:ext cx="214" cy="102"/>
              </a:xfrm>
              <a:custGeom>
                <a:avLst/>
                <a:gdLst>
                  <a:gd name="T0" fmla="*/ 0 w 118"/>
                  <a:gd name="T1" fmla="*/ 0 h 56"/>
                  <a:gd name="T2" fmla="*/ 57 w 118"/>
                  <a:gd name="T3" fmla="*/ 4 h 56"/>
                  <a:gd name="T4" fmla="*/ 79 w 118"/>
                  <a:gd name="T5" fmla="*/ 13 h 56"/>
                  <a:gd name="T6" fmla="*/ 106 w 118"/>
                  <a:gd name="T7" fmla="*/ 28 h 56"/>
                  <a:gd name="T8" fmla="*/ 117 w 118"/>
                  <a:gd name="T9" fmla="*/ 42 h 56"/>
                  <a:gd name="T10" fmla="*/ 104 w 118"/>
                  <a:gd name="T11" fmla="*/ 55 h 56"/>
                  <a:gd name="T12" fmla="*/ 89 w 118"/>
                  <a:gd name="T13" fmla="*/ 44 h 56"/>
                  <a:gd name="T14" fmla="*/ 47 w 118"/>
                  <a:gd name="T15" fmla="*/ 10 h 56"/>
                  <a:gd name="T16" fmla="*/ 0 w 118"/>
                  <a:gd name="T17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8" h="56">
                    <a:moveTo>
                      <a:pt x="0" y="0"/>
                    </a:moveTo>
                    <a:cubicBezTo>
                      <a:pt x="22" y="5"/>
                      <a:pt x="40" y="4"/>
                      <a:pt x="57" y="4"/>
                    </a:cubicBezTo>
                    <a:cubicBezTo>
                      <a:pt x="66" y="4"/>
                      <a:pt x="73" y="6"/>
                      <a:pt x="79" y="13"/>
                    </a:cubicBezTo>
                    <a:cubicBezTo>
                      <a:pt x="86" y="21"/>
                      <a:pt x="93" y="29"/>
                      <a:pt x="106" y="28"/>
                    </a:cubicBezTo>
                    <a:cubicBezTo>
                      <a:pt x="113" y="28"/>
                      <a:pt x="118" y="35"/>
                      <a:pt x="117" y="42"/>
                    </a:cubicBezTo>
                    <a:cubicBezTo>
                      <a:pt x="116" y="49"/>
                      <a:pt x="112" y="55"/>
                      <a:pt x="104" y="55"/>
                    </a:cubicBezTo>
                    <a:cubicBezTo>
                      <a:pt x="96" y="56"/>
                      <a:pt x="91" y="52"/>
                      <a:pt x="89" y="44"/>
                    </a:cubicBezTo>
                    <a:cubicBezTo>
                      <a:pt x="83" y="18"/>
                      <a:pt x="73" y="11"/>
                      <a:pt x="47" y="10"/>
                    </a:cubicBezTo>
                    <a:cubicBezTo>
                      <a:pt x="33" y="10"/>
                      <a:pt x="17" y="16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15" name="Freeform 70">
                <a:extLst>
                  <a:ext uri="{FF2B5EF4-FFF2-40B4-BE49-F238E27FC236}">
                    <a16:creationId xmlns:a16="http://schemas.microsoft.com/office/drawing/2014/main" id="{807B8A80-0BE4-4BF5-B934-B7563F4D1D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0" y="1862"/>
                <a:ext cx="256" cy="25"/>
              </a:xfrm>
              <a:custGeom>
                <a:avLst/>
                <a:gdLst>
                  <a:gd name="T0" fmla="*/ 141 w 141"/>
                  <a:gd name="T1" fmla="*/ 5 h 14"/>
                  <a:gd name="T2" fmla="*/ 141 w 141"/>
                  <a:gd name="T3" fmla="*/ 11 h 14"/>
                  <a:gd name="T4" fmla="*/ 19 w 141"/>
                  <a:gd name="T5" fmla="*/ 10 h 14"/>
                  <a:gd name="T6" fmla="*/ 0 w 141"/>
                  <a:gd name="T7" fmla="*/ 7 h 14"/>
                  <a:gd name="T8" fmla="*/ 6 w 141"/>
                  <a:gd name="T9" fmla="*/ 2 h 14"/>
                  <a:gd name="T10" fmla="*/ 122 w 141"/>
                  <a:gd name="T11" fmla="*/ 3 h 14"/>
                  <a:gd name="T12" fmla="*/ 141 w 141"/>
                  <a:gd name="T13" fmla="*/ 5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1" h="14">
                    <a:moveTo>
                      <a:pt x="141" y="5"/>
                    </a:moveTo>
                    <a:cubicBezTo>
                      <a:pt x="141" y="7"/>
                      <a:pt x="141" y="9"/>
                      <a:pt x="141" y="11"/>
                    </a:cubicBezTo>
                    <a:cubicBezTo>
                      <a:pt x="100" y="11"/>
                      <a:pt x="60" y="11"/>
                      <a:pt x="19" y="10"/>
                    </a:cubicBezTo>
                    <a:cubicBezTo>
                      <a:pt x="13" y="10"/>
                      <a:pt x="6" y="14"/>
                      <a:pt x="0" y="7"/>
                    </a:cubicBezTo>
                    <a:cubicBezTo>
                      <a:pt x="1" y="4"/>
                      <a:pt x="3" y="2"/>
                      <a:pt x="6" y="2"/>
                    </a:cubicBezTo>
                    <a:cubicBezTo>
                      <a:pt x="45" y="2"/>
                      <a:pt x="83" y="2"/>
                      <a:pt x="122" y="3"/>
                    </a:cubicBezTo>
                    <a:cubicBezTo>
                      <a:pt x="129" y="3"/>
                      <a:pt x="136" y="0"/>
                      <a:pt x="141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16" name="Freeform 71">
                <a:extLst>
                  <a:ext uri="{FF2B5EF4-FFF2-40B4-BE49-F238E27FC236}">
                    <a16:creationId xmlns:a16="http://schemas.microsoft.com/office/drawing/2014/main" id="{92A51640-F30A-41F6-9252-64EC70ACFE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6" y="4008"/>
                <a:ext cx="205" cy="205"/>
              </a:xfrm>
              <a:custGeom>
                <a:avLst/>
                <a:gdLst>
                  <a:gd name="T0" fmla="*/ 5 w 113"/>
                  <a:gd name="T1" fmla="*/ 2 h 113"/>
                  <a:gd name="T2" fmla="*/ 66 w 113"/>
                  <a:gd name="T3" fmla="*/ 61 h 113"/>
                  <a:gd name="T4" fmla="*/ 102 w 113"/>
                  <a:gd name="T5" fmla="*/ 85 h 113"/>
                  <a:gd name="T6" fmla="*/ 112 w 113"/>
                  <a:gd name="T7" fmla="*/ 100 h 113"/>
                  <a:gd name="T8" fmla="*/ 100 w 113"/>
                  <a:gd name="T9" fmla="*/ 112 h 113"/>
                  <a:gd name="T10" fmla="*/ 85 w 113"/>
                  <a:gd name="T11" fmla="*/ 103 h 113"/>
                  <a:gd name="T12" fmla="*/ 56 w 113"/>
                  <a:gd name="T13" fmla="*/ 61 h 113"/>
                  <a:gd name="T14" fmla="*/ 0 w 113"/>
                  <a:gd name="T15" fmla="*/ 2 h 113"/>
                  <a:gd name="T16" fmla="*/ 5 w 113"/>
                  <a:gd name="T17" fmla="*/ 2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3" h="113">
                    <a:moveTo>
                      <a:pt x="5" y="2"/>
                    </a:moveTo>
                    <a:cubicBezTo>
                      <a:pt x="25" y="22"/>
                      <a:pt x="45" y="42"/>
                      <a:pt x="66" y="61"/>
                    </a:cubicBezTo>
                    <a:cubicBezTo>
                      <a:pt x="77" y="71"/>
                      <a:pt x="84" y="86"/>
                      <a:pt x="102" y="85"/>
                    </a:cubicBezTo>
                    <a:cubicBezTo>
                      <a:pt x="109" y="84"/>
                      <a:pt x="113" y="92"/>
                      <a:pt x="112" y="100"/>
                    </a:cubicBezTo>
                    <a:cubicBezTo>
                      <a:pt x="111" y="107"/>
                      <a:pt x="107" y="111"/>
                      <a:pt x="100" y="112"/>
                    </a:cubicBezTo>
                    <a:cubicBezTo>
                      <a:pt x="93" y="113"/>
                      <a:pt x="85" y="110"/>
                      <a:pt x="85" y="103"/>
                    </a:cubicBezTo>
                    <a:cubicBezTo>
                      <a:pt x="85" y="82"/>
                      <a:pt x="67" y="74"/>
                      <a:pt x="56" y="61"/>
                    </a:cubicBezTo>
                    <a:cubicBezTo>
                      <a:pt x="38" y="40"/>
                      <a:pt x="16" y="24"/>
                      <a:pt x="0" y="2"/>
                    </a:cubicBezTo>
                    <a:cubicBezTo>
                      <a:pt x="2" y="0"/>
                      <a:pt x="3" y="0"/>
                      <a:pt x="5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17" name="Freeform 72">
                <a:extLst>
                  <a:ext uri="{FF2B5EF4-FFF2-40B4-BE49-F238E27FC236}">
                    <a16:creationId xmlns:a16="http://schemas.microsoft.com/office/drawing/2014/main" id="{7D31A8C6-0321-444D-9F21-0A09EEB2CA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5" y="1444"/>
                <a:ext cx="252" cy="249"/>
              </a:xfrm>
              <a:custGeom>
                <a:avLst/>
                <a:gdLst>
                  <a:gd name="T0" fmla="*/ 6 w 139"/>
                  <a:gd name="T1" fmla="*/ 137 h 137"/>
                  <a:gd name="T2" fmla="*/ 0 w 139"/>
                  <a:gd name="T3" fmla="*/ 136 h 137"/>
                  <a:gd name="T4" fmla="*/ 136 w 139"/>
                  <a:gd name="T5" fmla="*/ 0 h 137"/>
                  <a:gd name="T6" fmla="*/ 136 w 139"/>
                  <a:gd name="T7" fmla="*/ 7 h 137"/>
                  <a:gd name="T8" fmla="*/ 6 w 139"/>
                  <a:gd name="T9" fmla="*/ 137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9" h="137">
                    <a:moveTo>
                      <a:pt x="6" y="137"/>
                    </a:moveTo>
                    <a:cubicBezTo>
                      <a:pt x="4" y="137"/>
                      <a:pt x="2" y="136"/>
                      <a:pt x="0" y="136"/>
                    </a:cubicBezTo>
                    <a:cubicBezTo>
                      <a:pt x="45" y="91"/>
                      <a:pt x="91" y="46"/>
                      <a:pt x="136" y="0"/>
                    </a:cubicBezTo>
                    <a:cubicBezTo>
                      <a:pt x="139" y="2"/>
                      <a:pt x="139" y="5"/>
                      <a:pt x="136" y="7"/>
                    </a:cubicBezTo>
                    <a:cubicBezTo>
                      <a:pt x="94" y="51"/>
                      <a:pt x="51" y="95"/>
                      <a:pt x="6" y="13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18" name="Freeform 73">
                <a:extLst>
                  <a:ext uri="{FF2B5EF4-FFF2-40B4-BE49-F238E27FC236}">
                    <a16:creationId xmlns:a16="http://schemas.microsoft.com/office/drawing/2014/main" id="{A47DEE30-78CD-40D0-B920-A84611A9E5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76" y="2422"/>
                <a:ext cx="278" cy="212"/>
              </a:xfrm>
              <a:custGeom>
                <a:avLst/>
                <a:gdLst>
                  <a:gd name="T0" fmla="*/ 0 w 153"/>
                  <a:gd name="T1" fmla="*/ 113 h 117"/>
                  <a:gd name="T2" fmla="*/ 1 w 153"/>
                  <a:gd name="T3" fmla="*/ 107 h 117"/>
                  <a:gd name="T4" fmla="*/ 12 w 153"/>
                  <a:gd name="T5" fmla="*/ 93 h 117"/>
                  <a:gd name="T6" fmla="*/ 13 w 153"/>
                  <a:gd name="T7" fmla="*/ 88 h 117"/>
                  <a:gd name="T8" fmla="*/ 74 w 153"/>
                  <a:gd name="T9" fmla="*/ 29 h 117"/>
                  <a:gd name="T10" fmla="*/ 153 w 153"/>
                  <a:gd name="T11" fmla="*/ 6 h 117"/>
                  <a:gd name="T12" fmla="*/ 139 w 153"/>
                  <a:gd name="T13" fmla="*/ 10 h 117"/>
                  <a:gd name="T14" fmla="*/ 74 w 153"/>
                  <a:gd name="T15" fmla="*/ 38 h 117"/>
                  <a:gd name="T16" fmla="*/ 29 w 153"/>
                  <a:gd name="T17" fmla="*/ 83 h 117"/>
                  <a:gd name="T18" fmla="*/ 21 w 153"/>
                  <a:gd name="T19" fmla="*/ 100 h 117"/>
                  <a:gd name="T20" fmla="*/ 0 w 153"/>
                  <a:gd name="T21" fmla="*/ 113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3" h="117">
                    <a:moveTo>
                      <a:pt x="0" y="113"/>
                    </a:moveTo>
                    <a:cubicBezTo>
                      <a:pt x="0" y="111"/>
                      <a:pt x="1" y="109"/>
                      <a:pt x="1" y="107"/>
                    </a:cubicBezTo>
                    <a:cubicBezTo>
                      <a:pt x="6" y="104"/>
                      <a:pt x="11" y="100"/>
                      <a:pt x="12" y="93"/>
                    </a:cubicBezTo>
                    <a:cubicBezTo>
                      <a:pt x="12" y="92"/>
                      <a:pt x="12" y="90"/>
                      <a:pt x="13" y="88"/>
                    </a:cubicBezTo>
                    <a:cubicBezTo>
                      <a:pt x="36" y="72"/>
                      <a:pt x="56" y="51"/>
                      <a:pt x="74" y="29"/>
                    </a:cubicBezTo>
                    <a:cubicBezTo>
                      <a:pt x="96" y="0"/>
                      <a:pt x="123" y="4"/>
                      <a:pt x="153" y="6"/>
                    </a:cubicBezTo>
                    <a:cubicBezTo>
                      <a:pt x="148" y="12"/>
                      <a:pt x="143" y="11"/>
                      <a:pt x="139" y="10"/>
                    </a:cubicBezTo>
                    <a:cubicBezTo>
                      <a:pt x="111" y="5"/>
                      <a:pt x="91" y="17"/>
                      <a:pt x="74" y="38"/>
                    </a:cubicBezTo>
                    <a:cubicBezTo>
                      <a:pt x="60" y="54"/>
                      <a:pt x="44" y="68"/>
                      <a:pt x="29" y="83"/>
                    </a:cubicBezTo>
                    <a:cubicBezTo>
                      <a:pt x="24" y="88"/>
                      <a:pt x="20" y="92"/>
                      <a:pt x="21" y="100"/>
                    </a:cubicBezTo>
                    <a:cubicBezTo>
                      <a:pt x="21" y="114"/>
                      <a:pt x="12" y="117"/>
                      <a:pt x="0" y="1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19" name="Freeform 74">
                <a:extLst>
                  <a:ext uri="{FF2B5EF4-FFF2-40B4-BE49-F238E27FC236}">
                    <a16:creationId xmlns:a16="http://schemas.microsoft.com/office/drawing/2014/main" id="{702E2C3F-3046-4683-8E3E-E6B0B3C81A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2" y="2007"/>
                <a:ext cx="174" cy="146"/>
              </a:xfrm>
              <a:custGeom>
                <a:avLst/>
                <a:gdLst>
                  <a:gd name="T0" fmla="*/ 96 w 96"/>
                  <a:gd name="T1" fmla="*/ 3 h 81"/>
                  <a:gd name="T2" fmla="*/ 45 w 96"/>
                  <a:gd name="T3" fmla="*/ 7 h 81"/>
                  <a:gd name="T4" fmla="*/ 22 w 96"/>
                  <a:gd name="T5" fmla="*/ 12 h 81"/>
                  <a:gd name="T6" fmla="*/ 27 w 96"/>
                  <a:gd name="T7" fmla="*/ 51 h 81"/>
                  <a:gd name="T8" fmla="*/ 28 w 96"/>
                  <a:gd name="T9" fmla="*/ 75 h 81"/>
                  <a:gd name="T10" fmla="*/ 9 w 96"/>
                  <a:gd name="T11" fmla="*/ 74 h 81"/>
                  <a:gd name="T12" fmla="*/ 10 w 96"/>
                  <a:gd name="T13" fmla="*/ 50 h 81"/>
                  <a:gd name="T14" fmla="*/ 16 w 96"/>
                  <a:gd name="T15" fmla="*/ 21 h 81"/>
                  <a:gd name="T16" fmla="*/ 34 w 96"/>
                  <a:gd name="T17" fmla="*/ 2 h 81"/>
                  <a:gd name="T18" fmla="*/ 92 w 96"/>
                  <a:gd name="T19" fmla="*/ 2 h 81"/>
                  <a:gd name="T20" fmla="*/ 96 w 96"/>
                  <a:gd name="T21" fmla="*/ 3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6" h="81">
                    <a:moveTo>
                      <a:pt x="96" y="3"/>
                    </a:moveTo>
                    <a:cubicBezTo>
                      <a:pt x="80" y="13"/>
                      <a:pt x="62" y="4"/>
                      <a:pt x="45" y="7"/>
                    </a:cubicBezTo>
                    <a:cubicBezTo>
                      <a:pt x="37" y="9"/>
                      <a:pt x="24" y="2"/>
                      <a:pt x="22" y="12"/>
                    </a:cubicBezTo>
                    <a:cubicBezTo>
                      <a:pt x="20" y="24"/>
                      <a:pt x="15" y="39"/>
                      <a:pt x="27" y="51"/>
                    </a:cubicBezTo>
                    <a:cubicBezTo>
                      <a:pt x="36" y="58"/>
                      <a:pt x="36" y="67"/>
                      <a:pt x="28" y="75"/>
                    </a:cubicBezTo>
                    <a:cubicBezTo>
                      <a:pt x="22" y="81"/>
                      <a:pt x="14" y="80"/>
                      <a:pt x="9" y="74"/>
                    </a:cubicBezTo>
                    <a:cubicBezTo>
                      <a:pt x="0" y="66"/>
                      <a:pt x="1" y="57"/>
                      <a:pt x="10" y="50"/>
                    </a:cubicBezTo>
                    <a:cubicBezTo>
                      <a:pt x="21" y="42"/>
                      <a:pt x="16" y="31"/>
                      <a:pt x="16" y="21"/>
                    </a:cubicBezTo>
                    <a:cubicBezTo>
                      <a:pt x="15" y="7"/>
                      <a:pt x="18" y="1"/>
                      <a:pt x="34" y="2"/>
                    </a:cubicBezTo>
                    <a:cubicBezTo>
                      <a:pt x="53" y="3"/>
                      <a:pt x="72" y="2"/>
                      <a:pt x="92" y="2"/>
                    </a:cubicBezTo>
                    <a:cubicBezTo>
                      <a:pt x="93" y="0"/>
                      <a:pt x="95" y="0"/>
                      <a:pt x="9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20" name="Freeform 75">
                <a:extLst>
                  <a:ext uri="{FF2B5EF4-FFF2-40B4-BE49-F238E27FC236}">
                    <a16:creationId xmlns:a16="http://schemas.microsoft.com/office/drawing/2014/main" id="{B3B5A9DB-10F7-4A6E-AEF4-072521EF6E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7" y="2257"/>
                <a:ext cx="180" cy="178"/>
              </a:xfrm>
              <a:custGeom>
                <a:avLst/>
                <a:gdLst>
                  <a:gd name="T0" fmla="*/ 93 w 99"/>
                  <a:gd name="T1" fmla="*/ 97 h 98"/>
                  <a:gd name="T2" fmla="*/ 41 w 99"/>
                  <a:gd name="T3" fmla="*/ 47 h 98"/>
                  <a:gd name="T4" fmla="*/ 11 w 99"/>
                  <a:gd name="T5" fmla="*/ 29 h 98"/>
                  <a:gd name="T6" fmla="*/ 0 w 99"/>
                  <a:gd name="T7" fmla="*/ 16 h 98"/>
                  <a:gd name="T8" fmla="*/ 12 w 99"/>
                  <a:gd name="T9" fmla="*/ 2 h 98"/>
                  <a:gd name="T10" fmla="*/ 26 w 99"/>
                  <a:gd name="T11" fmla="*/ 8 h 98"/>
                  <a:gd name="T12" fmla="*/ 77 w 99"/>
                  <a:gd name="T13" fmla="*/ 73 h 98"/>
                  <a:gd name="T14" fmla="*/ 99 w 99"/>
                  <a:gd name="T15" fmla="*/ 96 h 98"/>
                  <a:gd name="T16" fmla="*/ 93 w 99"/>
                  <a:gd name="T17" fmla="*/ 9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9" h="98">
                    <a:moveTo>
                      <a:pt x="93" y="97"/>
                    </a:moveTo>
                    <a:cubicBezTo>
                      <a:pt x="76" y="80"/>
                      <a:pt x="59" y="63"/>
                      <a:pt x="41" y="47"/>
                    </a:cubicBezTo>
                    <a:cubicBezTo>
                      <a:pt x="33" y="38"/>
                      <a:pt x="26" y="27"/>
                      <a:pt x="11" y="29"/>
                    </a:cubicBezTo>
                    <a:cubicBezTo>
                      <a:pt x="4" y="30"/>
                      <a:pt x="1" y="22"/>
                      <a:pt x="0" y="16"/>
                    </a:cubicBezTo>
                    <a:cubicBezTo>
                      <a:pt x="0" y="9"/>
                      <a:pt x="4" y="3"/>
                      <a:pt x="12" y="2"/>
                    </a:cubicBezTo>
                    <a:cubicBezTo>
                      <a:pt x="18" y="0"/>
                      <a:pt x="26" y="3"/>
                      <a:pt x="26" y="8"/>
                    </a:cubicBezTo>
                    <a:cubicBezTo>
                      <a:pt x="30" y="40"/>
                      <a:pt x="61" y="52"/>
                      <a:pt x="77" y="73"/>
                    </a:cubicBezTo>
                    <a:cubicBezTo>
                      <a:pt x="84" y="82"/>
                      <a:pt x="92" y="89"/>
                      <a:pt x="99" y="96"/>
                    </a:cubicBezTo>
                    <a:cubicBezTo>
                      <a:pt x="97" y="98"/>
                      <a:pt x="95" y="98"/>
                      <a:pt x="93" y="9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21" name="Freeform 76">
                <a:extLst>
                  <a:ext uri="{FF2B5EF4-FFF2-40B4-BE49-F238E27FC236}">
                    <a16:creationId xmlns:a16="http://schemas.microsoft.com/office/drawing/2014/main" id="{3DD016EE-4AB1-47BF-B32B-ED2AA58922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3" y="953"/>
                <a:ext cx="60" cy="189"/>
              </a:xfrm>
              <a:custGeom>
                <a:avLst/>
                <a:gdLst>
                  <a:gd name="T0" fmla="*/ 15 w 33"/>
                  <a:gd name="T1" fmla="*/ 3 h 104"/>
                  <a:gd name="T2" fmla="*/ 23 w 33"/>
                  <a:gd name="T3" fmla="*/ 0 h 104"/>
                  <a:gd name="T4" fmla="*/ 21 w 33"/>
                  <a:gd name="T5" fmla="*/ 64 h 104"/>
                  <a:gd name="T6" fmla="*/ 30 w 33"/>
                  <a:gd name="T7" fmla="*/ 81 h 104"/>
                  <a:gd name="T8" fmla="*/ 27 w 33"/>
                  <a:gd name="T9" fmla="*/ 99 h 104"/>
                  <a:gd name="T10" fmla="*/ 9 w 33"/>
                  <a:gd name="T11" fmla="*/ 99 h 104"/>
                  <a:gd name="T12" fmla="*/ 4 w 33"/>
                  <a:gd name="T13" fmla="*/ 83 h 104"/>
                  <a:gd name="T14" fmla="*/ 14 w 33"/>
                  <a:gd name="T15" fmla="*/ 29 h 104"/>
                  <a:gd name="T16" fmla="*/ 15 w 33"/>
                  <a:gd name="T17" fmla="*/ 3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104">
                    <a:moveTo>
                      <a:pt x="15" y="3"/>
                    </a:moveTo>
                    <a:cubicBezTo>
                      <a:pt x="17" y="2"/>
                      <a:pt x="20" y="1"/>
                      <a:pt x="23" y="0"/>
                    </a:cubicBezTo>
                    <a:cubicBezTo>
                      <a:pt x="22" y="21"/>
                      <a:pt x="22" y="42"/>
                      <a:pt x="21" y="64"/>
                    </a:cubicBezTo>
                    <a:cubicBezTo>
                      <a:pt x="21" y="72"/>
                      <a:pt x="27" y="75"/>
                      <a:pt x="30" y="81"/>
                    </a:cubicBezTo>
                    <a:cubicBezTo>
                      <a:pt x="33" y="87"/>
                      <a:pt x="33" y="94"/>
                      <a:pt x="27" y="99"/>
                    </a:cubicBezTo>
                    <a:cubicBezTo>
                      <a:pt x="21" y="104"/>
                      <a:pt x="14" y="104"/>
                      <a:pt x="9" y="99"/>
                    </a:cubicBezTo>
                    <a:cubicBezTo>
                      <a:pt x="4" y="95"/>
                      <a:pt x="0" y="88"/>
                      <a:pt x="4" y="83"/>
                    </a:cubicBezTo>
                    <a:cubicBezTo>
                      <a:pt x="20" y="67"/>
                      <a:pt x="12" y="47"/>
                      <a:pt x="14" y="29"/>
                    </a:cubicBezTo>
                    <a:cubicBezTo>
                      <a:pt x="15" y="20"/>
                      <a:pt x="14" y="12"/>
                      <a:pt x="15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22" name="Freeform 77">
                <a:extLst>
                  <a:ext uri="{FF2B5EF4-FFF2-40B4-BE49-F238E27FC236}">
                    <a16:creationId xmlns:a16="http://schemas.microsoft.com/office/drawing/2014/main" id="{6D2AC881-C3CA-49CC-8C9E-CDF9EE6A91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2" y="1283"/>
                <a:ext cx="434" cy="13"/>
              </a:xfrm>
              <a:custGeom>
                <a:avLst/>
                <a:gdLst>
                  <a:gd name="T0" fmla="*/ 233 w 239"/>
                  <a:gd name="T1" fmla="*/ 6 h 7"/>
                  <a:gd name="T2" fmla="*/ 0 w 239"/>
                  <a:gd name="T3" fmla="*/ 6 h 7"/>
                  <a:gd name="T4" fmla="*/ 0 w 239"/>
                  <a:gd name="T5" fmla="*/ 1 h 7"/>
                  <a:gd name="T6" fmla="*/ 233 w 239"/>
                  <a:gd name="T7" fmla="*/ 1 h 7"/>
                  <a:gd name="T8" fmla="*/ 238 w 239"/>
                  <a:gd name="T9" fmla="*/ 1 h 7"/>
                  <a:gd name="T10" fmla="*/ 238 w 239"/>
                  <a:gd name="T11" fmla="*/ 6 h 7"/>
                  <a:gd name="T12" fmla="*/ 233 w 239"/>
                  <a:gd name="T13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9" h="7">
                    <a:moveTo>
                      <a:pt x="233" y="6"/>
                    </a:moveTo>
                    <a:cubicBezTo>
                      <a:pt x="155" y="6"/>
                      <a:pt x="78" y="6"/>
                      <a:pt x="0" y="6"/>
                    </a:cubicBezTo>
                    <a:cubicBezTo>
                      <a:pt x="0" y="4"/>
                      <a:pt x="0" y="3"/>
                      <a:pt x="0" y="1"/>
                    </a:cubicBezTo>
                    <a:cubicBezTo>
                      <a:pt x="78" y="1"/>
                      <a:pt x="156" y="1"/>
                      <a:pt x="233" y="1"/>
                    </a:cubicBezTo>
                    <a:cubicBezTo>
                      <a:pt x="235" y="0"/>
                      <a:pt x="237" y="0"/>
                      <a:pt x="238" y="1"/>
                    </a:cubicBezTo>
                    <a:cubicBezTo>
                      <a:pt x="239" y="3"/>
                      <a:pt x="239" y="4"/>
                      <a:pt x="238" y="6"/>
                    </a:cubicBezTo>
                    <a:cubicBezTo>
                      <a:pt x="237" y="7"/>
                      <a:pt x="235" y="7"/>
                      <a:pt x="23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23" name="Freeform 78">
                <a:extLst>
                  <a:ext uri="{FF2B5EF4-FFF2-40B4-BE49-F238E27FC236}">
                    <a16:creationId xmlns:a16="http://schemas.microsoft.com/office/drawing/2014/main" id="{4E52214D-E5CD-438A-8EBE-155A2FC71B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8" y="2777"/>
                <a:ext cx="60" cy="323"/>
              </a:xfrm>
              <a:custGeom>
                <a:avLst/>
                <a:gdLst>
                  <a:gd name="T0" fmla="*/ 0 w 33"/>
                  <a:gd name="T1" fmla="*/ 14 h 178"/>
                  <a:gd name="T2" fmla="*/ 24 w 33"/>
                  <a:gd name="T3" fmla="*/ 7 h 178"/>
                  <a:gd name="T4" fmla="*/ 21 w 33"/>
                  <a:gd name="T5" fmla="*/ 30 h 178"/>
                  <a:gd name="T6" fmla="*/ 17 w 33"/>
                  <a:gd name="T7" fmla="*/ 47 h 178"/>
                  <a:gd name="T8" fmla="*/ 17 w 33"/>
                  <a:gd name="T9" fmla="*/ 168 h 178"/>
                  <a:gd name="T10" fmla="*/ 16 w 33"/>
                  <a:gd name="T11" fmla="*/ 178 h 178"/>
                  <a:gd name="T12" fmla="*/ 12 w 33"/>
                  <a:gd name="T13" fmla="*/ 160 h 178"/>
                  <a:gd name="T14" fmla="*/ 12 w 33"/>
                  <a:gd name="T15" fmla="*/ 79 h 178"/>
                  <a:gd name="T16" fmla="*/ 0 w 33"/>
                  <a:gd name="T17" fmla="*/ 14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178">
                    <a:moveTo>
                      <a:pt x="0" y="14"/>
                    </a:moveTo>
                    <a:cubicBezTo>
                      <a:pt x="6" y="6"/>
                      <a:pt x="14" y="0"/>
                      <a:pt x="24" y="7"/>
                    </a:cubicBezTo>
                    <a:cubicBezTo>
                      <a:pt x="33" y="15"/>
                      <a:pt x="30" y="24"/>
                      <a:pt x="21" y="30"/>
                    </a:cubicBezTo>
                    <a:cubicBezTo>
                      <a:pt x="15" y="35"/>
                      <a:pt x="17" y="41"/>
                      <a:pt x="17" y="47"/>
                    </a:cubicBezTo>
                    <a:cubicBezTo>
                      <a:pt x="17" y="87"/>
                      <a:pt x="17" y="128"/>
                      <a:pt x="17" y="168"/>
                    </a:cubicBezTo>
                    <a:cubicBezTo>
                      <a:pt x="18" y="172"/>
                      <a:pt x="19" y="175"/>
                      <a:pt x="16" y="178"/>
                    </a:cubicBezTo>
                    <a:cubicBezTo>
                      <a:pt x="9" y="173"/>
                      <a:pt x="12" y="166"/>
                      <a:pt x="12" y="160"/>
                    </a:cubicBezTo>
                    <a:cubicBezTo>
                      <a:pt x="12" y="133"/>
                      <a:pt x="12" y="106"/>
                      <a:pt x="12" y="79"/>
                    </a:cubicBezTo>
                    <a:cubicBezTo>
                      <a:pt x="12" y="56"/>
                      <a:pt x="16" y="33"/>
                      <a:pt x="0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24" name="Freeform 79">
                <a:extLst>
                  <a:ext uri="{FF2B5EF4-FFF2-40B4-BE49-F238E27FC236}">
                    <a16:creationId xmlns:a16="http://schemas.microsoft.com/office/drawing/2014/main" id="{9BAAB658-48CD-4450-B3B3-CC61C17DB4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71" y="1220"/>
                <a:ext cx="221" cy="21"/>
              </a:xfrm>
              <a:custGeom>
                <a:avLst/>
                <a:gdLst>
                  <a:gd name="T0" fmla="*/ 119 w 122"/>
                  <a:gd name="T1" fmla="*/ 8 h 12"/>
                  <a:gd name="T2" fmla="*/ 13 w 122"/>
                  <a:gd name="T3" fmla="*/ 9 h 12"/>
                  <a:gd name="T4" fmla="*/ 0 w 122"/>
                  <a:gd name="T5" fmla="*/ 4 h 12"/>
                  <a:gd name="T6" fmla="*/ 4 w 122"/>
                  <a:gd name="T7" fmla="*/ 0 h 12"/>
                  <a:gd name="T8" fmla="*/ 119 w 122"/>
                  <a:gd name="T9" fmla="*/ 1 h 12"/>
                  <a:gd name="T10" fmla="*/ 119 w 122"/>
                  <a:gd name="T11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2" h="12">
                    <a:moveTo>
                      <a:pt x="119" y="8"/>
                    </a:moveTo>
                    <a:cubicBezTo>
                      <a:pt x="84" y="8"/>
                      <a:pt x="48" y="9"/>
                      <a:pt x="13" y="9"/>
                    </a:cubicBezTo>
                    <a:cubicBezTo>
                      <a:pt x="8" y="9"/>
                      <a:pt x="2" y="12"/>
                      <a:pt x="0" y="4"/>
                    </a:cubicBezTo>
                    <a:cubicBezTo>
                      <a:pt x="1" y="3"/>
                      <a:pt x="1" y="0"/>
                      <a:pt x="4" y="0"/>
                    </a:cubicBezTo>
                    <a:cubicBezTo>
                      <a:pt x="42" y="0"/>
                      <a:pt x="81" y="1"/>
                      <a:pt x="119" y="1"/>
                    </a:cubicBezTo>
                    <a:cubicBezTo>
                      <a:pt x="122" y="3"/>
                      <a:pt x="122" y="6"/>
                      <a:pt x="119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25" name="Freeform 80">
                <a:extLst>
                  <a:ext uri="{FF2B5EF4-FFF2-40B4-BE49-F238E27FC236}">
                    <a16:creationId xmlns:a16="http://schemas.microsoft.com/office/drawing/2014/main" id="{F00521BC-2064-42ED-B362-1F5048C52C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7" y="3892"/>
                <a:ext cx="25" cy="403"/>
              </a:xfrm>
              <a:custGeom>
                <a:avLst/>
                <a:gdLst>
                  <a:gd name="T0" fmla="*/ 13 w 14"/>
                  <a:gd name="T1" fmla="*/ 215 h 222"/>
                  <a:gd name="T2" fmla="*/ 13 w 14"/>
                  <a:gd name="T3" fmla="*/ 220 h 222"/>
                  <a:gd name="T4" fmla="*/ 1 w 14"/>
                  <a:gd name="T5" fmla="*/ 220 h 222"/>
                  <a:gd name="T6" fmla="*/ 1 w 14"/>
                  <a:gd name="T7" fmla="*/ 215 h 222"/>
                  <a:gd name="T8" fmla="*/ 5 w 14"/>
                  <a:gd name="T9" fmla="*/ 204 h 222"/>
                  <a:gd name="T10" fmla="*/ 5 w 14"/>
                  <a:gd name="T11" fmla="*/ 15 h 222"/>
                  <a:gd name="T12" fmla="*/ 2 w 14"/>
                  <a:gd name="T13" fmla="*/ 6 h 222"/>
                  <a:gd name="T14" fmla="*/ 5 w 14"/>
                  <a:gd name="T15" fmla="*/ 0 h 222"/>
                  <a:gd name="T16" fmla="*/ 10 w 14"/>
                  <a:gd name="T17" fmla="*/ 0 h 222"/>
                  <a:gd name="T18" fmla="*/ 13 w 14"/>
                  <a:gd name="T19" fmla="*/ 6 h 222"/>
                  <a:gd name="T20" fmla="*/ 9 w 14"/>
                  <a:gd name="T21" fmla="*/ 17 h 222"/>
                  <a:gd name="T22" fmla="*/ 9 w 14"/>
                  <a:gd name="T23" fmla="*/ 202 h 222"/>
                  <a:gd name="T24" fmla="*/ 13 w 14"/>
                  <a:gd name="T25" fmla="*/ 215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" h="222">
                    <a:moveTo>
                      <a:pt x="13" y="215"/>
                    </a:moveTo>
                    <a:cubicBezTo>
                      <a:pt x="13" y="217"/>
                      <a:pt x="13" y="218"/>
                      <a:pt x="13" y="220"/>
                    </a:cubicBezTo>
                    <a:cubicBezTo>
                      <a:pt x="9" y="222"/>
                      <a:pt x="5" y="222"/>
                      <a:pt x="1" y="220"/>
                    </a:cubicBezTo>
                    <a:cubicBezTo>
                      <a:pt x="1" y="218"/>
                      <a:pt x="1" y="217"/>
                      <a:pt x="1" y="215"/>
                    </a:cubicBezTo>
                    <a:cubicBezTo>
                      <a:pt x="5" y="212"/>
                      <a:pt x="5" y="208"/>
                      <a:pt x="5" y="204"/>
                    </a:cubicBezTo>
                    <a:cubicBezTo>
                      <a:pt x="5" y="141"/>
                      <a:pt x="5" y="78"/>
                      <a:pt x="5" y="15"/>
                    </a:cubicBezTo>
                    <a:cubicBezTo>
                      <a:pt x="5" y="11"/>
                      <a:pt x="5" y="8"/>
                      <a:pt x="2" y="6"/>
                    </a:cubicBezTo>
                    <a:cubicBezTo>
                      <a:pt x="0" y="3"/>
                      <a:pt x="2" y="1"/>
                      <a:pt x="5" y="0"/>
                    </a:cubicBezTo>
                    <a:cubicBezTo>
                      <a:pt x="6" y="0"/>
                      <a:pt x="8" y="0"/>
                      <a:pt x="10" y="0"/>
                    </a:cubicBezTo>
                    <a:cubicBezTo>
                      <a:pt x="12" y="1"/>
                      <a:pt x="14" y="3"/>
                      <a:pt x="13" y="6"/>
                    </a:cubicBezTo>
                    <a:cubicBezTo>
                      <a:pt x="8" y="8"/>
                      <a:pt x="9" y="13"/>
                      <a:pt x="9" y="17"/>
                    </a:cubicBezTo>
                    <a:cubicBezTo>
                      <a:pt x="9" y="78"/>
                      <a:pt x="9" y="140"/>
                      <a:pt x="9" y="202"/>
                    </a:cubicBezTo>
                    <a:cubicBezTo>
                      <a:pt x="9" y="207"/>
                      <a:pt x="8" y="212"/>
                      <a:pt x="13" y="2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26" name="Freeform 81">
                <a:extLst>
                  <a:ext uri="{FF2B5EF4-FFF2-40B4-BE49-F238E27FC236}">
                    <a16:creationId xmlns:a16="http://schemas.microsoft.com/office/drawing/2014/main" id="{3564DBD2-E0DC-4DE1-A037-099309CF56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21" y="2213"/>
                <a:ext cx="38" cy="397"/>
              </a:xfrm>
              <a:custGeom>
                <a:avLst/>
                <a:gdLst>
                  <a:gd name="T0" fmla="*/ 4 w 21"/>
                  <a:gd name="T1" fmla="*/ 219 h 219"/>
                  <a:gd name="T2" fmla="*/ 4 w 21"/>
                  <a:gd name="T3" fmla="*/ 212 h 219"/>
                  <a:gd name="T4" fmla="*/ 4 w 21"/>
                  <a:gd name="T5" fmla="*/ 36 h 219"/>
                  <a:gd name="T6" fmla="*/ 1 w 21"/>
                  <a:gd name="T7" fmla="*/ 20 h 219"/>
                  <a:gd name="T8" fmla="*/ 3 w 21"/>
                  <a:gd name="T9" fmla="*/ 13 h 219"/>
                  <a:gd name="T10" fmla="*/ 13 w 21"/>
                  <a:gd name="T11" fmla="*/ 3 h 219"/>
                  <a:gd name="T12" fmla="*/ 19 w 21"/>
                  <a:gd name="T13" fmla="*/ 1 h 219"/>
                  <a:gd name="T14" fmla="*/ 20 w 21"/>
                  <a:gd name="T15" fmla="*/ 10 h 219"/>
                  <a:gd name="T16" fmla="*/ 9 w 21"/>
                  <a:gd name="T17" fmla="*/ 68 h 219"/>
                  <a:gd name="T18" fmla="*/ 9 w 21"/>
                  <a:gd name="T19" fmla="*/ 198 h 219"/>
                  <a:gd name="T20" fmla="*/ 4 w 21"/>
                  <a:gd name="T21" fmla="*/ 219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" h="219">
                    <a:moveTo>
                      <a:pt x="4" y="219"/>
                    </a:moveTo>
                    <a:cubicBezTo>
                      <a:pt x="4" y="216"/>
                      <a:pt x="4" y="214"/>
                      <a:pt x="4" y="212"/>
                    </a:cubicBezTo>
                    <a:cubicBezTo>
                      <a:pt x="4" y="153"/>
                      <a:pt x="4" y="95"/>
                      <a:pt x="4" y="36"/>
                    </a:cubicBezTo>
                    <a:cubicBezTo>
                      <a:pt x="4" y="31"/>
                      <a:pt x="6" y="24"/>
                      <a:pt x="1" y="20"/>
                    </a:cubicBezTo>
                    <a:cubicBezTo>
                      <a:pt x="0" y="17"/>
                      <a:pt x="1" y="15"/>
                      <a:pt x="3" y="13"/>
                    </a:cubicBezTo>
                    <a:cubicBezTo>
                      <a:pt x="7" y="11"/>
                      <a:pt x="11" y="7"/>
                      <a:pt x="13" y="3"/>
                    </a:cubicBezTo>
                    <a:cubicBezTo>
                      <a:pt x="15" y="1"/>
                      <a:pt x="16" y="0"/>
                      <a:pt x="19" y="1"/>
                    </a:cubicBezTo>
                    <a:cubicBezTo>
                      <a:pt x="19" y="4"/>
                      <a:pt x="21" y="9"/>
                      <a:pt x="20" y="10"/>
                    </a:cubicBezTo>
                    <a:cubicBezTo>
                      <a:pt x="2" y="27"/>
                      <a:pt x="9" y="48"/>
                      <a:pt x="9" y="68"/>
                    </a:cubicBezTo>
                    <a:cubicBezTo>
                      <a:pt x="8" y="111"/>
                      <a:pt x="9" y="155"/>
                      <a:pt x="9" y="198"/>
                    </a:cubicBezTo>
                    <a:cubicBezTo>
                      <a:pt x="8" y="205"/>
                      <a:pt x="12" y="213"/>
                      <a:pt x="4" y="2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27" name="Freeform 82">
                <a:extLst>
                  <a:ext uri="{FF2B5EF4-FFF2-40B4-BE49-F238E27FC236}">
                    <a16:creationId xmlns:a16="http://schemas.microsoft.com/office/drawing/2014/main" id="{4D12CF7D-B997-4F96-8A75-63C3A9B32B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0" y="1745"/>
                <a:ext cx="135" cy="129"/>
              </a:xfrm>
              <a:custGeom>
                <a:avLst/>
                <a:gdLst>
                  <a:gd name="T0" fmla="*/ 61 w 74"/>
                  <a:gd name="T1" fmla="*/ 66 h 71"/>
                  <a:gd name="T2" fmla="*/ 55 w 74"/>
                  <a:gd name="T3" fmla="*/ 71 h 71"/>
                  <a:gd name="T4" fmla="*/ 54 w 74"/>
                  <a:gd name="T5" fmla="*/ 34 h 71"/>
                  <a:gd name="T6" fmla="*/ 48 w 74"/>
                  <a:gd name="T7" fmla="*/ 21 h 71"/>
                  <a:gd name="T8" fmla="*/ 32 w 74"/>
                  <a:gd name="T9" fmla="*/ 24 h 71"/>
                  <a:gd name="T10" fmla="*/ 12 w 74"/>
                  <a:gd name="T11" fmla="*/ 27 h 71"/>
                  <a:gd name="T12" fmla="*/ 17 w 74"/>
                  <a:gd name="T13" fmla="*/ 21 h 71"/>
                  <a:gd name="T14" fmla="*/ 12 w 74"/>
                  <a:gd name="T15" fmla="*/ 27 h 71"/>
                  <a:gd name="T16" fmla="*/ 7 w 74"/>
                  <a:gd name="T17" fmla="*/ 9 h 71"/>
                  <a:gd name="T18" fmla="*/ 25 w 74"/>
                  <a:gd name="T19" fmla="*/ 5 h 71"/>
                  <a:gd name="T20" fmla="*/ 33 w 74"/>
                  <a:gd name="T21" fmla="*/ 13 h 71"/>
                  <a:gd name="T22" fmla="*/ 60 w 74"/>
                  <a:gd name="T23" fmla="*/ 58 h 71"/>
                  <a:gd name="T24" fmla="*/ 61 w 74"/>
                  <a:gd name="T25" fmla="*/ 6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4" h="71">
                    <a:moveTo>
                      <a:pt x="61" y="66"/>
                    </a:moveTo>
                    <a:cubicBezTo>
                      <a:pt x="59" y="68"/>
                      <a:pt x="57" y="69"/>
                      <a:pt x="55" y="71"/>
                    </a:cubicBezTo>
                    <a:cubicBezTo>
                      <a:pt x="51" y="59"/>
                      <a:pt x="55" y="46"/>
                      <a:pt x="54" y="34"/>
                    </a:cubicBezTo>
                    <a:cubicBezTo>
                      <a:pt x="53" y="29"/>
                      <a:pt x="55" y="22"/>
                      <a:pt x="48" y="21"/>
                    </a:cubicBezTo>
                    <a:cubicBezTo>
                      <a:pt x="43" y="20"/>
                      <a:pt x="37" y="18"/>
                      <a:pt x="32" y="24"/>
                    </a:cubicBezTo>
                    <a:cubicBezTo>
                      <a:pt x="26" y="30"/>
                      <a:pt x="20" y="38"/>
                      <a:pt x="12" y="27"/>
                    </a:cubicBezTo>
                    <a:cubicBezTo>
                      <a:pt x="14" y="25"/>
                      <a:pt x="15" y="23"/>
                      <a:pt x="17" y="21"/>
                    </a:cubicBezTo>
                    <a:cubicBezTo>
                      <a:pt x="15" y="23"/>
                      <a:pt x="14" y="25"/>
                      <a:pt x="12" y="27"/>
                    </a:cubicBezTo>
                    <a:cubicBezTo>
                      <a:pt x="0" y="23"/>
                      <a:pt x="3" y="16"/>
                      <a:pt x="7" y="9"/>
                    </a:cubicBezTo>
                    <a:cubicBezTo>
                      <a:pt x="12" y="3"/>
                      <a:pt x="18" y="0"/>
                      <a:pt x="25" y="5"/>
                    </a:cubicBezTo>
                    <a:cubicBezTo>
                      <a:pt x="28" y="7"/>
                      <a:pt x="31" y="13"/>
                      <a:pt x="33" y="13"/>
                    </a:cubicBezTo>
                    <a:cubicBezTo>
                      <a:pt x="74" y="9"/>
                      <a:pt x="57" y="40"/>
                      <a:pt x="60" y="58"/>
                    </a:cubicBezTo>
                    <a:cubicBezTo>
                      <a:pt x="61" y="60"/>
                      <a:pt x="60" y="63"/>
                      <a:pt x="61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28" name="Freeform 83">
                <a:extLst>
                  <a:ext uri="{FF2B5EF4-FFF2-40B4-BE49-F238E27FC236}">
                    <a16:creationId xmlns:a16="http://schemas.microsoft.com/office/drawing/2014/main" id="{B28847D4-8A34-48F9-BED1-0E7405BF65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1" y="2322"/>
                <a:ext cx="182" cy="171"/>
              </a:xfrm>
              <a:custGeom>
                <a:avLst/>
                <a:gdLst>
                  <a:gd name="T0" fmla="*/ 15 w 100"/>
                  <a:gd name="T1" fmla="*/ 89 h 94"/>
                  <a:gd name="T2" fmla="*/ 17 w 100"/>
                  <a:gd name="T3" fmla="*/ 66 h 94"/>
                  <a:gd name="T4" fmla="*/ 57 w 100"/>
                  <a:gd name="T5" fmla="*/ 38 h 94"/>
                  <a:gd name="T6" fmla="*/ 94 w 100"/>
                  <a:gd name="T7" fmla="*/ 0 h 94"/>
                  <a:gd name="T8" fmla="*/ 100 w 100"/>
                  <a:gd name="T9" fmla="*/ 5 h 94"/>
                  <a:gd name="T10" fmla="*/ 53 w 100"/>
                  <a:gd name="T11" fmla="*/ 52 h 94"/>
                  <a:gd name="T12" fmla="*/ 35 w 100"/>
                  <a:gd name="T13" fmla="*/ 82 h 94"/>
                  <a:gd name="T14" fmla="*/ 15 w 100"/>
                  <a:gd name="T15" fmla="*/ 89 h 94"/>
                  <a:gd name="T16" fmla="*/ 23 w 100"/>
                  <a:gd name="T17" fmla="*/ 78 h 94"/>
                  <a:gd name="T18" fmla="*/ 15 w 100"/>
                  <a:gd name="T19" fmla="*/ 89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0" h="94">
                    <a:moveTo>
                      <a:pt x="15" y="89"/>
                    </a:moveTo>
                    <a:cubicBezTo>
                      <a:pt x="0" y="80"/>
                      <a:pt x="6" y="67"/>
                      <a:pt x="17" y="66"/>
                    </a:cubicBezTo>
                    <a:cubicBezTo>
                      <a:pt x="37" y="65"/>
                      <a:pt x="45" y="49"/>
                      <a:pt x="57" y="38"/>
                    </a:cubicBezTo>
                    <a:cubicBezTo>
                      <a:pt x="70" y="26"/>
                      <a:pt x="82" y="13"/>
                      <a:pt x="94" y="0"/>
                    </a:cubicBezTo>
                    <a:cubicBezTo>
                      <a:pt x="96" y="1"/>
                      <a:pt x="98" y="3"/>
                      <a:pt x="100" y="5"/>
                    </a:cubicBezTo>
                    <a:cubicBezTo>
                      <a:pt x="84" y="21"/>
                      <a:pt x="68" y="36"/>
                      <a:pt x="53" y="52"/>
                    </a:cubicBezTo>
                    <a:cubicBezTo>
                      <a:pt x="45" y="60"/>
                      <a:pt x="34" y="67"/>
                      <a:pt x="35" y="82"/>
                    </a:cubicBezTo>
                    <a:cubicBezTo>
                      <a:pt x="35" y="92"/>
                      <a:pt x="27" y="94"/>
                      <a:pt x="15" y="89"/>
                    </a:cubicBezTo>
                    <a:cubicBezTo>
                      <a:pt x="17" y="86"/>
                      <a:pt x="20" y="85"/>
                      <a:pt x="23" y="78"/>
                    </a:cubicBezTo>
                    <a:cubicBezTo>
                      <a:pt x="18" y="83"/>
                      <a:pt x="18" y="87"/>
                      <a:pt x="15" y="8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29" name="Freeform 84">
                <a:extLst>
                  <a:ext uri="{FF2B5EF4-FFF2-40B4-BE49-F238E27FC236}">
                    <a16:creationId xmlns:a16="http://schemas.microsoft.com/office/drawing/2014/main" id="{1D1926F5-9392-4D56-9ECB-FB4528AA6C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3" y="1430"/>
                <a:ext cx="143" cy="147"/>
              </a:xfrm>
              <a:custGeom>
                <a:avLst/>
                <a:gdLst>
                  <a:gd name="T0" fmla="*/ 0 w 79"/>
                  <a:gd name="T1" fmla="*/ 76 h 81"/>
                  <a:gd name="T2" fmla="*/ 75 w 79"/>
                  <a:gd name="T3" fmla="*/ 0 h 81"/>
                  <a:gd name="T4" fmla="*/ 79 w 79"/>
                  <a:gd name="T5" fmla="*/ 4 h 81"/>
                  <a:gd name="T6" fmla="*/ 4 w 79"/>
                  <a:gd name="T7" fmla="*/ 81 h 81"/>
                  <a:gd name="T8" fmla="*/ 0 w 79"/>
                  <a:gd name="T9" fmla="*/ 76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81">
                    <a:moveTo>
                      <a:pt x="0" y="76"/>
                    </a:moveTo>
                    <a:cubicBezTo>
                      <a:pt x="25" y="51"/>
                      <a:pt x="50" y="25"/>
                      <a:pt x="75" y="0"/>
                    </a:cubicBezTo>
                    <a:cubicBezTo>
                      <a:pt x="78" y="0"/>
                      <a:pt x="78" y="2"/>
                      <a:pt x="79" y="4"/>
                    </a:cubicBezTo>
                    <a:cubicBezTo>
                      <a:pt x="56" y="32"/>
                      <a:pt x="30" y="55"/>
                      <a:pt x="4" y="81"/>
                    </a:cubicBezTo>
                    <a:cubicBezTo>
                      <a:pt x="2" y="80"/>
                      <a:pt x="0" y="79"/>
                      <a:pt x="0" y="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0" name="Freeform 85">
                <a:extLst>
                  <a:ext uri="{FF2B5EF4-FFF2-40B4-BE49-F238E27FC236}">
                    <a16:creationId xmlns:a16="http://schemas.microsoft.com/office/drawing/2014/main" id="{BA06B3F9-572B-4AF1-BF08-564466AAD1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8" y="3018"/>
                <a:ext cx="132" cy="140"/>
              </a:xfrm>
              <a:custGeom>
                <a:avLst/>
                <a:gdLst>
                  <a:gd name="T0" fmla="*/ 69 w 73"/>
                  <a:gd name="T1" fmla="*/ 11 h 77"/>
                  <a:gd name="T2" fmla="*/ 43 w 73"/>
                  <a:gd name="T3" fmla="*/ 38 h 77"/>
                  <a:gd name="T4" fmla="*/ 29 w 73"/>
                  <a:gd name="T5" fmla="*/ 64 h 77"/>
                  <a:gd name="T6" fmla="*/ 13 w 73"/>
                  <a:gd name="T7" fmla="*/ 77 h 77"/>
                  <a:gd name="T8" fmla="*/ 1 w 73"/>
                  <a:gd name="T9" fmla="*/ 64 h 77"/>
                  <a:gd name="T10" fmla="*/ 13 w 73"/>
                  <a:gd name="T11" fmla="*/ 48 h 77"/>
                  <a:gd name="T12" fmla="*/ 66 w 73"/>
                  <a:gd name="T13" fmla="*/ 0 h 77"/>
                  <a:gd name="T14" fmla="*/ 69 w 73"/>
                  <a:gd name="T15" fmla="*/ 11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3" h="77">
                    <a:moveTo>
                      <a:pt x="69" y="11"/>
                    </a:moveTo>
                    <a:cubicBezTo>
                      <a:pt x="61" y="20"/>
                      <a:pt x="52" y="29"/>
                      <a:pt x="43" y="38"/>
                    </a:cubicBezTo>
                    <a:cubicBezTo>
                      <a:pt x="36" y="46"/>
                      <a:pt x="27" y="51"/>
                      <a:pt x="29" y="64"/>
                    </a:cubicBezTo>
                    <a:cubicBezTo>
                      <a:pt x="29" y="72"/>
                      <a:pt x="22" y="77"/>
                      <a:pt x="13" y="77"/>
                    </a:cubicBezTo>
                    <a:cubicBezTo>
                      <a:pt x="6" y="76"/>
                      <a:pt x="1" y="71"/>
                      <a:pt x="1" y="64"/>
                    </a:cubicBezTo>
                    <a:cubicBezTo>
                      <a:pt x="0" y="55"/>
                      <a:pt x="4" y="50"/>
                      <a:pt x="13" y="48"/>
                    </a:cubicBezTo>
                    <a:cubicBezTo>
                      <a:pt x="40" y="43"/>
                      <a:pt x="53" y="21"/>
                      <a:pt x="66" y="0"/>
                    </a:cubicBezTo>
                    <a:cubicBezTo>
                      <a:pt x="72" y="2"/>
                      <a:pt x="73" y="6"/>
                      <a:pt x="69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1" name="Freeform 86">
                <a:extLst>
                  <a:ext uri="{FF2B5EF4-FFF2-40B4-BE49-F238E27FC236}">
                    <a16:creationId xmlns:a16="http://schemas.microsoft.com/office/drawing/2014/main" id="{9DCC69EE-A143-47B2-88F3-3ACEF61070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7" y="2039"/>
                <a:ext cx="306" cy="60"/>
              </a:xfrm>
              <a:custGeom>
                <a:avLst/>
                <a:gdLst>
                  <a:gd name="T0" fmla="*/ 5 w 169"/>
                  <a:gd name="T1" fmla="*/ 33 h 33"/>
                  <a:gd name="T2" fmla="*/ 0 w 169"/>
                  <a:gd name="T3" fmla="*/ 32 h 33"/>
                  <a:gd name="T4" fmla="*/ 59 w 169"/>
                  <a:gd name="T5" fmla="*/ 6 h 33"/>
                  <a:gd name="T6" fmla="*/ 134 w 169"/>
                  <a:gd name="T7" fmla="*/ 7 h 33"/>
                  <a:gd name="T8" fmla="*/ 165 w 169"/>
                  <a:gd name="T9" fmla="*/ 0 h 33"/>
                  <a:gd name="T10" fmla="*/ 166 w 169"/>
                  <a:gd name="T11" fmla="*/ 16 h 33"/>
                  <a:gd name="T12" fmla="*/ 160 w 169"/>
                  <a:gd name="T13" fmla="*/ 17 h 33"/>
                  <a:gd name="T14" fmla="*/ 141 w 169"/>
                  <a:gd name="T15" fmla="*/ 13 h 33"/>
                  <a:gd name="T16" fmla="*/ 66 w 169"/>
                  <a:gd name="T17" fmla="*/ 12 h 33"/>
                  <a:gd name="T18" fmla="*/ 5 w 169"/>
                  <a:gd name="T19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9" h="33">
                    <a:moveTo>
                      <a:pt x="5" y="33"/>
                    </a:moveTo>
                    <a:cubicBezTo>
                      <a:pt x="3" y="33"/>
                      <a:pt x="1" y="32"/>
                      <a:pt x="0" y="32"/>
                    </a:cubicBezTo>
                    <a:cubicBezTo>
                      <a:pt x="14" y="11"/>
                      <a:pt x="33" y="4"/>
                      <a:pt x="59" y="6"/>
                    </a:cubicBezTo>
                    <a:cubicBezTo>
                      <a:pt x="84" y="8"/>
                      <a:pt x="109" y="6"/>
                      <a:pt x="134" y="7"/>
                    </a:cubicBezTo>
                    <a:cubicBezTo>
                      <a:pt x="145" y="7"/>
                      <a:pt x="156" y="6"/>
                      <a:pt x="165" y="0"/>
                    </a:cubicBezTo>
                    <a:cubicBezTo>
                      <a:pt x="168" y="5"/>
                      <a:pt x="169" y="11"/>
                      <a:pt x="166" y="16"/>
                    </a:cubicBezTo>
                    <a:cubicBezTo>
                      <a:pt x="164" y="18"/>
                      <a:pt x="162" y="18"/>
                      <a:pt x="160" y="17"/>
                    </a:cubicBezTo>
                    <a:cubicBezTo>
                      <a:pt x="155" y="10"/>
                      <a:pt x="148" y="13"/>
                      <a:pt x="141" y="13"/>
                    </a:cubicBezTo>
                    <a:cubicBezTo>
                      <a:pt x="116" y="12"/>
                      <a:pt x="91" y="13"/>
                      <a:pt x="66" y="12"/>
                    </a:cubicBezTo>
                    <a:cubicBezTo>
                      <a:pt x="43" y="11"/>
                      <a:pt x="21" y="12"/>
                      <a:pt x="5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2" name="Freeform 87">
                <a:extLst>
                  <a:ext uri="{FF2B5EF4-FFF2-40B4-BE49-F238E27FC236}">
                    <a16:creationId xmlns:a16="http://schemas.microsoft.com/office/drawing/2014/main" id="{2D8476AB-D65D-40B8-B25B-E57AC2ED04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36" y="2248"/>
                <a:ext cx="62" cy="134"/>
              </a:xfrm>
              <a:custGeom>
                <a:avLst/>
                <a:gdLst>
                  <a:gd name="T0" fmla="*/ 17 w 34"/>
                  <a:gd name="T1" fmla="*/ 74 h 74"/>
                  <a:gd name="T2" fmla="*/ 5 w 34"/>
                  <a:gd name="T3" fmla="*/ 18 h 74"/>
                  <a:gd name="T4" fmla="*/ 10 w 34"/>
                  <a:gd name="T5" fmla="*/ 3 h 74"/>
                  <a:gd name="T6" fmla="*/ 25 w 34"/>
                  <a:gd name="T7" fmla="*/ 3 h 74"/>
                  <a:gd name="T8" fmla="*/ 30 w 34"/>
                  <a:gd name="T9" fmla="*/ 19 h 74"/>
                  <a:gd name="T10" fmla="*/ 17 w 34"/>
                  <a:gd name="T11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" h="74">
                    <a:moveTo>
                      <a:pt x="17" y="74"/>
                    </a:moveTo>
                    <a:cubicBezTo>
                      <a:pt x="13" y="51"/>
                      <a:pt x="21" y="32"/>
                      <a:pt x="5" y="18"/>
                    </a:cubicBezTo>
                    <a:cubicBezTo>
                      <a:pt x="0" y="14"/>
                      <a:pt x="5" y="7"/>
                      <a:pt x="10" y="3"/>
                    </a:cubicBezTo>
                    <a:cubicBezTo>
                      <a:pt x="15" y="0"/>
                      <a:pt x="20" y="0"/>
                      <a:pt x="25" y="3"/>
                    </a:cubicBezTo>
                    <a:cubicBezTo>
                      <a:pt x="31" y="7"/>
                      <a:pt x="34" y="15"/>
                      <a:pt x="30" y="19"/>
                    </a:cubicBezTo>
                    <a:cubicBezTo>
                      <a:pt x="14" y="32"/>
                      <a:pt x="23" y="52"/>
                      <a:pt x="17" y="7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3" name="Freeform 88">
                <a:extLst>
                  <a:ext uri="{FF2B5EF4-FFF2-40B4-BE49-F238E27FC236}">
                    <a16:creationId xmlns:a16="http://schemas.microsoft.com/office/drawing/2014/main" id="{92425556-D20C-4E6E-BA90-7069460C07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34" y="1998"/>
                <a:ext cx="67" cy="154"/>
              </a:xfrm>
              <a:custGeom>
                <a:avLst/>
                <a:gdLst>
                  <a:gd name="T0" fmla="*/ 16 w 37"/>
                  <a:gd name="T1" fmla="*/ 4 h 85"/>
                  <a:gd name="T2" fmla="*/ 20 w 37"/>
                  <a:gd name="T3" fmla="*/ 0 h 85"/>
                  <a:gd name="T4" fmla="*/ 21 w 37"/>
                  <a:gd name="T5" fmla="*/ 32 h 85"/>
                  <a:gd name="T6" fmla="*/ 30 w 37"/>
                  <a:gd name="T7" fmla="*/ 58 h 85"/>
                  <a:gd name="T8" fmla="*/ 29 w 37"/>
                  <a:gd name="T9" fmla="*/ 79 h 85"/>
                  <a:gd name="T10" fmla="*/ 10 w 37"/>
                  <a:gd name="T11" fmla="*/ 80 h 85"/>
                  <a:gd name="T12" fmla="*/ 5 w 37"/>
                  <a:gd name="T13" fmla="*/ 62 h 85"/>
                  <a:gd name="T14" fmla="*/ 16 w 37"/>
                  <a:gd name="T15" fmla="*/ 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" h="85">
                    <a:moveTo>
                      <a:pt x="16" y="4"/>
                    </a:moveTo>
                    <a:cubicBezTo>
                      <a:pt x="17" y="2"/>
                      <a:pt x="19" y="1"/>
                      <a:pt x="20" y="0"/>
                    </a:cubicBezTo>
                    <a:cubicBezTo>
                      <a:pt x="20" y="10"/>
                      <a:pt x="21" y="21"/>
                      <a:pt x="21" y="32"/>
                    </a:cubicBezTo>
                    <a:cubicBezTo>
                      <a:pt x="21" y="41"/>
                      <a:pt x="20" y="50"/>
                      <a:pt x="30" y="58"/>
                    </a:cubicBezTo>
                    <a:cubicBezTo>
                      <a:pt x="37" y="63"/>
                      <a:pt x="35" y="72"/>
                      <a:pt x="29" y="79"/>
                    </a:cubicBezTo>
                    <a:cubicBezTo>
                      <a:pt x="23" y="84"/>
                      <a:pt x="17" y="85"/>
                      <a:pt x="10" y="80"/>
                    </a:cubicBezTo>
                    <a:cubicBezTo>
                      <a:pt x="3" y="76"/>
                      <a:pt x="0" y="66"/>
                      <a:pt x="5" y="62"/>
                    </a:cubicBezTo>
                    <a:cubicBezTo>
                      <a:pt x="24" y="44"/>
                      <a:pt x="13" y="23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4" name="Freeform 89">
                <a:extLst>
                  <a:ext uri="{FF2B5EF4-FFF2-40B4-BE49-F238E27FC236}">
                    <a16:creationId xmlns:a16="http://schemas.microsoft.com/office/drawing/2014/main" id="{872CA907-97BF-4192-806D-1DA1DF38B0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1" y="3147"/>
                <a:ext cx="131" cy="56"/>
              </a:xfrm>
              <a:custGeom>
                <a:avLst/>
                <a:gdLst>
                  <a:gd name="T0" fmla="*/ 22 w 72"/>
                  <a:gd name="T1" fmla="*/ 29 h 31"/>
                  <a:gd name="T2" fmla="*/ 2 w 72"/>
                  <a:gd name="T3" fmla="*/ 22 h 31"/>
                  <a:gd name="T4" fmla="*/ 4 w 72"/>
                  <a:gd name="T5" fmla="*/ 7 h 31"/>
                  <a:gd name="T6" fmla="*/ 25 w 72"/>
                  <a:gd name="T7" fmla="*/ 6 h 31"/>
                  <a:gd name="T8" fmla="*/ 25 w 72"/>
                  <a:gd name="T9" fmla="*/ 6 h 31"/>
                  <a:gd name="T10" fmla="*/ 49 w 72"/>
                  <a:gd name="T11" fmla="*/ 13 h 31"/>
                  <a:gd name="T12" fmla="*/ 72 w 72"/>
                  <a:gd name="T13" fmla="*/ 13 h 31"/>
                  <a:gd name="T14" fmla="*/ 43 w 72"/>
                  <a:gd name="T15" fmla="*/ 18 h 31"/>
                  <a:gd name="T16" fmla="*/ 22 w 72"/>
                  <a:gd name="T17" fmla="*/ 29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31">
                    <a:moveTo>
                      <a:pt x="22" y="29"/>
                    </a:moveTo>
                    <a:cubicBezTo>
                      <a:pt x="14" y="30"/>
                      <a:pt x="6" y="31"/>
                      <a:pt x="2" y="22"/>
                    </a:cubicBezTo>
                    <a:cubicBezTo>
                      <a:pt x="0" y="16"/>
                      <a:pt x="0" y="11"/>
                      <a:pt x="4" y="7"/>
                    </a:cubicBezTo>
                    <a:cubicBezTo>
                      <a:pt x="11" y="0"/>
                      <a:pt x="18" y="2"/>
                      <a:pt x="25" y="6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30" y="19"/>
                      <a:pt x="41" y="12"/>
                      <a:pt x="49" y="13"/>
                    </a:cubicBezTo>
                    <a:cubicBezTo>
                      <a:pt x="57" y="14"/>
                      <a:pt x="65" y="13"/>
                      <a:pt x="72" y="13"/>
                    </a:cubicBezTo>
                    <a:cubicBezTo>
                      <a:pt x="64" y="22"/>
                      <a:pt x="53" y="18"/>
                      <a:pt x="43" y="18"/>
                    </a:cubicBezTo>
                    <a:cubicBezTo>
                      <a:pt x="33" y="18"/>
                      <a:pt x="26" y="20"/>
                      <a:pt x="22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5" name="Freeform 90">
                <a:extLst>
                  <a:ext uri="{FF2B5EF4-FFF2-40B4-BE49-F238E27FC236}">
                    <a16:creationId xmlns:a16="http://schemas.microsoft.com/office/drawing/2014/main" id="{0A4CA204-0730-4BC9-B2C0-9C942C524D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4" y="1207"/>
                <a:ext cx="61" cy="230"/>
              </a:xfrm>
              <a:custGeom>
                <a:avLst/>
                <a:gdLst>
                  <a:gd name="T0" fmla="*/ 18 w 34"/>
                  <a:gd name="T1" fmla="*/ 127 h 127"/>
                  <a:gd name="T2" fmla="*/ 14 w 34"/>
                  <a:gd name="T3" fmla="*/ 123 h 127"/>
                  <a:gd name="T4" fmla="*/ 14 w 34"/>
                  <a:gd name="T5" fmla="*/ 57 h 127"/>
                  <a:gd name="T6" fmla="*/ 5 w 34"/>
                  <a:gd name="T7" fmla="*/ 23 h 127"/>
                  <a:gd name="T8" fmla="*/ 7 w 34"/>
                  <a:gd name="T9" fmla="*/ 5 h 127"/>
                  <a:gd name="T10" fmla="*/ 26 w 34"/>
                  <a:gd name="T11" fmla="*/ 5 h 127"/>
                  <a:gd name="T12" fmla="*/ 28 w 34"/>
                  <a:gd name="T13" fmla="*/ 21 h 127"/>
                  <a:gd name="T14" fmla="*/ 19 w 34"/>
                  <a:gd name="T15" fmla="*/ 59 h 127"/>
                  <a:gd name="T16" fmla="*/ 18 w 34"/>
                  <a:gd name="T17" fmla="*/ 127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127">
                    <a:moveTo>
                      <a:pt x="18" y="127"/>
                    </a:moveTo>
                    <a:cubicBezTo>
                      <a:pt x="17" y="126"/>
                      <a:pt x="16" y="124"/>
                      <a:pt x="14" y="123"/>
                    </a:cubicBezTo>
                    <a:cubicBezTo>
                      <a:pt x="14" y="101"/>
                      <a:pt x="14" y="79"/>
                      <a:pt x="14" y="57"/>
                    </a:cubicBezTo>
                    <a:cubicBezTo>
                      <a:pt x="14" y="45"/>
                      <a:pt x="18" y="32"/>
                      <a:pt x="5" y="23"/>
                    </a:cubicBezTo>
                    <a:cubicBezTo>
                      <a:pt x="0" y="19"/>
                      <a:pt x="1" y="10"/>
                      <a:pt x="7" y="5"/>
                    </a:cubicBezTo>
                    <a:cubicBezTo>
                      <a:pt x="13" y="0"/>
                      <a:pt x="20" y="1"/>
                      <a:pt x="26" y="5"/>
                    </a:cubicBezTo>
                    <a:cubicBezTo>
                      <a:pt x="30" y="9"/>
                      <a:pt x="34" y="17"/>
                      <a:pt x="28" y="21"/>
                    </a:cubicBezTo>
                    <a:cubicBezTo>
                      <a:pt x="15" y="32"/>
                      <a:pt x="20" y="46"/>
                      <a:pt x="19" y="59"/>
                    </a:cubicBezTo>
                    <a:cubicBezTo>
                      <a:pt x="19" y="82"/>
                      <a:pt x="19" y="105"/>
                      <a:pt x="18" y="1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6" name="Freeform 91">
                <a:extLst>
                  <a:ext uri="{FF2B5EF4-FFF2-40B4-BE49-F238E27FC236}">
                    <a16:creationId xmlns:a16="http://schemas.microsoft.com/office/drawing/2014/main" id="{9244D469-4F29-49FC-8228-426D31B953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60" y="1325"/>
                <a:ext cx="56" cy="56"/>
              </a:xfrm>
              <a:custGeom>
                <a:avLst/>
                <a:gdLst>
                  <a:gd name="T0" fmla="*/ 20 w 31"/>
                  <a:gd name="T1" fmla="*/ 1 h 31"/>
                  <a:gd name="T2" fmla="*/ 31 w 31"/>
                  <a:gd name="T3" fmla="*/ 14 h 31"/>
                  <a:gd name="T4" fmla="*/ 16 w 31"/>
                  <a:gd name="T5" fmla="*/ 31 h 31"/>
                  <a:gd name="T6" fmla="*/ 1 w 31"/>
                  <a:gd name="T7" fmla="*/ 17 h 31"/>
                  <a:gd name="T8" fmla="*/ 20 w 31"/>
                  <a:gd name="T9" fmla="*/ 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1">
                    <a:moveTo>
                      <a:pt x="20" y="1"/>
                    </a:moveTo>
                    <a:cubicBezTo>
                      <a:pt x="27" y="0"/>
                      <a:pt x="31" y="4"/>
                      <a:pt x="31" y="14"/>
                    </a:cubicBezTo>
                    <a:cubicBezTo>
                      <a:pt x="31" y="24"/>
                      <a:pt x="27" y="31"/>
                      <a:pt x="16" y="31"/>
                    </a:cubicBezTo>
                    <a:cubicBezTo>
                      <a:pt x="7" y="31"/>
                      <a:pt x="1" y="26"/>
                      <a:pt x="1" y="17"/>
                    </a:cubicBezTo>
                    <a:cubicBezTo>
                      <a:pt x="0" y="6"/>
                      <a:pt x="7" y="1"/>
                      <a:pt x="2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7" name="Freeform 92">
                <a:extLst>
                  <a:ext uri="{FF2B5EF4-FFF2-40B4-BE49-F238E27FC236}">
                    <a16:creationId xmlns:a16="http://schemas.microsoft.com/office/drawing/2014/main" id="{6F309F3A-7B71-4A8E-AA6B-F12E9F617C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2" y="1140"/>
                <a:ext cx="61" cy="87"/>
              </a:xfrm>
              <a:custGeom>
                <a:avLst/>
                <a:gdLst>
                  <a:gd name="T0" fmla="*/ 20 w 34"/>
                  <a:gd name="T1" fmla="*/ 44 h 48"/>
                  <a:gd name="T2" fmla="*/ 16 w 34"/>
                  <a:gd name="T3" fmla="*/ 48 h 48"/>
                  <a:gd name="T4" fmla="*/ 7 w 34"/>
                  <a:gd name="T5" fmla="*/ 24 h 48"/>
                  <a:gd name="T6" fmla="*/ 9 w 34"/>
                  <a:gd name="T7" fmla="*/ 5 h 48"/>
                  <a:gd name="T8" fmla="*/ 27 w 34"/>
                  <a:gd name="T9" fmla="*/ 6 h 48"/>
                  <a:gd name="T10" fmla="*/ 28 w 34"/>
                  <a:gd name="T11" fmla="*/ 24 h 48"/>
                  <a:gd name="T12" fmla="*/ 20 w 34"/>
                  <a:gd name="T13" fmla="*/ 4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48">
                    <a:moveTo>
                      <a:pt x="20" y="44"/>
                    </a:moveTo>
                    <a:cubicBezTo>
                      <a:pt x="18" y="45"/>
                      <a:pt x="17" y="47"/>
                      <a:pt x="16" y="48"/>
                    </a:cubicBezTo>
                    <a:cubicBezTo>
                      <a:pt x="14" y="40"/>
                      <a:pt x="16" y="30"/>
                      <a:pt x="7" y="24"/>
                    </a:cubicBezTo>
                    <a:cubicBezTo>
                      <a:pt x="0" y="19"/>
                      <a:pt x="2" y="10"/>
                      <a:pt x="9" y="5"/>
                    </a:cubicBezTo>
                    <a:cubicBezTo>
                      <a:pt x="14" y="0"/>
                      <a:pt x="21" y="1"/>
                      <a:pt x="27" y="6"/>
                    </a:cubicBezTo>
                    <a:cubicBezTo>
                      <a:pt x="32" y="11"/>
                      <a:pt x="34" y="18"/>
                      <a:pt x="28" y="24"/>
                    </a:cubicBezTo>
                    <a:cubicBezTo>
                      <a:pt x="22" y="29"/>
                      <a:pt x="18" y="35"/>
                      <a:pt x="20" y="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8" name="Freeform 93">
                <a:extLst>
                  <a:ext uri="{FF2B5EF4-FFF2-40B4-BE49-F238E27FC236}">
                    <a16:creationId xmlns:a16="http://schemas.microsoft.com/office/drawing/2014/main" id="{7E325F4E-50F5-429C-9807-5571982007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4" y="2395"/>
                <a:ext cx="119" cy="114"/>
              </a:xfrm>
              <a:custGeom>
                <a:avLst/>
                <a:gdLst>
                  <a:gd name="T0" fmla="*/ 0 w 66"/>
                  <a:gd name="T1" fmla="*/ 60 h 63"/>
                  <a:gd name="T2" fmla="*/ 61 w 66"/>
                  <a:gd name="T3" fmla="*/ 0 h 63"/>
                  <a:gd name="T4" fmla="*/ 66 w 66"/>
                  <a:gd name="T5" fmla="*/ 5 h 63"/>
                  <a:gd name="T6" fmla="*/ 10 w 66"/>
                  <a:gd name="T7" fmla="*/ 61 h 63"/>
                  <a:gd name="T8" fmla="*/ 4 w 66"/>
                  <a:gd name="T9" fmla="*/ 63 h 63"/>
                  <a:gd name="T10" fmla="*/ 0 w 66"/>
                  <a:gd name="T11" fmla="*/ 6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" h="63">
                    <a:moveTo>
                      <a:pt x="0" y="60"/>
                    </a:moveTo>
                    <a:cubicBezTo>
                      <a:pt x="21" y="40"/>
                      <a:pt x="41" y="20"/>
                      <a:pt x="61" y="0"/>
                    </a:cubicBezTo>
                    <a:cubicBezTo>
                      <a:pt x="63" y="2"/>
                      <a:pt x="64" y="3"/>
                      <a:pt x="66" y="5"/>
                    </a:cubicBezTo>
                    <a:cubicBezTo>
                      <a:pt x="47" y="24"/>
                      <a:pt x="28" y="42"/>
                      <a:pt x="10" y="61"/>
                    </a:cubicBezTo>
                    <a:cubicBezTo>
                      <a:pt x="8" y="62"/>
                      <a:pt x="6" y="63"/>
                      <a:pt x="4" y="63"/>
                    </a:cubicBezTo>
                    <a:cubicBezTo>
                      <a:pt x="3" y="62"/>
                      <a:pt x="1" y="61"/>
                      <a:pt x="0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9" name="Freeform 94">
                <a:extLst>
                  <a:ext uri="{FF2B5EF4-FFF2-40B4-BE49-F238E27FC236}">
                    <a16:creationId xmlns:a16="http://schemas.microsoft.com/office/drawing/2014/main" id="{A2215637-49E4-4B00-B981-E468068A1B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94" y="3789"/>
                <a:ext cx="28" cy="303"/>
              </a:xfrm>
              <a:custGeom>
                <a:avLst/>
                <a:gdLst>
                  <a:gd name="T0" fmla="*/ 6 w 15"/>
                  <a:gd name="T1" fmla="*/ 4 h 167"/>
                  <a:gd name="T2" fmla="*/ 9 w 15"/>
                  <a:gd name="T3" fmla="*/ 0 h 167"/>
                  <a:gd name="T4" fmla="*/ 11 w 15"/>
                  <a:gd name="T5" fmla="*/ 139 h 167"/>
                  <a:gd name="T6" fmla="*/ 14 w 15"/>
                  <a:gd name="T7" fmla="*/ 160 h 167"/>
                  <a:gd name="T8" fmla="*/ 13 w 15"/>
                  <a:gd name="T9" fmla="*/ 165 h 167"/>
                  <a:gd name="T10" fmla="*/ 5 w 15"/>
                  <a:gd name="T11" fmla="*/ 167 h 167"/>
                  <a:gd name="T12" fmla="*/ 0 w 15"/>
                  <a:gd name="T13" fmla="*/ 163 h 167"/>
                  <a:gd name="T14" fmla="*/ 6 w 15"/>
                  <a:gd name="T15" fmla="*/ 144 h 167"/>
                  <a:gd name="T16" fmla="*/ 6 w 15"/>
                  <a:gd name="T17" fmla="*/ 4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167">
                    <a:moveTo>
                      <a:pt x="6" y="4"/>
                    </a:moveTo>
                    <a:cubicBezTo>
                      <a:pt x="7" y="3"/>
                      <a:pt x="8" y="1"/>
                      <a:pt x="9" y="0"/>
                    </a:cubicBezTo>
                    <a:cubicBezTo>
                      <a:pt x="10" y="46"/>
                      <a:pt x="10" y="93"/>
                      <a:pt x="11" y="139"/>
                    </a:cubicBezTo>
                    <a:cubicBezTo>
                      <a:pt x="11" y="146"/>
                      <a:pt x="8" y="154"/>
                      <a:pt x="14" y="160"/>
                    </a:cubicBezTo>
                    <a:cubicBezTo>
                      <a:pt x="15" y="162"/>
                      <a:pt x="15" y="164"/>
                      <a:pt x="13" y="165"/>
                    </a:cubicBezTo>
                    <a:cubicBezTo>
                      <a:pt x="11" y="167"/>
                      <a:pt x="8" y="167"/>
                      <a:pt x="5" y="167"/>
                    </a:cubicBezTo>
                    <a:cubicBezTo>
                      <a:pt x="2" y="166"/>
                      <a:pt x="1" y="165"/>
                      <a:pt x="0" y="163"/>
                    </a:cubicBezTo>
                    <a:cubicBezTo>
                      <a:pt x="7" y="159"/>
                      <a:pt x="6" y="151"/>
                      <a:pt x="6" y="144"/>
                    </a:cubicBezTo>
                    <a:cubicBezTo>
                      <a:pt x="6" y="97"/>
                      <a:pt x="6" y="51"/>
                      <a:pt x="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40" name="Freeform 95">
                <a:extLst>
                  <a:ext uri="{FF2B5EF4-FFF2-40B4-BE49-F238E27FC236}">
                    <a16:creationId xmlns:a16="http://schemas.microsoft.com/office/drawing/2014/main" id="{3AFFB0B4-946F-498E-A6E1-22B7D97A3D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91" y="3037"/>
                <a:ext cx="63" cy="67"/>
              </a:xfrm>
              <a:custGeom>
                <a:avLst/>
                <a:gdLst>
                  <a:gd name="T0" fmla="*/ 0 w 35"/>
                  <a:gd name="T1" fmla="*/ 37 h 37"/>
                  <a:gd name="T2" fmla="*/ 1 w 35"/>
                  <a:gd name="T3" fmla="*/ 26 h 37"/>
                  <a:gd name="T4" fmla="*/ 28 w 35"/>
                  <a:gd name="T5" fmla="*/ 7 h 37"/>
                  <a:gd name="T6" fmla="*/ 11 w 35"/>
                  <a:gd name="T7" fmla="*/ 34 h 37"/>
                  <a:gd name="T8" fmla="*/ 0 w 35"/>
                  <a:gd name="T9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37">
                    <a:moveTo>
                      <a:pt x="0" y="37"/>
                    </a:moveTo>
                    <a:cubicBezTo>
                      <a:pt x="0" y="33"/>
                      <a:pt x="1" y="29"/>
                      <a:pt x="1" y="26"/>
                    </a:cubicBezTo>
                    <a:cubicBezTo>
                      <a:pt x="2" y="4"/>
                      <a:pt x="8" y="0"/>
                      <a:pt x="28" y="7"/>
                    </a:cubicBezTo>
                    <a:cubicBezTo>
                      <a:pt x="35" y="27"/>
                      <a:pt x="31" y="33"/>
                      <a:pt x="11" y="34"/>
                    </a:cubicBezTo>
                    <a:cubicBezTo>
                      <a:pt x="6" y="34"/>
                      <a:pt x="4" y="35"/>
                      <a:pt x="0" y="3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41" name="Freeform 96">
                <a:extLst>
                  <a:ext uri="{FF2B5EF4-FFF2-40B4-BE49-F238E27FC236}">
                    <a16:creationId xmlns:a16="http://schemas.microsoft.com/office/drawing/2014/main" id="{E89082E9-8C49-4890-A52D-470965C40F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4" y="2520"/>
                <a:ext cx="112" cy="114"/>
              </a:xfrm>
              <a:custGeom>
                <a:avLst/>
                <a:gdLst>
                  <a:gd name="T0" fmla="*/ 58 w 62"/>
                  <a:gd name="T1" fmla="*/ 0 h 63"/>
                  <a:gd name="T2" fmla="*/ 62 w 62"/>
                  <a:gd name="T3" fmla="*/ 5 h 63"/>
                  <a:gd name="T4" fmla="*/ 46 w 62"/>
                  <a:gd name="T5" fmla="*/ 22 h 63"/>
                  <a:gd name="T6" fmla="*/ 29 w 62"/>
                  <a:gd name="T7" fmla="*/ 52 h 63"/>
                  <a:gd name="T8" fmla="*/ 15 w 62"/>
                  <a:gd name="T9" fmla="*/ 63 h 63"/>
                  <a:gd name="T10" fmla="*/ 1 w 62"/>
                  <a:gd name="T11" fmla="*/ 51 h 63"/>
                  <a:gd name="T12" fmla="*/ 11 w 62"/>
                  <a:gd name="T13" fmla="*/ 36 h 63"/>
                  <a:gd name="T14" fmla="*/ 58 w 62"/>
                  <a:gd name="T15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2" h="63">
                    <a:moveTo>
                      <a:pt x="58" y="0"/>
                    </a:moveTo>
                    <a:cubicBezTo>
                      <a:pt x="59" y="1"/>
                      <a:pt x="61" y="3"/>
                      <a:pt x="62" y="5"/>
                    </a:cubicBezTo>
                    <a:cubicBezTo>
                      <a:pt x="57" y="10"/>
                      <a:pt x="51" y="16"/>
                      <a:pt x="46" y="22"/>
                    </a:cubicBezTo>
                    <a:cubicBezTo>
                      <a:pt x="38" y="31"/>
                      <a:pt x="27" y="37"/>
                      <a:pt x="29" y="52"/>
                    </a:cubicBezTo>
                    <a:cubicBezTo>
                      <a:pt x="30" y="59"/>
                      <a:pt x="22" y="63"/>
                      <a:pt x="15" y="63"/>
                    </a:cubicBezTo>
                    <a:cubicBezTo>
                      <a:pt x="8" y="62"/>
                      <a:pt x="2" y="58"/>
                      <a:pt x="1" y="51"/>
                    </a:cubicBezTo>
                    <a:cubicBezTo>
                      <a:pt x="0" y="43"/>
                      <a:pt x="4" y="36"/>
                      <a:pt x="11" y="36"/>
                    </a:cubicBezTo>
                    <a:cubicBezTo>
                      <a:pt x="35" y="34"/>
                      <a:pt x="43" y="13"/>
                      <a:pt x="5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42" name="Freeform 97">
                <a:extLst>
                  <a:ext uri="{FF2B5EF4-FFF2-40B4-BE49-F238E27FC236}">
                    <a16:creationId xmlns:a16="http://schemas.microsoft.com/office/drawing/2014/main" id="{11717649-1A66-4EE7-AEEB-8B8F9B06A3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2" y="1918"/>
                <a:ext cx="67" cy="94"/>
              </a:xfrm>
              <a:custGeom>
                <a:avLst/>
                <a:gdLst>
                  <a:gd name="T0" fmla="*/ 19 w 37"/>
                  <a:gd name="T1" fmla="*/ 52 h 52"/>
                  <a:gd name="T2" fmla="*/ 15 w 37"/>
                  <a:gd name="T3" fmla="*/ 51 h 52"/>
                  <a:gd name="T4" fmla="*/ 7 w 37"/>
                  <a:gd name="T5" fmla="*/ 27 h 52"/>
                  <a:gd name="T6" fmla="*/ 8 w 37"/>
                  <a:gd name="T7" fmla="*/ 6 h 52"/>
                  <a:gd name="T8" fmla="*/ 29 w 37"/>
                  <a:gd name="T9" fmla="*/ 6 h 52"/>
                  <a:gd name="T10" fmla="*/ 29 w 37"/>
                  <a:gd name="T11" fmla="*/ 27 h 52"/>
                  <a:gd name="T12" fmla="*/ 19 w 37"/>
                  <a:gd name="T13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" h="52">
                    <a:moveTo>
                      <a:pt x="19" y="52"/>
                    </a:moveTo>
                    <a:cubicBezTo>
                      <a:pt x="18" y="51"/>
                      <a:pt x="16" y="51"/>
                      <a:pt x="15" y="51"/>
                    </a:cubicBezTo>
                    <a:cubicBezTo>
                      <a:pt x="17" y="42"/>
                      <a:pt x="16" y="34"/>
                      <a:pt x="7" y="27"/>
                    </a:cubicBezTo>
                    <a:cubicBezTo>
                      <a:pt x="0" y="21"/>
                      <a:pt x="1" y="12"/>
                      <a:pt x="8" y="6"/>
                    </a:cubicBezTo>
                    <a:cubicBezTo>
                      <a:pt x="15" y="0"/>
                      <a:pt x="23" y="0"/>
                      <a:pt x="29" y="6"/>
                    </a:cubicBezTo>
                    <a:cubicBezTo>
                      <a:pt x="36" y="13"/>
                      <a:pt x="37" y="22"/>
                      <a:pt x="29" y="27"/>
                    </a:cubicBezTo>
                    <a:cubicBezTo>
                      <a:pt x="20" y="34"/>
                      <a:pt x="21" y="43"/>
                      <a:pt x="19" y="5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43" name="Freeform 98">
                <a:extLst>
                  <a:ext uri="{FF2B5EF4-FFF2-40B4-BE49-F238E27FC236}">
                    <a16:creationId xmlns:a16="http://schemas.microsoft.com/office/drawing/2014/main" id="{E3869D5C-7685-4FF5-B1A8-8EA447864D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14" y="3753"/>
                <a:ext cx="67" cy="58"/>
              </a:xfrm>
              <a:custGeom>
                <a:avLst/>
                <a:gdLst>
                  <a:gd name="T0" fmla="*/ 24 w 37"/>
                  <a:gd name="T1" fmla="*/ 32 h 32"/>
                  <a:gd name="T2" fmla="*/ 12 w 37"/>
                  <a:gd name="T3" fmla="*/ 31 h 32"/>
                  <a:gd name="T4" fmla="*/ 8 w 37"/>
                  <a:gd name="T5" fmla="*/ 7 h 32"/>
                  <a:gd name="T6" fmla="*/ 30 w 37"/>
                  <a:gd name="T7" fmla="*/ 8 h 32"/>
                  <a:gd name="T8" fmla="*/ 24 w 37"/>
                  <a:gd name="T9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32">
                    <a:moveTo>
                      <a:pt x="24" y="32"/>
                    </a:moveTo>
                    <a:cubicBezTo>
                      <a:pt x="20" y="27"/>
                      <a:pt x="16" y="27"/>
                      <a:pt x="12" y="31"/>
                    </a:cubicBezTo>
                    <a:cubicBezTo>
                      <a:pt x="0" y="25"/>
                      <a:pt x="1" y="16"/>
                      <a:pt x="8" y="7"/>
                    </a:cubicBezTo>
                    <a:cubicBezTo>
                      <a:pt x="14" y="0"/>
                      <a:pt x="24" y="0"/>
                      <a:pt x="30" y="8"/>
                    </a:cubicBezTo>
                    <a:cubicBezTo>
                      <a:pt x="37" y="17"/>
                      <a:pt x="36" y="26"/>
                      <a:pt x="24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44" name="Freeform 99">
                <a:extLst>
                  <a:ext uri="{FF2B5EF4-FFF2-40B4-BE49-F238E27FC236}">
                    <a16:creationId xmlns:a16="http://schemas.microsoft.com/office/drawing/2014/main" id="{AD2826A2-1F70-49C3-B12C-B669BBCC9C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5" y="3853"/>
                <a:ext cx="64" cy="59"/>
              </a:xfrm>
              <a:custGeom>
                <a:avLst/>
                <a:gdLst>
                  <a:gd name="T0" fmla="*/ 12 w 35"/>
                  <a:gd name="T1" fmla="*/ 0 h 33"/>
                  <a:gd name="T2" fmla="*/ 20 w 35"/>
                  <a:gd name="T3" fmla="*/ 1 h 33"/>
                  <a:gd name="T4" fmla="*/ 30 w 35"/>
                  <a:gd name="T5" fmla="*/ 23 h 33"/>
                  <a:gd name="T6" fmla="*/ 14 w 35"/>
                  <a:gd name="T7" fmla="*/ 32 h 33"/>
                  <a:gd name="T8" fmla="*/ 1 w 35"/>
                  <a:gd name="T9" fmla="*/ 19 h 33"/>
                  <a:gd name="T10" fmla="*/ 12 w 35"/>
                  <a:gd name="T11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33">
                    <a:moveTo>
                      <a:pt x="12" y="0"/>
                    </a:moveTo>
                    <a:cubicBezTo>
                      <a:pt x="15" y="0"/>
                      <a:pt x="17" y="0"/>
                      <a:pt x="20" y="1"/>
                    </a:cubicBezTo>
                    <a:cubicBezTo>
                      <a:pt x="28" y="6"/>
                      <a:pt x="35" y="12"/>
                      <a:pt x="30" y="23"/>
                    </a:cubicBezTo>
                    <a:cubicBezTo>
                      <a:pt x="27" y="30"/>
                      <a:pt x="21" y="33"/>
                      <a:pt x="14" y="32"/>
                    </a:cubicBezTo>
                    <a:cubicBezTo>
                      <a:pt x="7" y="31"/>
                      <a:pt x="1" y="27"/>
                      <a:pt x="1" y="19"/>
                    </a:cubicBezTo>
                    <a:cubicBezTo>
                      <a:pt x="0" y="11"/>
                      <a:pt x="1" y="3"/>
                      <a:pt x="1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45" name="Freeform 100">
                <a:extLst>
                  <a:ext uri="{FF2B5EF4-FFF2-40B4-BE49-F238E27FC236}">
                    <a16:creationId xmlns:a16="http://schemas.microsoft.com/office/drawing/2014/main" id="{61BFF854-CF91-44EF-88FF-57BD1F5D1B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1" y="1229"/>
                <a:ext cx="61" cy="170"/>
              </a:xfrm>
              <a:custGeom>
                <a:avLst/>
                <a:gdLst>
                  <a:gd name="T0" fmla="*/ 18 w 34"/>
                  <a:gd name="T1" fmla="*/ 4 h 94"/>
                  <a:gd name="T2" fmla="*/ 19 w 34"/>
                  <a:gd name="T3" fmla="*/ 44 h 94"/>
                  <a:gd name="T4" fmla="*/ 28 w 34"/>
                  <a:gd name="T5" fmla="*/ 72 h 94"/>
                  <a:gd name="T6" fmla="*/ 26 w 34"/>
                  <a:gd name="T7" fmla="*/ 90 h 94"/>
                  <a:gd name="T8" fmla="*/ 7 w 34"/>
                  <a:gd name="T9" fmla="*/ 90 h 94"/>
                  <a:gd name="T10" fmla="*/ 4 w 34"/>
                  <a:gd name="T11" fmla="*/ 72 h 94"/>
                  <a:gd name="T12" fmla="*/ 11 w 34"/>
                  <a:gd name="T13" fmla="*/ 7 h 94"/>
                  <a:gd name="T14" fmla="*/ 18 w 34"/>
                  <a:gd name="T15" fmla="*/ 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4" h="94">
                    <a:moveTo>
                      <a:pt x="18" y="4"/>
                    </a:moveTo>
                    <a:cubicBezTo>
                      <a:pt x="19" y="17"/>
                      <a:pt x="19" y="30"/>
                      <a:pt x="19" y="44"/>
                    </a:cubicBezTo>
                    <a:cubicBezTo>
                      <a:pt x="20" y="54"/>
                      <a:pt x="17" y="64"/>
                      <a:pt x="28" y="72"/>
                    </a:cubicBezTo>
                    <a:cubicBezTo>
                      <a:pt x="34" y="77"/>
                      <a:pt x="31" y="85"/>
                      <a:pt x="26" y="90"/>
                    </a:cubicBezTo>
                    <a:cubicBezTo>
                      <a:pt x="20" y="94"/>
                      <a:pt x="13" y="94"/>
                      <a:pt x="7" y="90"/>
                    </a:cubicBezTo>
                    <a:cubicBezTo>
                      <a:pt x="1" y="85"/>
                      <a:pt x="0" y="77"/>
                      <a:pt x="4" y="72"/>
                    </a:cubicBezTo>
                    <a:cubicBezTo>
                      <a:pt x="23" y="52"/>
                      <a:pt x="13" y="29"/>
                      <a:pt x="11" y="7"/>
                    </a:cubicBezTo>
                    <a:cubicBezTo>
                      <a:pt x="11" y="1"/>
                      <a:pt x="14" y="0"/>
                      <a:pt x="18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46" name="Freeform 101">
                <a:extLst>
                  <a:ext uri="{FF2B5EF4-FFF2-40B4-BE49-F238E27FC236}">
                    <a16:creationId xmlns:a16="http://schemas.microsoft.com/office/drawing/2014/main" id="{D8ECB82C-C83C-4439-81C7-A508F0A819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1" y="2598"/>
                <a:ext cx="64" cy="107"/>
              </a:xfrm>
              <a:custGeom>
                <a:avLst/>
                <a:gdLst>
                  <a:gd name="T0" fmla="*/ 12 w 35"/>
                  <a:gd name="T1" fmla="*/ 56 h 59"/>
                  <a:gd name="T2" fmla="*/ 6 w 35"/>
                  <a:gd name="T3" fmla="*/ 23 h 59"/>
                  <a:gd name="T4" fmla="*/ 9 w 35"/>
                  <a:gd name="T5" fmla="*/ 4 h 59"/>
                  <a:gd name="T6" fmla="*/ 25 w 35"/>
                  <a:gd name="T7" fmla="*/ 4 h 59"/>
                  <a:gd name="T8" fmla="*/ 29 w 35"/>
                  <a:gd name="T9" fmla="*/ 23 h 59"/>
                  <a:gd name="T10" fmla="*/ 22 w 35"/>
                  <a:gd name="T11" fmla="*/ 56 h 59"/>
                  <a:gd name="T12" fmla="*/ 12 w 35"/>
                  <a:gd name="T13" fmla="*/ 5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" h="59">
                    <a:moveTo>
                      <a:pt x="12" y="56"/>
                    </a:moveTo>
                    <a:cubicBezTo>
                      <a:pt x="13" y="44"/>
                      <a:pt x="16" y="33"/>
                      <a:pt x="6" y="23"/>
                    </a:cubicBezTo>
                    <a:cubicBezTo>
                      <a:pt x="0" y="18"/>
                      <a:pt x="2" y="10"/>
                      <a:pt x="9" y="4"/>
                    </a:cubicBezTo>
                    <a:cubicBezTo>
                      <a:pt x="15" y="0"/>
                      <a:pt x="20" y="0"/>
                      <a:pt x="25" y="4"/>
                    </a:cubicBezTo>
                    <a:cubicBezTo>
                      <a:pt x="32" y="10"/>
                      <a:pt x="35" y="18"/>
                      <a:pt x="29" y="23"/>
                    </a:cubicBezTo>
                    <a:cubicBezTo>
                      <a:pt x="18" y="33"/>
                      <a:pt x="21" y="44"/>
                      <a:pt x="22" y="56"/>
                    </a:cubicBezTo>
                    <a:cubicBezTo>
                      <a:pt x="19" y="59"/>
                      <a:pt x="16" y="59"/>
                      <a:pt x="12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47" name="Freeform 102">
                <a:extLst>
                  <a:ext uri="{FF2B5EF4-FFF2-40B4-BE49-F238E27FC236}">
                    <a16:creationId xmlns:a16="http://schemas.microsoft.com/office/drawing/2014/main" id="{8FAE933A-02F1-4677-B7CB-1F5C246D4A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8" y="2095"/>
                <a:ext cx="54" cy="51"/>
              </a:xfrm>
              <a:custGeom>
                <a:avLst/>
                <a:gdLst>
                  <a:gd name="T0" fmla="*/ 5 w 30"/>
                  <a:gd name="T1" fmla="*/ 1 h 28"/>
                  <a:gd name="T2" fmla="*/ 19 w 30"/>
                  <a:gd name="T3" fmla="*/ 2 h 28"/>
                  <a:gd name="T4" fmla="*/ 28 w 30"/>
                  <a:gd name="T5" fmla="*/ 17 h 28"/>
                  <a:gd name="T6" fmla="*/ 16 w 30"/>
                  <a:gd name="T7" fmla="*/ 28 h 28"/>
                  <a:gd name="T8" fmla="*/ 1 w 30"/>
                  <a:gd name="T9" fmla="*/ 17 h 28"/>
                  <a:gd name="T10" fmla="*/ 0 w 30"/>
                  <a:gd name="T11" fmla="*/ 2 h 28"/>
                  <a:gd name="T12" fmla="*/ 5 w 30"/>
                  <a:gd name="T13" fmla="*/ 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28">
                    <a:moveTo>
                      <a:pt x="5" y="1"/>
                    </a:moveTo>
                    <a:cubicBezTo>
                      <a:pt x="10" y="1"/>
                      <a:pt x="15" y="0"/>
                      <a:pt x="19" y="2"/>
                    </a:cubicBezTo>
                    <a:cubicBezTo>
                      <a:pt x="26" y="4"/>
                      <a:pt x="30" y="9"/>
                      <a:pt x="28" y="17"/>
                    </a:cubicBezTo>
                    <a:cubicBezTo>
                      <a:pt x="27" y="23"/>
                      <a:pt x="22" y="27"/>
                      <a:pt x="16" y="28"/>
                    </a:cubicBezTo>
                    <a:cubicBezTo>
                      <a:pt x="9" y="28"/>
                      <a:pt x="3" y="24"/>
                      <a:pt x="1" y="17"/>
                    </a:cubicBezTo>
                    <a:cubicBezTo>
                      <a:pt x="0" y="12"/>
                      <a:pt x="1" y="7"/>
                      <a:pt x="0" y="2"/>
                    </a:cubicBezTo>
                    <a:cubicBezTo>
                      <a:pt x="2" y="0"/>
                      <a:pt x="4" y="0"/>
                      <a:pt x="5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48" name="Freeform 103">
                <a:extLst>
                  <a:ext uri="{FF2B5EF4-FFF2-40B4-BE49-F238E27FC236}">
                    <a16:creationId xmlns:a16="http://schemas.microsoft.com/office/drawing/2014/main" id="{ABFC0916-611B-4E69-B637-C76CD474C1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2" y="3885"/>
                <a:ext cx="20" cy="283"/>
              </a:xfrm>
              <a:custGeom>
                <a:avLst/>
                <a:gdLst>
                  <a:gd name="T0" fmla="*/ 5 w 11"/>
                  <a:gd name="T1" fmla="*/ 150 h 156"/>
                  <a:gd name="T2" fmla="*/ 4 w 11"/>
                  <a:gd name="T3" fmla="*/ 25 h 156"/>
                  <a:gd name="T4" fmla="*/ 2 w 11"/>
                  <a:gd name="T5" fmla="*/ 6 h 156"/>
                  <a:gd name="T6" fmla="*/ 1 w 11"/>
                  <a:gd name="T7" fmla="*/ 3 h 156"/>
                  <a:gd name="T8" fmla="*/ 2 w 11"/>
                  <a:gd name="T9" fmla="*/ 1 h 156"/>
                  <a:gd name="T10" fmla="*/ 10 w 11"/>
                  <a:gd name="T11" fmla="*/ 2 h 156"/>
                  <a:gd name="T12" fmla="*/ 10 w 11"/>
                  <a:gd name="T13" fmla="*/ 7 h 156"/>
                  <a:gd name="T14" fmla="*/ 11 w 11"/>
                  <a:gd name="T15" fmla="*/ 154 h 156"/>
                  <a:gd name="T16" fmla="*/ 5 w 11"/>
                  <a:gd name="T17" fmla="*/ 15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56">
                    <a:moveTo>
                      <a:pt x="5" y="150"/>
                    </a:moveTo>
                    <a:cubicBezTo>
                      <a:pt x="5" y="108"/>
                      <a:pt x="5" y="66"/>
                      <a:pt x="4" y="25"/>
                    </a:cubicBezTo>
                    <a:cubicBezTo>
                      <a:pt x="4" y="18"/>
                      <a:pt x="7" y="11"/>
                      <a:pt x="2" y="6"/>
                    </a:cubicBezTo>
                    <a:cubicBezTo>
                      <a:pt x="0" y="5"/>
                      <a:pt x="0" y="4"/>
                      <a:pt x="1" y="3"/>
                    </a:cubicBezTo>
                    <a:cubicBezTo>
                      <a:pt x="1" y="2"/>
                      <a:pt x="1" y="1"/>
                      <a:pt x="2" y="1"/>
                    </a:cubicBezTo>
                    <a:cubicBezTo>
                      <a:pt x="5" y="0"/>
                      <a:pt x="7" y="0"/>
                      <a:pt x="10" y="2"/>
                    </a:cubicBezTo>
                    <a:cubicBezTo>
                      <a:pt x="11" y="4"/>
                      <a:pt x="11" y="5"/>
                      <a:pt x="10" y="7"/>
                    </a:cubicBezTo>
                    <a:cubicBezTo>
                      <a:pt x="10" y="56"/>
                      <a:pt x="7" y="105"/>
                      <a:pt x="11" y="154"/>
                    </a:cubicBezTo>
                    <a:cubicBezTo>
                      <a:pt x="6" y="156"/>
                      <a:pt x="4" y="155"/>
                      <a:pt x="5" y="1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49" name="Freeform 104">
                <a:extLst>
                  <a:ext uri="{FF2B5EF4-FFF2-40B4-BE49-F238E27FC236}">
                    <a16:creationId xmlns:a16="http://schemas.microsoft.com/office/drawing/2014/main" id="{B7FDF6FD-13BD-45A6-B7A6-A8F992904B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6" y="2164"/>
                <a:ext cx="105" cy="196"/>
              </a:xfrm>
              <a:custGeom>
                <a:avLst/>
                <a:gdLst>
                  <a:gd name="T0" fmla="*/ 10 w 58"/>
                  <a:gd name="T1" fmla="*/ 3 h 108"/>
                  <a:gd name="T2" fmla="*/ 41 w 58"/>
                  <a:gd name="T3" fmla="*/ 71 h 108"/>
                  <a:gd name="T4" fmla="*/ 56 w 58"/>
                  <a:gd name="T5" fmla="*/ 103 h 108"/>
                  <a:gd name="T6" fmla="*/ 56 w 58"/>
                  <a:gd name="T7" fmla="*/ 108 h 108"/>
                  <a:gd name="T8" fmla="*/ 35 w 58"/>
                  <a:gd name="T9" fmla="*/ 59 h 108"/>
                  <a:gd name="T10" fmla="*/ 0 w 58"/>
                  <a:gd name="T11" fmla="*/ 7 h 108"/>
                  <a:gd name="T12" fmla="*/ 10 w 58"/>
                  <a:gd name="T13" fmla="*/ 3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8" h="108">
                    <a:moveTo>
                      <a:pt x="10" y="3"/>
                    </a:moveTo>
                    <a:cubicBezTo>
                      <a:pt x="33" y="19"/>
                      <a:pt x="48" y="40"/>
                      <a:pt x="41" y="71"/>
                    </a:cubicBezTo>
                    <a:cubicBezTo>
                      <a:pt x="38" y="86"/>
                      <a:pt x="51" y="92"/>
                      <a:pt x="56" y="103"/>
                    </a:cubicBezTo>
                    <a:cubicBezTo>
                      <a:pt x="58" y="104"/>
                      <a:pt x="58" y="106"/>
                      <a:pt x="56" y="108"/>
                    </a:cubicBezTo>
                    <a:cubicBezTo>
                      <a:pt x="37" y="96"/>
                      <a:pt x="33" y="79"/>
                      <a:pt x="35" y="59"/>
                    </a:cubicBezTo>
                    <a:cubicBezTo>
                      <a:pt x="39" y="31"/>
                      <a:pt x="21" y="18"/>
                      <a:pt x="0" y="7"/>
                    </a:cubicBezTo>
                    <a:cubicBezTo>
                      <a:pt x="1" y="0"/>
                      <a:pt x="5" y="1"/>
                      <a:pt x="1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50" name="Freeform 105">
                <a:extLst>
                  <a:ext uri="{FF2B5EF4-FFF2-40B4-BE49-F238E27FC236}">
                    <a16:creationId xmlns:a16="http://schemas.microsoft.com/office/drawing/2014/main" id="{FFCF6747-774F-4948-9A18-33DA8CB80E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5" y="2199"/>
                <a:ext cx="57" cy="60"/>
              </a:xfrm>
              <a:custGeom>
                <a:avLst/>
                <a:gdLst>
                  <a:gd name="T0" fmla="*/ 29 w 31"/>
                  <a:gd name="T1" fmla="*/ 18 h 33"/>
                  <a:gd name="T2" fmla="*/ 7 w 31"/>
                  <a:gd name="T3" fmla="*/ 26 h 33"/>
                  <a:gd name="T4" fmla="*/ 1 w 31"/>
                  <a:gd name="T5" fmla="*/ 13 h 33"/>
                  <a:gd name="T6" fmla="*/ 11 w 31"/>
                  <a:gd name="T7" fmla="*/ 2 h 33"/>
                  <a:gd name="T8" fmla="*/ 28 w 31"/>
                  <a:gd name="T9" fmla="*/ 12 h 33"/>
                  <a:gd name="T10" fmla="*/ 29 w 31"/>
                  <a:gd name="T11" fmla="*/ 18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" h="33">
                    <a:moveTo>
                      <a:pt x="29" y="18"/>
                    </a:moveTo>
                    <a:cubicBezTo>
                      <a:pt x="24" y="27"/>
                      <a:pt x="17" y="33"/>
                      <a:pt x="7" y="26"/>
                    </a:cubicBezTo>
                    <a:cubicBezTo>
                      <a:pt x="2" y="24"/>
                      <a:pt x="0" y="19"/>
                      <a:pt x="1" y="13"/>
                    </a:cubicBezTo>
                    <a:cubicBezTo>
                      <a:pt x="2" y="7"/>
                      <a:pt x="6" y="3"/>
                      <a:pt x="11" y="2"/>
                    </a:cubicBezTo>
                    <a:cubicBezTo>
                      <a:pt x="20" y="0"/>
                      <a:pt x="25" y="5"/>
                      <a:pt x="28" y="12"/>
                    </a:cubicBezTo>
                    <a:cubicBezTo>
                      <a:pt x="30" y="14"/>
                      <a:pt x="31" y="16"/>
                      <a:pt x="29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51" name="Freeform 106">
                <a:extLst>
                  <a:ext uri="{FF2B5EF4-FFF2-40B4-BE49-F238E27FC236}">
                    <a16:creationId xmlns:a16="http://schemas.microsoft.com/office/drawing/2014/main" id="{4DC8E511-7E61-4346-8818-EF589ABC02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4" y="1923"/>
                <a:ext cx="50" cy="51"/>
              </a:xfrm>
              <a:custGeom>
                <a:avLst/>
                <a:gdLst>
                  <a:gd name="T0" fmla="*/ 0 w 28"/>
                  <a:gd name="T1" fmla="*/ 13 h 28"/>
                  <a:gd name="T2" fmla="*/ 14 w 28"/>
                  <a:gd name="T3" fmla="*/ 0 h 28"/>
                  <a:gd name="T4" fmla="*/ 27 w 28"/>
                  <a:gd name="T5" fmla="*/ 14 h 28"/>
                  <a:gd name="T6" fmla="*/ 14 w 28"/>
                  <a:gd name="T7" fmla="*/ 27 h 28"/>
                  <a:gd name="T8" fmla="*/ 0 w 28"/>
                  <a:gd name="T9" fmla="*/ 1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8">
                    <a:moveTo>
                      <a:pt x="0" y="13"/>
                    </a:moveTo>
                    <a:cubicBezTo>
                      <a:pt x="1" y="5"/>
                      <a:pt x="5" y="0"/>
                      <a:pt x="14" y="0"/>
                    </a:cubicBezTo>
                    <a:cubicBezTo>
                      <a:pt x="22" y="0"/>
                      <a:pt x="27" y="5"/>
                      <a:pt x="27" y="14"/>
                    </a:cubicBezTo>
                    <a:cubicBezTo>
                      <a:pt x="28" y="22"/>
                      <a:pt x="22" y="27"/>
                      <a:pt x="14" y="27"/>
                    </a:cubicBezTo>
                    <a:cubicBezTo>
                      <a:pt x="6" y="28"/>
                      <a:pt x="1" y="22"/>
                      <a:pt x="0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52" name="Freeform 107">
                <a:extLst>
                  <a:ext uri="{FF2B5EF4-FFF2-40B4-BE49-F238E27FC236}">
                    <a16:creationId xmlns:a16="http://schemas.microsoft.com/office/drawing/2014/main" id="{B084A033-F68F-4D6E-B90C-6659DAA786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65" y="2712"/>
                <a:ext cx="56" cy="58"/>
              </a:xfrm>
              <a:custGeom>
                <a:avLst/>
                <a:gdLst>
                  <a:gd name="T0" fmla="*/ 29 w 31"/>
                  <a:gd name="T1" fmla="*/ 0 h 32"/>
                  <a:gd name="T2" fmla="*/ 29 w 31"/>
                  <a:gd name="T3" fmla="*/ 6 h 32"/>
                  <a:gd name="T4" fmla="*/ 31 w 31"/>
                  <a:gd name="T5" fmla="*/ 18 h 32"/>
                  <a:gd name="T6" fmla="*/ 15 w 31"/>
                  <a:gd name="T7" fmla="*/ 31 h 32"/>
                  <a:gd name="T8" fmla="*/ 0 w 31"/>
                  <a:gd name="T9" fmla="*/ 18 h 32"/>
                  <a:gd name="T10" fmla="*/ 13 w 31"/>
                  <a:gd name="T11" fmla="*/ 1 h 32"/>
                  <a:gd name="T12" fmla="*/ 29 w 31"/>
                  <a:gd name="T1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32">
                    <a:moveTo>
                      <a:pt x="29" y="0"/>
                    </a:moveTo>
                    <a:cubicBezTo>
                      <a:pt x="29" y="2"/>
                      <a:pt x="29" y="4"/>
                      <a:pt x="29" y="6"/>
                    </a:cubicBezTo>
                    <a:cubicBezTo>
                      <a:pt x="30" y="10"/>
                      <a:pt x="31" y="14"/>
                      <a:pt x="31" y="18"/>
                    </a:cubicBezTo>
                    <a:cubicBezTo>
                      <a:pt x="30" y="27"/>
                      <a:pt x="24" y="32"/>
                      <a:pt x="15" y="31"/>
                    </a:cubicBezTo>
                    <a:cubicBezTo>
                      <a:pt x="7" y="31"/>
                      <a:pt x="1" y="26"/>
                      <a:pt x="0" y="18"/>
                    </a:cubicBezTo>
                    <a:cubicBezTo>
                      <a:pt x="0" y="9"/>
                      <a:pt x="4" y="3"/>
                      <a:pt x="13" y="1"/>
                    </a:cubicBezTo>
                    <a:cubicBezTo>
                      <a:pt x="18" y="0"/>
                      <a:pt x="24" y="1"/>
                      <a:pt x="2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53" name="Freeform 108">
                <a:extLst>
                  <a:ext uri="{FF2B5EF4-FFF2-40B4-BE49-F238E27FC236}">
                    <a16:creationId xmlns:a16="http://schemas.microsoft.com/office/drawing/2014/main" id="{1CF536D8-C1B8-463E-A258-1E70E9DE9E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2" y="2984"/>
                <a:ext cx="63" cy="58"/>
              </a:xfrm>
              <a:custGeom>
                <a:avLst/>
                <a:gdLst>
                  <a:gd name="T0" fmla="*/ 6 w 35"/>
                  <a:gd name="T1" fmla="*/ 30 h 32"/>
                  <a:gd name="T2" fmla="*/ 3 w 35"/>
                  <a:gd name="T3" fmla="*/ 19 h 32"/>
                  <a:gd name="T4" fmla="*/ 19 w 35"/>
                  <a:gd name="T5" fmla="*/ 0 h 32"/>
                  <a:gd name="T6" fmla="*/ 33 w 35"/>
                  <a:gd name="T7" fmla="*/ 18 h 32"/>
                  <a:gd name="T8" fmla="*/ 6 w 35"/>
                  <a:gd name="T9" fmla="*/ 3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32">
                    <a:moveTo>
                      <a:pt x="6" y="30"/>
                    </a:moveTo>
                    <a:cubicBezTo>
                      <a:pt x="6" y="26"/>
                      <a:pt x="6" y="22"/>
                      <a:pt x="3" y="19"/>
                    </a:cubicBezTo>
                    <a:cubicBezTo>
                      <a:pt x="0" y="6"/>
                      <a:pt x="7" y="0"/>
                      <a:pt x="19" y="0"/>
                    </a:cubicBezTo>
                    <a:cubicBezTo>
                      <a:pt x="28" y="0"/>
                      <a:pt x="35" y="8"/>
                      <a:pt x="33" y="18"/>
                    </a:cubicBezTo>
                    <a:cubicBezTo>
                      <a:pt x="30" y="32"/>
                      <a:pt x="18" y="32"/>
                      <a:pt x="6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54" name="Freeform 109">
                <a:extLst>
                  <a:ext uri="{FF2B5EF4-FFF2-40B4-BE49-F238E27FC236}">
                    <a16:creationId xmlns:a16="http://schemas.microsoft.com/office/drawing/2014/main" id="{A40896AD-9EB8-4F84-A4B0-29739F6DD6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0" y="1397"/>
                <a:ext cx="56" cy="60"/>
              </a:xfrm>
              <a:custGeom>
                <a:avLst/>
                <a:gdLst>
                  <a:gd name="T0" fmla="*/ 1 w 31"/>
                  <a:gd name="T1" fmla="*/ 33 h 33"/>
                  <a:gd name="T2" fmla="*/ 1 w 31"/>
                  <a:gd name="T3" fmla="*/ 26 h 33"/>
                  <a:gd name="T4" fmla="*/ 1 w 31"/>
                  <a:gd name="T5" fmla="*/ 13 h 33"/>
                  <a:gd name="T6" fmla="*/ 16 w 31"/>
                  <a:gd name="T7" fmla="*/ 0 h 33"/>
                  <a:gd name="T8" fmla="*/ 30 w 31"/>
                  <a:gd name="T9" fmla="*/ 15 h 33"/>
                  <a:gd name="T10" fmla="*/ 19 w 31"/>
                  <a:gd name="T11" fmla="*/ 31 h 33"/>
                  <a:gd name="T12" fmla="*/ 1 w 31"/>
                  <a:gd name="T13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33">
                    <a:moveTo>
                      <a:pt x="1" y="33"/>
                    </a:moveTo>
                    <a:cubicBezTo>
                      <a:pt x="1" y="31"/>
                      <a:pt x="1" y="28"/>
                      <a:pt x="1" y="26"/>
                    </a:cubicBezTo>
                    <a:cubicBezTo>
                      <a:pt x="1" y="22"/>
                      <a:pt x="0" y="17"/>
                      <a:pt x="1" y="13"/>
                    </a:cubicBezTo>
                    <a:cubicBezTo>
                      <a:pt x="2" y="4"/>
                      <a:pt x="8" y="0"/>
                      <a:pt x="16" y="0"/>
                    </a:cubicBezTo>
                    <a:cubicBezTo>
                      <a:pt x="24" y="1"/>
                      <a:pt x="30" y="6"/>
                      <a:pt x="30" y="15"/>
                    </a:cubicBezTo>
                    <a:cubicBezTo>
                      <a:pt x="31" y="23"/>
                      <a:pt x="27" y="28"/>
                      <a:pt x="19" y="31"/>
                    </a:cubicBezTo>
                    <a:cubicBezTo>
                      <a:pt x="13" y="32"/>
                      <a:pt x="7" y="28"/>
                      <a:pt x="1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55" name="Freeform 110">
                <a:extLst>
                  <a:ext uri="{FF2B5EF4-FFF2-40B4-BE49-F238E27FC236}">
                    <a16:creationId xmlns:a16="http://schemas.microsoft.com/office/drawing/2014/main" id="{ABAA519C-F4AC-4516-A65F-BC416FEB16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3" y="2052"/>
                <a:ext cx="272" cy="13"/>
              </a:xfrm>
              <a:custGeom>
                <a:avLst/>
                <a:gdLst>
                  <a:gd name="T0" fmla="*/ 6 w 150"/>
                  <a:gd name="T1" fmla="*/ 1 h 7"/>
                  <a:gd name="T2" fmla="*/ 149 w 150"/>
                  <a:gd name="T3" fmla="*/ 2 h 7"/>
                  <a:gd name="T4" fmla="*/ 150 w 150"/>
                  <a:gd name="T5" fmla="*/ 5 h 7"/>
                  <a:gd name="T6" fmla="*/ 149 w 150"/>
                  <a:gd name="T7" fmla="*/ 7 h 7"/>
                  <a:gd name="T8" fmla="*/ 6 w 150"/>
                  <a:gd name="T9" fmla="*/ 6 h 7"/>
                  <a:gd name="T10" fmla="*/ 1 w 150"/>
                  <a:gd name="T11" fmla="*/ 6 h 7"/>
                  <a:gd name="T12" fmla="*/ 1 w 150"/>
                  <a:gd name="T13" fmla="*/ 1 h 7"/>
                  <a:gd name="T14" fmla="*/ 6 w 150"/>
                  <a:gd name="T15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7">
                    <a:moveTo>
                      <a:pt x="6" y="1"/>
                    </a:moveTo>
                    <a:cubicBezTo>
                      <a:pt x="54" y="1"/>
                      <a:pt x="101" y="2"/>
                      <a:pt x="149" y="2"/>
                    </a:cubicBezTo>
                    <a:cubicBezTo>
                      <a:pt x="150" y="3"/>
                      <a:pt x="150" y="4"/>
                      <a:pt x="150" y="5"/>
                    </a:cubicBezTo>
                    <a:cubicBezTo>
                      <a:pt x="150" y="6"/>
                      <a:pt x="149" y="7"/>
                      <a:pt x="149" y="7"/>
                    </a:cubicBezTo>
                    <a:cubicBezTo>
                      <a:pt x="101" y="6"/>
                      <a:pt x="53" y="6"/>
                      <a:pt x="6" y="6"/>
                    </a:cubicBezTo>
                    <a:cubicBezTo>
                      <a:pt x="4" y="7"/>
                      <a:pt x="2" y="7"/>
                      <a:pt x="1" y="6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3" y="0"/>
                      <a:pt x="5" y="0"/>
                      <a:pt x="6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56" name="Freeform 111">
                <a:extLst>
                  <a:ext uri="{FF2B5EF4-FFF2-40B4-BE49-F238E27FC236}">
                    <a16:creationId xmlns:a16="http://schemas.microsoft.com/office/drawing/2014/main" id="{2CC820CE-3AEB-44B8-AD3A-E76ED7EFD9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4" y="4161"/>
                <a:ext cx="49" cy="51"/>
              </a:xfrm>
              <a:custGeom>
                <a:avLst/>
                <a:gdLst>
                  <a:gd name="T0" fmla="*/ 14 w 27"/>
                  <a:gd name="T1" fmla="*/ 0 h 28"/>
                  <a:gd name="T2" fmla="*/ 27 w 27"/>
                  <a:gd name="T3" fmla="*/ 14 h 28"/>
                  <a:gd name="T4" fmla="*/ 15 w 27"/>
                  <a:gd name="T5" fmla="*/ 27 h 28"/>
                  <a:gd name="T6" fmla="*/ 0 w 27"/>
                  <a:gd name="T7" fmla="*/ 14 h 28"/>
                  <a:gd name="T8" fmla="*/ 14 w 27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8">
                    <a:moveTo>
                      <a:pt x="14" y="0"/>
                    </a:moveTo>
                    <a:cubicBezTo>
                      <a:pt x="22" y="2"/>
                      <a:pt x="27" y="6"/>
                      <a:pt x="27" y="14"/>
                    </a:cubicBezTo>
                    <a:cubicBezTo>
                      <a:pt x="27" y="22"/>
                      <a:pt x="22" y="27"/>
                      <a:pt x="15" y="27"/>
                    </a:cubicBezTo>
                    <a:cubicBezTo>
                      <a:pt x="6" y="28"/>
                      <a:pt x="0" y="23"/>
                      <a:pt x="0" y="14"/>
                    </a:cubicBezTo>
                    <a:cubicBezTo>
                      <a:pt x="0" y="6"/>
                      <a:pt x="5" y="2"/>
                      <a:pt x="1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57" name="Freeform 112">
                <a:extLst>
                  <a:ext uri="{FF2B5EF4-FFF2-40B4-BE49-F238E27FC236}">
                    <a16:creationId xmlns:a16="http://schemas.microsoft.com/office/drawing/2014/main" id="{4DC37CD5-8EE4-4EDA-8126-C3057F8AA9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7" y="1192"/>
                <a:ext cx="60" cy="69"/>
              </a:xfrm>
              <a:custGeom>
                <a:avLst/>
                <a:gdLst>
                  <a:gd name="T0" fmla="*/ 0 w 33"/>
                  <a:gd name="T1" fmla="*/ 23 h 38"/>
                  <a:gd name="T2" fmla="*/ 0 w 33"/>
                  <a:gd name="T3" fmla="*/ 16 h 38"/>
                  <a:gd name="T4" fmla="*/ 25 w 33"/>
                  <a:gd name="T5" fmla="*/ 6 h 38"/>
                  <a:gd name="T6" fmla="*/ 32 w 33"/>
                  <a:gd name="T7" fmla="*/ 21 h 38"/>
                  <a:gd name="T8" fmla="*/ 21 w 33"/>
                  <a:gd name="T9" fmla="*/ 35 h 38"/>
                  <a:gd name="T10" fmla="*/ 0 w 33"/>
                  <a:gd name="T11" fmla="*/ 2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38">
                    <a:moveTo>
                      <a:pt x="0" y="23"/>
                    </a:moveTo>
                    <a:cubicBezTo>
                      <a:pt x="0" y="21"/>
                      <a:pt x="0" y="18"/>
                      <a:pt x="0" y="16"/>
                    </a:cubicBezTo>
                    <a:cubicBezTo>
                      <a:pt x="7" y="8"/>
                      <a:pt x="13" y="0"/>
                      <a:pt x="25" y="6"/>
                    </a:cubicBezTo>
                    <a:cubicBezTo>
                      <a:pt x="30" y="9"/>
                      <a:pt x="33" y="14"/>
                      <a:pt x="32" y="21"/>
                    </a:cubicBezTo>
                    <a:cubicBezTo>
                      <a:pt x="32" y="28"/>
                      <a:pt x="27" y="33"/>
                      <a:pt x="21" y="35"/>
                    </a:cubicBezTo>
                    <a:cubicBezTo>
                      <a:pt x="10" y="38"/>
                      <a:pt x="5" y="30"/>
                      <a:pt x="0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58" name="Freeform 113">
                <a:extLst>
                  <a:ext uri="{FF2B5EF4-FFF2-40B4-BE49-F238E27FC236}">
                    <a16:creationId xmlns:a16="http://schemas.microsoft.com/office/drawing/2014/main" id="{0FD45CDB-95F8-4D3D-A913-F50854CAF2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4" y="1825"/>
                <a:ext cx="64" cy="64"/>
              </a:xfrm>
              <a:custGeom>
                <a:avLst/>
                <a:gdLst>
                  <a:gd name="T0" fmla="*/ 19 w 35"/>
                  <a:gd name="T1" fmla="*/ 35 h 35"/>
                  <a:gd name="T2" fmla="*/ 14 w 35"/>
                  <a:gd name="T3" fmla="*/ 34 h 35"/>
                  <a:gd name="T4" fmla="*/ 6 w 35"/>
                  <a:gd name="T5" fmla="*/ 27 h 35"/>
                  <a:gd name="T6" fmla="*/ 7 w 35"/>
                  <a:gd name="T7" fmla="*/ 6 h 35"/>
                  <a:gd name="T8" fmla="*/ 27 w 35"/>
                  <a:gd name="T9" fmla="*/ 6 h 35"/>
                  <a:gd name="T10" fmla="*/ 30 w 35"/>
                  <a:gd name="T11" fmla="*/ 26 h 35"/>
                  <a:gd name="T12" fmla="*/ 19 w 35"/>
                  <a:gd name="T13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" h="35">
                    <a:moveTo>
                      <a:pt x="19" y="35"/>
                    </a:moveTo>
                    <a:cubicBezTo>
                      <a:pt x="18" y="35"/>
                      <a:pt x="16" y="35"/>
                      <a:pt x="14" y="34"/>
                    </a:cubicBezTo>
                    <a:cubicBezTo>
                      <a:pt x="11" y="32"/>
                      <a:pt x="8" y="30"/>
                      <a:pt x="6" y="27"/>
                    </a:cubicBezTo>
                    <a:cubicBezTo>
                      <a:pt x="0" y="20"/>
                      <a:pt x="0" y="12"/>
                      <a:pt x="7" y="6"/>
                    </a:cubicBezTo>
                    <a:cubicBezTo>
                      <a:pt x="13" y="1"/>
                      <a:pt x="21" y="0"/>
                      <a:pt x="27" y="6"/>
                    </a:cubicBezTo>
                    <a:cubicBezTo>
                      <a:pt x="34" y="11"/>
                      <a:pt x="35" y="19"/>
                      <a:pt x="30" y="26"/>
                    </a:cubicBezTo>
                    <a:cubicBezTo>
                      <a:pt x="27" y="30"/>
                      <a:pt x="23" y="32"/>
                      <a:pt x="19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59" name="Freeform 114">
                <a:extLst>
                  <a:ext uri="{FF2B5EF4-FFF2-40B4-BE49-F238E27FC236}">
                    <a16:creationId xmlns:a16="http://schemas.microsoft.com/office/drawing/2014/main" id="{98509AED-F9AD-40D7-A306-6AA939C51C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2" y="2418"/>
                <a:ext cx="102" cy="102"/>
              </a:xfrm>
              <a:custGeom>
                <a:avLst/>
                <a:gdLst>
                  <a:gd name="T0" fmla="*/ 52 w 56"/>
                  <a:gd name="T1" fmla="*/ 56 h 56"/>
                  <a:gd name="T2" fmla="*/ 0 w 56"/>
                  <a:gd name="T3" fmla="*/ 4 h 56"/>
                  <a:gd name="T4" fmla="*/ 4 w 56"/>
                  <a:gd name="T5" fmla="*/ 0 h 56"/>
                  <a:gd name="T6" fmla="*/ 56 w 56"/>
                  <a:gd name="T7" fmla="*/ 51 h 56"/>
                  <a:gd name="T8" fmla="*/ 52 w 56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6">
                    <a:moveTo>
                      <a:pt x="52" y="56"/>
                    </a:moveTo>
                    <a:cubicBezTo>
                      <a:pt x="35" y="38"/>
                      <a:pt x="17" y="21"/>
                      <a:pt x="0" y="4"/>
                    </a:cubicBezTo>
                    <a:cubicBezTo>
                      <a:pt x="1" y="2"/>
                      <a:pt x="2" y="0"/>
                      <a:pt x="4" y="0"/>
                    </a:cubicBezTo>
                    <a:cubicBezTo>
                      <a:pt x="21" y="17"/>
                      <a:pt x="39" y="34"/>
                      <a:pt x="56" y="51"/>
                    </a:cubicBezTo>
                    <a:cubicBezTo>
                      <a:pt x="56" y="54"/>
                      <a:pt x="54" y="55"/>
                      <a:pt x="52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60" name="Freeform 115">
                <a:extLst>
                  <a:ext uri="{FF2B5EF4-FFF2-40B4-BE49-F238E27FC236}">
                    <a16:creationId xmlns:a16="http://schemas.microsoft.com/office/drawing/2014/main" id="{026253C6-02CC-42F1-83BD-85E9F7004D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4" y="3651"/>
                <a:ext cx="60" cy="58"/>
              </a:xfrm>
              <a:custGeom>
                <a:avLst/>
                <a:gdLst>
                  <a:gd name="T0" fmla="*/ 18 w 33"/>
                  <a:gd name="T1" fmla="*/ 0 h 32"/>
                  <a:gd name="T2" fmla="*/ 31 w 33"/>
                  <a:gd name="T3" fmla="*/ 4 h 32"/>
                  <a:gd name="T4" fmla="*/ 31 w 33"/>
                  <a:gd name="T5" fmla="*/ 11 h 32"/>
                  <a:gd name="T6" fmla="*/ 17 w 33"/>
                  <a:gd name="T7" fmla="*/ 31 h 32"/>
                  <a:gd name="T8" fmla="*/ 2 w 33"/>
                  <a:gd name="T9" fmla="*/ 19 h 32"/>
                  <a:gd name="T10" fmla="*/ 18 w 33"/>
                  <a:gd name="T11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32">
                    <a:moveTo>
                      <a:pt x="18" y="0"/>
                    </a:moveTo>
                    <a:cubicBezTo>
                      <a:pt x="21" y="4"/>
                      <a:pt x="26" y="4"/>
                      <a:pt x="31" y="4"/>
                    </a:cubicBezTo>
                    <a:cubicBezTo>
                      <a:pt x="31" y="6"/>
                      <a:pt x="31" y="9"/>
                      <a:pt x="31" y="11"/>
                    </a:cubicBezTo>
                    <a:cubicBezTo>
                      <a:pt x="33" y="22"/>
                      <a:pt x="28" y="30"/>
                      <a:pt x="17" y="31"/>
                    </a:cubicBezTo>
                    <a:cubicBezTo>
                      <a:pt x="9" y="32"/>
                      <a:pt x="3" y="27"/>
                      <a:pt x="2" y="19"/>
                    </a:cubicBezTo>
                    <a:cubicBezTo>
                      <a:pt x="0" y="7"/>
                      <a:pt x="5" y="0"/>
                      <a:pt x="1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61" name="Freeform 116">
                <a:extLst>
                  <a:ext uri="{FF2B5EF4-FFF2-40B4-BE49-F238E27FC236}">
                    <a16:creationId xmlns:a16="http://schemas.microsoft.com/office/drawing/2014/main" id="{E257373B-1B12-4E8C-AB1D-393F6B6587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27" y="982"/>
                <a:ext cx="62" cy="60"/>
              </a:xfrm>
              <a:custGeom>
                <a:avLst/>
                <a:gdLst>
                  <a:gd name="T0" fmla="*/ 2 w 34"/>
                  <a:gd name="T1" fmla="*/ 4 h 33"/>
                  <a:gd name="T2" fmla="*/ 16 w 34"/>
                  <a:gd name="T3" fmla="*/ 0 h 33"/>
                  <a:gd name="T4" fmla="*/ 32 w 34"/>
                  <a:gd name="T5" fmla="*/ 20 h 33"/>
                  <a:gd name="T6" fmla="*/ 14 w 34"/>
                  <a:gd name="T7" fmla="*/ 31 h 33"/>
                  <a:gd name="T8" fmla="*/ 3 w 34"/>
                  <a:gd name="T9" fmla="*/ 9 h 33"/>
                  <a:gd name="T10" fmla="*/ 2 w 34"/>
                  <a:gd name="T11" fmla="*/ 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" h="33">
                    <a:moveTo>
                      <a:pt x="2" y="4"/>
                    </a:moveTo>
                    <a:cubicBezTo>
                      <a:pt x="7" y="4"/>
                      <a:pt x="12" y="4"/>
                      <a:pt x="16" y="0"/>
                    </a:cubicBezTo>
                    <a:cubicBezTo>
                      <a:pt x="28" y="1"/>
                      <a:pt x="34" y="8"/>
                      <a:pt x="32" y="20"/>
                    </a:cubicBezTo>
                    <a:cubicBezTo>
                      <a:pt x="30" y="28"/>
                      <a:pt x="23" y="33"/>
                      <a:pt x="14" y="31"/>
                    </a:cubicBezTo>
                    <a:cubicBezTo>
                      <a:pt x="4" y="28"/>
                      <a:pt x="0" y="20"/>
                      <a:pt x="3" y="9"/>
                    </a:cubicBezTo>
                    <a:cubicBezTo>
                      <a:pt x="3" y="8"/>
                      <a:pt x="2" y="6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62" name="Freeform 117">
                <a:extLst>
                  <a:ext uri="{FF2B5EF4-FFF2-40B4-BE49-F238E27FC236}">
                    <a16:creationId xmlns:a16="http://schemas.microsoft.com/office/drawing/2014/main" id="{2DB99397-2235-492B-B924-A4F790B09F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9" y="2119"/>
                <a:ext cx="58" cy="63"/>
              </a:xfrm>
              <a:custGeom>
                <a:avLst/>
                <a:gdLst>
                  <a:gd name="T0" fmla="*/ 30 w 32"/>
                  <a:gd name="T1" fmla="*/ 28 h 35"/>
                  <a:gd name="T2" fmla="*/ 20 w 32"/>
                  <a:gd name="T3" fmla="*/ 32 h 35"/>
                  <a:gd name="T4" fmla="*/ 0 w 32"/>
                  <a:gd name="T5" fmla="*/ 15 h 35"/>
                  <a:gd name="T6" fmla="*/ 16 w 32"/>
                  <a:gd name="T7" fmla="*/ 1 h 35"/>
                  <a:gd name="T8" fmla="*/ 30 w 32"/>
                  <a:gd name="T9" fmla="*/ 28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5">
                    <a:moveTo>
                      <a:pt x="30" y="28"/>
                    </a:moveTo>
                    <a:cubicBezTo>
                      <a:pt x="26" y="28"/>
                      <a:pt x="23" y="28"/>
                      <a:pt x="20" y="32"/>
                    </a:cubicBezTo>
                    <a:cubicBezTo>
                      <a:pt x="6" y="35"/>
                      <a:pt x="0" y="28"/>
                      <a:pt x="0" y="15"/>
                    </a:cubicBezTo>
                    <a:cubicBezTo>
                      <a:pt x="0" y="6"/>
                      <a:pt x="8" y="0"/>
                      <a:pt x="16" y="1"/>
                    </a:cubicBezTo>
                    <a:cubicBezTo>
                      <a:pt x="32" y="3"/>
                      <a:pt x="32" y="15"/>
                      <a:pt x="30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63" name="Freeform 118">
                <a:extLst>
                  <a:ext uri="{FF2B5EF4-FFF2-40B4-BE49-F238E27FC236}">
                    <a16:creationId xmlns:a16="http://schemas.microsoft.com/office/drawing/2014/main" id="{5F32C377-0A79-4BA6-8616-C68759F351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1" y="1568"/>
                <a:ext cx="65" cy="72"/>
              </a:xfrm>
              <a:custGeom>
                <a:avLst/>
                <a:gdLst>
                  <a:gd name="T0" fmla="*/ 3 w 36"/>
                  <a:gd name="T1" fmla="*/ 26 h 40"/>
                  <a:gd name="T2" fmla="*/ 0 w 36"/>
                  <a:gd name="T3" fmla="*/ 17 h 40"/>
                  <a:gd name="T4" fmla="*/ 3 w 36"/>
                  <a:gd name="T5" fmla="*/ 14 h 40"/>
                  <a:gd name="T6" fmla="*/ 28 w 36"/>
                  <a:gd name="T7" fmla="*/ 9 h 40"/>
                  <a:gd name="T8" fmla="*/ 28 w 36"/>
                  <a:gd name="T9" fmla="*/ 31 h 40"/>
                  <a:gd name="T10" fmla="*/ 3 w 36"/>
                  <a:gd name="T11" fmla="*/ 2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40">
                    <a:moveTo>
                      <a:pt x="3" y="26"/>
                    </a:moveTo>
                    <a:cubicBezTo>
                      <a:pt x="2" y="23"/>
                      <a:pt x="1" y="20"/>
                      <a:pt x="0" y="17"/>
                    </a:cubicBezTo>
                    <a:cubicBezTo>
                      <a:pt x="1" y="16"/>
                      <a:pt x="2" y="15"/>
                      <a:pt x="3" y="14"/>
                    </a:cubicBezTo>
                    <a:cubicBezTo>
                      <a:pt x="10" y="4"/>
                      <a:pt x="18" y="0"/>
                      <a:pt x="28" y="9"/>
                    </a:cubicBezTo>
                    <a:cubicBezTo>
                      <a:pt x="36" y="16"/>
                      <a:pt x="35" y="25"/>
                      <a:pt x="28" y="31"/>
                    </a:cubicBezTo>
                    <a:cubicBezTo>
                      <a:pt x="18" y="40"/>
                      <a:pt x="9" y="36"/>
                      <a:pt x="3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64" name="Freeform 119">
                <a:extLst>
                  <a:ext uri="{FF2B5EF4-FFF2-40B4-BE49-F238E27FC236}">
                    <a16:creationId xmlns:a16="http://schemas.microsoft.com/office/drawing/2014/main" id="{4E205852-48B5-4442-A9DA-8ACBCE8C14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8" y="2251"/>
                <a:ext cx="56" cy="53"/>
              </a:xfrm>
              <a:custGeom>
                <a:avLst/>
                <a:gdLst>
                  <a:gd name="T0" fmla="*/ 24 w 31"/>
                  <a:gd name="T1" fmla="*/ 4 h 29"/>
                  <a:gd name="T2" fmla="*/ 26 w 31"/>
                  <a:gd name="T3" fmla="*/ 23 h 29"/>
                  <a:gd name="T4" fmla="*/ 10 w 31"/>
                  <a:gd name="T5" fmla="*/ 26 h 29"/>
                  <a:gd name="T6" fmla="*/ 3 w 31"/>
                  <a:gd name="T7" fmla="*/ 4 h 29"/>
                  <a:gd name="T8" fmla="*/ 24 w 31"/>
                  <a:gd name="T9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29">
                    <a:moveTo>
                      <a:pt x="24" y="4"/>
                    </a:moveTo>
                    <a:cubicBezTo>
                      <a:pt x="31" y="9"/>
                      <a:pt x="31" y="16"/>
                      <a:pt x="26" y="23"/>
                    </a:cubicBezTo>
                    <a:cubicBezTo>
                      <a:pt x="22" y="29"/>
                      <a:pt x="16" y="29"/>
                      <a:pt x="10" y="26"/>
                    </a:cubicBezTo>
                    <a:cubicBezTo>
                      <a:pt x="0" y="22"/>
                      <a:pt x="4" y="12"/>
                      <a:pt x="3" y="4"/>
                    </a:cubicBezTo>
                    <a:cubicBezTo>
                      <a:pt x="10" y="0"/>
                      <a:pt x="17" y="0"/>
                      <a:pt x="24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65" name="Freeform 120">
                <a:extLst>
                  <a:ext uri="{FF2B5EF4-FFF2-40B4-BE49-F238E27FC236}">
                    <a16:creationId xmlns:a16="http://schemas.microsoft.com/office/drawing/2014/main" id="{65F002DE-6671-4C2B-AD88-DA27456A7B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10" y="1425"/>
                <a:ext cx="58" cy="50"/>
              </a:xfrm>
              <a:custGeom>
                <a:avLst/>
                <a:gdLst>
                  <a:gd name="T0" fmla="*/ 14 w 32"/>
                  <a:gd name="T1" fmla="*/ 0 h 28"/>
                  <a:gd name="T2" fmla="*/ 29 w 32"/>
                  <a:gd name="T3" fmla="*/ 16 h 28"/>
                  <a:gd name="T4" fmla="*/ 15 w 32"/>
                  <a:gd name="T5" fmla="*/ 27 h 28"/>
                  <a:gd name="T6" fmla="*/ 3 w 32"/>
                  <a:gd name="T7" fmla="*/ 12 h 28"/>
                  <a:gd name="T8" fmla="*/ 14 w 32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28">
                    <a:moveTo>
                      <a:pt x="14" y="0"/>
                    </a:moveTo>
                    <a:cubicBezTo>
                      <a:pt x="22" y="3"/>
                      <a:pt x="32" y="5"/>
                      <a:pt x="29" y="16"/>
                    </a:cubicBezTo>
                    <a:cubicBezTo>
                      <a:pt x="28" y="24"/>
                      <a:pt x="23" y="28"/>
                      <a:pt x="15" y="27"/>
                    </a:cubicBezTo>
                    <a:cubicBezTo>
                      <a:pt x="7" y="26"/>
                      <a:pt x="0" y="22"/>
                      <a:pt x="3" y="12"/>
                    </a:cubicBezTo>
                    <a:cubicBezTo>
                      <a:pt x="4" y="5"/>
                      <a:pt x="8" y="1"/>
                      <a:pt x="1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66" name="Freeform 121">
                <a:extLst>
                  <a:ext uri="{FF2B5EF4-FFF2-40B4-BE49-F238E27FC236}">
                    <a16:creationId xmlns:a16="http://schemas.microsoft.com/office/drawing/2014/main" id="{7A87604B-F669-457D-B70D-3C585EEBF5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4" y="3760"/>
                <a:ext cx="11" cy="252"/>
              </a:xfrm>
              <a:custGeom>
                <a:avLst/>
                <a:gdLst>
                  <a:gd name="T0" fmla="*/ 6 w 6"/>
                  <a:gd name="T1" fmla="*/ 139 h 139"/>
                  <a:gd name="T2" fmla="*/ 1 w 6"/>
                  <a:gd name="T3" fmla="*/ 139 h 139"/>
                  <a:gd name="T4" fmla="*/ 0 w 6"/>
                  <a:gd name="T5" fmla="*/ 0 h 139"/>
                  <a:gd name="T6" fmla="*/ 4 w 6"/>
                  <a:gd name="T7" fmla="*/ 0 h 139"/>
                  <a:gd name="T8" fmla="*/ 6 w 6"/>
                  <a:gd name="T9" fmla="*/ 13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39">
                    <a:moveTo>
                      <a:pt x="6" y="139"/>
                    </a:moveTo>
                    <a:cubicBezTo>
                      <a:pt x="4" y="139"/>
                      <a:pt x="3" y="139"/>
                      <a:pt x="1" y="139"/>
                    </a:cubicBezTo>
                    <a:cubicBezTo>
                      <a:pt x="0" y="93"/>
                      <a:pt x="0" y="46"/>
                      <a:pt x="0" y="0"/>
                    </a:cubicBezTo>
                    <a:cubicBezTo>
                      <a:pt x="1" y="0"/>
                      <a:pt x="2" y="0"/>
                      <a:pt x="4" y="0"/>
                    </a:cubicBezTo>
                    <a:cubicBezTo>
                      <a:pt x="4" y="46"/>
                      <a:pt x="5" y="93"/>
                      <a:pt x="6" y="1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67" name="Freeform 122">
                <a:extLst>
                  <a:ext uri="{FF2B5EF4-FFF2-40B4-BE49-F238E27FC236}">
                    <a16:creationId xmlns:a16="http://schemas.microsoft.com/office/drawing/2014/main" id="{0517FFCC-1304-4224-BC5B-64FF31ED14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3" y="978"/>
                <a:ext cx="55" cy="53"/>
              </a:xfrm>
              <a:custGeom>
                <a:avLst/>
                <a:gdLst>
                  <a:gd name="T0" fmla="*/ 5 w 30"/>
                  <a:gd name="T1" fmla="*/ 27 h 29"/>
                  <a:gd name="T2" fmla="*/ 2 w 30"/>
                  <a:gd name="T3" fmla="*/ 17 h 29"/>
                  <a:gd name="T4" fmla="*/ 14 w 30"/>
                  <a:gd name="T5" fmla="*/ 1 h 29"/>
                  <a:gd name="T6" fmla="*/ 27 w 30"/>
                  <a:gd name="T7" fmla="*/ 8 h 29"/>
                  <a:gd name="T8" fmla="*/ 26 w 30"/>
                  <a:gd name="T9" fmla="*/ 23 h 29"/>
                  <a:gd name="T10" fmla="*/ 5 w 30"/>
                  <a:gd name="T11" fmla="*/ 27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29">
                    <a:moveTo>
                      <a:pt x="5" y="27"/>
                    </a:moveTo>
                    <a:cubicBezTo>
                      <a:pt x="6" y="23"/>
                      <a:pt x="6" y="20"/>
                      <a:pt x="2" y="17"/>
                    </a:cubicBezTo>
                    <a:cubicBezTo>
                      <a:pt x="0" y="8"/>
                      <a:pt x="5" y="2"/>
                      <a:pt x="14" y="1"/>
                    </a:cubicBezTo>
                    <a:cubicBezTo>
                      <a:pt x="20" y="0"/>
                      <a:pt x="24" y="3"/>
                      <a:pt x="27" y="8"/>
                    </a:cubicBezTo>
                    <a:cubicBezTo>
                      <a:pt x="30" y="13"/>
                      <a:pt x="30" y="18"/>
                      <a:pt x="26" y="23"/>
                    </a:cubicBezTo>
                    <a:cubicBezTo>
                      <a:pt x="20" y="29"/>
                      <a:pt x="12" y="23"/>
                      <a:pt x="5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68" name="Freeform 123">
                <a:extLst>
                  <a:ext uri="{FF2B5EF4-FFF2-40B4-BE49-F238E27FC236}">
                    <a16:creationId xmlns:a16="http://schemas.microsoft.com/office/drawing/2014/main" id="{30C8FF6F-FF46-4F0F-AE9D-1A0AB3475F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7" y="3082"/>
                <a:ext cx="88" cy="98"/>
              </a:xfrm>
              <a:custGeom>
                <a:avLst/>
                <a:gdLst>
                  <a:gd name="T0" fmla="*/ 0 w 48"/>
                  <a:gd name="T1" fmla="*/ 10 h 54"/>
                  <a:gd name="T2" fmla="*/ 1 w 48"/>
                  <a:gd name="T3" fmla="*/ 0 h 54"/>
                  <a:gd name="T4" fmla="*/ 48 w 48"/>
                  <a:gd name="T5" fmla="*/ 49 h 54"/>
                  <a:gd name="T6" fmla="*/ 43 w 48"/>
                  <a:gd name="T7" fmla="*/ 54 h 54"/>
                  <a:gd name="T8" fmla="*/ 0 w 48"/>
                  <a:gd name="T9" fmla="*/ 1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54">
                    <a:moveTo>
                      <a:pt x="0" y="10"/>
                    </a:moveTo>
                    <a:cubicBezTo>
                      <a:pt x="0" y="7"/>
                      <a:pt x="1" y="3"/>
                      <a:pt x="1" y="0"/>
                    </a:cubicBezTo>
                    <a:cubicBezTo>
                      <a:pt x="17" y="16"/>
                      <a:pt x="33" y="33"/>
                      <a:pt x="48" y="49"/>
                    </a:cubicBezTo>
                    <a:cubicBezTo>
                      <a:pt x="47" y="51"/>
                      <a:pt x="45" y="52"/>
                      <a:pt x="43" y="54"/>
                    </a:cubicBezTo>
                    <a:cubicBezTo>
                      <a:pt x="29" y="39"/>
                      <a:pt x="14" y="25"/>
                      <a:pt x="0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69" name="Freeform 124">
                <a:extLst>
                  <a:ext uri="{FF2B5EF4-FFF2-40B4-BE49-F238E27FC236}">
                    <a16:creationId xmlns:a16="http://schemas.microsoft.com/office/drawing/2014/main" id="{4C170A8A-2E22-4F35-A8CB-5E9D1CEAD7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6" y="913"/>
                <a:ext cx="53" cy="51"/>
              </a:xfrm>
              <a:custGeom>
                <a:avLst/>
                <a:gdLst>
                  <a:gd name="T0" fmla="*/ 4 w 29"/>
                  <a:gd name="T1" fmla="*/ 27 h 28"/>
                  <a:gd name="T2" fmla="*/ 3 w 29"/>
                  <a:gd name="T3" fmla="*/ 21 h 28"/>
                  <a:gd name="T4" fmla="*/ 15 w 29"/>
                  <a:gd name="T5" fmla="*/ 1 h 28"/>
                  <a:gd name="T6" fmla="*/ 28 w 29"/>
                  <a:gd name="T7" fmla="*/ 12 h 28"/>
                  <a:gd name="T8" fmla="*/ 10 w 29"/>
                  <a:gd name="T9" fmla="*/ 26 h 28"/>
                  <a:gd name="T10" fmla="*/ 4 w 29"/>
                  <a:gd name="T11" fmla="*/ 27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28">
                    <a:moveTo>
                      <a:pt x="4" y="27"/>
                    </a:moveTo>
                    <a:cubicBezTo>
                      <a:pt x="4" y="25"/>
                      <a:pt x="4" y="23"/>
                      <a:pt x="3" y="21"/>
                    </a:cubicBezTo>
                    <a:cubicBezTo>
                      <a:pt x="0" y="10"/>
                      <a:pt x="3" y="2"/>
                      <a:pt x="15" y="1"/>
                    </a:cubicBezTo>
                    <a:cubicBezTo>
                      <a:pt x="23" y="0"/>
                      <a:pt x="28" y="5"/>
                      <a:pt x="28" y="12"/>
                    </a:cubicBezTo>
                    <a:cubicBezTo>
                      <a:pt x="29" y="25"/>
                      <a:pt x="21" y="28"/>
                      <a:pt x="10" y="26"/>
                    </a:cubicBezTo>
                    <a:cubicBezTo>
                      <a:pt x="8" y="26"/>
                      <a:pt x="6" y="27"/>
                      <a:pt x="4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0" name="Freeform 125">
                <a:extLst>
                  <a:ext uri="{FF2B5EF4-FFF2-40B4-BE49-F238E27FC236}">
                    <a16:creationId xmlns:a16="http://schemas.microsoft.com/office/drawing/2014/main" id="{1711CDE2-3DF0-4812-BF43-F787F839D6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7" y="2317"/>
                <a:ext cx="152" cy="108"/>
              </a:xfrm>
              <a:custGeom>
                <a:avLst/>
                <a:gdLst>
                  <a:gd name="T0" fmla="*/ 84 w 84"/>
                  <a:gd name="T1" fmla="*/ 56 h 60"/>
                  <a:gd name="T2" fmla="*/ 80 w 84"/>
                  <a:gd name="T3" fmla="*/ 60 h 60"/>
                  <a:gd name="T4" fmla="*/ 32 w 84"/>
                  <a:gd name="T5" fmla="*/ 31 h 60"/>
                  <a:gd name="T6" fmla="*/ 0 w 84"/>
                  <a:gd name="T7" fmla="*/ 7 h 60"/>
                  <a:gd name="T8" fmla="*/ 10 w 84"/>
                  <a:gd name="T9" fmla="*/ 3 h 60"/>
                  <a:gd name="T10" fmla="*/ 54 w 84"/>
                  <a:gd name="T11" fmla="*/ 29 h 60"/>
                  <a:gd name="T12" fmla="*/ 84 w 84"/>
                  <a:gd name="T13" fmla="*/ 5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" h="60">
                    <a:moveTo>
                      <a:pt x="84" y="56"/>
                    </a:moveTo>
                    <a:cubicBezTo>
                      <a:pt x="83" y="57"/>
                      <a:pt x="81" y="58"/>
                      <a:pt x="80" y="60"/>
                    </a:cubicBezTo>
                    <a:cubicBezTo>
                      <a:pt x="65" y="48"/>
                      <a:pt x="56" y="30"/>
                      <a:pt x="32" y="31"/>
                    </a:cubicBezTo>
                    <a:cubicBezTo>
                      <a:pt x="20" y="31"/>
                      <a:pt x="15" y="10"/>
                      <a:pt x="0" y="7"/>
                    </a:cubicBezTo>
                    <a:cubicBezTo>
                      <a:pt x="1" y="0"/>
                      <a:pt x="5" y="1"/>
                      <a:pt x="10" y="3"/>
                    </a:cubicBezTo>
                    <a:cubicBezTo>
                      <a:pt x="23" y="14"/>
                      <a:pt x="32" y="28"/>
                      <a:pt x="54" y="29"/>
                    </a:cubicBezTo>
                    <a:cubicBezTo>
                      <a:pt x="64" y="29"/>
                      <a:pt x="74" y="46"/>
                      <a:pt x="84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1" name="Freeform 126">
                <a:extLst>
                  <a:ext uri="{FF2B5EF4-FFF2-40B4-BE49-F238E27FC236}">
                    <a16:creationId xmlns:a16="http://schemas.microsoft.com/office/drawing/2014/main" id="{F78447B6-A91D-4DA7-B5CE-CD70E95D0F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0" y="1580"/>
                <a:ext cx="48" cy="58"/>
              </a:xfrm>
              <a:custGeom>
                <a:avLst/>
                <a:gdLst>
                  <a:gd name="T0" fmla="*/ 17 w 26"/>
                  <a:gd name="T1" fmla="*/ 2 h 32"/>
                  <a:gd name="T2" fmla="*/ 26 w 26"/>
                  <a:gd name="T3" fmla="*/ 22 h 32"/>
                  <a:gd name="T4" fmla="*/ 7 w 26"/>
                  <a:gd name="T5" fmla="*/ 26 h 32"/>
                  <a:gd name="T6" fmla="*/ 2 w 26"/>
                  <a:gd name="T7" fmla="*/ 10 h 32"/>
                  <a:gd name="T8" fmla="*/ 17 w 26"/>
                  <a:gd name="T9" fmla="*/ 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32">
                    <a:moveTo>
                      <a:pt x="17" y="2"/>
                    </a:moveTo>
                    <a:cubicBezTo>
                      <a:pt x="25" y="6"/>
                      <a:pt x="26" y="14"/>
                      <a:pt x="26" y="22"/>
                    </a:cubicBezTo>
                    <a:cubicBezTo>
                      <a:pt x="21" y="30"/>
                      <a:pt x="15" y="32"/>
                      <a:pt x="7" y="26"/>
                    </a:cubicBezTo>
                    <a:cubicBezTo>
                      <a:pt x="2" y="22"/>
                      <a:pt x="0" y="17"/>
                      <a:pt x="2" y="10"/>
                    </a:cubicBezTo>
                    <a:cubicBezTo>
                      <a:pt x="4" y="3"/>
                      <a:pt x="9" y="0"/>
                      <a:pt x="17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2" name="Freeform 127">
                <a:extLst>
                  <a:ext uri="{FF2B5EF4-FFF2-40B4-BE49-F238E27FC236}">
                    <a16:creationId xmlns:a16="http://schemas.microsoft.com/office/drawing/2014/main" id="{C8701583-FD85-480C-96E3-1AE1F94D61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7" y="3664"/>
                <a:ext cx="65" cy="60"/>
              </a:xfrm>
              <a:custGeom>
                <a:avLst/>
                <a:gdLst>
                  <a:gd name="T0" fmla="*/ 29 w 36"/>
                  <a:gd name="T1" fmla="*/ 3 h 33"/>
                  <a:gd name="T2" fmla="*/ 33 w 36"/>
                  <a:gd name="T3" fmla="*/ 13 h 33"/>
                  <a:gd name="T4" fmla="*/ 13 w 36"/>
                  <a:gd name="T5" fmla="*/ 32 h 33"/>
                  <a:gd name="T6" fmla="*/ 5 w 36"/>
                  <a:gd name="T7" fmla="*/ 10 h 33"/>
                  <a:gd name="T8" fmla="*/ 29 w 36"/>
                  <a:gd name="T9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33">
                    <a:moveTo>
                      <a:pt x="29" y="3"/>
                    </a:moveTo>
                    <a:cubicBezTo>
                      <a:pt x="30" y="6"/>
                      <a:pt x="32" y="9"/>
                      <a:pt x="33" y="13"/>
                    </a:cubicBezTo>
                    <a:cubicBezTo>
                      <a:pt x="36" y="29"/>
                      <a:pt x="27" y="33"/>
                      <a:pt x="13" y="32"/>
                    </a:cubicBezTo>
                    <a:cubicBezTo>
                      <a:pt x="6" y="27"/>
                      <a:pt x="0" y="20"/>
                      <a:pt x="5" y="10"/>
                    </a:cubicBezTo>
                    <a:cubicBezTo>
                      <a:pt x="10" y="0"/>
                      <a:pt x="19" y="0"/>
                      <a:pt x="29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3" name="Freeform 128">
                <a:extLst>
                  <a:ext uri="{FF2B5EF4-FFF2-40B4-BE49-F238E27FC236}">
                    <a16:creationId xmlns:a16="http://schemas.microsoft.com/office/drawing/2014/main" id="{EF3421D2-D997-4D46-856F-B449DF0C54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3" y="2699"/>
                <a:ext cx="60" cy="51"/>
              </a:xfrm>
              <a:custGeom>
                <a:avLst/>
                <a:gdLst>
                  <a:gd name="T0" fmla="*/ 11 w 33"/>
                  <a:gd name="T1" fmla="*/ 0 h 28"/>
                  <a:gd name="T2" fmla="*/ 21 w 33"/>
                  <a:gd name="T3" fmla="*/ 0 h 28"/>
                  <a:gd name="T4" fmla="*/ 25 w 33"/>
                  <a:gd name="T5" fmla="*/ 22 h 28"/>
                  <a:gd name="T6" fmla="*/ 7 w 33"/>
                  <a:gd name="T7" fmla="*/ 22 h 28"/>
                  <a:gd name="T8" fmla="*/ 11 w 33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28">
                    <a:moveTo>
                      <a:pt x="11" y="0"/>
                    </a:moveTo>
                    <a:cubicBezTo>
                      <a:pt x="15" y="0"/>
                      <a:pt x="18" y="0"/>
                      <a:pt x="21" y="0"/>
                    </a:cubicBezTo>
                    <a:cubicBezTo>
                      <a:pt x="32" y="6"/>
                      <a:pt x="33" y="14"/>
                      <a:pt x="25" y="22"/>
                    </a:cubicBezTo>
                    <a:cubicBezTo>
                      <a:pt x="20" y="28"/>
                      <a:pt x="12" y="28"/>
                      <a:pt x="7" y="22"/>
                    </a:cubicBezTo>
                    <a:cubicBezTo>
                      <a:pt x="0" y="14"/>
                      <a:pt x="1" y="6"/>
                      <a:pt x="1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4" name="Freeform 129">
                <a:extLst>
                  <a:ext uri="{FF2B5EF4-FFF2-40B4-BE49-F238E27FC236}">
                    <a16:creationId xmlns:a16="http://schemas.microsoft.com/office/drawing/2014/main" id="{0D65A6DF-E4AC-4D0B-8235-B6139B285A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1" y="2757"/>
                <a:ext cx="63" cy="62"/>
              </a:xfrm>
              <a:custGeom>
                <a:avLst/>
                <a:gdLst>
                  <a:gd name="T0" fmla="*/ 31 w 35"/>
                  <a:gd name="T1" fmla="*/ 31 h 34"/>
                  <a:gd name="T2" fmla="*/ 0 w 35"/>
                  <a:gd name="T3" fmla="*/ 14 h 34"/>
                  <a:gd name="T4" fmla="*/ 14 w 35"/>
                  <a:gd name="T5" fmla="*/ 0 h 34"/>
                  <a:gd name="T6" fmla="*/ 31 w 35"/>
                  <a:gd name="T7" fmla="*/ 3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34">
                    <a:moveTo>
                      <a:pt x="31" y="31"/>
                    </a:moveTo>
                    <a:cubicBezTo>
                      <a:pt x="19" y="27"/>
                      <a:pt x="2" y="34"/>
                      <a:pt x="0" y="14"/>
                    </a:cubicBezTo>
                    <a:cubicBezTo>
                      <a:pt x="0" y="6"/>
                      <a:pt x="5" y="0"/>
                      <a:pt x="14" y="0"/>
                    </a:cubicBezTo>
                    <a:cubicBezTo>
                      <a:pt x="35" y="1"/>
                      <a:pt x="26" y="19"/>
                      <a:pt x="31" y="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5" name="Freeform 130">
                <a:extLst>
                  <a:ext uri="{FF2B5EF4-FFF2-40B4-BE49-F238E27FC236}">
                    <a16:creationId xmlns:a16="http://schemas.microsoft.com/office/drawing/2014/main" id="{0C6E17A4-62D6-41C0-8E1C-9AE5B95C90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7" y="2273"/>
                <a:ext cx="64" cy="62"/>
              </a:xfrm>
              <a:custGeom>
                <a:avLst/>
                <a:gdLst>
                  <a:gd name="T0" fmla="*/ 32 w 35"/>
                  <a:gd name="T1" fmla="*/ 27 h 34"/>
                  <a:gd name="T2" fmla="*/ 22 w 35"/>
                  <a:gd name="T3" fmla="*/ 31 h 34"/>
                  <a:gd name="T4" fmla="*/ 3 w 35"/>
                  <a:gd name="T5" fmla="*/ 22 h 34"/>
                  <a:gd name="T6" fmla="*/ 9 w 35"/>
                  <a:gd name="T7" fmla="*/ 4 h 34"/>
                  <a:gd name="T8" fmla="*/ 25 w 35"/>
                  <a:gd name="T9" fmla="*/ 4 h 34"/>
                  <a:gd name="T10" fmla="*/ 32 w 35"/>
                  <a:gd name="T11" fmla="*/ 27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34">
                    <a:moveTo>
                      <a:pt x="32" y="27"/>
                    </a:moveTo>
                    <a:cubicBezTo>
                      <a:pt x="28" y="28"/>
                      <a:pt x="25" y="30"/>
                      <a:pt x="22" y="31"/>
                    </a:cubicBezTo>
                    <a:cubicBezTo>
                      <a:pt x="13" y="34"/>
                      <a:pt x="7" y="30"/>
                      <a:pt x="3" y="22"/>
                    </a:cubicBezTo>
                    <a:cubicBezTo>
                      <a:pt x="0" y="15"/>
                      <a:pt x="3" y="9"/>
                      <a:pt x="9" y="4"/>
                    </a:cubicBezTo>
                    <a:cubicBezTo>
                      <a:pt x="14" y="1"/>
                      <a:pt x="20" y="0"/>
                      <a:pt x="25" y="4"/>
                    </a:cubicBezTo>
                    <a:cubicBezTo>
                      <a:pt x="35" y="10"/>
                      <a:pt x="29" y="20"/>
                      <a:pt x="32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6" name="Freeform 131">
                <a:extLst>
                  <a:ext uri="{FF2B5EF4-FFF2-40B4-BE49-F238E27FC236}">
                    <a16:creationId xmlns:a16="http://schemas.microsoft.com/office/drawing/2014/main" id="{DCF532FB-5CD3-4558-B060-B2FDDEE53F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0" y="2159"/>
                <a:ext cx="64" cy="60"/>
              </a:xfrm>
              <a:custGeom>
                <a:avLst/>
                <a:gdLst>
                  <a:gd name="T0" fmla="*/ 30 w 35"/>
                  <a:gd name="T1" fmla="*/ 26 h 33"/>
                  <a:gd name="T2" fmla="*/ 25 w 35"/>
                  <a:gd name="T3" fmla="*/ 30 h 33"/>
                  <a:gd name="T4" fmla="*/ 3 w 35"/>
                  <a:gd name="T5" fmla="*/ 23 h 33"/>
                  <a:gd name="T6" fmla="*/ 5 w 35"/>
                  <a:gd name="T7" fmla="*/ 7 h 33"/>
                  <a:gd name="T8" fmla="*/ 23 w 35"/>
                  <a:gd name="T9" fmla="*/ 3 h 33"/>
                  <a:gd name="T10" fmla="*/ 30 w 35"/>
                  <a:gd name="T11" fmla="*/ 26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33">
                    <a:moveTo>
                      <a:pt x="30" y="26"/>
                    </a:moveTo>
                    <a:cubicBezTo>
                      <a:pt x="29" y="27"/>
                      <a:pt x="27" y="29"/>
                      <a:pt x="25" y="30"/>
                    </a:cubicBezTo>
                    <a:cubicBezTo>
                      <a:pt x="16" y="33"/>
                      <a:pt x="8" y="32"/>
                      <a:pt x="3" y="23"/>
                    </a:cubicBezTo>
                    <a:cubicBezTo>
                      <a:pt x="0" y="17"/>
                      <a:pt x="1" y="12"/>
                      <a:pt x="5" y="7"/>
                    </a:cubicBezTo>
                    <a:cubicBezTo>
                      <a:pt x="10" y="1"/>
                      <a:pt x="17" y="0"/>
                      <a:pt x="23" y="3"/>
                    </a:cubicBezTo>
                    <a:cubicBezTo>
                      <a:pt x="35" y="7"/>
                      <a:pt x="32" y="17"/>
                      <a:pt x="30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7" name="Freeform 132">
                <a:extLst>
                  <a:ext uri="{FF2B5EF4-FFF2-40B4-BE49-F238E27FC236}">
                    <a16:creationId xmlns:a16="http://schemas.microsoft.com/office/drawing/2014/main" id="{8C39F285-55A8-4399-A8C5-CD4B4CAEC6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3" y="1134"/>
                <a:ext cx="9" cy="227"/>
              </a:xfrm>
              <a:custGeom>
                <a:avLst/>
                <a:gdLst>
                  <a:gd name="T0" fmla="*/ 1 w 5"/>
                  <a:gd name="T1" fmla="*/ 0 h 125"/>
                  <a:gd name="T2" fmla="*/ 5 w 5"/>
                  <a:gd name="T3" fmla="*/ 0 h 125"/>
                  <a:gd name="T4" fmla="*/ 3 w 5"/>
                  <a:gd name="T5" fmla="*/ 123 h 125"/>
                  <a:gd name="T6" fmla="*/ 0 w 5"/>
                  <a:gd name="T7" fmla="*/ 123 h 125"/>
                  <a:gd name="T8" fmla="*/ 1 w 5"/>
                  <a:gd name="T9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25">
                    <a:moveTo>
                      <a:pt x="1" y="0"/>
                    </a:moveTo>
                    <a:cubicBezTo>
                      <a:pt x="2" y="0"/>
                      <a:pt x="3" y="0"/>
                      <a:pt x="5" y="0"/>
                    </a:cubicBezTo>
                    <a:cubicBezTo>
                      <a:pt x="4" y="41"/>
                      <a:pt x="4" y="82"/>
                      <a:pt x="3" y="123"/>
                    </a:cubicBezTo>
                    <a:cubicBezTo>
                      <a:pt x="2" y="125"/>
                      <a:pt x="1" y="125"/>
                      <a:pt x="0" y="123"/>
                    </a:cubicBezTo>
                    <a:cubicBezTo>
                      <a:pt x="0" y="82"/>
                      <a:pt x="0" y="4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8" name="Freeform 133">
                <a:extLst>
                  <a:ext uri="{FF2B5EF4-FFF2-40B4-BE49-F238E27FC236}">
                    <a16:creationId xmlns:a16="http://schemas.microsoft.com/office/drawing/2014/main" id="{C621A5AE-AA59-4120-AB10-47FAF80B5A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5" y="1261"/>
                <a:ext cx="55" cy="60"/>
              </a:xfrm>
              <a:custGeom>
                <a:avLst/>
                <a:gdLst>
                  <a:gd name="T0" fmla="*/ 0 w 30"/>
                  <a:gd name="T1" fmla="*/ 18 h 33"/>
                  <a:gd name="T2" fmla="*/ 6 w 30"/>
                  <a:gd name="T3" fmla="*/ 17 h 33"/>
                  <a:gd name="T4" fmla="*/ 14 w 30"/>
                  <a:gd name="T5" fmla="*/ 15 h 33"/>
                  <a:gd name="T6" fmla="*/ 7 w 30"/>
                  <a:gd name="T7" fmla="*/ 14 h 33"/>
                  <a:gd name="T8" fmla="*/ 0 w 30"/>
                  <a:gd name="T9" fmla="*/ 13 h 33"/>
                  <a:gd name="T10" fmla="*/ 19 w 30"/>
                  <a:gd name="T11" fmla="*/ 2 h 33"/>
                  <a:gd name="T12" fmla="*/ 30 w 30"/>
                  <a:gd name="T13" fmla="*/ 16 h 33"/>
                  <a:gd name="T14" fmla="*/ 15 w 30"/>
                  <a:gd name="T15" fmla="*/ 31 h 33"/>
                  <a:gd name="T16" fmla="*/ 0 w 30"/>
                  <a:gd name="T17" fmla="*/ 18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33">
                    <a:moveTo>
                      <a:pt x="0" y="18"/>
                    </a:moveTo>
                    <a:cubicBezTo>
                      <a:pt x="2" y="18"/>
                      <a:pt x="4" y="18"/>
                      <a:pt x="6" y="17"/>
                    </a:cubicBezTo>
                    <a:cubicBezTo>
                      <a:pt x="9" y="16"/>
                      <a:pt x="12" y="18"/>
                      <a:pt x="14" y="15"/>
                    </a:cubicBezTo>
                    <a:cubicBezTo>
                      <a:pt x="12" y="14"/>
                      <a:pt x="9" y="15"/>
                      <a:pt x="7" y="14"/>
                    </a:cubicBezTo>
                    <a:cubicBezTo>
                      <a:pt x="4" y="13"/>
                      <a:pt x="2" y="13"/>
                      <a:pt x="0" y="13"/>
                    </a:cubicBezTo>
                    <a:cubicBezTo>
                      <a:pt x="2" y="2"/>
                      <a:pt x="9" y="0"/>
                      <a:pt x="19" y="2"/>
                    </a:cubicBezTo>
                    <a:cubicBezTo>
                      <a:pt x="26" y="3"/>
                      <a:pt x="30" y="8"/>
                      <a:pt x="30" y="16"/>
                    </a:cubicBezTo>
                    <a:cubicBezTo>
                      <a:pt x="29" y="25"/>
                      <a:pt x="23" y="29"/>
                      <a:pt x="15" y="31"/>
                    </a:cubicBezTo>
                    <a:cubicBezTo>
                      <a:pt x="4" y="33"/>
                      <a:pt x="3" y="25"/>
                      <a:pt x="0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9" name="Freeform 134">
                <a:extLst>
                  <a:ext uri="{FF2B5EF4-FFF2-40B4-BE49-F238E27FC236}">
                    <a16:creationId xmlns:a16="http://schemas.microsoft.com/office/drawing/2014/main" id="{DF2AD104-259E-4B7F-B492-6FAB9FB15A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6" y="2255"/>
                <a:ext cx="64" cy="63"/>
              </a:xfrm>
              <a:custGeom>
                <a:avLst/>
                <a:gdLst>
                  <a:gd name="T0" fmla="*/ 25 w 35"/>
                  <a:gd name="T1" fmla="*/ 26 h 35"/>
                  <a:gd name="T2" fmla="*/ 3 w 35"/>
                  <a:gd name="T3" fmla="*/ 34 h 35"/>
                  <a:gd name="T4" fmla="*/ 16 w 35"/>
                  <a:gd name="T5" fmla="*/ 2 h 35"/>
                  <a:gd name="T6" fmla="*/ 31 w 35"/>
                  <a:gd name="T7" fmla="*/ 9 h 35"/>
                  <a:gd name="T8" fmla="*/ 25 w 35"/>
                  <a:gd name="T9" fmla="*/ 26 h 35"/>
                  <a:gd name="T10" fmla="*/ 20 w 35"/>
                  <a:gd name="T11" fmla="*/ 16 h 35"/>
                  <a:gd name="T12" fmla="*/ 25 w 35"/>
                  <a:gd name="T13" fmla="*/ 26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" h="35">
                    <a:moveTo>
                      <a:pt x="25" y="26"/>
                    </a:moveTo>
                    <a:cubicBezTo>
                      <a:pt x="21" y="35"/>
                      <a:pt x="11" y="27"/>
                      <a:pt x="3" y="34"/>
                    </a:cubicBezTo>
                    <a:cubicBezTo>
                      <a:pt x="6" y="20"/>
                      <a:pt x="0" y="7"/>
                      <a:pt x="16" y="2"/>
                    </a:cubicBezTo>
                    <a:cubicBezTo>
                      <a:pt x="22" y="0"/>
                      <a:pt x="28" y="3"/>
                      <a:pt x="31" y="9"/>
                    </a:cubicBezTo>
                    <a:cubicBezTo>
                      <a:pt x="34" y="16"/>
                      <a:pt x="35" y="23"/>
                      <a:pt x="25" y="26"/>
                    </a:cubicBezTo>
                    <a:cubicBezTo>
                      <a:pt x="23" y="24"/>
                      <a:pt x="22" y="21"/>
                      <a:pt x="20" y="16"/>
                    </a:cubicBezTo>
                    <a:cubicBezTo>
                      <a:pt x="20" y="22"/>
                      <a:pt x="24" y="23"/>
                      <a:pt x="25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0" name="Freeform 135">
                <a:extLst>
                  <a:ext uri="{FF2B5EF4-FFF2-40B4-BE49-F238E27FC236}">
                    <a16:creationId xmlns:a16="http://schemas.microsoft.com/office/drawing/2014/main" id="{71A16FE9-9362-457E-843B-1AF05A07E9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5" y="1466"/>
                <a:ext cx="67" cy="58"/>
              </a:xfrm>
              <a:custGeom>
                <a:avLst/>
                <a:gdLst>
                  <a:gd name="T0" fmla="*/ 21 w 37"/>
                  <a:gd name="T1" fmla="*/ 0 h 32"/>
                  <a:gd name="T2" fmla="*/ 29 w 37"/>
                  <a:gd name="T3" fmla="*/ 23 h 32"/>
                  <a:gd name="T4" fmla="*/ 9 w 37"/>
                  <a:gd name="T5" fmla="*/ 25 h 32"/>
                  <a:gd name="T6" fmla="*/ 13 w 37"/>
                  <a:gd name="T7" fmla="*/ 1 h 32"/>
                  <a:gd name="T8" fmla="*/ 17 w 37"/>
                  <a:gd name="T9" fmla="*/ 7 h 32"/>
                  <a:gd name="T10" fmla="*/ 18 w 37"/>
                  <a:gd name="T11" fmla="*/ 12 h 32"/>
                  <a:gd name="T12" fmla="*/ 18 w 37"/>
                  <a:gd name="T13" fmla="*/ 4 h 32"/>
                  <a:gd name="T14" fmla="*/ 21 w 37"/>
                  <a:gd name="T15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" h="32">
                    <a:moveTo>
                      <a:pt x="21" y="0"/>
                    </a:moveTo>
                    <a:cubicBezTo>
                      <a:pt x="31" y="5"/>
                      <a:pt x="37" y="12"/>
                      <a:pt x="29" y="23"/>
                    </a:cubicBezTo>
                    <a:cubicBezTo>
                      <a:pt x="24" y="31"/>
                      <a:pt x="15" y="32"/>
                      <a:pt x="9" y="25"/>
                    </a:cubicBezTo>
                    <a:cubicBezTo>
                      <a:pt x="0" y="16"/>
                      <a:pt x="1" y="8"/>
                      <a:pt x="13" y="1"/>
                    </a:cubicBezTo>
                    <a:cubicBezTo>
                      <a:pt x="15" y="2"/>
                      <a:pt x="17" y="4"/>
                      <a:pt x="17" y="7"/>
                    </a:cubicBezTo>
                    <a:cubicBezTo>
                      <a:pt x="18" y="8"/>
                      <a:pt x="18" y="10"/>
                      <a:pt x="18" y="12"/>
                    </a:cubicBezTo>
                    <a:cubicBezTo>
                      <a:pt x="19" y="9"/>
                      <a:pt x="18" y="6"/>
                      <a:pt x="18" y="4"/>
                    </a:cubicBezTo>
                    <a:cubicBezTo>
                      <a:pt x="18" y="2"/>
                      <a:pt x="19" y="0"/>
                      <a:pt x="2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1" name="Freeform 136">
                <a:extLst>
                  <a:ext uri="{FF2B5EF4-FFF2-40B4-BE49-F238E27FC236}">
                    <a16:creationId xmlns:a16="http://schemas.microsoft.com/office/drawing/2014/main" id="{03AB0212-D029-49DE-A810-AD12A99752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60" y="2248"/>
                <a:ext cx="53" cy="54"/>
              </a:xfrm>
              <a:custGeom>
                <a:avLst/>
                <a:gdLst>
                  <a:gd name="T0" fmla="*/ 29 w 29"/>
                  <a:gd name="T1" fmla="*/ 15 h 30"/>
                  <a:gd name="T2" fmla="*/ 13 w 29"/>
                  <a:gd name="T3" fmla="*/ 29 h 30"/>
                  <a:gd name="T4" fmla="*/ 1 w 29"/>
                  <a:gd name="T5" fmla="*/ 14 h 30"/>
                  <a:gd name="T6" fmla="*/ 16 w 29"/>
                  <a:gd name="T7" fmla="*/ 1 h 30"/>
                  <a:gd name="T8" fmla="*/ 29 w 29"/>
                  <a:gd name="T9" fmla="*/ 15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30">
                    <a:moveTo>
                      <a:pt x="29" y="15"/>
                    </a:moveTo>
                    <a:cubicBezTo>
                      <a:pt x="28" y="24"/>
                      <a:pt x="22" y="30"/>
                      <a:pt x="13" y="29"/>
                    </a:cubicBezTo>
                    <a:cubicBezTo>
                      <a:pt x="5" y="29"/>
                      <a:pt x="0" y="22"/>
                      <a:pt x="1" y="14"/>
                    </a:cubicBezTo>
                    <a:cubicBezTo>
                      <a:pt x="1" y="5"/>
                      <a:pt x="7" y="0"/>
                      <a:pt x="16" y="1"/>
                    </a:cubicBezTo>
                    <a:cubicBezTo>
                      <a:pt x="24" y="1"/>
                      <a:pt x="29" y="7"/>
                      <a:pt x="29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2" name="Freeform 137">
                <a:extLst>
                  <a:ext uri="{FF2B5EF4-FFF2-40B4-BE49-F238E27FC236}">
                    <a16:creationId xmlns:a16="http://schemas.microsoft.com/office/drawing/2014/main" id="{3550D3EC-72F2-4560-A944-F8B3D18104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0" y="1961"/>
                <a:ext cx="63" cy="55"/>
              </a:xfrm>
              <a:custGeom>
                <a:avLst/>
                <a:gdLst>
                  <a:gd name="T0" fmla="*/ 19 w 35"/>
                  <a:gd name="T1" fmla="*/ 4 h 30"/>
                  <a:gd name="T2" fmla="*/ 24 w 35"/>
                  <a:gd name="T3" fmla="*/ 0 h 30"/>
                  <a:gd name="T4" fmla="*/ 27 w 35"/>
                  <a:gd name="T5" fmla="*/ 23 h 30"/>
                  <a:gd name="T6" fmla="*/ 8 w 35"/>
                  <a:gd name="T7" fmla="*/ 24 h 30"/>
                  <a:gd name="T8" fmla="*/ 12 w 35"/>
                  <a:gd name="T9" fmla="*/ 0 h 30"/>
                  <a:gd name="T10" fmla="*/ 12 w 35"/>
                  <a:gd name="T11" fmla="*/ 5 h 30"/>
                  <a:gd name="T12" fmla="*/ 19 w 35"/>
                  <a:gd name="T13" fmla="*/ 4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" h="30">
                    <a:moveTo>
                      <a:pt x="19" y="4"/>
                    </a:moveTo>
                    <a:cubicBezTo>
                      <a:pt x="21" y="3"/>
                      <a:pt x="22" y="1"/>
                      <a:pt x="24" y="0"/>
                    </a:cubicBezTo>
                    <a:cubicBezTo>
                      <a:pt x="34" y="7"/>
                      <a:pt x="35" y="15"/>
                      <a:pt x="27" y="23"/>
                    </a:cubicBezTo>
                    <a:cubicBezTo>
                      <a:pt x="22" y="29"/>
                      <a:pt x="14" y="30"/>
                      <a:pt x="8" y="24"/>
                    </a:cubicBezTo>
                    <a:cubicBezTo>
                      <a:pt x="0" y="15"/>
                      <a:pt x="0" y="6"/>
                      <a:pt x="12" y="0"/>
                    </a:cubicBezTo>
                    <a:cubicBezTo>
                      <a:pt x="12" y="1"/>
                      <a:pt x="12" y="3"/>
                      <a:pt x="12" y="5"/>
                    </a:cubicBezTo>
                    <a:cubicBezTo>
                      <a:pt x="16" y="12"/>
                      <a:pt x="18" y="8"/>
                      <a:pt x="19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3" name="Freeform 138">
                <a:extLst>
                  <a:ext uri="{FF2B5EF4-FFF2-40B4-BE49-F238E27FC236}">
                    <a16:creationId xmlns:a16="http://schemas.microsoft.com/office/drawing/2014/main" id="{D8EECEB6-589E-42E2-9535-4D84285955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7" y="3849"/>
                <a:ext cx="65" cy="54"/>
              </a:xfrm>
              <a:custGeom>
                <a:avLst/>
                <a:gdLst>
                  <a:gd name="T0" fmla="*/ 16 w 36"/>
                  <a:gd name="T1" fmla="*/ 26 h 30"/>
                  <a:gd name="T2" fmla="*/ 13 w 36"/>
                  <a:gd name="T3" fmla="*/ 30 h 30"/>
                  <a:gd name="T4" fmla="*/ 9 w 36"/>
                  <a:gd name="T5" fmla="*/ 6 h 30"/>
                  <a:gd name="T6" fmla="*/ 28 w 36"/>
                  <a:gd name="T7" fmla="*/ 6 h 30"/>
                  <a:gd name="T8" fmla="*/ 24 w 36"/>
                  <a:gd name="T9" fmla="*/ 30 h 30"/>
                  <a:gd name="T10" fmla="*/ 20 w 36"/>
                  <a:gd name="T11" fmla="*/ 26 h 30"/>
                  <a:gd name="T12" fmla="*/ 17 w 36"/>
                  <a:gd name="T13" fmla="*/ 21 h 30"/>
                  <a:gd name="T14" fmla="*/ 16 w 36"/>
                  <a:gd name="T15" fmla="*/ 2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" h="30">
                    <a:moveTo>
                      <a:pt x="16" y="26"/>
                    </a:moveTo>
                    <a:cubicBezTo>
                      <a:pt x="15" y="27"/>
                      <a:pt x="14" y="29"/>
                      <a:pt x="13" y="30"/>
                    </a:cubicBezTo>
                    <a:cubicBezTo>
                      <a:pt x="1" y="24"/>
                      <a:pt x="0" y="15"/>
                      <a:pt x="9" y="6"/>
                    </a:cubicBezTo>
                    <a:cubicBezTo>
                      <a:pt x="14" y="0"/>
                      <a:pt x="22" y="0"/>
                      <a:pt x="28" y="6"/>
                    </a:cubicBezTo>
                    <a:cubicBezTo>
                      <a:pt x="36" y="15"/>
                      <a:pt x="35" y="24"/>
                      <a:pt x="24" y="30"/>
                    </a:cubicBezTo>
                    <a:cubicBezTo>
                      <a:pt x="22" y="29"/>
                      <a:pt x="21" y="27"/>
                      <a:pt x="20" y="26"/>
                    </a:cubicBezTo>
                    <a:cubicBezTo>
                      <a:pt x="18" y="25"/>
                      <a:pt x="21" y="21"/>
                      <a:pt x="17" y="21"/>
                    </a:cubicBezTo>
                    <a:cubicBezTo>
                      <a:pt x="17" y="22"/>
                      <a:pt x="17" y="24"/>
                      <a:pt x="16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4" name="Freeform 139">
                <a:extLst>
                  <a:ext uri="{FF2B5EF4-FFF2-40B4-BE49-F238E27FC236}">
                    <a16:creationId xmlns:a16="http://schemas.microsoft.com/office/drawing/2014/main" id="{344D941D-3E05-470B-B0FB-020F0CB284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81" y="1359"/>
                <a:ext cx="183" cy="18"/>
              </a:xfrm>
              <a:custGeom>
                <a:avLst/>
                <a:gdLst>
                  <a:gd name="T0" fmla="*/ 96 w 101"/>
                  <a:gd name="T1" fmla="*/ 8 h 10"/>
                  <a:gd name="T2" fmla="*/ 5 w 101"/>
                  <a:gd name="T3" fmla="*/ 8 h 10"/>
                  <a:gd name="T4" fmla="*/ 0 w 101"/>
                  <a:gd name="T5" fmla="*/ 5 h 10"/>
                  <a:gd name="T6" fmla="*/ 5 w 101"/>
                  <a:gd name="T7" fmla="*/ 3 h 10"/>
                  <a:gd name="T8" fmla="*/ 83 w 101"/>
                  <a:gd name="T9" fmla="*/ 3 h 10"/>
                  <a:gd name="T10" fmla="*/ 101 w 101"/>
                  <a:gd name="T11" fmla="*/ 7 h 10"/>
                  <a:gd name="T12" fmla="*/ 96 w 101"/>
                  <a:gd name="T13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1" h="10">
                    <a:moveTo>
                      <a:pt x="96" y="8"/>
                    </a:moveTo>
                    <a:cubicBezTo>
                      <a:pt x="65" y="8"/>
                      <a:pt x="35" y="8"/>
                      <a:pt x="5" y="8"/>
                    </a:cubicBezTo>
                    <a:cubicBezTo>
                      <a:pt x="2" y="8"/>
                      <a:pt x="0" y="8"/>
                      <a:pt x="0" y="5"/>
                    </a:cubicBezTo>
                    <a:cubicBezTo>
                      <a:pt x="1" y="3"/>
                      <a:pt x="3" y="3"/>
                      <a:pt x="5" y="3"/>
                    </a:cubicBezTo>
                    <a:cubicBezTo>
                      <a:pt x="31" y="3"/>
                      <a:pt x="57" y="3"/>
                      <a:pt x="83" y="3"/>
                    </a:cubicBezTo>
                    <a:cubicBezTo>
                      <a:pt x="89" y="4"/>
                      <a:pt x="96" y="0"/>
                      <a:pt x="101" y="7"/>
                    </a:cubicBezTo>
                    <a:cubicBezTo>
                      <a:pt x="99" y="9"/>
                      <a:pt x="97" y="10"/>
                      <a:pt x="96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5" name="Freeform 140">
                <a:extLst>
                  <a:ext uri="{FF2B5EF4-FFF2-40B4-BE49-F238E27FC236}">
                    <a16:creationId xmlns:a16="http://schemas.microsoft.com/office/drawing/2014/main" id="{DD32CAEB-A770-4A56-989C-3B8F6EAD7C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94" y="3394"/>
                <a:ext cx="60" cy="54"/>
              </a:xfrm>
              <a:custGeom>
                <a:avLst/>
                <a:gdLst>
                  <a:gd name="T0" fmla="*/ 10 w 33"/>
                  <a:gd name="T1" fmla="*/ 1 h 30"/>
                  <a:gd name="T2" fmla="*/ 26 w 33"/>
                  <a:gd name="T3" fmla="*/ 1 h 30"/>
                  <a:gd name="T4" fmla="*/ 31 w 33"/>
                  <a:gd name="T5" fmla="*/ 6 h 30"/>
                  <a:gd name="T6" fmla="*/ 22 w 33"/>
                  <a:gd name="T7" fmla="*/ 28 h 30"/>
                  <a:gd name="T8" fmla="*/ 8 w 33"/>
                  <a:gd name="T9" fmla="*/ 24 h 30"/>
                  <a:gd name="T10" fmla="*/ 10 w 33"/>
                  <a:gd name="T11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30">
                    <a:moveTo>
                      <a:pt x="10" y="1"/>
                    </a:moveTo>
                    <a:cubicBezTo>
                      <a:pt x="15" y="1"/>
                      <a:pt x="20" y="1"/>
                      <a:pt x="26" y="1"/>
                    </a:cubicBezTo>
                    <a:cubicBezTo>
                      <a:pt x="30" y="0"/>
                      <a:pt x="32" y="2"/>
                      <a:pt x="31" y="6"/>
                    </a:cubicBezTo>
                    <a:cubicBezTo>
                      <a:pt x="32" y="15"/>
                      <a:pt x="33" y="23"/>
                      <a:pt x="22" y="28"/>
                    </a:cubicBezTo>
                    <a:cubicBezTo>
                      <a:pt x="16" y="30"/>
                      <a:pt x="11" y="28"/>
                      <a:pt x="8" y="24"/>
                    </a:cubicBezTo>
                    <a:cubicBezTo>
                      <a:pt x="0" y="16"/>
                      <a:pt x="4" y="8"/>
                      <a:pt x="1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6" name="Freeform 141">
                <a:extLst>
                  <a:ext uri="{FF2B5EF4-FFF2-40B4-BE49-F238E27FC236}">
                    <a16:creationId xmlns:a16="http://schemas.microsoft.com/office/drawing/2014/main" id="{49C689F1-A5D9-47F3-96CB-454A6BF43F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4" y="1337"/>
                <a:ext cx="56" cy="62"/>
              </a:xfrm>
              <a:custGeom>
                <a:avLst/>
                <a:gdLst>
                  <a:gd name="T0" fmla="*/ 31 w 31"/>
                  <a:gd name="T1" fmla="*/ 15 h 34"/>
                  <a:gd name="T2" fmla="*/ 31 w 31"/>
                  <a:gd name="T3" fmla="*/ 20 h 34"/>
                  <a:gd name="T4" fmla="*/ 12 w 31"/>
                  <a:gd name="T5" fmla="*/ 32 h 34"/>
                  <a:gd name="T6" fmla="*/ 2 w 31"/>
                  <a:gd name="T7" fmla="*/ 22 h 34"/>
                  <a:gd name="T8" fmla="*/ 8 w 31"/>
                  <a:gd name="T9" fmla="*/ 5 h 34"/>
                  <a:gd name="T10" fmla="*/ 31 w 31"/>
                  <a:gd name="T11" fmla="*/ 15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" h="34">
                    <a:moveTo>
                      <a:pt x="31" y="15"/>
                    </a:moveTo>
                    <a:cubicBezTo>
                      <a:pt x="27" y="17"/>
                      <a:pt x="28" y="18"/>
                      <a:pt x="31" y="20"/>
                    </a:cubicBezTo>
                    <a:cubicBezTo>
                      <a:pt x="26" y="26"/>
                      <a:pt x="22" y="34"/>
                      <a:pt x="12" y="32"/>
                    </a:cubicBezTo>
                    <a:cubicBezTo>
                      <a:pt x="7" y="31"/>
                      <a:pt x="3" y="28"/>
                      <a:pt x="2" y="22"/>
                    </a:cubicBezTo>
                    <a:cubicBezTo>
                      <a:pt x="0" y="15"/>
                      <a:pt x="1" y="9"/>
                      <a:pt x="8" y="5"/>
                    </a:cubicBezTo>
                    <a:cubicBezTo>
                      <a:pt x="19" y="0"/>
                      <a:pt x="25" y="8"/>
                      <a:pt x="31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7" name="Freeform 142">
                <a:extLst>
                  <a:ext uri="{FF2B5EF4-FFF2-40B4-BE49-F238E27FC236}">
                    <a16:creationId xmlns:a16="http://schemas.microsoft.com/office/drawing/2014/main" id="{9E19797E-0429-4FBB-940A-0AA7B2C47F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6" y="2219"/>
                <a:ext cx="145" cy="40"/>
              </a:xfrm>
              <a:custGeom>
                <a:avLst/>
                <a:gdLst>
                  <a:gd name="T0" fmla="*/ 80 w 80"/>
                  <a:gd name="T1" fmla="*/ 22 h 22"/>
                  <a:gd name="T2" fmla="*/ 59 w 80"/>
                  <a:gd name="T3" fmla="*/ 22 h 22"/>
                  <a:gd name="T4" fmla="*/ 1 w 80"/>
                  <a:gd name="T5" fmla="*/ 7 h 22"/>
                  <a:gd name="T6" fmla="*/ 0 w 80"/>
                  <a:gd name="T7" fmla="*/ 1 h 22"/>
                  <a:gd name="T8" fmla="*/ 34 w 80"/>
                  <a:gd name="T9" fmla="*/ 1 h 22"/>
                  <a:gd name="T10" fmla="*/ 47 w 80"/>
                  <a:gd name="T11" fmla="*/ 4 h 22"/>
                  <a:gd name="T12" fmla="*/ 80 w 80"/>
                  <a:gd name="T13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" h="22">
                    <a:moveTo>
                      <a:pt x="80" y="22"/>
                    </a:moveTo>
                    <a:cubicBezTo>
                      <a:pt x="73" y="22"/>
                      <a:pt x="66" y="22"/>
                      <a:pt x="59" y="22"/>
                    </a:cubicBezTo>
                    <a:cubicBezTo>
                      <a:pt x="43" y="2"/>
                      <a:pt x="21" y="8"/>
                      <a:pt x="1" y="7"/>
                    </a:cubicBezTo>
                    <a:cubicBezTo>
                      <a:pt x="1" y="5"/>
                      <a:pt x="1" y="3"/>
                      <a:pt x="0" y="1"/>
                    </a:cubicBezTo>
                    <a:cubicBezTo>
                      <a:pt x="12" y="1"/>
                      <a:pt x="23" y="1"/>
                      <a:pt x="34" y="1"/>
                    </a:cubicBezTo>
                    <a:cubicBezTo>
                      <a:pt x="39" y="1"/>
                      <a:pt x="44" y="0"/>
                      <a:pt x="47" y="4"/>
                    </a:cubicBezTo>
                    <a:cubicBezTo>
                      <a:pt x="55" y="16"/>
                      <a:pt x="68" y="17"/>
                      <a:pt x="80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8" name="Freeform 143">
                <a:extLst>
                  <a:ext uri="{FF2B5EF4-FFF2-40B4-BE49-F238E27FC236}">
                    <a16:creationId xmlns:a16="http://schemas.microsoft.com/office/drawing/2014/main" id="{4384EA9D-B855-4877-A51A-D2CE08707E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9" y="2025"/>
                <a:ext cx="55" cy="61"/>
              </a:xfrm>
              <a:custGeom>
                <a:avLst/>
                <a:gdLst>
                  <a:gd name="T0" fmla="*/ 24 w 30"/>
                  <a:gd name="T1" fmla="*/ 20 h 34"/>
                  <a:gd name="T2" fmla="*/ 30 w 30"/>
                  <a:gd name="T3" fmla="*/ 21 h 34"/>
                  <a:gd name="T4" fmla="*/ 11 w 30"/>
                  <a:gd name="T5" fmla="*/ 32 h 34"/>
                  <a:gd name="T6" fmla="*/ 1 w 30"/>
                  <a:gd name="T7" fmla="*/ 19 h 34"/>
                  <a:gd name="T8" fmla="*/ 7 w 30"/>
                  <a:gd name="T9" fmla="*/ 6 h 34"/>
                  <a:gd name="T10" fmla="*/ 30 w 30"/>
                  <a:gd name="T11" fmla="*/ 16 h 34"/>
                  <a:gd name="T12" fmla="*/ 25 w 30"/>
                  <a:gd name="T13" fmla="*/ 17 h 34"/>
                  <a:gd name="T14" fmla="*/ 18 w 30"/>
                  <a:gd name="T15" fmla="*/ 17 h 34"/>
                  <a:gd name="T16" fmla="*/ 24 w 30"/>
                  <a:gd name="T17" fmla="*/ 2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34">
                    <a:moveTo>
                      <a:pt x="24" y="20"/>
                    </a:moveTo>
                    <a:cubicBezTo>
                      <a:pt x="26" y="21"/>
                      <a:pt x="28" y="21"/>
                      <a:pt x="30" y="21"/>
                    </a:cubicBezTo>
                    <a:cubicBezTo>
                      <a:pt x="26" y="28"/>
                      <a:pt x="21" y="34"/>
                      <a:pt x="11" y="32"/>
                    </a:cubicBezTo>
                    <a:cubicBezTo>
                      <a:pt x="5" y="30"/>
                      <a:pt x="1" y="26"/>
                      <a:pt x="1" y="19"/>
                    </a:cubicBezTo>
                    <a:cubicBezTo>
                      <a:pt x="0" y="13"/>
                      <a:pt x="2" y="8"/>
                      <a:pt x="7" y="6"/>
                    </a:cubicBezTo>
                    <a:cubicBezTo>
                      <a:pt x="18" y="0"/>
                      <a:pt x="25" y="6"/>
                      <a:pt x="30" y="16"/>
                    </a:cubicBezTo>
                    <a:cubicBezTo>
                      <a:pt x="28" y="16"/>
                      <a:pt x="26" y="16"/>
                      <a:pt x="25" y="17"/>
                    </a:cubicBezTo>
                    <a:cubicBezTo>
                      <a:pt x="22" y="18"/>
                      <a:pt x="18" y="16"/>
                      <a:pt x="18" y="17"/>
                    </a:cubicBezTo>
                    <a:cubicBezTo>
                      <a:pt x="19" y="20"/>
                      <a:pt x="22" y="19"/>
                      <a:pt x="24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9" name="Freeform 144">
                <a:extLst>
                  <a:ext uri="{FF2B5EF4-FFF2-40B4-BE49-F238E27FC236}">
                    <a16:creationId xmlns:a16="http://schemas.microsoft.com/office/drawing/2014/main" id="{23E8E530-D6DA-413B-84B3-37ABC48209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7" y="2351"/>
                <a:ext cx="17" cy="174"/>
              </a:xfrm>
              <a:custGeom>
                <a:avLst/>
                <a:gdLst>
                  <a:gd name="T0" fmla="*/ 0 w 9"/>
                  <a:gd name="T1" fmla="*/ 5 h 96"/>
                  <a:gd name="T2" fmla="*/ 0 w 9"/>
                  <a:gd name="T3" fmla="*/ 0 h 96"/>
                  <a:gd name="T4" fmla="*/ 4 w 9"/>
                  <a:gd name="T5" fmla="*/ 27 h 96"/>
                  <a:gd name="T6" fmla="*/ 4 w 9"/>
                  <a:gd name="T7" fmla="*/ 96 h 96"/>
                  <a:gd name="T8" fmla="*/ 0 w 9"/>
                  <a:gd name="T9" fmla="*/ 96 h 96"/>
                  <a:gd name="T10" fmla="*/ 0 w 9"/>
                  <a:gd name="T11" fmla="*/ 5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96">
                    <a:moveTo>
                      <a:pt x="0" y="5"/>
                    </a:moveTo>
                    <a:cubicBezTo>
                      <a:pt x="0" y="3"/>
                      <a:pt x="0" y="1"/>
                      <a:pt x="0" y="0"/>
                    </a:cubicBezTo>
                    <a:cubicBezTo>
                      <a:pt x="9" y="8"/>
                      <a:pt x="4" y="18"/>
                      <a:pt x="4" y="27"/>
                    </a:cubicBezTo>
                    <a:cubicBezTo>
                      <a:pt x="5" y="50"/>
                      <a:pt x="4" y="73"/>
                      <a:pt x="4" y="96"/>
                    </a:cubicBezTo>
                    <a:cubicBezTo>
                      <a:pt x="2" y="96"/>
                      <a:pt x="1" y="96"/>
                      <a:pt x="0" y="96"/>
                    </a:cubicBezTo>
                    <a:cubicBezTo>
                      <a:pt x="0" y="66"/>
                      <a:pt x="0" y="35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90" name="Freeform 145">
                <a:extLst>
                  <a:ext uri="{FF2B5EF4-FFF2-40B4-BE49-F238E27FC236}">
                    <a16:creationId xmlns:a16="http://schemas.microsoft.com/office/drawing/2014/main" id="{88CB2A3E-BA05-4C77-9C53-6AB5001D08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2" y="3430"/>
                <a:ext cx="63" cy="54"/>
              </a:xfrm>
              <a:custGeom>
                <a:avLst/>
                <a:gdLst>
                  <a:gd name="T0" fmla="*/ 23 w 35"/>
                  <a:gd name="T1" fmla="*/ 30 h 30"/>
                  <a:gd name="T2" fmla="*/ 13 w 35"/>
                  <a:gd name="T3" fmla="*/ 30 h 30"/>
                  <a:gd name="T4" fmla="*/ 9 w 35"/>
                  <a:gd name="T5" fmla="*/ 6 h 30"/>
                  <a:gd name="T6" fmla="*/ 27 w 35"/>
                  <a:gd name="T7" fmla="*/ 5 h 30"/>
                  <a:gd name="T8" fmla="*/ 23 w 35"/>
                  <a:gd name="T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30">
                    <a:moveTo>
                      <a:pt x="23" y="30"/>
                    </a:moveTo>
                    <a:cubicBezTo>
                      <a:pt x="20" y="30"/>
                      <a:pt x="16" y="30"/>
                      <a:pt x="13" y="30"/>
                    </a:cubicBezTo>
                    <a:cubicBezTo>
                      <a:pt x="2" y="24"/>
                      <a:pt x="0" y="15"/>
                      <a:pt x="9" y="6"/>
                    </a:cubicBezTo>
                    <a:cubicBezTo>
                      <a:pt x="14" y="0"/>
                      <a:pt x="21" y="0"/>
                      <a:pt x="27" y="5"/>
                    </a:cubicBezTo>
                    <a:cubicBezTo>
                      <a:pt x="35" y="14"/>
                      <a:pt x="34" y="23"/>
                      <a:pt x="23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91" name="Freeform 146">
                <a:extLst>
                  <a:ext uri="{FF2B5EF4-FFF2-40B4-BE49-F238E27FC236}">
                    <a16:creationId xmlns:a16="http://schemas.microsoft.com/office/drawing/2014/main" id="{9B3D273E-4C03-4B9C-92D2-A20F0A21A5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4" y="4157"/>
                <a:ext cx="61" cy="58"/>
              </a:xfrm>
              <a:custGeom>
                <a:avLst/>
                <a:gdLst>
                  <a:gd name="T0" fmla="*/ 15 w 34"/>
                  <a:gd name="T1" fmla="*/ 0 h 32"/>
                  <a:gd name="T2" fmla="*/ 21 w 34"/>
                  <a:gd name="T3" fmla="*/ 4 h 32"/>
                  <a:gd name="T4" fmla="*/ 28 w 34"/>
                  <a:gd name="T5" fmla="*/ 24 h 32"/>
                  <a:gd name="T6" fmla="*/ 9 w 34"/>
                  <a:gd name="T7" fmla="*/ 27 h 32"/>
                  <a:gd name="T8" fmla="*/ 7 w 34"/>
                  <a:gd name="T9" fmla="*/ 6 h 32"/>
                  <a:gd name="T10" fmla="*/ 15 w 34"/>
                  <a:gd name="T11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" h="32">
                    <a:moveTo>
                      <a:pt x="15" y="0"/>
                    </a:moveTo>
                    <a:cubicBezTo>
                      <a:pt x="17" y="1"/>
                      <a:pt x="19" y="3"/>
                      <a:pt x="21" y="4"/>
                    </a:cubicBezTo>
                    <a:cubicBezTo>
                      <a:pt x="34" y="7"/>
                      <a:pt x="34" y="15"/>
                      <a:pt x="28" y="24"/>
                    </a:cubicBezTo>
                    <a:cubicBezTo>
                      <a:pt x="23" y="32"/>
                      <a:pt x="15" y="32"/>
                      <a:pt x="9" y="27"/>
                    </a:cubicBezTo>
                    <a:cubicBezTo>
                      <a:pt x="0" y="21"/>
                      <a:pt x="0" y="13"/>
                      <a:pt x="7" y="6"/>
                    </a:cubicBezTo>
                    <a:cubicBezTo>
                      <a:pt x="9" y="3"/>
                      <a:pt x="12" y="2"/>
                      <a:pt x="1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92" name="Freeform 147">
                <a:extLst>
                  <a:ext uri="{FF2B5EF4-FFF2-40B4-BE49-F238E27FC236}">
                    <a16:creationId xmlns:a16="http://schemas.microsoft.com/office/drawing/2014/main" id="{B057922D-A1F2-40AF-9EBB-C8B4AE12E9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1" y="1221"/>
                <a:ext cx="92" cy="22"/>
              </a:xfrm>
              <a:custGeom>
                <a:avLst/>
                <a:gdLst>
                  <a:gd name="T0" fmla="*/ 51 w 51"/>
                  <a:gd name="T1" fmla="*/ 8 h 12"/>
                  <a:gd name="T2" fmla="*/ 44 w 51"/>
                  <a:gd name="T3" fmla="*/ 11 h 12"/>
                  <a:gd name="T4" fmla="*/ 4 w 51"/>
                  <a:gd name="T5" fmla="*/ 12 h 12"/>
                  <a:gd name="T6" fmla="*/ 0 w 51"/>
                  <a:gd name="T7" fmla="*/ 7 h 12"/>
                  <a:gd name="T8" fmla="*/ 51 w 51"/>
                  <a:gd name="T9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12">
                    <a:moveTo>
                      <a:pt x="51" y="8"/>
                    </a:moveTo>
                    <a:cubicBezTo>
                      <a:pt x="49" y="8"/>
                      <a:pt x="46" y="8"/>
                      <a:pt x="44" y="11"/>
                    </a:cubicBezTo>
                    <a:cubicBezTo>
                      <a:pt x="31" y="11"/>
                      <a:pt x="18" y="11"/>
                      <a:pt x="4" y="12"/>
                    </a:cubicBezTo>
                    <a:cubicBezTo>
                      <a:pt x="3" y="10"/>
                      <a:pt x="1" y="9"/>
                      <a:pt x="0" y="7"/>
                    </a:cubicBezTo>
                    <a:cubicBezTo>
                      <a:pt x="17" y="2"/>
                      <a:pt x="34" y="0"/>
                      <a:pt x="5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93" name="Freeform 148">
                <a:extLst>
                  <a:ext uri="{FF2B5EF4-FFF2-40B4-BE49-F238E27FC236}">
                    <a16:creationId xmlns:a16="http://schemas.microsoft.com/office/drawing/2014/main" id="{1C180DF9-9A66-4830-BABC-8A15CBB8B7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2" y="2498"/>
                <a:ext cx="60" cy="56"/>
              </a:xfrm>
              <a:custGeom>
                <a:avLst/>
                <a:gdLst>
                  <a:gd name="T0" fmla="*/ 23 w 33"/>
                  <a:gd name="T1" fmla="*/ 3 h 31"/>
                  <a:gd name="T2" fmla="*/ 30 w 33"/>
                  <a:gd name="T3" fmla="*/ 4 h 31"/>
                  <a:gd name="T4" fmla="*/ 27 w 33"/>
                  <a:gd name="T5" fmla="*/ 24 h 31"/>
                  <a:gd name="T6" fmla="*/ 19 w 33"/>
                  <a:gd name="T7" fmla="*/ 17 h 31"/>
                  <a:gd name="T8" fmla="*/ 25 w 33"/>
                  <a:gd name="T9" fmla="*/ 27 h 31"/>
                  <a:gd name="T10" fmla="*/ 8 w 33"/>
                  <a:gd name="T11" fmla="*/ 28 h 31"/>
                  <a:gd name="T12" fmla="*/ 4 w 33"/>
                  <a:gd name="T13" fmla="*/ 8 h 31"/>
                  <a:gd name="T14" fmla="*/ 23 w 33"/>
                  <a:gd name="T15" fmla="*/ 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31">
                    <a:moveTo>
                      <a:pt x="23" y="3"/>
                    </a:moveTo>
                    <a:cubicBezTo>
                      <a:pt x="26" y="3"/>
                      <a:pt x="28" y="4"/>
                      <a:pt x="30" y="4"/>
                    </a:cubicBezTo>
                    <a:cubicBezTo>
                      <a:pt x="29" y="11"/>
                      <a:pt x="33" y="18"/>
                      <a:pt x="27" y="24"/>
                    </a:cubicBezTo>
                    <a:cubicBezTo>
                      <a:pt x="23" y="24"/>
                      <a:pt x="21" y="20"/>
                      <a:pt x="19" y="17"/>
                    </a:cubicBezTo>
                    <a:cubicBezTo>
                      <a:pt x="20" y="21"/>
                      <a:pt x="24" y="22"/>
                      <a:pt x="25" y="27"/>
                    </a:cubicBezTo>
                    <a:cubicBezTo>
                      <a:pt x="19" y="31"/>
                      <a:pt x="14" y="30"/>
                      <a:pt x="8" y="28"/>
                    </a:cubicBezTo>
                    <a:cubicBezTo>
                      <a:pt x="2" y="22"/>
                      <a:pt x="0" y="15"/>
                      <a:pt x="4" y="8"/>
                    </a:cubicBezTo>
                    <a:cubicBezTo>
                      <a:pt x="8" y="0"/>
                      <a:pt x="16" y="1"/>
                      <a:pt x="2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94" name="Freeform 149">
                <a:extLst>
                  <a:ext uri="{FF2B5EF4-FFF2-40B4-BE49-F238E27FC236}">
                    <a16:creationId xmlns:a16="http://schemas.microsoft.com/office/drawing/2014/main" id="{A515DEAB-4B9C-44FD-A53A-A8F977E578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2" y="3842"/>
                <a:ext cx="67" cy="56"/>
              </a:xfrm>
              <a:custGeom>
                <a:avLst/>
                <a:gdLst>
                  <a:gd name="T0" fmla="*/ 21 w 37"/>
                  <a:gd name="T1" fmla="*/ 31 h 31"/>
                  <a:gd name="T2" fmla="*/ 20 w 37"/>
                  <a:gd name="T3" fmla="*/ 26 h 31"/>
                  <a:gd name="T4" fmla="*/ 16 w 37"/>
                  <a:gd name="T5" fmla="*/ 19 h 31"/>
                  <a:gd name="T6" fmla="*/ 12 w 37"/>
                  <a:gd name="T7" fmla="*/ 25 h 31"/>
                  <a:gd name="T8" fmla="*/ 13 w 37"/>
                  <a:gd name="T9" fmla="*/ 30 h 31"/>
                  <a:gd name="T10" fmla="*/ 8 w 37"/>
                  <a:gd name="T11" fmla="*/ 6 h 31"/>
                  <a:gd name="T12" fmla="*/ 29 w 37"/>
                  <a:gd name="T13" fmla="*/ 8 h 31"/>
                  <a:gd name="T14" fmla="*/ 21 w 37"/>
                  <a:gd name="T15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" h="31">
                    <a:moveTo>
                      <a:pt x="21" y="31"/>
                    </a:moveTo>
                    <a:cubicBezTo>
                      <a:pt x="20" y="30"/>
                      <a:pt x="20" y="28"/>
                      <a:pt x="20" y="26"/>
                    </a:cubicBezTo>
                    <a:cubicBezTo>
                      <a:pt x="18" y="24"/>
                      <a:pt x="20" y="19"/>
                      <a:pt x="16" y="19"/>
                    </a:cubicBezTo>
                    <a:cubicBezTo>
                      <a:pt x="14" y="19"/>
                      <a:pt x="14" y="23"/>
                      <a:pt x="12" y="25"/>
                    </a:cubicBezTo>
                    <a:cubicBezTo>
                      <a:pt x="12" y="26"/>
                      <a:pt x="12" y="28"/>
                      <a:pt x="13" y="30"/>
                    </a:cubicBezTo>
                    <a:cubicBezTo>
                      <a:pt x="0" y="24"/>
                      <a:pt x="0" y="15"/>
                      <a:pt x="8" y="6"/>
                    </a:cubicBezTo>
                    <a:cubicBezTo>
                      <a:pt x="15" y="0"/>
                      <a:pt x="23" y="1"/>
                      <a:pt x="29" y="8"/>
                    </a:cubicBezTo>
                    <a:cubicBezTo>
                      <a:pt x="37" y="19"/>
                      <a:pt x="31" y="26"/>
                      <a:pt x="21" y="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95" name="Freeform 150">
                <a:extLst>
                  <a:ext uri="{FF2B5EF4-FFF2-40B4-BE49-F238E27FC236}">
                    <a16:creationId xmlns:a16="http://schemas.microsoft.com/office/drawing/2014/main" id="{875D883D-B461-4F56-886D-9C4B824AFD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09" y="1357"/>
                <a:ext cx="40" cy="120"/>
              </a:xfrm>
              <a:custGeom>
                <a:avLst/>
                <a:gdLst>
                  <a:gd name="T0" fmla="*/ 8 w 22"/>
                  <a:gd name="T1" fmla="*/ 60 h 66"/>
                  <a:gd name="T2" fmla="*/ 7 w 22"/>
                  <a:gd name="T3" fmla="*/ 65 h 66"/>
                  <a:gd name="T4" fmla="*/ 5 w 22"/>
                  <a:gd name="T5" fmla="*/ 66 h 66"/>
                  <a:gd name="T6" fmla="*/ 4 w 22"/>
                  <a:gd name="T7" fmla="*/ 65 h 66"/>
                  <a:gd name="T8" fmla="*/ 0 w 22"/>
                  <a:gd name="T9" fmla="*/ 61 h 66"/>
                  <a:gd name="T10" fmla="*/ 2 w 22"/>
                  <a:gd name="T11" fmla="*/ 35 h 66"/>
                  <a:gd name="T12" fmla="*/ 19 w 22"/>
                  <a:gd name="T13" fmla="*/ 0 h 66"/>
                  <a:gd name="T14" fmla="*/ 22 w 22"/>
                  <a:gd name="T15" fmla="*/ 0 h 66"/>
                  <a:gd name="T16" fmla="*/ 8 w 22"/>
                  <a:gd name="T17" fmla="*/ 6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66">
                    <a:moveTo>
                      <a:pt x="8" y="60"/>
                    </a:moveTo>
                    <a:cubicBezTo>
                      <a:pt x="8" y="62"/>
                      <a:pt x="7" y="64"/>
                      <a:pt x="7" y="65"/>
                    </a:cubicBezTo>
                    <a:cubicBezTo>
                      <a:pt x="5" y="66"/>
                      <a:pt x="5" y="66"/>
                      <a:pt x="5" y="66"/>
                    </a:cubicBezTo>
                    <a:cubicBezTo>
                      <a:pt x="4" y="65"/>
                      <a:pt x="4" y="65"/>
                      <a:pt x="4" y="65"/>
                    </a:cubicBezTo>
                    <a:cubicBezTo>
                      <a:pt x="3" y="64"/>
                      <a:pt x="1" y="63"/>
                      <a:pt x="0" y="61"/>
                    </a:cubicBezTo>
                    <a:cubicBezTo>
                      <a:pt x="5" y="53"/>
                      <a:pt x="3" y="43"/>
                      <a:pt x="2" y="35"/>
                    </a:cubicBezTo>
                    <a:cubicBezTo>
                      <a:pt x="1" y="19"/>
                      <a:pt x="6" y="8"/>
                      <a:pt x="19" y="0"/>
                    </a:cubicBezTo>
                    <a:cubicBezTo>
                      <a:pt x="20" y="0"/>
                      <a:pt x="21" y="0"/>
                      <a:pt x="22" y="0"/>
                    </a:cubicBezTo>
                    <a:cubicBezTo>
                      <a:pt x="4" y="17"/>
                      <a:pt x="6" y="38"/>
                      <a:pt x="8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96" name="Freeform 151">
                <a:extLst>
                  <a:ext uri="{FF2B5EF4-FFF2-40B4-BE49-F238E27FC236}">
                    <a16:creationId xmlns:a16="http://schemas.microsoft.com/office/drawing/2014/main" id="{2DF29442-F259-47A0-984F-AA083805D0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6" y="4079"/>
                <a:ext cx="65" cy="55"/>
              </a:xfrm>
              <a:custGeom>
                <a:avLst/>
                <a:gdLst>
                  <a:gd name="T0" fmla="*/ 10 w 36"/>
                  <a:gd name="T1" fmla="*/ 3 h 30"/>
                  <a:gd name="T2" fmla="*/ 16 w 36"/>
                  <a:gd name="T3" fmla="*/ 4 h 30"/>
                  <a:gd name="T4" fmla="*/ 20 w 36"/>
                  <a:gd name="T5" fmla="*/ 11 h 30"/>
                  <a:gd name="T6" fmla="*/ 24 w 36"/>
                  <a:gd name="T7" fmla="*/ 5 h 30"/>
                  <a:gd name="T8" fmla="*/ 24 w 36"/>
                  <a:gd name="T9" fmla="*/ 0 h 30"/>
                  <a:gd name="T10" fmla="*/ 29 w 36"/>
                  <a:gd name="T11" fmla="*/ 22 h 30"/>
                  <a:gd name="T12" fmla="*/ 10 w 36"/>
                  <a:gd name="T13" fmla="*/ 24 h 30"/>
                  <a:gd name="T14" fmla="*/ 10 w 36"/>
                  <a:gd name="T15" fmla="*/ 3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" h="30">
                    <a:moveTo>
                      <a:pt x="10" y="3"/>
                    </a:moveTo>
                    <a:cubicBezTo>
                      <a:pt x="12" y="3"/>
                      <a:pt x="14" y="4"/>
                      <a:pt x="16" y="4"/>
                    </a:cubicBezTo>
                    <a:cubicBezTo>
                      <a:pt x="18" y="6"/>
                      <a:pt x="16" y="11"/>
                      <a:pt x="20" y="11"/>
                    </a:cubicBezTo>
                    <a:cubicBezTo>
                      <a:pt x="21" y="11"/>
                      <a:pt x="22" y="7"/>
                      <a:pt x="24" y="5"/>
                    </a:cubicBezTo>
                    <a:cubicBezTo>
                      <a:pt x="24" y="4"/>
                      <a:pt x="24" y="2"/>
                      <a:pt x="24" y="0"/>
                    </a:cubicBezTo>
                    <a:cubicBezTo>
                      <a:pt x="35" y="5"/>
                      <a:pt x="36" y="13"/>
                      <a:pt x="29" y="22"/>
                    </a:cubicBezTo>
                    <a:cubicBezTo>
                      <a:pt x="24" y="29"/>
                      <a:pt x="17" y="30"/>
                      <a:pt x="10" y="24"/>
                    </a:cubicBezTo>
                    <a:cubicBezTo>
                      <a:pt x="3" y="18"/>
                      <a:pt x="0" y="11"/>
                      <a:pt x="1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97" name="Freeform 152">
                <a:extLst>
                  <a:ext uri="{FF2B5EF4-FFF2-40B4-BE49-F238E27FC236}">
                    <a16:creationId xmlns:a16="http://schemas.microsoft.com/office/drawing/2014/main" id="{86A7ADE1-022B-46BD-8433-635ED26C0C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9" y="3180"/>
                <a:ext cx="18" cy="154"/>
              </a:xfrm>
              <a:custGeom>
                <a:avLst/>
                <a:gdLst>
                  <a:gd name="T0" fmla="*/ 4 w 10"/>
                  <a:gd name="T1" fmla="*/ 0 h 85"/>
                  <a:gd name="T2" fmla="*/ 8 w 10"/>
                  <a:gd name="T3" fmla="*/ 4 h 85"/>
                  <a:gd name="T4" fmla="*/ 7 w 10"/>
                  <a:gd name="T5" fmla="*/ 83 h 85"/>
                  <a:gd name="T6" fmla="*/ 1 w 10"/>
                  <a:gd name="T7" fmla="*/ 83 h 85"/>
                  <a:gd name="T8" fmla="*/ 4 w 10"/>
                  <a:gd name="T9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85">
                    <a:moveTo>
                      <a:pt x="4" y="0"/>
                    </a:moveTo>
                    <a:cubicBezTo>
                      <a:pt x="5" y="1"/>
                      <a:pt x="7" y="3"/>
                      <a:pt x="8" y="4"/>
                    </a:cubicBezTo>
                    <a:cubicBezTo>
                      <a:pt x="7" y="31"/>
                      <a:pt x="10" y="57"/>
                      <a:pt x="7" y="83"/>
                    </a:cubicBezTo>
                    <a:cubicBezTo>
                      <a:pt x="5" y="85"/>
                      <a:pt x="3" y="85"/>
                      <a:pt x="1" y="83"/>
                    </a:cubicBezTo>
                    <a:cubicBezTo>
                      <a:pt x="7" y="56"/>
                      <a:pt x="0" y="28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98" name="Freeform 153">
                <a:extLst>
                  <a:ext uri="{FF2B5EF4-FFF2-40B4-BE49-F238E27FC236}">
                    <a16:creationId xmlns:a16="http://schemas.microsoft.com/office/drawing/2014/main" id="{08AD9A3B-6554-4C27-88AB-4C01802587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5" y="1372"/>
                <a:ext cx="80" cy="74"/>
              </a:xfrm>
              <a:custGeom>
                <a:avLst/>
                <a:gdLst>
                  <a:gd name="T0" fmla="*/ 0 w 44"/>
                  <a:gd name="T1" fmla="*/ 1 h 41"/>
                  <a:gd name="T2" fmla="*/ 5 w 44"/>
                  <a:gd name="T3" fmla="*/ 0 h 41"/>
                  <a:gd name="T4" fmla="*/ 44 w 44"/>
                  <a:gd name="T5" fmla="*/ 29 h 41"/>
                  <a:gd name="T6" fmla="*/ 33 w 44"/>
                  <a:gd name="T7" fmla="*/ 41 h 41"/>
                  <a:gd name="T8" fmla="*/ 0 w 44"/>
                  <a:gd name="T9" fmla="*/ 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1">
                    <a:moveTo>
                      <a:pt x="0" y="1"/>
                    </a:moveTo>
                    <a:cubicBezTo>
                      <a:pt x="1" y="1"/>
                      <a:pt x="3" y="1"/>
                      <a:pt x="5" y="0"/>
                    </a:cubicBezTo>
                    <a:cubicBezTo>
                      <a:pt x="20" y="8"/>
                      <a:pt x="25" y="28"/>
                      <a:pt x="44" y="29"/>
                    </a:cubicBezTo>
                    <a:cubicBezTo>
                      <a:pt x="41" y="33"/>
                      <a:pt x="37" y="37"/>
                      <a:pt x="33" y="41"/>
                    </a:cubicBezTo>
                    <a:cubicBezTo>
                      <a:pt x="28" y="22"/>
                      <a:pt x="10" y="15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99" name="Freeform 154">
                <a:extLst>
                  <a:ext uri="{FF2B5EF4-FFF2-40B4-BE49-F238E27FC236}">
                    <a16:creationId xmlns:a16="http://schemas.microsoft.com/office/drawing/2014/main" id="{4D3FA44C-E472-4DD2-AF6F-7785DE32F0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2" y="3330"/>
                <a:ext cx="79" cy="75"/>
              </a:xfrm>
              <a:custGeom>
                <a:avLst/>
                <a:gdLst>
                  <a:gd name="T0" fmla="*/ 38 w 44"/>
                  <a:gd name="T1" fmla="*/ 0 h 41"/>
                  <a:gd name="T2" fmla="*/ 44 w 44"/>
                  <a:gd name="T3" fmla="*/ 0 h 41"/>
                  <a:gd name="T4" fmla="*/ 5 w 44"/>
                  <a:gd name="T5" fmla="*/ 41 h 41"/>
                  <a:gd name="T6" fmla="*/ 0 w 44"/>
                  <a:gd name="T7" fmla="*/ 36 h 41"/>
                  <a:gd name="T8" fmla="*/ 38 w 44"/>
                  <a:gd name="T9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1">
                    <a:moveTo>
                      <a:pt x="38" y="0"/>
                    </a:moveTo>
                    <a:cubicBezTo>
                      <a:pt x="40" y="0"/>
                      <a:pt x="42" y="0"/>
                      <a:pt x="44" y="0"/>
                    </a:cubicBezTo>
                    <a:cubicBezTo>
                      <a:pt x="31" y="14"/>
                      <a:pt x="18" y="28"/>
                      <a:pt x="5" y="41"/>
                    </a:cubicBezTo>
                    <a:cubicBezTo>
                      <a:pt x="3" y="40"/>
                      <a:pt x="1" y="38"/>
                      <a:pt x="0" y="36"/>
                    </a:cubicBezTo>
                    <a:cubicBezTo>
                      <a:pt x="12" y="24"/>
                      <a:pt x="25" y="12"/>
                      <a:pt x="3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00" name="Freeform 155">
                <a:extLst>
                  <a:ext uri="{FF2B5EF4-FFF2-40B4-BE49-F238E27FC236}">
                    <a16:creationId xmlns:a16="http://schemas.microsoft.com/office/drawing/2014/main" id="{07CA6665-0A45-4C09-9FA0-5FA5E4A09E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5" y="2027"/>
                <a:ext cx="62" cy="58"/>
              </a:xfrm>
              <a:custGeom>
                <a:avLst/>
                <a:gdLst>
                  <a:gd name="T0" fmla="*/ 13 w 34"/>
                  <a:gd name="T1" fmla="*/ 32 h 32"/>
                  <a:gd name="T2" fmla="*/ 3 w 34"/>
                  <a:gd name="T3" fmla="*/ 11 h 32"/>
                  <a:gd name="T4" fmla="*/ 23 w 34"/>
                  <a:gd name="T5" fmla="*/ 5 h 32"/>
                  <a:gd name="T6" fmla="*/ 25 w 34"/>
                  <a:gd name="T7" fmla="*/ 23 h 32"/>
                  <a:gd name="T8" fmla="*/ 23 w 34"/>
                  <a:gd name="T9" fmla="*/ 22 h 32"/>
                  <a:gd name="T10" fmla="*/ 17 w 34"/>
                  <a:gd name="T11" fmla="*/ 18 h 32"/>
                  <a:gd name="T12" fmla="*/ 16 w 34"/>
                  <a:gd name="T13" fmla="*/ 27 h 32"/>
                  <a:gd name="T14" fmla="*/ 13 w 34"/>
                  <a:gd name="T15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4" h="32">
                    <a:moveTo>
                      <a:pt x="13" y="32"/>
                    </a:moveTo>
                    <a:cubicBezTo>
                      <a:pt x="1" y="29"/>
                      <a:pt x="0" y="20"/>
                      <a:pt x="3" y="11"/>
                    </a:cubicBezTo>
                    <a:cubicBezTo>
                      <a:pt x="7" y="3"/>
                      <a:pt x="15" y="0"/>
                      <a:pt x="23" y="5"/>
                    </a:cubicBezTo>
                    <a:cubicBezTo>
                      <a:pt x="30" y="10"/>
                      <a:pt x="34" y="16"/>
                      <a:pt x="25" y="23"/>
                    </a:cubicBezTo>
                    <a:cubicBezTo>
                      <a:pt x="24" y="23"/>
                      <a:pt x="24" y="22"/>
                      <a:pt x="23" y="22"/>
                    </a:cubicBezTo>
                    <a:cubicBezTo>
                      <a:pt x="21" y="21"/>
                      <a:pt x="19" y="17"/>
                      <a:pt x="17" y="18"/>
                    </a:cubicBezTo>
                    <a:cubicBezTo>
                      <a:pt x="14" y="20"/>
                      <a:pt x="16" y="24"/>
                      <a:pt x="16" y="27"/>
                    </a:cubicBezTo>
                    <a:cubicBezTo>
                      <a:pt x="15" y="29"/>
                      <a:pt x="14" y="31"/>
                      <a:pt x="13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01" name="Freeform 156">
                <a:extLst>
                  <a:ext uri="{FF2B5EF4-FFF2-40B4-BE49-F238E27FC236}">
                    <a16:creationId xmlns:a16="http://schemas.microsoft.com/office/drawing/2014/main" id="{4D146970-1DCE-4C37-969A-FD80E5B397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6" y="1570"/>
                <a:ext cx="54" cy="56"/>
              </a:xfrm>
              <a:custGeom>
                <a:avLst/>
                <a:gdLst>
                  <a:gd name="T0" fmla="*/ 30 w 30"/>
                  <a:gd name="T1" fmla="*/ 19 h 31"/>
                  <a:gd name="T2" fmla="*/ 7 w 30"/>
                  <a:gd name="T3" fmla="*/ 22 h 31"/>
                  <a:gd name="T4" fmla="*/ 11 w 30"/>
                  <a:gd name="T5" fmla="*/ 0 h 31"/>
                  <a:gd name="T6" fmla="*/ 16 w 30"/>
                  <a:gd name="T7" fmla="*/ 5 h 31"/>
                  <a:gd name="T8" fmla="*/ 25 w 30"/>
                  <a:gd name="T9" fmla="*/ 14 h 31"/>
                  <a:gd name="T10" fmla="*/ 30 w 30"/>
                  <a:gd name="T11" fmla="*/ 19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31">
                    <a:moveTo>
                      <a:pt x="30" y="19"/>
                    </a:moveTo>
                    <a:cubicBezTo>
                      <a:pt x="24" y="29"/>
                      <a:pt x="16" y="31"/>
                      <a:pt x="7" y="22"/>
                    </a:cubicBezTo>
                    <a:cubicBezTo>
                      <a:pt x="0" y="15"/>
                      <a:pt x="0" y="6"/>
                      <a:pt x="11" y="0"/>
                    </a:cubicBezTo>
                    <a:cubicBezTo>
                      <a:pt x="13" y="1"/>
                      <a:pt x="15" y="2"/>
                      <a:pt x="16" y="5"/>
                    </a:cubicBezTo>
                    <a:cubicBezTo>
                      <a:pt x="17" y="10"/>
                      <a:pt x="20" y="13"/>
                      <a:pt x="25" y="14"/>
                    </a:cubicBezTo>
                    <a:cubicBezTo>
                      <a:pt x="27" y="14"/>
                      <a:pt x="28" y="17"/>
                      <a:pt x="30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02" name="Freeform 157">
                <a:extLst>
                  <a:ext uri="{FF2B5EF4-FFF2-40B4-BE49-F238E27FC236}">
                    <a16:creationId xmlns:a16="http://schemas.microsoft.com/office/drawing/2014/main" id="{0866CD52-2840-4C1A-8483-93FDE6AED9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5" y="1916"/>
                <a:ext cx="42" cy="51"/>
              </a:xfrm>
              <a:custGeom>
                <a:avLst/>
                <a:gdLst>
                  <a:gd name="T0" fmla="*/ 18 w 23"/>
                  <a:gd name="T1" fmla="*/ 8 h 28"/>
                  <a:gd name="T2" fmla="*/ 3 w 23"/>
                  <a:gd name="T3" fmla="*/ 23 h 28"/>
                  <a:gd name="T4" fmla="*/ 18 w 23"/>
                  <a:gd name="T5" fmla="*/ 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28">
                    <a:moveTo>
                      <a:pt x="18" y="8"/>
                    </a:moveTo>
                    <a:cubicBezTo>
                      <a:pt x="23" y="23"/>
                      <a:pt x="18" y="28"/>
                      <a:pt x="3" y="23"/>
                    </a:cubicBezTo>
                    <a:cubicBezTo>
                      <a:pt x="4" y="15"/>
                      <a:pt x="0" y="0"/>
                      <a:pt x="1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03" name="Freeform 158">
                <a:extLst>
                  <a:ext uri="{FF2B5EF4-FFF2-40B4-BE49-F238E27FC236}">
                    <a16:creationId xmlns:a16="http://schemas.microsoft.com/office/drawing/2014/main" id="{5B570F08-E924-460D-9403-4495D6C633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99" y="2193"/>
                <a:ext cx="56" cy="57"/>
              </a:xfrm>
              <a:custGeom>
                <a:avLst/>
                <a:gdLst>
                  <a:gd name="T0" fmla="*/ 31 w 31"/>
                  <a:gd name="T1" fmla="*/ 12 h 31"/>
                  <a:gd name="T2" fmla="*/ 28 w 31"/>
                  <a:gd name="T3" fmla="*/ 16 h 31"/>
                  <a:gd name="T4" fmla="*/ 16 w 31"/>
                  <a:gd name="T5" fmla="*/ 27 h 31"/>
                  <a:gd name="T6" fmla="*/ 13 w 31"/>
                  <a:gd name="T7" fmla="*/ 31 h 31"/>
                  <a:gd name="T8" fmla="*/ 8 w 31"/>
                  <a:gd name="T9" fmla="*/ 8 h 31"/>
                  <a:gd name="T10" fmla="*/ 31 w 31"/>
                  <a:gd name="T11" fmla="*/ 12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" h="31">
                    <a:moveTo>
                      <a:pt x="31" y="12"/>
                    </a:moveTo>
                    <a:cubicBezTo>
                      <a:pt x="30" y="13"/>
                      <a:pt x="29" y="15"/>
                      <a:pt x="28" y="16"/>
                    </a:cubicBezTo>
                    <a:cubicBezTo>
                      <a:pt x="21" y="17"/>
                      <a:pt x="17" y="20"/>
                      <a:pt x="16" y="27"/>
                    </a:cubicBezTo>
                    <a:cubicBezTo>
                      <a:pt x="15" y="28"/>
                      <a:pt x="14" y="29"/>
                      <a:pt x="13" y="31"/>
                    </a:cubicBezTo>
                    <a:cubicBezTo>
                      <a:pt x="2" y="25"/>
                      <a:pt x="0" y="16"/>
                      <a:pt x="8" y="8"/>
                    </a:cubicBezTo>
                    <a:cubicBezTo>
                      <a:pt x="17" y="0"/>
                      <a:pt x="25" y="2"/>
                      <a:pt x="31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04" name="Freeform 159">
                <a:extLst>
                  <a:ext uri="{FF2B5EF4-FFF2-40B4-BE49-F238E27FC236}">
                    <a16:creationId xmlns:a16="http://schemas.microsoft.com/office/drawing/2014/main" id="{CB761720-5327-4577-97E8-A5AC78D193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8" y="2514"/>
                <a:ext cx="55" cy="55"/>
              </a:xfrm>
              <a:custGeom>
                <a:avLst/>
                <a:gdLst>
                  <a:gd name="T0" fmla="*/ 19 w 30"/>
                  <a:gd name="T1" fmla="*/ 0 h 30"/>
                  <a:gd name="T2" fmla="*/ 22 w 30"/>
                  <a:gd name="T3" fmla="*/ 22 h 30"/>
                  <a:gd name="T4" fmla="*/ 0 w 30"/>
                  <a:gd name="T5" fmla="*/ 18 h 30"/>
                  <a:gd name="T6" fmla="*/ 4 w 30"/>
                  <a:gd name="T7" fmla="*/ 15 h 30"/>
                  <a:gd name="T8" fmla="*/ 13 w 30"/>
                  <a:gd name="T9" fmla="*/ 4 h 30"/>
                  <a:gd name="T10" fmla="*/ 19 w 30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30">
                    <a:moveTo>
                      <a:pt x="19" y="0"/>
                    </a:moveTo>
                    <a:cubicBezTo>
                      <a:pt x="29" y="6"/>
                      <a:pt x="30" y="14"/>
                      <a:pt x="22" y="22"/>
                    </a:cubicBezTo>
                    <a:cubicBezTo>
                      <a:pt x="14" y="30"/>
                      <a:pt x="6" y="28"/>
                      <a:pt x="0" y="18"/>
                    </a:cubicBezTo>
                    <a:cubicBezTo>
                      <a:pt x="1" y="17"/>
                      <a:pt x="2" y="16"/>
                      <a:pt x="4" y="15"/>
                    </a:cubicBezTo>
                    <a:cubicBezTo>
                      <a:pt x="9" y="13"/>
                      <a:pt x="12" y="10"/>
                      <a:pt x="13" y="4"/>
                    </a:cubicBezTo>
                    <a:cubicBezTo>
                      <a:pt x="14" y="2"/>
                      <a:pt x="16" y="0"/>
                      <a:pt x="1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05" name="Freeform 160">
                <a:extLst>
                  <a:ext uri="{FF2B5EF4-FFF2-40B4-BE49-F238E27FC236}">
                    <a16:creationId xmlns:a16="http://schemas.microsoft.com/office/drawing/2014/main" id="{4EDE486F-90A2-4D19-8C7E-D778F78FA3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81" y="2034"/>
                <a:ext cx="40" cy="47"/>
              </a:xfrm>
              <a:custGeom>
                <a:avLst/>
                <a:gdLst>
                  <a:gd name="T0" fmla="*/ 4 w 22"/>
                  <a:gd name="T1" fmla="*/ 19 h 26"/>
                  <a:gd name="T2" fmla="*/ 3 w 22"/>
                  <a:gd name="T3" fmla="*/ 3 h 26"/>
                  <a:gd name="T4" fmla="*/ 22 w 22"/>
                  <a:gd name="T5" fmla="*/ 16 h 26"/>
                  <a:gd name="T6" fmla="*/ 4 w 22"/>
                  <a:gd name="T7" fmla="*/ 19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26">
                    <a:moveTo>
                      <a:pt x="4" y="19"/>
                    </a:moveTo>
                    <a:cubicBezTo>
                      <a:pt x="0" y="14"/>
                      <a:pt x="3" y="9"/>
                      <a:pt x="3" y="3"/>
                    </a:cubicBezTo>
                    <a:cubicBezTo>
                      <a:pt x="15" y="0"/>
                      <a:pt x="21" y="4"/>
                      <a:pt x="22" y="16"/>
                    </a:cubicBezTo>
                    <a:cubicBezTo>
                      <a:pt x="16" y="21"/>
                      <a:pt x="11" y="26"/>
                      <a:pt x="4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06" name="Freeform 161">
                <a:extLst>
                  <a:ext uri="{FF2B5EF4-FFF2-40B4-BE49-F238E27FC236}">
                    <a16:creationId xmlns:a16="http://schemas.microsoft.com/office/drawing/2014/main" id="{ACCEF996-6B68-40FD-BA2A-A9C607E600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9" y="1974"/>
                <a:ext cx="57" cy="42"/>
              </a:xfrm>
              <a:custGeom>
                <a:avLst/>
                <a:gdLst>
                  <a:gd name="T0" fmla="*/ 6 w 31"/>
                  <a:gd name="T1" fmla="*/ 0 h 23"/>
                  <a:gd name="T2" fmla="*/ 10 w 31"/>
                  <a:gd name="T3" fmla="*/ 4 h 23"/>
                  <a:gd name="T4" fmla="*/ 27 w 31"/>
                  <a:gd name="T5" fmla="*/ 8 h 23"/>
                  <a:gd name="T6" fmla="*/ 31 w 31"/>
                  <a:gd name="T7" fmla="*/ 12 h 23"/>
                  <a:gd name="T8" fmla="*/ 13 w 31"/>
                  <a:gd name="T9" fmla="*/ 19 h 23"/>
                  <a:gd name="T10" fmla="*/ 6 w 31"/>
                  <a:gd name="T1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" h="23">
                    <a:moveTo>
                      <a:pt x="6" y="0"/>
                    </a:moveTo>
                    <a:cubicBezTo>
                      <a:pt x="8" y="1"/>
                      <a:pt x="9" y="3"/>
                      <a:pt x="10" y="4"/>
                    </a:cubicBezTo>
                    <a:cubicBezTo>
                      <a:pt x="16" y="6"/>
                      <a:pt x="22" y="6"/>
                      <a:pt x="27" y="8"/>
                    </a:cubicBezTo>
                    <a:cubicBezTo>
                      <a:pt x="28" y="10"/>
                      <a:pt x="30" y="11"/>
                      <a:pt x="31" y="12"/>
                    </a:cubicBezTo>
                    <a:cubicBezTo>
                      <a:pt x="27" y="20"/>
                      <a:pt x="20" y="23"/>
                      <a:pt x="13" y="19"/>
                    </a:cubicBezTo>
                    <a:cubicBezTo>
                      <a:pt x="6" y="15"/>
                      <a:pt x="0" y="9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07" name="Freeform 162">
                <a:extLst>
                  <a:ext uri="{FF2B5EF4-FFF2-40B4-BE49-F238E27FC236}">
                    <a16:creationId xmlns:a16="http://schemas.microsoft.com/office/drawing/2014/main" id="{BD7A6141-EA8A-4933-8E99-D7CE3E0C28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6" y="2431"/>
                <a:ext cx="98" cy="20"/>
              </a:xfrm>
              <a:custGeom>
                <a:avLst/>
                <a:gdLst>
                  <a:gd name="T0" fmla="*/ 0 w 54"/>
                  <a:gd name="T1" fmla="*/ 1 h 11"/>
                  <a:gd name="T2" fmla="*/ 6 w 54"/>
                  <a:gd name="T3" fmla="*/ 0 h 11"/>
                  <a:gd name="T4" fmla="*/ 54 w 54"/>
                  <a:gd name="T5" fmla="*/ 1 h 11"/>
                  <a:gd name="T6" fmla="*/ 54 w 54"/>
                  <a:gd name="T7" fmla="*/ 6 h 11"/>
                  <a:gd name="T8" fmla="*/ 0 w 54"/>
                  <a:gd name="T9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11">
                    <a:moveTo>
                      <a:pt x="0" y="1"/>
                    </a:moveTo>
                    <a:cubicBezTo>
                      <a:pt x="2" y="0"/>
                      <a:pt x="4" y="0"/>
                      <a:pt x="6" y="0"/>
                    </a:cubicBezTo>
                    <a:cubicBezTo>
                      <a:pt x="22" y="0"/>
                      <a:pt x="38" y="1"/>
                      <a:pt x="54" y="1"/>
                    </a:cubicBezTo>
                    <a:cubicBezTo>
                      <a:pt x="54" y="2"/>
                      <a:pt x="54" y="4"/>
                      <a:pt x="54" y="6"/>
                    </a:cubicBezTo>
                    <a:cubicBezTo>
                      <a:pt x="36" y="2"/>
                      <a:pt x="17" y="1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08" name="Freeform 163">
                <a:extLst>
                  <a:ext uri="{FF2B5EF4-FFF2-40B4-BE49-F238E27FC236}">
                    <a16:creationId xmlns:a16="http://schemas.microsoft.com/office/drawing/2014/main" id="{A5D547B4-A293-4958-A660-F17F3B6F04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6" y="2505"/>
                <a:ext cx="46" cy="55"/>
              </a:xfrm>
              <a:custGeom>
                <a:avLst/>
                <a:gdLst>
                  <a:gd name="T0" fmla="*/ 0 w 25"/>
                  <a:gd name="T1" fmla="*/ 24 h 30"/>
                  <a:gd name="T2" fmla="*/ 16 w 25"/>
                  <a:gd name="T3" fmla="*/ 19 h 30"/>
                  <a:gd name="T4" fmla="*/ 16 w 25"/>
                  <a:gd name="T5" fmla="*/ 19 h 30"/>
                  <a:gd name="T6" fmla="*/ 22 w 25"/>
                  <a:gd name="T7" fmla="*/ 0 h 30"/>
                  <a:gd name="T8" fmla="*/ 25 w 25"/>
                  <a:gd name="T9" fmla="*/ 0 h 30"/>
                  <a:gd name="T10" fmla="*/ 24 w 25"/>
                  <a:gd name="T11" fmla="*/ 20 h 30"/>
                  <a:gd name="T12" fmla="*/ 17 w 25"/>
                  <a:gd name="T13" fmla="*/ 28 h 30"/>
                  <a:gd name="T14" fmla="*/ 0 w 25"/>
                  <a:gd name="T15" fmla="*/ 24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30">
                    <a:moveTo>
                      <a:pt x="0" y="24"/>
                    </a:moveTo>
                    <a:cubicBezTo>
                      <a:pt x="5" y="22"/>
                      <a:pt x="13" y="28"/>
                      <a:pt x="16" y="19"/>
                    </a:cubicBezTo>
                    <a:cubicBezTo>
                      <a:pt x="16" y="19"/>
                      <a:pt x="16" y="19"/>
                      <a:pt x="16" y="19"/>
                    </a:cubicBezTo>
                    <a:cubicBezTo>
                      <a:pt x="25" y="15"/>
                      <a:pt x="17" y="6"/>
                      <a:pt x="22" y="0"/>
                    </a:cubicBezTo>
                    <a:cubicBezTo>
                      <a:pt x="23" y="0"/>
                      <a:pt x="24" y="0"/>
                      <a:pt x="25" y="0"/>
                    </a:cubicBezTo>
                    <a:cubicBezTo>
                      <a:pt x="24" y="7"/>
                      <a:pt x="24" y="14"/>
                      <a:pt x="24" y="20"/>
                    </a:cubicBezTo>
                    <a:cubicBezTo>
                      <a:pt x="22" y="23"/>
                      <a:pt x="19" y="25"/>
                      <a:pt x="17" y="28"/>
                    </a:cubicBezTo>
                    <a:cubicBezTo>
                      <a:pt x="11" y="27"/>
                      <a:pt x="5" y="30"/>
                      <a:pt x="0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09" name="Freeform 164">
                <a:extLst>
                  <a:ext uri="{FF2B5EF4-FFF2-40B4-BE49-F238E27FC236}">
                    <a16:creationId xmlns:a16="http://schemas.microsoft.com/office/drawing/2014/main" id="{C13BBD19-AB5B-4C2A-B8B7-E268E3C470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4" y="3109"/>
                <a:ext cx="32" cy="42"/>
              </a:xfrm>
              <a:custGeom>
                <a:avLst/>
                <a:gdLst>
                  <a:gd name="T0" fmla="*/ 0 w 18"/>
                  <a:gd name="T1" fmla="*/ 23 h 23"/>
                  <a:gd name="T2" fmla="*/ 18 w 18"/>
                  <a:gd name="T3" fmla="*/ 0 h 23"/>
                  <a:gd name="T4" fmla="*/ 0 w 18"/>
                  <a:gd name="T5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" h="23">
                    <a:moveTo>
                      <a:pt x="0" y="23"/>
                    </a:moveTo>
                    <a:cubicBezTo>
                      <a:pt x="0" y="10"/>
                      <a:pt x="10" y="6"/>
                      <a:pt x="18" y="0"/>
                    </a:cubicBezTo>
                    <a:cubicBezTo>
                      <a:pt x="18" y="12"/>
                      <a:pt x="9" y="17"/>
                      <a:pt x="0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10" name="Freeform 165">
                <a:extLst>
                  <a:ext uri="{FF2B5EF4-FFF2-40B4-BE49-F238E27FC236}">
                    <a16:creationId xmlns:a16="http://schemas.microsoft.com/office/drawing/2014/main" id="{6D1CDE39-15A3-40E1-BAD3-369BE3A903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7" y="2063"/>
                <a:ext cx="44" cy="29"/>
              </a:xfrm>
              <a:custGeom>
                <a:avLst/>
                <a:gdLst>
                  <a:gd name="T0" fmla="*/ 6 w 24"/>
                  <a:gd name="T1" fmla="*/ 3 h 16"/>
                  <a:gd name="T2" fmla="*/ 24 w 24"/>
                  <a:gd name="T3" fmla="*/ 0 h 16"/>
                  <a:gd name="T4" fmla="*/ 0 w 24"/>
                  <a:gd name="T5" fmla="*/ 4 h 16"/>
                  <a:gd name="T6" fmla="*/ 6 w 24"/>
                  <a:gd name="T7" fmla="*/ 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16">
                    <a:moveTo>
                      <a:pt x="6" y="3"/>
                    </a:moveTo>
                    <a:cubicBezTo>
                      <a:pt x="12" y="2"/>
                      <a:pt x="18" y="1"/>
                      <a:pt x="24" y="0"/>
                    </a:cubicBezTo>
                    <a:cubicBezTo>
                      <a:pt x="18" y="15"/>
                      <a:pt x="10" y="16"/>
                      <a:pt x="0" y="4"/>
                    </a:cubicBezTo>
                    <a:cubicBezTo>
                      <a:pt x="2" y="3"/>
                      <a:pt x="4" y="3"/>
                      <a:pt x="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11" name="Freeform 166">
                <a:extLst>
                  <a:ext uri="{FF2B5EF4-FFF2-40B4-BE49-F238E27FC236}">
                    <a16:creationId xmlns:a16="http://schemas.microsoft.com/office/drawing/2014/main" id="{1105AEF8-DFD3-4E43-A3F1-C6B6B4E524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2" y="2061"/>
                <a:ext cx="29" cy="85"/>
              </a:xfrm>
              <a:custGeom>
                <a:avLst/>
                <a:gdLst>
                  <a:gd name="T0" fmla="*/ 4 w 16"/>
                  <a:gd name="T1" fmla="*/ 13 h 47"/>
                  <a:gd name="T2" fmla="*/ 4 w 16"/>
                  <a:gd name="T3" fmla="*/ 8 h 47"/>
                  <a:gd name="T4" fmla="*/ 16 w 16"/>
                  <a:gd name="T5" fmla="*/ 5 h 47"/>
                  <a:gd name="T6" fmla="*/ 16 w 16"/>
                  <a:gd name="T7" fmla="*/ 4 h 47"/>
                  <a:gd name="T8" fmla="*/ 9 w 16"/>
                  <a:gd name="T9" fmla="*/ 40 h 47"/>
                  <a:gd name="T10" fmla="*/ 8 w 16"/>
                  <a:gd name="T11" fmla="*/ 47 h 47"/>
                  <a:gd name="T12" fmla="*/ 4 w 16"/>
                  <a:gd name="T13" fmla="*/ 1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47">
                    <a:moveTo>
                      <a:pt x="4" y="13"/>
                    </a:moveTo>
                    <a:cubicBezTo>
                      <a:pt x="4" y="11"/>
                      <a:pt x="4" y="9"/>
                      <a:pt x="4" y="8"/>
                    </a:cubicBezTo>
                    <a:cubicBezTo>
                      <a:pt x="7" y="3"/>
                      <a:pt x="11" y="0"/>
                      <a:pt x="16" y="5"/>
                    </a:cubicBezTo>
                    <a:cubicBezTo>
                      <a:pt x="16" y="5"/>
                      <a:pt x="16" y="4"/>
                      <a:pt x="16" y="4"/>
                    </a:cubicBezTo>
                    <a:cubicBezTo>
                      <a:pt x="6" y="15"/>
                      <a:pt x="10" y="27"/>
                      <a:pt x="9" y="40"/>
                    </a:cubicBezTo>
                    <a:cubicBezTo>
                      <a:pt x="9" y="42"/>
                      <a:pt x="8" y="44"/>
                      <a:pt x="8" y="47"/>
                    </a:cubicBezTo>
                    <a:cubicBezTo>
                      <a:pt x="0" y="36"/>
                      <a:pt x="6" y="24"/>
                      <a:pt x="4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12" name="Freeform 167">
                <a:extLst>
                  <a:ext uri="{FF2B5EF4-FFF2-40B4-BE49-F238E27FC236}">
                    <a16:creationId xmlns:a16="http://schemas.microsoft.com/office/drawing/2014/main" id="{3DE9937F-7988-4822-AAB3-33DD001C8D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3" y="2056"/>
                <a:ext cx="44" cy="43"/>
              </a:xfrm>
              <a:custGeom>
                <a:avLst/>
                <a:gdLst>
                  <a:gd name="T0" fmla="*/ 0 w 24"/>
                  <a:gd name="T1" fmla="*/ 5 h 24"/>
                  <a:gd name="T2" fmla="*/ 0 w 24"/>
                  <a:gd name="T3" fmla="*/ 0 h 24"/>
                  <a:gd name="T4" fmla="*/ 24 w 24"/>
                  <a:gd name="T5" fmla="*/ 23 h 24"/>
                  <a:gd name="T6" fmla="*/ 19 w 24"/>
                  <a:gd name="T7" fmla="*/ 24 h 24"/>
                  <a:gd name="T8" fmla="*/ 0 w 24"/>
                  <a:gd name="T9" fmla="*/ 5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0" y="5"/>
                    </a:moveTo>
                    <a:cubicBezTo>
                      <a:pt x="0" y="3"/>
                      <a:pt x="0" y="2"/>
                      <a:pt x="0" y="0"/>
                    </a:cubicBezTo>
                    <a:cubicBezTo>
                      <a:pt x="10" y="6"/>
                      <a:pt x="17" y="15"/>
                      <a:pt x="24" y="23"/>
                    </a:cubicBezTo>
                    <a:cubicBezTo>
                      <a:pt x="23" y="23"/>
                      <a:pt x="21" y="24"/>
                      <a:pt x="19" y="24"/>
                    </a:cubicBezTo>
                    <a:cubicBezTo>
                      <a:pt x="11" y="19"/>
                      <a:pt x="5" y="12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13" name="Freeform 168">
                <a:extLst>
                  <a:ext uri="{FF2B5EF4-FFF2-40B4-BE49-F238E27FC236}">
                    <a16:creationId xmlns:a16="http://schemas.microsoft.com/office/drawing/2014/main" id="{9344B7D4-C119-40E4-B007-0939D75D1A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7" y="2511"/>
                <a:ext cx="36" cy="36"/>
              </a:xfrm>
              <a:custGeom>
                <a:avLst/>
                <a:gdLst>
                  <a:gd name="T0" fmla="*/ 6 w 20"/>
                  <a:gd name="T1" fmla="*/ 20 h 20"/>
                  <a:gd name="T2" fmla="*/ 1 w 20"/>
                  <a:gd name="T3" fmla="*/ 20 h 20"/>
                  <a:gd name="T4" fmla="*/ 0 w 20"/>
                  <a:gd name="T5" fmla="*/ 5 h 20"/>
                  <a:gd name="T6" fmla="*/ 4 w 20"/>
                  <a:gd name="T7" fmla="*/ 0 h 20"/>
                  <a:gd name="T8" fmla="*/ 20 w 20"/>
                  <a:gd name="T9" fmla="*/ 2 h 20"/>
                  <a:gd name="T10" fmla="*/ 16 w 20"/>
                  <a:gd name="T11" fmla="*/ 5 h 20"/>
                  <a:gd name="T12" fmla="*/ 6 w 20"/>
                  <a:gd name="T13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20">
                    <a:moveTo>
                      <a:pt x="6" y="20"/>
                    </a:moveTo>
                    <a:cubicBezTo>
                      <a:pt x="5" y="20"/>
                      <a:pt x="3" y="20"/>
                      <a:pt x="1" y="20"/>
                    </a:cubicBezTo>
                    <a:cubicBezTo>
                      <a:pt x="0" y="15"/>
                      <a:pt x="0" y="10"/>
                      <a:pt x="0" y="5"/>
                    </a:cubicBezTo>
                    <a:cubicBezTo>
                      <a:pt x="1" y="3"/>
                      <a:pt x="3" y="2"/>
                      <a:pt x="4" y="0"/>
                    </a:cubicBezTo>
                    <a:cubicBezTo>
                      <a:pt x="9" y="1"/>
                      <a:pt x="15" y="1"/>
                      <a:pt x="20" y="2"/>
                    </a:cubicBezTo>
                    <a:cubicBezTo>
                      <a:pt x="18" y="3"/>
                      <a:pt x="17" y="4"/>
                      <a:pt x="16" y="5"/>
                    </a:cubicBezTo>
                    <a:cubicBezTo>
                      <a:pt x="13" y="10"/>
                      <a:pt x="10" y="15"/>
                      <a:pt x="6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14" name="Freeform 169">
                <a:extLst>
                  <a:ext uri="{FF2B5EF4-FFF2-40B4-BE49-F238E27FC236}">
                    <a16:creationId xmlns:a16="http://schemas.microsoft.com/office/drawing/2014/main" id="{FC3F7B59-B73B-4B66-9665-E5BB06D789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6" y="1568"/>
                <a:ext cx="34" cy="36"/>
              </a:xfrm>
              <a:custGeom>
                <a:avLst/>
                <a:gdLst>
                  <a:gd name="T0" fmla="*/ 19 w 19"/>
                  <a:gd name="T1" fmla="*/ 20 h 20"/>
                  <a:gd name="T2" fmla="*/ 15 w 19"/>
                  <a:gd name="T3" fmla="*/ 16 h 20"/>
                  <a:gd name="T4" fmla="*/ 4 w 19"/>
                  <a:gd name="T5" fmla="*/ 5 h 20"/>
                  <a:gd name="T6" fmla="*/ 0 w 19"/>
                  <a:gd name="T7" fmla="*/ 1 h 20"/>
                  <a:gd name="T8" fmla="*/ 15 w 19"/>
                  <a:gd name="T9" fmla="*/ 0 h 20"/>
                  <a:gd name="T10" fmla="*/ 19 w 19"/>
                  <a:gd name="T11" fmla="*/ 5 h 20"/>
                  <a:gd name="T12" fmla="*/ 19 w 19"/>
                  <a:gd name="T13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20">
                    <a:moveTo>
                      <a:pt x="19" y="20"/>
                    </a:moveTo>
                    <a:cubicBezTo>
                      <a:pt x="17" y="19"/>
                      <a:pt x="16" y="18"/>
                      <a:pt x="15" y="16"/>
                    </a:cubicBezTo>
                    <a:cubicBezTo>
                      <a:pt x="10" y="13"/>
                      <a:pt x="6" y="10"/>
                      <a:pt x="4" y="5"/>
                    </a:cubicBezTo>
                    <a:cubicBezTo>
                      <a:pt x="2" y="4"/>
                      <a:pt x="1" y="2"/>
                      <a:pt x="0" y="1"/>
                    </a:cubicBezTo>
                    <a:cubicBezTo>
                      <a:pt x="5" y="1"/>
                      <a:pt x="10" y="1"/>
                      <a:pt x="15" y="0"/>
                    </a:cubicBezTo>
                    <a:cubicBezTo>
                      <a:pt x="16" y="2"/>
                      <a:pt x="18" y="3"/>
                      <a:pt x="19" y="5"/>
                    </a:cubicBezTo>
                    <a:cubicBezTo>
                      <a:pt x="19" y="10"/>
                      <a:pt x="19" y="15"/>
                      <a:pt x="19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15" name="Freeform 170">
                <a:extLst>
                  <a:ext uri="{FF2B5EF4-FFF2-40B4-BE49-F238E27FC236}">
                    <a16:creationId xmlns:a16="http://schemas.microsoft.com/office/drawing/2014/main" id="{8E8808D1-6B4E-4515-93D3-9C141FF580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0" y="3958"/>
                <a:ext cx="27" cy="27"/>
              </a:xfrm>
              <a:custGeom>
                <a:avLst/>
                <a:gdLst>
                  <a:gd name="T0" fmla="*/ 6 w 15"/>
                  <a:gd name="T1" fmla="*/ 0 h 15"/>
                  <a:gd name="T2" fmla="*/ 15 w 15"/>
                  <a:gd name="T3" fmla="*/ 8 h 15"/>
                  <a:gd name="T4" fmla="*/ 7 w 15"/>
                  <a:gd name="T5" fmla="*/ 15 h 15"/>
                  <a:gd name="T6" fmla="*/ 0 w 15"/>
                  <a:gd name="T7" fmla="*/ 7 h 15"/>
                  <a:gd name="T8" fmla="*/ 6 w 15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5">
                    <a:moveTo>
                      <a:pt x="6" y="0"/>
                    </a:moveTo>
                    <a:cubicBezTo>
                      <a:pt x="12" y="2"/>
                      <a:pt x="15" y="4"/>
                      <a:pt x="15" y="8"/>
                    </a:cubicBezTo>
                    <a:cubicBezTo>
                      <a:pt x="14" y="13"/>
                      <a:pt x="11" y="15"/>
                      <a:pt x="7" y="15"/>
                    </a:cubicBezTo>
                    <a:cubicBezTo>
                      <a:pt x="2" y="14"/>
                      <a:pt x="0" y="12"/>
                      <a:pt x="0" y="7"/>
                    </a:cubicBezTo>
                    <a:cubicBezTo>
                      <a:pt x="0" y="2"/>
                      <a:pt x="4" y="2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16" name="Freeform 171">
                <a:extLst>
                  <a:ext uri="{FF2B5EF4-FFF2-40B4-BE49-F238E27FC236}">
                    <a16:creationId xmlns:a16="http://schemas.microsoft.com/office/drawing/2014/main" id="{6E91AD16-0777-4DDA-B074-113B975FCE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9" y="2783"/>
                <a:ext cx="25" cy="27"/>
              </a:xfrm>
              <a:custGeom>
                <a:avLst/>
                <a:gdLst>
                  <a:gd name="T0" fmla="*/ 7 w 14"/>
                  <a:gd name="T1" fmla="*/ 15 h 15"/>
                  <a:gd name="T2" fmla="*/ 0 w 14"/>
                  <a:gd name="T3" fmla="*/ 7 h 15"/>
                  <a:gd name="T4" fmla="*/ 8 w 14"/>
                  <a:gd name="T5" fmla="*/ 1 h 15"/>
                  <a:gd name="T6" fmla="*/ 14 w 14"/>
                  <a:gd name="T7" fmla="*/ 7 h 15"/>
                  <a:gd name="T8" fmla="*/ 7 w 14"/>
                  <a:gd name="T9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5">
                    <a:moveTo>
                      <a:pt x="7" y="15"/>
                    </a:moveTo>
                    <a:cubicBezTo>
                      <a:pt x="3" y="14"/>
                      <a:pt x="0" y="12"/>
                      <a:pt x="0" y="7"/>
                    </a:cubicBezTo>
                    <a:cubicBezTo>
                      <a:pt x="0" y="3"/>
                      <a:pt x="4" y="0"/>
                      <a:pt x="8" y="1"/>
                    </a:cubicBezTo>
                    <a:cubicBezTo>
                      <a:pt x="11" y="1"/>
                      <a:pt x="14" y="3"/>
                      <a:pt x="14" y="7"/>
                    </a:cubicBezTo>
                    <a:cubicBezTo>
                      <a:pt x="14" y="12"/>
                      <a:pt x="12" y="14"/>
                      <a:pt x="7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17" name="Freeform 172">
                <a:extLst>
                  <a:ext uri="{FF2B5EF4-FFF2-40B4-BE49-F238E27FC236}">
                    <a16:creationId xmlns:a16="http://schemas.microsoft.com/office/drawing/2014/main" id="{12F5B779-369F-4C20-A444-CDFE078D30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8" y="2757"/>
                <a:ext cx="27" cy="29"/>
              </a:xfrm>
              <a:custGeom>
                <a:avLst/>
                <a:gdLst>
                  <a:gd name="T0" fmla="*/ 15 w 15"/>
                  <a:gd name="T1" fmla="*/ 8 h 16"/>
                  <a:gd name="T2" fmla="*/ 8 w 15"/>
                  <a:gd name="T3" fmla="*/ 16 h 16"/>
                  <a:gd name="T4" fmla="*/ 0 w 15"/>
                  <a:gd name="T5" fmla="*/ 9 h 16"/>
                  <a:gd name="T6" fmla="*/ 7 w 15"/>
                  <a:gd name="T7" fmla="*/ 1 h 16"/>
                  <a:gd name="T8" fmla="*/ 15 w 15"/>
                  <a:gd name="T9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6">
                    <a:moveTo>
                      <a:pt x="15" y="8"/>
                    </a:moveTo>
                    <a:cubicBezTo>
                      <a:pt x="14" y="12"/>
                      <a:pt x="12" y="15"/>
                      <a:pt x="8" y="16"/>
                    </a:cubicBezTo>
                    <a:cubicBezTo>
                      <a:pt x="3" y="16"/>
                      <a:pt x="0" y="13"/>
                      <a:pt x="0" y="9"/>
                    </a:cubicBezTo>
                    <a:cubicBezTo>
                      <a:pt x="0" y="4"/>
                      <a:pt x="2" y="1"/>
                      <a:pt x="7" y="1"/>
                    </a:cubicBezTo>
                    <a:cubicBezTo>
                      <a:pt x="11" y="0"/>
                      <a:pt x="14" y="4"/>
                      <a:pt x="15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18" name="Freeform 173">
                <a:extLst>
                  <a:ext uri="{FF2B5EF4-FFF2-40B4-BE49-F238E27FC236}">
                    <a16:creationId xmlns:a16="http://schemas.microsoft.com/office/drawing/2014/main" id="{8D9B3063-573C-43F1-B1FF-B1C61FD58B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2" y="1256"/>
                <a:ext cx="26" cy="27"/>
              </a:xfrm>
              <a:custGeom>
                <a:avLst/>
                <a:gdLst>
                  <a:gd name="T0" fmla="*/ 14 w 14"/>
                  <a:gd name="T1" fmla="*/ 7 h 15"/>
                  <a:gd name="T2" fmla="*/ 7 w 14"/>
                  <a:gd name="T3" fmla="*/ 15 h 15"/>
                  <a:gd name="T4" fmla="*/ 0 w 14"/>
                  <a:gd name="T5" fmla="*/ 7 h 15"/>
                  <a:gd name="T6" fmla="*/ 6 w 14"/>
                  <a:gd name="T7" fmla="*/ 1 h 15"/>
                  <a:gd name="T8" fmla="*/ 14 w 14"/>
                  <a:gd name="T9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5">
                    <a:moveTo>
                      <a:pt x="14" y="7"/>
                    </a:moveTo>
                    <a:cubicBezTo>
                      <a:pt x="14" y="12"/>
                      <a:pt x="12" y="15"/>
                      <a:pt x="7" y="15"/>
                    </a:cubicBezTo>
                    <a:cubicBezTo>
                      <a:pt x="3" y="15"/>
                      <a:pt x="0" y="12"/>
                      <a:pt x="0" y="7"/>
                    </a:cubicBezTo>
                    <a:cubicBezTo>
                      <a:pt x="0" y="4"/>
                      <a:pt x="2" y="1"/>
                      <a:pt x="6" y="1"/>
                    </a:cubicBezTo>
                    <a:cubicBezTo>
                      <a:pt x="11" y="0"/>
                      <a:pt x="14" y="2"/>
                      <a:pt x="14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19" name="Freeform 174">
                <a:extLst>
                  <a:ext uri="{FF2B5EF4-FFF2-40B4-BE49-F238E27FC236}">
                    <a16:creationId xmlns:a16="http://schemas.microsoft.com/office/drawing/2014/main" id="{EF1891AE-3D53-4B15-A627-F8A85DEE0A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5" y="850"/>
                <a:ext cx="27" cy="23"/>
              </a:xfrm>
              <a:custGeom>
                <a:avLst/>
                <a:gdLst>
                  <a:gd name="T0" fmla="*/ 7 w 15"/>
                  <a:gd name="T1" fmla="*/ 13 h 13"/>
                  <a:gd name="T2" fmla="*/ 1 w 15"/>
                  <a:gd name="T3" fmla="*/ 5 h 13"/>
                  <a:gd name="T4" fmla="*/ 8 w 15"/>
                  <a:gd name="T5" fmla="*/ 0 h 13"/>
                  <a:gd name="T6" fmla="*/ 14 w 15"/>
                  <a:gd name="T7" fmla="*/ 8 h 13"/>
                  <a:gd name="T8" fmla="*/ 7 w 15"/>
                  <a:gd name="T9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3">
                    <a:moveTo>
                      <a:pt x="7" y="13"/>
                    </a:moveTo>
                    <a:cubicBezTo>
                      <a:pt x="3" y="13"/>
                      <a:pt x="0" y="10"/>
                      <a:pt x="1" y="5"/>
                    </a:cubicBezTo>
                    <a:cubicBezTo>
                      <a:pt x="1" y="2"/>
                      <a:pt x="4" y="0"/>
                      <a:pt x="8" y="0"/>
                    </a:cubicBezTo>
                    <a:cubicBezTo>
                      <a:pt x="12" y="0"/>
                      <a:pt x="15" y="3"/>
                      <a:pt x="14" y="8"/>
                    </a:cubicBezTo>
                    <a:cubicBezTo>
                      <a:pt x="14" y="11"/>
                      <a:pt x="11" y="13"/>
                      <a:pt x="7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20" name="Freeform 175">
                <a:extLst>
                  <a:ext uri="{FF2B5EF4-FFF2-40B4-BE49-F238E27FC236}">
                    <a16:creationId xmlns:a16="http://schemas.microsoft.com/office/drawing/2014/main" id="{6DE5B009-EFF9-477D-935C-CF95B9DC41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4" y="2017"/>
                <a:ext cx="27" cy="29"/>
              </a:xfrm>
              <a:custGeom>
                <a:avLst/>
                <a:gdLst>
                  <a:gd name="T0" fmla="*/ 15 w 15"/>
                  <a:gd name="T1" fmla="*/ 7 h 16"/>
                  <a:gd name="T2" fmla="*/ 8 w 15"/>
                  <a:gd name="T3" fmla="*/ 16 h 16"/>
                  <a:gd name="T4" fmla="*/ 0 w 15"/>
                  <a:gd name="T5" fmla="*/ 9 h 16"/>
                  <a:gd name="T6" fmla="*/ 7 w 15"/>
                  <a:gd name="T7" fmla="*/ 1 h 16"/>
                  <a:gd name="T8" fmla="*/ 15 w 15"/>
                  <a:gd name="T9" fmla="*/ 7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6">
                    <a:moveTo>
                      <a:pt x="15" y="7"/>
                    </a:moveTo>
                    <a:cubicBezTo>
                      <a:pt x="14" y="12"/>
                      <a:pt x="12" y="16"/>
                      <a:pt x="8" y="16"/>
                    </a:cubicBezTo>
                    <a:cubicBezTo>
                      <a:pt x="3" y="16"/>
                      <a:pt x="0" y="13"/>
                      <a:pt x="0" y="9"/>
                    </a:cubicBezTo>
                    <a:cubicBezTo>
                      <a:pt x="0" y="4"/>
                      <a:pt x="2" y="1"/>
                      <a:pt x="7" y="1"/>
                    </a:cubicBezTo>
                    <a:cubicBezTo>
                      <a:pt x="12" y="0"/>
                      <a:pt x="13" y="4"/>
                      <a:pt x="15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21" name="Freeform 176">
                <a:extLst>
                  <a:ext uri="{FF2B5EF4-FFF2-40B4-BE49-F238E27FC236}">
                    <a16:creationId xmlns:a16="http://schemas.microsoft.com/office/drawing/2014/main" id="{CFBB0E23-FB38-4E7B-AE26-384DF9F0C9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0" y="1240"/>
                <a:ext cx="31" cy="29"/>
              </a:xfrm>
              <a:custGeom>
                <a:avLst/>
                <a:gdLst>
                  <a:gd name="T0" fmla="*/ 9 w 17"/>
                  <a:gd name="T1" fmla="*/ 16 h 16"/>
                  <a:gd name="T2" fmla="*/ 0 w 17"/>
                  <a:gd name="T3" fmla="*/ 8 h 16"/>
                  <a:gd name="T4" fmla="*/ 9 w 17"/>
                  <a:gd name="T5" fmla="*/ 0 h 16"/>
                  <a:gd name="T6" fmla="*/ 16 w 17"/>
                  <a:gd name="T7" fmla="*/ 8 h 16"/>
                  <a:gd name="T8" fmla="*/ 9 w 17"/>
                  <a:gd name="T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6">
                    <a:moveTo>
                      <a:pt x="9" y="16"/>
                    </a:moveTo>
                    <a:cubicBezTo>
                      <a:pt x="5" y="15"/>
                      <a:pt x="1" y="13"/>
                      <a:pt x="0" y="8"/>
                    </a:cubicBezTo>
                    <a:cubicBezTo>
                      <a:pt x="0" y="3"/>
                      <a:pt x="4" y="0"/>
                      <a:pt x="9" y="0"/>
                    </a:cubicBezTo>
                    <a:cubicBezTo>
                      <a:pt x="13" y="0"/>
                      <a:pt x="17" y="3"/>
                      <a:pt x="16" y="8"/>
                    </a:cubicBezTo>
                    <a:cubicBezTo>
                      <a:pt x="16" y="12"/>
                      <a:pt x="13" y="15"/>
                      <a:pt x="9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22" name="Freeform 177">
                <a:extLst>
                  <a:ext uri="{FF2B5EF4-FFF2-40B4-BE49-F238E27FC236}">
                    <a16:creationId xmlns:a16="http://schemas.microsoft.com/office/drawing/2014/main" id="{224BCAA7-9D0B-4547-8DC1-8921F03E2E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9" y="824"/>
                <a:ext cx="31" cy="29"/>
              </a:xfrm>
              <a:custGeom>
                <a:avLst/>
                <a:gdLst>
                  <a:gd name="T0" fmla="*/ 16 w 17"/>
                  <a:gd name="T1" fmla="*/ 7 h 16"/>
                  <a:gd name="T2" fmla="*/ 10 w 17"/>
                  <a:gd name="T3" fmla="*/ 15 h 16"/>
                  <a:gd name="T4" fmla="*/ 1 w 17"/>
                  <a:gd name="T5" fmla="*/ 9 h 16"/>
                  <a:gd name="T6" fmla="*/ 8 w 17"/>
                  <a:gd name="T7" fmla="*/ 0 h 16"/>
                  <a:gd name="T8" fmla="*/ 16 w 17"/>
                  <a:gd name="T9" fmla="*/ 7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6">
                    <a:moveTo>
                      <a:pt x="16" y="7"/>
                    </a:moveTo>
                    <a:cubicBezTo>
                      <a:pt x="17" y="12"/>
                      <a:pt x="14" y="14"/>
                      <a:pt x="10" y="15"/>
                    </a:cubicBezTo>
                    <a:cubicBezTo>
                      <a:pt x="5" y="16"/>
                      <a:pt x="2" y="14"/>
                      <a:pt x="1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13" y="0"/>
                      <a:pt x="16" y="3"/>
                      <a:pt x="16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23" name="Freeform 178">
                <a:extLst>
                  <a:ext uri="{FF2B5EF4-FFF2-40B4-BE49-F238E27FC236}">
                    <a16:creationId xmlns:a16="http://schemas.microsoft.com/office/drawing/2014/main" id="{E5BA930F-CF97-415B-88FF-60F24982CB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7" y="1178"/>
                <a:ext cx="27" cy="29"/>
              </a:xfrm>
              <a:custGeom>
                <a:avLst/>
                <a:gdLst>
                  <a:gd name="T0" fmla="*/ 14 w 15"/>
                  <a:gd name="T1" fmla="*/ 9 h 16"/>
                  <a:gd name="T2" fmla="*/ 6 w 15"/>
                  <a:gd name="T3" fmla="*/ 15 h 16"/>
                  <a:gd name="T4" fmla="*/ 0 w 15"/>
                  <a:gd name="T5" fmla="*/ 8 h 16"/>
                  <a:gd name="T6" fmla="*/ 8 w 15"/>
                  <a:gd name="T7" fmla="*/ 1 h 16"/>
                  <a:gd name="T8" fmla="*/ 14 w 15"/>
                  <a:gd name="T9" fmla="*/ 9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6">
                    <a:moveTo>
                      <a:pt x="14" y="9"/>
                    </a:moveTo>
                    <a:cubicBezTo>
                      <a:pt x="14" y="14"/>
                      <a:pt x="11" y="16"/>
                      <a:pt x="6" y="15"/>
                    </a:cubicBezTo>
                    <a:cubicBezTo>
                      <a:pt x="3" y="14"/>
                      <a:pt x="0" y="12"/>
                      <a:pt x="0" y="8"/>
                    </a:cubicBezTo>
                    <a:cubicBezTo>
                      <a:pt x="1" y="4"/>
                      <a:pt x="3" y="0"/>
                      <a:pt x="8" y="1"/>
                    </a:cubicBezTo>
                    <a:cubicBezTo>
                      <a:pt x="13" y="1"/>
                      <a:pt x="15" y="4"/>
                      <a:pt x="14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24" name="Freeform 179">
                <a:extLst>
                  <a:ext uri="{FF2B5EF4-FFF2-40B4-BE49-F238E27FC236}">
                    <a16:creationId xmlns:a16="http://schemas.microsoft.com/office/drawing/2014/main" id="{64DBAC66-9F8F-4BA7-8E4E-EE45B05ACD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0" y="1051"/>
                <a:ext cx="26" cy="27"/>
              </a:xfrm>
              <a:custGeom>
                <a:avLst/>
                <a:gdLst>
                  <a:gd name="T0" fmla="*/ 14 w 14"/>
                  <a:gd name="T1" fmla="*/ 8 h 15"/>
                  <a:gd name="T2" fmla="*/ 5 w 14"/>
                  <a:gd name="T3" fmla="*/ 14 h 15"/>
                  <a:gd name="T4" fmla="*/ 0 w 14"/>
                  <a:gd name="T5" fmla="*/ 7 h 15"/>
                  <a:gd name="T6" fmla="*/ 9 w 14"/>
                  <a:gd name="T7" fmla="*/ 1 h 15"/>
                  <a:gd name="T8" fmla="*/ 14 w 14"/>
                  <a:gd name="T9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5">
                    <a:moveTo>
                      <a:pt x="14" y="8"/>
                    </a:moveTo>
                    <a:cubicBezTo>
                      <a:pt x="12" y="12"/>
                      <a:pt x="10" y="15"/>
                      <a:pt x="5" y="14"/>
                    </a:cubicBezTo>
                    <a:cubicBezTo>
                      <a:pt x="2" y="13"/>
                      <a:pt x="0" y="10"/>
                      <a:pt x="0" y="7"/>
                    </a:cubicBezTo>
                    <a:cubicBezTo>
                      <a:pt x="1" y="2"/>
                      <a:pt x="4" y="0"/>
                      <a:pt x="9" y="1"/>
                    </a:cubicBezTo>
                    <a:cubicBezTo>
                      <a:pt x="12" y="2"/>
                      <a:pt x="14" y="5"/>
                      <a:pt x="14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25" name="Freeform 180">
                <a:extLst>
                  <a:ext uri="{FF2B5EF4-FFF2-40B4-BE49-F238E27FC236}">
                    <a16:creationId xmlns:a16="http://schemas.microsoft.com/office/drawing/2014/main" id="{7BD3708E-1E83-4681-AF6C-DF37097FA2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1" y="1178"/>
                <a:ext cx="29" cy="29"/>
              </a:xfrm>
              <a:custGeom>
                <a:avLst/>
                <a:gdLst>
                  <a:gd name="T0" fmla="*/ 16 w 16"/>
                  <a:gd name="T1" fmla="*/ 8 h 16"/>
                  <a:gd name="T2" fmla="*/ 9 w 16"/>
                  <a:gd name="T3" fmla="*/ 16 h 16"/>
                  <a:gd name="T4" fmla="*/ 0 w 16"/>
                  <a:gd name="T5" fmla="*/ 7 h 16"/>
                  <a:gd name="T6" fmla="*/ 10 w 16"/>
                  <a:gd name="T7" fmla="*/ 0 h 16"/>
                  <a:gd name="T8" fmla="*/ 16 w 16"/>
                  <a:gd name="T9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16" y="8"/>
                    </a:moveTo>
                    <a:cubicBezTo>
                      <a:pt x="15" y="13"/>
                      <a:pt x="14" y="16"/>
                      <a:pt x="9" y="16"/>
                    </a:cubicBezTo>
                    <a:cubicBezTo>
                      <a:pt x="4" y="15"/>
                      <a:pt x="0" y="13"/>
                      <a:pt x="0" y="7"/>
                    </a:cubicBezTo>
                    <a:cubicBezTo>
                      <a:pt x="1" y="2"/>
                      <a:pt x="5" y="0"/>
                      <a:pt x="10" y="0"/>
                    </a:cubicBezTo>
                    <a:cubicBezTo>
                      <a:pt x="14" y="1"/>
                      <a:pt x="16" y="4"/>
                      <a:pt x="16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26" name="Freeform 181">
                <a:extLst>
                  <a:ext uri="{FF2B5EF4-FFF2-40B4-BE49-F238E27FC236}">
                    <a16:creationId xmlns:a16="http://schemas.microsoft.com/office/drawing/2014/main" id="{4AD23128-17E9-4272-BA83-DC9131BBB4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0" y="1033"/>
                <a:ext cx="45" cy="34"/>
              </a:xfrm>
              <a:custGeom>
                <a:avLst/>
                <a:gdLst>
                  <a:gd name="T0" fmla="*/ 15 w 25"/>
                  <a:gd name="T1" fmla="*/ 0 h 19"/>
                  <a:gd name="T2" fmla="*/ 16 w 25"/>
                  <a:gd name="T3" fmla="*/ 16 h 19"/>
                  <a:gd name="T4" fmla="*/ 6 w 25"/>
                  <a:gd name="T5" fmla="*/ 14 h 19"/>
                  <a:gd name="T6" fmla="*/ 11 w 25"/>
                  <a:gd name="T7" fmla="*/ 0 h 19"/>
                  <a:gd name="T8" fmla="*/ 15 w 25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19">
                    <a:moveTo>
                      <a:pt x="15" y="0"/>
                    </a:moveTo>
                    <a:cubicBezTo>
                      <a:pt x="19" y="5"/>
                      <a:pt x="25" y="10"/>
                      <a:pt x="16" y="16"/>
                    </a:cubicBezTo>
                    <a:cubicBezTo>
                      <a:pt x="12" y="19"/>
                      <a:pt x="9" y="17"/>
                      <a:pt x="6" y="14"/>
                    </a:cubicBezTo>
                    <a:cubicBezTo>
                      <a:pt x="0" y="7"/>
                      <a:pt x="8" y="4"/>
                      <a:pt x="11" y="0"/>
                    </a:cubicBezTo>
                    <a:cubicBezTo>
                      <a:pt x="12" y="0"/>
                      <a:pt x="14" y="0"/>
                      <a:pt x="1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27" name="Freeform 182">
                <a:extLst>
                  <a:ext uri="{FF2B5EF4-FFF2-40B4-BE49-F238E27FC236}">
                    <a16:creationId xmlns:a16="http://schemas.microsoft.com/office/drawing/2014/main" id="{2F5307E3-09F3-43D5-AAE3-90DD853B0B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96" y="862"/>
                <a:ext cx="31" cy="31"/>
              </a:xfrm>
              <a:custGeom>
                <a:avLst/>
                <a:gdLst>
                  <a:gd name="T0" fmla="*/ 16 w 17"/>
                  <a:gd name="T1" fmla="*/ 9 h 17"/>
                  <a:gd name="T2" fmla="*/ 7 w 17"/>
                  <a:gd name="T3" fmla="*/ 16 h 17"/>
                  <a:gd name="T4" fmla="*/ 1 w 17"/>
                  <a:gd name="T5" fmla="*/ 8 h 17"/>
                  <a:gd name="T6" fmla="*/ 10 w 17"/>
                  <a:gd name="T7" fmla="*/ 1 h 17"/>
                  <a:gd name="T8" fmla="*/ 16 w 17"/>
                  <a:gd name="T9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16" y="9"/>
                    </a:moveTo>
                    <a:cubicBezTo>
                      <a:pt x="15" y="14"/>
                      <a:pt x="12" y="17"/>
                      <a:pt x="7" y="16"/>
                    </a:cubicBezTo>
                    <a:cubicBezTo>
                      <a:pt x="2" y="16"/>
                      <a:pt x="0" y="12"/>
                      <a:pt x="1" y="8"/>
                    </a:cubicBezTo>
                    <a:cubicBezTo>
                      <a:pt x="1" y="2"/>
                      <a:pt x="5" y="0"/>
                      <a:pt x="10" y="1"/>
                    </a:cubicBezTo>
                    <a:cubicBezTo>
                      <a:pt x="14" y="2"/>
                      <a:pt x="17" y="4"/>
                      <a:pt x="16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28" name="Freeform 183">
                <a:extLst>
                  <a:ext uri="{FF2B5EF4-FFF2-40B4-BE49-F238E27FC236}">
                    <a16:creationId xmlns:a16="http://schemas.microsoft.com/office/drawing/2014/main" id="{EAD62857-D3F1-4150-88AA-8E996DD89B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1" y="915"/>
                <a:ext cx="28" cy="25"/>
              </a:xfrm>
              <a:custGeom>
                <a:avLst/>
                <a:gdLst>
                  <a:gd name="T0" fmla="*/ 15 w 15"/>
                  <a:gd name="T1" fmla="*/ 7 h 14"/>
                  <a:gd name="T2" fmla="*/ 6 w 15"/>
                  <a:gd name="T3" fmla="*/ 13 h 14"/>
                  <a:gd name="T4" fmla="*/ 1 w 15"/>
                  <a:gd name="T5" fmla="*/ 6 h 14"/>
                  <a:gd name="T6" fmla="*/ 7 w 15"/>
                  <a:gd name="T7" fmla="*/ 0 h 14"/>
                  <a:gd name="T8" fmla="*/ 15 w 15"/>
                  <a:gd name="T9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4">
                    <a:moveTo>
                      <a:pt x="15" y="7"/>
                    </a:moveTo>
                    <a:cubicBezTo>
                      <a:pt x="13" y="12"/>
                      <a:pt x="10" y="14"/>
                      <a:pt x="6" y="13"/>
                    </a:cubicBezTo>
                    <a:cubicBezTo>
                      <a:pt x="2" y="12"/>
                      <a:pt x="0" y="10"/>
                      <a:pt x="1" y="6"/>
                    </a:cubicBezTo>
                    <a:cubicBezTo>
                      <a:pt x="1" y="2"/>
                      <a:pt x="4" y="0"/>
                      <a:pt x="7" y="0"/>
                    </a:cubicBezTo>
                    <a:cubicBezTo>
                      <a:pt x="12" y="0"/>
                      <a:pt x="14" y="3"/>
                      <a:pt x="15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29" name="Freeform 184">
                <a:extLst>
                  <a:ext uri="{FF2B5EF4-FFF2-40B4-BE49-F238E27FC236}">
                    <a16:creationId xmlns:a16="http://schemas.microsoft.com/office/drawing/2014/main" id="{9F42B114-BCB9-443C-92EC-59318D9587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7" y="812"/>
                <a:ext cx="27" cy="25"/>
              </a:xfrm>
              <a:custGeom>
                <a:avLst/>
                <a:gdLst>
                  <a:gd name="T0" fmla="*/ 15 w 15"/>
                  <a:gd name="T1" fmla="*/ 6 h 14"/>
                  <a:gd name="T2" fmla="*/ 8 w 15"/>
                  <a:gd name="T3" fmla="*/ 14 h 14"/>
                  <a:gd name="T4" fmla="*/ 1 w 15"/>
                  <a:gd name="T5" fmla="*/ 9 h 14"/>
                  <a:gd name="T6" fmla="*/ 7 w 15"/>
                  <a:gd name="T7" fmla="*/ 0 h 14"/>
                  <a:gd name="T8" fmla="*/ 15 w 15"/>
                  <a:gd name="T9" fmla="*/ 6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4">
                    <a:moveTo>
                      <a:pt x="15" y="6"/>
                    </a:moveTo>
                    <a:cubicBezTo>
                      <a:pt x="15" y="11"/>
                      <a:pt x="12" y="14"/>
                      <a:pt x="8" y="14"/>
                    </a:cubicBezTo>
                    <a:cubicBezTo>
                      <a:pt x="4" y="14"/>
                      <a:pt x="1" y="12"/>
                      <a:pt x="1" y="9"/>
                    </a:cubicBezTo>
                    <a:cubicBezTo>
                      <a:pt x="0" y="4"/>
                      <a:pt x="3" y="1"/>
                      <a:pt x="7" y="0"/>
                    </a:cubicBezTo>
                    <a:cubicBezTo>
                      <a:pt x="11" y="0"/>
                      <a:pt x="14" y="3"/>
                      <a:pt x="15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30" name="Freeform 185">
                <a:extLst>
                  <a:ext uri="{FF2B5EF4-FFF2-40B4-BE49-F238E27FC236}">
                    <a16:creationId xmlns:a16="http://schemas.microsoft.com/office/drawing/2014/main" id="{C311839A-F277-4A86-A448-B040DB28B6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1" y="4291"/>
                <a:ext cx="38" cy="29"/>
              </a:xfrm>
              <a:custGeom>
                <a:avLst/>
                <a:gdLst>
                  <a:gd name="T0" fmla="*/ 4 w 21"/>
                  <a:gd name="T1" fmla="*/ 0 h 16"/>
                  <a:gd name="T2" fmla="*/ 16 w 21"/>
                  <a:gd name="T3" fmla="*/ 0 h 16"/>
                  <a:gd name="T4" fmla="*/ 15 w 21"/>
                  <a:gd name="T5" fmla="*/ 14 h 16"/>
                  <a:gd name="T6" fmla="*/ 5 w 21"/>
                  <a:gd name="T7" fmla="*/ 14 h 16"/>
                  <a:gd name="T8" fmla="*/ 4 w 21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6">
                    <a:moveTo>
                      <a:pt x="4" y="0"/>
                    </a:moveTo>
                    <a:cubicBezTo>
                      <a:pt x="8" y="0"/>
                      <a:pt x="12" y="0"/>
                      <a:pt x="16" y="0"/>
                    </a:cubicBezTo>
                    <a:cubicBezTo>
                      <a:pt x="18" y="5"/>
                      <a:pt x="21" y="10"/>
                      <a:pt x="15" y="14"/>
                    </a:cubicBezTo>
                    <a:cubicBezTo>
                      <a:pt x="12" y="16"/>
                      <a:pt x="8" y="16"/>
                      <a:pt x="5" y="14"/>
                    </a:cubicBezTo>
                    <a:cubicBezTo>
                      <a:pt x="0" y="9"/>
                      <a:pt x="2" y="4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31" name="Freeform 186">
                <a:extLst>
                  <a:ext uri="{FF2B5EF4-FFF2-40B4-BE49-F238E27FC236}">
                    <a16:creationId xmlns:a16="http://schemas.microsoft.com/office/drawing/2014/main" id="{FCF5E358-47BB-44B8-977D-E957AF5A1D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3" y="2919"/>
                <a:ext cx="352" cy="194"/>
              </a:xfrm>
              <a:custGeom>
                <a:avLst/>
                <a:gdLst>
                  <a:gd name="T0" fmla="*/ 186 w 194"/>
                  <a:gd name="T1" fmla="*/ 3 h 107"/>
                  <a:gd name="T2" fmla="*/ 189 w 194"/>
                  <a:gd name="T3" fmla="*/ 22 h 107"/>
                  <a:gd name="T4" fmla="*/ 182 w 194"/>
                  <a:gd name="T5" fmla="*/ 51 h 107"/>
                  <a:gd name="T6" fmla="*/ 165 w 194"/>
                  <a:gd name="T7" fmla="*/ 66 h 107"/>
                  <a:gd name="T8" fmla="*/ 62 w 194"/>
                  <a:gd name="T9" fmla="*/ 66 h 107"/>
                  <a:gd name="T10" fmla="*/ 27 w 194"/>
                  <a:gd name="T11" fmla="*/ 94 h 107"/>
                  <a:gd name="T12" fmla="*/ 13 w 194"/>
                  <a:gd name="T13" fmla="*/ 107 h 107"/>
                  <a:gd name="T14" fmla="*/ 1 w 194"/>
                  <a:gd name="T15" fmla="*/ 94 h 107"/>
                  <a:gd name="T16" fmla="*/ 14 w 194"/>
                  <a:gd name="T17" fmla="*/ 80 h 107"/>
                  <a:gd name="T18" fmla="*/ 26 w 194"/>
                  <a:gd name="T19" fmla="*/ 75 h 107"/>
                  <a:gd name="T20" fmla="*/ 75 w 194"/>
                  <a:gd name="T21" fmla="*/ 58 h 107"/>
                  <a:gd name="T22" fmla="*/ 153 w 194"/>
                  <a:gd name="T23" fmla="*/ 58 h 107"/>
                  <a:gd name="T24" fmla="*/ 172 w 194"/>
                  <a:gd name="T25" fmla="*/ 53 h 107"/>
                  <a:gd name="T26" fmla="*/ 170 w 194"/>
                  <a:gd name="T27" fmla="*/ 27 h 107"/>
                  <a:gd name="T28" fmla="*/ 166 w 194"/>
                  <a:gd name="T29" fmla="*/ 8 h 107"/>
                  <a:gd name="T30" fmla="*/ 186 w 194"/>
                  <a:gd name="T31" fmla="*/ 3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4" h="107">
                    <a:moveTo>
                      <a:pt x="186" y="3"/>
                    </a:moveTo>
                    <a:cubicBezTo>
                      <a:pt x="190" y="9"/>
                      <a:pt x="194" y="17"/>
                      <a:pt x="189" y="22"/>
                    </a:cubicBezTo>
                    <a:cubicBezTo>
                      <a:pt x="180" y="31"/>
                      <a:pt x="181" y="41"/>
                      <a:pt x="182" y="51"/>
                    </a:cubicBezTo>
                    <a:cubicBezTo>
                      <a:pt x="183" y="64"/>
                      <a:pt x="177" y="66"/>
                      <a:pt x="165" y="66"/>
                    </a:cubicBezTo>
                    <a:cubicBezTo>
                      <a:pt x="131" y="66"/>
                      <a:pt x="96" y="66"/>
                      <a:pt x="62" y="66"/>
                    </a:cubicBezTo>
                    <a:cubicBezTo>
                      <a:pt x="42" y="66"/>
                      <a:pt x="31" y="75"/>
                      <a:pt x="27" y="94"/>
                    </a:cubicBezTo>
                    <a:cubicBezTo>
                      <a:pt x="26" y="102"/>
                      <a:pt x="22" y="107"/>
                      <a:pt x="13" y="107"/>
                    </a:cubicBezTo>
                    <a:cubicBezTo>
                      <a:pt x="5" y="107"/>
                      <a:pt x="1" y="102"/>
                      <a:pt x="1" y="94"/>
                    </a:cubicBezTo>
                    <a:cubicBezTo>
                      <a:pt x="0" y="85"/>
                      <a:pt x="5" y="80"/>
                      <a:pt x="14" y="80"/>
                    </a:cubicBezTo>
                    <a:cubicBezTo>
                      <a:pt x="18" y="79"/>
                      <a:pt x="23" y="80"/>
                      <a:pt x="26" y="75"/>
                    </a:cubicBezTo>
                    <a:cubicBezTo>
                      <a:pt x="38" y="56"/>
                      <a:pt x="56" y="57"/>
                      <a:pt x="75" y="58"/>
                    </a:cubicBezTo>
                    <a:cubicBezTo>
                      <a:pt x="101" y="58"/>
                      <a:pt x="127" y="58"/>
                      <a:pt x="153" y="58"/>
                    </a:cubicBezTo>
                    <a:cubicBezTo>
                      <a:pt x="160" y="57"/>
                      <a:pt x="170" y="62"/>
                      <a:pt x="172" y="53"/>
                    </a:cubicBezTo>
                    <a:cubicBezTo>
                      <a:pt x="175" y="45"/>
                      <a:pt x="177" y="35"/>
                      <a:pt x="170" y="27"/>
                    </a:cubicBezTo>
                    <a:cubicBezTo>
                      <a:pt x="164" y="21"/>
                      <a:pt x="162" y="15"/>
                      <a:pt x="166" y="8"/>
                    </a:cubicBezTo>
                    <a:cubicBezTo>
                      <a:pt x="171" y="0"/>
                      <a:pt x="179" y="2"/>
                      <a:pt x="18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32" name="Freeform 187">
                <a:extLst>
                  <a:ext uri="{FF2B5EF4-FFF2-40B4-BE49-F238E27FC236}">
                    <a16:creationId xmlns:a16="http://schemas.microsoft.com/office/drawing/2014/main" id="{C850CD37-E2C6-4323-81EF-B8D0CFCA0D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2" y="2681"/>
                <a:ext cx="392" cy="675"/>
              </a:xfrm>
              <a:custGeom>
                <a:avLst/>
                <a:gdLst>
                  <a:gd name="T0" fmla="*/ 5 w 216"/>
                  <a:gd name="T1" fmla="*/ 26 h 372"/>
                  <a:gd name="T2" fmla="*/ 13 w 216"/>
                  <a:gd name="T3" fmla="*/ 3 h 372"/>
                  <a:gd name="T4" fmla="*/ 30 w 216"/>
                  <a:gd name="T5" fmla="*/ 21 h 372"/>
                  <a:gd name="T6" fmla="*/ 41 w 216"/>
                  <a:gd name="T7" fmla="*/ 36 h 372"/>
                  <a:gd name="T8" fmla="*/ 153 w 216"/>
                  <a:gd name="T9" fmla="*/ 148 h 372"/>
                  <a:gd name="T10" fmla="*/ 170 w 216"/>
                  <a:gd name="T11" fmla="*/ 187 h 372"/>
                  <a:gd name="T12" fmla="*/ 169 w 216"/>
                  <a:gd name="T13" fmla="*/ 253 h 372"/>
                  <a:gd name="T14" fmla="*/ 182 w 216"/>
                  <a:gd name="T15" fmla="*/ 284 h 372"/>
                  <a:gd name="T16" fmla="*/ 202 w 216"/>
                  <a:gd name="T17" fmla="*/ 329 h 372"/>
                  <a:gd name="T18" fmla="*/ 209 w 216"/>
                  <a:gd name="T19" fmla="*/ 346 h 372"/>
                  <a:gd name="T20" fmla="*/ 209 w 216"/>
                  <a:gd name="T21" fmla="*/ 367 h 372"/>
                  <a:gd name="T22" fmla="*/ 191 w 216"/>
                  <a:gd name="T23" fmla="*/ 367 h 372"/>
                  <a:gd name="T24" fmla="*/ 190 w 216"/>
                  <a:gd name="T25" fmla="*/ 346 h 372"/>
                  <a:gd name="T26" fmla="*/ 185 w 216"/>
                  <a:gd name="T27" fmla="*/ 296 h 372"/>
                  <a:gd name="T28" fmla="*/ 164 w 216"/>
                  <a:gd name="T29" fmla="*/ 244 h 372"/>
                  <a:gd name="T30" fmla="*/ 110 w 216"/>
                  <a:gd name="T31" fmla="*/ 113 h 372"/>
                  <a:gd name="T32" fmla="*/ 55 w 216"/>
                  <a:gd name="T33" fmla="*/ 58 h 372"/>
                  <a:gd name="T34" fmla="*/ 5 w 216"/>
                  <a:gd name="T35" fmla="*/ 26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16" h="372">
                    <a:moveTo>
                      <a:pt x="5" y="26"/>
                    </a:moveTo>
                    <a:cubicBezTo>
                      <a:pt x="1" y="16"/>
                      <a:pt x="0" y="6"/>
                      <a:pt x="13" y="3"/>
                    </a:cubicBezTo>
                    <a:cubicBezTo>
                      <a:pt x="27" y="0"/>
                      <a:pt x="31" y="8"/>
                      <a:pt x="30" y="21"/>
                    </a:cubicBezTo>
                    <a:cubicBezTo>
                      <a:pt x="29" y="28"/>
                      <a:pt x="37" y="32"/>
                      <a:pt x="41" y="36"/>
                    </a:cubicBezTo>
                    <a:cubicBezTo>
                      <a:pt x="78" y="73"/>
                      <a:pt x="115" y="111"/>
                      <a:pt x="153" y="148"/>
                    </a:cubicBezTo>
                    <a:cubicBezTo>
                      <a:pt x="165" y="159"/>
                      <a:pt x="171" y="170"/>
                      <a:pt x="170" y="187"/>
                    </a:cubicBezTo>
                    <a:cubicBezTo>
                      <a:pt x="168" y="209"/>
                      <a:pt x="170" y="231"/>
                      <a:pt x="169" y="253"/>
                    </a:cubicBezTo>
                    <a:cubicBezTo>
                      <a:pt x="168" y="266"/>
                      <a:pt x="172" y="276"/>
                      <a:pt x="182" y="284"/>
                    </a:cubicBezTo>
                    <a:cubicBezTo>
                      <a:pt x="196" y="296"/>
                      <a:pt x="206" y="309"/>
                      <a:pt x="202" y="329"/>
                    </a:cubicBezTo>
                    <a:cubicBezTo>
                      <a:pt x="201" y="335"/>
                      <a:pt x="203" y="341"/>
                      <a:pt x="209" y="346"/>
                    </a:cubicBezTo>
                    <a:cubicBezTo>
                      <a:pt x="216" y="352"/>
                      <a:pt x="216" y="360"/>
                      <a:pt x="209" y="367"/>
                    </a:cubicBezTo>
                    <a:cubicBezTo>
                      <a:pt x="203" y="372"/>
                      <a:pt x="197" y="372"/>
                      <a:pt x="191" y="367"/>
                    </a:cubicBezTo>
                    <a:cubicBezTo>
                      <a:pt x="183" y="361"/>
                      <a:pt x="184" y="354"/>
                      <a:pt x="190" y="346"/>
                    </a:cubicBezTo>
                    <a:cubicBezTo>
                      <a:pt x="202" y="330"/>
                      <a:pt x="201" y="309"/>
                      <a:pt x="185" y="296"/>
                    </a:cubicBezTo>
                    <a:cubicBezTo>
                      <a:pt x="168" y="282"/>
                      <a:pt x="160" y="265"/>
                      <a:pt x="164" y="244"/>
                    </a:cubicBezTo>
                    <a:cubicBezTo>
                      <a:pt x="174" y="188"/>
                      <a:pt x="154" y="147"/>
                      <a:pt x="110" y="113"/>
                    </a:cubicBezTo>
                    <a:cubicBezTo>
                      <a:pt x="90" y="98"/>
                      <a:pt x="73" y="77"/>
                      <a:pt x="55" y="58"/>
                    </a:cubicBezTo>
                    <a:cubicBezTo>
                      <a:pt x="41" y="44"/>
                      <a:pt x="28" y="27"/>
                      <a:pt x="5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33" name="Freeform 188">
                <a:extLst>
                  <a:ext uri="{FF2B5EF4-FFF2-40B4-BE49-F238E27FC236}">
                    <a16:creationId xmlns:a16="http://schemas.microsoft.com/office/drawing/2014/main" id="{03203074-16BD-434A-908A-52D1D3F17D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8" y="2998"/>
                <a:ext cx="182" cy="68"/>
              </a:xfrm>
              <a:custGeom>
                <a:avLst/>
                <a:gdLst>
                  <a:gd name="T0" fmla="*/ 100 w 100"/>
                  <a:gd name="T1" fmla="*/ 18 h 37"/>
                  <a:gd name="T2" fmla="*/ 76 w 100"/>
                  <a:gd name="T3" fmla="*/ 30 h 37"/>
                  <a:gd name="T4" fmla="*/ 25 w 100"/>
                  <a:gd name="T5" fmla="*/ 30 h 37"/>
                  <a:gd name="T6" fmla="*/ 4 w 100"/>
                  <a:gd name="T7" fmla="*/ 27 h 37"/>
                  <a:gd name="T8" fmla="*/ 4 w 100"/>
                  <a:gd name="T9" fmla="*/ 8 h 37"/>
                  <a:gd name="T10" fmla="*/ 26 w 100"/>
                  <a:gd name="T11" fmla="*/ 6 h 37"/>
                  <a:gd name="T12" fmla="*/ 76 w 100"/>
                  <a:gd name="T13" fmla="*/ 5 h 37"/>
                  <a:gd name="T14" fmla="*/ 94 w 100"/>
                  <a:gd name="T15" fmla="*/ 6 h 37"/>
                  <a:gd name="T16" fmla="*/ 100 w 100"/>
                  <a:gd name="T17" fmla="*/ 18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0" h="37">
                    <a:moveTo>
                      <a:pt x="100" y="18"/>
                    </a:moveTo>
                    <a:cubicBezTo>
                      <a:pt x="98" y="31"/>
                      <a:pt x="86" y="37"/>
                      <a:pt x="76" y="30"/>
                    </a:cubicBezTo>
                    <a:cubicBezTo>
                      <a:pt x="59" y="18"/>
                      <a:pt x="42" y="18"/>
                      <a:pt x="25" y="30"/>
                    </a:cubicBezTo>
                    <a:cubicBezTo>
                      <a:pt x="18" y="35"/>
                      <a:pt x="10" y="34"/>
                      <a:pt x="4" y="27"/>
                    </a:cubicBezTo>
                    <a:cubicBezTo>
                      <a:pt x="0" y="21"/>
                      <a:pt x="0" y="14"/>
                      <a:pt x="4" y="8"/>
                    </a:cubicBezTo>
                    <a:cubicBezTo>
                      <a:pt x="10" y="1"/>
                      <a:pt x="18" y="0"/>
                      <a:pt x="26" y="6"/>
                    </a:cubicBezTo>
                    <a:cubicBezTo>
                      <a:pt x="43" y="18"/>
                      <a:pt x="59" y="19"/>
                      <a:pt x="76" y="5"/>
                    </a:cubicBezTo>
                    <a:cubicBezTo>
                      <a:pt x="81" y="1"/>
                      <a:pt x="88" y="1"/>
                      <a:pt x="94" y="6"/>
                    </a:cubicBezTo>
                    <a:cubicBezTo>
                      <a:pt x="99" y="9"/>
                      <a:pt x="100" y="14"/>
                      <a:pt x="100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34" name="Freeform 189">
                <a:extLst>
                  <a:ext uri="{FF2B5EF4-FFF2-40B4-BE49-F238E27FC236}">
                    <a16:creationId xmlns:a16="http://schemas.microsoft.com/office/drawing/2014/main" id="{CE4D496B-6F5F-4494-8954-A8E939B08B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0" y="3071"/>
                <a:ext cx="159" cy="65"/>
              </a:xfrm>
              <a:custGeom>
                <a:avLst/>
                <a:gdLst>
                  <a:gd name="T0" fmla="*/ 55 w 88"/>
                  <a:gd name="T1" fmla="*/ 12 h 36"/>
                  <a:gd name="T2" fmla="*/ 65 w 88"/>
                  <a:gd name="T3" fmla="*/ 4 h 36"/>
                  <a:gd name="T4" fmla="*/ 84 w 88"/>
                  <a:gd name="T5" fmla="*/ 11 h 36"/>
                  <a:gd name="T6" fmla="*/ 83 w 88"/>
                  <a:gd name="T7" fmla="*/ 27 h 36"/>
                  <a:gd name="T8" fmla="*/ 64 w 88"/>
                  <a:gd name="T9" fmla="*/ 31 h 36"/>
                  <a:gd name="T10" fmla="*/ 25 w 88"/>
                  <a:gd name="T11" fmla="*/ 30 h 36"/>
                  <a:gd name="T12" fmla="*/ 5 w 88"/>
                  <a:gd name="T13" fmla="*/ 27 h 36"/>
                  <a:gd name="T14" fmla="*/ 6 w 88"/>
                  <a:gd name="T15" fmla="*/ 8 h 36"/>
                  <a:gd name="T16" fmla="*/ 27 w 88"/>
                  <a:gd name="T17" fmla="*/ 7 h 36"/>
                  <a:gd name="T18" fmla="*/ 55 w 88"/>
                  <a:gd name="T19" fmla="*/ 1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8" h="36">
                    <a:moveTo>
                      <a:pt x="55" y="12"/>
                    </a:moveTo>
                    <a:cubicBezTo>
                      <a:pt x="58" y="9"/>
                      <a:pt x="61" y="6"/>
                      <a:pt x="65" y="4"/>
                    </a:cubicBezTo>
                    <a:cubicBezTo>
                      <a:pt x="73" y="1"/>
                      <a:pt x="80" y="4"/>
                      <a:pt x="84" y="11"/>
                    </a:cubicBezTo>
                    <a:cubicBezTo>
                      <a:pt x="88" y="16"/>
                      <a:pt x="87" y="22"/>
                      <a:pt x="83" y="27"/>
                    </a:cubicBezTo>
                    <a:cubicBezTo>
                      <a:pt x="78" y="33"/>
                      <a:pt x="70" y="36"/>
                      <a:pt x="64" y="31"/>
                    </a:cubicBezTo>
                    <a:cubicBezTo>
                      <a:pt x="51" y="20"/>
                      <a:pt x="39" y="19"/>
                      <a:pt x="25" y="30"/>
                    </a:cubicBezTo>
                    <a:cubicBezTo>
                      <a:pt x="19" y="36"/>
                      <a:pt x="10" y="34"/>
                      <a:pt x="5" y="27"/>
                    </a:cubicBezTo>
                    <a:cubicBezTo>
                      <a:pt x="0" y="21"/>
                      <a:pt x="1" y="14"/>
                      <a:pt x="6" y="8"/>
                    </a:cubicBezTo>
                    <a:cubicBezTo>
                      <a:pt x="12" y="1"/>
                      <a:pt x="20" y="0"/>
                      <a:pt x="27" y="7"/>
                    </a:cubicBezTo>
                    <a:cubicBezTo>
                      <a:pt x="35" y="16"/>
                      <a:pt x="44" y="17"/>
                      <a:pt x="55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35" name="Freeform 190">
                <a:extLst>
                  <a:ext uri="{FF2B5EF4-FFF2-40B4-BE49-F238E27FC236}">
                    <a16:creationId xmlns:a16="http://schemas.microsoft.com/office/drawing/2014/main" id="{8BD0BE42-142C-4A00-9A73-C0E2279336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7" y="3214"/>
                <a:ext cx="36" cy="249"/>
              </a:xfrm>
              <a:custGeom>
                <a:avLst/>
                <a:gdLst>
                  <a:gd name="T0" fmla="*/ 13 w 20"/>
                  <a:gd name="T1" fmla="*/ 45 h 137"/>
                  <a:gd name="T2" fmla="*/ 13 w 20"/>
                  <a:gd name="T3" fmla="*/ 116 h 137"/>
                  <a:gd name="T4" fmla="*/ 12 w 20"/>
                  <a:gd name="T5" fmla="*/ 133 h 137"/>
                  <a:gd name="T6" fmla="*/ 8 w 20"/>
                  <a:gd name="T7" fmla="*/ 137 h 137"/>
                  <a:gd name="T8" fmla="*/ 4 w 20"/>
                  <a:gd name="T9" fmla="*/ 109 h 137"/>
                  <a:gd name="T10" fmla="*/ 4 w 20"/>
                  <a:gd name="T11" fmla="*/ 7 h 137"/>
                  <a:gd name="T12" fmla="*/ 4 w 20"/>
                  <a:gd name="T13" fmla="*/ 0 h 137"/>
                  <a:gd name="T14" fmla="*/ 13 w 20"/>
                  <a:gd name="T15" fmla="*/ 45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" h="137">
                    <a:moveTo>
                      <a:pt x="13" y="45"/>
                    </a:moveTo>
                    <a:cubicBezTo>
                      <a:pt x="13" y="69"/>
                      <a:pt x="13" y="92"/>
                      <a:pt x="13" y="116"/>
                    </a:cubicBezTo>
                    <a:cubicBezTo>
                      <a:pt x="12" y="122"/>
                      <a:pt x="12" y="127"/>
                      <a:pt x="12" y="133"/>
                    </a:cubicBezTo>
                    <a:cubicBezTo>
                      <a:pt x="11" y="134"/>
                      <a:pt x="10" y="137"/>
                      <a:pt x="8" y="137"/>
                    </a:cubicBezTo>
                    <a:cubicBezTo>
                      <a:pt x="0" y="128"/>
                      <a:pt x="5" y="118"/>
                      <a:pt x="4" y="109"/>
                    </a:cubicBezTo>
                    <a:cubicBezTo>
                      <a:pt x="4" y="75"/>
                      <a:pt x="4" y="41"/>
                      <a:pt x="4" y="7"/>
                    </a:cubicBezTo>
                    <a:cubicBezTo>
                      <a:pt x="3" y="5"/>
                      <a:pt x="3" y="2"/>
                      <a:pt x="4" y="0"/>
                    </a:cubicBezTo>
                    <a:cubicBezTo>
                      <a:pt x="20" y="13"/>
                      <a:pt x="8" y="30"/>
                      <a:pt x="13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36" name="Freeform 191">
                <a:extLst>
                  <a:ext uri="{FF2B5EF4-FFF2-40B4-BE49-F238E27FC236}">
                    <a16:creationId xmlns:a16="http://schemas.microsoft.com/office/drawing/2014/main" id="{7187DE3C-EA26-4D49-A6FC-53DDCDEA23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7" y="3191"/>
                <a:ext cx="62" cy="161"/>
              </a:xfrm>
              <a:custGeom>
                <a:avLst/>
                <a:gdLst>
                  <a:gd name="T0" fmla="*/ 16 w 34"/>
                  <a:gd name="T1" fmla="*/ 89 h 89"/>
                  <a:gd name="T2" fmla="*/ 15 w 34"/>
                  <a:gd name="T3" fmla="*/ 51 h 89"/>
                  <a:gd name="T4" fmla="*/ 6 w 34"/>
                  <a:gd name="T5" fmla="*/ 22 h 89"/>
                  <a:gd name="T6" fmla="*/ 8 w 34"/>
                  <a:gd name="T7" fmla="*/ 5 h 89"/>
                  <a:gd name="T8" fmla="*/ 24 w 34"/>
                  <a:gd name="T9" fmla="*/ 3 h 89"/>
                  <a:gd name="T10" fmla="*/ 29 w 34"/>
                  <a:gd name="T11" fmla="*/ 18 h 89"/>
                  <a:gd name="T12" fmla="*/ 19 w 34"/>
                  <a:gd name="T13" fmla="*/ 74 h 89"/>
                  <a:gd name="T14" fmla="*/ 16 w 34"/>
                  <a:gd name="T15" fmla="*/ 8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4" h="89">
                    <a:moveTo>
                      <a:pt x="16" y="89"/>
                    </a:moveTo>
                    <a:cubicBezTo>
                      <a:pt x="13" y="76"/>
                      <a:pt x="15" y="63"/>
                      <a:pt x="15" y="51"/>
                    </a:cubicBezTo>
                    <a:cubicBezTo>
                      <a:pt x="14" y="41"/>
                      <a:pt x="17" y="30"/>
                      <a:pt x="6" y="22"/>
                    </a:cubicBezTo>
                    <a:cubicBezTo>
                      <a:pt x="0" y="18"/>
                      <a:pt x="2" y="10"/>
                      <a:pt x="8" y="5"/>
                    </a:cubicBezTo>
                    <a:cubicBezTo>
                      <a:pt x="12" y="0"/>
                      <a:pt x="19" y="0"/>
                      <a:pt x="24" y="3"/>
                    </a:cubicBezTo>
                    <a:cubicBezTo>
                      <a:pt x="29" y="7"/>
                      <a:pt x="34" y="14"/>
                      <a:pt x="29" y="18"/>
                    </a:cubicBezTo>
                    <a:cubicBezTo>
                      <a:pt x="12" y="35"/>
                      <a:pt x="22" y="56"/>
                      <a:pt x="19" y="74"/>
                    </a:cubicBezTo>
                    <a:cubicBezTo>
                      <a:pt x="19" y="79"/>
                      <a:pt x="20" y="84"/>
                      <a:pt x="16" y="8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37" name="Freeform 192">
                <a:extLst>
                  <a:ext uri="{FF2B5EF4-FFF2-40B4-BE49-F238E27FC236}">
                    <a16:creationId xmlns:a16="http://schemas.microsoft.com/office/drawing/2014/main" id="{3598C8C5-8AFC-4BC4-A3DD-1DFB4EFAB7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5" y="3004"/>
                <a:ext cx="65" cy="71"/>
              </a:xfrm>
              <a:custGeom>
                <a:avLst/>
                <a:gdLst>
                  <a:gd name="T0" fmla="*/ 17 w 36"/>
                  <a:gd name="T1" fmla="*/ 0 h 39"/>
                  <a:gd name="T2" fmla="*/ 20 w 36"/>
                  <a:gd name="T3" fmla="*/ 1 h 39"/>
                  <a:gd name="T4" fmla="*/ 27 w 36"/>
                  <a:gd name="T5" fmla="*/ 9 h 39"/>
                  <a:gd name="T6" fmla="*/ 29 w 36"/>
                  <a:gd name="T7" fmla="*/ 31 h 39"/>
                  <a:gd name="T8" fmla="*/ 8 w 36"/>
                  <a:gd name="T9" fmla="*/ 33 h 39"/>
                  <a:gd name="T10" fmla="*/ 7 w 36"/>
                  <a:gd name="T11" fmla="*/ 10 h 39"/>
                  <a:gd name="T12" fmla="*/ 17 w 36"/>
                  <a:gd name="T13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39">
                    <a:moveTo>
                      <a:pt x="17" y="0"/>
                    </a:moveTo>
                    <a:cubicBezTo>
                      <a:pt x="18" y="1"/>
                      <a:pt x="19" y="1"/>
                      <a:pt x="20" y="1"/>
                    </a:cubicBezTo>
                    <a:cubicBezTo>
                      <a:pt x="21" y="5"/>
                      <a:pt x="23" y="7"/>
                      <a:pt x="27" y="9"/>
                    </a:cubicBezTo>
                    <a:cubicBezTo>
                      <a:pt x="36" y="14"/>
                      <a:pt x="36" y="23"/>
                      <a:pt x="29" y="31"/>
                    </a:cubicBezTo>
                    <a:cubicBezTo>
                      <a:pt x="23" y="38"/>
                      <a:pt x="15" y="39"/>
                      <a:pt x="8" y="33"/>
                    </a:cubicBezTo>
                    <a:cubicBezTo>
                      <a:pt x="0" y="26"/>
                      <a:pt x="0" y="18"/>
                      <a:pt x="7" y="10"/>
                    </a:cubicBezTo>
                    <a:cubicBezTo>
                      <a:pt x="10" y="7"/>
                      <a:pt x="13" y="4"/>
                      <a:pt x="1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38" name="Freeform 193">
                <a:extLst>
                  <a:ext uri="{FF2B5EF4-FFF2-40B4-BE49-F238E27FC236}">
                    <a16:creationId xmlns:a16="http://schemas.microsoft.com/office/drawing/2014/main" id="{339A3F3D-F5A3-42E7-AA3A-98AA0BAB23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8" y="2962"/>
                <a:ext cx="55" cy="51"/>
              </a:xfrm>
              <a:custGeom>
                <a:avLst/>
                <a:gdLst>
                  <a:gd name="T0" fmla="*/ 22 w 30"/>
                  <a:gd name="T1" fmla="*/ 3 h 28"/>
                  <a:gd name="T2" fmla="*/ 28 w 30"/>
                  <a:gd name="T3" fmla="*/ 4 h 28"/>
                  <a:gd name="T4" fmla="*/ 28 w 30"/>
                  <a:gd name="T5" fmla="*/ 6 h 28"/>
                  <a:gd name="T6" fmla="*/ 13 w 30"/>
                  <a:gd name="T7" fmla="*/ 28 h 28"/>
                  <a:gd name="T8" fmla="*/ 1 w 30"/>
                  <a:gd name="T9" fmla="*/ 15 h 28"/>
                  <a:gd name="T10" fmla="*/ 22 w 30"/>
                  <a:gd name="T11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28">
                    <a:moveTo>
                      <a:pt x="22" y="3"/>
                    </a:moveTo>
                    <a:cubicBezTo>
                      <a:pt x="24" y="3"/>
                      <a:pt x="26" y="3"/>
                      <a:pt x="28" y="4"/>
                    </a:cubicBezTo>
                    <a:cubicBezTo>
                      <a:pt x="28" y="4"/>
                      <a:pt x="28" y="5"/>
                      <a:pt x="28" y="6"/>
                    </a:cubicBezTo>
                    <a:cubicBezTo>
                      <a:pt x="27" y="16"/>
                      <a:pt x="30" y="28"/>
                      <a:pt x="13" y="28"/>
                    </a:cubicBezTo>
                    <a:cubicBezTo>
                      <a:pt x="5" y="28"/>
                      <a:pt x="1" y="23"/>
                      <a:pt x="1" y="15"/>
                    </a:cubicBezTo>
                    <a:cubicBezTo>
                      <a:pt x="0" y="0"/>
                      <a:pt x="14" y="5"/>
                      <a:pt x="2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39" name="Freeform 194">
                <a:extLst>
                  <a:ext uri="{FF2B5EF4-FFF2-40B4-BE49-F238E27FC236}">
                    <a16:creationId xmlns:a16="http://schemas.microsoft.com/office/drawing/2014/main" id="{52C305DA-D5D5-4A6B-9DE9-29FABF927B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0" y="3374"/>
                <a:ext cx="9" cy="239"/>
              </a:xfrm>
              <a:custGeom>
                <a:avLst/>
                <a:gdLst>
                  <a:gd name="T0" fmla="*/ 2 w 5"/>
                  <a:gd name="T1" fmla="*/ 128 h 132"/>
                  <a:gd name="T2" fmla="*/ 2 w 5"/>
                  <a:gd name="T3" fmla="*/ 4 h 132"/>
                  <a:gd name="T4" fmla="*/ 5 w 5"/>
                  <a:gd name="T5" fmla="*/ 0 h 132"/>
                  <a:gd name="T6" fmla="*/ 5 w 5"/>
                  <a:gd name="T7" fmla="*/ 132 h 132"/>
                  <a:gd name="T8" fmla="*/ 2 w 5"/>
                  <a:gd name="T9" fmla="*/ 128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32">
                    <a:moveTo>
                      <a:pt x="2" y="128"/>
                    </a:moveTo>
                    <a:cubicBezTo>
                      <a:pt x="2" y="87"/>
                      <a:pt x="2" y="46"/>
                      <a:pt x="2" y="4"/>
                    </a:cubicBezTo>
                    <a:cubicBezTo>
                      <a:pt x="2" y="4"/>
                      <a:pt x="3" y="3"/>
                      <a:pt x="5" y="0"/>
                    </a:cubicBezTo>
                    <a:cubicBezTo>
                      <a:pt x="5" y="46"/>
                      <a:pt x="5" y="89"/>
                      <a:pt x="5" y="132"/>
                    </a:cubicBezTo>
                    <a:cubicBezTo>
                      <a:pt x="2" y="132"/>
                      <a:pt x="0" y="132"/>
                      <a:pt x="2" y="1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40" name="Freeform 195">
                <a:extLst>
                  <a:ext uri="{FF2B5EF4-FFF2-40B4-BE49-F238E27FC236}">
                    <a16:creationId xmlns:a16="http://schemas.microsoft.com/office/drawing/2014/main" id="{01946C93-725B-45FB-956C-59D8794E61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8" y="3668"/>
                <a:ext cx="53" cy="52"/>
              </a:xfrm>
              <a:custGeom>
                <a:avLst/>
                <a:gdLst>
                  <a:gd name="T0" fmla="*/ 26 w 29"/>
                  <a:gd name="T1" fmla="*/ 7 h 29"/>
                  <a:gd name="T2" fmla="*/ 21 w 29"/>
                  <a:gd name="T3" fmla="*/ 26 h 29"/>
                  <a:gd name="T4" fmla="*/ 6 w 29"/>
                  <a:gd name="T5" fmla="*/ 26 h 29"/>
                  <a:gd name="T6" fmla="*/ 2 w 29"/>
                  <a:gd name="T7" fmla="*/ 10 h 29"/>
                  <a:gd name="T8" fmla="*/ 22 w 29"/>
                  <a:gd name="T9" fmla="*/ 2 h 29"/>
                  <a:gd name="T10" fmla="*/ 26 w 29"/>
                  <a:gd name="T11" fmla="*/ 7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29">
                    <a:moveTo>
                      <a:pt x="26" y="7"/>
                    </a:moveTo>
                    <a:cubicBezTo>
                      <a:pt x="27" y="14"/>
                      <a:pt x="29" y="21"/>
                      <a:pt x="21" y="26"/>
                    </a:cubicBezTo>
                    <a:cubicBezTo>
                      <a:pt x="16" y="29"/>
                      <a:pt x="11" y="29"/>
                      <a:pt x="6" y="26"/>
                    </a:cubicBezTo>
                    <a:cubicBezTo>
                      <a:pt x="1" y="22"/>
                      <a:pt x="0" y="16"/>
                      <a:pt x="2" y="10"/>
                    </a:cubicBezTo>
                    <a:cubicBezTo>
                      <a:pt x="6" y="0"/>
                      <a:pt x="14" y="1"/>
                      <a:pt x="22" y="2"/>
                    </a:cubicBezTo>
                    <a:cubicBezTo>
                      <a:pt x="26" y="1"/>
                      <a:pt x="27" y="3"/>
                      <a:pt x="26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41" name="Freeform 196">
                <a:extLst>
                  <a:ext uri="{FF2B5EF4-FFF2-40B4-BE49-F238E27FC236}">
                    <a16:creationId xmlns:a16="http://schemas.microsoft.com/office/drawing/2014/main" id="{DCEED4FF-7A70-4FC8-982D-8E3B176F36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2" y="3455"/>
                <a:ext cx="85" cy="82"/>
              </a:xfrm>
              <a:custGeom>
                <a:avLst/>
                <a:gdLst>
                  <a:gd name="T0" fmla="*/ 0 w 47"/>
                  <a:gd name="T1" fmla="*/ 4 h 45"/>
                  <a:gd name="T2" fmla="*/ 4 w 47"/>
                  <a:gd name="T3" fmla="*/ 0 h 45"/>
                  <a:gd name="T4" fmla="*/ 31 w 47"/>
                  <a:gd name="T5" fmla="*/ 16 h 45"/>
                  <a:gd name="T6" fmla="*/ 36 w 47"/>
                  <a:gd name="T7" fmla="*/ 43 h 45"/>
                  <a:gd name="T8" fmla="*/ 36 w 47"/>
                  <a:gd name="T9" fmla="*/ 43 h 45"/>
                  <a:gd name="T10" fmla="*/ 15 w 47"/>
                  <a:gd name="T11" fmla="*/ 28 h 45"/>
                  <a:gd name="T12" fmla="*/ 0 w 47"/>
                  <a:gd name="T13" fmla="*/ 4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45">
                    <a:moveTo>
                      <a:pt x="0" y="4"/>
                    </a:moveTo>
                    <a:cubicBezTo>
                      <a:pt x="1" y="3"/>
                      <a:pt x="2" y="1"/>
                      <a:pt x="4" y="0"/>
                    </a:cubicBezTo>
                    <a:cubicBezTo>
                      <a:pt x="11" y="8"/>
                      <a:pt x="18" y="14"/>
                      <a:pt x="31" y="16"/>
                    </a:cubicBezTo>
                    <a:cubicBezTo>
                      <a:pt x="47" y="19"/>
                      <a:pt x="45" y="32"/>
                      <a:pt x="36" y="43"/>
                    </a:cubicBezTo>
                    <a:cubicBezTo>
                      <a:pt x="36" y="43"/>
                      <a:pt x="36" y="43"/>
                      <a:pt x="36" y="43"/>
                    </a:cubicBezTo>
                    <a:cubicBezTo>
                      <a:pt x="24" y="45"/>
                      <a:pt x="14" y="43"/>
                      <a:pt x="15" y="28"/>
                    </a:cubicBezTo>
                    <a:cubicBezTo>
                      <a:pt x="16" y="15"/>
                      <a:pt x="3" y="13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42" name="Freeform 197">
                <a:extLst>
                  <a:ext uri="{FF2B5EF4-FFF2-40B4-BE49-F238E27FC236}">
                    <a16:creationId xmlns:a16="http://schemas.microsoft.com/office/drawing/2014/main" id="{D370CBAF-3B20-48DD-A231-0AEFB4BCB7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1" y="3158"/>
                <a:ext cx="63" cy="69"/>
              </a:xfrm>
              <a:custGeom>
                <a:avLst/>
                <a:gdLst>
                  <a:gd name="T0" fmla="*/ 35 w 35"/>
                  <a:gd name="T1" fmla="*/ 31 h 38"/>
                  <a:gd name="T2" fmla="*/ 35 w 35"/>
                  <a:gd name="T3" fmla="*/ 38 h 38"/>
                  <a:gd name="T4" fmla="*/ 15 w 35"/>
                  <a:gd name="T5" fmla="*/ 28 h 38"/>
                  <a:gd name="T6" fmla="*/ 1 w 35"/>
                  <a:gd name="T7" fmla="*/ 13 h 38"/>
                  <a:gd name="T8" fmla="*/ 13 w 35"/>
                  <a:gd name="T9" fmla="*/ 0 h 38"/>
                  <a:gd name="T10" fmla="*/ 28 w 35"/>
                  <a:gd name="T11" fmla="*/ 14 h 38"/>
                  <a:gd name="T12" fmla="*/ 35 w 35"/>
                  <a:gd name="T13" fmla="*/ 31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" h="38">
                    <a:moveTo>
                      <a:pt x="35" y="31"/>
                    </a:moveTo>
                    <a:cubicBezTo>
                      <a:pt x="35" y="33"/>
                      <a:pt x="35" y="36"/>
                      <a:pt x="35" y="38"/>
                    </a:cubicBezTo>
                    <a:cubicBezTo>
                      <a:pt x="29" y="34"/>
                      <a:pt x="25" y="27"/>
                      <a:pt x="15" y="28"/>
                    </a:cubicBezTo>
                    <a:cubicBezTo>
                      <a:pt x="6" y="29"/>
                      <a:pt x="0" y="22"/>
                      <a:pt x="1" y="13"/>
                    </a:cubicBezTo>
                    <a:cubicBezTo>
                      <a:pt x="1" y="6"/>
                      <a:pt x="6" y="1"/>
                      <a:pt x="13" y="0"/>
                    </a:cubicBezTo>
                    <a:cubicBezTo>
                      <a:pt x="22" y="0"/>
                      <a:pt x="29" y="4"/>
                      <a:pt x="28" y="14"/>
                    </a:cubicBezTo>
                    <a:cubicBezTo>
                      <a:pt x="27" y="22"/>
                      <a:pt x="31" y="26"/>
                      <a:pt x="35" y="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43" name="Freeform 198">
                <a:extLst>
                  <a:ext uri="{FF2B5EF4-FFF2-40B4-BE49-F238E27FC236}">
                    <a16:creationId xmlns:a16="http://schemas.microsoft.com/office/drawing/2014/main" id="{ED08E496-A9D1-4359-8A6A-51546C96F2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2" y="3105"/>
                <a:ext cx="40" cy="46"/>
              </a:xfrm>
              <a:custGeom>
                <a:avLst/>
                <a:gdLst>
                  <a:gd name="T0" fmla="*/ 22 w 22"/>
                  <a:gd name="T1" fmla="*/ 16 h 25"/>
                  <a:gd name="T2" fmla="*/ 15 w 22"/>
                  <a:gd name="T3" fmla="*/ 23 h 25"/>
                  <a:gd name="T4" fmla="*/ 0 w 22"/>
                  <a:gd name="T5" fmla="*/ 10 h 25"/>
                  <a:gd name="T6" fmla="*/ 10 w 22"/>
                  <a:gd name="T7" fmla="*/ 1 h 25"/>
                  <a:gd name="T8" fmla="*/ 22 w 22"/>
                  <a:gd name="T9" fmla="*/ 1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5">
                    <a:moveTo>
                      <a:pt x="22" y="16"/>
                    </a:moveTo>
                    <a:cubicBezTo>
                      <a:pt x="22" y="22"/>
                      <a:pt x="19" y="25"/>
                      <a:pt x="15" y="23"/>
                    </a:cubicBezTo>
                    <a:cubicBezTo>
                      <a:pt x="8" y="21"/>
                      <a:pt x="0" y="19"/>
                      <a:pt x="0" y="10"/>
                    </a:cubicBezTo>
                    <a:cubicBezTo>
                      <a:pt x="0" y="4"/>
                      <a:pt x="4" y="0"/>
                      <a:pt x="10" y="1"/>
                    </a:cubicBezTo>
                    <a:cubicBezTo>
                      <a:pt x="19" y="2"/>
                      <a:pt x="19" y="11"/>
                      <a:pt x="22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44" name="Freeform 199">
                <a:extLst>
                  <a:ext uri="{FF2B5EF4-FFF2-40B4-BE49-F238E27FC236}">
                    <a16:creationId xmlns:a16="http://schemas.microsoft.com/office/drawing/2014/main" id="{5129AA1A-8B41-4290-B885-3E79905A2F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8" y="3606"/>
                <a:ext cx="71" cy="74"/>
              </a:xfrm>
              <a:custGeom>
                <a:avLst/>
                <a:gdLst>
                  <a:gd name="T0" fmla="*/ 4 w 39"/>
                  <a:gd name="T1" fmla="*/ 41 h 41"/>
                  <a:gd name="T2" fmla="*/ 0 w 39"/>
                  <a:gd name="T3" fmla="*/ 36 h 41"/>
                  <a:gd name="T4" fmla="*/ 36 w 39"/>
                  <a:gd name="T5" fmla="*/ 0 h 41"/>
                  <a:gd name="T6" fmla="*/ 39 w 39"/>
                  <a:gd name="T7" fmla="*/ 4 h 41"/>
                  <a:gd name="T8" fmla="*/ 4 w 39"/>
                  <a:gd name="T9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41">
                    <a:moveTo>
                      <a:pt x="4" y="41"/>
                    </a:moveTo>
                    <a:cubicBezTo>
                      <a:pt x="3" y="39"/>
                      <a:pt x="1" y="38"/>
                      <a:pt x="0" y="36"/>
                    </a:cubicBezTo>
                    <a:cubicBezTo>
                      <a:pt x="12" y="24"/>
                      <a:pt x="24" y="12"/>
                      <a:pt x="36" y="0"/>
                    </a:cubicBezTo>
                    <a:cubicBezTo>
                      <a:pt x="37" y="1"/>
                      <a:pt x="38" y="3"/>
                      <a:pt x="39" y="4"/>
                    </a:cubicBezTo>
                    <a:cubicBezTo>
                      <a:pt x="30" y="18"/>
                      <a:pt x="16" y="29"/>
                      <a:pt x="4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45" name="Freeform 200">
                <a:extLst>
                  <a:ext uri="{FF2B5EF4-FFF2-40B4-BE49-F238E27FC236}">
                    <a16:creationId xmlns:a16="http://schemas.microsoft.com/office/drawing/2014/main" id="{FFE7156A-8ECD-48E0-B382-53BB60AABE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2" y="3486"/>
                <a:ext cx="52" cy="55"/>
              </a:xfrm>
              <a:custGeom>
                <a:avLst/>
                <a:gdLst>
                  <a:gd name="T0" fmla="*/ 29 w 29"/>
                  <a:gd name="T1" fmla="*/ 14 h 30"/>
                  <a:gd name="T2" fmla="*/ 13 w 29"/>
                  <a:gd name="T3" fmla="*/ 29 h 30"/>
                  <a:gd name="T4" fmla="*/ 0 w 29"/>
                  <a:gd name="T5" fmla="*/ 14 h 30"/>
                  <a:gd name="T6" fmla="*/ 16 w 29"/>
                  <a:gd name="T7" fmla="*/ 1 h 30"/>
                  <a:gd name="T8" fmla="*/ 29 w 29"/>
                  <a:gd name="T9" fmla="*/ 14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30">
                    <a:moveTo>
                      <a:pt x="29" y="14"/>
                    </a:moveTo>
                    <a:cubicBezTo>
                      <a:pt x="28" y="25"/>
                      <a:pt x="22" y="30"/>
                      <a:pt x="13" y="29"/>
                    </a:cubicBezTo>
                    <a:cubicBezTo>
                      <a:pt x="5" y="28"/>
                      <a:pt x="0" y="23"/>
                      <a:pt x="0" y="14"/>
                    </a:cubicBezTo>
                    <a:cubicBezTo>
                      <a:pt x="1" y="5"/>
                      <a:pt x="7" y="0"/>
                      <a:pt x="16" y="1"/>
                    </a:cubicBezTo>
                    <a:cubicBezTo>
                      <a:pt x="25" y="2"/>
                      <a:pt x="29" y="7"/>
                      <a:pt x="29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46" name="Freeform 201">
                <a:extLst>
                  <a:ext uri="{FF2B5EF4-FFF2-40B4-BE49-F238E27FC236}">
                    <a16:creationId xmlns:a16="http://schemas.microsoft.com/office/drawing/2014/main" id="{6747CA8C-A329-4DD8-9B74-BA48F20094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7" y="3076"/>
                <a:ext cx="55" cy="53"/>
              </a:xfrm>
              <a:custGeom>
                <a:avLst/>
                <a:gdLst>
                  <a:gd name="T0" fmla="*/ 17 w 30"/>
                  <a:gd name="T1" fmla="*/ 29 h 29"/>
                  <a:gd name="T2" fmla="*/ 1 w 30"/>
                  <a:gd name="T3" fmla="*/ 17 h 29"/>
                  <a:gd name="T4" fmla="*/ 14 w 30"/>
                  <a:gd name="T5" fmla="*/ 1 h 29"/>
                  <a:gd name="T6" fmla="*/ 30 w 30"/>
                  <a:gd name="T7" fmla="*/ 15 h 29"/>
                  <a:gd name="T8" fmla="*/ 17 w 30"/>
                  <a:gd name="T9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9">
                    <a:moveTo>
                      <a:pt x="17" y="29"/>
                    </a:moveTo>
                    <a:cubicBezTo>
                      <a:pt x="7" y="29"/>
                      <a:pt x="2" y="25"/>
                      <a:pt x="1" y="17"/>
                    </a:cubicBezTo>
                    <a:cubicBezTo>
                      <a:pt x="0" y="7"/>
                      <a:pt x="5" y="1"/>
                      <a:pt x="14" y="1"/>
                    </a:cubicBezTo>
                    <a:cubicBezTo>
                      <a:pt x="23" y="0"/>
                      <a:pt x="29" y="6"/>
                      <a:pt x="30" y="15"/>
                    </a:cubicBezTo>
                    <a:cubicBezTo>
                      <a:pt x="30" y="23"/>
                      <a:pt x="24" y="28"/>
                      <a:pt x="17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47" name="Freeform 202">
                <a:extLst>
                  <a:ext uri="{FF2B5EF4-FFF2-40B4-BE49-F238E27FC236}">
                    <a16:creationId xmlns:a16="http://schemas.microsoft.com/office/drawing/2014/main" id="{14C69CB6-9FE6-4A9E-806E-67D97A67B1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2" y="2955"/>
                <a:ext cx="55" cy="53"/>
              </a:xfrm>
              <a:custGeom>
                <a:avLst/>
                <a:gdLst>
                  <a:gd name="T0" fmla="*/ 30 w 30"/>
                  <a:gd name="T1" fmla="*/ 13 h 29"/>
                  <a:gd name="T2" fmla="*/ 16 w 30"/>
                  <a:gd name="T3" fmla="*/ 28 h 29"/>
                  <a:gd name="T4" fmla="*/ 1 w 30"/>
                  <a:gd name="T5" fmla="*/ 16 h 29"/>
                  <a:gd name="T6" fmla="*/ 15 w 30"/>
                  <a:gd name="T7" fmla="*/ 0 h 29"/>
                  <a:gd name="T8" fmla="*/ 30 w 30"/>
                  <a:gd name="T9" fmla="*/ 13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9">
                    <a:moveTo>
                      <a:pt x="30" y="13"/>
                    </a:moveTo>
                    <a:cubicBezTo>
                      <a:pt x="29" y="22"/>
                      <a:pt x="25" y="28"/>
                      <a:pt x="16" y="28"/>
                    </a:cubicBezTo>
                    <a:cubicBezTo>
                      <a:pt x="8" y="29"/>
                      <a:pt x="2" y="25"/>
                      <a:pt x="1" y="16"/>
                    </a:cubicBezTo>
                    <a:cubicBezTo>
                      <a:pt x="0" y="7"/>
                      <a:pt x="6" y="1"/>
                      <a:pt x="15" y="0"/>
                    </a:cubicBezTo>
                    <a:cubicBezTo>
                      <a:pt x="23" y="0"/>
                      <a:pt x="28" y="5"/>
                      <a:pt x="30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48" name="Freeform 203">
                <a:extLst>
                  <a:ext uri="{FF2B5EF4-FFF2-40B4-BE49-F238E27FC236}">
                    <a16:creationId xmlns:a16="http://schemas.microsoft.com/office/drawing/2014/main" id="{EAF91FE6-7DAC-4B1C-90B8-302A939790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6" y="3066"/>
                <a:ext cx="23" cy="27"/>
              </a:xfrm>
              <a:custGeom>
                <a:avLst/>
                <a:gdLst>
                  <a:gd name="T0" fmla="*/ 13 w 13"/>
                  <a:gd name="T1" fmla="*/ 15 h 15"/>
                  <a:gd name="T2" fmla="*/ 1 w 13"/>
                  <a:gd name="T3" fmla="*/ 6 h 15"/>
                  <a:gd name="T4" fmla="*/ 5 w 13"/>
                  <a:gd name="T5" fmla="*/ 0 h 15"/>
                  <a:gd name="T6" fmla="*/ 13 w 13"/>
                  <a:gd name="T7" fmla="*/ 15 h 15"/>
                  <a:gd name="T8" fmla="*/ 13 w 13"/>
                  <a:gd name="T9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5">
                    <a:moveTo>
                      <a:pt x="13" y="15"/>
                    </a:moveTo>
                    <a:cubicBezTo>
                      <a:pt x="7" y="14"/>
                      <a:pt x="0" y="14"/>
                      <a:pt x="1" y="6"/>
                    </a:cubicBezTo>
                    <a:cubicBezTo>
                      <a:pt x="1" y="3"/>
                      <a:pt x="2" y="0"/>
                      <a:pt x="5" y="0"/>
                    </a:cubicBezTo>
                    <a:cubicBezTo>
                      <a:pt x="13" y="2"/>
                      <a:pt x="12" y="9"/>
                      <a:pt x="13" y="15"/>
                    </a:cubicBezTo>
                    <a:cubicBezTo>
                      <a:pt x="13" y="15"/>
                      <a:pt x="13" y="15"/>
                      <a:pt x="13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49" name="Freeform 204">
                <a:extLst>
                  <a:ext uri="{FF2B5EF4-FFF2-40B4-BE49-F238E27FC236}">
                    <a16:creationId xmlns:a16="http://schemas.microsoft.com/office/drawing/2014/main" id="{B7C4E329-9A84-41F4-A6E5-91E5E7BFE5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34" y="3111"/>
                <a:ext cx="38" cy="31"/>
              </a:xfrm>
              <a:custGeom>
                <a:avLst/>
                <a:gdLst>
                  <a:gd name="T0" fmla="*/ 11 w 21"/>
                  <a:gd name="T1" fmla="*/ 0 h 17"/>
                  <a:gd name="T2" fmla="*/ 14 w 21"/>
                  <a:gd name="T3" fmla="*/ 3 h 17"/>
                  <a:gd name="T4" fmla="*/ 14 w 21"/>
                  <a:gd name="T5" fmla="*/ 16 h 17"/>
                  <a:gd name="T6" fmla="*/ 7 w 21"/>
                  <a:gd name="T7" fmla="*/ 15 h 17"/>
                  <a:gd name="T8" fmla="*/ 11 w 21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7">
                    <a:moveTo>
                      <a:pt x="11" y="0"/>
                    </a:moveTo>
                    <a:cubicBezTo>
                      <a:pt x="12" y="1"/>
                      <a:pt x="13" y="2"/>
                      <a:pt x="14" y="3"/>
                    </a:cubicBezTo>
                    <a:cubicBezTo>
                      <a:pt x="16" y="7"/>
                      <a:pt x="21" y="12"/>
                      <a:pt x="14" y="16"/>
                    </a:cubicBezTo>
                    <a:cubicBezTo>
                      <a:pt x="13" y="17"/>
                      <a:pt x="9" y="17"/>
                      <a:pt x="7" y="15"/>
                    </a:cubicBezTo>
                    <a:cubicBezTo>
                      <a:pt x="0" y="9"/>
                      <a:pt x="10" y="6"/>
                      <a:pt x="1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sp>
          <p:nvSpPr>
            <p:cNvPr id="37" name="Freeform 206">
              <a:extLst>
                <a:ext uri="{FF2B5EF4-FFF2-40B4-BE49-F238E27FC236}">
                  <a16:creationId xmlns:a16="http://schemas.microsoft.com/office/drawing/2014/main" id="{6F3592A1-E902-4F98-8E5F-89EC722D54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3" y="2828"/>
              <a:ext cx="30" cy="29"/>
            </a:xfrm>
            <a:custGeom>
              <a:avLst/>
              <a:gdLst>
                <a:gd name="T0" fmla="*/ 9 w 17"/>
                <a:gd name="T1" fmla="*/ 16 h 16"/>
                <a:gd name="T2" fmla="*/ 0 w 17"/>
                <a:gd name="T3" fmla="*/ 8 h 16"/>
                <a:gd name="T4" fmla="*/ 7 w 17"/>
                <a:gd name="T5" fmla="*/ 0 h 16"/>
                <a:gd name="T6" fmla="*/ 15 w 17"/>
                <a:gd name="T7" fmla="*/ 6 h 16"/>
                <a:gd name="T8" fmla="*/ 9 w 17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6">
                  <a:moveTo>
                    <a:pt x="9" y="16"/>
                  </a:moveTo>
                  <a:cubicBezTo>
                    <a:pt x="4" y="16"/>
                    <a:pt x="0" y="14"/>
                    <a:pt x="0" y="8"/>
                  </a:cubicBezTo>
                  <a:cubicBezTo>
                    <a:pt x="0" y="3"/>
                    <a:pt x="3" y="1"/>
                    <a:pt x="7" y="0"/>
                  </a:cubicBezTo>
                  <a:cubicBezTo>
                    <a:pt x="11" y="0"/>
                    <a:pt x="14" y="2"/>
                    <a:pt x="15" y="6"/>
                  </a:cubicBezTo>
                  <a:cubicBezTo>
                    <a:pt x="17" y="12"/>
                    <a:pt x="13" y="15"/>
                    <a:pt x="9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" name="Freeform 207">
              <a:extLst>
                <a:ext uri="{FF2B5EF4-FFF2-40B4-BE49-F238E27FC236}">
                  <a16:creationId xmlns:a16="http://schemas.microsoft.com/office/drawing/2014/main" id="{84B86D33-F584-4360-9091-B473804D2C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7" y="3076"/>
              <a:ext cx="31" cy="29"/>
            </a:xfrm>
            <a:custGeom>
              <a:avLst/>
              <a:gdLst>
                <a:gd name="T0" fmla="*/ 10 w 17"/>
                <a:gd name="T1" fmla="*/ 16 h 16"/>
                <a:gd name="T2" fmla="*/ 1 w 17"/>
                <a:gd name="T3" fmla="*/ 9 h 16"/>
                <a:gd name="T4" fmla="*/ 7 w 17"/>
                <a:gd name="T5" fmla="*/ 1 h 16"/>
                <a:gd name="T6" fmla="*/ 16 w 17"/>
                <a:gd name="T7" fmla="*/ 8 h 16"/>
                <a:gd name="T8" fmla="*/ 10 w 17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6">
                  <a:moveTo>
                    <a:pt x="10" y="16"/>
                  </a:moveTo>
                  <a:cubicBezTo>
                    <a:pt x="4" y="16"/>
                    <a:pt x="2" y="14"/>
                    <a:pt x="1" y="9"/>
                  </a:cubicBezTo>
                  <a:cubicBezTo>
                    <a:pt x="0" y="5"/>
                    <a:pt x="2" y="1"/>
                    <a:pt x="7" y="1"/>
                  </a:cubicBezTo>
                  <a:cubicBezTo>
                    <a:pt x="12" y="0"/>
                    <a:pt x="16" y="2"/>
                    <a:pt x="16" y="8"/>
                  </a:cubicBezTo>
                  <a:cubicBezTo>
                    <a:pt x="17" y="13"/>
                    <a:pt x="13" y="15"/>
                    <a:pt x="10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" name="Freeform 208">
              <a:extLst>
                <a:ext uri="{FF2B5EF4-FFF2-40B4-BE49-F238E27FC236}">
                  <a16:creationId xmlns:a16="http://schemas.microsoft.com/office/drawing/2014/main" id="{A14D8131-87E6-4621-B4FD-F4D106E036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5" y="2667"/>
              <a:ext cx="27" cy="27"/>
            </a:xfrm>
            <a:custGeom>
              <a:avLst/>
              <a:gdLst>
                <a:gd name="T0" fmla="*/ 6 w 15"/>
                <a:gd name="T1" fmla="*/ 0 h 15"/>
                <a:gd name="T2" fmla="*/ 15 w 15"/>
                <a:gd name="T3" fmla="*/ 8 h 15"/>
                <a:gd name="T4" fmla="*/ 7 w 15"/>
                <a:gd name="T5" fmla="*/ 14 h 15"/>
                <a:gd name="T6" fmla="*/ 0 w 15"/>
                <a:gd name="T7" fmla="*/ 7 h 15"/>
                <a:gd name="T8" fmla="*/ 6 w 15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6" y="0"/>
                  </a:moveTo>
                  <a:cubicBezTo>
                    <a:pt x="12" y="1"/>
                    <a:pt x="15" y="3"/>
                    <a:pt x="15" y="8"/>
                  </a:cubicBezTo>
                  <a:cubicBezTo>
                    <a:pt x="14" y="12"/>
                    <a:pt x="11" y="15"/>
                    <a:pt x="7" y="14"/>
                  </a:cubicBezTo>
                  <a:cubicBezTo>
                    <a:pt x="2" y="14"/>
                    <a:pt x="0" y="11"/>
                    <a:pt x="0" y="7"/>
                  </a:cubicBezTo>
                  <a:cubicBezTo>
                    <a:pt x="0" y="2"/>
                    <a:pt x="4" y="1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" name="Freeform 209">
              <a:extLst>
                <a:ext uri="{FF2B5EF4-FFF2-40B4-BE49-F238E27FC236}">
                  <a16:creationId xmlns:a16="http://schemas.microsoft.com/office/drawing/2014/main" id="{5ACE4A46-4997-4A06-9C02-D0B4163188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6" y="1780"/>
              <a:ext cx="29" cy="27"/>
            </a:xfrm>
            <a:custGeom>
              <a:avLst/>
              <a:gdLst>
                <a:gd name="T0" fmla="*/ 8 w 16"/>
                <a:gd name="T1" fmla="*/ 15 h 15"/>
                <a:gd name="T2" fmla="*/ 0 w 16"/>
                <a:gd name="T3" fmla="*/ 8 h 15"/>
                <a:gd name="T4" fmla="*/ 9 w 16"/>
                <a:gd name="T5" fmla="*/ 0 h 15"/>
                <a:gd name="T6" fmla="*/ 16 w 16"/>
                <a:gd name="T7" fmla="*/ 8 h 15"/>
                <a:gd name="T8" fmla="*/ 8 w 16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5">
                  <a:moveTo>
                    <a:pt x="8" y="15"/>
                  </a:moveTo>
                  <a:cubicBezTo>
                    <a:pt x="4" y="15"/>
                    <a:pt x="0" y="12"/>
                    <a:pt x="0" y="8"/>
                  </a:cubicBezTo>
                  <a:cubicBezTo>
                    <a:pt x="1" y="3"/>
                    <a:pt x="4" y="0"/>
                    <a:pt x="9" y="0"/>
                  </a:cubicBezTo>
                  <a:cubicBezTo>
                    <a:pt x="14" y="1"/>
                    <a:pt x="16" y="4"/>
                    <a:pt x="16" y="8"/>
                  </a:cubicBezTo>
                  <a:cubicBezTo>
                    <a:pt x="15" y="13"/>
                    <a:pt x="13" y="15"/>
                    <a:pt x="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" name="Freeform 210">
              <a:extLst>
                <a:ext uri="{FF2B5EF4-FFF2-40B4-BE49-F238E27FC236}">
                  <a16:creationId xmlns:a16="http://schemas.microsoft.com/office/drawing/2014/main" id="{8180CCC6-A87D-4E4A-BB7E-40C4011D293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1" y="1591"/>
              <a:ext cx="27" cy="28"/>
            </a:xfrm>
            <a:custGeom>
              <a:avLst/>
              <a:gdLst>
                <a:gd name="T0" fmla="*/ 15 w 15"/>
                <a:gd name="T1" fmla="*/ 8 h 15"/>
                <a:gd name="T2" fmla="*/ 8 w 15"/>
                <a:gd name="T3" fmla="*/ 15 h 15"/>
                <a:gd name="T4" fmla="*/ 0 w 15"/>
                <a:gd name="T5" fmla="*/ 8 h 15"/>
                <a:gd name="T6" fmla="*/ 8 w 15"/>
                <a:gd name="T7" fmla="*/ 0 h 15"/>
                <a:gd name="T8" fmla="*/ 15 w 15"/>
                <a:gd name="T9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5" y="8"/>
                  </a:moveTo>
                  <a:cubicBezTo>
                    <a:pt x="15" y="12"/>
                    <a:pt x="12" y="15"/>
                    <a:pt x="8" y="15"/>
                  </a:cubicBezTo>
                  <a:cubicBezTo>
                    <a:pt x="3" y="15"/>
                    <a:pt x="1" y="13"/>
                    <a:pt x="0" y="8"/>
                  </a:cubicBezTo>
                  <a:cubicBezTo>
                    <a:pt x="0" y="3"/>
                    <a:pt x="2" y="0"/>
                    <a:pt x="8" y="0"/>
                  </a:cubicBezTo>
                  <a:cubicBezTo>
                    <a:pt x="13" y="1"/>
                    <a:pt x="15" y="3"/>
                    <a:pt x="15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" name="Freeform 211">
              <a:extLst>
                <a:ext uri="{FF2B5EF4-FFF2-40B4-BE49-F238E27FC236}">
                  <a16:creationId xmlns:a16="http://schemas.microsoft.com/office/drawing/2014/main" id="{F8F417C1-8A21-47C6-A8ED-A2038C5FCC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" y="4037"/>
              <a:ext cx="29" cy="28"/>
            </a:xfrm>
            <a:custGeom>
              <a:avLst/>
              <a:gdLst>
                <a:gd name="T0" fmla="*/ 16 w 16"/>
                <a:gd name="T1" fmla="*/ 7 h 15"/>
                <a:gd name="T2" fmla="*/ 9 w 16"/>
                <a:gd name="T3" fmla="*/ 15 h 15"/>
                <a:gd name="T4" fmla="*/ 1 w 16"/>
                <a:gd name="T5" fmla="*/ 8 h 15"/>
                <a:gd name="T6" fmla="*/ 8 w 16"/>
                <a:gd name="T7" fmla="*/ 1 h 15"/>
                <a:gd name="T8" fmla="*/ 16 w 16"/>
                <a:gd name="T9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5">
                  <a:moveTo>
                    <a:pt x="16" y="7"/>
                  </a:moveTo>
                  <a:cubicBezTo>
                    <a:pt x="16" y="12"/>
                    <a:pt x="13" y="15"/>
                    <a:pt x="9" y="15"/>
                  </a:cubicBezTo>
                  <a:cubicBezTo>
                    <a:pt x="4" y="15"/>
                    <a:pt x="1" y="13"/>
                    <a:pt x="1" y="8"/>
                  </a:cubicBezTo>
                  <a:cubicBezTo>
                    <a:pt x="0" y="4"/>
                    <a:pt x="4" y="1"/>
                    <a:pt x="8" y="1"/>
                  </a:cubicBezTo>
                  <a:cubicBezTo>
                    <a:pt x="12" y="0"/>
                    <a:pt x="15" y="3"/>
                    <a:pt x="16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" name="Freeform 212">
              <a:extLst>
                <a:ext uri="{FF2B5EF4-FFF2-40B4-BE49-F238E27FC236}">
                  <a16:creationId xmlns:a16="http://schemas.microsoft.com/office/drawing/2014/main" id="{C18B101A-1A82-4482-BD7A-446FA776FB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4" y="3593"/>
              <a:ext cx="30" cy="29"/>
            </a:xfrm>
            <a:custGeom>
              <a:avLst/>
              <a:gdLst>
                <a:gd name="T0" fmla="*/ 7 w 16"/>
                <a:gd name="T1" fmla="*/ 0 h 16"/>
                <a:gd name="T2" fmla="*/ 15 w 16"/>
                <a:gd name="T3" fmla="*/ 8 h 16"/>
                <a:gd name="T4" fmla="*/ 9 w 16"/>
                <a:gd name="T5" fmla="*/ 15 h 16"/>
                <a:gd name="T6" fmla="*/ 1 w 16"/>
                <a:gd name="T7" fmla="*/ 9 h 16"/>
                <a:gd name="T8" fmla="*/ 7 w 1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7" y="0"/>
                  </a:moveTo>
                  <a:cubicBezTo>
                    <a:pt x="12" y="1"/>
                    <a:pt x="15" y="3"/>
                    <a:pt x="15" y="8"/>
                  </a:cubicBezTo>
                  <a:cubicBezTo>
                    <a:pt x="16" y="12"/>
                    <a:pt x="13" y="15"/>
                    <a:pt x="9" y="15"/>
                  </a:cubicBezTo>
                  <a:cubicBezTo>
                    <a:pt x="4" y="16"/>
                    <a:pt x="1" y="13"/>
                    <a:pt x="1" y="9"/>
                  </a:cubicBezTo>
                  <a:cubicBezTo>
                    <a:pt x="0" y="4"/>
                    <a:pt x="4" y="2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" name="Freeform 213">
              <a:extLst>
                <a:ext uri="{FF2B5EF4-FFF2-40B4-BE49-F238E27FC236}">
                  <a16:creationId xmlns:a16="http://schemas.microsoft.com/office/drawing/2014/main" id="{6DE79FC4-F151-4AF9-AE2D-D022D86CB5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5" y="3060"/>
              <a:ext cx="26" cy="25"/>
            </a:xfrm>
            <a:custGeom>
              <a:avLst/>
              <a:gdLst>
                <a:gd name="T0" fmla="*/ 6 w 14"/>
                <a:gd name="T1" fmla="*/ 1 h 14"/>
                <a:gd name="T2" fmla="*/ 14 w 14"/>
                <a:gd name="T3" fmla="*/ 7 h 14"/>
                <a:gd name="T4" fmla="*/ 8 w 14"/>
                <a:gd name="T5" fmla="*/ 14 h 14"/>
                <a:gd name="T6" fmla="*/ 0 w 14"/>
                <a:gd name="T7" fmla="*/ 7 h 14"/>
                <a:gd name="T8" fmla="*/ 6 w 14"/>
                <a:gd name="T9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6" y="1"/>
                  </a:moveTo>
                  <a:cubicBezTo>
                    <a:pt x="11" y="0"/>
                    <a:pt x="14" y="3"/>
                    <a:pt x="14" y="7"/>
                  </a:cubicBezTo>
                  <a:cubicBezTo>
                    <a:pt x="14" y="10"/>
                    <a:pt x="12" y="14"/>
                    <a:pt x="8" y="14"/>
                  </a:cubicBezTo>
                  <a:cubicBezTo>
                    <a:pt x="3" y="14"/>
                    <a:pt x="0" y="12"/>
                    <a:pt x="0" y="7"/>
                  </a:cubicBezTo>
                  <a:cubicBezTo>
                    <a:pt x="0" y="4"/>
                    <a:pt x="2" y="1"/>
                    <a:pt x="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" name="Freeform 214">
              <a:extLst>
                <a:ext uri="{FF2B5EF4-FFF2-40B4-BE49-F238E27FC236}">
                  <a16:creationId xmlns:a16="http://schemas.microsoft.com/office/drawing/2014/main" id="{95202EE1-CF0A-4A6F-AF1D-166E684192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4" y="1936"/>
              <a:ext cx="29" cy="25"/>
            </a:xfrm>
            <a:custGeom>
              <a:avLst/>
              <a:gdLst>
                <a:gd name="T0" fmla="*/ 8 w 16"/>
                <a:gd name="T1" fmla="*/ 0 h 14"/>
                <a:gd name="T2" fmla="*/ 15 w 16"/>
                <a:gd name="T3" fmla="*/ 8 h 14"/>
                <a:gd name="T4" fmla="*/ 6 w 16"/>
                <a:gd name="T5" fmla="*/ 13 h 14"/>
                <a:gd name="T6" fmla="*/ 0 w 16"/>
                <a:gd name="T7" fmla="*/ 6 h 14"/>
                <a:gd name="T8" fmla="*/ 8 w 16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4">
                  <a:moveTo>
                    <a:pt x="8" y="0"/>
                  </a:moveTo>
                  <a:cubicBezTo>
                    <a:pt x="13" y="1"/>
                    <a:pt x="16" y="4"/>
                    <a:pt x="15" y="8"/>
                  </a:cubicBezTo>
                  <a:cubicBezTo>
                    <a:pt x="14" y="12"/>
                    <a:pt x="10" y="14"/>
                    <a:pt x="6" y="13"/>
                  </a:cubicBezTo>
                  <a:cubicBezTo>
                    <a:pt x="2" y="13"/>
                    <a:pt x="0" y="10"/>
                    <a:pt x="0" y="6"/>
                  </a:cubicBezTo>
                  <a:cubicBezTo>
                    <a:pt x="1" y="1"/>
                    <a:pt x="4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" name="Freeform 215">
              <a:extLst>
                <a:ext uri="{FF2B5EF4-FFF2-40B4-BE49-F238E27FC236}">
                  <a16:creationId xmlns:a16="http://schemas.microsoft.com/office/drawing/2014/main" id="{086949FE-4391-4A01-B30D-80DDA16C76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0" y="1577"/>
              <a:ext cx="31" cy="29"/>
            </a:xfrm>
            <a:custGeom>
              <a:avLst/>
              <a:gdLst>
                <a:gd name="T0" fmla="*/ 8 w 17"/>
                <a:gd name="T1" fmla="*/ 0 h 16"/>
                <a:gd name="T2" fmla="*/ 17 w 17"/>
                <a:gd name="T3" fmla="*/ 9 h 16"/>
                <a:gd name="T4" fmla="*/ 9 w 17"/>
                <a:gd name="T5" fmla="*/ 16 h 16"/>
                <a:gd name="T6" fmla="*/ 0 w 17"/>
                <a:gd name="T7" fmla="*/ 7 h 16"/>
                <a:gd name="T8" fmla="*/ 8 w 17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6">
                  <a:moveTo>
                    <a:pt x="8" y="0"/>
                  </a:moveTo>
                  <a:cubicBezTo>
                    <a:pt x="14" y="1"/>
                    <a:pt x="17" y="3"/>
                    <a:pt x="17" y="9"/>
                  </a:cubicBezTo>
                  <a:cubicBezTo>
                    <a:pt x="17" y="13"/>
                    <a:pt x="13" y="16"/>
                    <a:pt x="9" y="16"/>
                  </a:cubicBezTo>
                  <a:cubicBezTo>
                    <a:pt x="4" y="16"/>
                    <a:pt x="0" y="13"/>
                    <a:pt x="0" y="7"/>
                  </a:cubicBezTo>
                  <a:cubicBezTo>
                    <a:pt x="1" y="3"/>
                    <a:pt x="3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" name="Freeform 216">
              <a:extLst>
                <a:ext uri="{FF2B5EF4-FFF2-40B4-BE49-F238E27FC236}">
                  <a16:creationId xmlns:a16="http://schemas.microsoft.com/office/drawing/2014/main" id="{053117BE-CC0A-416A-BB9B-ECB98C8509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7" y="1773"/>
              <a:ext cx="25" cy="27"/>
            </a:xfrm>
            <a:custGeom>
              <a:avLst/>
              <a:gdLst>
                <a:gd name="T0" fmla="*/ 14 w 14"/>
                <a:gd name="T1" fmla="*/ 8 h 15"/>
                <a:gd name="T2" fmla="*/ 6 w 14"/>
                <a:gd name="T3" fmla="*/ 14 h 15"/>
                <a:gd name="T4" fmla="*/ 0 w 14"/>
                <a:gd name="T5" fmla="*/ 6 h 15"/>
                <a:gd name="T6" fmla="*/ 7 w 14"/>
                <a:gd name="T7" fmla="*/ 0 h 15"/>
                <a:gd name="T8" fmla="*/ 14 w 14"/>
                <a:gd name="T9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5">
                  <a:moveTo>
                    <a:pt x="14" y="8"/>
                  </a:moveTo>
                  <a:cubicBezTo>
                    <a:pt x="13" y="12"/>
                    <a:pt x="11" y="15"/>
                    <a:pt x="6" y="14"/>
                  </a:cubicBezTo>
                  <a:cubicBezTo>
                    <a:pt x="2" y="14"/>
                    <a:pt x="0" y="10"/>
                    <a:pt x="0" y="6"/>
                  </a:cubicBezTo>
                  <a:cubicBezTo>
                    <a:pt x="1" y="2"/>
                    <a:pt x="4" y="0"/>
                    <a:pt x="7" y="0"/>
                  </a:cubicBezTo>
                  <a:cubicBezTo>
                    <a:pt x="12" y="0"/>
                    <a:pt x="14" y="3"/>
                    <a:pt x="1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" name="Freeform 217">
              <a:extLst>
                <a:ext uri="{FF2B5EF4-FFF2-40B4-BE49-F238E27FC236}">
                  <a16:creationId xmlns:a16="http://schemas.microsoft.com/office/drawing/2014/main" id="{61104D3F-0063-42C6-8A9F-9BB4CE7B82F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7" y="2757"/>
              <a:ext cx="25" cy="26"/>
            </a:xfrm>
            <a:custGeom>
              <a:avLst/>
              <a:gdLst>
                <a:gd name="T0" fmla="*/ 7 w 14"/>
                <a:gd name="T1" fmla="*/ 14 h 14"/>
                <a:gd name="T2" fmla="*/ 1 w 14"/>
                <a:gd name="T3" fmla="*/ 8 h 14"/>
                <a:gd name="T4" fmla="*/ 7 w 14"/>
                <a:gd name="T5" fmla="*/ 0 h 14"/>
                <a:gd name="T6" fmla="*/ 14 w 14"/>
                <a:gd name="T7" fmla="*/ 6 h 14"/>
                <a:gd name="T8" fmla="*/ 7 w 14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7" y="14"/>
                  </a:moveTo>
                  <a:cubicBezTo>
                    <a:pt x="4" y="14"/>
                    <a:pt x="1" y="12"/>
                    <a:pt x="1" y="8"/>
                  </a:cubicBezTo>
                  <a:cubicBezTo>
                    <a:pt x="0" y="4"/>
                    <a:pt x="2" y="1"/>
                    <a:pt x="7" y="0"/>
                  </a:cubicBezTo>
                  <a:cubicBezTo>
                    <a:pt x="10" y="0"/>
                    <a:pt x="13" y="2"/>
                    <a:pt x="14" y="6"/>
                  </a:cubicBezTo>
                  <a:cubicBezTo>
                    <a:pt x="14" y="11"/>
                    <a:pt x="12" y="13"/>
                    <a:pt x="7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" name="Freeform 218">
              <a:extLst>
                <a:ext uri="{FF2B5EF4-FFF2-40B4-BE49-F238E27FC236}">
                  <a16:creationId xmlns:a16="http://schemas.microsoft.com/office/drawing/2014/main" id="{4C8897C1-9EBE-4AFF-AAF9-218B50AF10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8" y="1510"/>
              <a:ext cx="29" cy="31"/>
            </a:xfrm>
            <a:custGeom>
              <a:avLst/>
              <a:gdLst>
                <a:gd name="T0" fmla="*/ 16 w 16"/>
                <a:gd name="T1" fmla="*/ 10 h 17"/>
                <a:gd name="T2" fmla="*/ 7 w 16"/>
                <a:gd name="T3" fmla="*/ 17 h 17"/>
                <a:gd name="T4" fmla="*/ 0 w 16"/>
                <a:gd name="T5" fmla="*/ 9 h 17"/>
                <a:gd name="T6" fmla="*/ 9 w 16"/>
                <a:gd name="T7" fmla="*/ 2 h 17"/>
                <a:gd name="T8" fmla="*/ 16 w 16"/>
                <a:gd name="T9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7">
                  <a:moveTo>
                    <a:pt x="16" y="10"/>
                  </a:moveTo>
                  <a:cubicBezTo>
                    <a:pt x="15" y="14"/>
                    <a:pt x="12" y="17"/>
                    <a:pt x="7" y="17"/>
                  </a:cubicBezTo>
                  <a:cubicBezTo>
                    <a:pt x="3" y="17"/>
                    <a:pt x="0" y="14"/>
                    <a:pt x="0" y="9"/>
                  </a:cubicBezTo>
                  <a:cubicBezTo>
                    <a:pt x="0" y="4"/>
                    <a:pt x="4" y="0"/>
                    <a:pt x="9" y="2"/>
                  </a:cubicBezTo>
                  <a:cubicBezTo>
                    <a:pt x="13" y="2"/>
                    <a:pt x="16" y="6"/>
                    <a:pt x="16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" name="Freeform 219">
              <a:extLst>
                <a:ext uri="{FF2B5EF4-FFF2-40B4-BE49-F238E27FC236}">
                  <a16:creationId xmlns:a16="http://schemas.microsoft.com/office/drawing/2014/main" id="{88D8AED7-C540-467E-ACDB-34B582555C5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8" y="3236"/>
              <a:ext cx="25" cy="25"/>
            </a:xfrm>
            <a:custGeom>
              <a:avLst/>
              <a:gdLst>
                <a:gd name="T0" fmla="*/ 0 w 14"/>
                <a:gd name="T1" fmla="*/ 7 h 14"/>
                <a:gd name="T2" fmla="*/ 7 w 14"/>
                <a:gd name="T3" fmla="*/ 0 h 14"/>
                <a:gd name="T4" fmla="*/ 14 w 14"/>
                <a:gd name="T5" fmla="*/ 6 h 14"/>
                <a:gd name="T6" fmla="*/ 8 w 14"/>
                <a:gd name="T7" fmla="*/ 13 h 14"/>
                <a:gd name="T8" fmla="*/ 0 w 14"/>
                <a:gd name="T9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0" y="7"/>
                  </a:moveTo>
                  <a:cubicBezTo>
                    <a:pt x="0" y="3"/>
                    <a:pt x="3" y="0"/>
                    <a:pt x="7" y="0"/>
                  </a:cubicBezTo>
                  <a:cubicBezTo>
                    <a:pt x="11" y="0"/>
                    <a:pt x="13" y="2"/>
                    <a:pt x="14" y="6"/>
                  </a:cubicBezTo>
                  <a:cubicBezTo>
                    <a:pt x="14" y="10"/>
                    <a:pt x="12" y="13"/>
                    <a:pt x="8" y="13"/>
                  </a:cubicBezTo>
                  <a:cubicBezTo>
                    <a:pt x="4" y="14"/>
                    <a:pt x="1" y="12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" name="Freeform 220">
              <a:extLst>
                <a:ext uri="{FF2B5EF4-FFF2-40B4-BE49-F238E27FC236}">
                  <a16:creationId xmlns:a16="http://schemas.microsoft.com/office/drawing/2014/main" id="{6C36539D-E626-48D5-B44B-916FC1F17D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3" y="3517"/>
              <a:ext cx="27" cy="27"/>
            </a:xfrm>
            <a:custGeom>
              <a:avLst/>
              <a:gdLst>
                <a:gd name="T0" fmla="*/ 15 w 15"/>
                <a:gd name="T1" fmla="*/ 8 h 15"/>
                <a:gd name="T2" fmla="*/ 7 w 15"/>
                <a:gd name="T3" fmla="*/ 14 h 15"/>
                <a:gd name="T4" fmla="*/ 1 w 15"/>
                <a:gd name="T5" fmla="*/ 7 h 15"/>
                <a:gd name="T6" fmla="*/ 9 w 15"/>
                <a:gd name="T7" fmla="*/ 1 h 15"/>
                <a:gd name="T8" fmla="*/ 15 w 15"/>
                <a:gd name="T9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5" y="8"/>
                  </a:moveTo>
                  <a:cubicBezTo>
                    <a:pt x="14" y="13"/>
                    <a:pt x="11" y="15"/>
                    <a:pt x="7" y="14"/>
                  </a:cubicBezTo>
                  <a:cubicBezTo>
                    <a:pt x="3" y="14"/>
                    <a:pt x="0" y="11"/>
                    <a:pt x="1" y="7"/>
                  </a:cubicBezTo>
                  <a:cubicBezTo>
                    <a:pt x="1" y="3"/>
                    <a:pt x="5" y="0"/>
                    <a:pt x="9" y="1"/>
                  </a:cubicBezTo>
                  <a:cubicBezTo>
                    <a:pt x="13" y="2"/>
                    <a:pt x="15" y="4"/>
                    <a:pt x="15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" name="Freeform 221">
              <a:extLst>
                <a:ext uri="{FF2B5EF4-FFF2-40B4-BE49-F238E27FC236}">
                  <a16:creationId xmlns:a16="http://schemas.microsoft.com/office/drawing/2014/main" id="{3F21E5DB-D4F2-4239-8184-D0D684DB4A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0" y="1780"/>
              <a:ext cx="27" cy="27"/>
            </a:xfrm>
            <a:custGeom>
              <a:avLst/>
              <a:gdLst>
                <a:gd name="T0" fmla="*/ 8 w 15"/>
                <a:gd name="T1" fmla="*/ 15 h 15"/>
                <a:gd name="T2" fmla="*/ 0 w 15"/>
                <a:gd name="T3" fmla="*/ 9 h 15"/>
                <a:gd name="T4" fmla="*/ 7 w 15"/>
                <a:gd name="T5" fmla="*/ 0 h 15"/>
                <a:gd name="T6" fmla="*/ 15 w 15"/>
                <a:gd name="T7" fmla="*/ 7 h 15"/>
                <a:gd name="T8" fmla="*/ 8 w 15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8" y="15"/>
                  </a:moveTo>
                  <a:cubicBezTo>
                    <a:pt x="3" y="15"/>
                    <a:pt x="1" y="13"/>
                    <a:pt x="0" y="9"/>
                  </a:cubicBezTo>
                  <a:cubicBezTo>
                    <a:pt x="0" y="4"/>
                    <a:pt x="2" y="1"/>
                    <a:pt x="7" y="0"/>
                  </a:cubicBezTo>
                  <a:cubicBezTo>
                    <a:pt x="11" y="0"/>
                    <a:pt x="14" y="3"/>
                    <a:pt x="15" y="7"/>
                  </a:cubicBezTo>
                  <a:cubicBezTo>
                    <a:pt x="15" y="12"/>
                    <a:pt x="13" y="15"/>
                    <a:pt x="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" name="Freeform 222">
              <a:extLst>
                <a:ext uri="{FF2B5EF4-FFF2-40B4-BE49-F238E27FC236}">
                  <a16:creationId xmlns:a16="http://schemas.microsoft.com/office/drawing/2014/main" id="{E8DD01CC-659F-4C9C-90EE-1AAA81CE49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9" y="2757"/>
              <a:ext cx="25" cy="27"/>
            </a:xfrm>
            <a:custGeom>
              <a:avLst/>
              <a:gdLst>
                <a:gd name="T0" fmla="*/ 7 w 14"/>
                <a:gd name="T1" fmla="*/ 0 h 15"/>
                <a:gd name="T2" fmla="*/ 14 w 14"/>
                <a:gd name="T3" fmla="*/ 9 h 15"/>
                <a:gd name="T4" fmla="*/ 8 w 14"/>
                <a:gd name="T5" fmla="*/ 15 h 15"/>
                <a:gd name="T6" fmla="*/ 0 w 14"/>
                <a:gd name="T7" fmla="*/ 8 h 15"/>
                <a:gd name="T8" fmla="*/ 7 w 14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5">
                  <a:moveTo>
                    <a:pt x="7" y="0"/>
                  </a:moveTo>
                  <a:cubicBezTo>
                    <a:pt x="12" y="1"/>
                    <a:pt x="14" y="4"/>
                    <a:pt x="14" y="9"/>
                  </a:cubicBezTo>
                  <a:cubicBezTo>
                    <a:pt x="13" y="12"/>
                    <a:pt x="11" y="15"/>
                    <a:pt x="8" y="15"/>
                  </a:cubicBezTo>
                  <a:cubicBezTo>
                    <a:pt x="3" y="15"/>
                    <a:pt x="0" y="13"/>
                    <a:pt x="0" y="8"/>
                  </a:cubicBezTo>
                  <a:cubicBezTo>
                    <a:pt x="0" y="3"/>
                    <a:pt x="2" y="1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" name="Freeform 223">
              <a:extLst>
                <a:ext uri="{FF2B5EF4-FFF2-40B4-BE49-F238E27FC236}">
                  <a16:creationId xmlns:a16="http://schemas.microsoft.com/office/drawing/2014/main" id="{AC470E63-DBD3-4957-BBA1-E16EFDA66A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2" y="2400"/>
              <a:ext cx="25" cy="25"/>
            </a:xfrm>
            <a:custGeom>
              <a:avLst/>
              <a:gdLst>
                <a:gd name="T0" fmla="*/ 14 w 14"/>
                <a:gd name="T1" fmla="*/ 7 h 14"/>
                <a:gd name="T2" fmla="*/ 6 w 14"/>
                <a:gd name="T3" fmla="*/ 13 h 14"/>
                <a:gd name="T4" fmla="*/ 0 w 14"/>
                <a:gd name="T5" fmla="*/ 7 h 14"/>
                <a:gd name="T6" fmla="*/ 6 w 14"/>
                <a:gd name="T7" fmla="*/ 0 h 14"/>
                <a:gd name="T8" fmla="*/ 14 w 14"/>
                <a:gd name="T9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14" y="7"/>
                  </a:moveTo>
                  <a:cubicBezTo>
                    <a:pt x="13" y="12"/>
                    <a:pt x="11" y="14"/>
                    <a:pt x="6" y="13"/>
                  </a:cubicBezTo>
                  <a:cubicBezTo>
                    <a:pt x="2" y="13"/>
                    <a:pt x="0" y="11"/>
                    <a:pt x="0" y="7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0" y="0"/>
                    <a:pt x="13" y="2"/>
                    <a:pt x="1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" name="Freeform 224">
              <a:extLst>
                <a:ext uri="{FF2B5EF4-FFF2-40B4-BE49-F238E27FC236}">
                  <a16:creationId xmlns:a16="http://schemas.microsoft.com/office/drawing/2014/main" id="{3A542298-A35C-4DF0-A642-8465E2161FD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8" y="2583"/>
              <a:ext cx="25" cy="29"/>
            </a:xfrm>
            <a:custGeom>
              <a:avLst/>
              <a:gdLst>
                <a:gd name="T0" fmla="*/ 14 w 14"/>
                <a:gd name="T1" fmla="*/ 9 h 16"/>
                <a:gd name="T2" fmla="*/ 6 w 14"/>
                <a:gd name="T3" fmla="*/ 15 h 16"/>
                <a:gd name="T4" fmla="*/ 0 w 14"/>
                <a:gd name="T5" fmla="*/ 6 h 16"/>
                <a:gd name="T6" fmla="*/ 7 w 14"/>
                <a:gd name="T7" fmla="*/ 1 h 16"/>
                <a:gd name="T8" fmla="*/ 14 w 14"/>
                <a:gd name="T9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6">
                  <a:moveTo>
                    <a:pt x="14" y="9"/>
                  </a:moveTo>
                  <a:cubicBezTo>
                    <a:pt x="13" y="13"/>
                    <a:pt x="11" y="16"/>
                    <a:pt x="6" y="15"/>
                  </a:cubicBezTo>
                  <a:cubicBezTo>
                    <a:pt x="2" y="14"/>
                    <a:pt x="0" y="11"/>
                    <a:pt x="0" y="6"/>
                  </a:cubicBezTo>
                  <a:cubicBezTo>
                    <a:pt x="1" y="3"/>
                    <a:pt x="4" y="0"/>
                    <a:pt x="7" y="1"/>
                  </a:cubicBezTo>
                  <a:cubicBezTo>
                    <a:pt x="12" y="1"/>
                    <a:pt x="14" y="4"/>
                    <a:pt x="14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" name="Freeform 225">
              <a:extLst>
                <a:ext uri="{FF2B5EF4-FFF2-40B4-BE49-F238E27FC236}">
                  <a16:creationId xmlns:a16="http://schemas.microsoft.com/office/drawing/2014/main" id="{75F73A9B-A267-4DEC-9FBF-9C1613C8B8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8" y="2135"/>
              <a:ext cx="23" cy="26"/>
            </a:xfrm>
            <a:custGeom>
              <a:avLst/>
              <a:gdLst>
                <a:gd name="T0" fmla="*/ 6 w 13"/>
                <a:gd name="T1" fmla="*/ 14 h 14"/>
                <a:gd name="T2" fmla="*/ 0 w 13"/>
                <a:gd name="T3" fmla="*/ 7 h 14"/>
                <a:gd name="T4" fmla="*/ 7 w 13"/>
                <a:gd name="T5" fmla="*/ 0 h 14"/>
                <a:gd name="T6" fmla="*/ 13 w 13"/>
                <a:gd name="T7" fmla="*/ 6 h 14"/>
                <a:gd name="T8" fmla="*/ 6 w 13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4">
                  <a:moveTo>
                    <a:pt x="6" y="14"/>
                  </a:moveTo>
                  <a:cubicBezTo>
                    <a:pt x="3" y="13"/>
                    <a:pt x="0" y="11"/>
                    <a:pt x="0" y="7"/>
                  </a:cubicBezTo>
                  <a:cubicBezTo>
                    <a:pt x="0" y="2"/>
                    <a:pt x="2" y="0"/>
                    <a:pt x="7" y="0"/>
                  </a:cubicBezTo>
                  <a:cubicBezTo>
                    <a:pt x="11" y="0"/>
                    <a:pt x="13" y="2"/>
                    <a:pt x="13" y="6"/>
                  </a:cubicBezTo>
                  <a:cubicBezTo>
                    <a:pt x="13" y="11"/>
                    <a:pt x="11" y="13"/>
                    <a:pt x="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" name="Freeform 226">
              <a:extLst>
                <a:ext uri="{FF2B5EF4-FFF2-40B4-BE49-F238E27FC236}">
                  <a16:creationId xmlns:a16="http://schemas.microsoft.com/office/drawing/2014/main" id="{25F615CB-A385-44E7-A65F-1C7EF13707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8" y="3189"/>
              <a:ext cx="33" cy="31"/>
            </a:xfrm>
            <a:custGeom>
              <a:avLst/>
              <a:gdLst>
                <a:gd name="T0" fmla="*/ 9 w 18"/>
                <a:gd name="T1" fmla="*/ 17 h 17"/>
                <a:gd name="T2" fmla="*/ 2 w 18"/>
                <a:gd name="T3" fmla="*/ 7 h 17"/>
                <a:gd name="T4" fmla="*/ 10 w 18"/>
                <a:gd name="T5" fmla="*/ 0 h 17"/>
                <a:gd name="T6" fmla="*/ 17 w 18"/>
                <a:gd name="T7" fmla="*/ 10 h 17"/>
                <a:gd name="T8" fmla="*/ 9 w 18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7">
                  <a:moveTo>
                    <a:pt x="9" y="17"/>
                  </a:moveTo>
                  <a:cubicBezTo>
                    <a:pt x="5" y="15"/>
                    <a:pt x="0" y="13"/>
                    <a:pt x="2" y="7"/>
                  </a:cubicBezTo>
                  <a:cubicBezTo>
                    <a:pt x="3" y="2"/>
                    <a:pt x="6" y="0"/>
                    <a:pt x="10" y="0"/>
                  </a:cubicBezTo>
                  <a:cubicBezTo>
                    <a:pt x="15" y="1"/>
                    <a:pt x="18" y="4"/>
                    <a:pt x="17" y="10"/>
                  </a:cubicBezTo>
                  <a:cubicBezTo>
                    <a:pt x="16" y="14"/>
                    <a:pt x="14" y="17"/>
                    <a:pt x="9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8" name="Freeform 227">
              <a:extLst>
                <a:ext uri="{FF2B5EF4-FFF2-40B4-BE49-F238E27FC236}">
                  <a16:creationId xmlns:a16="http://schemas.microsoft.com/office/drawing/2014/main" id="{943F4A2D-B1C9-4785-9622-06C97D749A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8" y="2302"/>
              <a:ext cx="27" cy="27"/>
            </a:xfrm>
            <a:custGeom>
              <a:avLst/>
              <a:gdLst>
                <a:gd name="T0" fmla="*/ 6 w 15"/>
                <a:gd name="T1" fmla="*/ 0 h 15"/>
                <a:gd name="T2" fmla="*/ 14 w 15"/>
                <a:gd name="T3" fmla="*/ 8 h 15"/>
                <a:gd name="T4" fmla="*/ 6 w 15"/>
                <a:gd name="T5" fmla="*/ 14 h 15"/>
                <a:gd name="T6" fmla="*/ 0 w 15"/>
                <a:gd name="T7" fmla="*/ 8 h 15"/>
                <a:gd name="T8" fmla="*/ 6 w 15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6" y="0"/>
                  </a:moveTo>
                  <a:cubicBezTo>
                    <a:pt x="12" y="1"/>
                    <a:pt x="15" y="4"/>
                    <a:pt x="14" y="8"/>
                  </a:cubicBezTo>
                  <a:cubicBezTo>
                    <a:pt x="13" y="12"/>
                    <a:pt x="11" y="15"/>
                    <a:pt x="6" y="14"/>
                  </a:cubicBezTo>
                  <a:cubicBezTo>
                    <a:pt x="3" y="14"/>
                    <a:pt x="0" y="11"/>
                    <a:pt x="0" y="8"/>
                  </a:cubicBezTo>
                  <a:cubicBezTo>
                    <a:pt x="0" y="3"/>
                    <a:pt x="3" y="1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9" name="Freeform 228">
              <a:extLst>
                <a:ext uri="{FF2B5EF4-FFF2-40B4-BE49-F238E27FC236}">
                  <a16:creationId xmlns:a16="http://schemas.microsoft.com/office/drawing/2014/main" id="{6CEE0838-0910-42C8-AEE5-CFDB8DD107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6" y="1713"/>
              <a:ext cx="29" cy="27"/>
            </a:xfrm>
            <a:custGeom>
              <a:avLst/>
              <a:gdLst>
                <a:gd name="T0" fmla="*/ 8 w 16"/>
                <a:gd name="T1" fmla="*/ 15 h 15"/>
                <a:gd name="T2" fmla="*/ 1 w 16"/>
                <a:gd name="T3" fmla="*/ 6 h 15"/>
                <a:gd name="T4" fmla="*/ 10 w 16"/>
                <a:gd name="T5" fmla="*/ 1 h 15"/>
                <a:gd name="T6" fmla="*/ 15 w 16"/>
                <a:gd name="T7" fmla="*/ 8 h 15"/>
                <a:gd name="T8" fmla="*/ 8 w 16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5">
                  <a:moveTo>
                    <a:pt x="8" y="15"/>
                  </a:moveTo>
                  <a:cubicBezTo>
                    <a:pt x="3" y="13"/>
                    <a:pt x="0" y="10"/>
                    <a:pt x="1" y="6"/>
                  </a:cubicBezTo>
                  <a:cubicBezTo>
                    <a:pt x="2" y="2"/>
                    <a:pt x="5" y="0"/>
                    <a:pt x="10" y="1"/>
                  </a:cubicBezTo>
                  <a:cubicBezTo>
                    <a:pt x="13" y="1"/>
                    <a:pt x="16" y="4"/>
                    <a:pt x="15" y="8"/>
                  </a:cubicBezTo>
                  <a:cubicBezTo>
                    <a:pt x="15" y="12"/>
                    <a:pt x="12" y="14"/>
                    <a:pt x="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0" name="Freeform 229">
              <a:extLst>
                <a:ext uri="{FF2B5EF4-FFF2-40B4-BE49-F238E27FC236}">
                  <a16:creationId xmlns:a16="http://schemas.microsoft.com/office/drawing/2014/main" id="{9BBD9F9C-8F1B-45E2-B5B7-F0D752233D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3" y="2589"/>
              <a:ext cx="40" cy="34"/>
            </a:xfrm>
            <a:custGeom>
              <a:avLst/>
              <a:gdLst>
                <a:gd name="T0" fmla="*/ 14 w 22"/>
                <a:gd name="T1" fmla="*/ 1 h 19"/>
                <a:gd name="T2" fmla="*/ 3 w 22"/>
                <a:gd name="T3" fmla="*/ 15 h 19"/>
                <a:gd name="T4" fmla="*/ 14 w 22"/>
                <a:gd name="T5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19">
                  <a:moveTo>
                    <a:pt x="14" y="1"/>
                  </a:moveTo>
                  <a:cubicBezTo>
                    <a:pt x="22" y="15"/>
                    <a:pt x="17" y="19"/>
                    <a:pt x="3" y="15"/>
                  </a:cubicBezTo>
                  <a:cubicBezTo>
                    <a:pt x="0" y="5"/>
                    <a:pt x="3" y="0"/>
                    <a:pt x="1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1" name="Freeform 230">
              <a:extLst>
                <a:ext uri="{FF2B5EF4-FFF2-40B4-BE49-F238E27FC236}">
                  <a16:creationId xmlns:a16="http://schemas.microsoft.com/office/drawing/2014/main" id="{C299B296-2560-4341-B732-67BE2D1CB0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9" y="2288"/>
              <a:ext cx="29" cy="29"/>
            </a:xfrm>
            <a:custGeom>
              <a:avLst/>
              <a:gdLst>
                <a:gd name="T0" fmla="*/ 16 w 16"/>
                <a:gd name="T1" fmla="*/ 9 h 16"/>
                <a:gd name="T2" fmla="*/ 8 w 16"/>
                <a:gd name="T3" fmla="*/ 16 h 16"/>
                <a:gd name="T4" fmla="*/ 0 w 16"/>
                <a:gd name="T5" fmla="*/ 8 h 16"/>
                <a:gd name="T6" fmla="*/ 10 w 16"/>
                <a:gd name="T7" fmla="*/ 0 h 16"/>
                <a:gd name="T8" fmla="*/ 16 w 16"/>
                <a:gd name="T9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6" y="9"/>
                  </a:moveTo>
                  <a:cubicBezTo>
                    <a:pt x="15" y="14"/>
                    <a:pt x="13" y="16"/>
                    <a:pt x="8" y="16"/>
                  </a:cubicBezTo>
                  <a:cubicBezTo>
                    <a:pt x="4" y="15"/>
                    <a:pt x="0" y="13"/>
                    <a:pt x="0" y="8"/>
                  </a:cubicBezTo>
                  <a:cubicBezTo>
                    <a:pt x="1" y="3"/>
                    <a:pt x="4" y="0"/>
                    <a:pt x="10" y="0"/>
                  </a:cubicBezTo>
                  <a:cubicBezTo>
                    <a:pt x="15" y="1"/>
                    <a:pt x="16" y="5"/>
                    <a:pt x="16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2" name="Freeform 231">
              <a:extLst>
                <a:ext uri="{FF2B5EF4-FFF2-40B4-BE49-F238E27FC236}">
                  <a16:creationId xmlns:a16="http://schemas.microsoft.com/office/drawing/2014/main" id="{DB4B9F94-66AC-4D7C-A2CD-6CD6CFBA48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8" y="2552"/>
              <a:ext cx="29" cy="29"/>
            </a:xfrm>
            <a:custGeom>
              <a:avLst/>
              <a:gdLst>
                <a:gd name="T0" fmla="*/ 8 w 16"/>
                <a:gd name="T1" fmla="*/ 0 h 16"/>
                <a:gd name="T2" fmla="*/ 16 w 16"/>
                <a:gd name="T3" fmla="*/ 8 h 16"/>
                <a:gd name="T4" fmla="*/ 7 w 16"/>
                <a:gd name="T5" fmla="*/ 16 h 16"/>
                <a:gd name="T6" fmla="*/ 0 w 16"/>
                <a:gd name="T7" fmla="*/ 7 h 16"/>
                <a:gd name="T8" fmla="*/ 8 w 1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8" y="0"/>
                  </a:moveTo>
                  <a:cubicBezTo>
                    <a:pt x="12" y="1"/>
                    <a:pt x="16" y="3"/>
                    <a:pt x="16" y="8"/>
                  </a:cubicBezTo>
                  <a:cubicBezTo>
                    <a:pt x="15" y="13"/>
                    <a:pt x="12" y="16"/>
                    <a:pt x="7" y="16"/>
                  </a:cubicBezTo>
                  <a:cubicBezTo>
                    <a:pt x="2" y="15"/>
                    <a:pt x="0" y="12"/>
                    <a:pt x="0" y="7"/>
                  </a:cubicBezTo>
                  <a:cubicBezTo>
                    <a:pt x="0" y="3"/>
                    <a:pt x="3" y="1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3" name="Freeform 232">
              <a:extLst>
                <a:ext uri="{FF2B5EF4-FFF2-40B4-BE49-F238E27FC236}">
                  <a16:creationId xmlns:a16="http://schemas.microsoft.com/office/drawing/2014/main" id="{5EBAC681-2947-4965-A780-D1AA8A246F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0" y="2460"/>
              <a:ext cx="29" cy="27"/>
            </a:xfrm>
            <a:custGeom>
              <a:avLst/>
              <a:gdLst>
                <a:gd name="T0" fmla="*/ 8 w 16"/>
                <a:gd name="T1" fmla="*/ 0 h 15"/>
                <a:gd name="T2" fmla="*/ 15 w 16"/>
                <a:gd name="T3" fmla="*/ 8 h 15"/>
                <a:gd name="T4" fmla="*/ 7 w 16"/>
                <a:gd name="T5" fmla="*/ 14 h 15"/>
                <a:gd name="T6" fmla="*/ 1 w 16"/>
                <a:gd name="T7" fmla="*/ 8 h 15"/>
                <a:gd name="T8" fmla="*/ 8 w 16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5">
                  <a:moveTo>
                    <a:pt x="8" y="0"/>
                  </a:moveTo>
                  <a:cubicBezTo>
                    <a:pt x="13" y="1"/>
                    <a:pt x="16" y="4"/>
                    <a:pt x="15" y="8"/>
                  </a:cubicBezTo>
                  <a:cubicBezTo>
                    <a:pt x="15" y="13"/>
                    <a:pt x="11" y="15"/>
                    <a:pt x="7" y="14"/>
                  </a:cubicBezTo>
                  <a:cubicBezTo>
                    <a:pt x="4" y="14"/>
                    <a:pt x="0" y="12"/>
                    <a:pt x="1" y="8"/>
                  </a:cubicBezTo>
                  <a:cubicBezTo>
                    <a:pt x="1" y="3"/>
                    <a:pt x="4" y="1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4" name="Freeform 233">
              <a:extLst>
                <a:ext uri="{FF2B5EF4-FFF2-40B4-BE49-F238E27FC236}">
                  <a16:creationId xmlns:a16="http://schemas.microsoft.com/office/drawing/2014/main" id="{53A8E592-249D-402D-9CCA-E85A3FDD6C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9" y="2891"/>
              <a:ext cx="29" cy="31"/>
            </a:xfrm>
            <a:custGeom>
              <a:avLst/>
              <a:gdLst>
                <a:gd name="T0" fmla="*/ 8 w 16"/>
                <a:gd name="T1" fmla="*/ 0 h 17"/>
                <a:gd name="T2" fmla="*/ 16 w 16"/>
                <a:gd name="T3" fmla="*/ 8 h 17"/>
                <a:gd name="T4" fmla="*/ 7 w 16"/>
                <a:gd name="T5" fmla="*/ 15 h 17"/>
                <a:gd name="T6" fmla="*/ 1 w 16"/>
                <a:gd name="T7" fmla="*/ 7 h 17"/>
                <a:gd name="T8" fmla="*/ 8 w 1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7">
                  <a:moveTo>
                    <a:pt x="8" y="0"/>
                  </a:moveTo>
                  <a:cubicBezTo>
                    <a:pt x="13" y="2"/>
                    <a:pt x="16" y="4"/>
                    <a:pt x="16" y="8"/>
                  </a:cubicBezTo>
                  <a:cubicBezTo>
                    <a:pt x="15" y="14"/>
                    <a:pt x="12" y="17"/>
                    <a:pt x="7" y="15"/>
                  </a:cubicBezTo>
                  <a:cubicBezTo>
                    <a:pt x="2" y="15"/>
                    <a:pt x="0" y="11"/>
                    <a:pt x="1" y="7"/>
                  </a:cubicBezTo>
                  <a:cubicBezTo>
                    <a:pt x="1" y="3"/>
                    <a:pt x="5" y="1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5" name="Freeform 234">
              <a:extLst>
                <a:ext uri="{FF2B5EF4-FFF2-40B4-BE49-F238E27FC236}">
                  <a16:creationId xmlns:a16="http://schemas.microsoft.com/office/drawing/2014/main" id="{59BB3C3D-2194-439E-AC64-7EC9410544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" y="4173"/>
              <a:ext cx="29" cy="28"/>
            </a:xfrm>
            <a:custGeom>
              <a:avLst/>
              <a:gdLst>
                <a:gd name="T0" fmla="*/ 16 w 16"/>
                <a:gd name="T1" fmla="*/ 7 h 15"/>
                <a:gd name="T2" fmla="*/ 8 w 16"/>
                <a:gd name="T3" fmla="*/ 14 h 15"/>
                <a:gd name="T4" fmla="*/ 1 w 16"/>
                <a:gd name="T5" fmla="*/ 6 h 15"/>
                <a:gd name="T6" fmla="*/ 8 w 16"/>
                <a:gd name="T7" fmla="*/ 0 h 15"/>
                <a:gd name="T8" fmla="*/ 16 w 16"/>
                <a:gd name="T9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5">
                  <a:moveTo>
                    <a:pt x="16" y="7"/>
                  </a:moveTo>
                  <a:cubicBezTo>
                    <a:pt x="15" y="12"/>
                    <a:pt x="12" y="15"/>
                    <a:pt x="8" y="14"/>
                  </a:cubicBezTo>
                  <a:cubicBezTo>
                    <a:pt x="3" y="13"/>
                    <a:pt x="0" y="10"/>
                    <a:pt x="1" y="6"/>
                  </a:cubicBezTo>
                  <a:cubicBezTo>
                    <a:pt x="2" y="3"/>
                    <a:pt x="4" y="0"/>
                    <a:pt x="8" y="0"/>
                  </a:cubicBezTo>
                  <a:cubicBezTo>
                    <a:pt x="13" y="0"/>
                    <a:pt x="15" y="3"/>
                    <a:pt x="16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6" name="Freeform 235">
              <a:extLst>
                <a:ext uri="{FF2B5EF4-FFF2-40B4-BE49-F238E27FC236}">
                  <a16:creationId xmlns:a16="http://schemas.microsoft.com/office/drawing/2014/main" id="{CCA45BB0-7192-4CB9-945D-958DA80251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2" y="1840"/>
              <a:ext cx="29" cy="31"/>
            </a:xfrm>
            <a:custGeom>
              <a:avLst/>
              <a:gdLst>
                <a:gd name="T0" fmla="*/ 16 w 16"/>
                <a:gd name="T1" fmla="*/ 9 h 17"/>
                <a:gd name="T2" fmla="*/ 8 w 16"/>
                <a:gd name="T3" fmla="*/ 17 h 17"/>
                <a:gd name="T4" fmla="*/ 0 w 16"/>
                <a:gd name="T5" fmla="*/ 8 h 17"/>
                <a:gd name="T6" fmla="*/ 8 w 16"/>
                <a:gd name="T7" fmla="*/ 1 h 17"/>
                <a:gd name="T8" fmla="*/ 16 w 16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7">
                  <a:moveTo>
                    <a:pt x="16" y="9"/>
                  </a:moveTo>
                  <a:cubicBezTo>
                    <a:pt x="15" y="14"/>
                    <a:pt x="13" y="17"/>
                    <a:pt x="8" y="17"/>
                  </a:cubicBezTo>
                  <a:cubicBezTo>
                    <a:pt x="3" y="17"/>
                    <a:pt x="0" y="14"/>
                    <a:pt x="0" y="8"/>
                  </a:cubicBezTo>
                  <a:cubicBezTo>
                    <a:pt x="0" y="3"/>
                    <a:pt x="3" y="1"/>
                    <a:pt x="8" y="1"/>
                  </a:cubicBezTo>
                  <a:cubicBezTo>
                    <a:pt x="13" y="0"/>
                    <a:pt x="16" y="4"/>
                    <a:pt x="16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7" name="Freeform 236">
              <a:extLst>
                <a:ext uri="{FF2B5EF4-FFF2-40B4-BE49-F238E27FC236}">
                  <a16:creationId xmlns:a16="http://schemas.microsoft.com/office/drawing/2014/main" id="{DCE75A49-63EC-4A13-860D-51EBC64FB1B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8" y="1967"/>
              <a:ext cx="30" cy="34"/>
            </a:xfrm>
            <a:custGeom>
              <a:avLst/>
              <a:gdLst>
                <a:gd name="T0" fmla="*/ 17 w 17"/>
                <a:gd name="T1" fmla="*/ 12 h 19"/>
                <a:gd name="T2" fmla="*/ 0 w 17"/>
                <a:gd name="T3" fmla="*/ 8 h 19"/>
                <a:gd name="T4" fmla="*/ 11 w 17"/>
                <a:gd name="T5" fmla="*/ 1 h 19"/>
                <a:gd name="T6" fmla="*/ 17 w 17"/>
                <a:gd name="T7" fmla="*/ 1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9">
                  <a:moveTo>
                    <a:pt x="17" y="12"/>
                  </a:moveTo>
                  <a:cubicBezTo>
                    <a:pt x="10" y="19"/>
                    <a:pt x="4" y="19"/>
                    <a:pt x="0" y="8"/>
                  </a:cubicBezTo>
                  <a:cubicBezTo>
                    <a:pt x="2" y="3"/>
                    <a:pt x="5" y="0"/>
                    <a:pt x="11" y="1"/>
                  </a:cubicBezTo>
                  <a:cubicBezTo>
                    <a:pt x="16" y="3"/>
                    <a:pt x="17" y="7"/>
                    <a:pt x="17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8" name="Freeform 237">
              <a:extLst>
                <a:ext uri="{FF2B5EF4-FFF2-40B4-BE49-F238E27FC236}">
                  <a16:creationId xmlns:a16="http://schemas.microsoft.com/office/drawing/2014/main" id="{6B59DFF7-E018-4FCE-95DF-39A53E05AD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4" y="3289"/>
              <a:ext cx="31" cy="27"/>
            </a:xfrm>
            <a:custGeom>
              <a:avLst/>
              <a:gdLst>
                <a:gd name="T0" fmla="*/ 8 w 17"/>
                <a:gd name="T1" fmla="*/ 15 h 15"/>
                <a:gd name="T2" fmla="*/ 0 w 17"/>
                <a:gd name="T3" fmla="*/ 8 h 15"/>
                <a:gd name="T4" fmla="*/ 9 w 17"/>
                <a:gd name="T5" fmla="*/ 0 h 15"/>
                <a:gd name="T6" fmla="*/ 16 w 17"/>
                <a:gd name="T7" fmla="*/ 7 h 15"/>
                <a:gd name="T8" fmla="*/ 8 w 17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5">
                  <a:moveTo>
                    <a:pt x="8" y="15"/>
                  </a:moveTo>
                  <a:cubicBezTo>
                    <a:pt x="3" y="15"/>
                    <a:pt x="1" y="12"/>
                    <a:pt x="0" y="8"/>
                  </a:cubicBezTo>
                  <a:cubicBezTo>
                    <a:pt x="0" y="3"/>
                    <a:pt x="3" y="0"/>
                    <a:pt x="9" y="0"/>
                  </a:cubicBezTo>
                  <a:cubicBezTo>
                    <a:pt x="13" y="0"/>
                    <a:pt x="16" y="2"/>
                    <a:pt x="16" y="7"/>
                  </a:cubicBezTo>
                  <a:cubicBezTo>
                    <a:pt x="17" y="12"/>
                    <a:pt x="14" y="15"/>
                    <a:pt x="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9" name="Freeform 238">
              <a:extLst>
                <a:ext uri="{FF2B5EF4-FFF2-40B4-BE49-F238E27FC236}">
                  <a16:creationId xmlns:a16="http://schemas.microsoft.com/office/drawing/2014/main" id="{46C8F881-1AF2-4ECC-8197-76A5EB5D6A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0" y="2260"/>
              <a:ext cx="25" cy="28"/>
            </a:xfrm>
            <a:custGeom>
              <a:avLst/>
              <a:gdLst>
                <a:gd name="T0" fmla="*/ 14 w 14"/>
                <a:gd name="T1" fmla="*/ 7 h 15"/>
                <a:gd name="T2" fmla="*/ 8 w 14"/>
                <a:gd name="T3" fmla="*/ 14 h 15"/>
                <a:gd name="T4" fmla="*/ 0 w 14"/>
                <a:gd name="T5" fmla="*/ 7 h 15"/>
                <a:gd name="T6" fmla="*/ 6 w 14"/>
                <a:gd name="T7" fmla="*/ 1 h 15"/>
                <a:gd name="T8" fmla="*/ 14 w 14"/>
                <a:gd name="T9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5">
                  <a:moveTo>
                    <a:pt x="14" y="7"/>
                  </a:moveTo>
                  <a:cubicBezTo>
                    <a:pt x="14" y="12"/>
                    <a:pt x="12" y="14"/>
                    <a:pt x="8" y="14"/>
                  </a:cubicBezTo>
                  <a:cubicBezTo>
                    <a:pt x="3" y="15"/>
                    <a:pt x="1" y="12"/>
                    <a:pt x="0" y="7"/>
                  </a:cubicBezTo>
                  <a:cubicBezTo>
                    <a:pt x="0" y="4"/>
                    <a:pt x="3" y="1"/>
                    <a:pt x="6" y="1"/>
                  </a:cubicBezTo>
                  <a:cubicBezTo>
                    <a:pt x="11" y="0"/>
                    <a:pt x="13" y="4"/>
                    <a:pt x="1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0" name="Freeform 239">
              <a:extLst>
                <a:ext uri="{FF2B5EF4-FFF2-40B4-BE49-F238E27FC236}">
                  <a16:creationId xmlns:a16="http://schemas.microsoft.com/office/drawing/2014/main" id="{89F0F056-5485-4133-B28E-5EB3097CF8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4" y="4137"/>
              <a:ext cx="27" cy="27"/>
            </a:xfrm>
            <a:custGeom>
              <a:avLst/>
              <a:gdLst>
                <a:gd name="T0" fmla="*/ 6 w 15"/>
                <a:gd name="T1" fmla="*/ 0 h 15"/>
                <a:gd name="T2" fmla="*/ 15 w 15"/>
                <a:gd name="T3" fmla="*/ 7 h 15"/>
                <a:gd name="T4" fmla="*/ 7 w 15"/>
                <a:gd name="T5" fmla="*/ 15 h 15"/>
                <a:gd name="T6" fmla="*/ 0 w 15"/>
                <a:gd name="T7" fmla="*/ 7 h 15"/>
                <a:gd name="T8" fmla="*/ 6 w 15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6" y="0"/>
                  </a:moveTo>
                  <a:cubicBezTo>
                    <a:pt x="12" y="0"/>
                    <a:pt x="15" y="3"/>
                    <a:pt x="15" y="7"/>
                  </a:cubicBezTo>
                  <a:cubicBezTo>
                    <a:pt x="15" y="12"/>
                    <a:pt x="12" y="15"/>
                    <a:pt x="7" y="15"/>
                  </a:cubicBezTo>
                  <a:cubicBezTo>
                    <a:pt x="2" y="15"/>
                    <a:pt x="0" y="11"/>
                    <a:pt x="0" y="7"/>
                  </a:cubicBezTo>
                  <a:cubicBezTo>
                    <a:pt x="0" y="2"/>
                    <a:pt x="3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1" name="Freeform 240">
              <a:extLst>
                <a:ext uri="{FF2B5EF4-FFF2-40B4-BE49-F238E27FC236}">
                  <a16:creationId xmlns:a16="http://schemas.microsoft.com/office/drawing/2014/main" id="{6990D350-513C-42B0-87E1-4447BB8BE3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9" y="2088"/>
              <a:ext cx="29" cy="31"/>
            </a:xfrm>
            <a:custGeom>
              <a:avLst/>
              <a:gdLst>
                <a:gd name="T0" fmla="*/ 7 w 16"/>
                <a:gd name="T1" fmla="*/ 0 h 17"/>
                <a:gd name="T2" fmla="*/ 15 w 16"/>
                <a:gd name="T3" fmla="*/ 8 h 17"/>
                <a:gd name="T4" fmla="*/ 6 w 16"/>
                <a:gd name="T5" fmla="*/ 16 h 17"/>
                <a:gd name="T6" fmla="*/ 0 w 16"/>
                <a:gd name="T7" fmla="*/ 7 h 17"/>
                <a:gd name="T8" fmla="*/ 7 w 1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7">
                  <a:moveTo>
                    <a:pt x="7" y="0"/>
                  </a:moveTo>
                  <a:cubicBezTo>
                    <a:pt x="13" y="2"/>
                    <a:pt x="16" y="3"/>
                    <a:pt x="15" y="8"/>
                  </a:cubicBezTo>
                  <a:cubicBezTo>
                    <a:pt x="15" y="14"/>
                    <a:pt x="11" y="17"/>
                    <a:pt x="6" y="16"/>
                  </a:cubicBezTo>
                  <a:cubicBezTo>
                    <a:pt x="2" y="15"/>
                    <a:pt x="0" y="12"/>
                    <a:pt x="0" y="7"/>
                  </a:cubicBezTo>
                  <a:cubicBezTo>
                    <a:pt x="1" y="2"/>
                    <a:pt x="5" y="2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2" name="Freeform 241">
              <a:extLst>
                <a:ext uri="{FF2B5EF4-FFF2-40B4-BE49-F238E27FC236}">
                  <a16:creationId xmlns:a16="http://schemas.microsoft.com/office/drawing/2014/main" id="{45603AFF-FCA8-44A9-882E-E4582563DF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3" y="1764"/>
              <a:ext cx="29" cy="29"/>
            </a:xfrm>
            <a:custGeom>
              <a:avLst/>
              <a:gdLst>
                <a:gd name="T0" fmla="*/ 16 w 16"/>
                <a:gd name="T1" fmla="*/ 0 h 16"/>
                <a:gd name="T2" fmla="*/ 15 w 16"/>
                <a:gd name="T3" fmla="*/ 10 h 16"/>
                <a:gd name="T4" fmla="*/ 6 w 16"/>
                <a:gd name="T5" fmla="*/ 16 h 16"/>
                <a:gd name="T6" fmla="*/ 0 w 16"/>
                <a:gd name="T7" fmla="*/ 8 h 16"/>
                <a:gd name="T8" fmla="*/ 7 w 16"/>
                <a:gd name="T9" fmla="*/ 0 h 16"/>
                <a:gd name="T10" fmla="*/ 16 w 16"/>
                <a:gd name="T11" fmla="*/ 1 h 16"/>
                <a:gd name="T12" fmla="*/ 16 w 16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6">
                  <a:moveTo>
                    <a:pt x="16" y="0"/>
                  </a:moveTo>
                  <a:cubicBezTo>
                    <a:pt x="16" y="4"/>
                    <a:pt x="16" y="7"/>
                    <a:pt x="15" y="10"/>
                  </a:cubicBezTo>
                  <a:cubicBezTo>
                    <a:pt x="14" y="14"/>
                    <a:pt x="11" y="16"/>
                    <a:pt x="6" y="16"/>
                  </a:cubicBezTo>
                  <a:cubicBezTo>
                    <a:pt x="1" y="16"/>
                    <a:pt x="0" y="12"/>
                    <a:pt x="0" y="8"/>
                  </a:cubicBezTo>
                  <a:cubicBezTo>
                    <a:pt x="0" y="3"/>
                    <a:pt x="2" y="1"/>
                    <a:pt x="7" y="0"/>
                  </a:cubicBezTo>
                  <a:cubicBezTo>
                    <a:pt x="10" y="0"/>
                    <a:pt x="13" y="0"/>
                    <a:pt x="16" y="1"/>
                  </a:cubicBezTo>
                  <a:cubicBezTo>
                    <a:pt x="16" y="1"/>
                    <a:pt x="16" y="0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3" name="Freeform 242">
              <a:extLst>
                <a:ext uri="{FF2B5EF4-FFF2-40B4-BE49-F238E27FC236}">
                  <a16:creationId xmlns:a16="http://schemas.microsoft.com/office/drawing/2014/main" id="{5B49FBA0-6DB1-406C-9285-85753730B3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8" y="1414"/>
              <a:ext cx="29" cy="29"/>
            </a:xfrm>
            <a:custGeom>
              <a:avLst/>
              <a:gdLst>
                <a:gd name="T0" fmla="*/ 16 w 16"/>
                <a:gd name="T1" fmla="*/ 11 h 16"/>
                <a:gd name="T2" fmla="*/ 8 w 16"/>
                <a:gd name="T3" fmla="*/ 16 h 16"/>
                <a:gd name="T4" fmla="*/ 0 w 16"/>
                <a:gd name="T5" fmla="*/ 9 h 16"/>
                <a:gd name="T6" fmla="*/ 9 w 16"/>
                <a:gd name="T7" fmla="*/ 0 h 16"/>
                <a:gd name="T8" fmla="*/ 16 w 16"/>
                <a:gd name="T9" fmla="*/ 1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6" y="11"/>
                  </a:moveTo>
                  <a:cubicBezTo>
                    <a:pt x="16" y="12"/>
                    <a:pt x="14" y="16"/>
                    <a:pt x="8" y="16"/>
                  </a:cubicBezTo>
                  <a:cubicBezTo>
                    <a:pt x="4" y="16"/>
                    <a:pt x="1" y="13"/>
                    <a:pt x="0" y="9"/>
                  </a:cubicBezTo>
                  <a:cubicBezTo>
                    <a:pt x="0" y="3"/>
                    <a:pt x="4" y="0"/>
                    <a:pt x="9" y="0"/>
                  </a:cubicBezTo>
                  <a:cubicBezTo>
                    <a:pt x="13" y="0"/>
                    <a:pt x="16" y="2"/>
                    <a:pt x="16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4" name="Freeform 243">
              <a:extLst>
                <a:ext uri="{FF2B5EF4-FFF2-40B4-BE49-F238E27FC236}">
                  <a16:creationId xmlns:a16="http://schemas.microsoft.com/office/drawing/2014/main" id="{DABE3480-F0AF-400E-9170-C586E942AD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0" y="1490"/>
              <a:ext cx="29" cy="31"/>
            </a:xfrm>
            <a:custGeom>
              <a:avLst/>
              <a:gdLst>
                <a:gd name="T0" fmla="*/ 0 w 16"/>
                <a:gd name="T1" fmla="*/ 9 h 17"/>
                <a:gd name="T2" fmla="*/ 8 w 16"/>
                <a:gd name="T3" fmla="*/ 0 h 17"/>
                <a:gd name="T4" fmla="*/ 16 w 16"/>
                <a:gd name="T5" fmla="*/ 8 h 17"/>
                <a:gd name="T6" fmla="*/ 9 w 16"/>
                <a:gd name="T7" fmla="*/ 16 h 17"/>
                <a:gd name="T8" fmla="*/ 0 w 16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7">
                  <a:moveTo>
                    <a:pt x="0" y="9"/>
                  </a:moveTo>
                  <a:cubicBezTo>
                    <a:pt x="0" y="4"/>
                    <a:pt x="3" y="1"/>
                    <a:pt x="8" y="0"/>
                  </a:cubicBezTo>
                  <a:cubicBezTo>
                    <a:pt x="13" y="0"/>
                    <a:pt x="15" y="4"/>
                    <a:pt x="16" y="8"/>
                  </a:cubicBezTo>
                  <a:cubicBezTo>
                    <a:pt x="16" y="13"/>
                    <a:pt x="14" y="16"/>
                    <a:pt x="9" y="16"/>
                  </a:cubicBezTo>
                  <a:cubicBezTo>
                    <a:pt x="5" y="17"/>
                    <a:pt x="1" y="14"/>
                    <a:pt x="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5" name="Freeform 244">
              <a:extLst>
                <a:ext uri="{FF2B5EF4-FFF2-40B4-BE49-F238E27FC236}">
                  <a16:creationId xmlns:a16="http://schemas.microsoft.com/office/drawing/2014/main" id="{7D6F1794-28CA-4F1B-B7A1-149A262BB1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823"/>
              <a:ext cx="31" cy="29"/>
            </a:xfrm>
            <a:custGeom>
              <a:avLst/>
              <a:gdLst>
                <a:gd name="T0" fmla="*/ 17 w 17"/>
                <a:gd name="T1" fmla="*/ 8 h 16"/>
                <a:gd name="T2" fmla="*/ 9 w 17"/>
                <a:gd name="T3" fmla="*/ 16 h 16"/>
                <a:gd name="T4" fmla="*/ 1 w 17"/>
                <a:gd name="T5" fmla="*/ 7 h 16"/>
                <a:gd name="T6" fmla="*/ 8 w 17"/>
                <a:gd name="T7" fmla="*/ 0 h 16"/>
                <a:gd name="T8" fmla="*/ 17 w 17"/>
                <a:gd name="T9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6">
                  <a:moveTo>
                    <a:pt x="17" y="8"/>
                  </a:moveTo>
                  <a:cubicBezTo>
                    <a:pt x="16" y="13"/>
                    <a:pt x="14" y="16"/>
                    <a:pt x="9" y="16"/>
                  </a:cubicBezTo>
                  <a:cubicBezTo>
                    <a:pt x="4" y="16"/>
                    <a:pt x="0" y="13"/>
                    <a:pt x="1" y="7"/>
                  </a:cubicBezTo>
                  <a:cubicBezTo>
                    <a:pt x="1" y="3"/>
                    <a:pt x="4" y="0"/>
                    <a:pt x="8" y="0"/>
                  </a:cubicBezTo>
                  <a:cubicBezTo>
                    <a:pt x="14" y="0"/>
                    <a:pt x="16" y="3"/>
                    <a:pt x="17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6" name="Freeform 245">
              <a:extLst>
                <a:ext uri="{FF2B5EF4-FFF2-40B4-BE49-F238E27FC236}">
                  <a16:creationId xmlns:a16="http://schemas.microsoft.com/office/drawing/2014/main" id="{C7A39CE0-D89E-4472-9353-CCE11D153FC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1" y="1842"/>
              <a:ext cx="30" cy="32"/>
            </a:xfrm>
            <a:custGeom>
              <a:avLst/>
              <a:gdLst>
                <a:gd name="T0" fmla="*/ 16 w 17"/>
                <a:gd name="T1" fmla="*/ 18 h 18"/>
                <a:gd name="T2" fmla="*/ 7 w 17"/>
                <a:gd name="T3" fmla="*/ 16 h 18"/>
                <a:gd name="T4" fmla="*/ 1 w 17"/>
                <a:gd name="T5" fmla="*/ 6 h 18"/>
                <a:gd name="T6" fmla="*/ 10 w 17"/>
                <a:gd name="T7" fmla="*/ 1 h 18"/>
                <a:gd name="T8" fmla="*/ 17 w 17"/>
                <a:gd name="T9" fmla="*/ 10 h 18"/>
                <a:gd name="T10" fmla="*/ 16 w 17"/>
                <a:gd name="T11" fmla="*/ 18 h 18"/>
                <a:gd name="T12" fmla="*/ 16 w 17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8">
                  <a:moveTo>
                    <a:pt x="16" y="18"/>
                  </a:moveTo>
                  <a:cubicBezTo>
                    <a:pt x="13" y="17"/>
                    <a:pt x="10" y="18"/>
                    <a:pt x="7" y="16"/>
                  </a:cubicBezTo>
                  <a:cubicBezTo>
                    <a:pt x="2" y="15"/>
                    <a:pt x="0" y="11"/>
                    <a:pt x="1" y="6"/>
                  </a:cubicBezTo>
                  <a:cubicBezTo>
                    <a:pt x="2" y="1"/>
                    <a:pt x="6" y="0"/>
                    <a:pt x="10" y="1"/>
                  </a:cubicBezTo>
                  <a:cubicBezTo>
                    <a:pt x="16" y="1"/>
                    <a:pt x="17" y="5"/>
                    <a:pt x="17" y="10"/>
                  </a:cubicBezTo>
                  <a:cubicBezTo>
                    <a:pt x="17" y="13"/>
                    <a:pt x="16" y="15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7" name="Freeform 246">
              <a:extLst>
                <a:ext uri="{FF2B5EF4-FFF2-40B4-BE49-F238E27FC236}">
                  <a16:creationId xmlns:a16="http://schemas.microsoft.com/office/drawing/2014/main" id="{47770D3D-26A7-427D-97F7-F776D8366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2" y="1969"/>
              <a:ext cx="39" cy="30"/>
            </a:xfrm>
            <a:custGeom>
              <a:avLst/>
              <a:gdLst>
                <a:gd name="T0" fmla="*/ 12 w 21"/>
                <a:gd name="T1" fmla="*/ 0 h 17"/>
                <a:gd name="T2" fmla="*/ 15 w 21"/>
                <a:gd name="T3" fmla="*/ 15 h 17"/>
                <a:gd name="T4" fmla="*/ 6 w 21"/>
                <a:gd name="T5" fmla="*/ 15 h 17"/>
                <a:gd name="T6" fmla="*/ 5 w 21"/>
                <a:gd name="T7" fmla="*/ 1 h 17"/>
                <a:gd name="T8" fmla="*/ 12 w 21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7">
                  <a:moveTo>
                    <a:pt x="12" y="0"/>
                  </a:moveTo>
                  <a:cubicBezTo>
                    <a:pt x="17" y="4"/>
                    <a:pt x="21" y="9"/>
                    <a:pt x="15" y="15"/>
                  </a:cubicBezTo>
                  <a:cubicBezTo>
                    <a:pt x="12" y="17"/>
                    <a:pt x="9" y="17"/>
                    <a:pt x="6" y="15"/>
                  </a:cubicBezTo>
                  <a:cubicBezTo>
                    <a:pt x="0" y="11"/>
                    <a:pt x="3" y="6"/>
                    <a:pt x="5" y="1"/>
                  </a:cubicBezTo>
                  <a:cubicBezTo>
                    <a:pt x="8" y="1"/>
                    <a:pt x="10" y="0"/>
                    <a:pt x="1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8" name="Freeform 247">
              <a:extLst>
                <a:ext uri="{FF2B5EF4-FFF2-40B4-BE49-F238E27FC236}">
                  <a16:creationId xmlns:a16="http://schemas.microsoft.com/office/drawing/2014/main" id="{28F1716D-8AD4-420E-B162-1762AF1C486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2" y="2699"/>
              <a:ext cx="27" cy="29"/>
            </a:xfrm>
            <a:custGeom>
              <a:avLst/>
              <a:gdLst>
                <a:gd name="T0" fmla="*/ 15 w 15"/>
                <a:gd name="T1" fmla="*/ 7 h 16"/>
                <a:gd name="T2" fmla="*/ 8 w 15"/>
                <a:gd name="T3" fmla="*/ 16 h 16"/>
                <a:gd name="T4" fmla="*/ 0 w 15"/>
                <a:gd name="T5" fmla="*/ 8 h 16"/>
                <a:gd name="T6" fmla="*/ 7 w 15"/>
                <a:gd name="T7" fmla="*/ 1 h 16"/>
                <a:gd name="T8" fmla="*/ 15 w 15"/>
                <a:gd name="T9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15" y="7"/>
                  </a:moveTo>
                  <a:cubicBezTo>
                    <a:pt x="14" y="12"/>
                    <a:pt x="12" y="15"/>
                    <a:pt x="8" y="16"/>
                  </a:cubicBezTo>
                  <a:cubicBezTo>
                    <a:pt x="3" y="16"/>
                    <a:pt x="0" y="13"/>
                    <a:pt x="0" y="8"/>
                  </a:cubicBezTo>
                  <a:cubicBezTo>
                    <a:pt x="0" y="4"/>
                    <a:pt x="2" y="1"/>
                    <a:pt x="7" y="1"/>
                  </a:cubicBezTo>
                  <a:cubicBezTo>
                    <a:pt x="12" y="0"/>
                    <a:pt x="14" y="4"/>
                    <a:pt x="15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9" name="Freeform 248">
              <a:extLst>
                <a:ext uri="{FF2B5EF4-FFF2-40B4-BE49-F238E27FC236}">
                  <a16:creationId xmlns:a16="http://schemas.microsoft.com/office/drawing/2014/main" id="{4860A340-5B52-498C-A982-2C8B95BE2F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0" y="2377"/>
              <a:ext cx="33" cy="30"/>
            </a:xfrm>
            <a:custGeom>
              <a:avLst/>
              <a:gdLst>
                <a:gd name="T0" fmla="*/ 8 w 18"/>
                <a:gd name="T1" fmla="*/ 0 h 17"/>
                <a:gd name="T2" fmla="*/ 17 w 18"/>
                <a:gd name="T3" fmla="*/ 6 h 17"/>
                <a:gd name="T4" fmla="*/ 10 w 18"/>
                <a:gd name="T5" fmla="*/ 16 h 17"/>
                <a:gd name="T6" fmla="*/ 1 w 18"/>
                <a:gd name="T7" fmla="*/ 10 h 17"/>
                <a:gd name="T8" fmla="*/ 8 w 18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7">
                  <a:moveTo>
                    <a:pt x="8" y="0"/>
                  </a:moveTo>
                  <a:cubicBezTo>
                    <a:pt x="13" y="0"/>
                    <a:pt x="16" y="2"/>
                    <a:pt x="17" y="6"/>
                  </a:cubicBezTo>
                  <a:cubicBezTo>
                    <a:pt x="18" y="12"/>
                    <a:pt x="15" y="15"/>
                    <a:pt x="10" y="16"/>
                  </a:cubicBezTo>
                  <a:cubicBezTo>
                    <a:pt x="6" y="17"/>
                    <a:pt x="2" y="14"/>
                    <a:pt x="1" y="10"/>
                  </a:cubicBezTo>
                  <a:cubicBezTo>
                    <a:pt x="0" y="4"/>
                    <a:pt x="4" y="2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0" name="Freeform 249">
              <a:extLst>
                <a:ext uri="{FF2B5EF4-FFF2-40B4-BE49-F238E27FC236}">
                  <a16:creationId xmlns:a16="http://schemas.microsoft.com/office/drawing/2014/main" id="{96EC17C4-C037-4122-AF75-7C2E00594C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9" y="2569"/>
              <a:ext cx="29" cy="29"/>
            </a:xfrm>
            <a:custGeom>
              <a:avLst/>
              <a:gdLst>
                <a:gd name="T0" fmla="*/ 16 w 16"/>
                <a:gd name="T1" fmla="*/ 7 h 16"/>
                <a:gd name="T2" fmla="*/ 8 w 16"/>
                <a:gd name="T3" fmla="*/ 16 h 16"/>
                <a:gd name="T4" fmla="*/ 0 w 16"/>
                <a:gd name="T5" fmla="*/ 8 h 16"/>
                <a:gd name="T6" fmla="*/ 9 w 16"/>
                <a:gd name="T7" fmla="*/ 0 h 16"/>
                <a:gd name="T8" fmla="*/ 16 w 16"/>
                <a:gd name="T9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6" y="7"/>
                  </a:moveTo>
                  <a:cubicBezTo>
                    <a:pt x="16" y="12"/>
                    <a:pt x="14" y="16"/>
                    <a:pt x="8" y="16"/>
                  </a:cubicBezTo>
                  <a:cubicBezTo>
                    <a:pt x="3" y="16"/>
                    <a:pt x="1" y="13"/>
                    <a:pt x="0" y="8"/>
                  </a:cubicBezTo>
                  <a:cubicBezTo>
                    <a:pt x="0" y="3"/>
                    <a:pt x="3" y="0"/>
                    <a:pt x="9" y="0"/>
                  </a:cubicBezTo>
                  <a:cubicBezTo>
                    <a:pt x="13" y="0"/>
                    <a:pt x="16" y="3"/>
                    <a:pt x="16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1" name="Freeform 250">
              <a:extLst>
                <a:ext uri="{FF2B5EF4-FFF2-40B4-BE49-F238E27FC236}">
                  <a16:creationId xmlns:a16="http://schemas.microsoft.com/office/drawing/2014/main" id="{C624C73A-4A60-4827-B7B3-FC4D8123785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4" y="2627"/>
              <a:ext cx="33" cy="32"/>
            </a:xfrm>
            <a:custGeom>
              <a:avLst/>
              <a:gdLst>
                <a:gd name="T0" fmla="*/ 18 w 18"/>
                <a:gd name="T1" fmla="*/ 9 h 18"/>
                <a:gd name="T2" fmla="*/ 8 w 18"/>
                <a:gd name="T3" fmla="*/ 17 h 18"/>
                <a:gd name="T4" fmla="*/ 1 w 18"/>
                <a:gd name="T5" fmla="*/ 7 h 18"/>
                <a:gd name="T6" fmla="*/ 9 w 18"/>
                <a:gd name="T7" fmla="*/ 1 h 18"/>
                <a:gd name="T8" fmla="*/ 18 w 18"/>
                <a:gd name="T9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18" y="9"/>
                  </a:moveTo>
                  <a:cubicBezTo>
                    <a:pt x="16" y="14"/>
                    <a:pt x="14" y="18"/>
                    <a:pt x="8" y="17"/>
                  </a:cubicBezTo>
                  <a:cubicBezTo>
                    <a:pt x="3" y="16"/>
                    <a:pt x="0" y="12"/>
                    <a:pt x="1" y="7"/>
                  </a:cubicBezTo>
                  <a:cubicBezTo>
                    <a:pt x="1" y="3"/>
                    <a:pt x="4" y="0"/>
                    <a:pt x="9" y="1"/>
                  </a:cubicBezTo>
                  <a:cubicBezTo>
                    <a:pt x="15" y="1"/>
                    <a:pt x="17" y="4"/>
                    <a:pt x="18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2" name="Freeform 251">
              <a:extLst>
                <a:ext uri="{FF2B5EF4-FFF2-40B4-BE49-F238E27FC236}">
                  <a16:creationId xmlns:a16="http://schemas.microsoft.com/office/drawing/2014/main" id="{C0E28436-B33D-48BF-B283-556C7C8BA4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2" y="1359"/>
              <a:ext cx="34" cy="33"/>
            </a:xfrm>
            <a:custGeom>
              <a:avLst/>
              <a:gdLst>
                <a:gd name="T0" fmla="*/ 9 w 19"/>
                <a:gd name="T1" fmla="*/ 18 h 18"/>
                <a:gd name="T2" fmla="*/ 2 w 19"/>
                <a:gd name="T3" fmla="*/ 7 h 18"/>
                <a:gd name="T4" fmla="*/ 11 w 19"/>
                <a:gd name="T5" fmla="*/ 1 h 18"/>
                <a:gd name="T6" fmla="*/ 18 w 19"/>
                <a:gd name="T7" fmla="*/ 11 h 18"/>
                <a:gd name="T8" fmla="*/ 9 w 19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8">
                  <a:moveTo>
                    <a:pt x="9" y="18"/>
                  </a:moveTo>
                  <a:cubicBezTo>
                    <a:pt x="4" y="16"/>
                    <a:pt x="0" y="13"/>
                    <a:pt x="2" y="7"/>
                  </a:cubicBezTo>
                  <a:cubicBezTo>
                    <a:pt x="3" y="3"/>
                    <a:pt x="6" y="0"/>
                    <a:pt x="11" y="1"/>
                  </a:cubicBezTo>
                  <a:cubicBezTo>
                    <a:pt x="15" y="2"/>
                    <a:pt x="19" y="5"/>
                    <a:pt x="18" y="11"/>
                  </a:cubicBezTo>
                  <a:cubicBezTo>
                    <a:pt x="17" y="15"/>
                    <a:pt x="13" y="17"/>
                    <a:pt x="9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3" name="Freeform 252">
              <a:extLst>
                <a:ext uri="{FF2B5EF4-FFF2-40B4-BE49-F238E27FC236}">
                  <a16:creationId xmlns:a16="http://schemas.microsoft.com/office/drawing/2014/main" id="{3F182BDA-B30F-47D4-9F33-4CF58840F0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0" y="1682"/>
              <a:ext cx="27" cy="25"/>
            </a:xfrm>
            <a:custGeom>
              <a:avLst/>
              <a:gdLst>
                <a:gd name="T0" fmla="*/ 7 w 15"/>
                <a:gd name="T1" fmla="*/ 14 h 14"/>
                <a:gd name="T2" fmla="*/ 0 w 15"/>
                <a:gd name="T3" fmla="*/ 6 h 14"/>
                <a:gd name="T4" fmla="*/ 9 w 15"/>
                <a:gd name="T5" fmla="*/ 0 h 14"/>
                <a:gd name="T6" fmla="*/ 15 w 15"/>
                <a:gd name="T7" fmla="*/ 7 h 14"/>
                <a:gd name="T8" fmla="*/ 7 w 15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4">
                  <a:moveTo>
                    <a:pt x="7" y="14"/>
                  </a:moveTo>
                  <a:cubicBezTo>
                    <a:pt x="3" y="13"/>
                    <a:pt x="0" y="11"/>
                    <a:pt x="0" y="6"/>
                  </a:cubicBezTo>
                  <a:cubicBezTo>
                    <a:pt x="1" y="2"/>
                    <a:pt x="5" y="0"/>
                    <a:pt x="9" y="0"/>
                  </a:cubicBezTo>
                  <a:cubicBezTo>
                    <a:pt x="12" y="1"/>
                    <a:pt x="15" y="4"/>
                    <a:pt x="15" y="7"/>
                  </a:cubicBezTo>
                  <a:cubicBezTo>
                    <a:pt x="14" y="12"/>
                    <a:pt x="12" y="14"/>
                    <a:pt x="7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4" name="Freeform 253">
              <a:extLst>
                <a:ext uri="{FF2B5EF4-FFF2-40B4-BE49-F238E27FC236}">
                  <a16:creationId xmlns:a16="http://schemas.microsoft.com/office/drawing/2014/main" id="{447F27AD-5A5D-4F1D-8F66-80010C2497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8" y="1454"/>
              <a:ext cx="30" cy="29"/>
            </a:xfrm>
            <a:custGeom>
              <a:avLst/>
              <a:gdLst>
                <a:gd name="T0" fmla="*/ 11 w 17"/>
                <a:gd name="T1" fmla="*/ 15 h 16"/>
                <a:gd name="T2" fmla="*/ 1 w 17"/>
                <a:gd name="T3" fmla="*/ 10 h 16"/>
                <a:gd name="T4" fmla="*/ 8 w 17"/>
                <a:gd name="T5" fmla="*/ 0 h 16"/>
                <a:gd name="T6" fmla="*/ 17 w 17"/>
                <a:gd name="T7" fmla="*/ 8 h 16"/>
                <a:gd name="T8" fmla="*/ 11 w 17"/>
                <a:gd name="T9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6">
                  <a:moveTo>
                    <a:pt x="11" y="15"/>
                  </a:moveTo>
                  <a:cubicBezTo>
                    <a:pt x="5" y="16"/>
                    <a:pt x="2" y="14"/>
                    <a:pt x="1" y="10"/>
                  </a:cubicBezTo>
                  <a:cubicBezTo>
                    <a:pt x="0" y="5"/>
                    <a:pt x="2" y="1"/>
                    <a:pt x="8" y="0"/>
                  </a:cubicBezTo>
                  <a:cubicBezTo>
                    <a:pt x="13" y="0"/>
                    <a:pt x="17" y="3"/>
                    <a:pt x="17" y="8"/>
                  </a:cubicBezTo>
                  <a:cubicBezTo>
                    <a:pt x="17" y="12"/>
                    <a:pt x="14" y="15"/>
                    <a:pt x="1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5" name="Freeform 254">
              <a:extLst>
                <a:ext uri="{FF2B5EF4-FFF2-40B4-BE49-F238E27FC236}">
                  <a16:creationId xmlns:a16="http://schemas.microsoft.com/office/drawing/2014/main" id="{AE2CDF86-71B4-4A5F-B8C7-2A18CB0A8B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1" y="2823"/>
              <a:ext cx="29" cy="29"/>
            </a:xfrm>
            <a:custGeom>
              <a:avLst/>
              <a:gdLst>
                <a:gd name="T0" fmla="*/ 16 w 16"/>
                <a:gd name="T1" fmla="*/ 7 h 16"/>
                <a:gd name="T2" fmla="*/ 9 w 16"/>
                <a:gd name="T3" fmla="*/ 16 h 16"/>
                <a:gd name="T4" fmla="*/ 0 w 16"/>
                <a:gd name="T5" fmla="*/ 8 h 16"/>
                <a:gd name="T6" fmla="*/ 8 w 16"/>
                <a:gd name="T7" fmla="*/ 1 h 16"/>
                <a:gd name="T8" fmla="*/ 16 w 16"/>
                <a:gd name="T9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6" y="7"/>
                  </a:moveTo>
                  <a:cubicBezTo>
                    <a:pt x="16" y="12"/>
                    <a:pt x="14" y="15"/>
                    <a:pt x="9" y="16"/>
                  </a:cubicBezTo>
                  <a:cubicBezTo>
                    <a:pt x="4" y="16"/>
                    <a:pt x="0" y="14"/>
                    <a:pt x="0" y="8"/>
                  </a:cubicBezTo>
                  <a:cubicBezTo>
                    <a:pt x="0" y="3"/>
                    <a:pt x="3" y="1"/>
                    <a:pt x="8" y="1"/>
                  </a:cubicBezTo>
                  <a:cubicBezTo>
                    <a:pt x="12" y="0"/>
                    <a:pt x="15" y="2"/>
                    <a:pt x="16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6" name="Freeform 255">
              <a:extLst>
                <a:ext uri="{FF2B5EF4-FFF2-40B4-BE49-F238E27FC236}">
                  <a16:creationId xmlns:a16="http://schemas.microsoft.com/office/drawing/2014/main" id="{9E2F77FF-404C-4F6D-9095-113272EA8C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7" y="1236"/>
              <a:ext cx="33" cy="29"/>
            </a:xfrm>
            <a:custGeom>
              <a:avLst/>
              <a:gdLst>
                <a:gd name="T0" fmla="*/ 9 w 18"/>
                <a:gd name="T1" fmla="*/ 16 h 16"/>
                <a:gd name="T2" fmla="*/ 1 w 18"/>
                <a:gd name="T3" fmla="*/ 9 h 16"/>
                <a:gd name="T4" fmla="*/ 9 w 18"/>
                <a:gd name="T5" fmla="*/ 0 h 16"/>
                <a:gd name="T6" fmla="*/ 17 w 18"/>
                <a:gd name="T7" fmla="*/ 10 h 16"/>
                <a:gd name="T8" fmla="*/ 9 w 18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6">
                  <a:moveTo>
                    <a:pt x="9" y="16"/>
                  </a:moveTo>
                  <a:cubicBezTo>
                    <a:pt x="4" y="16"/>
                    <a:pt x="1" y="14"/>
                    <a:pt x="1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" y="1"/>
                    <a:pt x="18" y="4"/>
                    <a:pt x="17" y="10"/>
                  </a:cubicBezTo>
                  <a:cubicBezTo>
                    <a:pt x="17" y="14"/>
                    <a:pt x="13" y="16"/>
                    <a:pt x="9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7" name="Freeform 256">
              <a:extLst>
                <a:ext uri="{FF2B5EF4-FFF2-40B4-BE49-F238E27FC236}">
                  <a16:creationId xmlns:a16="http://schemas.microsoft.com/office/drawing/2014/main" id="{F8E8F6A9-FC26-4A43-9F6D-7BB5CA3F5C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4" y="3513"/>
              <a:ext cx="31" cy="33"/>
            </a:xfrm>
            <a:custGeom>
              <a:avLst/>
              <a:gdLst>
                <a:gd name="T0" fmla="*/ 16 w 17"/>
                <a:gd name="T1" fmla="*/ 8 h 18"/>
                <a:gd name="T2" fmla="*/ 10 w 17"/>
                <a:gd name="T3" fmla="*/ 18 h 18"/>
                <a:gd name="T4" fmla="*/ 0 w 17"/>
                <a:gd name="T5" fmla="*/ 10 h 18"/>
                <a:gd name="T6" fmla="*/ 7 w 17"/>
                <a:gd name="T7" fmla="*/ 1 h 18"/>
                <a:gd name="T8" fmla="*/ 16 w 17"/>
                <a:gd name="T9" fmla="*/ 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8">
                  <a:moveTo>
                    <a:pt x="16" y="8"/>
                  </a:moveTo>
                  <a:cubicBezTo>
                    <a:pt x="17" y="14"/>
                    <a:pt x="14" y="17"/>
                    <a:pt x="10" y="18"/>
                  </a:cubicBezTo>
                  <a:cubicBezTo>
                    <a:pt x="5" y="18"/>
                    <a:pt x="1" y="15"/>
                    <a:pt x="0" y="10"/>
                  </a:cubicBezTo>
                  <a:cubicBezTo>
                    <a:pt x="0" y="5"/>
                    <a:pt x="3" y="2"/>
                    <a:pt x="7" y="1"/>
                  </a:cubicBezTo>
                  <a:cubicBezTo>
                    <a:pt x="13" y="0"/>
                    <a:pt x="15" y="4"/>
                    <a:pt x="1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8" name="Freeform 257">
              <a:extLst>
                <a:ext uri="{FF2B5EF4-FFF2-40B4-BE49-F238E27FC236}">
                  <a16:creationId xmlns:a16="http://schemas.microsoft.com/office/drawing/2014/main" id="{A5CB4E59-FDA9-4905-B128-7EC98FBB53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9" y="1062"/>
              <a:ext cx="31" cy="29"/>
            </a:xfrm>
            <a:custGeom>
              <a:avLst/>
              <a:gdLst>
                <a:gd name="T0" fmla="*/ 17 w 17"/>
                <a:gd name="T1" fmla="*/ 8 h 16"/>
                <a:gd name="T2" fmla="*/ 8 w 17"/>
                <a:gd name="T3" fmla="*/ 16 h 16"/>
                <a:gd name="T4" fmla="*/ 1 w 17"/>
                <a:gd name="T5" fmla="*/ 8 h 16"/>
                <a:gd name="T6" fmla="*/ 10 w 17"/>
                <a:gd name="T7" fmla="*/ 0 h 16"/>
                <a:gd name="T8" fmla="*/ 17 w 17"/>
                <a:gd name="T9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6">
                  <a:moveTo>
                    <a:pt x="17" y="8"/>
                  </a:moveTo>
                  <a:cubicBezTo>
                    <a:pt x="16" y="13"/>
                    <a:pt x="13" y="16"/>
                    <a:pt x="8" y="16"/>
                  </a:cubicBezTo>
                  <a:cubicBezTo>
                    <a:pt x="3" y="15"/>
                    <a:pt x="0" y="12"/>
                    <a:pt x="1" y="8"/>
                  </a:cubicBezTo>
                  <a:cubicBezTo>
                    <a:pt x="1" y="2"/>
                    <a:pt x="5" y="0"/>
                    <a:pt x="10" y="0"/>
                  </a:cubicBezTo>
                  <a:cubicBezTo>
                    <a:pt x="15" y="0"/>
                    <a:pt x="16" y="5"/>
                    <a:pt x="17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9" name="Freeform 258">
              <a:extLst>
                <a:ext uri="{FF2B5EF4-FFF2-40B4-BE49-F238E27FC236}">
                  <a16:creationId xmlns:a16="http://schemas.microsoft.com/office/drawing/2014/main" id="{F9DF9B39-FCEB-4B62-A8D3-3770BAE8D5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1" y="2736"/>
              <a:ext cx="31" cy="30"/>
            </a:xfrm>
            <a:custGeom>
              <a:avLst/>
              <a:gdLst>
                <a:gd name="T0" fmla="*/ 17 w 17"/>
                <a:gd name="T1" fmla="*/ 8 h 17"/>
                <a:gd name="T2" fmla="*/ 10 w 17"/>
                <a:gd name="T3" fmla="*/ 16 h 17"/>
                <a:gd name="T4" fmla="*/ 0 w 17"/>
                <a:gd name="T5" fmla="*/ 9 h 17"/>
                <a:gd name="T6" fmla="*/ 7 w 17"/>
                <a:gd name="T7" fmla="*/ 1 h 17"/>
                <a:gd name="T8" fmla="*/ 17 w 17"/>
                <a:gd name="T9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7">
                  <a:moveTo>
                    <a:pt x="17" y="8"/>
                  </a:moveTo>
                  <a:cubicBezTo>
                    <a:pt x="17" y="12"/>
                    <a:pt x="14" y="15"/>
                    <a:pt x="10" y="16"/>
                  </a:cubicBezTo>
                  <a:cubicBezTo>
                    <a:pt x="4" y="17"/>
                    <a:pt x="1" y="14"/>
                    <a:pt x="0" y="9"/>
                  </a:cubicBezTo>
                  <a:cubicBezTo>
                    <a:pt x="0" y="4"/>
                    <a:pt x="2" y="1"/>
                    <a:pt x="7" y="1"/>
                  </a:cubicBezTo>
                  <a:cubicBezTo>
                    <a:pt x="13" y="0"/>
                    <a:pt x="16" y="3"/>
                    <a:pt x="17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0" name="Freeform 259">
              <a:extLst>
                <a:ext uri="{FF2B5EF4-FFF2-40B4-BE49-F238E27FC236}">
                  <a16:creationId xmlns:a16="http://schemas.microsoft.com/office/drawing/2014/main" id="{D9BBE2B3-007C-43FC-99B5-2AEB97DB89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1" y="2933"/>
              <a:ext cx="27" cy="27"/>
            </a:xfrm>
            <a:custGeom>
              <a:avLst/>
              <a:gdLst>
                <a:gd name="T0" fmla="*/ 15 w 15"/>
                <a:gd name="T1" fmla="*/ 8 h 15"/>
                <a:gd name="T2" fmla="*/ 7 w 15"/>
                <a:gd name="T3" fmla="*/ 15 h 15"/>
                <a:gd name="T4" fmla="*/ 0 w 15"/>
                <a:gd name="T5" fmla="*/ 7 h 15"/>
                <a:gd name="T6" fmla="*/ 8 w 15"/>
                <a:gd name="T7" fmla="*/ 0 h 15"/>
                <a:gd name="T8" fmla="*/ 15 w 15"/>
                <a:gd name="T9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5" y="8"/>
                  </a:moveTo>
                  <a:cubicBezTo>
                    <a:pt x="14" y="12"/>
                    <a:pt x="12" y="15"/>
                    <a:pt x="7" y="15"/>
                  </a:cubicBezTo>
                  <a:cubicBezTo>
                    <a:pt x="3" y="14"/>
                    <a:pt x="0" y="12"/>
                    <a:pt x="0" y="7"/>
                  </a:cubicBezTo>
                  <a:cubicBezTo>
                    <a:pt x="0" y="2"/>
                    <a:pt x="4" y="0"/>
                    <a:pt x="8" y="0"/>
                  </a:cubicBezTo>
                  <a:cubicBezTo>
                    <a:pt x="13" y="0"/>
                    <a:pt x="15" y="3"/>
                    <a:pt x="15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1" name="Freeform 260">
              <a:extLst>
                <a:ext uri="{FF2B5EF4-FFF2-40B4-BE49-F238E27FC236}">
                  <a16:creationId xmlns:a16="http://schemas.microsoft.com/office/drawing/2014/main" id="{D8B18599-C121-4D96-BA34-4EE6B553A1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9" y="2621"/>
              <a:ext cx="29" cy="29"/>
            </a:xfrm>
            <a:custGeom>
              <a:avLst/>
              <a:gdLst>
                <a:gd name="T0" fmla="*/ 8 w 16"/>
                <a:gd name="T1" fmla="*/ 0 h 16"/>
                <a:gd name="T2" fmla="*/ 16 w 16"/>
                <a:gd name="T3" fmla="*/ 7 h 16"/>
                <a:gd name="T4" fmla="*/ 7 w 16"/>
                <a:gd name="T5" fmla="*/ 15 h 16"/>
                <a:gd name="T6" fmla="*/ 0 w 16"/>
                <a:gd name="T7" fmla="*/ 8 h 16"/>
                <a:gd name="T8" fmla="*/ 8 w 1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8" y="0"/>
                  </a:moveTo>
                  <a:cubicBezTo>
                    <a:pt x="12" y="1"/>
                    <a:pt x="15" y="3"/>
                    <a:pt x="16" y="7"/>
                  </a:cubicBezTo>
                  <a:cubicBezTo>
                    <a:pt x="16" y="13"/>
                    <a:pt x="12" y="16"/>
                    <a:pt x="7" y="15"/>
                  </a:cubicBezTo>
                  <a:cubicBezTo>
                    <a:pt x="2" y="15"/>
                    <a:pt x="0" y="12"/>
                    <a:pt x="0" y="8"/>
                  </a:cubicBezTo>
                  <a:cubicBezTo>
                    <a:pt x="1" y="3"/>
                    <a:pt x="3" y="1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2" name="Freeform 261">
              <a:extLst>
                <a:ext uri="{FF2B5EF4-FFF2-40B4-BE49-F238E27FC236}">
                  <a16:creationId xmlns:a16="http://schemas.microsoft.com/office/drawing/2014/main" id="{714D72F2-1895-450A-AEEA-BBECB066F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1" y="1932"/>
              <a:ext cx="31" cy="33"/>
            </a:xfrm>
            <a:custGeom>
              <a:avLst/>
              <a:gdLst>
                <a:gd name="T0" fmla="*/ 1 w 17"/>
                <a:gd name="T1" fmla="*/ 12 h 18"/>
                <a:gd name="T2" fmla="*/ 8 w 17"/>
                <a:gd name="T3" fmla="*/ 1 h 18"/>
                <a:gd name="T4" fmla="*/ 17 w 17"/>
                <a:gd name="T5" fmla="*/ 9 h 18"/>
                <a:gd name="T6" fmla="*/ 10 w 17"/>
                <a:gd name="T7" fmla="*/ 17 h 18"/>
                <a:gd name="T8" fmla="*/ 1 w 17"/>
                <a:gd name="T9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8">
                  <a:moveTo>
                    <a:pt x="1" y="12"/>
                  </a:moveTo>
                  <a:cubicBezTo>
                    <a:pt x="0" y="4"/>
                    <a:pt x="3" y="1"/>
                    <a:pt x="8" y="1"/>
                  </a:cubicBezTo>
                  <a:cubicBezTo>
                    <a:pt x="13" y="0"/>
                    <a:pt x="16" y="4"/>
                    <a:pt x="17" y="9"/>
                  </a:cubicBezTo>
                  <a:cubicBezTo>
                    <a:pt x="17" y="14"/>
                    <a:pt x="14" y="17"/>
                    <a:pt x="10" y="17"/>
                  </a:cubicBezTo>
                  <a:cubicBezTo>
                    <a:pt x="5" y="18"/>
                    <a:pt x="1" y="15"/>
                    <a:pt x="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3" name="Freeform 262">
              <a:extLst>
                <a:ext uri="{FF2B5EF4-FFF2-40B4-BE49-F238E27FC236}">
                  <a16:creationId xmlns:a16="http://schemas.microsoft.com/office/drawing/2014/main" id="{7DD109C8-7B0F-4003-A6AC-25D04270E3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2" y="1932"/>
              <a:ext cx="29" cy="33"/>
            </a:xfrm>
            <a:custGeom>
              <a:avLst/>
              <a:gdLst>
                <a:gd name="T0" fmla="*/ 15 w 16"/>
                <a:gd name="T1" fmla="*/ 3 h 18"/>
                <a:gd name="T2" fmla="*/ 9 w 16"/>
                <a:gd name="T3" fmla="*/ 17 h 18"/>
                <a:gd name="T4" fmla="*/ 0 w 16"/>
                <a:gd name="T5" fmla="*/ 9 h 18"/>
                <a:gd name="T6" fmla="*/ 7 w 16"/>
                <a:gd name="T7" fmla="*/ 1 h 18"/>
                <a:gd name="T8" fmla="*/ 15 w 16"/>
                <a:gd name="T9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8">
                  <a:moveTo>
                    <a:pt x="15" y="3"/>
                  </a:moveTo>
                  <a:cubicBezTo>
                    <a:pt x="16" y="14"/>
                    <a:pt x="13" y="17"/>
                    <a:pt x="9" y="17"/>
                  </a:cubicBezTo>
                  <a:cubicBezTo>
                    <a:pt x="4" y="18"/>
                    <a:pt x="1" y="15"/>
                    <a:pt x="0" y="9"/>
                  </a:cubicBezTo>
                  <a:cubicBezTo>
                    <a:pt x="0" y="5"/>
                    <a:pt x="3" y="1"/>
                    <a:pt x="7" y="1"/>
                  </a:cubicBezTo>
                  <a:cubicBezTo>
                    <a:pt x="12" y="0"/>
                    <a:pt x="15" y="3"/>
                    <a:pt x="15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4" name="Freeform 263">
              <a:extLst>
                <a:ext uri="{FF2B5EF4-FFF2-40B4-BE49-F238E27FC236}">
                  <a16:creationId xmlns:a16="http://schemas.microsoft.com/office/drawing/2014/main" id="{1C8B540E-2195-4240-90C3-A122994D8C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1" y="2924"/>
              <a:ext cx="28" cy="29"/>
            </a:xfrm>
            <a:custGeom>
              <a:avLst/>
              <a:gdLst>
                <a:gd name="T0" fmla="*/ 15 w 15"/>
                <a:gd name="T1" fmla="*/ 8 h 16"/>
                <a:gd name="T2" fmla="*/ 8 w 15"/>
                <a:gd name="T3" fmla="*/ 15 h 16"/>
                <a:gd name="T4" fmla="*/ 0 w 15"/>
                <a:gd name="T5" fmla="*/ 7 h 16"/>
                <a:gd name="T6" fmla="*/ 8 w 15"/>
                <a:gd name="T7" fmla="*/ 0 h 16"/>
                <a:gd name="T8" fmla="*/ 15 w 15"/>
                <a:gd name="T9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15" y="8"/>
                  </a:moveTo>
                  <a:cubicBezTo>
                    <a:pt x="15" y="12"/>
                    <a:pt x="13" y="15"/>
                    <a:pt x="8" y="15"/>
                  </a:cubicBezTo>
                  <a:cubicBezTo>
                    <a:pt x="3" y="16"/>
                    <a:pt x="0" y="12"/>
                    <a:pt x="0" y="7"/>
                  </a:cubicBezTo>
                  <a:cubicBezTo>
                    <a:pt x="0" y="2"/>
                    <a:pt x="4" y="0"/>
                    <a:pt x="8" y="0"/>
                  </a:cubicBezTo>
                  <a:cubicBezTo>
                    <a:pt x="13" y="0"/>
                    <a:pt x="15" y="3"/>
                    <a:pt x="15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5" name="Freeform 264">
              <a:extLst>
                <a:ext uri="{FF2B5EF4-FFF2-40B4-BE49-F238E27FC236}">
                  <a16:creationId xmlns:a16="http://schemas.microsoft.com/office/drawing/2014/main" id="{46185E2A-802D-4973-BDB9-2CB2A4BBD7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9" y="4172"/>
              <a:ext cx="29" cy="29"/>
            </a:xfrm>
            <a:custGeom>
              <a:avLst/>
              <a:gdLst>
                <a:gd name="T0" fmla="*/ 16 w 16"/>
                <a:gd name="T1" fmla="*/ 8 h 16"/>
                <a:gd name="T2" fmla="*/ 9 w 16"/>
                <a:gd name="T3" fmla="*/ 16 h 16"/>
                <a:gd name="T4" fmla="*/ 1 w 16"/>
                <a:gd name="T5" fmla="*/ 7 h 16"/>
                <a:gd name="T6" fmla="*/ 8 w 16"/>
                <a:gd name="T7" fmla="*/ 1 h 16"/>
                <a:gd name="T8" fmla="*/ 16 w 16"/>
                <a:gd name="T9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6" y="8"/>
                  </a:moveTo>
                  <a:cubicBezTo>
                    <a:pt x="15" y="12"/>
                    <a:pt x="13" y="15"/>
                    <a:pt x="9" y="16"/>
                  </a:cubicBezTo>
                  <a:cubicBezTo>
                    <a:pt x="2" y="16"/>
                    <a:pt x="0" y="12"/>
                    <a:pt x="1" y="7"/>
                  </a:cubicBezTo>
                  <a:cubicBezTo>
                    <a:pt x="1" y="2"/>
                    <a:pt x="4" y="0"/>
                    <a:pt x="8" y="1"/>
                  </a:cubicBezTo>
                  <a:cubicBezTo>
                    <a:pt x="13" y="1"/>
                    <a:pt x="15" y="4"/>
                    <a:pt x="1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6" name="Freeform 265">
              <a:extLst>
                <a:ext uri="{FF2B5EF4-FFF2-40B4-BE49-F238E27FC236}">
                  <a16:creationId xmlns:a16="http://schemas.microsoft.com/office/drawing/2014/main" id="{2F251471-EFDF-4AFE-9D01-6F8870D9E66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2" y="2108"/>
              <a:ext cx="27" cy="27"/>
            </a:xfrm>
            <a:custGeom>
              <a:avLst/>
              <a:gdLst>
                <a:gd name="T0" fmla="*/ 1 w 15"/>
                <a:gd name="T1" fmla="*/ 8 h 15"/>
                <a:gd name="T2" fmla="*/ 7 w 15"/>
                <a:gd name="T3" fmla="*/ 0 h 15"/>
                <a:gd name="T4" fmla="*/ 15 w 15"/>
                <a:gd name="T5" fmla="*/ 7 h 15"/>
                <a:gd name="T6" fmla="*/ 9 w 15"/>
                <a:gd name="T7" fmla="*/ 14 h 15"/>
                <a:gd name="T8" fmla="*/ 1 w 15"/>
                <a:gd name="T9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" y="8"/>
                  </a:moveTo>
                  <a:cubicBezTo>
                    <a:pt x="0" y="3"/>
                    <a:pt x="3" y="0"/>
                    <a:pt x="7" y="0"/>
                  </a:cubicBezTo>
                  <a:cubicBezTo>
                    <a:pt x="12" y="0"/>
                    <a:pt x="15" y="3"/>
                    <a:pt x="15" y="7"/>
                  </a:cubicBezTo>
                  <a:cubicBezTo>
                    <a:pt x="15" y="11"/>
                    <a:pt x="13" y="14"/>
                    <a:pt x="9" y="14"/>
                  </a:cubicBezTo>
                  <a:cubicBezTo>
                    <a:pt x="4" y="15"/>
                    <a:pt x="1" y="13"/>
                    <a:pt x="1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7" name="Freeform 266">
              <a:extLst>
                <a:ext uri="{FF2B5EF4-FFF2-40B4-BE49-F238E27FC236}">
                  <a16:creationId xmlns:a16="http://schemas.microsoft.com/office/drawing/2014/main" id="{66ACBC90-2D8A-4C45-8F5E-DE98C94FD3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0" y="2271"/>
              <a:ext cx="29" cy="29"/>
            </a:xfrm>
            <a:custGeom>
              <a:avLst/>
              <a:gdLst>
                <a:gd name="T0" fmla="*/ 16 w 16"/>
                <a:gd name="T1" fmla="*/ 8 h 16"/>
                <a:gd name="T2" fmla="*/ 8 w 16"/>
                <a:gd name="T3" fmla="*/ 16 h 16"/>
                <a:gd name="T4" fmla="*/ 0 w 16"/>
                <a:gd name="T5" fmla="*/ 7 h 16"/>
                <a:gd name="T6" fmla="*/ 8 w 16"/>
                <a:gd name="T7" fmla="*/ 0 h 16"/>
                <a:gd name="T8" fmla="*/ 16 w 16"/>
                <a:gd name="T9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6" y="8"/>
                  </a:moveTo>
                  <a:cubicBezTo>
                    <a:pt x="15" y="13"/>
                    <a:pt x="13" y="15"/>
                    <a:pt x="8" y="16"/>
                  </a:cubicBezTo>
                  <a:cubicBezTo>
                    <a:pt x="2" y="16"/>
                    <a:pt x="0" y="12"/>
                    <a:pt x="0" y="7"/>
                  </a:cubicBezTo>
                  <a:cubicBezTo>
                    <a:pt x="1" y="2"/>
                    <a:pt x="4" y="0"/>
                    <a:pt x="8" y="0"/>
                  </a:cubicBezTo>
                  <a:cubicBezTo>
                    <a:pt x="13" y="1"/>
                    <a:pt x="16" y="3"/>
                    <a:pt x="1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8" name="Freeform 267">
              <a:extLst>
                <a:ext uri="{FF2B5EF4-FFF2-40B4-BE49-F238E27FC236}">
                  <a16:creationId xmlns:a16="http://schemas.microsoft.com/office/drawing/2014/main" id="{983CF287-C580-472D-89A2-0D3C6383CE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1" y="1098"/>
              <a:ext cx="29" cy="27"/>
            </a:xfrm>
            <a:custGeom>
              <a:avLst/>
              <a:gdLst>
                <a:gd name="T0" fmla="*/ 7 w 16"/>
                <a:gd name="T1" fmla="*/ 0 h 15"/>
                <a:gd name="T2" fmla="*/ 15 w 16"/>
                <a:gd name="T3" fmla="*/ 7 h 15"/>
                <a:gd name="T4" fmla="*/ 7 w 16"/>
                <a:gd name="T5" fmla="*/ 15 h 15"/>
                <a:gd name="T6" fmla="*/ 0 w 16"/>
                <a:gd name="T7" fmla="*/ 8 h 15"/>
                <a:gd name="T8" fmla="*/ 7 w 16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5">
                  <a:moveTo>
                    <a:pt x="7" y="0"/>
                  </a:moveTo>
                  <a:cubicBezTo>
                    <a:pt x="12" y="0"/>
                    <a:pt x="15" y="3"/>
                    <a:pt x="15" y="7"/>
                  </a:cubicBezTo>
                  <a:cubicBezTo>
                    <a:pt x="16" y="13"/>
                    <a:pt x="12" y="15"/>
                    <a:pt x="7" y="15"/>
                  </a:cubicBezTo>
                  <a:cubicBezTo>
                    <a:pt x="2" y="15"/>
                    <a:pt x="0" y="12"/>
                    <a:pt x="0" y="8"/>
                  </a:cubicBezTo>
                  <a:cubicBezTo>
                    <a:pt x="0" y="3"/>
                    <a:pt x="2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9" name="Freeform 268">
              <a:extLst>
                <a:ext uri="{FF2B5EF4-FFF2-40B4-BE49-F238E27FC236}">
                  <a16:creationId xmlns:a16="http://schemas.microsoft.com/office/drawing/2014/main" id="{3A196CB7-488D-4530-9197-C4BDC32D7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6" y="1269"/>
              <a:ext cx="35" cy="45"/>
            </a:xfrm>
            <a:custGeom>
              <a:avLst/>
              <a:gdLst>
                <a:gd name="T0" fmla="*/ 1 w 19"/>
                <a:gd name="T1" fmla="*/ 10 h 25"/>
                <a:gd name="T2" fmla="*/ 17 w 19"/>
                <a:gd name="T3" fmla="*/ 7 h 25"/>
                <a:gd name="T4" fmla="*/ 16 w 19"/>
                <a:gd name="T5" fmla="*/ 16 h 25"/>
                <a:gd name="T6" fmla="*/ 0 w 19"/>
                <a:gd name="T7" fmla="*/ 13 h 25"/>
                <a:gd name="T8" fmla="*/ 1 w 19"/>
                <a:gd name="T9" fmla="*/ 1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5">
                  <a:moveTo>
                    <a:pt x="1" y="10"/>
                  </a:moveTo>
                  <a:cubicBezTo>
                    <a:pt x="5" y="4"/>
                    <a:pt x="10" y="0"/>
                    <a:pt x="17" y="7"/>
                  </a:cubicBezTo>
                  <a:cubicBezTo>
                    <a:pt x="19" y="10"/>
                    <a:pt x="19" y="14"/>
                    <a:pt x="16" y="16"/>
                  </a:cubicBezTo>
                  <a:cubicBezTo>
                    <a:pt x="9" y="25"/>
                    <a:pt x="5" y="18"/>
                    <a:pt x="0" y="13"/>
                  </a:cubicBezTo>
                  <a:cubicBezTo>
                    <a:pt x="0" y="12"/>
                    <a:pt x="0" y="11"/>
                    <a:pt x="1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0" name="Freeform 269">
              <a:extLst>
                <a:ext uri="{FF2B5EF4-FFF2-40B4-BE49-F238E27FC236}">
                  <a16:creationId xmlns:a16="http://schemas.microsoft.com/office/drawing/2014/main" id="{D8454597-5FE2-4580-B2CF-42484979016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1" y="2794"/>
              <a:ext cx="31" cy="30"/>
            </a:xfrm>
            <a:custGeom>
              <a:avLst/>
              <a:gdLst>
                <a:gd name="T0" fmla="*/ 9 w 17"/>
                <a:gd name="T1" fmla="*/ 0 h 17"/>
                <a:gd name="T2" fmla="*/ 16 w 17"/>
                <a:gd name="T3" fmla="*/ 10 h 17"/>
                <a:gd name="T4" fmla="*/ 7 w 17"/>
                <a:gd name="T5" fmla="*/ 17 h 17"/>
                <a:gd name="T6" fmla="*/ 0 w 17"/>
                <a:gd name="T7" fmla="*/ 8 h 17"/>
                <a:gd name="T8" fmla="*/ 9 w 17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7">
                  <a:moveTo>
                    <a:pt x="9" y="0"/>
                  </a:moveTo>
                  <a:cubicBezTo>
                    <a:pt x="14" y="1"/>
                    <a:pt x="17" y="4"/>
                    <a:pt x="16" y="10"/>
                  </a:cubicBezTo>
                  <a:cubicBezTo>
                    <a:pt x="16" y="15"/>
                    <a:pt x="12" y="17"/>
                    <a:pt x="7" y="17"/>
                  </a:cubicBezTo>
                  <a:cubicBezTo>
                    <a:pt x="2" y="16"/>
                    <a:pt x="0" y="13"/>
                    <a:pt x="0" y="8"/>
                  </a:cubicBezTo>
                  <a:cubicBezTo>
                    <a:pt x="0" y="3"/>
                    <a:pt x="3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1" name="Freeform 270">
              <a:extLst>
                <a:ext uri="{FF2B5EF4-FFF2-40B4-BE49-F238E27FC236}">
                  <a16:creationId xmlns:a16="http://schemas.microsoft.com/office/drawing/2014/main" id="{D47E9147-AF2D-4C12-B37A-7A3AB13EB43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8" y="3863"/>
              <a:ext cx="43" cy="33"/>
            </a:xfrm>
            <a:custGeom>
              <a:avLst/>
              <a:gdLst>
                <a:gd name="T0" fmla="*/ 10 w 24"/>
                <a:gd name="T1" fmla="*/ 18 h 18"/>
                <a:gd name="T2" fmla="*/ 7 w 24"/>
                <a:gd name="T3" fmla="*/ 3 h 18"/>
                <a:gd name="T4" fmla="*/ 17 w 24"/>
                <a:gd name="T5" fmla="*/ 3 h 18"/>
                <a:gd name="T6" fmla="*/ 14 w 24"/>
                <a:gd name="T7" fmla="*/ 18 h 18"/>
                <a:gd name="T8" fmla="*/ 12 w 24"/>
                <a:gd name="T9" fmla="*/ 18 h 18"/>
                <a:gd name="T10" fmla="*/ 10 w 24"/>
                <a:gd name="T11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8">
                  <a:moveTo>
                    <a:pt x="10" y="18"/>
                  </a:moveTo>
                  <a:cubicBezTo>
                    <a:pt x="7" y="14"/>
                    <a:pt x="0" y="10"/>
                    <a:pt x="7" y="3"/>
                  </a:cubicBezTo>
                  <a:cubicBezTo>
                    <a:pt x="10" y="0"/>
                    <a:pt x="14" y="0"/>
                    <a:pt x="17" y="3"/>
                  </a:cubicBezTo>
                  <a:cubicBezTo>
                    <a:pt x="24" y="10"/>
                    <a:pt x="17" y="14"/>
                    <a:pt x="14" y="18"/>
                  </a:cubicBezTo>
                  <a:cubicBezTo>
                    <a:pt x="12" y="18"/>
                    <a:pt x="12" y="18"/>
                    <a:pt x="12" y="18"/>
                  </a:cubicBezTo>
                  <a:lnTo>
                    <a:pt x="10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2" name="Freeform 271">
              <a:extLst>
                <a:ext uri="{FF2B5EF4-FFF2-40B4-BE49-F238E27FC236}">
                  <a16:creationId xmlns:a16="http://schemas.microsoft.com/office/drawing/2014/main" id="{CD0590E8-77FC-473D-9BDE-F66566DAF3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2" y="2206"/>
              <a:ext cx="38" cy="36"/>
            </a:xfrm>
            <a:custGeom>
              <a:avLst/>
              <a:gdLst>
                <a:gd name="T0" fmla="*/ 9 w 21"/>
                <a:gd name="T1" fmla="*/ 20 h 20"/>
                <a:gd name="T2" fmla="*/ 6 w 21"/>
                <a:gd name="T3" fmla="*/ 6 h 20"/>
                <a:gd name="T4" fmla="*/ 21 w 21"/>
                <a:gd name="T5" fmla="*/ 9 h 20"/>
                <a:gd name="T6" fmla="*/ 9 w 21"/>
                <a:gd name="T7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0">
                  <a:moveTo>
                    <a:pt x="9" y="20"/>
                  </a:moveTo>
                  <a:cubicBezTo>
                    <a:pt x="6" y="16"/>
                    <a:pt x="0" y="12"/>
                    <a:pt x="6" y="6"/>
                  </a:cubicBezTo>
                  <a:cubicBezTo>
                    <a:pt x="12" y="0"/>
                    <a:pt x="17" y="5"/>
                    <a:pt x="21" y="9"/>
                  </a:cubicBezTo>
                  <a:cubicBezTo>
                    <a:pt x="21" y="16"/>
                    <a:pt x="17" y="20"/>
                    <a:pt x="9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3" name="Freeform 272">
              <a:extLst>
                <a:ext uri="{FF2B5EF4-FFF2-40B4-BE49-F238E27FC236}">
                  <a16:creationId xmlns:a16="http://schemas.microsoft.com/office/drawing/2014/main" id="{7EA82797-9DCD-4644-B250-4AD93E2192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1" y="1762"/>
              <a:ext cx="40" cy="32"/>
            </a:xfrm>
            <a:custGeom>
              <a:avLst/>
              <a:gdLst>
                <a:gd name="T0" fmla="*/ 6 w 22"/>
                <a:gd name="T1" fmla="*/ 18 h 18"/>
                <a:gd name="T2" fmla="*/ 10 w 22"/>
                <a:gd name="T3" fmla="*/ 1 h 18"/>
                <a:gd name="T4" fmla="*/ 21 w 22"/>
                <a:gd name="T5" fmla="*/ 7 h 18"/>
                <a:gd name="T6" fmla="*/ 6 w 22"/>
                <a:gd name="T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18">
                  <a:moveTo>
                    <a:pt x="6" y="18"/>
                  </a:moveTo>
                  <a:cubicBezTo>
                    <a:pt x="7" y="12"/>
                    <a:pt x="0" y="5"/>
                    <a:pt x="10" y="1"/>
                  </a:cubicBezTo>
                  <a:cubicBezTo>
                    <a:pt x="15" y="0"/>
                    <a:pt x="20" y="1"/>
                    <a:pt x="21" y="7"/>
                  </a:cubicBezTo>
                  <a:cubicBezTo>
                    <a:pt x="22" y="18"/>
                    <a:pt x="12" y="16"/>
                    <a:pt x="6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4" name="Freeform 273">
              <a:extLst>
                <a:ext uri="{FF2B5EF4-FFF2-40B4-BE49-F238E27FC236}">
                  <a16:creationId xmlns:a16="http://schemas.microsoft.com/office/drawing/2014/main" id="{51109B76-F451-4CEE-936D-AC9B1363DE5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9" y="2449"/>
              <a:ext cx="38" cy="34"/>
            </a:xfrm>
            <a:custGeom>
              <a:avLst/>
              <a:gdLst>
                <a:gd name="T0" fmla="*/ 5 w 21"/>
                <a:gd name="T1" fmla="*/ 19 h 19"/>
                <a:gd name="T2" fmla="*/ 6 w 21"/>
                <a:gd name="T3" fmla="*/ 3 h 19"/>
                <a:gd name="T4" fmla="*/ 15 w 21"/>
                <a:gd name="T5" fmla="*/ 2 h 19"/>
                <a:gd name="T6" fmla="*/ 20 w 21"/>
                <a:gd name="T7" fmla="*/ 10 h 19"/>
                <a:gd name="T8" fmla="*/ 5 w 21"/>
                <a:gd name="T9" fmla="*/ 19 h 19"/>
                <a:gd name="T10" fmla="*/ 5 w 21"/>
                <a:gd name="T11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9">
                  <a:moveTo>
                    <a:pt x="5" y="19"/>
                  </a:moveTo>
                  <a:cubicBezTo>
                    <a:pt x="5" y="13"/>
                    <a:pt x="0" y="8"/>
                    <a:pt x="6" y="3"/>
                  </a:cubicBezTo>
                  <a:cubicBezTo>
                    <a:pt x="9" y="1"/>
                    <a:pt x="12" y="0"/>
                    <a:pt x="15" y="2"/>
                  </a:cubicBezTo>
                  <a:cubicBezTo>
                    <a:pt x="18" y="4"/>
                    <a:pt x="21" y="6"/>
                    <a:pt x="20" y="10"/>
                  </a:cubicBezTo>
                  <a:cubicBezTo>
                    <a:pt x="19" y="18"/>
                    <a:pt x="11" y="17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5" name="Freeform 274">
              <a:extLst>
                <a:ext uri="{FF2B5EF4-FFF2-40B4-BE49-F238E27FC236}">
                  <a16:creationId xmlns:a16="http://schemas.microsoft.com/office/drawing/2014/main" id="{BF844C71-D36F-4D62-9AB4-4392050C43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8" y="3116"/>
              <a:ext cx="31" cy="29"/>
            </a:xfrm>
            <a:custGeom>
              <a:avLst/>
              <a:gdLst>
                <a:gd name="T0" fmla="*/ 8 w 17"/>
                <a:gd name="T1" fmla="*/ 16 h 16"/>
                <a:gd name="T2" fmla="*/ 0 w 17"/>
                <a:gd name="T3" fmla="*/ 8 h 16"/>
                <a:gd name="T4" fmla="*/ 8 w 17"/>
                <a:gd name="T5" fmla="*/ 0 h 16"/>
                <a:gd name="T6" fmla="*/ 17 w 17"/>
                <a:gd name="T7" fmla="*/ 8 h 16"/>
                <a:gd name="T8" fmla="*/ 8 w 17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6">
                  <a:moveTo>
                    <a:pt x="8" y="16"/>
                  </a:moveTo>
                  <a:cubicBezTo>
                    <a:pt x="4" y="16"/>
                    <a:pt x="0" y="14"/>
                    <a:pt x="0" y="8"/>
                  </a:cubicBezTo>
                  <a:cubicBezTo>
                    <a:pt x="0" y="4"/>
                    <a:pt x="4" y="1"/>
                    <a:pt x="8" y="0"/>
                  </a:cubicBezTo>
                  <a:cubicBezTo>
                    <a:pt x="13" y="0"/>
                    <a:pt x="17" y="3"/>
                    <a:pt x="17" y="8"/>
                  </a:cubicBezTo>
                  <a:cubicBezTo>
                    <a:pt x="17" y="12"/>
                    <a:pt x="14" y="16"/>
                    <a:pt x="8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6" name="Freeform 275">
              <a:extLst>
                <a:ext uri="{FF2B5EF4-FFF2-40B4-BE49-F238E27FC236}">
                  <a16:creationId xmlns:a16="http://schemas.microsoft.com/office/drawing/2014/main" id="{D3BF5764-96EB-4428-8637-D8387D5135A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6" y="2106"/>
              <a:ext cx="26" cy="28"/>
            </a:xfrm>
            <a:custGeom>
              <a:avLst/>
              <a:gdLst>
                <a:gd name="T0" fmla="*/ 7 w 14"/>
                <a:gd name="T1" fmla="*/ 0 h 15"/>
                <a:gd name="T2" fmla="*/ 13 w 14"/>
                <a:gd name="T3" fmla="*/ 9 h 15"/>
                <a:gd name="T4" fmla="*/ 7 w 14"/>
                <a:gd name="T5" fmla="*/ 15 h 15"/>
                <a:gd name="T6" fmla="*/ 0 w 14"/>
                <a:gd name="T7" fmla="*/ 7 h 15"/>
                <a:gd name="T8" fmla="*/ 7 w 14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5">
                  <a:moveTo>
                    <a:pt x="7" y="0"/>
                  </a:moveTo>
                  <a:cubicBezTo>
                    <a:pt x="12" y="1"/>
                    <a:pt x="14" y="5"/>
                    <a:pt x="13" y="9"/>
                  </a:cubicBezTo>
                  <a:cubicBezTo>
                    <a:pt x="13" y="12"/>
                    <a:pt x="10" y="15"/>
                    <a:pt x="7" y="15"/>
                  </a:cubicBezTo>
                  <a:cubicBezTo>
                    <a:pt x="2" y="15"/>
                    <a:pt x="0" y="12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7" name="Freeform 276">
              <a:extLst>
                <a:ext uri="{FF2B5EF4-FFF2-40B4-BE49-F238E27FC236}">
                  <a16:creationId xmlns:a16="http://schemas.microsoft.com/office/drawing/2014/main" id="{EC9D676E-387F-4D8B-8A35-D285579705C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1220"/>
              <a:ext cx="29" cy="30"/>
            </a:xfrm>
            <a:custGeom>
              <a:avLst/>
              <a:gdLst>
                <a:gd name="T0" fmla="*/ 16 w 16"/>
                <a:gd name="T1" fmla="*/ 9 h 17"/>
                <a:gd name="T2" fmla="*/ 7 w 16"/>
                <a:gd name="T3" fmla="*/ 16 h 17"/>
                <a:gd name="T4" fmla="*/ 0 w 16"/>
                <a:gd name="T5" fmla="*/ 9 h 17"/>
                <a:gd name="T6" fmla="*/ 8 w 16"/>
                <a:gd name="T7" fmla="*/ 1 h 17"/>
                <a:gd name="T8" fmla="*/ 16 w 16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7">
                  <a:moveTo>
                    <a:pt x="16" y="9"/>
                  </a:moveTo>
                  <a:cubicBezTo>
                    <a:pt x="15" y="15"/>
                    <a:pt x="12" y="17"/>
                    <a:pt x="7" y="16"/>
                  </a:cubicBezTo>
                  <a:cubicBezTo>
                    <a:pt x="2" y="16"/>
                    <a:pt x="0" y="13"/>
                    <a:pt x="0" y="9"/>
                  </a:cubicBezTo>
                  <a:cubicBezTo>
                    <a:pt x="0" y="3"/>
                    <a:pt x="3" y="1"/>
                    <a:pt x="8" y="1"/>
                  </a:cubicBezTo>
                  <a:cubicBezTo>
                    <a:pt x="14" y="0"/>
                    <a:pt x="16" y="4"/>
                    <a:pt x="16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8" name="Freeform 277">
              <a:extLst>
                <a:ext uri="{FF2B5EF4-FFF2-40B4-BE49-F238E27FC236}">
                  <a16:creationId xmlns:a16="http://schemas.microsoft.com/office/drawing/2014/main" id="{D0129876-650D-4301-B5D9-EBFCD777995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1" y="4086"/>
              <a:ext cx="38" cy="33"/>
            </a:xfrm>
            <a:custGeom>
              <a:avLst/>
              <a:gdLst>
                <a:gd name="T0" fmla="*/ 16 w 21"/>
                <a:gd name="T1" fmla="*/ 1 h 18"/>
                <a:gd name="T2" fmla="*/ 14 w 21"/>
                <a:gd name="T3" fmla="*/ 16 h 18"/>
                <a:gd name="T4" fmla="*/ 5 w 21"/>
                <a:gd name="T5" fmla="*/ 15 h 18"/>
                <a:gd name="T6" fmla="*/ 8 w 21"/>
                <a:gd name="T7" fmla="*/ 0 h 18"/>
                <a:gd name="T8" fmla="*/ 16 w 21"/>
                <a:gd name="T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8">
                  <a:moveTo>
                    <a:pt x="16" y="1"/>
                  </a:moveTo>
                  <a:cubicBezTo>
                    <a:pt x="19" y="7"/>
                    <a:pt x="21" y="12"/>
                    <a:pt x="14" y="16"/>
                  </a:cubicBezTo>
                  <a:cubicBezTo>
                    <a:pt x="11" y="18"/>
                    <a:pt x="7" y="17"/>
                    <a:pt x="5" y="15"/>
                  </a:cubicBezTo>
                  <a:cubicBezTo>
                    <a:pt x="0" y="8"/>
                    <a:pt x="4" y="4"/>
                    <a:pt x="8" y="0"/>
                  </a:cubicBezTo>
                  <a:cubicBezTo>
                    <a:pt x="11" y="0"/>
                    <a:pt x="13" y="1"/>
                    <a:pt x="1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9" name="Freeform 278">
              <a:extLst>
                <a:ext uri="{FF2B5EF4-FFF2-40B4-BE49-F238E27FC236}">
                  <a16:creationId xmlns:a16="http://schemas.microsoft.com/office/drawing/2014/main" id="{C0C911B3-8F29-4567-B9E8-53FC3C19C8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7" y="3056"/>
              <a:ext cx="26" cy="28"/>
            </a:xfrm>
            <a:custGeom>
              <a:avLst/>
              <a:gdLst>
                <a:gd name="T0" fmla="*/ 14 w 14"/>
                <a:gd name="T1" fmla="*/ 7 h 15"/>
                <a:gd name="T2" fmla="*/ 8 w 14"/>
                <a:gd name="T3" fmla="*/ 14 h 15"/>
                <a:gd name="T4" fmla="*/ 0 w 14"/>
                <a:gd name="T5" fmla="*/ 8 h 15"/>
                <a:gd name="T6" fmla="*/ 6 w 14"/>
                <a:gd name="T7" fmla="*/ 1 h 15"/>
                <a:gd name="T8" fmla="*/ 14 w 14"/>
                <a:gd name="T9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5">
                  <a:moveTo>
                    <a:pt x="14" y="7"/>
                  </a:moveTo>
                  <a:cubicBezTo>
                    <a:pt x="14" y="11"/>
                    <a:pt x="12" y="14"/>
                    <a:pt x="8" y="14"/>
                  </a:cubicBezTo>
                  <a:cubicBezTo>
                    <a:pt x="4" y="15"/>
                    <a:pt x="1" y="12"/>
                    <a:pt x="0" y="8"/>
                  </a:cubicBezTo>
                  <a:cubicBezTo>
                    <a:pt x="0" y="4"/>
                    <a:pt x="3" y="1"/>
                    <a:pt x="6" y="1"/>
                  </a:cubicBezTo>
                  <a:cubicBezTo>
                    <a:pt x="10" y="0"/>
                    <a:pt x="13" y="3"/>
                    <a:pt x="1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0" name="Freeform 279">
              <a:extLst>
                <a:ext uri="{FF2B5EF4-FFF2-40B4-BE49-F238E27FC236}">
                  <a16:creationId xmlns:a16="http://schemas.microsoft.com/office/drawing/2014/main" id="{290F8E0B-E256-4F31-B8B7-4880FBC24F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6" y="2592"/>
              <a:ext cx="31" cy="31"/>
            </a:xfrm>
            <a:custGeom>
              <a:avLst/>
              <a:gdLst>
                <a:gd name="T0" fmla="*/ 17 w 17"/>
                <a:gd name="T1" fmla="*/ 8 h 17"/>
                <a:gd name="T2" fmla="*/ 7 w 17"/>
                <a:gd name="T3" fmla="*/ 16 h 17"/>
                <a:gd name="T4" fmla="*/ 0 w 17"/>
                <a:gd name="T5" fmla="*/ 9 h 17"/>
                <a:gd name="T6" fmla="*/ 8 w 17"/>
                <a:gd name="T7" fmla="*/ 0 h 17"/>
                <a:gd name="T8" fmla="*/ 17 w 17"/>
                <a:gd name="T9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7">
                  <a:moveTo>
                    <a:pt x="17" y="8"/>
                  </a:moveTo>
                  <a:cubicBezTo>
                    <a:pt x="16" y="14"/>
                    <a:pt x="13" y="17"/>
                    <a:pt x="7" y="16"/>
                  </a:cubicBezTo>
                  <a:cubicBezTo>
                    <a:pt x="3" y="16"/>
                    <a:pt x="0" y="13"/>
                    <a:pt x="0" y="9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14" y="0"/>
                    <a:pt x="16" y="5"/>
                    <a:pt x="17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1" name="Freeform 280">
              <a:extLst>
                <a:ext uri="{FF2B5EF4-FFF2-40B4-BE49-F238E27FC236}">
                  <a16:creationId xmlns:a16="http://schemas.microsoft.com/office/drawing/2014/main" id="{BB64C977-2937-455C-9D1B-797D8553FA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2" y="1936"/>
              <a:ext cx="27" cy="25"/>
            </a:xfrm>
            <a:custGeom>
              <a:avLst/>
              <a:gdLst>
                <a:gd name="T0" fmla="*/ 15 w 15"/>
                <a:gd name="T1" fmla="*/ 7 h 14"/>
                <a:gd name="T2" fmla="*/ 7 w 15"/>
                <a:gd name="T3" fmla="*/ 14 h 14"/>
                <a:gd name="T4" fmla="*/ 0 w 15"/>
                <a:gd name="T5" fmla="*/ 7 h 14"/>
                <a:gd name="T6" fmla="*/ 6 w 15"/>
                <a:gd name="T7" fmla="*/ 1 h 14"/>
                <a:gd name="T8" fmla="*/ 15 w 15"/>
                <a:gd name="T9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4">
                  <a:moveTo>
                    <a:pt x="15" y="7"/>
                  </a:moveTo>
                  <a:cubicBezTo>
                    <a:pt x="14" y="11"/>
                    <a:pt x="12" y="14"/>
                    <a:pt x="7" y="14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3"/>
                    <a:pt x="3" y="1"/>
                    <a:pt x="6" y="1"/>
                  </a:cubicBezTo>
                  <a:cubicBezTo>
                    <a:pt x="11" y="0"/>
                    <a:pt x="14" y="2"/>
                    <a:pt x="15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2" name="Freeform 281">
              <a:extLst>
                <a:ext uri="{FF2B5EF4-FFF2-40B4-BE49-F238E27FC236}">
                  <a16:creationId xmlns:a16="http://schemas.microsoft.com/office/drawing/2014/main" id="{0CA99EE7-55AD-4984-86B1-272F5DD522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2" y="3869"/>
              <a:ext cx="25" cy="27"/>
            </a:xfrm>
            <a:custGeom>
              <a:avLst/>
              <a:gdLst>
                <a:gd name="T0" fmla="*/ 7 w 14"/>
                <a:gd name="T1" fmla="*/ 15 h 15"/>
                <a:gd name="T2" fmla="*/ 0 w 14"/>
                <a:gd name="T3" fmla="*/ 7 h 15"/>
                <a:gd name="T4" fmla="*/ 8 w 14"/>
                <a:gd name="T5" fmla="*/ 1 h 15"/>
                <a:gd name="T6" fmla="*/ 14 w 14"/>
                <a:gd name="T7" fmla="*/ 7 h 15"/>
                <a:gd name="T8" fmla="*/ 7 w 14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5">
                  <a:moveTo>
                    <a:pt x="7" y="15"/>
                  </a:moveTo>
                  <a:cubicBezTo>
                    <a:pt x="3" y="14"/>
                    <a:pt x="0" y="12"/>
                    <a:pt x="0" y="7"/>
                  </a:cubicBezTo>
                  <a:cubicBezTo>
                    <a:pt x="0" y="3"/>
                    <a:pt x="3" y="0"/>
                    <a:pt x="8" y="1"/>
                  </a:cubicBezTo>
                  <a:cubicBezTo>
                    <a:pt x="11" y="1"/>
                    <a:pt x="14" y="3"/>
                    <a:pt x="14" y="7"/>
                  </a:cubicBezTo>
                  <a:cubicBezTo>
                    <a:pt x="14" y="11"/>
                    <a:pt x="12" y="14"/>
                    <a:pt x="7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3" name="Freeform 282">
              <a:extLst>
                <a:ext uri="{FF2B5EF4-FFF2-40B4-BE49-F238E27FC236}">
                  <a16:creationId xmlns:a16="http://schemas.microsoft.com/office/drawing/2014/main" id="{18A502AA-CD16-4413-B027-AB3643EF1D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5" y="1357"/>
              <a:ext cx="29" cy="29"/>
            </a:xfrm>
            <a:custGeom>
              <a:avLst/>
              <a:gdLst>
                <a:gd name="T0" fmla="*/ 16 w 16"/>
                <a:gd name="T1" fmla="*/ 9 h 16"/>
                <a:gd name="T2" fmla="*/ 9 w 16"/>
                <a:gd name="T3" fmla="*/ 16 h 16"/>
                <a:gd name="T4" fmla="*/ 0 w 16"/>
                <a:gd name="T5" fmla="*/ 8 h 16"/>
                <a:gd name="T6" fmla="*/ 9 w 16"/>
                <a:gd name="T7" fmla="*/ 0 h 16"/>
                <a:gd name="T8" fmla="*/ 16 w 16"/>
                <a:gd name="T9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6" y="9"/>
                  </a:moveTo>
                  <a:cubicBezTo>
                    <a:pt x="15" y="13"/>
                    <a:pt x="14" y="16"/>
                    <a:pt x="9" y="16"/>
                  </a:cubicBezTo>
                  <a:cubicBezTo>
                    <a:pt x="3" y="16"/>
                    <a:pt x="0" y="14"/>
                    <a:pt x="0" y="8"/>
                  </a:cubicBezTo>
                  <a:cubicBezTo>
                    <a:pt x="0" y="2"/>
                    <a:pt x="4" y="0"/>
                    <a:pt x="9" y="0"/>
                  </a:cubicBezTo>
                  <a:cubicBezTo>
                    <a:pt x="14" y="1"/>
                    <a:pt x="16" y="4"/>
                    <a:pt x="16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4" name="Freeform 283">
              <a:extLst>
                <a:ext uri="{FF2B5EF4-FFF2-40B4-BE49-F238E27FC236}">
                  <a16:creationId xmlns:a16="http://schemas.microsoft.com/office/drawing/2014/main" id="{CCE9E437-5BE6-4404-A464-7576874109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8" y="2612"/>
              <a:ext cx="29" cy="29"/>
            </a:xfrm>
            <a:custGeom>
              <a:avLst/>
              <a:gdLst>
                <a:gd name="T0" fmla="*/ 8 w 16"/>
                <a:gd name="T1" fmla="*/ 16 h 16"/>
                <a:gd name="T2" fmla="*/ 1 w 16"/>
                <a:gd name="T3" fmla="*/ 8 h 16"/>
                <a:gd name="T4" fmla="*/ 7 w 16"/>
                <a:gd name="T5" fmla="*/ 1 h 16"/>
                <a:gd name="T6" fmla="*/ 16 w 16"/>
                <a:gd name="T7" fmla="*/ 9 h 16"/>
                <a:gd name="T8" fmla="*/ 8 w 16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8" y="16"/>
                  </a:moveTo>
                  <a:cubicBezTo>
                    <a:pt x="3" y="15"/>
                    <a:pt x="1" y="13"/>
                    <a:pt x="1" y="8"/>
                  </a:cubicBezTo>
                  <a:cubicBezTo>
                    <a:pt x="0" y="4"/>
                    <a:pt x="3" y="1"/>
                    <a:pt x="7" y="1"/>
                  </a:cubicBezTo>
                  <a:cubicBezTo>
                    <a:pt x="13" y="0"/>
                    <a:pt x="16" y="3"/>
                    <a:pt x="16" y="9"/>
                  </a:cubicBezTo>
                  <a:cubicBezTo>
                    <a:pt x="15" y="13"/>
                    <a:pt x="13" y="16"/>
                    <a:pt x="8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5" name="Freeform 284">
              <a:extLst>
                <a:ext uri="{FF2B5EF4-FFF2-40B4-BE49-F238E27FC236}">
                  <a16:creationId xmlns:a16="http://schemas.microsoft.com/office/drawing/2014/main" id="{8A7EF1B4-2353-4D02-B009-08C6898D20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3" y="3856"/>
              <a:ext cx="42" cy="33"/>
            </a:xfrm>
            <a:custGeom>
              <a:avLst/>
              <a:gdLst>
                <a:gd name="T0" fmla="*/ 6 w 23"/>
                <a:gd name="T1" fmla="*/ 17 h 18"/>
                <a:gd name="T2" fmla="*/ 8 w 23"/>
                <a:gd name="T3" fmla="*/ 2 h 18"/>
                <a:gd name="T4" fmla="*/ 17 w 23"/>
                <a:gd name="T5" fmla="*/ 3 h 18"/>
                <a:gd name="T6" fmla="*/ 14 w 23"/>
                <a:gd name="T7" fmla="*/ 18 h 18"/>
                <a:gd name="T8" fmla="*/ 6 w 23"/>
                <a:gd name="T9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8">
                  <a:moveTo>
                    <a:pt x="6" y="17"/>
                  </a:moveTo>
                  <a:cubicBezTo>
                    <a:pt x="3" y="11"/>
                    <a:pt x="0" y="6"/>
                    <a:pt x="8" y="2"/>
                  </a:cubicBezTo>
                  <a:cubicBezTo>
                    <a:pt x="12" y="0"/>
                    <a:pt x="15" y="1"/>
                    <a:pt x="17" y="3"/>
                  </a:cubicBezTo>
                  <a:cubicBezTo>
                    <a:pt x="23" y="9"/>
                    <a:pt x="17" y="14"/>
                    <a:pt x="14" y="18"/>
                  </a:cubicBezTo>
                  <a:cubicBezTo>
                    <a:pt x="11" y="18"/>
                    <a:pt x="9" y="17"/>
                    <a:pt x="6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6" name="Freeform 285">
              <a:extLst>
                <a:ext uri="{FF2B5EF4-FFF2-40B4-BE49-F238E27FC236}">
                  <a16:creationId xmlns:a16="http://schemas.microsoft.com/office/drawing/2014/main" id="{42A8D4D5-40DD-439D-97C2-46433B27DD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1" y="2728"/>
              <a:ext cx="26" cy="24"/>
            </a:xfrm>
            <a:custGeom>
              <a:avLst/>
              <a:gdLst>
                <a:gd name="T0" fmla="*/ 5 w 14"/>
                <a:gd name="T1" fmla="*/ 0 h 13"/>
                <a:gd name="T2" fmla="*/ 13 w 14"/>
                <a:gd name="T3" fmla="*/ 8 h 13"/>
                <a:gd name="T4" fmla="*/ 7 w 14"/>
                <a:gd name="T5" fmla="*/ 13 h 13"/>
                <a:gd name="T6" fmla="*/ 0 w 14"/>
                <a:gd name="T7" fmla="*/ 8 h 13"/>
                <a:gd name="T8" fmla="*/ 5 w 14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5" y="0"/>
                  </a:moveTo>
                  <a:cubicBezTo>
                    <a:pt x="11" y="1"/>
                    <a:pt x="14" y="3"/>
                    <a:pt x="13" y="8"/>
                  </a:cubicBezTo>
                  <a:cubicBezTo>
                    <a:pt x="13" y="11"/>
                    <a:pt x="11" y="13"/>
                    <a:pt x="7" y="13"/>
                  </a:cubicBezTo>
                  <a:cubicBezTo>
                    <a:pt x="3" y="13"/>
                    <a:pt x="1" y="12"/>
                    <a:pt x="0" y="8"/>
                  </a:cubicBezTo>
                  <a:cubicBezTo>
                    <a:pt x="0" y="4"/>
                    <a:pt x="2" y="1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7" name="Freeform 286">
              <a:extLst>
                <a:ext uri="{FF2B5EF4-FFF2-40B4-BE49-F238E27FC236}">
                  <a16:creationId xmlns:a16="http://schemas.microsoft.com/office/drawing/2014/main" id="{2A521502-E38B-495B-951D-161321925C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0" y="2998"/>
              <a:ext cx="29" cy="28"/>
            </a:xfrm>
            <a:custGeom>
              <a:avLst/>
              <a:gdLst>
                <a:gd name="T0" fmla="*/ 9 w 16"/>
                <a:gd name="T1" fmla="*/ 15 h 15"/>
                <a:gd name="T2" fmla="*/ 1 w 16"/>
                <a:gd name="T3" fmla="*/ 7 h 15"/>
                <a:gd name="T4" fmla="*/ 7 w 16"/>
                <a:gd name="T5" fmla="*/ 0 h 15"/>
                <a:gd name="T6" fmla="*/ 15 w 16"/>
                <a:gd name="T7" fmla="*/ 7 h 15"/>
                <a:gd name="T8" fmla="*/ 9 w 16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5">
                  <a:moveTo>
                    <a:pt x="9" y="15"/>
                  </a:moveTo>
                  <a:cubicBezTo>
                    <a:pt x="4" y="14"/>
                    <a:pt x="0" y="12"/>
                    <a:pt x="1" y="7"/>
                  </a:cubicBezTo>
                  <a:cubicBezTo>
                    <a:pt x="1" y="3"/>
                    <a:pt x="3" y="1"/>
                    <a:pt x="7" y="0"/>
                  </a:cubicBezTo>
                  <a:cubicBezTo>
                    <a:pt x="11" y="0"/>
                    <a:pt x="14" y="3"/>
                    <a:pt x="15" y="7"/>
                  </a:cubicBezTo>
                  <a:cubicBezTo>
                    <a:pt x="16" y="12"/>
                    <a:pt x="11" y="13"/>
                    <a:pt x="9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8" name="Freeform 287">
              <a:extLst>
                <a:ext uri="{FF2B5EF4-FFF2-40B4-BE49-F238E27FC236}">
                  <a16:creationId xmlns:a16="http://schemas.microsoft.com/office/drawing/2014/main" id="{E9AA84DF-F632-493B-9F87-F1F554E83F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4" y="1414"/>
              <a:ext cx="25" cy="25"/>
            </a:xfrm>
            <a:custGeom>
              <a:avLst/>
              <a:gdLst>
                <a:gd name="T0" fmla="*/ 7 w 14"/>
                <a:gd name="T1" fmla="*/ 0 h 14"/>
                <a:gd name="T2" fmla="*/ 14 w 14"/>
                <a:gd name="T3" fmla="*/ 7 h 14"/>
                <a:gd name="T4" fmla="*/ 8 w 14"/>
                <a:gd name="T5" fmla="*/ 13 h 14"/>
                <a:gd name="T6" fmla="*/ 1 w 14"/>
                <a:gd name="T7" fmla="*/ 9 h 14"/>
                <a:gd name="T8" fmla="*/ 7 w 14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7" y="0"/>
                  </a:moveTo>
                  <a:cubicBezTo>
                    <a:pt x="11" y="0"/>
                    <a:pt x="14" y="2"/>
                    <a:pt x="14" y="7"/>
                  </a:cubicBezTo>
                  <a:cubicBezTo>
                    <a:pt x="14" y="11"/>
                    <a:pt x="12" y="13"/>
                    <a:pt x="8" y="13"/>
                  </a:cubicBezTo>
                  <a:cubicBezTo>
                    <a:pt x="4" y="14"/>
                    <a:pt x="2" y="12"/>
                    <a:pt x="1" y="9"/>
                  </a:cubicBezTo>
                  <a:cubicBezTo>
                    <a:pt x="0" y="4"/>
                    <a:pt x="2" y="1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9" name="Freeform 288">
              <a:extLst>
                <a:ext uri="{FF2B5EF4-FFF2-40B4-BE49-F238E27FC236}">
                  <a16:creationId xmlns:a16="http://schemas.microsoft.com/office/drawing/2014/main" id="{11D761A4-A577-4F7D-9564-62B40EA2E9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8" y="2034"/>
              <a:ext cx="37" cy="43"/>
            </a:xfrm>
            <a:custGeom>
              <a:avLst/>
              <a:gdLst>
                <a:gd name="T0" fmla="*/ 19 w 20"/>
                <a:gd name="T1" fmla="*/ 15 h 24"/>
                <a:gd name="T2" fmla="*/ 3 w 20"/>
                <a:gd name="T3" fmla="*/ 16 h 24"/>
                <a:gd name="T4" fmla="*/ 4 w 20"/>
                <a:gd name="T5" fmla="*/ 8 h 24"/>
                <a:gd name="T6" fmla="*/ 20 w 20"/>
                <a:gd name="T7" fmla="*/ 12 h 24"/>
                <a:gd name="T8" fmla="*/ 19 w 20"/>
                <a:gd name="T9" fmla="*/ 1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4">
                  <a:moveTo>
                    <a:pt x="19" y="15"/>
                  </a:moveTo>
                  <a:cubicBezTo>
                    <a:pt x="14" y="20"/>
                    <a:pt x="8" y="24"/>
                    <a:pt x="3" y="16"/>
                  </a:cubicBezTo>
                  <a:cubicBezTo>
                    <a:pt x="0" y="13"/>
                    <a:pt x="1" y="10"/>
                    <a:pt x="4" y="8"/>
                  </a:cubicBezTo>
                  <a:cubicBezTo>
                    <a:pt x="11" y="0"/>
                    <a:pt x="15" y="8"/>
                    <a:pt x="20" y="12"/>
                  </a:cubicBezTo>
                  <a:cubicBezTo>
                    <a:pt x="19" y="13"/>
                    <a:pt x="19" y="14"/>
                    <a:pt x="19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0" name="Freeform 289">
              <a:extLst>
                <a:ext uri="{FF2B5EF4-FFF2-40B4-BE49-F238E27FC236}">
                  <a16:creationId xmlns:a16="http://schemas.microsoft.com/office/drawing/2014/main" id="{D835A17C-4103-40B7-92FC-85EF2A940C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5" y="1214"/>
              <a:ext cx="25" cy="27"/>
            </a:xfrm>
            <a:custGeom>
              <a:avLst/>
              <a:gdLst>
                <a:gd name="T0" fmla="*/ 14 w 14"/>
                <a:gd name="T1" fmla="*/ 7 h 15"/>
                <a:gd name="T2" fmla="*/ 7 w 14"/>
                <a:gd name="T3" fmla="*/ 15 h 15"/>
                <a:gd name="T4" fmla="*/ 0 w 14"/>
                <a:gd name="T5" fmla="*/ 7 h 15"/>
                <a:gd name="T6" fmla="*/ 6 w 14"/>
                <a:gd name="T7" fmla="*/ 1 h 15"/>
                <a:gd name="T8" fmla="*/ 14 w 14"/>
                <a:gd name="T9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5">
                  <a:moveTo>
                    <a:pt x="14" y="7"/>
                  </a:moveTo>
                  <a:cubicBezTo>
                    <a:pt x="14" y="12"/>
                    <a:pt x="12" y="15"/>
                    <a:pt x="7" y="15"/>
                  </a:cubicBezTo>
                  <a:cubicBezTo>
                    <a:pt x="3" y="15"/>
                    <a:pt x="0" y="12"/>
                    <a:pt x="0" y="7"/>
                  </a:cubicBezTo>
                  <a:cubicBezTo>
                    <a:pt x="0" y="4"/>
                    <a:pt x="3" y="1"/>
                    <a:pt x="6" y="1"/>
                  </a:cubicBezTo>
                  <a:cubicBezTo>
                    <a:pt x="11" y="0"/>
                    <a:pt x="13" y="2"/>
                    <a:pt x="1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1" name="Freeform 290">
              <a:extLst>
                <a:ext uri="{FF2B5EF4-FFF2-40B4-BE49-F238E27FC236}">
                  <a16:creationId xmlns:a16="http://schemas.microsoft.com/office/drawing/2014/main" id="{504731AF-BC76-4577-A93E-3EC174C21C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0" y="1843"/>
              <a:ext cx="29" cy="28"/>
            </a:xfrm>
            <a:custGeom>
              <a:avLst/>
              <a:gdLst>
                <a:gd name="T0" fmla="*/ 16 w 16"/>
                <a:gd name="T1" fmla="*/ 8 h 15"/>
                <a:gd name="T2" fmla="*/ 7 w 16"/>
                <a:gd name="T3" fmla="*/ 14 h 15"/>
                <a:gd name="T4" fmla="*/ 1 w 16"/>
                <a:gd name="T5" fmla="*/ 6 h 15"/>
                <a:gd name="T6" fmla="*/ 9 w 16"/>
                <a:gd name="T7" fmla="*/ 1 h 15"/>
                <a:gd name="T8" fmla="*/ 16 w 16"/>
                <a:gd name="T9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5">
                  <a:moveTo>
                    <a:pt x="16" y="8"/>
                  </a:moveTo>
                  <a:cubicBezTo>
                    <a:pt x="15" y="13"/>
                    <a:pt x="11" y="15"/>
                    <a:pt x="7" y="14"/>
                  </a:cubicBezTo>
                  <a:cubicBezTo>
                    <a:pt x="3" y="14"/>
                    <a:pt x="0" y="11"/>
                    <a:pt x="1" y="6"/>
                  </a:cubicBezTo>
                  <a:cubicBezTo>
                    <a:pt x="2" y="2"/>
                    <a:pt x="5" y="0"/>
                    <a:pt x="9" y="1"/>
                  </a:cubicBezTo>
                  <a:cubicBezTo>
                    <a:pt x="13" y="1"/>
                    <a:pt x="16" y="4"/>
                    <a:pt x="1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2" name="Freeform 291">
              <a:extLst>
                <a:ext uri="{FF2B5EF4-FFF2-40B4-BE49-F238E27FC236}">
                  <a16:creationId xmlns:a16="http://schemas.microsoft.com/office/drawing/2014/main" id="{CC0E4DED-23BA-410F-B02F-4D9914CD33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2" y="3666"/>
              <a:ext cx="24" cy="27"/>
            </a:xfrm>
            <a:custGeom>
              <a:avLst/>
              <a:gdLst>
                <a:gd name="T0" fmla="*/ 13 w 13"/>
                <a:gd name="T1" fmla="*/ 7 h 15"/>
                <a:gd name="T2" fmla="*/ 5 w 13"/>
                <a:gd name="T3" fmla="*/ 14 h 15"/>
                <a:gd name="T4" fmla="*/ 0 w 13"/>
                <a:gd name="T5" fmla="*/ 7 h 15"/>
                <a:gd name="T6" fmla="*/ 8 w 13"/>
                <a:gd name="T7" fmla="*/ 0 h 15"/>
                <a:gd name="T8" fmla="*/ 13 w 13"/>
                <a:gd name="T9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5">
                  <a:moveTo>
                    <a:pt x="13" y="7"/>
                  </a:moveTo>
                  <a:cubicBezTo>
                    <a:pt x="13" y="12"/>
                    <a:pt x="10" y="15"/>
                    <a:pt x="5" y="14"/>
                  </a:cubicBezTo>
                  <a:cubicBezTo>
                    <a:pt x="2" y="14"/>
                    <a:pt x="0" y="11"/>
                    <a:pt x="0" y="7"/>
                  </a:cubicBezTo>
                  <a:cubicBezTo>
                    <a:pt x="0" y="2"/>
                    <a:pt x="3" y="0"/>
                    <a:pt x="8" y="0"/>
                  </a:cubicBezTo>
                  <a:cubicBezTo>
                    <a:pt x="12" y="1"/>
                    <a:pt x="13" y="4"/>
                    <a:pt x="13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3" name="Freeform 292">
              <a:extLst>
                <a:ext uri="{FF2B5EF4-FFF2-40B4-BE49-F238E27FC236}">
                  <a16:creationId xmlns:a16="http://schemas.microsoft.com/office/drawing/2014/main" id="{5375BEB1-FDA5-4578-9781-9BF6B073FA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3" y="997"/>
              <a:ext cx="28" cy="27"/>
            </a:xfrm>
            <a:custGeom>
              <a:avLst/>
              <a:gdLst>
                <a:gd name="T0" fmla="*/ 15 w 15"/>
                <a:gd name="T1" fmla="*/ 7 h 15"/>
                <a:gd name="T2" fmla="*/ 8 w 15"/>
                <a:gd name="T3" fmla="*/ 15 h 15"/>
                <a:gd name="T4" fmla="*/ 1 w 15"/>
                <a:gd name="T5" fmla="*/ 9 h 15"/>
                <a:gd name="T6" fmla="*/ 7 w 15"/>
                <a:gd name="T7" fmla="*/ 1 h 15"/>
                <a:gd name="T8" fmla="*/ 15 w 15"/>
                <a:gd name="T9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5" y="7"/>
                  </a:moveTo>
                  <a:cubicBezTo>
                    <a:pt x="15" y="12"/>
                    <a:pt x="13" y="14"/>
                    <a:pt x="8" y="15"/>
                  </a:cubicBezTo>
                  <a:cubicBezTo>
                    <a:pt x="4" y="15"/>
                    <a:pt x="2" y="12"/>
                    <a:pt x="1" y="9"/>
                  </a:cubicBezTo>
                  <a:cubicBezTo>
                    <a:pt x="0" y="5"/>
                    <a:pt x="3" y="2"/>
                    <a:pt x="7" y="1"/>
                  </a:cubicBezTo>
                  <a:cubicBezTo>
                    <a:pt x="12" y="0"/>
                    <a:pt x="14" y="3"/>
                    <a:pt x="15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4" name="Freeform 293">
              <a:extLst>
                <a:ext uri="{FF2B5EF4-FFF2-40B4-BE49-F238E27FC236}">
                  <a16:creationId xmlns:a16="http://schemas.microsoft.com/office/drawing/2014/main" id="{956B529F-DD7F-4661-9DD1-AF4DE75171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4" y="2135"/>
              <a:ext cx="27" cy="28"/>
            </a:xfrm>
            <a:custGeom>
              <a:avLst/>
              <a:gdLst>
                <a:gd name="T0" fmla="*/ 8 w 15"/>
                <a:gd name="T1" fmla="*/ 15 h 15"/>
                <a:gd name="T2" fmla="*/ 0 w 15"/>
                <a:gd name="T3" fmla="*/ 8 h 15"/>
                <a:gd name="T4" fmla="*/ 6 w 15"/>
                <a:gd name="T5" fmla="*/ 1 h 15"/>
                <a:gd name="T6" fmla="*/ 14 w 15"/>
                <a:gd name="T7" fmla="*/ 7 h 15"/>
                <a:gd name="T8" fmla="*/ 8 w 15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8" y="15"/>
                  </a:moveTo>
                  <a:cubicBezTo>
                    <a:pt x="3" y="15"/>
                    <a:pt x="1" y="12"/>
                    <a:pt x="0" y="8"/>
                  </a:cubicBezTo>
                  <a:cubicBezTo>
                    <a:pt x="0" y="4"/>
                    <a:pt x="3" y="1"/>
                    <a:pt x="6" y="1"/>
                  </a:cubicBezTo>
                  <a:cubicBezTo>
                    <a:pt x="11" y="0"/>
                    <a:pt x="14" y="3"/>
                    <a:pt x="14" y="7"/>
                  </a:cubicBezTo>
                  <a:cubicBezTo>
                    <a:pt x="15" y="11"/>
                    <a:pt x="12" y="14"/>
                    <a:pt x="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5" name="Freeform 294">
              <a:extLst>
                <a:ext uri="{FF2B5EF4-FFF2-40B4-BE49-F238E27FC236}">
                  <a16:creationId xmlns:a16="http://schemas.microsoft.com/office/drawing/2014/main" id="{4EE85E34-5691-4510-9218-5E971851F2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1" y="1591"/>
              <a:ext cx="24" cy="26"/>
            </a:xfrm>
            <a:custGeom>
              <a:avLst/>
              <a:gdLst>
                <a:gd name="T0" fmla="*/ 13 w 13"/>
                <a:gd name="T1" fmla="*/ 7 h 14"/>
                <a:gd name="T2" fmla="*/ 8 w 13"/>
                <a:gd name="T3" fmla="*/ 14 h 14"/>
                <a:gd name="T4" fmla="*/ 0 w 13"/>
                <a:gd name="T5" fmla="*/ 7 h 14"/>
                <a:gd name="T6" fmla="*/ 6 w 13"/>
                <a:gd name="T7" fmla="*/ 0 h 14"/>
                <a:gd name="T8" fmla="*/ 13 w 13"/>
                <a:gd name="T9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4">
                  <a:moveTo>
                    <a:pt x="13" y="7"/>
                  </a:moveTo>
                  <a:cubicBezTo>
                    <a:pt x="13" y="10"/>
                    <a:pt x="11" y="13"/>
                    <a:pt x="8" y="14"/>
                  </a:cubicBezTo>
                  <a:cubicBezTo>
                    <a:pt x="3" y="14"/>
                    <a:pt x="1" y="11"/>
                    <a:pt x="0" y="7"/>
                  </a:cubicBezTo>
                  <a:cubicBezTo>
                    <a:pt x="0" y="3"/>
                    <a:pt x="2" y="1"/>
                    <a:pt x="6" y="0"/>
                  </a:cubicBezTo>
                  <a:cubicBezTo>
                    <a:pt x="10" y="0"/>
                    <a:pt x="13" y="2"/>
                    <a:pt x="13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6" name="Freeform 295">
              <a:extLst>
                <a:ext uri="{FF2B5EF4-FFF2-40B4-BE49-F238E27FC236}">
                  <a16:creationId xmlns:a16="http://schemas.microsoft.com/office/drawing/2014/main" id="{107D1C5D-C491-4201-8D4F-8F270F0504C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9" y="3680"/>
              <a:ext cx="25" cy="29"/>
            </a:xfrm>
            <a:custGeom>
              <a:avLst/>
              <a:gdLst>
                <a:gd name="T0" fmla="*/ 7 w 14"/>
                <a:gd name="T1" fmla="*/ 1 h 16"/>
                <a:gd name="T2" fmla="*/ 14 w 14"/>
                <a:gd name="T3" fmla="*/ 9 h 16"/>
                <a:gd name="T4" fmla="*/ 5 w 14"/>
                <a:gd name="T5" fmla="*/ 15 h 16"/>
                <a:gd name="T6" fmla="*/ 0 w 14"/>
                <a:gd name="T7" fmla="*/ 8 h 16"/>
                <a:gd name="T8" fmla="*/ 7 w 14"/>
                <a:gd name="T9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6">
                  <a:moveTo>
                    <a:pt x="7" y="1"/>
                  </a:moveTo>
                  <a:cubicBezTo>
                    <a:pt x="12" y="2"/>
                    <a:pt x="14" y="5"/>
                    <a:pt x="14" y="9"/>
                  </a:cubicBezTo>
                  <a:cubicBezTo>
                    <a:pt x="13" y="14"/>
                    <a:pt x="10" y="16"/>
                    <a:pt x="5" y="15"/>
                  </a:cubicBezTo>
                  <a:cubicBezTo>
                    <a:pt x="2" y="14"/>
                    <a:pt x="0" y="11"/>
                    <a:pt x="0" y="8"/>
                  </a:cubicBezTo>
                  <a:cubicBezTo>
                    <a:pt x="0" y="3"/>
                    <a:pt x="3" y="0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7" name="Freeform 296">
              <a:extLst>
                <a:ext uri="{FF2B5EF4-FFF2-40B4-BE49-F238E27FC236}">
                  <a16:creationId xmlns:a16="http://schemas.microsoft.com/office/drawing/2014/main" id="{ACDEDA91-3193-4302-BAB7-5038D9F04C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0" y="2768"/>
              <a:ext cx="33" cy="31"/>
            </a:xfrm>
            <a:custGeom>
              <a:avLst/>
              <a:gdLst>
                <a:gd name="T0" fmla="*/ 9 w 18"/>
                <a:gd name="T1" fmla="*/ 17 h 17"/>
                <a:gd name="T2" fmla="*/ 2 w 18"/>
                <a:gd name="T3" fmla="*/ 7 h 17"/>
                <a:gd name="T4" fmla="*/ 10 w 18"/>
                <a:gd name="T5" fmla="*/ 1 h 17"/>
                <a:gd name="T6" fmla="*/ 18 w 18"/>
                <a:gd name="T7" fmla="*/ 9 h 17"/>
                <a:gd name="T8" fmla="*/ 9 w 18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7">
                  <a:moveTo>
                    <a:pt x="9" y="17"/>
                  </a:moveTo>
                  <a:cubicBezTo>
                    <a:pt x="4" y="15"/>
                    <a:pt x="0" y="13"/>
                    <a:pt x="2" y="7"/>
                  </a:cubicBezTo>
                  <a:cubicBezTo>
                    <a:pt x="3" y="3"/>
                    <a:pt x="6" y="0"/>
                    <a:pt x="10" y="1"/>
                  </a:cubicBezTo>
                  <a:cubicBezTo>
                    <a:pt x="14" y="1"/>
                    <a:pt x="18" y="4"/>
                    <a:pt x="18" y="9"/>
                  </a:cubicBezTo>
                  <a:cubicBezTo>
                    <a:pt x="17" y="14"/>
                    <a:pt x="14" y="16"/>
                    <a:pt x="9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8" name="Freeform 297">
              <a:extLst>
                <a:ext uri="{FF2B5EF4-FFF2-40B4-BE49-F238E27FC236}">
                  <a16:creationId xmlns:a16="http://schemas.microsoft.com/office/drawing/2014/main" id="{1CBCB139-7D82-41DC-8ADC-A23AEF2711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5" y="2291"/>
              <a:ext cx="27" cy="26"/>
            </a:xfrm>
            <a:custGeom>
              <a:avLst/>
              <a:gdLst>
                <a:gd name="T0" fmla="*/ 1 w 15"/>
                <a:gd name="T1" fmla="*/ 8 h 14"/>
                <a:gd name="T2" fmla="*/ 7 w 15"/>
                <a:gd name="T3" fmla="*/ 0 h 14"/>
                <a:gd name="T4" fmla="*/ 15 w 15"/>
                <a:gd name="T5" fmla="*/ 7 h 14"/>
                <a:gd name="T6" fmla="*/ 9 w 15"/>
                <a:gd name="T7" fmla="*/ 14 h 14"/>
                <a:gd name="T8" fmla="*/ 1 w 15"/>
                <a:gd name="T9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4">
                  <a:moveTo>
                    <a:pt x="1" y="8"/>
                  </a:moveTo>
                  <a:cubicBezTo>
                    <a:pt x="0" y="3"/>
                    <a:pt x="3" y="0"/>
                    <a:pt x="7" y="0"/>
                  </a:cubicBezTo>
                  <a:cubicBezTo>
                    <a:pt x="11" y="0"/>
                    <a:pt x="15" y="2"/>
                    <a:pt x="15" y="7"/>
                  </a:cubicBezTo>
                  <a:cubicBezTo>
                    <a:pt x="15" y="11"/>
                    <a:pt x="12" y="13"/>
                    <a:pt x="9" y="14"/>
                  </a:cubicBezTo>
                  <a:cubicBezTo>
                    <a:pt x="5" y="14"/>
                    <a:pt x="1" y="13"/>
                    <a:pt x="1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9" name="Freeform 298">
              <a:extLst>
                <a:ext uri="{FF2B5EF4-FFF2-40B4-BE49-F238E27FC236}">
                  <a16:creationId xmlns:a16="http://schemas.microsoft.com/office/drawing/2014/main" id="{DC68D484-651B-44F0-B8A9-0ECAA6F827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7" y="2177"/>
              <a:ext cx="29" cy="25"/>
            </a:xfrm>
            <a:custGeom>
              <a:avLst/>
              <a:gdLst>
                <a:gd name="T0" fmla="*/ 16 w 16"/>
                <a:gd name="T1" fmla="*/ 7 h 14"/>
                <a:gd name="T2" fmla="*/ 7 w 16"/>
                <a:gd name="T3" fmla="*/ 13 h 14"/>
                <a:gd name="T4" fmla="*/ 1 w 16"/>
                <a:gd name="T5" fmla="*/ 5 h 14"/>
                <a:gd name="T6" fmla="*/ 8 w 16"/>
                <a:gd name="T7" fmla="*/ 0 h 14"/>
                <a:gd name="T8" fmla="*/ 16 w 16"/>
                <a:gd name="T9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4">
                  <a:moveTo>
                    <a:pt x="16" y="7"/>
                  </a:moveTo>
                  <a:cubicBezTo>
                    <a:pt x="14" y="12"/>
                    <a:pt x="11" y="14"/>
                    <a:pt x="7" y="13"/>
                  </a:cubicBezTo>
                  <a:cubicBezTo>
                    <a:pt x="3" y="12"/>
                    <a:pt x="0" y="10"/>
                    <a:pt x="1" y="5"/>
                  </a:cubicBezTo>
                  <a:cubicBezTo>
                    <a:pt x="2" y="1"/>
                    <a:pt x="5" y="0"/>
                    <a:pt x="8" y="0"/>
                  </a:cubicBezTo>
                  <a:cubicBezTo>
                    <a:pt x="13" y="0"/>
                    <a:pt x="15" y="3"/>
                    <a:pt x="16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0" name="Freeform 299">
              <a:extLst>
                <a:ext uri="{FF2B5EF4-FFF2-40B4-BE49-F238E27FC236}">
                  <a16:creationId xmlns:a16="http://schemas.microsoft.com/office/drawing/2014/main" id="{8FCA91BE-CEBC-4E6C-81BC-B8355B4330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1" y="2270"/>
              <a:ext cx="33" cy="32"/>
            </a:xfrm>
            <a:custGeom>
              <a:avLst/>
              <a:gdLst>
                <a:gd name="T0" fmla="*/ 17 w 18"/>
                <a:gd name="T1" fmla="*/ 18 h 18"/>
                <a:gd name="T2" fmla="*/ 6 w 18"/>
                <a:gd name="T3" fmla="*/ 15 h 18"/>
                <a:gd name="T4" fmla="*/ 3 w 18"/>
                <a:gd name="T5" fmla="*/ 5 h 18"/>
                <a:gd name="T6" fmla="*/ 10 w 18"/>
                <a:gd name="T7" fmla="*/ 0 h 18"/>
                <a:gd name="T8" fmla="*/ 18 w 18"/>
                <a:gd name="T9" fmla="*/ 7 h 18"/>
                <a:gd name="T10" fmla="*/ 17 w 18"/>
                <a:gd name="T11" fmla="*/ 18 h 18"/>
                <a:gd name="T12" fmla="*/ 17 w 18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8">
                  <a:moveTo>
                    <a:pt x="17" y="18"/>
                  </a:moveTo>
                  <a:cubicBezTo>
                    <a:pt x="14" y="17"/>
                    <a:pt x="10" y="17"/>
                    <a:pt x="6" y="15"/>
                  </a:cubicBezTo>
                  <a:cubicBezTo>
                    <a:pt x="3" y="13"/>
                    <a:pt x="0" y="10"/>
                    <a:pt x="3" y="5"/>
                  </a:cubicBezTo>
                  <a:cubicBezTo>
                    <a:pt x="4" y="3"/>
                    <a:pt x="8" y="1"/>
                    <a:pt x="10" y="0"/>
                  </a:cubicBezTo>
                  <a:cubicBezTo>
                    <a:pt x="14" y="0"/>
                    <a:pt x="18" y="2"/>
                    <a:pt x="18" y="7"/>
                  </a:cubicBezTo>
                  <a:cubicBezTo>
                    <a:pt x="18" y="11"/>
                    <a:pt x="18" y="14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1" name="Freeform 300">
              <a:extLst>
                <a:ext uri="{FF2B5EF4-FFF2-40B4-BE49-F238E27FC236}">
                  <a16:creationId xmlns:a16="http://schemas.microsoft.com/office/drawing/2014/main" id="{8DAA4BA9-7B73-44DC-8C75-A96468310B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6" y="1475"/>
              <a:ext cx="43" cy="35"/>
            </a:xfrm>
            <a:custGeom>
              <a:avLst/>
              <a:gdLst>
                <a:gd name="T0" fmla="*/ 11 w 24"/>
                <a:gd name="T1" fmla="*/ 0 h 19"/>
                <a:gd name="T2" fmla="*/ 14 w 24"/>
                <a:gd name="T3" fmla="*/ 0 h 19"/>
                <a:gd name="T4" fmla="*/ 15 w 24"/>
                <a:gd name="T5" fmla="*/ 16 h 19"/>
                <a:gd name="T6" fmla="*/ 6 w 24"/>
                <a:gd name="T7" fmla="*/ 14 h 19"/>
                <a:gd name="T8" fmla="*/ 11 w 24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9">
                  <a:moveTo>
                    <a:pt x="11" y="0"/>
                  </a:moveTo>
                  <a:cubicBezTo>
                    <a:pt x="12" y="1"/>
                    <a:pt x="13" y="1"/>
                    <a:pt x="14" y="0"/>
                  </a:cubicBezTo>
                  <a:cubicBezTo>
                    <a:pt x="18" y="5"/>
                    <a:pt x="24" y="10"/>
                    <a:pt x="15" y="16"/>
                  </a:cubicBezTo>
                  <a:cubicBezTo>
                    <a:pt x="11" y="19"/>
                    <a:pt x="8" y="17"/>
                    <a:pt x="6" y="14"/>
                  </a:cubicBezTo>
                  <a:cubicBezTo>
                    <a:pt x="0" y="7"/>
                    <a:pt x="8" y="4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2" name="Freeform 301">
              <a:extLst>
                <a:ext uri="{FF2B5EF4-FFF2-40B4-BE49-F238E27FC236}">
                  <a16:creationId xmlns:a16="http://schemas.microsoft.com/office/drawing/2014/main" id="{089F1373-A8C7-42DC-8A00-DA473D7387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1" y="2259"/>
              <a:ext cx="31" cy="29"/>
            </a:xfrm>
            <a:custGeom>
              <a:avLst/>
              <a:gdLst>
                <a:gd name="T0" fmla="*/ 10 w 17"/>
                <a:gd name="T1" fmla="*/ 16 h 16"/>
                <a:gd name="T2" fmla="*/ 1 w 17"/>
                <a:gd name="T3" fmla="*/ 8 h 16"/>
                <a:gd name="T4" fmla="*/ 8 w 17"/>
                <a:gd name="T5" fmla="*/ 1 h 16"/>
                <a:gd name="T6" fmla="*/ 17 w 17"/>
                <a:gd name="T7" fmla="*/ 9 h 16"/>
                <a:gd name="T8" fmla="*/ 10 w 17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6">
                  <a:moveTo>
                    <a:pt x="10" y="16"/>
                  </a:moveTo>
                  <a:cubicBezTo>
                    <a:pt x="4" y="16"/>
                    <a:pt x="0" y="14"/>
                    <a:pt x="1" y="8"/>
                  </a:cubicBezTo>
                  <a:cubicBezTo>
                    <a:pt x="1" y="4"/>
                    <a:pt x="4" y="1"/>
                    <a:pt x="8" y="1"/>
                  </a:cubicBezTo>
                  <a:cubicBezTo>
                    <a:pt x="14" y="0"/>
                    <a:pt x="16" y="4"/>
                    <a:pt x="17" y="9"/>
                  </a:cubicBezTo>
                  <a:cubicBezTo>
                    <a:pt x="17" y="13"/>
                    <a:pt x="14" y="15"/>
                    <a:pt x="10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3" name="Freeform 302">
              <a:extLst>
                <a:ext uri="{FF2B5EF4-FFF2-40B4-BE49-F238E27FC236}">
                  <a16:creationId xmlns:a16="http://schemas.microsoft.com/office/drawing/2014/main" id="{35EB749E-ABEE-41C1-BD2C-B584792A82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3" y="3405"/>
              <a:ext cx="29" cy="29"/>
            </a:xfrm>
            <a:custGeom>
              <a:avLst/>
              <a:gdLst>
                <a:gd name="T0" fmla="*/ 9 w 16"/>
                <a:gd name="T1" fmla="*/ 16 h 16"/>
                <a:gd name="T2" fmla="*/ 0 w 16"/>
                <a:gd name="T3" fmla="*/ 10 h 16"/>
                <a:gd name="T4" fmla="*/ 7 w 16"/>
                <a:gd name="T5" fmla="*/ 0 h 16"/>
                <a:gd name="T6" fmla="*/ 16 w 16"/>
                <a:gd name="T7" fmla="*/ 8 h 16"/>
                <a:gd name="T8" fmla="*/ 9 w 16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9" y="16"/>
                  </a:moveTo>
                  <a:cubicBezTo>
                    <a:pt x="4" y="16"/>
                    <a:pt x="1" y="14"/>
                    <a:pt x="0" y="10"/>
                  </a:cubicBezTo>
                  <a:cubicBezTo>
                    <a:pt x="0" y="5"/>
                    <a:pt x="1" y="1"/>
                    <a:pt x="7" y="0"/>
                  </a:cubicBezTo>
                  <a:cubicBezTo>
                    <a:pt x="12" y="0"/>
                    <a:pt x="16" y="3"/>
                    <a:pt x="16" y="8"/>
                  </a:cubicBezTo>
                  <a:cubicBezTo>
                    <a:pt x="16" y="13"/>
                    <a:pt x="13" y="15"/>
                    <a:pt x="9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4" name="Freeform 303">
              <a:extLst>
                <a:ext uri="{FF2B5EF4-FFF2-40B4-BE49-F238E27FC236}">
                  <a16:creationId xmlns:a16="http://schemas.microsoft.com/office/drawing/2014/main" id="{26883F3F-9A7B-43FC-B934-DFDF1198A9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" y="1354"/>
              <a:ext cx="31" cy="32"/>
            </a:xfrm>
            <a:custGeom>
              <a:avLst/>
              <a:gdLst>
                <a:gd name="T0" fmla="*/ 8 w 17"/>
                <a:gd name="T1" fmla="*/ 0 h 18"/>
                <a:gd name="T2" fmla="*/ 16 w 17"/>
                <a:gd name="T3" fmla="*/ 8 h 18"/>
                <a:gd name="T4" fmla="*/ 8 w 17"/>
                <a:gd name="T5" fmla="*/ 17 h 18"/>
                <a:gd name="T6" fmla="*/ 1 w 17"/>
                <a:gd name="T7" fmla="*/ 7 h 18"/>
                <a:gd name="T8" fmla="*/ 8 w 17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8">
                  <a:moveTo>
                    <a:pt x="8" y="0"/>
                  </a:moveTo>
                  <a:cubicBezTo>
                    <a:pt x="13" y="2"/>
                    <a:pt x="16" y="4"/>
                    <a:pt x="16" y="8"/>
                  </a:cubicBezTo>
                  <a:cubicBezTo>
                    <a:pt x="17" y="14"/>
                    <a:pt x="13" y="18"/>
                    <a:pt x="8" y="17"/>
                  </a:cubicBezTo>
                  <a:cubicBezTo>
                    <a:pt x="3" y="17"/>
                    <a:pt x="0" y="13"/>
                    <a:pt x="1" y="7"/>
                  </a:cubicBezTo>
                  <a:cubicBezTo>
                    <a:pt x="1" y="2"/>
                    <a:pt x="5" y="2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5" name="Freeform 304">
              <a:extLst>
                <a:ext uri="{FF2B5EF4-FFF2-40B4-BE49-F238E27FC236}">
                  <a16:creationId xmlns:a16="http://schemas.microsoft.com/office/drawing/2014/main" id="{01BBF0DE-235A-4ADE-AE12-C3E773155F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0" y="3445"/>
              <a:ext cx="29" cy="30"/>
            </a:xfrm>
            <a:custGeom>
              <a:avLst/>
              <a:gdLst>
                <a:gd name="T0" fmla="*/ 0 w 16"/>
                <a:gd name="T1" fmla="*/ 9 h 17"/>
                <a:gd name="T2" fmla="*/ 6 w 16"/>
                <a:gd name="T3" fmla="*/ 1 h 17"/>
                <a:gd name="T4" fmla="*/ 16 w 16"/>
                <a:gd name="T5" fmla="*/ 8 h 17"/>
                <a:gd name="T6" fmla="*/ 10 w 16"/>
                <a:gd name="T7" fmla="*/ 16 h 17"/>
                <a:gd name="T8" fmla="*/ 0 w 16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7">
                  <a:moveTo>
                    <a:pt x="0" y="9"/>
                  </a:moveTo>
                  <a:cubicBezTo>
                    <a:pt x="0" y="4"/>
                    <a:pt x="2" y="1"/>
                    <a:pt x="6" y="1"/>
                  </a:cubicBezTo>
                  <a:cubicBezTo>
                    <a:pt x="11" y="0"/>
                    <a:pt x="15" y="2"/>
                    <a:pt x="16" y="8"/>
                  </a:cubicBezTo>
                  <a:cubicBezTo>
                    <a:pt x="16" y="12"/>
                    <a:pt x="14" y="16"/>
                    <a:pt x="10" y="16"/>
                  </a:cubicBezTo>
                  <a:cubicBezTo>
                    <a:pt x="4" y="17"/>
                    <a:pt x="1" y="14"/>
                    <a:pt x="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6" name="Freeform 305">
              <a:extLst>
                <a:ext uri="{FF2B5EF4-FFF2-40B4-BE49-F238E27FC236}">
                  <a16:creationId xmlns:a16="http://schemas.microsoft.com/office/drawing/2014/main" id="{07B6474B-F96B-470A-8938-4AD8949A10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8" y="4172"/>
              <a:ext cx="31" cy="29"/>
            </a:xfrm>
            <a:custGeom>
              <a:avLst/>
              <a:gdLst>
                <a:gd name="T0" fmla="*/ 8 w 17"/>
                <a:gd name="T1" fmla="*/ 0 h 16"/>
                <a:gd name="T2" fmla="*/ 16 w 17"/>
                <a:gd name="T3" fmla="*/ 7 h 16"/>
                <a:gd name="T4" fmla="*/ 9 w 17"/>
                <a:gd name="T5" fmla="*/ 16 h 16"/>
                <a:gd name="T6" fmla="*/ 0 w 17"/>
                <a:gd name="T7" fmla="*/ 10 h 16"/>
                <a:gd name="T8" fmla="*/ 8 w 17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6">
                  <a:moveTo>
                    <a:pt x="8" y="0"/>
                  </a:moveTo>
                  <a:cubicBezTo>
                    <a:pt x="13" y="0"/>
                    <a:pt x="16" y="3"/>
                    <a:pt x="16" y="7"/>
                  </a:cubicBezTo>
                  <a:cubicBezTo>
                    <a:pt x="17" y="11"/>
                    <a:pt x="15" y="15"/>
                    <a:pt x="9" y="16"/>
                  </a:cubicBezTo>
                  <a:cubicBezTo>
                    <a:pt x="4" y="16"/>
                    <a:pt x="1" y="14"/>
                    <a:pt x="0" y="10"/>
                  </a:cubicBezTo>
                  <a:cubicBezTo>
                    <a:pt x="0" y="4"/>
                    <a:pt x="3" y="1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7" name="Freeform 306">
              <a:extLst>
                <a:ext uri="{FF2B5EF4-FFF2-40B4-BE49-F238E27FC236}">
                  <a16:creationId xmlns:a16="http://schemas.microsoft.com/office/drawing/2014/main" id="{4CEA5819-18DC-4230-BEFD-AB235FBD03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6" y="2512"/>
              <a:ext cx="35" cy="31"/>
            </a:xfrm>
            <a:custGeom>
              <a:avLst/>
              <a:gdLst>
                <a:gd name="T0" fmla="*/ 16 w 19"/>
                <a:gd name="T1" fmla="*/ 15 h 17"/>
                <a:gd name="T2" fmla="*/ 14 w 19"/>
                <a:gd name="T3" fmla="*/ 15 h 17"/>
                <a:gd name="T4" fmla="*/ 0 w 19"/>
                <a:gd name="T5" fmla="*/ 7 h 17"/>
                <a:gd name="T6" fmla="*/ 8 w 19"/>
                <a:gd name="T7" fmla="*/ 0 h 17"/>
                <a:gd name="T8" fmla="*/ 16 w 19"/>
                <a:gd name="T9" fmla="*/ 15 h 17"/>
                <a:gd name="T10" fmla="*/ 16 w 19"/>
                <a:gd name="T11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7">
                  <a:moveTo>
                    <a:pt x="16" y="15"/>
                  </a:moveTo>
                  <a:cubicBezTo>
                    <a:pt x="15" y="15"/>
                    <a:pt x="15" y="15"/>
                    <a:pt x="14" y="15"/>
                  </a:cubicBezTo>
                  <a:cubicBezTo>
                    <a:pt x="8" y="16"/>
                    <a:pt x="1" y="17"/>
                    <a:pt x="0" y="7"/>
                  </a:cubicBezTo>
                  <a:cubicBezTo>
                    <a:pt x="0" y="2"/>
                    <a:pt x="3" y="0"/>
                    <a:pt x="8" y="0"/>
                  </a:cubicBezTo>
                  <a:cubicBezTo>
                    <a:pt x="19" y="0"/>
                    <a:pt x="15" y="9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8" name="Freeform 307">
              <a:extLst>
                <a:ext uri="{FF2B5EF4-FFF2-40B4-BE49-F238E27FC236}">
                  <a16:creationId xmlns:a16="http://schemas.microsoft.com/office/drawing/2014/main" id="{5BD1C542-35C6-43F2-A50D-23ADA802AC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4" y="2041"/>
              <a:ext cx="39" cy="34"/>
            </a:xfrm>
            <a:custGeom>
              <a:avLst/>
              <a:gdLst>
                <a:gd name="T0" fmla="*/ 20 w 21"/>
                <a:gd name="T1" fmla="*/ 16 h 19"/>
                <a:gd name="T2" fmla="*/ 8 w 21"/>
                <a:gd name="T3" fmla="*/ 19 h 19"/>
                <a:gd name="T4" fmla="*/ 5 w 21"/>
                <a:gd name="T5" fmla="*/ 3 h 19"/>
                <a:gd name="T6" fmla="*/ 14 w 21"/>
                <a:gd name="T7" fmla="*/ 1 h 19"/>
                <a:gd name="T8" fmla="*/ 20 w 21"/>
                <a:gd name="T9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9">
                  <a:moveTo>
                    <a:pt x="20" y="16"/>
                  </a:moveTo>
                  <a:cubicBezTo>
                    <a:pt x="16" y="13"/>
                    <a:pt x="13" y="19"/>
                    <a:pt x="8" y="19"/>
                  </a:cubicBezTo>
                  <a:cubicBezTo>
                    <a:pt x="5" y="14"/>
                    <a:pt x="0" y="10"/>
                    <a:pt x="5" y="3"/>
                  </a:cubicBezTo>
                  <a:cubicBezTo>
                    <a:pt x="7" y="0"/>
                    <a:pt x="11" y="0"/>
                    <a:pt x="14" y="1"/>
                  </a:cubicBezTo>
                  <a:cubicBezTo>
                    <a:pt x="21" y="3"/>
                    <a:pt x="19" y="10"/>
                    <a:pt x="20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9" name="Freeform 308">
              <a:extLst>
                <a:ext uri="{FF2B5EF4-FFF2-40B4-BE49-F238E27FC236}">
                  <a16:creationId xmlns:a16="http://schemas.microsoft.com/office/drawing/2014/main" id="{70A0476D-E938-4F99-A15A-A5532539A4B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0" y="1575"/>
              <a:ext cx="35" cy="34"/>
            </a:xfrm>
            <a:custGeom>
              <a:avLst/>
              <a:gdLst>
                <a:gd name="T0" fmla="*/ 7 w 19"/>
                <a:gd name="T1" fmla="*/ 1 h 19"/>
                <a:gd name="T2" fmla="*/ 18 w 19"/>
                <a:gd name="T3" fmla="*/ 12 h 19"/>
                <a:gd name="T4" fmla="*/ 4 w 19"/>
                <a:gd name="T5" fmla="*/ 14 h 19"/>
                <a:gd name="T6" fmla="*/ 7 w 19"/>
                <a:gd name="T7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9">
                  <a:moveTo>
                    <a:pt x="7" y="1"/>
                  </a:moveTo>
                  <a:cubicBezTo>
                    <a:pt x="15" y="0"/>
                    <a:pt x="19" y="4"/>
                    <a:pt x="18" y="12"/>
                  </a:cubicBezTo>
                  <a:cubicBezTo>
                    <a:pt x="14" y="16"/>
                    <a:pt x="9" y="19"/>
                    <a:pt x="4" y="14"/>
                  </a:cubicBezTo>
                  <a:cubicBezTo>
                    <a:pt x="0" y="10"/>
                    <a:pt x="3" y="5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0" name="Freeform 309">
              <a:extLst>
                <a:ext uri="{FF2B5EF4-FFF2-40B4-BE49-F238E27FC236}">
                  <a16:creationId xmlns:a16="http://schemas.microsoft.com/office/drawing/2014/main" id="{85BE1216-B189-4B2F-922A-93585EC170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0" y="2520"/>
              <a:ext cx="40" cy="31"/>
            </a:xfrm>
            <a:custGeom>
              <a:avLst/>
              <a:gdLst>
                <a:gd name="T0" fmla="*/ 4 w 22"/>
                <a:gd name="T1" fmla="*/ 15 h 17"/>
                <a:gd name="T2" fmla="*/ 14 w 22"/>
                <a:gd name="T3" fmla="*/ 0 h 17"/>
                <a:gd name="T4" fmla="*/ 4 w 22"/>
                <a:gd name="T5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17">
                  <a:moveTo>
                    <a:pt x="4" y="15"/>
                  </a:moveTo>
                  <a:cubicBezTo>
                    <a:pt x="0" y="5"/>
                    <a:pt x="3" y="0"/>
                    <a:pt x="14" y="0"/>
                  </a:cubicBezTo>
                  <a:cubicBezTo>
                    <a:pt x="22" y="12"/>
                    <a:pt x="19" y="17"/>
                    <a:pt x="4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1" name="Freeform 310">
              <a:extLst>
                <a:ext uri="{FF2B5EF4-FFF2-40B4-BE49-F238E27FC236}">
                  <a16:creationId xmlns:a16="http://schemas.microsoft.com/office/drawing/2014/main" id="{2F016D05-3920-451A-9AB8-9C2E9DA351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6" y="2694"/>
              <a:ext cx="31" cy="31"/>
            </a:xfrm>
            <a:custGeom>
              <a:avLst/>
              <a:gdLst>
                <a:gd name="T0" fmla="*/ 9 w 17"/>
                <a:gd name="T1" fmla="*/ 0 h 17"/>
                <a:gd name="T2" fmla="*/ 17 w 17"/>
                <a:gd name="T3" fmla="*/ 9 h 17"/>
                <a:gd name="T4" fmla="*/ 8 w 17"/>
                <a:gd name="T5" fmla="*/ 17 h 17"/>
                <a:gd name="T6" fmla="*/ 1 w 17"/>
                <a:gd name="T7" fmla="*/ 10 h 17"/>
                <a:gd name="T8" fmla="*/ 9 w 17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7">
                  <a:moveTo>
                    <a:pt x="9" y="0"/>
                  </a:moveTo>
                  <a:cubicBezTo>
                    <a:pt x="13" y="1"/>
                    <a:pt x="17" y="4"/>
                    <a:pt x="17" y="9"/>
                  </a:cubicBezTo>
                  <a:cubicBezTo>
                    <a:pt x="17" y="14"/>
                    <a:pt x="13" y="17"/>
                    <a:pt x="8" y="17"/>
                  </a:cubicBezTo>
                  <a:cubicBezTo>
                    <a:pt x="4" y="17"/>
                    <a:pt x="1" y="14"/>
                    <a:pt x="1" y="10"/>
                  </a:cubicBezTo>
                  <a:cubicBezTo>
                    <a:pt x="0" y="4"/>
                    <a:pt x="4" y="2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2" name="Freeform 311">
              <a:extLst>
                <a:ext uri="{FF2B5EF4-FFF2-40B4-BE49-F238E27FC236}">
                  <a16:creationId xmlns:a16="http://schemas.microsoft.com/office/drawing/2014/main" id="{BEC42A04-33ED-43F0-A7AB-D85C0E3683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7" y="3312"/>
              <a:ext cx="32" cy="31"/>
            </a:xfrm>
            <a:custGeom>
              <a:avLst/>
              <a:gdLst>
                <a:gd name="T0" fmla="*/ 8 w 18"/>
                <a:gd name="T1" fmla="*/ 0 h 17"/>
                <a:gd name="T2" fmla="*/ 18 w 18"/>
                <a:gd name="T3" fmla="*/ 9 h 17"/>
                <a:gd name="T4" fmla="*/ 10 w 18"/>
                <a:gd name="T5" fmla="*/ 16 h 17"/>
                <a:gd name="T6" fmla="*/ 2 w 18"/>
                <a:gd name="T7" fmla="*/ 10 h 17"/>
                <a:gd name="T8" fmla="*/ 8 w 18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7">
                  <a:moveTo>
                    <a:pt x="8" y="0"/>
                  </a:moveTo>
                  <a:cubicBezTo>
                    <a:pt x="14" y="0"/>
                    <a:pt x="18" y="4"/>
                    <a:pt x="18" y="9"/>
                  </a:cubicBezTo>
                  <a:cubicBezTo>
                    <a:pt x="18" y="13"/>
                    <a:pt x="14" y="16"/>
                    <a:pt x="10" y="16"/>
                  </a:cubicBezTo>
                  <a:cubicBezTo>
                    <a:pt x="6" y="17"/>
                    <a:pt x="3" y="14"/>
                    <a:pt x="2" y="10"/>
                  </a:cubicBezTo>
                  <a:cubicBezTo>
                    <a:pt x="0" y="4"/>
                    <a:pt x="5" y="2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3" name="Freeform 312">
              <a:extLst>
                <a:ext uri="{FF2B5EF4-FFF2-40B4-BE49-F238E27FC236}">
                  <a16:creationId xmlns:a16="http://schemas.microsoft.com/office/drawing/2014/main" id="{E9EEB58D-E616-4361-923A-A8ADB4EFD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8" y="3091"/>
              <a:ext cx="27" cy="25"/>
            </a:xfrm>
            <a:custGeom>
              <a:avLst/>
              <a:gdLst>
                <a:gd name="T0" fmla="*/ 7 w 15"/>
                <a:gd name="T1" fmla="*/ 14 h 14"/>
                <a:gd name="T2" fmla="*/ 0 w 15"/>
                <a:gd name="T3" fmla="*/ 8 h 14"/>
                <a:gd name="T4" fmla="*/ 7 w 15"/>
                <a:gd name="T5" fmla="*/ 0 h 14"/>
                <a:gd name="T6" fmla="*/ 14 w 15"/>
                <a:gd name="T7" fmla="*/ 7 h 14"/>
                <a:gd name="T8" fmla="*/ 7 w 15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4">
                  <a:moveTo>
                    <a:pt x="7" y="14"/>
                  </a:moveTo>
                  <a:cubicBezTo>
                    <a:pt x="3" y="14"/>
                    <a:pt x="0" y="12"/>
                    <a:pt x="0" y="8"/>
                  </a:cubicBezTo>
                  <a:cubicBezTo>
                    <a:pt x="0" y="3"/>
                    <a:pt x="2" y="0"/>
                    <a:pt x="7" y="0"/>
                  </a:cubicBezTo>
                  <a:cubicBezTo>
                    <a:pt x="11" y="0"/>
                    <a:pt x="14" y="2"/>
                    <a:pt x="14" y="7"/>
                  </a:cubicBezTo>
                  <a:cubicBezTo>
                    <a:pt x="15" y="11"/>
                    <a:pt x="12" y="14"/>
                    <a:pt x="7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4" name="Freeform 313">
              <a:extLst>
                <a:ext uri="{FF2B5EF4-FFF2-40B4-BE49-F238E27FC236}">
                  <a16:creationId xmlns:a16="http://schemas.microsoft.com/office/drawing/2014/main" id="{ECD2AD0A-16A3-480F-933D-7D020868423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3" y="3027"/>
              <a:ext cx="27" cy="28"/>
            </a:xfrm>
            <a:custGeom>
              <a:avLst/>
              <a:gdLst>
                <a:gd name="T0" fmla="*/ 15 w 15"/>
                <a:gd name="T1" fmla="*/ 7 h 15"/>
                <a:gd name="T2" fmla="*/ 7 w 15"/>
                <a:gd name="T3" fmla="*/ 15 h 15"/>
                <a:gd name="T4" fmla="*/ 1 w 15"/>
                <a:gd name="T5" fmla="*/ 9 h 15"/>
                <a:gd name="T6" fmla="*/ 8 w 15"/>
                <a:gd name="T7" fmla="*/ 1 h 15"/>
                <a:gd name="T8" fmla="*/ 15 w 15"/>
                <a:gd name="T9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5" y="7"/>
                  </a:moveTo>
                  <a:cubicBezTo>
                    <a:pt x="14" y="13"/>
                    <a:pt x="12" y="15"/>
                    <a:pt x="7" y="15"/>
                  </a:cubicBezTo>
                  <a:cubicBezTo>
                    <a:pt x="3" y="15"/>
                    <a:pt x="1" y="12"/>
                    <a:pt x="1" y="9"/>
                  </a:cubicBezTo>
                  <a:cubicBezTo>
                    <a:pt x="0" y="4"/>
                    <a:pt x="3" y="1"/>
                    <a:pt x="8" y="1"/>
                  </a:cubicBezTo>
                  <a:cubicBezTo>
                    <a:pt x="12" y="0"/>
                    <a:pt x="14" y="5"/>
                    <a:pt x="15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5" name="Freeform 314">
              <a:extLst>
                <a:ext uri="{FF2B5EF4-FFF2-40B4-BE49-F238E27FC236}">
                  <a16:creationId xmlns:a16="http://schemas.microsoft.com/office/drawing/2014/main" id="{EA1BB680-5923-473A-A790-03BDF705EF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6" y="3492"/>
              <a:ext cx="33" cy="34"/>
            </a:xfrm>
            <a:custGeom>
              <a:avLst/>
              <a:gdLst>
                <a:gd name="T0" fmla="*/ 17 w 18"/>
                <a:gd name="T1" fmla="*/ 11 h 19"/>
                <a:gd name="T2" fmla="*/ 8 w 18"/>
                <a:gd name="T3" fmla="*/ 18 h 19"/>
                <a:gd name="T4" fmla="*/ 2 w 18"/>
                <a:gd name="T5" fmla="*/ 8 h 19"/>
                <a:gd name="T6" fmla="*/ 10 w 18"/>
                <a:gd name="T7" fmla="*/ 1 h 19"/>
                <a:gd name="T8" fmla="*/ 17 w 18"/>
                <a:gd name="T9" fmla="*/ 1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9">
                  <a:moveTo>
                    <a:pt x="17" y="11"/>
                  </a:moveTo>
                  <a:cubicBezTo>
                    <a:pt x="16" y="16"/>
                    <a:pt x="13" y="19"/>
                    <a:pt x="8" y="18"/>
                  </a:cubicBezTo>
                  <a:cubicBezTo>
                    <a:pt x="4" y="17"/>
                    <a:pt x="0" y="13"/>
                    <a:pt x="2" y="8"/>
                  </a:cubicBezTo>
                  <a:cubicBezTo>
                    <a:pt x="3" y="3"/>
                    <a:pt x="6" y="0"/>
                    <a:pt x="10" y="1"/>
                  </a:cubicBezTo>
                  <a:cubicBezTo>
                    <a:pt x="15" y="2"/>
                    <a:pt x="18" y="6"/>
                    <a:pt x="17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6" name="Freeform 315">
              <a:extLst>
                <a:ext uri="{FF2B5EF4-FFF2-40B4-BE49-F238E27FC236}">
                  <a16:creationId xmlns:a16="http://schemas.microsoft.com/office/drawing/2014/main" id="{785D90C1-9606-4FBC-B40A-8AAB1148EE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2" y="3169"/>
              <a:ext cx="31" cy="31"/>
            </a:xfrm>
            <a:custGeom>
              <a:avLst/>
              <a:gdLst>
                <a:gd name="T0" fmla="*/ 8 w 17"/>
                <a:gd name="T1" fmla="*/ 17 h 17"/>
                <a:gd name="T2" fmla="*/ 1 w 17"/>
                <a:gd name="T3" fmla="*/ 7 h 17"/>
                <a:gd name="T4" fmla="*/ 9 w 17"/>
                <a:gd name="T5" fmla="*/ 1 h 17"/>
                <a:gd name="T6" fmla="*/ 17 w 17"/>
                <a:gd name="T7" fmla="*/ 8 h 17"/>
                <a:gd name="T8" fmla="*/ 8 w 17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7">
                  <a:moveTo>
                    <a:pt x="8" y="17"/>
                  </a:moveTo>
                  <a:cubicBezTo>
                    <a:pt x="3" y="15"/>
                    <a:pt x="0" y="12"/>
                    <a:pt x="1" y="7"/>
                  </a:cubicBezTo>
                  <a:cubicBezTo>
                    <a:pt x="2" y="2"/>
                    <a:pt x="5" y="0"/>
                    <a:pt x="9" y="1"/>
                  </a:cubicBezTo>
                  <a:cubicBezTo>
                    <a:pt x="14" y="1"/>
                    <a:pt x="17" y="3"/>
                    <a:pt x="17" y="8"/>
                  </a:cubicBezTo>
                  <a:cubicBezTo>
                    <a:pt x="17" y="14"/>
                    <a:pt x="13" y="16"/>
                    <a:pt x="8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7" name="Freeform 316">
              <a:extLst>
                <a:ext uri="{FF2B5EF4-FFF2-40B4-BE49-F238E27FC236}">
                  <a16:creationId xmlns:a16="http://schemas.microsoft.com/office/drawing/2014/main" id="{A4F9DDE3-2216-460F-AD9F-B66F4914068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4" y="3499"/>
              <a:ext cx="29" cy="27"/>
            </a:xfrm>
            <a:custGeom>
              <a:avLst/>
              <a:gdLst>
                <a:gd name="T0" fmla="*/ 8 w 16"/>
                <a:gd name="T1" fmla="*/ 0 h 15"/>
                <a:gd name="T2" fmla="*/ 16 w 16"/>
                <a:gd name="T3" fmla="*/ 7 h 15"/>
                <a:gd name="T4" fmla="*/ 7 w 16"/>
                <a:gd name="T5" fmla="*/ 15 h 15"/>
                <a:gd name="T6" fmla="*/ 1 w 16"/>
                <a:gd name="T7" fmla="*/ 7 h 15"/>
                <a:gd name="T8" fmla="*/ 8 w 16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5">
                  <a:moveTo>
                    <a:pt x="8" y="0"/>
                  </a:moveTo>
                  <a:cubicBezTo>
                    <a:pt x="13" y="0"/>
                    <a:pt x="15" y="3"/>
                    <a:pt x="16" y="7"/>
                  </a:cubicBezTo>
                  <a:cubicBezTo>
                    <a:pt x="16" y="13"/>
                    <a:pt x="12" y="15"/>
                    <a:pt x="7" y="15"/>
                  </a:cubicBezTo>
                  <a:cubicBezTo>
                    <a:pt x="2" y="15"/>
                    <a:pt x="0" y="12"/>
                    <a:pt x="1" y="7"/>
                  </a:cubicBezTo>
                  <a:cubicBezTo>
                    <a:pt x="1" y="3"/>
                    <a:pt x="3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8" name="Freeform 317">
              <a:extLst>
                <a:ext uri="{FF2B5EF4-FFF2-40B4-BE49-F238E27FC236}">
                  <a16:creationId xmlns:a16="http://schemas.microsoft.com/office/drawing/2014/main" id="{D2FFD2CA-FCFA-41BF-BB82-34B4D3E724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0" y="3089"/>
              <a:ext cx="29" cy="31"/>
            </a:xfrm>
            <a:custGeom>
              <a:avLst/>
              <a:gdLst>
                <a:gd name="T0" fmla="*/ 9 w 16"/>
                <a:gd name="T1" fmla="*/ 17 h 17"/>
                <a:gd name="T2" fmla="*/ 0 w 16"/>
                <a:gd name="T3" fmla="*/ 7 h 17"/>
                <a:gd name="T4" fmla="*/ 8 w 16"/>
                <a:gd name="T5" fmla="*/ 0 h 17"/>
                <a:gd name="T6" fmla="*/ 15 w 16"/>
                <a:gd name="T7" fmla="*/ 9 h 17"/>
                <a:gd name="T8" fmla="*/ 9 w 16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7">
                  <a:moveTo>
                    <a:pt x="9" y="17"/>
                  </a:moveTo>
                  <a:cubicBezTo>
                    <a:pt x="3" y="15"/>
                    <a:pt x="0" y="13"/>
                    <a:pt x="0" y="7"/>
                  </a:cubicBezTo>
                  <a:cubicBezTo>
                    <a:pt x="0" y="3"/>
                    <a:pt x="4" y="1"/>
                    <a:pt x="8" y="0"/>
                  </a:cubicBezTo>
                  <a:cubicBezTo>
                    <a:pt x="13" y="0"/>
                    <a:pt x="16" y="4"/>
                    <a:pt x="15" y="9"/>
                  </a:cubicBezTo>
                  <a:cubicBezTo>
                    <a:pt x="15" y="14"/>
                    <a:pt x="12" y="16"/>
                    <a:pt x="9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9" name="Freeform 318">
              <a:extLst>
                <a:ext uri="{FF2B5EF4-FFF2-40B4-BE49-F238E27FC236}">
                  <a16:creationId xmlns:a16="http://schemas.microsoft.com/office/drawing/2014/main" id="{17341762-8627-4CAF-8792-986C0D2AD3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3" y="2966"/>
              <a:ext cx="33" cy="32"/>
            </a:xfrm>
            <a:custGeom>
              <a:avLst/>
              <a:gdLst>
                <a:gd name="T0" fmla="*/ 18 w 18"/>
                <a:gd name="T1" fmla="*/ 8 h 18"/>
                <a:gd name="T2" fmla="*/ 8 w 18"/>
                <a:gd name="T3" fmla="*/ 17 h 18"/>
                <a:gd name="T4" fmla="*/ 1 w 18"/>
                <a:gd name="T5" fmla="*/ 9 h 18"/>
                <a:gd name="T6" fmla="*/ 10 w 18"/>
                <a:gd name="T7" fmla="*/ 1 h 18"/>
                <a:gd name="T8" fmla="*/ 18 w 18"/>
                <a:gd name="T9" fmla="*/ 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18" y="8"/>
                  </a:moveTo>
                  <a:cubicBezTo>
                    <a:pt x="16" y="14"/>
                    <a:pt x="14" y="18"/>
                    <a:pt x="8" y="17"/>
                  </a:cubicBezTo>
                  <a:cubicBezTo>
                    <a:pt x="4" y="16"/>
                    <a:pt x="0" y="13"/>
                    <a:pt x="1" y="9"/>
                  </a:cubicBezTo>
                  <a:cubicBezTo>
                    <a:pt x="1" y="3"/>
                    <a:pt x="5" y="0"/>
                    <a:pt x="10" y="1"/>
                  </a:cubicBezTo>
                  <a:cubicBezTo>
                    <a:pt x="15" y="2"/>
                    <a:pt x="16" y="5"/>
                    <a:pt x="1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22863768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876062C8-5E15-4A3F-9971-E11E4F06E376}"/>
              </a:ext>
            </a:extLst>
          </p:cNvPr>
          <p:cNvGrpSpPr/>
          <p:nvPr/>
        </p:nvGrpSpPr>
        <p:grpSpPr>
          <a:xfrm>
            <a:off x="1478604" y="2257189"/>
            <a:ext cx="10698480" cy="2669527"/>
            <a:chOff x="1225685" y="2237361"/>
            <a:chExt cx="10698480" cy="2669527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3044656-4F85-4732-A4E5-5A1C2409C911}"/>
                </a:ext>
              </a:extLst>
            </p:cNvPr>
            <p:cNvSpPr/>
            <p:nvPr/>
          </p:nvSpPr>
          <p:spPr>
            <a:xfrm>
              <a:off x="1225685" y="2237362"/>
              <a:ext cx="10698480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75DDB81-A42E-4489-A411-B5B46AA45EAA}"/>
                </a:ext>
              </a:extLst>
            </p:cNvPr>
            <p:cNvSpPr/>
            <p:nvPr/>
          </p:nvSpPr>
          <p:spPr>
            <a:xfrm>
              <a:off x="1225685" y="4756746"/>
              <a:ext cx="8138160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Isosceles Triangle 4">
              <a:extLst>
                <a:ext uri="{FF2B5EF4-FFF2-40B4-BE49-F238E27FC236}">
                  <a16:creationId xmlns:a16="http://schemas.microsoft.com/office/drawing/2014/main" id="{13366788-08BF-467E-A2E7-B8E9BF39E544}"/>
                </a:ext>
              </a:extLst>
            </p:cNvPr>
            <p:cNvSpPr/>
            <p:nvPr/>
          </p:nvSpPr>
          <p:spPr>
            <a:xfrm rot="5400000">
              <a:off x="9236562" y="4669878"/>
              <a:ext cx="254566" cy="21945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2CE3DF4-0854-4830-857D-5CB1E371E113}"/>
                </a:ext>
              </a:extLst>
            </p:cNvPr>
            <p:cNvSpPr/>
            <p:nvPr/>
          </p:nvSpPr>
          <p:spPr>
            <a:xfrm>
              <a:off x="1225685" y="2237361"/>
              <a:ext cx="45719" cy="25603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Timeline Style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D6B21E8A-3866-4431-ABDA-6D115E6F6D47}"/>
              </a:ext>
            </a:extLst>
          </p:cNvPr>
          <p:cNvSpPr/>
          <p:nvPr/>
        </p:nvSpPr>
        <p:spPr>
          <a:xfrm>
            <a:off x="10029217" y="1848059"/>
            <a:ext cx="1325881" cy="862358"/>
          </a:xfrm>
          <a:custGeom>
            <a:avLst/>
            <a:gdLst>
              <a:gd name="connsiteX0" fmla="*/ 160378 w 1325881"/>
              <a:gd name="connsiteY0" fmla="*/ 0 h 862358"/>
              <a:gd name="connsiteX1" fmla="*/ 190790 w 1325881"/>
              <a:gd name="connsiteY1" fmla="*/ 0 h 862358"/>
              <a:gd name="connsiteX2" fmla="*/ 221304 w 1325881"/>
              <a:gd name="connsiteY2" fmla="*/ 22137 h 862358"/>
              <a:gd name="connsiteX3" fmla="*/ 221304 w 1325881"/>
              <a:gd name="connsiteY3" fmla="*/ 76119 h 862358"/>
              <a:gd name="connsiteX4" fmla="*/ 292316 w 1325881"/>
              <a:gd name="connsiteY4" fmla="*/ 76119 h 862358"/>
              <a:gd name="connsiteX5" fmla="*/ 292316 w 1325881"/>
              <a:gd name="connsiteY5" fmla="*/ 22137 h 862358"/>
              <a:gd name="connsiteX6" fmla="*/ 322830 w 1325881"/>
              <a:gd name="connsiteY6" fmla="*/ 0 h 862358"/>
              <a:gd name="connsiteX7" fmla="*/ 353242 w 1325881"/>
              <a:gd name="connsiteY7" fmla="*/ 0 h 862358"/>
              <a:gd name="connsiteX8" fmla="*/ 383756 w 1325881"/>
              <a:gd name="connsiteY8" fmla="*/ 22137 h 862358"/>
              <a:gd name="connsiteX9" fmla="*/ 383756 w 1325881"/>
              <a:gd name="connsiteY9" fmla="*/ 76119 h 862358"/>
              <a:gd name="connsiteX10" fmla="*/ 454768 w 1325881"/>
              <a:gd name="connsiteY10" fmla="*/ 76119 h 862358"/>
              <a:gd name="connsiteX11" fmla="*/ 454768 w 1325881"/>
              <a:gd name="connsiteY11" fmla="*/ 22137 h 862358"/>
              <a:gd name="connsiteX12" fmla="*/ 485282 w 1325881"/>
              <a:gd name="connsiteY12" fmla="*/ 0 h 862358"/>
              <a:gd name="connsiteX13" fmla="*/ 515694 w 1325881"/>
              <a:gd name="connsiteY13" fmla="*/ 0 h 862358"/>
              <a:gd name="connsiteX14" fmla="*/ 546208 w 1325881"/>
              <a:gd name="connsiteY14" fmla="*/ 22137 h 862358"/>
              <a:gd name="connsiteX15" fmla="*/ 546208 w 1325881"/>
              <a:gd name="connsiteY15" fmla="*/ 76119 h 862358"/>
              <a:gd name="connsiteX16" fmla="*/ 617220 w 1325881"/>
              <a:gd name="connsiteY16" fmla="*/ 76119 h 862358"/>
              <a:gd name="connsiteX17" fmla="*/ 617220 w 1325881"/>
              <a:gd name="connsiteY17" fmla="*/ 22137 h 862358"/>
              <a:gd name="connsiteX18" fmla="*/ 647734 w 1325881"/>
              <a:gd name="connsiteY18" fmla="*/ 0 h 862358"/>
              <a:gd name="connsiteX19" fmla="*/ 678146 w 1325881"/>
              <a:gd name="connsiteY19" fmla="*/ 0 h 862358"/>
              <a:gd name="connsiteX20" fmla="*/ 708660 w 1325881"/>
              <a:gd name="connsiteY20" fmla="*/ 22137 h 862358"/>
              <a:gd name="connsiteX21" fmla="*/ 708660 w 1325881"/>
              <a:gd name="connsiteY21" fmla="*/ 76119 h 862358"/>
              <a:gd name="connsiteX22" fmla="*/ 779672 w 1325881"/>
              <a:gd name="connsiteY22" fmla="*/ 76119 h 862358"/>
              <a:gd name="connsiteX23" fmla="*/ 779672 w 1325881"/>
              <a:gd name="connsiteY23" fmla="*/ 22137 h 862358"/>
              <a:gd name="connsiteX24" fmla="*/ 810186 w 1325881"/>
              <a:gd name="connsiteY24" fmla="*/ 0 h 862358"/>
              <a:gd name="connsiteX25" fmla="*/ 840598 w 1325881"/>
              <a:gd name="connsiteY25" fmla="*/ 0 h 862358"/>
              <a:gd name="connsiteX26" fmla="*/ 871112 w 1325881"/>
              <a:gd name="connsiteY26" fmla="*/ 22137 h 862358"/>
              <a:gd name="connsiteX27" fmla="*/ 871112 w 1325881"/>
              <a:gd name="connsiteY27" fmla="*/ 76119 h 862358"/>
              <a:gd name="connsiteX28" fmla="*/ 942124 w 1325881"/>
              <a:gd name="connsiteY28" fmla="*/ 76119 h 862358"/>
              <a:gd name="connsiteX29" fmla="*/ 942124 w 1325881"/>
              <a:gd name="connsiteY29" fmla="*/ 22137 h 862358"/>
              <a:gd name="connsiteX30" fmla="*/ 972638 w 1325881"/>
              <a:gd name="connsiteY30" fmla="*/ 0 h 862358"/>
              <a:gd name="connsiteX31" fmla="*/ 1003050 w 1325881"/>
              <a:gd name="connsiteY31" fmla="*/ 0 h 862358"/>
              <a:gd name="connsiteX32" fmla="*/ 1033564 w 1325881"/>
              <a:gd name="connsiteY32" fmla="*/ 22137 h 862358"/>
              <a:gd name="connsiteX33" fmla="*/ 1033564 w 1325881"/>
              <a:gd name="connsiteY33" fmla="*/ 76119 h 862358"/>
              <a:gd name="connsiteX34" fmla="*/ 1104576 w 1325881"/>
              <a:gd name="connsiteY34" fmla="*/ 76119 h 862358"/>
              <a:gd name="connsiteX35" fmla="*/ 1104576 w 1325881"/>
              <a:gd name="connsiteY35" fmla="*/ 22137 h 862358"/>
              <a:gd name="connsiteX36" fmla="*/ 1135090 w 1325881"/>
              <a:gd name="connsiteY36" fmla="*/ 0 h 862358"/>
              <a:gd name="connsiteX37" fmla="*/ 1165502 w 1325881"/>
              <a:gd name="connsiteY37" fmla="*/ 0 h 862358"/>
              <a:gd name="connsiteX38" fmla="*/ 1196016 w 1325881"/>
              <a:gd name="connsiteY38" fmla="*/ 22137 h 862358"/>
              <a:gd name="connsiteX39" fmla="*/ 1196016 w 1325881"/>
              <a:gd name="connsiteY39" fmla="*/ 76119 h 862358"/>
              <a:gd name="connsiteX40" fmla="*/ 1285404 w 1325881"/>
              <a:gd name="connsiteY40" fmla="*/ 76119 h 862358"/>
              <a:gd name="connsiteX41" fmla="*/ 1325881 w 1325881"/>
              <a:gd name="connsiteY41" fmla="*/ 116596 h 862358"/>
              <a:gd name="connsiteX42" fmla="*/ 1325881 w 1325881"/>
              <a:gd name="connsiteY42" fmla="*/ 745763 h 862358"/>
              <a:gd name="connsiteX43" fmla="*/ 1285404 w 1325881"/>
              <a:gd name="connsiteY43" fmla="*/ 786240 h 862358"/>
              <a:gd name="connsiteX44" fmla="*/ 1196016 w 1325881"/>
              <a:gd name="connsiteY44" fmla="*/ 786240 h 862358"/>
              <a:gd name="connsiteX45" fmla="*/ 1196016 w 1325881"/>
              <a:gd name="connsiteY45" fmla="*/ 840222 h 862358"/>
              <a:gd name="connsiteX46" fmla="*/ 1165502 w 1325881"/>
              <a:gd name="connsiteY46" fmla="*/ 862358 h 862358"/>
              <a:gd name="connsiteX47" fmla="*/ 1135090 w 1325881"/>
              <a:gd name="connsiteY47" fmla="*/ 862358 h 862358"/>
              <a:gd name="connsiteX48" fmla="*/ 1104576 w 1325881"/>
              <a:gd name="connsiteY48" fmla="*/ 840222 h 862358"/>
              <a:gd name="connsiteX49" fmla="*/ 1104576 w 1325881"/>
              <a:gd name="connsiteY49" fmla="*/ 786240 h 862358"/>
              <a:gd name="connsiteX50" fmla="*/ 1033564 w 1325881"/>
              <a:gd name="connsiteY50" fmla="*/ 786240 h 862358"/>
              <a:gd name="connsiteX51" fmla="*/ 1033564 w 1325881"/>
              <a:gd name="connsiteY51" fmla="*/ 840222 h 862358"/>
              <a:gd name="connsiteX52" fmla="*/ 1003050 w 1325881"/>
              <a:gd name="connsiteY52" fmla="*/ 862358 h 862358"/>
              <a:gd name="connsiteX53" fmla="*/ 972638 w 1325881"/>
              <a:gd name="connsiteY53" fmla="*/ 862358 h 862358"/>
              <a:gd name="connsiteX54" fmla="*/ 942124 w 1325881"/>
              <a:gd name="connsiteY54" fmla="*/ 840222 h 862358"/>
              <a:gd name="connsiteX55" fmla="*/ 942124 w 1325881"/>
              <a:gd name="connsiteY55" fmla="*/ 786240 h 862358"/>
              <a:gd name="connsiteX56" fmla="*/ 871112 w 1325881"/>
              <a:gd name="connsiteY56" fmla="*/ 786240 h 862358"/>
              <a:gd name="connsiteX57" fmla="*/ 871112 w 1325881"/>
              <a:gd name="connsiteY57" fmla="*/ 840222 h 862358"/>
              <a:gd name="connsiteX58" fmla="*/ 840598 w 1325881"/>
              <a:gd name="connsiteY58" fmla="*/ 862358 h 862358"/>
              <a:gd name="connsiteX59" fmla="*/ 810186 w 1325881"/>
              <a:gd name="connsiteY59" fmla="*/ 862358 h 862358"/>
              <a:gd name="connsiteX60" fmla="*/ 779672 w 1325881"/>
              <a:gd name="connsiteY60" fmla="*/ 840222 h 862358"/>
              <a:gd name="connsiteX61" fmla="*/ 779672 w 1325881"/>
              <a:gd name="connsiteY61" fmla="*/ 786240 h 862358"/>
              <a:gd name="connsiteX62" fmla="*/ 708660 w 1325881"/>
              <a:gd name="connsiteY62" fmla="*/ 786240 h 862358"/>
              <a:gd name="connsiteX63" fmla="*/ 708660 w 1325881"/>
              <a:gd name="connsiteY63" fmla="*/ 840222 h 862358"/>
              <a:gd name="connsiteX64" fmla="*/ 678146 w 1325881"/>
              <a:gd name="connsiteY64" fmla="*/ 862358 h 862358"/>
              <a:gd name="connsiteX65" fmla="*/ 647734 w 1325881"/>
              <a:gd name="connsiteY65" fmla="*/ 862358 h 862358"/>
              <a:gd name="connsiteX66" fmla="*/ 617220 w 1325881"/>
              <a:gd name="connsiteY66" fmla="*/ 840222 h 862358"/>
              <a:gd name="connsiteX67" fmla="*/ 617220 w 1325881"/>
              <a:gd name="connsiteY67" fmla="*/ 786240 h 862358"/>
              <a:gd name="connsiteX68" fmla="*/ 546208 w 1325881"/>
              <a:gd name="connsiteY68" fmla="*/ 786240 h 862358"/>
              <a:gd name="connsiteX69" fmla="*/ 546208 w 1325881"/>
              <a:gd name="connsiteY69" fmla="*/ 840222 h 862358"/>
              <a:gd name="connsiteX70" fmla="*/ 515694 w 1325881"/>
              <a:gd name="connsiteY70" fmla="*/ 862358 h 862358"/>
              <a:gd name="connsiteX71" fmla="*/ 485282 w 1325881"/>
              <a:gd name="connsiteY71" fmla="*/ 862358 h 862358"/>
              <a:gd name="connsiteX72" fmla="*/ 454768 w 1325881"/>
              <a:gd name="connsiteY72" fmla="*/ 840222 h 862358"/>
              <a:gd name="connsiteX73" fmla="*/ 454768 w 1325881"/>
              <a:gd name="connsiteY73" fmla="*/ 786240 h 862358"/>
              <a:gd name="connsiteX74" fmla="*/ 383756 w 1325881"/>
              <a:gd name="connsiteY74" fmla="*/ 786240 h 862358"/>
              <a:gd name="connsiteX75" fmla="*/ 383756 w 1325881"/>
              <a:gd name="connsiteY75" fmla="*/ 840222 h 862358"/>
              <a:gd name="connsiteX76" fmla="*/ 353242 w 1325881"/>
              <a:gd name="connsiteY76" fmla="*/ 862358 h 862358"/>
              <a:gd name="connsiteX77" fmla="*/ 322830 w 1325881"/>
              <a:gd name="connsiteY77" fmla="*/ 862358 h 862358"/>
              <a:gd name="connsiteX78" fmla="*/ 292316 w 1325881"/>
              <a:gd name="connsiteY78" fmla="*/ 840222 h 862358"/>
              <a:gd name="connsiteX79" fmla="*/ 292316 w 1325881"/>
              <a:gd name="connsiteY79" fmla="*/ 786240 h 862358"/>
              <a:gd name="connsiteX80" fmla="*/ 221304 w 1325881"/>
              <a:gd name="connsiteY80" fmla="*/ 786240 h 862358"/>
              <a:gd name="connsiteX81" fmla="*/ 221304 w 1325881"/>
              <a:gd name="connsiteY81" fmla="*/ 840222 h 862358"/>
              <a:gd name="connsiteX82" fmla="*/ 190790 w 1325881"/>
              <a:gd name="connsiteY82" fmla="*/ 862358 h 862358"/>
              <a:gd name="connsiteX83" fmla="*/ 160378 w 1325881"/>
              <a:gd name="connsiteY83" fmla="*/ 862358 h 862358"/>
              <a:gd name="connsiteX84" fmla="*/ 129864 w 1325881"/>
              <a:gd name="connsiteY84" fmla="*/ 840222 h 862358"/>
              <a:gd name="connsiteX85" fmla="*/ 129864 w 1325881"/>
              <a:gd name="connsiteY85" fmla="*/ 786240 h 862358"/>
              <a:gd name="connsiteX86" fmla="*/ 40477 w 1325881"/>
              <a:gd name="connsiteY86" fmla="*/ 786240 h 862358"/>
              <a:gd name="connsiteX87" fmla="*/ 0 w 1325881"/>
              <a:gd name="connsiteY87" fmla="*/ 745763 h 862358"/>
              <a:gd name="connsiteX88" fmla="*/ 0 w 1325881"/>
              <a:gd name="connsiteY88" fmla="*/ 116596 h 862358"/>
              <a:gd name="connsiteX89" fmla="*/ 40477 w 1325881"/>
              <a:gd name="connsiteY89" fmla="*/ 76119 h 862358"/>
              <a:gd name="connsiteX90" fmla="*/ 129864 w 1325881"/>
              <a:gd name="connsiteY90" fmla="*/ 76119 h 862358"/>
              <a:gd name="connsiteX91" fmla="*/ 129864 w 1325881"/>
              <a:gd name="connsiteY91" fmla="*/ 22137 h 862358"/>
              <a:gd name="connsiteX92" fmla="*/ 160378 w 1325881"/>
              <a:gd name="connsiteY92" fmla="*/ 0 h 862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1325881" h="862358">
                <a:moveTo>
                  <a:pt x="160378" y="0"/>
                </a:moveTo>
                <a:lnTo>
                  <a:pt x="190790" y="0"/>
                </a:lnTo>
                <a:cubicBezTo>
                  <a:pt x="207642" y="0"/>
                  <a:pt x="221304" y="9911"/>
                  <a:pt x="221304" y="22137"/>
                </a:cubicBezTo>
                <a:lnTo>
                  <a:pt x="221304" y="76119"/>
                </a:lnTo>
                <a:lnTo>
                  <a:pt x="292316" y="76119"/>
                </a:lnTo>
                <a:lnTo>
                  <a:pt x="292316" y="22137"/>
                </a:lnTo>
                <a:cubicBezTo>
                  <a:pt x="292316" y="9911"/>
                  <a:pt x="305978" y="0"/>
                  <a:pt x="322830" y="0"/>
                </a:cubicBezTo>
                <a:lnTo>
                  <a:pt x="353242" y="0"/>
                </a:lnTo>
                <a:cubicBezTo>
                  <a:pt x="370094" y="0"/>
                  <a:pt x="383756" y="9911"/>
                  <a:pt x="383756" y="22137"/>
                </a:cubicBezTo>
                <a:lnTo>
                  <a:pt x="383756" y="76119"/>
                </a:lnTo>
                <a:lnTo>
                  <a:pt x="454768" y="76119"/>
                </a:lnTo>
                <a:lnTo>
                  <a:pt x="454768" y="22137"/>
                </a:lnTo>
                <a:cubicBezTo>
                  <a:pt x="454768" y="9911"/>
                  <a:pt x="468430" y="0"/>
                  <a:pt x="485282" y="0"/>
                </a:cubicBezTo>
                <a:lnTo>
                  <a:pt x="515694" y="0"/>
                </a:lnTo>
                <a:cubicBezTo>
                  <a:pt x="532546" y="0"/>
                  <a:pt x="546208" y="9911"/>
                  <a:pt x="546208" y="22137"/>
                </a:cubicBezTo>
                <a:lnTo>
                  <a:pt x="546208" y="76119"/>
                </a:lnTo>
                <a:lnTo>
                  <a:pt x="617220" y="76119"/>
                </a:lnTo>
                <a:lnTo>
                  <a:pt x="617220" y="22137"/>
                </a:lnTo>
                <a:cubicBezTo>
                  <a:pt x="617220" y="9911"/>
                  <a:pt x="630882" y="0"/>
                  <a:pt x="647734" y="0"/>
                </a:cubicBezTo>
                <a:lnTo>
                  <a:pt x="678146" y="0"/>
                </a:lnTo>
                <a:cubicBezTo>
                  <a:pt x="694998" y="0"/>
                  <a:pt x="708660" y="9911"/>
                  <a:pt x="708660" y="22137"/>
                </a:cubicBezTo>
                <a:lnTo>
                  <a:pt x="708660" y="76119"/>
                </a:lnTo>
                <a:lnTo>
                  <a:pt x="779672" y="76119"/>
                </a:lnTo>
                <a:lnTo>
                  <a:pt x="779672" y="22137"/>
                </a:lnTo>
                <a:cubicBezTo>
                  <a:pt x="779672" y="9911"/>
                  <a:pt x="793334" y="0"/>
                  <a:pt x="810186" y="0"/>
                </a:cubicBezTo>
                <a:lnTo>
                  <a:pt x="840598" y="0"/>
                </a:lnTo>
                <a:cubicBezTo>
                  <a:pt x="857450" y="0"/>
                  <a:pt x="871112" y="9911"/>
                  <a:pt x="871112" y="22137"/>
                </a:cubicBezTo>
                <a:lnTo>
                  <a:pt x="871112" y="76119"/>
                </a:lnTo>
                <a:lnTo>
                  <a:pt x="942124" y="76119"/>
                </a:lnTo>
                <a:lnTo>
                  <a:pt x="942124" y="22137"/>
                </a:lnTo>
                <a:cubicBezTo>
                  <a:pt x="942124" y="9911"/>
                  <a:pt x="955786" y="0"/>
                  <a:pt x="972638" y="0"/>
                </a:cubicBezTo>
                <a:lnTo>
                  <a:pt x="1003050" y="0"/>
                </a:lnTo>
                <a:cubicBezTo>
                  <a:pt x="1019902" y="0"/>
                  <a:pt x="1033564" y="9911"/>
                  <a:pt x="1033564" y="22137"/>
                </a:cubicBezTo>
                <a:lnTo>
                  <a:pt x="1033564" y="76119"/>
                </a:lnTo>
                <a:lnTo>
                  <a:pt x="1104576" y="76119"/>
                </a:lnTo>
                <a:lnTo>
                  <a:pt x="1104576" y="22137"/>
                </a:lnTo>
                <a:cubicBezTo>
                  <a:pt x="1104576" y="9911"/>
                  <a:pt x="1118238" y="0"/>
                  <a:pt x="1135090" y="0"/>
                </a:cubicBezTo>
                <a:lnTo>
                  <a:pt x="1165502" y="0"/>
                </a:lnTo>
                <a:cubicBezTo>
                  <a:pt x="1182354" y="0"/>
                  <a:pt x="1196016" y="9911"/>
                  <a:pt x="1196016" y="22137"/>
                </a:cubicBezTo>
                <a:lnTo>
                  <a:pt x="1196016" y="76119"/>
                </a:lnTo>
                <a:lnTo>
                  <a:pt x="1285404" y="76119"/>
                </a:lnTo>
                <a:cubicBezTo>
                  <a:pt x="1307759" y="76119"/>
                  <a:pt x="1325881" y="94241"/>
                  <a:pt x="1325881" y="116596"/>
                </a:cubicBezTo>
                <a:lnTo>
                  <a:pt x="1325881" y="745763"/>
                </a:lnTo>
                <a:cubicBezTo>
                  <a:pt x="1325881" y="768118"/>
                  <a:pt x="1307759" y="786240"/>
                  <a:pt x="1285404" y="786240"/>
                </a:cubicBezTo>
                <a:lnTo>
                  <a:pt x="1196016" y="786240"/>
                </a:lnTo>
                <a:lnTo>
                  <a:pt x="1196016" y="840222"/>
                </a:lnTo>
                <a:cubicBezTo>
                  <a:pt x="1196016" y="852447"/>
                  <a:pt x="1182354" y="862358"/>
                  <a:pt x="1165502" y="862358"/>
                </a:cubicBezTo>
                <a:lnTo>
                  <a:pt x="1135090" y="862358"/>
                </a:lnTo>
                <a:cubicBezTo>
                  <a:pt x="1118238" y="862358"/>
                  <a:pt x="1104576" y="852447"/>
                  <a:pt x="1104576" y="840222"/>
                </a:cubicBezTo>
                <a:lnTo>
                  <a:pt x="1104576" y="786240"/>
                </a:lnTo>
                <a:lnTo>
                  <a:pt x="1033564" y="786240"/>
                </a:lnTo>
                <a:lnTo>
                  <a:pt x="1033564" y="840222"/>
                </a:lnTo>
                <a:cubicBezTo>
                  <a:pt x="1033564" y="852447"/>
                  <a:pt x="1019902" y="862358"/>
                  <a:pt x="1003050" y="862358"/>
                </a:cubicBezTo>
                <a:lnTo>
                  <a:pt x="972638" y="862358"/>
                </a:lnTo>
                <a:cubicBezTo>
                  <a:pt x="955786" y="862358"/>
                  <a:pt x="942124" y="852447"/>
                  <a:pt x="942124" y="840222"/>
                </a:cubicBezTo>
                <a:lnTo>
                  <a:pt x="942124" y="786240"/>
                </a:lnTo>
                <a:lnTo>
                  <a:pt x="871112" y="786240"/>
                </a:lnTo>
                <a:lnTo>
                  <a:pt x="871112" y="840222"/>
                </a:lnTo>
                <a:cubicBezTo>
                  <a:pt x="871112" y="852447"/>
                  <a:pt x="857450" y="862358"/>
                  <a:pt x="840598" y="862358"/>
                </a:cubicBezTo>
                <a:lnTo>
                  <a:pt x="810186" y="862358"/>
                </a:lnTo>
                <a:cubicBezTo>
                  <a:pt x="793334" y="862358"/>
                  <a:pt x="779672" y="852447"/>
                  <a:pt x="779672" y="840222"/>
                </a:cubicBezTo>
                <a:lnTo>
                  <a:pt x="779672" y="786240"/>
                </a:lnTo>
                <a:lnTo>
                  <a:pt x="708660" y="786240"/>
                </a:lnTo>
                <a:lnTo>
                  <a:pt x="708660" y="840222"/>
                </a:lnTo>
                <a:cubicBezTo>
                  <a:pt x="708660" y="852447"/>
                  <a:pt x="694998" y="862358"/>
                  <a:pt x="678146" y="862358"/>
                </a:cubicBezTo>
                <a:lnTo>
                  <a:pt x="647734" y="862358"/>
                </a:lnTo>
                <a:cubicBezTo>
                  <a:pt x="630882" y="862358"/>
                  <a:pt x="617220" y="852447"/>
                  <a:pt x="617220" y="840222"/>
                </a:cubicBezTo>
                <a:lnTo>
                  <a:pt x="617220" y="786240"/>
                </a:lnTo>
                <a:lnTo>
                  <a:pt x="546208" y="786240"/>
                </a:lnTo>
                <a:lnTo>
                  <a:pt x="546208" y="840222"/>
                </a:lnTo>
                <a:cubicBezTo>
                  <a:pt x="546208" y="852447"/>
                  <a:pt x="532546" y="862358"/>
                  <a:pt x="515694" y="862358"/>
                </a:cubicBezTo>
                <a:lnTo>
                  <a:pt x="485282" y="862358"/>
                </a:lnTo>
                <a:cubicBezTo>
                  <a:pt x="468430" y="862358"/>
                  <a:pt x="454768" y="852447"/>
                  <a:pt x="454768" y="840222"/>
                </a:cubicBezTo>
                <a:lnTo>
                  <a:pt x="454768" y="786240"/>
                </a:lnTo>
                <a:lnTo>
                  <a:pt x="383756" y="786240"/>
                </a:lnTo>
                <a:lnTo>
                  <a:pt x="383756" y="840222"/>
                </a:lnTo>
                <a:cubicBezTo>
                  <a:pt x="383756" y="852447"/>
                  <a:pt x="370094" y="862358"/>
                  <a:pt x="353242" y="862358"/>
                </a:cubicBezTo>
                <a:lnTo>
                  <a:pt x="322830" y="862358"/>
                </a:lnTo>
                <a:cubicBezTo>
                  <a:pt x="305978" y="862358"/>
                  <a:pt x="292316" y="852447"/>
                  <a:pt x="292316" y="840222"/>
                </a:cubicBezTo>
                <a:lnTo>
                  <a:pt x="292316" y="786240"/>
                </a:lnTo>
                <a:lnTo>
                  <a:pt x="221304" y="786240"/>
                </a:lnTo>
                <a:lnTo>
                  <a:pt x="221304" y="840222"/>
                </a:lnTo>
                <a:cubicBezTo>
                  <a:pt x="221304" y="852447"/>
                  <a:pt x="207642" y="862358"/>
                  <a:pt x="190790" y="862358"/>
                </a:cubicBezTo>
                <a:lnTo>
                  <a:pt x="160378" y="862358"/>
                </a:lnTo>
                <a:cubicBezTo>
                  <a:pt x="143526" y="862358"/>
                  <a:pt x="129864" y="852447"/>
                  <a:pt x="129864" y="840222"/>
                </a:cubicBezTo>
                <a:lnTo>
                  <a:pt x="129864" y="786240"/>
                </a:lnTo>
                <a:lnTo>
                  <a:pt x="40477" y="786240"/>
                </a:lnTo>
                <a:cubicBezTo>
                  <a:pt x="18122" y="786240"/>
                  <a:pt x="0" y="768118"/>
                  <a:pt x="0" y="745763"/>
                </a:cubicBezTo>
                <a:lnTo>
                  <a:pt x="0" y="116596"/>
                </a:lnTo>
                <a:cubicBezTo>
                  <a:pt x="0" y="94241"/>
                  <a:pt x="18122" y="76119"/>
                  <a:pt x="40477" y="76119"/>
                </a:cubicBezTo>
                <a:lnTo>
                  <a:pt x="129864" y="76119"/>
                </a:lnTo>
                <a:lnTo>
                  <a:pt x="129864" y="22137"/>
                </a:lnTo>
                <a:cubicBezTo>
                  <a:pt x="129864" y="9911"/>
                  <a:pt x="143526" y="0"/>
                  <a:pt x="160378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EE37DD3-7D05-437D-9A52-B38E3C677816}"/>
              </a:ext>
            </a:extLst>
          </p:cNvPr>
          <p:cNvSpPr/>
          <p:nvPr/>
        </p:nvSpPr>
        <p:spPr>
          <a:xfrm>
            <a:off x="6973272" y="1848059"/>
            <a:ext cx="1325881" cy="862358"/>
          </a:xfrm>
          <a:custGeom>
            <a:avLst/>
            <a:gdLst>
              <a:gd name="connsiteX0" fmla="*/ 160378 w 1325881"/>
              <a:gd name="connsiteY0" fmla="*/ 0 h 862358"/>
              <a:gd name="connsiteX1" fmla="*/ 190790 w 1325881"/>
              <a:gd name="connsiteY1" fmla="*/ 0 h 862358"/>
              <a:gd name="connsiteX2" fmla="*/ 221304 w 1325881"/>
              <a:gd name="connsiteY2" fmla="*/ 22137 h 862358"/>
              <a:gd name="connsiteX3" fmla="*/ 221304 w 1325881"/>
              <a:gd name="connsiteY3" fmla="*/ 76119 h 862358"/>
              <a:gd name="connsiteX4" fmla="*/ 292316 w 1325881"/>
              <a:gd name="connsiteY4" fmla="*/ 76119 h 862358"/>
              <a:gd name="connsiteX5" fmla="*/ 292316 w 1325881"/>
              <a:gd name="connsiteY5" fmla="*/ 22137 h 862358"/>
              <a:gd name="connsiteX6" fmla="*/ 322830 w 1325881"/>
              <a:gd name="connsiteY6" fmla="*/ 0 h 862358"/>
              <a:gd name="connsiteX7" fmla="*/ 353242 w 1325881"/>
              <a:gd name="connsiteY7" fmla="*/ 0 h 862358"/>
              <a:gd name="connsiteX8" fmla="*/ 383756 w 1325881"/>
              <a:gd name="connsiteY8" fmla="*/ 22137 h 862358"/>
              <a:gd name="connsiteX9" fmla="*/ 383756 w 1325881"/>
              <a:gd name="connsiteY9" fmla="*/ 76119 h 862358"/>
              <a:gd name="connsiteX10" fmla="*/ 454768 w 1325881"/>
              <a:gd name="connsiteY10" fmla="*/ 76119 h 862358"/>
              <a:gd name="connsiteX11" fmla="*/ 454768 w 1325881"/>
              <a:gd name="connsiteY11" fmla="*/ 22137 h 862358"/>
              <a:gd name="connsiteX12" fmla="*/ 485282 w 1325881"/>
              <a:gd name="connsiteY12" fmla="*/ 0 h 862358"/>
              <a:gd name="connsiteX13" fmla="*/ 515694 w 1325881"/>
              <a:gd name="connsiteY13" fmla="*/ 0 h 862358"/>
              <a:gd name="connsiteX14" fmla="*/ 546208 w 1325881"/>
              <a:gd name="connsiteY14" fmla="*/ 22137 h 862358"/>
              <a:gd name="connsiteX15" fmla="*/ 546208 w 1325881"/>
              <a:gd name="connsiteY15" fmla="*/ 76119 h 862358"/>
              <a:gd name="connsiteX16" fmla="*/ 617220 w 1325881"/>
              <a:gd name="connsiteY16" fmla="*/ 76119 h 862358"/>
              <a:gd name="connsiteX17" fmla="*/ 617220 w 1325881"/>
              <a:gd name="connsiteY17" fmla="*/ 22137 h 862358"/>
              <a:gd name="connsiteX18" fmla="*/ 647734 w 1325881"/>
              <a:gd name="connsiteY18" fmla="*/ 0 h 862358"/>
              <a:gd name="connsiteX19" fmla="*/ 678146 w 1325881"/>
              <a:gd name="connsiteY19" fmla="*/ 0 h 862358"/>
              <a:gd name="connsiteX20" fmla="*/ 708660 w 1325881"/>
              <a:gd name="connsiteY20" fmla="*/ 22137 h 862358"/>
              <a:gd name="connsiteX21" fmla="*/ 708660 w 1325881"/>
              <a:gd name="connsiteY21" fmla="*/ 76119 h 862358"/>
              <a:gd name="connsiteX22" fmla="*/ 779672 w 1325881"/>
              <a:gd name="connsiteY22" fmla="*/ 76119 h 862358"/>
              <a:gd name="connsiteX23" fmla="*/ 779672 w 1325881"/>
              <a:gd name="connsiteY23" fmla="*/ 22137 h 862358"/>
              <a:gd name="connsiteX24" fmla="*/ 810186 w 1325881"/>
              <a:gd name="connsiteY24" fmla="*/ 0 h 862358"/>
              <a:gd name="connsiteX25" fmla="*/ 840598 w 1325881"/>
              <a:gd name="connsiteY25" fmla="*/ 0 h 862358"/>
              <a:gd name="connsiteX26" fmla="*/ 871112 w 1325881"/>
              <a:gd name="connsiteY26" fmla="*/ 22137 h 862358"/>
              <a:gd name="connsiteX27" fmla="*/ 871112 w 1325881"/>
              <a:gd name="connsiteY27" fmla="*/ 76119 h 862358"/>
              <a:gd name="connsiteX28" fmla="*/ 942124 w 1325881"/>
              <a:gd name="connsiteY28" fmla="*/ 76119 h 862358"/>
              <a:gd name="connsiteX29" fmla="*/ 942124 w 1325881"/>
              <a:gd name="connsiteY29" fmla="*/ 22137 h 862358"/>
              <a:gd name="connsiteX30" fmla="*/ 972638 w 1325881"/>
              <a:gd name="connsiteY30" fmla="*/ 0 h 862358"/>
              <a:gd name="connsiteX31" fmla="*/ 1003050 w 1325881"/>
              <a:gd name="connsiteY31" fmla="*/ 0 h 862358"/>
              <a:gd name="connsiteX32" fmla="*/ 1033564 w 1325881"/>
              <a:gd name="connsiteY32" fmla="*/ 22137 h 862358"/>
              <a:gd name="connsiteX33" fmla="*/ 1033564 w 1325881"/>
              <a:gd name="connsiteY33" fmla="*/ 76119 h 862358"/>
              <a:gd name="connsiteX34" fmla="*/ 1104576 w 1325881"/>
              <a:gd name="connsiteY34" fmla="*/ 76119 h 862358"/>
              <a:gd name="connsiteX35" fmla="*/ 1104576 w 1325881"/>
              <a:gd name="connsiteY35" fmla="*/ 22137 h 862358"/>
              <a:gd name="connsiteX36" fmla="*/ 1135090 w 1325881"/>
              <a:gd name="connsiteY36" fmla="*/ 0 h 862358"/>
              <a:gd name="connsiteX37" fmla="*/ 1165502 w 1325881"/>
              <a:gd name="connsiteY37" fmla="*/ 0 h 862358"/>
              <a:gd name="connsiteX38" fmla="*/ 1196016 w 1325881"/>
              <a:gd name="connsiteY38" fmla="*/ 22137 h 862358"/>
              <a:gd name="connsiteX39" fmla="*/ 1196016 w 1325881"/>
              <a:gd name="connsiteY39" fmla="*/ 76119 h 862358"/>
              <a:gd name="connsiteX40" fmla="*/ 1285404 w 1325881"/>
              <a:gd name="connsiteY40" fmla="*/ 76119 h 862358"/>
              <a:gd name="connsiteX41" fmla="*/ 1325881 w 1325881"/>
              <a:gd name="connsiteY41" fmla="*/ 116596 h 862358"/>
              <a:gd name="connsiteX42" fmla="*/ 1325881 w 1325881"/>
              <a:gd name="connsiteY42" fmla="*/ 745763 h 862358"/>
              <a:gd name="connsiteX43" fmla="*/ 1285404 w 1325881"/>
              <a:gd name="connsiteY43" fmla="*/ 786240 h 862358"/>
              <a:gd name="connsiteX44" fmla="*/ 1196016 w 1325881"/>
              <a:gd name="connsiteY44" fmla="*/ 786240 h 862358"/>
              <a:gd name="connsiteX45" fmla="*/ 1196016 w 1325881"/>
              <a:gd name="connsiteY45" fmla="*/ 840222 h 862358"/>
              <a:gd name="connsiteX46" fmla="*/ 1165502 w 1325881"/>
              <a:gd name="connsiteY46" fmla="*/ 862358 h 862358"/>
              <a:gd name="connsiteX47" fmla="*/ 1135090 w 1325881"/>
              <a:gd name="connsiteY47" fmla="*/ 862358 h 862358"/>
              <a:gd name="connsiteX48" fmla="*/ 1104576 w 1325881"/>
              <a:gd name="connsiteY48" fmla="*/ 840222 h 862358"/>
              <a:gd name="connsiteX49" fmla="*/ 1104576 w 1325881"/>
              <a:gd name="connsiteY49" fmla="*/ 786240 h 862358"/>
              <a:gd name="connsiteX50" fmla="*/ 1033564 w 1325881"/>
              <a:gd name="connsiteY50" fmla="*/ 786240 h 862358"/>
              <a:gd name="connsiteX51" fmla="*/ 1033564 w 1325881"/>
              <a:gd name="connsiteY51" fmla="*/ 840222 h 862358"/>
              <a:gd name="connsiteX52" fmla="*/ 1003050 w 1325881"/>
              <a:gd name="connsiteY52" fmla="*/ 862358 h 862358"/>
              <a:gd name="connsiteX53" fmla="*/ 972638 w 1325881"/>
              <a:gd name="connsiteY53" fmla="*/ 862358 h 862358"/>
              <a:gd name="connsiteX54" fmla="*/ 942124 w 1325881"/>
              <a:gd name="connsiteY54" fmla="*/ 840222 h 862358"/>
              <a:gd name="connsiteX55" fmla="*/ 942124 w 1325881"/>
              <a:gd name="connsiteY55" fmla="*/ 786240 h 862358"/>
              <a:gd name="connsiteX56" fmla="*/ 871112 w 1325881"/>
              <a:gd name="connsiteY56" fmla="*/ 786240 h 862358"/>
              <a:gd name="connsiteX57" fmla="*/ 871112 w 1325881"/>
              <a:gd name="connsiteY57" fmla="*/ 840222 h 862358"/>
              <a:gd name="connsiteX58" fmla="*/ 840598 w 1325881"/>
              <a:gd name="connsiteY58" fmla="*/ 862358 h 862358"/>
              <a:gd name="connsiteX59" fmla="*/ 810186 w 1325881"/>
              <a:gd name="connsiteY59" fmla="*/ 862358 h 862358"/>
              <a:gd name="connsiteX60" fmla="*/ 779672 w 1325881"/>
              <a:gd name="connsiteY60" fmla="*/ 840222 h 862358"/>
              <a:gd name="connsiteX61" fmla="*/ 779672 w 1325881"/>
              <a:gd name="connsiteY61" fmla="*/ 786240 h 862358"/>
              <a:gd name="connsiteX62" fmla="*/ 708660 w 1325881"/>
              <a:gd name="connsiteY62" fmla="*/ 786240 h 862358"/>
              <a:gd name="connsiteX63" fmla="*/ 708660 w 1325881"/>
              <a:gd name="connsiteY63" fmla="*/ 840222 h 862358"/>
              <a:gd name="connsiteX64" fmla="*/ 678146 w 1325881"/>
              <a:gd name="connsiteY64" fmla="*/ 862358 h 862358"/>
              <a:gd name="connsiteX65" fmla="*/ 647734 w 1325881"/>
              <a:gd name="connsiteY65" fmla="*/ 862358 h 862358"/>
              <a:gd name="connsiteX66" fmla="*/ 617220 w 1325881"/>
              <a:gd name="connsiteY66" fmla="*/ 840222 h 862358"/>
              <a:gd name="connsiteX67" fmla="*/ 617220 w 1325881"/>
              <a:gd name="connsiteY67" fmla="*/ 786240 h 862358"/>
              <a:gd name="connsiteX68" fmla="*/ 546208 w 1325881"/>
              <a:gd name="connsiteY68" fmla="*/ 786240 h 862358"/>
              <a:gd name="connsiteX69" fmla="*/ 546208 w 1325881"/>
              <a:gd name="connsiteY69" fmla="*/ 840222 h 862358"/>
              <a:gd name="connsiteX70" fmla="*/ 515694 w 1325881"/>
              <a:gd name="connsiteY70" fmla="*/ 862358 h 862358"/>
              <a:gd name="connsiteX71" fmla="*/ 485282 w 1325881"/>
              <a:gd name="connsiteY71" fmla="*/ 862358 h 862358"/>
              <a:gd name="connsiteX72" fmla="*/ 454768 w 1325881"/>
              <a:gd name="connsiteY72" fmla="*/ 840222 h 862358"/>
              <a:gd name="connsiteX73" fmla="*/ 454768 w 1325881"/>
              <a:gd name="connsiteY73" fmla="*/ 786240 h 862358"/>
              <a:gd name="connsiteX74" fmla="*/ 383756 w 1325881"/>
              <a:gd name="connsiteY74" fmla="*/ 786240 h 862358"/>
              <a:gd name="connsiteX75" fmla="*/ 383756 w 1325881"/>
              <a:gd name="connsiteY75" fmla="*/ 840222 h 862358"/>
              <a:gd name="connsiteX76" fmla="*/ 353242 w 1325881"/>
              <a:gd name="connsiteY76" fmla="*/ 862358 h 862358"/>
              <a:gd name="connsiteX77" fmla="*/ 322830 w 1325881"/>
              <a:gd name="connsiteY77" fmla="*/ 862358 h 862358"/>
              <a:gd name="connsiteX78" fmla="*/ 292316 w 1325881"/>
              <a:gd name="connsiteY78" fmla="*/ 840222 h 862358"/>
              <a:gd name="connsiteX79" fmla="*/ 292316 w 1325881"/>
              <a:gd name="connsiteY79" fmla="*/ 786240 h 862358"/>
              <a:gd name="connsiteX80" fmla="*/ 221304 w 1325881"/>
              <a:gd name="connsiteY80" fmla="*/ 786240 h 862358"/>
              <a:gd name="connsiteX81" fmla="*/ 221304 w 1325881"/>
              <a:gd name="connsiteY81" fmla="*/ 840222 h 862358"/>
              <a:gd name="connsiteX82" fmla="*/ 190790 w 1325881"/>
              <a:gd name="connsiteY82" fmla="*/ 862358 h 862358"/>
              <a:gd name="connsiteX83" fmla="*/ 160378 w 1325881"/>
              <a:gd name="connsiteY83" fmla="*/ 862358 h 862358"/>
              <a:gd name="connsiteX84" fmla="*/ 129864 w 1325881"/>
              <a:gd name="connsiteY84" fmla="*/ 840222 h 862358"/>
              <a:gd name="connsiteX85" fmla="*/ 129864 w 1325881"/>
              <a:gd name="connsiteY85" fmla="*/ 786240 h 862358"/>
              <a:gd name="connsiteX86" fmla="*/ 40477 w 1325881"/>
              <a:gd name="connsiteY86" fmla="*/ 786240 h 862358"/>
              <a:gd name="connsiteX87" fmla="*/ 0 w 1325881"/>
              <a:gd name="connsiteY87" fmla="*/ 745763 h 862358"/>
              <a:gd name="connsiteX88" fmla="*/ 0 w 1325881"/>
              <a:gd name="connsiteY88" fmla="*/ 116596 h 862358"/>
              <a:gd name="connsiteX89" fmla="*/ 40477 w 1325881"/>
              <a:gd name="connsiteY89" fmla="*/ 76119 h 862358"/>
              <a:gd name="connsiteX90" fmla="*/ 129864 w 1325881"/>
              <a:gd name="connsiteY90" fmla="*/ 76119 h 862358"/>
              <a:gd name="connsiteX91" fmla="*/ 129864 w 1325881"/>
              <a:gd name="connsiteY91" fmla="*/ 22137 h 862358"/>
              <a:gd name="connsiteX92" fmla="*/ 160378 w 1325881"/>
              <a:gd name="connsiteY92" fmla="*/ 0 h 862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1325881" h="862358">
                <a:moveTo>
                  <a:pt x="160378" y="0"/>
                </a:moveTo>
                <a:lnTo>
                  <a:pt x="190790" y="0"/>
                </a:lnTo>
                <a:cubicBezTo>
                  <a:pt x="207642" y="0"/>
                  <a:pt x="221304" y="9911"/>
                  <a:pt x="221304" y="22137"/>
                </a:cubicBezTo>
                <a:lnTo>
                  <a:pt x="221304" y="76119"/>
                </a:lnTo>
                <a:lnTo>
                  <a:pt x="292316" y="76119"/>
                </a:lnTo>
                <a:lnTo>
                  <a:pt x="292316" y="22137"/>
                </a:lnTo>
                <a:cubicBezTo>
                  <a:pt x="292316" y="9911"/>
                  <a:pt x="305978" y="0"/>
                  <a:pt x="322830" y="0"/>
                </a:cubicBezTo>
                <a:lnTo>
                  <a:pt x="353242" y="0"/>
                </a:lnTo>
                <a:cubicBezTo>
                  <a:pt x="370094" y="0"/>
                  <a:pt x="383756" y="9911"/>
                  <a:pt x="383756" y="22137"/>
                </a:cubicBezTo>
                <a:lnTo>
                  <a:pt x="383756" y="76119"/>
                </a:lnTo>
                <a:lnTo>
                  <a:pt x="454768" y="76119"/>
                </a:lnTo>
                <a:lnTo>
                  <a:pt x="454768" y="22137"/>
                </a:lnTo>
                <a:cubicBezTo>
                  <a:pt x="454768" y="9911"/>
                  <a:pt x="468430" y="0"/>
                  <a:pt x="485282" y="0"/>
                </a:cubicBezTo>
                <a:lnTo>
                  <a:pt x="515694" y="0"/>
                </a:lnTo>
                <a:cubicBezTo>
                  <a:pt x="532546" y="0"/>
                  <a:pt x="546208" y="9911"/>
                  <a:pt x="546208" y="22137"/>
                </a:cubicBezTo>
                <a:lnTo>
                  <a:pt x="546208" y="76119"/>
                </a:lnTo>
                <a:lnTo>
                  <a:pt x="617220" y="76119"/>
                </a:lnTo>
                <a:lnTo>
                  <a:pt x="617220" y="22137"/>
                </a:lnTo>
                <a:cubicBezTo>
                  <a:pt x="617220" y="9911"/>
                  <a:pt x="630882" y="0"/>
                  <a:pt x="647734" y="0"/>
                </a:cubicBezTo>
                <a:lnTo>
                  <a:pt x="678146" y="0"/>
                </a:lnTo>
                <a:cubicBezTo>
                  <a:pt x="694998" y="0"/>
                  <a:pt x="708660" y="9911"/>
                  <a:pt x="708660" y="22137"/>
                </a:cubicBezTo>
                <a:lnTo>
                  <a:pt x="708660" y="76119"/>
                </a:lnTo>
                <a:lnTo>
                  <a:pt x="779672" y="76119"/>
                </a:lnTo>
                <a:lnTo>
                  <a:pt x="779672" y="22137"/>
                </a:lnTo>
                <a:cubicBezTo>
                  <a:pt x="779672" y="9911"/>
                  <a:pt x="793334" y="0"/>
                  <a:pt x="810186" y="0"/>
                </a:cubicBezTo>
                <a:lnTo>
                  <a:pt x="840598" y="0"/>
                </a:lnTo>
                <a:cubicBezTo>
                  <a:pt x="857450" y="0"/>
                  <a:pt x="871112" y="9911"/>
                  <a:pt x="871112" y="22137"/>
                </a:cubicBezTo>
                <a:lnTo>
                  <a:pt x="871112" y="76119"/>
                </a:lnTo>
                <a:lnTo>
                  <a:pt x="942124" y="76119"/>
                </a:lnTo>
                <a:lnTo>
                  <a:pt x="942124" y="22137"/>
                </a:lnTo>
                <a:cubicBezTo>
                  <a:pt x="942124" y="9911"/>
                  <a:pt x="955786" y="0"/>
                  <a:pt x="972638" y="0"/>
                </a:cubicBezTo>
                <a:lnTo>
                  <a:pt x="1003050" y="0"/>
                </a:lnTo>
                <a:cubicBezTo>
                  <a:pt x="1019902" y="0"/>
                  <a:pt x="1033564" y="9911"/>
                  <a:pt x="1033564" y="22137"/>
                </a:cubicBezTo>
                <a:lnTo>
                  <a:pt x="1033564" y="76119"/>
                </a:lnTo>
                <a:lnTo>
                  <a:pt x="1104576" y="76119"/>
                </a:lnTo>
                <a:lnTo>
                  <a:pt x="1104576" y="22137"/>
                </a:lnTo>
                <a:cubicBezTo>
                  <a:pt x="1104576" y="9911"/>
                  <a:pt x="1118238" y="0"/>
                  <a:pt x="1135090" y="0"/>
                </a:cubicBezTo>
                <a:lnTo>
                  <a:pt x="1165502" y="0"/>
                </a:lnTo>
                <a:cubicBezTo>
                  <a:pt x="1182354" y="0"/>
                  <a:pt x="1196016" y="9911"/>
                  <a:pt x="1196016" y="22137"/>
                </a:cubicBezTo>
                <a:lnTo>
                  <a:pt x="1196016" y="76119"/>
                </a:lnTo>
                <a:lnTo>
                  <a:pt x="1285404" y="76119"/>
                </a:lnTo>
                <a:cubicBezTo>
                  <a:pt x="1307759" y="76119"/>
                  <a:pt x="1325881" y="94241"/>
                  <a:pt x="1325881" y="116596"/>
                </a:cubicBezTo>
                <a:lnTo>
                  <a:pt x="1325881" y="745763"/>
                </a:lnTo>
                <a:cubicBezTo>
                  <a:pt x="1325881" y="768118"/>
                  <a:pt x="1307759" y="786240"/>
                  <a:pt x="1285404" y="786240"/>
                </a:cubicBezTo>
                <a:lnTo>
                  <a:pt x="1196016" y="786240"/>
                </a:lnTo>
                <a:lnTo>
                  <a:pt x="1196016" y="840222"/>
                </a:lnTo>
                <a:cubicBezTo>
                  <a:pt x="1196016" y="852447"/>
                  <a:pt x="1182354" y="862358"/>
                  <a:pt x="1165502" y="862358"/>
                </a:cubicBezTo>
                <a:lnTo>
                  <a:pt x="1135090" y="862358"/>
                </a:lnTo>
                <a:cubicBezTo>
                  <a:pt x="1118238" y="862358"/>
                  <a:pt x="1104576" y="852447"/>
                  <a:pt x="1104576" y="840222"/>
                </a:cubicBezTo>
                <a:lnTo>
                  <a:pt x="1104576" y="786240"/>
                </a:lnTo>
                <a:lnTo>
                  <a:pt x="1033564" y="786240"/>
                </a:lnTo>
                <a:lnTo>
                  <a:pt x="1033564" y="840222"/>
                </a:lnTo>
                <a:cubicBezTo>
                  <a:pt x="1033564" y="852447"/>
                  <a:pt x="1019902" y="862358"/>
                  <a:pt x="1003050" y="862358"/>
                </a:cubicBezTo>
                <a:lnTo>
                  <a:pt x="972638" y="862358"/>
                </a:lnTo>
                <a:cubicBezTo>
                  <a:pt x="955786" y="862358"/>
                  <a:pt x="942124" y="852447"/>
                  <a:pt x="942124" y="840222"/>
                </a:cubicBezTo>
                <a:lnTo>
                  <a:pt x="942124" y="786240"/>
                </a:lnTo>
                <a:lnTo>
                  <a:pt x="871112" y="786240"/>
                </a:lnTo>
                <a:lnTo>
                  <a:pt x="871112" y="840222"/>
                </a:lnTo>
                <a:cubicBezTo>
                  <a:pt x="871112" y="852447"/>
                  <a:pt x="857450" y="862358"/>
                  <a:pt x="840598" y="862358"/>
                </a:cubicBezTo>
                <a:lnTo>
                  <a:pt x="810186" y="862358"/>
                </a:lnTo>
                <a:cubicBezTo>
                  <a:pt x="793334" y="862358"/>
                  <a:pt x="779672" y="852447"/>
                  <a:pt x="779672" y="840222"/>
                </a:cubicBezTo>
                <a:lnTo>
                  <a:pt x="779672" y="786240"/>
                </a:lnTo>
                <a:lnTo>
                  <a:pt x="708660" y="786240"/>
                </a:lnTo>
                <a:lnTo>
                  <a:pt x="708660" y="840222"/>
                </a:lnTo>
                <a:cubicBezTo>
                  <a:pt x="708660" y="852447"/>
                  <a:pt x="694998" y="862358"/>
                  <a:pt x="678146" y="862358"/>
                </a:cubicBezTo>
                <a:lnTo>
                  <a:pt x="647734" y="862358"/>
                </a:lnTo>
                <a:cubicBezTo>
                  <a:pt x="630882" y="862358"/>
                  <a:pt x="617220" y="852447"/>
                  <a:pt x="617220" y="840222"/>
                </a:cubicBezTo>
                <a:lnTo>
                  <a:pt x="617220" y="786240"/>
                </a:lnTo>
                <a:lnTo>
                  <a:pt x="546208" y="786240"/>
                </a:lnTo>
                <a:lnTo>
                  <a:pt x="546208" y="840222"/>
                </a:lnTo>
                <a:cubicBezTo>
                  <a:pt x="546208" y="852447"/>
                  <a:pt x="532546" y="862358"/>
                  <a:pt x="515694" y="862358"/>
                </a:cubicBezTo>
                <a:lnTo>
                  <a:pt x="485282" y="862358"/>
                </a:lnTo>
                <a:cubicBezTo>
                  <a:pt x="468430" y="862358"/>
                  <a:pt x="454768" y="852447"/>
                  <a:pt x="454768" y="840222"/>
                </a:cubicBezTo>
                <a:lnTo>
                  <a:pt x="454768" y="786240"/>
                </a:lnTo>
                <a:lnTo>
                  <a:pt x="383756" y="786240"/>
                </a:lnTo>
                <a:lnTo>
                  <a:pt x="383756" y="840222"/>
                </a:lnTo>
                <a:cubicBezTo>
                  <a:pt x="383756" y="852447"/>
                  <a:pt x="370094" y="862358"/>
                  <a:pt x="353242" y="862358"/>
                </a:cubicBezTo>
                <a:lnTo>
                  <a:pt x="322830" y="862358"/>
                </a:lnTo>
                <a:cubicBezTo>
                  <a:pt x="305978" y="862358"/>
                  <a:pt x="292316" y="852447"/>
                  <a:pt x="292316" y="840222"/>
                </a:cubicBezTo>
                <a:lnTo>
                  <a:pt x="292316" y="786240"/>
                </a:lnTo>
                <a:lnTo>
                  <a:pt x="221304" y="786240"/>
                </a:lnTo>
                <a:lnTo>
                  <a:pt x="221304" y="840222"/>
                </a:lnTo>
                <a:cubicBezTo>
                  <a:pt x="221304" y="852447"/>
                  <a:pt x="207642" y="862358"/>
                  <a:pt x="190790" y="862358"/>
                </a:cubicBezTo>
                <a:lnTo>
                  <a:pt x="160378" y="862358"/>
                </a:lnTo>
                <a:cubicBezTo>
                  <a:pt x="143526" y="862358"/>
                  <a:pt x="129864" y="852447"/>
                  <a:pt x="129864" y="840222"/>
                </a:cubicBezTo>
                <a:lnTo>
                  <a:pt x="129864" y="786240"/>
                </a:lnTo>
                <a:lnTo>
                  <a:pt x="40477" y="786240"/>
                </a:lnTo>
                <a:cubicBezTo>
                  <a:pt x="18122" y="786240"/>
                  <a:pt x="0" y="768118"/>
                  <a:pt x="0" y="745763"/>
                </a:cubicBezTo>
                <a:lnTo>
                  <a:pt x="0" y="116596"/>
                </a:lnTo>
                <a:cubicBezTo>
                  <a:pt x="0" y="94241"/>
                  <a:pt x="18122" y="76119"/>
                  <a:pt x="40477" y="76119"/>
                </a:cubicBezTo>
                <a:lnTo>
                  <a:pt x="129864" y="76119"/>
                </a:lnTo>
                <a:lnTo>
                  <a:pt x="129864" y="22137"/>
                </a:lnTo>
                <a:cubicBezTo>
                  <a:pt x="129864" y="9911"/>
                  <a:pt x="143526" y="0"/>
                  <a:pt x="160378" y="0"/>
                </a:cubicBezTo>
                <a:close/>
              </a:path>
            </a:pathLst>
          </a:custGeom>
          <a:solidFill>
            <a:schemeClr val="accent6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9C55488-C85E-4675-80F5-DCF48DADA88C}"/>
              </a:ext>
            </a:extLst>
          </p:cNvPr>
          <p:cNvSpPr/>
          <p:nvPr/>
        </p:nvSpPr>
        <p:spPr>
          <a:xfrm>
            <a:off x="3917327" y="1848059"/>
            <a:ext cx="1325881" cy="862358"/>
          </a:xfrm>
          <a:custGeom>
            <a:avLst/>
            <a:gdLst>
              <a:gd name="connsiteX0" fmla="*/ 160378 w 1325881"/>
              <a:gd name="connsiteY0" fmla="*/ 0 h 862358"/>
              <a:gd name="connsiteX1" fmla="*/ 190790 w 1325881"/>
              <a:gd name="connsiteY1" fmla="*/ 0 h 862358"/>
              <a:gd name="connsiteX2" fmla="*/ 221304 w 1325881"/>
              <a:gd name="connsiteY2" fmla="*/ 22137 h 862358"/>
              <a:gd name="connsiteX3" fmla="*/ 221304 w 1325881"/>
              <a:gd name="connsiteY3" fmla="*/ 76119 h 862358"/>
              <a:gd name="connsiteX4" fmla="*/ 292316 w 1325881"/>
              <a:gd name="connsiteY4" fmla="*/ 76119 h 862358"/>
              <a:gd name="connsiteX5" fmla="*/ 292316 w 1325881"/>
              <a:gd name="connsiteY5" fmla="*/ 22137 h 862358"/>
              <a:gd name="connsiteX6" fmla="*/ 322830 w 1325881"/>
              <a:gd name="connsiteY6" fmla="*/ 0 h 862358"/>
              <a:gd name="connsiteX7" fmla="*/ 353242 w 1325881"/>
              <a:gd name="connsiteY7" fmla="*/ 0 h 862358"/>
              <a:gd name="connsiteX8" fmla="*/ 383756 w 1325881"/>
              <a:gd name="connsiteY8" fmla="*/ 22137 h 862358"/>
              <a:gd name="connsiteX9" fmla="*/ 383756 w 1325881"/>
              <a:gd name="connsiteY9" fmla="*/ 76119 h 862358"/>
              <a:gd name="connsiteX10" fmla="*/ 454768 w 1325881"/>
              <a:gd name="connsiteY10" fmla="*/ 76119 h 862358"/>
              <a:gd name="connsiteX11" fmla="*/ 454768 w 1325881"/>
              <a:gd name="connsiteY11" fmla="*/ 22137 h 862358"/>
              <a:gd name="connsiteX12" fmla="*/ 485282 w 1325881"/>
              <a:gd name="connsiteY12" fmla="*/ 0 h 862358"/>
              <a:gd name="connsiteX13" fmla="*/ 515694 w 1325881"/>
              <a:gd name="connsiteY13" fmla="*/ 0 h 862358"/>
              <a:gd name="connsiteX14" fmla="*/ 546208 w 1325881"/>
              <a:gd name="connsiteY14" fmla="*/ 22137 h 862358"/>
              <a:gd name="connsiteX15" fmla="*/ 546208 w 1325881"/>
              <a:gd name="connsiteY15" fmla="*/ 76119 h 862358"/>
              <a:gd name="connsiteX16" fmla="*/ 617220 w 1325881"/>
              <a:gd name="connsiteY16" fmla="*/ 76119 h 862358"/>
              <a:gd name="connsiteX17" fmla="*/ 617220 w 1325881"/>
              <a:gd name="connsiteY17" fmla="*/ 22137 h 862358"/>
              <a:gd name="connsiteX18" fmla="*/ 647734 w 1325881"/>
              <a:gd name="connsiteY18" fmla="*/ 0 h 862358"/>
              <a:gd name="connsiteX19" fmla="*/ 678146 w 1325881"/>
              <a:gd name="connsiteY19" fmla="*/ 0 h 862358"/>
              <a:gd name="connsiteX20" fmla="*/ 708660 w 1325881"/>
              <a:gd name="connsiteY20" fmla="*/ 22137 h 862358"/>
              <a:gd name="connsiteX21" fmla="*/ 708660 w 1325881"/>
              <a:gd name="connsiteY21" fmla="*/ 76119 h 862358"/>
              <a:gd name="connsiteX22" fmla="*/ 779672 w 1325881"/>
              <a:gd name="connsiteY22" fmla="*/ 76119 h 862358"/>
              <a:gd name="connsiteX23" fmla="*/ 779672 w 1325881"/>
              <a:gd name="connsiteY23" fmla="*/ 22137 h 862358"/>
              <a:gd name="connsiteX24" fmla="*/ 810186 w 1325881"/>
              <a:gd name="connsiteY24" fmla="*/ 0 h 862358"/>
              <a:gd name="connsiteX25" fmla="*/ 840598 w 1325881"/>
              <a:gd name="connsiteY25" fmla="*/ 0 h 862358"/>
              <a:gd name="connsiteX26" fmla="*/ 871112 w 1325881"/>
              <a:gd name="connsiteY26" fmla="*/ 22137 h 862358"/>
              <a:gd name="connsiteX27" fmla="*/ 871112 w 1325881"/>
              <a:gd name="connsiteY27" fmla="*/ 76119 h 862358"/>
              <a:gd name="connsiteX28" fmla="*/ 942124 w 1325881"/>
              <a:gd name="connsiteY28" fmla="*/ 76119 h 862358"/>
              <a:gd name="connsiteX29" fmla="*/ 942124 w 1325881"/>
              <a:gd name="connsiteY29" fmla="*/ 22137 h 862358"/>
              <a:gd name="connsiteX30" fmla="*/ 972638 w 1325881"/>
              <a:gd name="connsiteY30" fmla="*/ 0 h 862358"/>
              <a:gd name="connsiteX31" fmla="*/ 1003050 w 1325881"/>
              <a:gd name="connsiteY31" fmla="*/ 0 h 862358"/>
              <a:gd name="connsiteX32" fmla="*/ 1033564 w 1325881"/>
              <a:gd name="connsiteY32" fmla="*/ 22137 h 862358"/>
              <a:gd name="connsiteX33" fmla="*/ 1033564 w 1325881"/>
              <a:gd name="connsiteY33" fmla="*/ 76119 h 862358"/>
              <a:gd name="connsiteX34" fmla="*/ 1104576 w 1325881"/>
              <a:gd name="connsiteY34" fmla="*/ 76119 h 862358"/>
              <a:gd name="connsiteX35" fmla="*/ 1104576 w 1325881"/>
              <a:gd name="connsiteY35" fmla="*/ 22137 h 862358"/>
              <a:gd name="connsiteX36" fmla="*/ 1135090 w 1325881"/>
              <a:gd name="connsiteY36" fmla="*/ 0 h 862358"/>
              <a:gd name="connsiteX37" fmla="*/ 1165502 w 1325881"/>
              <a:gd name="connsiteY37" fmla="*/ 0 h 862358"/>
              <a:gd name="connsiteX38" fmla="*/ 1196016 w 1325881"/>
              <a:gd name="connsiteY38" fmla="*/ 22137 h 862358"/>
              <a:gd name="connsiteX39" fmla="*/ 1196016 w 1325881"/>
              <a:gd name="connsiteY39" fmla="*/ 76119 h 862358"/>
              <a:gd name="connsiteX40" fmla="*/ 1285404 w 1325881"/>
              <a:gd name="connsiteY40" fmla="*/ 76119 h 862358"/>
              <a:gd name="connsiteX41" fmla="*/ 1325881 w 1325881"/>
              <a:gd name="connsiteY41" fmla="*/ 116596 h 862358"/>
              <a:gd name="connsiteX42" fmla="*/ 1325881 w 1325881"/>
              <a:gd name="connsiteY42" fmla="*/ 745763 h 862358"/>
              <a:gd name="connsiteX43" fmla="*/ 1285404 w 1325881"/>
              <a:gd name="connsiteY43" fmla="*/ 786240 h 862358"/>
              <a:gd name="connsiteX44" fmla="*/ 1196016 w 1325881"/>
              <a:gd name="connsiteY44" fmla="*/ 786240 h 862358"/>
              <a:gd name="connsiteX45" fmla="*/ 1196016 w 1325881"/>
              <a:gd name="connsiteY45" fmla="*/ 840222 h 862358"/>
              <a:gd name="connsiteX46" fmla="*/ 1165502 w 1325881"/>
              <a:gd name="connsiteY46" fmla="*/ 862358 h 862358"/>
              <a:gd name="connsiteX47" fmla="*/ 1135090 w 1325881"/>
              <a:gd name="connsiteY47" fmla="*/ 862358 h 862358"/>
              <a:gd name="connsiteX48" fmla="*/ 1104576 w 1325881"/>
              <a:gd name="connsiteY48" fmla="*/ 840222 h 862358"/>
              <a:gd name="connsiteX49" fmla="*/ 1104576 w 1325881"/>
              <a:gd name="connsiteY49" fmla="*/ 786240 h 862358"/>
              <a:gd name="connsiteX50" fmla="*/ 1033564 w 1325881"/>
              <a:gd name="connsiteY50" fmla="*/ 786240 h 862358"/>
              <a:gd name="connsiteX51" fmla="*/ 1033564 w 1325881"/>
              <a:gd name="connsiteY51" fmla="*/ 840222 h 862358"/>
              <a:gd name="connsiteX52" fmla="*/ 1003050 w 1325881"/>
              <a:gd name="connsiteY52" fmla="*/ 862358 h 862358"/>
              <a:gd name="connsiteX53" fmla="*/ 972638 w 1325881"/>
              <a:gd name="connsiteY53" fmla="*/ 862358 h 862358"/>
              <a:gd name="connsiteX54" fmla="*/ 942124 w 1325881"/>
              <a:gd name="connsiteY54" fmla="*/ 840222 h 862358"/>
              <a:gd name="connsiteX55" fmla="*/ 942124 w 1325881"/>
              <a:gd name="connsiteY55" fmla="*/ 786240 h 862358"/>
              <a:gd name="connsiteX56" fmla="*/ 871112 w 1325881"/>
              <a:gd name="connsiteY56" fmla="*/ 786240 h 862358"/>
              <a:gd name="connsiteX57" fmla="*/ 871112 w 1325881"/>
              <a:gd name="connsiteY57" fmla="*/ 840222 h 862358"/>
              <a:gd name="connsiteX58" fmla="*/ 840598 w 1325881"/>
              <a:gd name="connsiteY58" fmla="*/ 862358 h 862358"/>
              <a:gd name="connsiteX59" fmla="*/ 810186 w 1325881"/>
              <a:gd name="connsiteY59" fmla="*/ 862358 h 862358"/>
              <a:gd name="connsiteX60" fmla="*/ 779672 w 1325881"/>
              <a:gd name="connsiteY60" fmla="*/ 840222 h 862358"/>
              <a:gd name="connsiteX61" fmla="*/ 779672 w 1325881"/>
              <a:gd name="connsiteY61" fmla="*/ 786240 h 862358"/>
              <a:gd name="connsiteX62" fmla="*/ 708660 w 1325881"/>
              <a:gd name="connsiteY62" fmla="*/ 786240 h 862358"/>
              <a:gd name="connsiteX63" fmla="*/ 708660 w 1325881"/>
              <a:gd name="connsiteY63" fmla="*/ 840222 h 862358"/>
              <a:gd name="connsiteX64" fmla="*/ 678146 w 1325881"/>
              <a:gd name="connsiteY64" fmla="*/ 862358 h 862358"/>
              <a:gd name="connsiteX65" fmla="*/ 647734 w 1325881"/>
              <a:gd name="connsiteY65" fmla="*/ 862358 h 862358"/>
              <a:gd name="connsiteX66" fmla="*/ 617220 w 1325881"/>
              <a:gd name="connsiteY66" fmla="*/ 840222 h 862358"/>
              <a:gd name="connsiteX67" fmla="*/ 617220 w 1325881"/>
              <a:gd name="connsiteY67" fmla="*/ 786240 h 862358"/>
              <a:gd name="connsiteX68" fmla="*/ 546208 w 1325881"/>
              <a:gd name="connsiteY68" fmla="*/ 786240 h 862358"/>
              <a:gd name="connsiteX69" fmla="*/ 546208 w 1325881"/>
              <a:gd name="connsiteY69" fmla="*/ 840222 h 862358"/>
              <a:gd name="connsiteX70" fmla="*/ 515694 w 1325881"/>
              <a:gd name="connsiteY70" fmla="*/ 862358 h 862358"/>
              <a:gd name="connsiteX71" fmla="*/ 485282 w 1325881"/>
              <a:gd name="connsiteY71" fmla="*/ 862358 h 862358"/>
              <a:gd name="connsiteX72" fmla="*/ 454768 w 1325881"/>
              <a:gd name="connsiteY72" fmla="*/ 840222 h 862358"/>
              <a:gd name="connsiteX73" fmla="*/ 454768 w 1325881"/>
              <a:gd name="connsiteY73" fmla="*/ 786240 h 862358"/>
              <a:gd name="connsiteX74" fmla="*/ 383756 w 1325881"/>
              <a:gd name="connsiteY74" fmla="*/ 786240 h 862358"/>
              <a:gd name="connsiteX75" fmla="*/ 383756 w 1325881"/>
              <a:gd name="connsiteY75" fmla="*/ 840222 h 862358"/>
              <a:gd name="connsiteX76" fmla="*/ 353242 w 1325881"/>
              <a:gd name="connsiteY76" fmla="*/ 862358 h 862358"/>
              <a:gd name="connsiteX77" fmla="*/ 322830 w 1325881"/>
              <a:gd name="connsiteY77" fmla="*/ 862358 h 862358"/>
              <a:gd name="connsiteX78" fmla="*/ 292316 w 1325881"/>
              <a:gd name="connsiteY78" fmla="*/ 840222 h 862358"/>
              <a:gd name="connsiteX79" fmla="*/ 292316 w 1325881"/>
              <a:gd name="connsiteY79" fmla="*/ 786240 h 862358"/>
              <a:gd name="connsiteX80" fmla="*/ 221304 w 1325881"/>
              <a:gd name="connsiteY80" fmla="*/ 786240 h 862358"/>
              <a:gd name="connsiteX81" fmla="*/ 221304 w 1325881"/>
              <a:gd name="connsiteY81" fmla="*/ 840222 h 862358"/>
              <a:gd name="connsiteX82" fmla="*/ 190790 w 1325881"/>
              <a:gd name="connsiteY82" fmla="*/ 862358 h 862358"/>
              <a:gd name="connsiteX83" fmla="*/ 160378 w 1325881"/>
              <a:gd name="connsiteY83" fmla="*/ 862358 h 862358"/>
              <a:gd name="connsiteX84" fmla="*/ 129864 w 1325881"/>
              <a:gd name="connsiteY84" fmla="*/ 840222 h 862358"/>
              <a:gd name="connsiteX85" fmla="*/ 129864 w 1325881"/>
              <a:gd name="connsiteY85" fmla="*/ 786240 h 862358"/>
              <a:gd name="connsiteX86" fmla="*/ 40477 w 1325881"/>
              <a:gd name="connsiteY86" fmla="*/ 786240 h 862358"/>
              <a:gd name="connsiteX87" fmla="*/ 0 w 1325881"/>
              <a:gd name="connsiteY87" fmla="*/ 745763 h 862358"/>
              <a:gd name="connsiteX88" fmla="*/ 0 w 1325881"/>
              <a:gd name="connsiteY88" fmla="*/ 116596 h 862358"/>
              <a:gd name="connsiteX89" fmla="*/ 40477 w 1325881"/>
              <a:gd name="connsiteY89" fmla="*/ 76119 h 862358"/>
              <a:gd name="connsiteX90" fmla="*/ 129864 w 1325881"/>
              <a:gd name="connsiteY90" fmla="*/ 76119 h 862358"/>
              <a:gd name="connsiteX91" fmla="*/ 129864 w 1325881"/>
              <a:gd name="connsiteY91" fmla="*/ 22137 h 862358"/>
              <a:gd name="connsiteX92" fmla="*/ 160378 w 1325881"/>
              <a:gd name="connsiteY92" fmla="*/ 0 h 862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1325881" h="862358">
                <a:moveTo>
                  <a:pt x="160378" y="0"/>
                </a:moveTo>
                <a:lnTo>
                  <a:pt x="190790" y="0"/>
                </a:lnTo>
                <a:cubicBezTo>
                  <a:pt x="207642" y="0"/>
                  <a:pt x="221304" y="9911"/>
                  <a:pt x="221304" y="22137"/>
                </a:cubicBezTo>
                <a:lnTo>
                  <a:pt x="221304" y="76119"/>
                </a:lnTo>
                <a:lnTo>
                  <a:pt x="292316" y="76119"/>
                </a:lnTo>
                <a:lnTo>
                  <a:pt x="292316" y="22137"/>
                </a:lnTo>
                <a:cubicBezTo>
                  <a:pt x="292316" y="9911"/>
                  <a:pt x="305978" y="0"/>
                  <a:pt x="322830" y="0"/>
                </a:cubicBezTo>
                <a:lnTo>
                  <a:pt x="353242" y="0"/>
                </a:lnTo>
                <a:cubicBezTo>
                  <a:pt x="370094" y="0"/>
                  <a:pt x="383756" y="9911"/>
                  <a:pt x="383756" y="22137"/>
                </a:cubicBezTo>
                <a:lnTo>
                  <a:pt x="383756" y="76119"/>
                </a:lnTo>
                <a:lnTo>
                  <a:pt x="454768" y="76119"/>
                </a:lnTo>
                <a:lnTo>
                  <a:pt x="454768" y="22137"/>
                </a:lnTo>
                <a:cubicBezTo>
                  <a:pt x="454768" y="9911"/>
                  <a:pt x="468430" y="0"/>
                  <a:pt x="485282" y="0"/>
                </a:cubicBezTo>
                <a:lnTo>
                  <a:pt x="515694" y="0"/>
                </a:lnTo>
                <a:cubicBezTo>
                  <a:pt x="532546" y="0"/>
                  <a:pt x="546208" y="9911"/>
                  <a:pt x="546208" y="22137"/>
                </a:cubicBezTo>
                <a:lnTo>
                  <a:pt x="546208" y="76119"/>
                </a:lnTo>
                <a:lnTo>
                  <a:pt x="617220" y="76119"/>
                </a:lnTo>
                <a:lnTo>
                  <a:pt x="617220" y="22137"/>
                </a:lnTo>
                <a:cubicBezTo>
                  <a:pt x="617220" y="9911"/>
                  <a:pt x="630882" y="0"/>
                  <a:pt x="647734" y="0"/>
                </a:cubicBezTo>
                <a:lnTo>
                  <a:pt x="678146" y="0"/>
                </a:lnTo>
                <a:cubicBezTo>
                  <a:pt x="694998" y="0"/>
                  <a:pt x="708660" y="9911"/>
                  <a:pt x="708660" y="22137"/>
                </a:cubicBezTo>
                <a:lnTo>
                  <a:pt x="708660" y="76119"/>
                </a:lnTo>
                <a:lnTo>
                  <a:pt x="779672" y="76119"/>
                </a:lnTo>
                <a:lnTo>
                  <a:pt x="779672" y="22137"/>
                </a:lnTo>
                <a:cubicBezTo>
                  <a:pt x="779672" y="9911"/>
                  <a:pt x="793334" y="0"/>
                  <a:pt x="810186" y="0"/>
                </a:cubicBezTo>
                <a:lnTo>
                  <a:pt x="840598" y="0"/>
                </a:lnTo>
                <a:cubicBezTo>
                  <a:pt x="857450" y="0"/>
                  <a:pt x="871112" y="9911"/>
                  <a:pt x="871112" y="22137"/>
                </a:cubicBezTo>
                <a:lnTo>
                  <a:pt x="871112" y="76119"/>
                </a:lnTo>
                <a:lnTo>
                  <a:pt x="942124" y="76119"/>
                </a:lnTo>
                <a:lnTo>
                  <a:pt x="942124" y="22137"/>
                </a:lnTo>
                <a:cubicBezTo>
                  <a:pt x="942124" y="9911"/>
                  <a:pt x="955786" y="0"/>
                  <a:pt x="972638" y="0"/>
                </a:cubicBezTo>
                <a:lnTo>
                  <a:pt x="1003050" y="0"/>
                </a:lnTo>
                <a:cubicBezTo>
                  <a:pt x="1019902" y="0"/>
                  <a:pt x="1033564" y="9911"/>
                  <a:pt x="1033564" y="22137"/>
                </a:cubicBezTo>
                <a:lnTo>
                  <a:pt x="1033564" y="76119"/>
                </a:lnTo>
                <a:lnTo>
                  <a:pt x="1104576" y="76119"/>
                </a:lnTo>
                <a:lnTo>
                  <a:pt x="1104576" y="22137"/>
                </a:lnTo>
                <a:cubicBezTo>
                  <a:pt x="1104576" y="9911"/>
                  <a:pt x="1118238" y="0"/>
                  <a:pt x="1135090" y="0"/>
                </a:cubicBezTo>
                <a:lnTo>
                  <a:pt x="1165502" y="0"/>
                </a:lnTo>
                <a:cubicBezTo>
                  <a:pt x="1182354" y="0"/>
                  <a:pt x="1196016" y="9911"/>
                  <a:pt x="1196016" y="22137"/>
                </a:cubicBezTo>
                <a:lnTo>
                  <a:pt x="1196016" y="76119"/>
                </a:lnTo>
                <a:lnTo>
                  <a:pt x="1285404" y="76119"/>
                </a:lnTo>
                <a:cubicBezTo>
                  <a:pt x="1307759" y="76119"/>
                  <a:pt x="1325881" y="94241"/>
                  <a:pt x="1325881" y="116596"/>
                </a:cubicBezTo>
                <a:lnTo>
                  <a:pt x="1325881" y="745763"/>
                </a:lnTo>
                <a:cubicBezTo>
                  <a:pt x="1325881" y="768118"/>
                  <a:pt x="1307759" y="786240"/>
                  <a:pt x="1285404" y="786240"/>
                </a:cubicBezTo>
                <a:lnTo>
                  <a:pt x="1196016" y="786240"/>
                </a:lnTo>
                <a:lnTo>
                  <a:pt x="1196016" y="840222"/>
                </a:lnTo>
                <a:cubicBezTo>
                  <a:pt x="1196016" y="852447"/>
                  <a:pt x="1182354" y="862358"/>
                  <a:pt x="1165502" y="862358"/>
                </a:cubicBezTo>
                <a:lnTo>
                  <a:pt x="1135090" y="862358"/>
                </a:lnTo>
                <a:cubicBezTo>
                  <a:pt x="1118238" y="862358"/>
                  <a:pt x="1104576" y="852447"/>
                  <a:pt x="1104576" y="840222"/>
                </a:cubicBezTo>
                <a:lnTo>
                  <a:pt x="1104576" y="786240"/>
                </a:lnTo>
                <a:lnTo>
                  <a:pt x="1033564" y="786240"/>
                </a:lnTo>
                <a:lnTo>
                  <a:pt x="1033564" y="840222"/>
                </a:lnTo>
                <a:cubicBezTo>
                  <a:pt x="1033564" y="852447"/>
                  <a:pt x="1019902" y="862358"/>
                  <a:pt x="1003050" y="862358"/>
                </a:cubicBezTo>
                <a:lnTo>
                  <a:pt x="972638" y="862358"/>
                </a:lnTo>
                <a:cubicBezTo>
                  <a:pt x="955786" y="862358"/>
                  <a:pt x="942124" y="852447"/>
                  <a:pt x="942124" y="840222"/>
                </a:cubicBezTo>
                <a:lnTo>
                  <a:pt x="942124" y="786240"/>
                </a:lnTo>
                <a:lnTo>
                  <a:pt x="871112" y="786240"/>
                </a:lnTo>
                <a:lnTo>
                  <a:pt x="871112" y="840222"/>
                </a:lnTo>
                <a:cubicBezTo>
                  <a:pt x="871112" y="852447"/>
                  <a:pt x="857450" y="862358"/>
                  <a:pt x="840598" y="862358"/>
                </a:cubicBezTo>
                <a:lnTo>
                  <a:pt x="810186" y="862358"/>
                </a:lnTo>
                <a:cubicBezTo>
                  <a:pt x="793334" y="862358"/>
                  <a:pt x="779672" y="852447"/>
                  <a:pt x="779672" y="840222"/>
                </a:cubicBezTo>
                <a:lnTo>
                  <a:pt x="779672" y="786240"/>
                </a:lnTo>
                <a:lnTo>
                  <a:pt x="708660" y="786240"/>
                </a:lnTo>
                <a:lnTo>
                  <a:pt x="708660" y="840222"/>
                </a:lnTo>
                <a:cubicBezTo>
                  <a:pt x="708660" y="852447"/>
                  <a:pt x="694998" y="862358"/>
                  <a:pt x="678146" y="862358"/>
                </a:cubicBezTo>
                <a:lnTo>
                  <a:pt x="647734" y="862358"/>
                </a:lnTo>
                <a:cubicBezTo>
                  <a:pt x="630882" y="862358"/>
                  <a:pt x="617220" y="852447"/>
                  <a:pt x="617220" y="840222"/>
                </a:cubicBezTo>
                <a:lnTo>
                  <a:pt x="617220" y="786240"/>
                </a:lnTo>
                <a:lnTo>
                  <a:pt x="546208" y="786240"/>
                </a:lnTo>
                <a:lnTo>
                  <a:pt x="546208" y="840222"/>
                </a:lnTo>
                <a:cubicBezTo>
                  <a:pt x="546208" y="852447"/>
                  <a:pt x="532546" y="862358"/>
                  <a:pt x="515694" y="862358"/>
                </a:cubicBezTo>
                <a:lnTo>
                  <a:pt x="485282" y="862358"/>
                </a:lnTo>
                <a:cubicBezTo>
                  <a:pt x="468430" y="862358"/>
                  <a:pt x="454768" y="852447"/>
                  <a:pt x="454768" y="840222"/>
                </a:cubicBezTo>
                <a:lnTo>
                  <a:pt x="454768" y="786240"/>
                </a:lnTo>
                <a:lnTo>
                  <a:pt x="383756" y="786240"/>
                </a:lnTo>
                <a:lnTo>
                  <a:pt x="383756" y="840222"/>
                </a:lnTo>
                <a:cubicBezTo>
                  <a:pt x="383756" y="852447"/>
                  <a:pt x="370094" y="862358"/>
                  <a:pt x="353242" y="862358"/>
                </a:cubicBezTo>
                <a:lnTo>
                  <a:pt x="322830" y="862358"/>
                </a:lnTo>
                <a:cubicBezTo>
                  <a:pt x="305978" y="862358"/>
                  <a:pt x="292316" y="852447"/>
                  <a:pt x="292316" y="840222"/>
                </a:cubicBezTo>
                <a:lnTo>
                  <a:pt x="292316" y="786240"/>
                </a:lnTo>
                <a:lnTo>
                  <a:pt x="221304" y="786240"/>
                </a:lnTo>
                <a:lnTo>
                  <a:pt x="221304" y="840222"/>
                </a:lnTo>
                <a:cubicBezTo>
                  <a:pt x="221304" y="852447"/>
                  <a:pt x="207642" y="862358"/>
                  <a:pt x="190790" y="862358"/>
                </a:cubicBezTo>
                <a:lnTo>
                  <a:pt x="160378" y="862358"/>
                </a:lnTo>
                <a:cubicBezTo>
                  <a:pt x="143526" y="862358"/>
                  <a:pt x="129864" y="852447"/>
                  <a:pt x="129864" y="840222"/>
                </a:cubicBezTo>
                <a:lnTo>
                  <a:pt x="129864" y="786240"/>
                </a:lnTo>
                <a:lnTo>
                  <a:pt x="40477" y="786240"/>
                </a:lnTo>
                <a:cubicBezTo>
                  <a:pt x="18122" y="786240"/>
                  <a:pt x="0" y="768118"/>
                  <a:pt x="0" y="745763"/>
                </a:cubicBezTo>
                <a:lnTo>
                  <a:pt x="0" y="116596"/>
                </a:lnTo>
                <a:cubicBezTo>
                  <a:pt x="0" y="94241"/>
                  <a:pt x="18122" y="76119"/>
                  <a:pt x="40477" y="76119"/>
                </a:cubicBezTo>
                <a:lnTo>
                  <a:pt x="129864" y="76119"/>
                </a:lnTo>
                <a:lnTo>
                  <a:pt x="129864" y="22137"/>
                </a:lnTo>
                <a:cubicBezTo>
                  <a:pt x="129864" y="9911"/>
                  <a:pt x="143526" y="0"/>
                  <a:pt x="16037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E0DE7A2F-810E-4975-B844-963C3BF342DD}"/>
              </a:ext>
            </a:extLst>
          </p:cNvPr>
          <p:cNvSpPr/>
          <p:nvPr/>
        </p:nvSpPr>
        <p:spPr>
          <a:xfrm>
            <a:off x="861382" y="1848059"/>
            <a:ext cx="1325881" cy="862358"/>
          </a:xfrm>
          <a:custGeom>
            <a:avLst/>
            <a:gdLst>
              <a:gd name="connsiteX0" fmla="*/ 160378 w 1325881"/>
              <a:gd name="connsiteY0" fmla="*/ 0 h 862358"/>
              <a:gd name="connsiteX1" fmla="*/ 190790 w 1325881"/>
              <a:gd name="connsiteY1" fmla="*/ 0 h 862358"/>
              <a:gd name="connsiteX2" fmla="*/ 221304 w 1325881"/>
              <a:gd name="connsiteY2" fmla="*/ 22137 h 862358"/>
              <a:gd name="connsiteX3" fmla="*/ 221304 w 1325881"/>
              <a:gd name="connsiteY3" fmla="*/ 76119 h 862358"/>
              <a:gd name="connsiteX4" fmla="*/ 292316 w 1325881"/>
              <a:gd name="connsiteY4" fmla="*/ 76119 h 862358"/>
              <a:gd name="connsiteX5" fmla="*/ 292316 w 1325881"/>
              <a:gd name="connsiteY5" fmla="*/ 22137 h 862358"/>
              <a:gd name="connsiteX6" fmla="*/ 322830 w 1325881"/>
              <a:gd name="connsiteY6" fmla="*/ 0 h 862358"/>
              <a:gd name="connsiteX7" fmla="*/ 353242 w 1325881"/>
              <a:gd name="connsiteY7" fmla="*/ 0 h 862358"/>
              <a:gd name="connsiteX8" fmla="*/ 383756 w 1325881"/>
              <a:gd name="connsiteY8" fmla="*/ 22137 h 862358"/>
              <a:gd name="connsiteX9" fmla="*/ 383756 w 1325881"/>
              <a:gd name="connsiteY9" fmla="*/ 76119 h 862358"/>
              <a:gd name="connsiteX10" fmla="*/ 454768 w 1325881"/>
              <a:gd name="connsiteY10" fmla="*/ 76119 h 862358"/>
              <a:gd name="connsiteX11" fmla="*/ 454768 w 1325881"/>
              <a:gd name="connsiteY11" fmla="*/ 22137 h 862358"/>
              <a:gd name="connsiteX12" fmla="*/ 485282 w 1325881"/>
              <a:gd name="connsiteY12" fmla="*/ 0 h 862358"/>
              <a:gd name="connsiteX13" fmla="*/ 515694 w 1325881"/>
              <a:gd name="connsiteY13" fmla="*/ 0 h 862358"/>
              <a:gd name="connsiteX14" fmla="*/ 546208 w 1325881"/>
              <a:gd name="connsiteY14" fmla="*/ 22137 h 862358"/>
              <a:gd name="connsiteX15" fmla="*/ 546208 w 1325881"/>
              <a:gd name="connsiteY15" fmla="*/ 76119 h 862358"/>
              <a:gd name="connsiteX16" fmla="*/ 617220 w 1325881"/>
              <a:gd name="connsiteY16" fmla="*/ 76119 h 862358"/>
              <a:gd name="connsiteX17" fmla="*/ 617220 w 1325881"/>
              <a:gd name="connsiteY17" fmla="*/ 22137 h 862358"/>
              <a:gd name="connsiteX18" fmla="*/ 647734 w 1325881"/>
              <a:gd name="connsiteY18" fmla="*/ 0 h 862358"/>
              <a:gd name="connsiteX19" fmla="*/ 678146 w 1325881"/>
              <a:gd name="connsiteY19" fmla="*/ 0 h 862358"/>
              <a:gd name="connsiteX20" fmla="*/ 708660 w 1325881"/>
              <a:gd name="connsiteY20" fmla="*/ 22137 h 862358"/>
              <a:gd name="connsiteX21" fmla="*/ 708660 w 1325881"/>
              <a:gd name="connsiteY21" fmla="*/ 76119 h 862358"/>
              <a:gd name="connsiteX22" fmla="*/ 779672 w 1325881"/>
              <a:gd name="connsiteY22" fmla="*/ 76119 h 862358"/>
              <a:gd name="connsiteX23" fmla="*/ 779672 w 1325881"/>
              <a:gd name="connsiteY23" fmla="*/ 22137 h 862358"/>
              <a:gd name="connsiteX24" fmla="*/ 810186 w 1325881"/>
              <a:gd name="connsiteY24" fmla="*/ 0 h 862358"/>
              <a:gd name="connsiteX25" fmla="*/ 840598 w 1325881"/>
              <a:gd name="connsiteY25" fmla="*/ 0 h 862358"/>
              <a:gd name="connsiteX26" fmla="*/ 871112 w 1325881"/>
              <a:gd name="connsiteY26" fmla="*/ 22137 h 862358"/>
              <a:gd name="connsiteX27" fmla="*/ 871112 w 1325881"/>
              <a:gd name="connsiteY27" fmla="*/ 76119 h 862358"/>
              <a:gd name="connsiteX28" fmla="*/ 942124 w 1325881"/>
              <a:gd name="connsiteY28" fmla="*/ 76119 h 862358"/>
              <a:gd name="connsiteX29" fmla="*/ 942124 w 1325881"/>
              <a:gd name="connsiteY29" fmla="*/ 22137 h 862358"/>
              <a:gd name="connsiteX30" fmla="*/ 972638 w 1325881"/>
              <a:gd name="connsiteY30" fmla="*/ 0 h 862358"/>
              <a:gd name="connsiteX31" fmla="*/ 1003050 w 1325881"/>
              <a:gd name="connsiteY31" fmla="*/ 0 h 862358"/>
              <a:gd name="connsiteX32" fmla="*/ 1033564 w 1325881"/>
              <a:gd name="connsiteY32" fmla="*/ 22137 h 862358"/>
              <a:gd name="connsiteX33" fmla="*/ 1033564 w 1325881"/>
              <a:gd name="connsiteY33" fmla="*/ 76119 h 862358"/>
              <a:gd name="connsiteX34" fmla="*/ 1104576 w 1325881"/>
              <a:gd name="connsiteY34" fmla="*/ 76119 h 862358"/>
              <a:gd name="connsiteX35" fmla="*/ 1104576 w 1325881"/>
              <a:gd name="connsiteY35" fmla="*/ 22137 h 862358"/>
              <a:gd name="connsiteX36" fmla="*/ 1135090 w 1325881"/>
              <a:gd name="connsiteY36" fmla="*/ 0 h 862358"/>
              <a:gd name="connsiteX37" fmla="*/ 1165502 w 1325881"/>
              <a:gd name="connsiteY37" fmla="*/ 0 h 862358"/>
              <a:gd name="connsiteX38" fmla="*/ 1196016 w 1325881"/>
              <a:gd name="connsiteY38" fmla="*/ 22137 h 862358"/>
              <a:gd name="connsiteX39" fmla="*/ 1196016 w 1325881"/>
              <a:gd name="connsiteY39" fmla="*/ 76119 h 862358"/>
              <a:gd name="connsiteX40" fmla="*/ 1285404 w 1325881"/>
              <a:gd name="connsiteY40" fmla="*/ 76119 h 862358"/>
              <a:gd name="connsiteX41" fmla="*/ 1325881 w 1325881"/>
              <a:gd name="connsiteY41" fmla="*/ 116596 h 862358"/>
              <a:gd name="connsiteX42" fmla="*/ 1325881 w 1325881"/>
              <a:gd name="connsiteY42" fmla="*/ 745763 h 862358"/>
              <a:gd name="connsiteX43" fmla="*/ 1285404 w 1325881"/>
              <a:gd name="connsiteY43" fmla="*/ 786240 h 862358"/>
              <a:gd name="connsiteX44" fmla="*/ 1196016 w 1325881"/>
              <a:gd name="connsiteY44" fmla="*/ 786240 h 862358"/>
              <a:gd name="connsiteX45" fmla="*/ 1196016 w 1325881"/>
              <a:gd name="connsiteY45" fmla="*/ 840222 h 862358"/>
              <a:gd name="connsiteX46" fmla="*/ 1165502 w 1325881"/>
              <a:gd name="connsiteY46" fmla="*/ 862358 h 862358"/>
              <a:gd name="connsiteX47" fmla="*/ 1135090 w 1325881"/>
              <a:gd name="connsiteY47" fmla="*/ 862358 h 862358"/>
              <a:gd name="connsiteX48" fmla="*/ 1104576 w 1325881"/>
              <a:gd name="connsiteY48" fmla="*/ 840222 h 862358"/>
              <a:gd name="connsiteX49" fmla="*/ 1104576 w 1325881"/>
              <a:gd name="connsiteY49" fmla="*/ 786240 h 862358"/>
              <a:gd name="connsiteX50" fmla="*/ 1033564 w 1325881"/>
              <a:gd name="connsiteY50" fmla="*/ 786240 h 862358"/>
              <a:gd name="connsiteX51" fmla="*/ 1033564 w 1325881"/>
              <a:gd name="connsiteY51" fmla="*/ 840222 h 862358"/>
              <a:gd name="connsiteX52" fmla="*/ 1003050 w 1325881"/>
              <a:gd name="connsiteY52" fmla="*/ 862358 h 862358"/>
              <a:gd name="connsiteX53" fmla="*/ 972638 w 1325881"/>
              <a:gd name="connsiteY53" fmla="*/ 862358 h 862358"/>
              <a:gd name="connsiteX54" fmla="*/ 942124 w 1325881"/>
              <a:gd name="connsiteY54" fmla="*/ 840222 h 862358"/>
              <a:gd name="connsiteX55" fmla="*/ 942124 w 1325881"/>
              <a:gd name="connsiteY55" fmla="*/ 786240 h 862358"/>
              <a:gd name="connsiteX56" fmla="*/ 871112 w 1325881"/>
              <a:gd name="connsiteY56" fmla="*/ 786240 h 862358"/>
              <a:gd name="connsiteX57" fmla="*/ 871112 w 1325881"/>
              <a:gd name="connsiteY57" fmla="*/ 840222 h 862358"/>
              <a:gd name="connsiteX58" fmla="*/ 840598 w 1325881"/>
              <a:gd name="connsiteY58" fmla="*/ 862358 h 862358"/>
              <a:gd name="connsiteX59" fmla="*/ 810186 w 1325881"/>
              <a:gd name="connsiteY59" fmla="*/ 862358 h 862358"/>
              <a:gd name="connsiteX60" fmla="*/ 779672 w 1325881"/>
              <a:gd name="connsiteY60" fmla="*/ 840222 h 862358"/>
              <a:gd name="connsiteX61" fmla="*/ 779672 w 1325881"/>
              <a:gd name="connsiteY61" fmla="*/ 786240 h 862358"/>
              <a:gd name="connsiteX62" fmla="*/ 708660 w 1325881"/>
              <a:gd name="connsiteY62" fmla="*/ 786240 h 862358"/>
              <a:gd name="connsiteX63" fmla="*/ 708660 w 1325881"/>
              <a:gd name="connsiteY63" fmla="*/ 840222 h 862358"/>
              <a:gd name="connsiteX64" fmla="*/ 678146 w 1325881"/>
              <a:gd name="connsiteY64" fmla="*/ 862358 h 862358"/>
              <a:gd name="connsiteX65" fmla="*/ 647734 w 1325881"/>
              <a:gd name="connsiteY65" fmla="*/ 862358 h 862358"/>
              <a:gd name="connsiteX66" fmla="*/ 617220 w 1325881"/>
              <a:gd name="connsiteY66" fmla="*/ 840222 h 862358"/>
              <a:gd name="connsiteX67" fmla="*/ 617220 w 1325881"/>
              <a:gd name="connsiteY67" fmla="*/ 786240 h 862358"/>
              <a:gd name="connsiteX68" fmla="*/ 546208 w 1325881"/>
              <a:gd name="connsiteY68" fmla="*/ 786240 h 862358"/>
              <a:gd name="connsiteX69" fmla="*/ 546208 w 1325881"/>
              <a:gd name="connsiteY69" fmla="*/ 840222 h 862358"/>
              <a:gd name="connsiteX70" fmla="*/ 515694 w 1325881"/>
              <a:gd name="connsiteY70" fmla="*/ 862358 h 862358"/>
              <a:gd name="connsiteX71" fmla="*/ 485282 w 1325881"/>
              <a:gd name="connsiteY71" fmla="*/ 862358 h 862358"/>
              <a:gd name="connsiteX72" fmla="*/ 454768 w 1325881"/>
              <a:gd name="connsiteY72" fmla="*/ 840222 h 862358"/>
              <a:gd name="connsiteX73" fmla="*/ 454768 w 1325881"/>
              <a:gd name="connsiteY73" fmla="*/ 786240 h 862358"/>
              <a:gd name="connsiteX74" fmla="*/ 383756 w 1325881"/>
              <a:gd name="connsiteY74" fmla="*/ 786240 h 862358"/>
              <a:gd name="connsiteX75" fmla="*/ 383756 w 1325881"/>
              <a:gd name="connsiteY75" fmla="*/ 840222 h 862358"/>
              <a:gd name="connsiteX76" fmla="*/ 353242 w 1325881"/>
              <a:gd name="connsiteY76" fmla="*/ 862358 h 862358"/>
              <a:gd name="connsiteX77" fmla="*/ 322830 w 1325881"/>
              <a:gd name="connsiteY77" fmla="*/ 862358 h 862358"/>
              <a:gd name="connsiteX78" fmla="*/ 292316 w 1325881"/>
              <a:gd name="connsiteY78" fmla="*/ 840222 h 862358"/>
              <a:gd name="connsiteX79" fmla="*/ 292316 w 1325881"/>
              <a:gd name="connsiteY79" fmla="*/ 786240 h 862358"/>
              <a:gd name="connsiteX80" fmla="*/ 221304 w 1325881"/>
              <a:gd name="connsiteY80" fmla="*/ 786240 h 862358"/>
              <a:gd name="connsiteX81" fmla="*/ 221304 w 1325881"/>
              <a:gd name="connsiteY81" fmla="*/ 840222 h 862358"/>
              <a:gd name="connsiteX82" fmla="*/ 190790 w 1325881"/>
              <a:gd name="connsiteY82" fmla="*/ 862358 h 862358"/>
              <a:gd name="connsiteX83" fmla="*/ 160378 w 1325881"/>
              <a:gd name="connsiteY83" fmla="*/ 862358 h 862358"/>
              <a:gd name="connsiteX84" fmla="*/ 129864 w 1325881"/>
              <a:gd name="connsiteY84" fmla="*/ 840222 h 862358"/>
              <a:gd name="connsiteX85" fmla="*/ 129864 w 1325881"/>
              <a:gd name="connsiteY85" fmla="*/ 786240 h 862358"/>
              <a:gd name="connsiteX86" fmla="*/ 40477 w 1325881"/>
              <a:gd name="connsiteY86" fmla="*/ 786240 h 862358"/>
              <a:gd name="connsiteX87" fmla="*/ 0 w 1325881"/>
              <a:gd name="connsiteY87" fmla="*/ 745763 h 862358"/>
              <a:gd name="connsiteX88" fmla="*/ 0 w 1325881"/>
              <a:gd name="connsiteY88" fmla="*/ 116596 h 862358"/>
              <a:gd name="connsiteX89" fmla="*/ 40477 w 1325881"/>
              <a:gd name="connsiteY89" fmla="*/ 76119 h 862358"/>
              <a:gd name="connsiteX90" fmla="*/ 129864 w 1325881"/>
              <a:gd name="connsiteY90" fmla="*/ 76119 h 862358"/>
              <a:gd name="connsiteX91" fmla="*/ 129864 w 1325881"/>
              <a:gd name="connsiteY91" fmla="*/ 22137 h 862358"/>
              <a:gd name="connsiteX92" fmla="*/ 160378 w 1325881"/>
              <a:gd name="connsiteY92" fmla="*/ 0 h 862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1325881" h="862358">
                <a:moveTo>
                  <a:pt x="160378" y="0"/>
                </a:moveTo>
                <a:lnTo>
                  <a:pt x="190790" y="0"/>
                </a:lnTo>
                <a:cubicBezTo>
                  <a:pt x="207642" y="0"/>
                  <a:pt x="221304" y="9911"/>
                  <a:pt x="221304" y="22137"/>
                </a:cubicBezTo>
                <a:lnTo>
                  <a:pt x="221304" y="76119"/>
                </a:lnTo>
                <a:lnTo>
                  <a:pt x="292316" y="76119"/>
                </a:lnTo>
                <a:lnTo>
                  <a:pt x="292316" y="22137"/>
                </a:lnTo>
                <a:cubicBezTo>
                  <a:pt x="292316" y="9911"/>
                  <a:pt x="305978" y="0"/>
                  <a:pt x="322830" y="0"/>
                </a:cubicBezTo>
                <a:lnTo>
                  <a:pt x="353242" y="0"/>
                </a:lnTo>
                <a:cubicBezTo>
                  <a:pt x="370094" y="0"/>
                  <a:pt x="383756" y="9911"/>
                  <a:pt x="383756" y="22137"/>
                </a:cubicBezTo>
                <a:lnTo>
                  <a:pt x="383756" y="76119"/>
                </a:lnTo>
                <a:lnTo>
                  <a:pt x="454768" y="76119"/>
                </a:lnTo>
                <a:lnTo>
                  <a:pt x="454768" y="22137"/>
                </a:lnTo>
                <a:cubicBezTo>
                  <a:pt x="454768" y="9911"/>
                  <a:pt x="468430" y="0"/>
                  <a:pt x="485282" y="0"/>
                </a:cubicBezTo>
                <a:lnTo>
                  <a:pt x="515694" y="0"/>
                </a:lnTo>
                <a:cubicBezTo>
                  <a:pt x="532546" y="0"/>
                  <a:pt x="546208" y="9911"/>
                  <a:pt x="546208" y="22137"/>
                </a:cubicBezTo>
                <a:lnTo>
                  <a:pt x="546208" y="76119"/>
                </a:lnTo>
                <a:lnTo>
                  <a:pt x="617220" y="76119"/>
                </a:lnTo>
                <a:lnTo>
                  <a:pt x="617220" y="22137"/>
                </a:lnTo>
                <a:cubicBezTo>
                  <a:pt x="617220" y="9911"/>
                  <a:pt x="630882" y="0"/>
                  <a:pt x="647734" y="0"/>
                </a:cubicBezTo>
                <a:lnTo>
                  <a:pt x="678146" y="0"/>
                </a:lnTo>
                <a:cubicBezTo>
                  <a:pt x="694998" y="0"/>
                  <a:pt x="708660" y="9911"/>
                  <a:pt x="708660" y="22137"/>
                </a:cubicBezTo>
                <a:lnTo>
                  <a:pt x="708660" y="76119"/>
                </a:lnTo>
                <a:lnTo>
                  <a:pt x="779672" y="76119"/>
                </a:lnTo>
                <a:lnTo>
                  <a:pt x="779672" y="22137"/>
                </a:lnTo>
                <a:cubicBezTo>
                  <a:pt x="779672" y="9911"/>
                  <a:pt x="793334" y="0"/>
                  <a:pt x="810186" y="0"/>
                </a:cubicBezTo>
                <a:lnTo>
                  <a:pt x="840598" y="0"/>
                </a:lnTo>
                <a:cubicBezTo>
                  <a:pt x="857450" y="0"/>
                  <a:pt x="871112" y="9911"/>
                  <a:pt x="871112" y="22137"/>
                </a:cubicBezTo>
                <a:lnTo>
                  <a:pt x="871112" y="76119"/>
                </a:lnTo>
                <a:lnTo>
                  <a:pt x="942124" y="76119"/>
                </a:lnTo>
                <a:lnTo>
                  <a:pt x="942124" y="22137"/>
                </a:lnTo>
                <a:cubicBezTo>
                  <a:pt x="942124" y="9911"/>
                  <a:pt x="955786" y="0"/>
                  <a:pt x="972638" y="0"/>
                </a:cubicBezTo>
                <a:lnTo>
                  <a:pt x="1003050" y="0"/>
                </a:lnTo>
                <a:cubicBezTo>
                  <a:pt x="1019902" y="0"/>
                  <a:pt x="1033564" y="9911"/>
                  <a:pt x="1033564" y="22137"/>
                </a:cubicBezTo>
                <a:lnTo>
                  <a:pt x="1033564" y="76119"/>
                </a:lnTo>
                <a:lnTo>
                  <a:pt x="1104576" y="76119"/>
                </a:lnTo>
                <a:lnTo>
                  <a:pt x="1104576" y="22137"/>
                </a:lnTo>
                <a:cubicBezTo>
                  <a:pt x="1104576" y="9911"/>
                  <a:pt x="1118238" y="0"/>
                  <a:pt x="1135090" y="0"/>
                </a:cubicBezTo>
                <a:lnTo>
                  <a:pt x="1165502" y="0"/>
                </a:lnTo>
                <a:cubicBezTo>
                  <a:pt x="1182354" y="0"/>
                  <a:pt x="1196016" y="9911"/>
                  <a:pt x="1196016" y="22137"/>
                </a:cubicBezTo>
                <a:lnTo>
                  <a:pt x="1196016" y="76119"/>
                </a:lnTo>
                <a:lnTo>
                  <a:pt x="1285404" y="76119"/>
                </a:lnTo>
                <a:cubicBezTo>
                  <a:pt x="1307759" y="76119"/>
                  <a:pt x="1325881" y="94241"/>
                  <a:pt x="1325881" y="116596"/>
                </a:cubicBezTo>
                <a:lnTo>
                  <a:pt x="1325881" y="745763"/>
                </a:lnTo>
                <a:cubicBezTo>
                  <a:pt x="1325881" y="768118"/>
                  <a:pt x="1307759" y="786240"/>
                  <a:pt x="1285404" y="786240"/>
                </a:cubicBezTo>
                <a:lnTo>
                  <a:pt x="1196016" y="786240"/>
                </a:lnTo>
                <a:lnTo>
                  <a:pt x="1196016" y="840222"/>
                </a:lnTo>
                <a:cubicBezTo>
                  <a:pt x="1196016" y="852447"/>
                  <a:pt x="1182354" y="862358"/>
                  <a:pt x="1165502" y="862358"/>
                </a:cubicBezTo>
                <a:lnTo>
                  <a:pt x="1135090" y="862358"/>
                </a:lnTo>
                <a:cubicBezTo>
                  <a:pt x="1118238" y="862358"/>
                  <a:pt x="1104576" y="852447"/>
                  <a:pt x="1104576" y="840222"/>
                </a:cubicBezTo>
                <a:lnTo>
                  <a:pt x="1104576" y="786240"/>
                </a:lnTo>
                <a:lnTo>
                  <a:pt x="1033564" y="786240"/>
                </a:lnTo>
                <a:lnTo>
                  <a:pt x="1033564" y="840222"/>
                </a:lnTo>
                <a:cubicBezTo>
                  <a:pt x="1033564" y="852447"/>
                  <a:pt x="1019902" y="862358"/>
                  <a:pt x="1003050" y="862358"/>
                </a:cubicBezTo>
                <a:lnTo>
                  <a:pt x="972638" y="862358"/>
                </a:lnTo>
                <a:cubicBezTo>
                  <a:pt x="955786" y="862358"/>
                  <a:pt x="942124" y="852447"/>
                  <a:pt x="942124" y="840222"/>
                </a:cubicBezTo>
                <a:lnTo>
                  <a:pt x="942124" y="786240"/>
                </a:lnTo>
                <a:lnTo>
                  <a:pt x="871112" y="786240"/>
                </a:lnTo>
                <a:lnTo>
                  <a:pt x="871112" y="840222"/>
                </a:lnTo>
                <a:cubicBezTo>
                  <a:pt x="871112" y="852447"/>
                  <a:pt x="857450" y="862358"/>
                  <a:pt x="840598" y="862358"/>
                </a:cubicBezTo>
                <a:lnTo>
                  <a:pt x="810186" y="862358"/>
                </a:lnTo>
                <a:cubicBezTo>
                  <a:pt x="793334" y="862358"/>
                  <a:pt x="779672" y="852447"/>
                  <a:pt x="779672" y="840222"/>
                </a:cubicBezTo>
                <a:lnTo>
                  <a:pt x="779672" y="786240"/>
                </a:lnTo>
                <a:lnTo>
                  <a:pt x="708660" y="786240"/>
                </a:lnTo>
                <a:lnTo>
                  <a:pt x="708660" y="840222"/>
                </a:lnTo>
                <a:cubicBezTo>
                  <a:pt x="708660" y="852447"/>
                  <a:pt x="694998" y="862358"/>
                  <a:pt x="678146" y="862358"/>
                </a:cubicBezTo>
                <a:lnTo>
                  <a:pt x="647734" y="862358"/>
                </a:lnTo>
                <a:cubicBezTo>
                  <a:pt x="630882" y="862358"/>
                  <a:pt x="617220" y="852447"/>
                  <a:pt x="617220" y="840222"/>
                </a:cubicBezTo>
                <a:lnTo>
                  <a:pt x="617220" y="786240"/>
                </a:lnTo>
                <a:lnTo>
                  <a:pt x="546208" y="786240"/>
                </a:lnTo>
                <a:lnTo>
                  <a:pt x="546208" y="840222"/>
                </a:lnTo>
                <a:cubicBezTo>
                  <a:pt x="546208" y="852447"/>
                  <a:pt x="532546" y="862358"/>
                  <a:pt x="515694" y="862358"/>
                </a:cubicBezTo>
                <a:lnTo>
                  <a:pt x="485282" y="862358"/>
                </a:lnTo>
                <a:cubicBezTo>
                  <a:pt x="468430" y="862358"/>
                  <a:pt x="454768" y="852447"/>
                  <a:pt x="454768" y="840222"/>
                </a:cubicBezTo>
                <a:lnTo>
                  <a:pt x="454768" y="786240"/>
                </a:lnTo>
                <a:lnTo>
                  <a:pt x="383756" y="786240"/>
                </a:lnTo>
                <a:lnTo>
                  <a:pt x="383756" y="840222"/>
                </a:lnTo>
                <a:cubicBezTo>
                  <a:pt x="383756" y="852447"/>
                  <a:pt x="370094" y="862358"/>
                  <a:pt x="353242" y="862358"/>
                </a:cubicBezTo>
                <a:lnTo>
                  <a:pt x="322830" y="862358"/>
                </a:lnTo>
                <a:cubicBezTo>
                  <a:pt x="305978" y="862358"/>
                  <a:pt x="292316" y="852447"/>
                  <a:pt x="292316" y="840222"/>
                </a:cubicBezTo>
                <a:lnTo>
                  <a:pt x="292316" y="786240"/>
                </a:lnTo>
                <a:lnTo>
                  <a:pt x="221304" y="786240"/>
                </a:lnTo>
                <a:lnTo>
                  <a:pt x="221304" y="840222"/>
                </a:lnTo>
                <a:cubicBezTo>
                  <a:pt x="221304" y="852447"/>
                  <a:pt x="207642" y="862358"/>
                  <a:pt x="190790" y="862358"/>
                </a:cubicBezTo>
                <a:lnTo>
                  <a:pt x="160378" y="862358"/>
                </a:lnTo>
                <a:cubicBezTo>
                  <a:pt x="143526" y="862358"/>
                  <a:pt x="129864" y="852447"/>
                  <a:pt x="129864" y="840222"/>
                </a:cubicBezTo>
                <a:lnTo>
                  <a:pt x="129864" y="786240"/>
                </a:lnTo>
                <a:lnTo>
                  <a:pt x="40477" y="786240"/>
                </a:lnTo>
                <a:cubicBezTo>
                  <a:pt x="18122" y="786240"/>
                  <a:pt x="0" y="768118"/>
                  <a:pt x="0" y="745763"/>
                </a:cubicBezTo>
                <a:lnTo>
                  <a:pt x="0" y="116596"/>
                </a:lnTo>
                <a:cubicBezTo>
                  <a:pt x="0" y="94241"/>
                  <a:pt x="18122" y="76119"/>
                  <a:pt x="40477" y="76119"/>
                </a:cubicBezTo>
                <a:lnTo>
                  <a:pt x="129864" y="76119"/>
                </a:lnTo>
                <a:lnTo>
                  <a:pt x="129864" y="22137"/>
                </a:lnTo>
                <a:cubicBezTo>
                  <a:pt x="129864" y="9911"/>
                  <a:pt x="143526" y="0"/>
                  <a:pt x="1603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114C3080-58B1-4A62-8D90-917CE0A056BA}"/>
              </a:ext>
            </a:extLst>
          </p:cNvPr>
          <p:cNvSpPr/>
          <p:nvPr/>
        </p:nvSpPr>
        <p:spPr>
          <a:xfrm>
            <a:off x="861382" y="4369045"/>
            <a:ext cx="1325881" cy="862358"/>
          </a:xfrm>
          <a:custGeom>
            <a:avLst/>
            <a:gdLst>
              <a:gd name="connsiteX0" fmla="*/ 160378 w 1325881"/>
              <a:gd name="connsiteY0" fmla="*/ 0 h 862358"/>
              <a:gd name="connsiteX1" fmla="*/ 190790 w 1325881"/>
              <a:gd name="connsiteY1" fmla="*/ 0 h 862358"/>
              <a:gd name="connsiteX2" fmla="*/ 221304 w 1325881"/>
              <a:gd name="connsiteY2" fmla="*/ 22137 h 862358"/>
              <a:gd name="connsiteX3" fmla="*/ 221304 w 1325881"/>
              <a:gd name="connsiteY3" fmla="*/ 76119 h 862358"/>
              <a:gd name="connsiteX4" fmla="*/ 292316 w 1325881"/>
              <a:gd name="connsiteY4" fmla="*/ 76119 h 862358"/>
              <a:gd name="connsiteX5" fmla="*/ 292316 w 1325881"/>
              <a:gd name="connsiteY5" fmla="*/ 22137 h 862358"/>
              <a:gd name="connsiteX6" fmla="*/ 322830 w 1325881"/>
              <a:gd name="connsiteY6" fmla="*/ 0 h 862358"/>
              <a:gd name="connsiteX7" fmla="*/ 353242 w 1325881"/>
              <a:gd name="connsiteY7" fmla="*/ 0 h 862358"/>
              <a:gd name="connsiteX8" fmla="*/ 383756 w 1325881"/>
              <a:gd name="connsiteY8" fmla="*/ 22137 h 862358"/>
              <a:gd name="connsiteX9" fmla="*/ 383756 w 1325881"/>
              <a:gd name="connsiteY9" fmla="*/ 76119 h 862358"/>
              <a:gd name="connsiteX10" fmla="*/ 454768 w 1325881"/>
              <a:gd name="connsiteY10" fmla="*/ 76119 h 862358"/>
              <a:gd name="connsiteX11" fmla="*/ 454768 w 1325881"/>
              <a:gd name="connsiteY11" fmla="*/ 22137 h 862358"/>
              <a:gd name="connsiteX12" fmla="*/ 485282 w 1325881"/>
              <a:gd name="connsiteY12" fmla="*/ 0 h 862358"/>
              <a:gd name="connsiteX13" fmla="*/ 515694 w 1325881"/>
              <a:gd name="connsiteY13" fmla="*/ 0 h 862358"/>
              <a:gd name="connsiteX14" fmla="*/ 546208 w 1325881"/>
              <a:gd name="connsiteY14" fmla="*/ 22137 h 862358"/>
              <a:gd name="connsiteX15" fmla="*/ 546208 w 1325881"/>
              <a:gd name="connsiteY15" fmla="*/ 76119 h 862358"/>
              <a:gd name="connsiteX16" fmla="*/ 617220 w 1325881"/>
              <a:gd name="connsiteY16" fmla="*/ 76119 h 862358"/>
              <a:gd name="connsiteX17" fmla="*/ 617220 w 1325881"/>
              <a:gd name="connsiteY17" fmla="*/ 22137 h 862358"/>
              <a:gd name="connsiteX18" fmla="*/ 647734 w 1325881"/>
              <a:gd name="connsiteY18" fmla="*/ 0 h 862358"/>
              <a:gd name="connsiteX19" fmla="*/ 678146 w 1325881"/>
              <a:gd name="connsiteY19" fmla="*/ 0 h 862358"/>
              <a:gd name="connsiteX20" fmla="*/ 708660 w 1325881"/>
              <a:gd name="connsiteY20" fmla="*/ 22137 h 862358"/>
              <a:gd name="connsiteX21" fmla="*/ 708660 w 1325881"/>
              <a:gd name="connsiteY21" fmla="*/ 76119 h 862358"/>
              <a:gd name="connsiteX22" fmla="*/ 779672 w 1325881"/>
              <a:gd name="connsiteY22" fmla="*/ 76119 h 862358"/>
              <a:gd name="connsiteX23" fmla="*/ 779672 w 1325881"/>
              <a:gd name="connsiteY23" fmla="*/ 22137 h 862358"/>
              <a:gd name="connsiteX24" fmla="*/ 810186 w 1325881"/>
              <a:gd name="connsiteY24" fmla="*/ 0 h 862358"/>
              <a:gd name="connsiteX25" fmla="*/ 840598 w 1325881"/>
              <a:gd name="connsiteY25" fmla="*/ 0 h 862358"/>
              <a:gd name="connsiteX26" fmla="*/ 871112 w 1325881"/>
              <a:gd name="connsiteY26" fmla="*/ 22137 h 862358"/>
              <a:gd name="connsiteX27" fmla="*/ 871112 w 1325881"/>
              <a:gd name="connsiteY27" fmla="*/ 76119 h 862358"/>
              <a:gd name="connsiteX28" fmla="*/ 942124 w 1325881"/>
              <a:gd name="connsiteY28" fmla="*/ 76119 h 862358"/>
              <a:gd name="connsiteX29" fmla="*/ 942124 w 1325881"/>
              <a:gd name="connsiteY29" fmla="*/ 22137 h 862358"/>
              <a:gd name="connsiteX30" fmla="*/ 972638 w 1325881"/>
              <a:gd name="connsiteY30" fmla="*/ 0 h 862358"/>
              <a:gd name="connsiteX31" fmla="*/ 1003050 w 1325881"/>
              <a:gd name="connsiteY31" fmla="*/ 0 h 862358"/>
              <a:gd name="connsiteX32" fmla="*/ 1033564 w 1325881"/>
              <a:gd name="connsiteY32" fmla="*/ 22137 h 862358"/>
              <a:gd name="connsiteX33" fmla="*/ 1033564 w 1325881"/>
              <a:gd name="connsiteY33" fmla="*/ 76119 h 862358"/>
              <a:gd name="connsiteX34" fmla="*/ 1104576 w 1325881"/>
              <a:gd name="connsiteY34" fmla="*/ 76119 h 862358"/>
              <a:gd name="connsiteX35" fmla="*/ 1104576 w 1325881"/>
              <a:gd name="connsiteY35" fmla="*/ 22137 h 862358"/>
              <a:gd name="connsiteX36" fmla="*/ 1135090 w 1325881"/>
              <a:gd name="connsiteY36" fmla="*/ 0 h 862358"/>
              <a:gd name="connsiteX37" fmla="*/ 1165502 w 1325881"/>
              <a:gd name="connsiteY37" fmla="*/ 0 h 862358"/>
              <a:gd name="connsiteX38" fmla="*/ 1196016 w 1325881"/>
              <a:gd name="connsiteY38" fmla="*/ 22137 h 862358"/>
              <a:gd name="connsiteX39" fmla="*/ 1196016 w 1325881"/>
              <a:gd name="connsiteY39" fmla="*/ 76119 h 862358"/>
              <a:gd name="connsiteX40" fmla="*/ 1285404 w 1325881"/>
              <a:gd name="connsiteY40" fmla="*/ 76119 h 862358"/>
              <a:gd name="connsiteX41" fmla="*/ 1325881 w 1325881"/>
              <a:gd name="connsiteY41" fmla="*/ 116596 h 862358"/>
              <a:gd name="connsiteX42" fmla="*/ 1325881 w 1325881"/>
              <a:gd name="connsiteY42" fmla="*/ 745763 h 862358"/>
              <a:gd name="connsiteX43" fmla="*/ 1285404 w 1325881"/>
              <a:gd name="connsiteY43" fmla="*/ 786240 h 862358"/>
              <a:gd name="connsiteX44" fmla="*/ 1196016 w 1325881"/>
              <a:gd name="connsiteY44" fmla="*/ 786240 h 862358"/>
              <a:gd name="connsiteX45" fmla="*/ 1196016 w 1325881"/>
              <a:gd name="connsiteY45" fmla="*/ 840222 h 862358"/>
              <a:gd name="connsiteX46" fmla="*/ 1165502 w 1325881"/>
              <a:gd name="connsiteY46" fmla="*/ 862358 h 862358"/>
              <a:gd name="connsiteX47" fmla="*/ 1135090 w 1325881"/>
              <a:gd name="connsiteY47" fmla="*/ 862358 h 862358"/>
              <a:gd name="connsiteX48" fmla="*/ 1104576 w 1325881"/>
              <a:gd name="connsiteY48" fmla="*/ 840222 h 862358"/>
              <a:gd name="connsiteX49" fmla="*/ 1104576 w 1325881"/>
              <a:gd name="connsiteY49" fmla="*/ 786240 h 862358"/>
              <a:gd name="connsiteX50" fmla="*/ 1033564 w 1325881"/>
              <a:gd name="connsiteY50" fmla="*/ 786240 h 862358"/>
              <a:gd name="connsiteX51" fmla="*/ 1033564 w 1325881"/>
              <a:gd name="connsiteY51" fmla="*/ 840222 h 862358"/>
              <a:gd name="connsiteX52" fmla="*/ 1003050 w 1325881"/>
              <a:gd name="connsiteY52" fmla="*/ 862358 h 862358"/>
              <a:gd name="connsiteX53" fmla="*/ 972638 w 1325881"/>
              <a:gd name="connsiteY53" fmla="*/ 862358 h 862358"/>
              <a:gd name="connsiteX54" fmla="*/ 942124 w 1325881"/>
              <a:gd name="connsiteY54" fmla="*/ 840222 h 862358"/>
              <a:gd name="connsiteX55" fmla="*/ 942124 w 1325881"/>
              <a:gd name="connsiteY55" fmla="*/ 786240 h 862358"/>
              <a:gd name="connsiteX56" fmla="*/ 871112 w 1325881"/>
              <a:gd name="connsiteY56" fmla="*/ 786240 h 862358"/>
              <a:gd name="connsiteX57" fmla="*/ 871112 w 1325881"/>
              <a:gd name="connsiteY57" fmla="*/ 840222 h 862358"/>
              <a:gd name="connsiteX58" fmla="*/ 840598 w 1325881"/>
              <a:gd name="connsiteY58" fmla="*/ 862358 h 862358"/>
              <a:gd name="connsiteX59" fmla="*/ 810186 w 1325881"/>
              <a:gd name="connsiteY59" fmla="*/ 862358 h 862358"/>
              <a:gd name="connsiteX60" fmla="*/ 779672 w 1325881"/>
              <a:gd name="connsiteY60" fmla="*/ 840222 h 862358"/>
              <a:gd name="connsiteX61" fmla="*/ 779672 w 1325881"/>
              <a:gd name="connsiteY61" fmla="*/ 786240 h 862358"/>
              <a:gd name="connsiteX62" fmla="*/ 708660 w 1325881"/>
              <a:gd name="connsiteY62" fmla="*/ 786240 h 862358"/>
              <a:gd name="connsiteX63" fmla="*/ 708660 w 1325881"/>
              <a:gd name="connsiteY63" fmla="*/ 840222 h 862358"/>
              <a:gd name="connsiteX64" fmla="*/ 678146 w 1325881"/>
              <a:gd name="connsiteY64" fmla="*/ 862358 h 862358"/>
              <a:gd name="connsiteX65" fmla="*/ 647734 w 1325881"/>
              <a:gd name="connsiteY65" fmla="*/ 862358 h 862358"/>
              <a:gd name="connsiteX66" fmla="*/ 617220 w 1325881"/>
              <a:gd name="connsiteY66" fmla="*/ 840222 h 862358"/>
              <a:gd name="connsiteX67" fmla="*/ 617220 w 1325881"/>
              <a:gd name="connsiteY67" fmla="*/ 786240 h 862358"/>
              <a:gd name="connsiteX68" fmla="*/ 546208 w 1325881"/>
              <a:gd name="connsiteY68" fmla="*/ 786240 h 862358"/>
              <a:gd name="connsiteX69" fmla="*/ 546208 w 1325881"/>
              <a:gd name="connsiteY69" fmla="*/ 840222 h 862358"/>
              <a:gd name="connsiteX70" fmla="*/ 515694 w 1325881"/>
              <a:gd name="connsiteY70" fmla="*/ 862358 h 862358"/>
              <a:gd name="connsiteX71" fmla="*/ 485282 w 1325881"/>
              <a:gd name="connsiteY71" fmla="*/ 862358 h 862358"/>
              <a:gd name="connsiteX72" fmla="*/ 454768 w 1325881"/>
              <a:gd name="connsiteY72" fmla="*/ 840222 h 862358"/>
              <a:gd name="connsiteX73" fmla="*/ 454768 w 1325881"/>
              <a:gd name="connsiteY73" fmla="*/ 786240 h 862358"/>
              <a:gd name="connsiteX74" fmla="*/ 383756 w 1325881"/>
              <a:gd name="connsiteY74" fmla="*/ 786240 h 862358"/>
              <a:gd name="connsiteX75" fmla="*/ 383756 w 1325881"/>
              <a:gd name="connsiteY75" fmla="*/ 840222 h 862358"/>
              <a:gd name="connsiteX76" fmla="*/ 353242 w 1325881"/>
              <a:gd name="connsiteY76" fmla="*/ 862358 h 862358"/>
              <a:gd name="connsiteX77" fmla="*/ 322830 w 1325881"/>
              <a:gd name="connsiteY77" fmla="*/ 862358 h 862358"/>
              <a:gd name="connsiteX78" fmla="*/ 292316 w 1325881"/>
              <a:gd name="connsiteY78" fmla="*/ 840222 h 862358"/>
              <a:gd name="connsiteX79" fmla="*/ 292316 w 1325881"/>
              <a:gd name="connsiteY79" fmla="*/ 786240 h 862358"/>
              <a:gd name="connsiteX80" fmla="*/ 221304 w 1325881"/>
              <a:gd name="connsiteY80" fmla="*/ 786240 h 862358"/>
              <a:gd name="connsiteX81" fmla="*/ 221304 w 1325881"/>
              <a:gd name="connsiteY81" fmla="*/ 840222 h 862358"/>
              <a:gd name="connsiteX82" fmla="*/ 190790 w 1325881"/>
              <a:gd name="connsiteY82" fmla="*/ 862358 h 862358"/>
              <a:gd name="connsiteX83" fmla="*/ 160378 w 1325881"/>
              <a:gd name="connsiteY83" fmla="*/ 862358 h 862358"/>
              <a:gd name="connsiteX84" fmla="*/ 129864 w 1325881"/>
              <a:gd name="connsiteY84" fmla="*/ 840222 h 862358"/>
              <a:gd name="connsiteX85" fmla="*/ 129864 w 1325881"/>
              <a:gd name="connsiteY85" fmla="*/ 786240 h 862358"/>
              <a:gd name="connsiteX86" fmla="*/ 40477 w 1325881"/>
              <a:gd name="connsiteY86" fmla="*/ 786240 h 862358"/>
              <a:gd name="connsiteX87" fmla="*/ 0 w 1325881"/>
              <a:gd name="connsiteY87" fmla="*/ 745763 h 862358"/>
              <a:gd name="connsiteX88" fmla="*/ 0 w 1325881"/>
              <a:gd name="connsiteY88" fmla="*/ 116596 h 862358"/>
              <a:gd name="connsiteX89" fmla="*/ 40477 w 1325881"/>
              <a:gd name="connsiteY89" fmla="*/ 76119 h 862358"/>
              <a:gd name="connsiteX90" fmla="*/ 129864 w 1325881"/>
              <a:gd name="connsiteY90" fmla="*/ 76119 h 862358"/>
              <a:gd name="connsiteX91" fmla="*/ 129864 w 1325881"/>
              <a:gd name="connsiteY91" fmla="*/ 22137 h 862358"/>
              <a:gd name="connsiteX92" fmla="*/ 160378 w 1325881"/>
              <a:gd name="connsiteY92" fmla="*/ 0 h 862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1325881" h="862358">
                <a:moveTo>
                  <a:pt x="160378" y="0"/>
                </a:moveTo>
                <a:lnTo>
                  <a:pt x="190790" y="0"/>
                </a:lnTo>
                <a:cubicBezTo>
                  <a:pt x="207642" y="0"/>
                  <a:pt x="221304" y="9911"/>
                  <a:pt x="221304" y="22137"/>
                </a:cubicBezTo>
                <a:lnTo>
                  <a:pt x="221304" y="76119"/>
                </a:lnTo>
                <a:lnTo>
                  <a:pt x="292316" y="76119"/>
                </a:lnTo>
                <a:lnTo>
                  <a:pt x="292316" y="22137"/>
                </a:lnTo>
                <a:cubicBezTo>
                  <a:pt x="292316" y="9911"/>
                  <a:pt x="305978" y="0"/>
                  <a:pt x="322830" y="0"/>
                </a:cubicBezTo>
                <a:lnTo>
                  <a:pt x="353242" y="0"/>
                </a:lnTo>
                <a:cubicBezTo>
                  <a:pt x="370094" y="0"/>
                  <a:pt x="383756" y="9911"/>
                  <a:pt x="383756" y="22137"/>
                </a:cubicBezTo>
                <a:lnTo>
                  <a:pt x="383756" y="76119"/>
                </a:lnTo>
                <a:lnTo>
                  <a:pt x="454768" y="76119"/>
                </a:lnTo>
                <a:lnTo>
                  <a:pt x="454768" y="22137"/>
                </a:lnTo>
                <a:cubicBezTo>
                  <a:pt x="454768" y="9911"/>
                  <a:pt x="468430" y="0"/>
                  <a:pt x="485282" y="0"/>
                </a:cubicBezTo>
                <a:lnTo>
                  <a:pt x="515694" y="0"/>
                </a:lnTo>
                <a:cubicBezTo>
                  <a:pt x="532546" y="0"/>
                  <a:pt x="546208" y="9911"/>
                  <a:pt x="546208" y="22137"/>
                </a:cubicBezTo>
                <a:lnTo>
                  <a:pt x="546208" y="76119"/>
                </a:lnTo>
                <a:lnTo>
                  <a:pt x="617220" y="76119"/>
                </a:lnTo>
                <a:lnTo>
                  <a:pt x="617220" y="22137"/>
                </a:lnTo>
                <a:cubicBezTo>
                  <a:pt x="617220" y="9911"/>
                  <a:pt x="630882" y="0"/>
                  <a:pt x="647734" y="0"/>
                </a:cubicBezTo>
                <a:lnTo>
                  <a:pt x="678146" y="0"/>
                </a:lnTo>
                <a:cubicBezTo>
                  <a:pt x="694998" y="0"/>
                  <a:pt x="708660" y="9911"/>
                  <a:pt x="708660" y="22137"/>
                </a:cubicBezTo>
                <a:lnTo>
                  <a:pt x="708660" y="76119"/>
                </a:lnTo>
                <a:lnTo>
                  <a:pt x="779672" y="76119"/>
                </a:lnTo>
                <a:lnTo>
                  <a:pt x="779672" y="22137"/>
                </a:lnTo>
                <a:cubicBezTo>
                  <a:pt x="779672" y="9911"/>
                  <a:pt x="793334" y="0"/>
                  <a:pt x="810186" y="0"/>
                </a:cubicBezTo>
                <a:lnTo>
                  <a:pt x="840598" y="0"/>
                </a:lnTo>
                <a:cubicBezTo>
                  <a:pt x="857450" y="0"/>
                  <a:pt x="871112" y="9911"/>
                  <a:pt x="871112" y="22137"/>
                </a:cubicBezTo>
                <a:lnTo>
                  <a:pt x="871112" y="76119"/>
                </a:lnTo>
                <a:lnTo>
                  <a:pt x="942124" y="76119"/>
                </a:lnTo>
                <a:lnTo>
                  <a:pt x="942124" y="22137"/>
                </a:lnTo>
                <a:cubicBezTo>
                  <a:pt x="942124" y="9911"/>
                  <a:pt x="955786" y="0"/>
                  <a:pt x="972638" y="0"/>
                </a:cubicBezTo>
                <a:lnTo>
                  <a:pt x="1003050" y="0"/>
                </a:lnTo>
                <a:cubicBezTo>
                  <a:pt x="1019902" y="0"/>
                  <a:pt x="1033564" y="9911"/>
                  <a:pt x="1033564" y="22137"/>
                </a:cubicBezTo>
                <a:lnTo>
                  <a:pt x="1033564" y="76119"/>
                </a:lnTo>
                <a:lnTo>
                  <a:pt x="1104576" y="76119"/>
                </a:lnTo>
                <a:lnTo>
                  <a:pt x="1104576" y="22137"/>
                </a:lnTo>
                <a:cubicBezTo>
                  <a:pt x="1104576" y="9911"/>
                  <a:pt x="1118238" y="0"/>
                  <a:pt x="1135090" y="0"/>
                </a:cubicBezTo>
                <a:lnTo>
                  <a:pt x="1165502" y="0"/>
                </a:lnTo>
                <a:cubicBezTo>
                  <a:pt x="1182354" y="0"/>
                  <a:pt x="1196016" y="9911"/>
                  <a:pt x="1196016" y="22137"/>
                </a:cubicBezTo>
                <a:lnTo>
                  <a:pt x="1196016" y="76119"/>
                </a:lnTo>
                <a:lnTo>
                  <a:pt x="1285404" y="76119"/>
                </a:lnTo>
                <a:cubicBezTo>
                  <a:pt x="1307759" y="76119"/>
                  <a:pt x="1325881" y="94241"/>
                  <a:pt x="1325881" y="116596"/>
                </a:cubicBezTo>
                <a:lnTo>
                  <a:pt x="1325881" y="745763"/>
                </a:lnTo>
                <a:cubicBezTo>
                  <a:pt x="1325881" y="768118"/>
                  <a:pt x="1307759" y="786240"/>
                  <a:pt x="1285404" y="786240"/>
                </a:cubicBezTo>
                <a:lnTo>
                  <a:pt x="1196016" y="786240"/>
                </a:lnTo>
                <a:lnTo>
                  <a:pt x="1196016" y="840222"/>
                </a:lnTo>
                <a:cubicBezTo>
                  <a:pt x="1196016" y="852447"/>
                  <a:pt x="1182354" y="862358"/>
                  <a:pt x="1165502" y="862358"/>
                </a:cubicBezTo>
                <a:lnTo>
                  <a:pt x="1135090" y="862358"/>
                </a:lnTo>
                <a:cubicBezTo>
                  <a:pt x="1118238" y="862358"/>
                  <a:pt x="1104576" y="852447"/>
                  <a:pt x="1104576" y="840222"/>
                </a:cubicBezTo>
                <a:lnTo>
                  <a:pt x="1104576" y="786240"/>
                </a:lnTo>
                <a:lnTo>
                  <a:pt x="1033564" y="786240"/>
                </a:lnTo>
                <a:lnTo>
                  <a:pt x="1033564" y="840222"/>
                </a:lnTo>
                <a:cubicBezTo>
                  <a:pt x="1033564" y="852447"/>
                  <a:pt x="1019902" y="862358"/>
                  <a:pt x="1003050" y="862358"/>
                </a:cubicBezTo>
                <a:lnTo>
                  <a:pt x="972638" y="862358"/>
                </a:lnTo>
                <a:cubicBezTo>
                  <a:pt x="955786" y="862358"/>
                  <a:pt x="942124" y="852447"/>
                  <a:pt x="942124" y="840222"/>
                </a:cubicBezTo>
                <a:lnTo>
                  <a:pt x="942124" y="786240"/>
                </a:lnTo>
                <a:lnTo>
                  <a:pt x="871112" y="786240"/>
                </a:lnTo>
                <a:lnTo>
                  <a:pt x="871112" y="840222"/>
                </a:lnTo>
                <a:cubicBezTo>
                  <a:pt x="871112" y="852447"/>
                  <a:pt x="857450" y="862358"/>
                  <a:pt x="840598" y="862358"/>
                </a:cubicBezTo>
                <a:lnTo>
                  <a:pt x="810186" y="862358"/>
                </a:lnTo>
                <a:cubicBezTo>
                  <a:pt x="793334" y="862358"/>
                  <a:pt x="779672" y="852447"/>
                  <a:pt x="779672" y="840222"/>
                </a:cubicBezTo>
                <a:lnTo>
                  <a:pt x="779672" y="786240"/>
                </a:lnTo>
                <a:lnTo>
                  <a:pt x="708660" y="786240"/>
                </a:lnTo>
                <a:lnTo>
                  <a:pt x="708660" y="840222"/>
                </a:lnTo>
                <a:cubicBezTo>
                  <a:pt x="708660" y="852447"/>
                  <a:pt x="694998" y="862358"/>
                  <a:pt x="678146" y="862358"/>
                </a:cubicBezTo>
                <a:lnTo>
                  <a:pt x="647734" y="862358"/>
                </a:lnTo>
                <a:cubicBezTo>
                  <a:pt x="630882" y="862358"/>
                  <a:pt x="617220" y="852447"/>
                  <a:pt x="617220" y="840222"/>
                </a:cubicBezTo>
                <a:lnTo>
                  <a:pt x="617220" y="786240"/>
                </a:lnTo>
                <a:lnTo>
                  <a:pt x="546208" y="786240"/>
                </a:lnTo>
                <a:lnTo>
                  <a:pt x="546208" y="840222"/>
                </a:lnTo>
                <a:cubicBezTo>
                  <a:pt x="546208" y="852447"/>
                  <a:pt x="532546" y="862358"/>
                  <a:pt x="515694" y="862358"/>
                </a:cubicBezTo>
                <a:lnTo>
                  <a:pt x="485282" y="862358"/>
                </a:lnTo>
                <a:cubicBezTo>
                  <a:pt x="468430" y="862358"/>
                  <a:pt x="454768" y="852447"/>
                  <a:pt x="454768" y="840222"/>
                </a:cubicBezTo>
                <a:lnTo>
                  <a:pt x="454768" y="786240"/>
                </a:lnTo>
                <a:lnTo>
                  <a:pt x="383756" y="786240"/>
                </a:lnTo>
                <a:lnTo>
                  <a:pt x="383756" y="840222"/>
                </a:lnTo>
                <a:cubicBezTo>
                  <a:pt x="383756" y="852447"/>
                  <a:pt x="370094" y="862358"/>
                  <a:pt x="353242" y="862358"/>
                </a:cubicBezTo>
                <a:lnTo>
                  <a:pt x="322830" y="862358"/>
                </a:lnTo>
                <a:cubicBezTo>
                  <a:pt x="305978" y="862358"/>
                  <a:pt x="292316" y="852447"/>
                  <a:pt x="292316" y="840222"/>
                </a:cubicBezTo>
                <a:lnTo>
                  <a:pt x="292316" y="786240"/>
                </a:lnTo>
                <a:lnTo>
                  <a:pt x="221304" y="786240"/>
                </a:lnTo>
                <a:lnTo>
                  <a:pt x="221304" y="840222"/>
                </a:lnTo>
                <a:cubicBezTo>
                  <a:pt x="221304" y="852447"/>
                  <a:pt x="207642" y="862358"/>
                  <a:pt x="190790" y="862358"/>
                </a:cubicBezTo>
                <a:lnTo>
                  <a:pt x="160378" y="862358"/>
                </a:lnTo>
                <a:cubicBezTo>
                  <a:pt x="143526" y="862358"/>
                  <a:pt x="129864" y="852447"/>
                  <a:pt x="129864" y="840222"/>
                </a:cubicBezTo>
                <a:lnTo>
                  <a:pt x="129864" y="786240"/>
                </a:lnTo>
                <a:lnTo>
                  <a:pt x="40477" y="786240"/>
                </a:lnTo>
                <a:cubicBezTo>
                  <a:pt x="18122" y="786240"/>
                  <a:pt x="0" y="768118"/>
                  <a:pt x="0" y="745763"/>
                </a:cubicBezTo>
                <a:lnTo>
                  <a:pt x="0" y="116596"/>
                </a:lnTo>
                <a:cubicBezTo>
                  <a:pt x="0" y="94241"/>
                  <a:pt x="18122" y="76119"/>
                  <a:pt x="40477" y="76119"/>
                </a:cubicBezTo>
                <a:lnTo>
                  <a:pt x="129864" y="76119"/>
                </a:lnTo>
                <a:lnTo>
                  <a:pt x="129864" y="22137"/>
                </a:lnTo>
                <a:cubicBezTo>
                  <a:pt x="129864" y="9911"/>
                  <a:pt x="143526" y="0"/>
                  <a:pt x="1603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0D5CAA46-4C7C-4EA2-A636-D5D7EAD1588C}"/>
              </a:ext>
            </a:extLst>
          </p:cNvPr>
          <p:cNvSpPr/>
          <p:nvPr/>
        </p:nvSpPr>
        <p:spPr>
          <a:xfrm>
            <a:off x="3917327" y="4369045"/>
            <a:ext cx="1325881" cy="862358"/>
          </a:xfrm>
          <a:custGeom>
            <a:avLst/>
            <a:gdLst>
              <a:gd name="connsiteX0" fmla="*/ 160378 w 1325881"/>
              <a:gd name="connsiteY0" fmla="*/ 0 h 862358"/>
              <a:gd name="connsiteX1" fmla="*/ 190790 w 1325881"/>
              <a:gd name="connsiteY1" fmla="*/ 0 h 862358"/>
              <a:gd name="connsiteX2" fmla="*/ 221304 w 1325881"/>
              <a:gd name="connsiteY2" fmla="*/ 22137 h 862358"/>
              <a:gd name="connsiteX3" fmla="*/ 221304 w 1325881"/>
              <a:gd name="connsiteY3" fmla="*/ 76119 h 862358"/>
              <a:gd name="connsiteX4" fmla="*/ 292316 w 1325881"/>
              <a:gd name="connsiteY4" fmla="*/ 76119 h 862358"/>
              <a:gd name="connsiteX5" fmla="*/ 292316 w 1325881"/>
              <a:gd name="connsiteY5" fmla="*/ 22137 h 862358"/>
              <a:gd name="connsiteX6" fmla="*/ 322830 w 1325881"/>
              <a:gd name="connsiteY6" fmla="*/ 0 h 862358"/>
              <a:gd name="connsiteX7" fmla="*/ 353242 w 1325881"/>
              <a:gd name="connsiteY7" fmla="*/ 0 h 862358"/>
              <a:gd name="connsiteX8" fmla="*/ 383756 w 1325881"/>
              <a:gd name="connsiteY8" fmla="*/ 22137 h 862358"/>
              <a:gd name="connsiteX9" fmla="*/ 383756 w 1325881"/>
              <a:gd name="connsiteY9" fmla="*/ 76119 h 862358"/>
              <a:gd name="connsiteX10" fmla="*/ 454768 w 1325881"/>
              <a:gd name="connsiteY10" fmla="*/ 76119 h 862358"/>
              <a:gd name="connsiteX11" fmla="*/ 454768 w 1325881"/>
              <a:gd name="connsiteY11" fmla="*/ 22137 h 862358"/>
              <a:gd name="connsiteX12" fmla="*/ 485282 w 1325881"/>
              <a:gd name="connsiteY12" fmla="*/ 0 h 862358"/>
              <a:gd name="connsiteX13" fmla="*/ 515694 w 1325881"/>
              <a:gd name="connsiteY13" fmla="*/ 0 h 862358"/>
              <a:gd name="connsiteX14" fmla="*/ 546208 w 1325881"/>
              <a:gd name="connsiteY14" fmla="*/ 22137 h 862358"/>
              <a:gd name="connsiteX15" fmla="*/ 546208 w 1325881"/>
              <a:gd name="connsiteY15" fmla="*/ 76119 h 862358"/>
              <a:gd name="connsiteX16" fmla="*/ 617220 w 1325881"/>
              <a:gd name="connsiteY16" fmla="*/ 76119 h 862358"/>
              <a:gd name="connsiteX17" fmla="*/ 617220 w 1325881"/>
              <a:gd name="connsiteY17" fmla="*/ 22137 h 862358"/>
              <a:gd name="connsiteX18" fmla="*/ 647734 w 1325881"/>
              <a:gd name="connsiteY18" fmla="*/ 0 h 862358"/>
              <a:gd name="connsiteX19" fmla="*/ 678146 w 1325881"/>
              <a:gd name="connsiteY19" fmla="*/ 0 h 862358"/>
              <a:gd name="connsiteX20" fmla="*/ 708660 w 1325881"/>
              <a:gd name="connsiteY20" fmla="*/ 22137 h 862358"/>
              <a:gd name="connsiteX21" fmla="*/ 708660 w 1325881"/>
              <a:gd name="connsiteY21" fmla="*/ 76119 h 862358"/>
              <a:gd name="connsiteX22" fmla="*/ 779672 w 1325881"/>
              <a:gd name="connsiteY22" fmla="*/ 76119 h 862358"/>
              <a:gd name="connsiteX23" fmla="*/ 779672 w 1325881"/>
              <a:gd name="connsiteY23" fmla="*/ 22137 h 862358"/>
              <a:gd name="connsiteX24" fmla="*/ 810186 w 1325881"/>
              <a:gd name="connsiteY24" fmla="*/ 0 h 862358"/>
              <a:gd name="connsiteX25" fmla="*/ 840598 w 1325881"/>
              <a:gd name="connsiteY25" fmla="*/ 0 h 862358"/>
              <a:gd name="connsiteX26" fmla="*/ 871112 w 1325881"/>
              <a:gd name="connsiteY26" fmla="*/ 22137 h 862358"/>
              <a:gd name="connsiteX27" fmla="*/ 871112 w 1325881"/>
              <a:gd name="connsiteY27" fmla="*/ 76119 h 862358"/>
              <a:gd name="connsiteX28" fmla="*/ 942124 w 1325881"/>
              <a:gd name="connsiteY28" fmla="*/ 76119 h 862358"/>
              <a:gd name="connsiteX29" fmla="*/ 942124 w 1325881"/>
              <a:gd name="connsiteY29" fmla="*/ 22137 h 862358"/>
              <a:gd name="connsiteX30" fmla="*/ 972638 w 1325881"/>
              <a:gd name="connsiteY30" fmla="*/ 0 h 862358"/>
              <a:gd name="connsiteX31" fmla="*/ 1003050 w 1325881"/>
              <a:gd name="connsiteY31" fmla="*/ 0 h 862358"/>
              <a:gd name="connsiteX32" fmla="*/ 1033564 w 1325881"/>
              <a:gd name="connsiteY32" fmla="*/ 22137 h 862358"/>
              <a:gd name="connsiteX33" fmla="*/ 1033564 w 1325881"/>
              <a:gd name="connsiteY33" fmla="*/ 76119 h 862358"/>
              <a:gd name="connsiteX34" fmla="*/ 1104576 w 1325881"/>
              <a:gd name="connsiteY34" fmla="*/ 76119 h 862358"/>
              <a:gd name="connsiteX35" fmla="*/ 1104576 w 1325881"/>
              <a:gd name="connsiteY35" fmla="*/ 22137 h 862358"/>
              <a:gd name="connsiteX36" fmla="*/ 1135090 w 1325881"/>
              <a:gd name="connsiteY36" fmla="*/ 0 h 862358"/>
              <a:gd name="connsiteX37" fmla="*/ 1165502 w 1325881"/>
              <a:gd name="connsiteY37" fmla="*/ 0 h 862358"/>
              <a:gd name="connsiteX38" fmla="*/ 1196016 w 1325881"/>
              <a:gd name="connsiteY38" fmla="*/ 22137 h 862358"/>
              <a:gd name="connsiteX39" fmla="*/ 1196016 w 1325881"/>
              <a:gd name="connsiteY39" fmla="*/ 76119 h 862358"/>
              <a:gd name="connsiteX40" fmla="*/ 1285404 w 1325881"/>
              <a:gd name="connsiteY40" fmla="*/ 76119 h 862358"/>
              <a:gd name="connsiteX41" fmla="*/ 1325881 w 1325881"/>
              <a:gd name="connsiteY41" fmla="*/ 116596 h 862358"/>
              <a:gd name="connsiteX42" fmla="*/ 1325881 w 1325881"/>
              <a:gd name="connsiteY42" fmla="*/ 745763 h 862358"/>
              <a:gd name="connsiteX43" fmla="*/ 1285404 w 1325881"/>
              <a:gd name="connsiteY43" fmla="*/ 786240 h 862358"/>
              <a:gd name="connsiteX44" fmla="*/ 1196016 w 1325881"/>
              <a:gd name="connsiteY44" fmla="*/ 786240 h 862358"/>
              <a:gd name="connsiteX45" fmla="*/ 1196016 w 1325881"/>
              <a:gd name="connsiteY45" fmla="*/ 840222 h 862358"/>
              <a:gd name="connsiteX46" fmla="*/ 1165502 w 1325881"/>
              <a:gd name="connsiteY46" fmla="*/ 862358 h 862358"/>
              <a:gd name="connsiteX47" fmla="*/ 1135090 w 1325881"/>
              <a:gd name="connsiteY47" fmla="*/ 862358 h 862358"/>
              <a:gd name="connsiteX48" fmla="*/ 1104576 w 1325881"/>
              <a:gd name="connsiteY48" fmla="*/ 840222 h 862358"/>
              <a:gd name="connsiteX49" fmla="*/ 1104576 w 1325881"/>
              <a:gd name="connsiteY49" fmla="*/ 786240 h 862358"/>
              <a:gd name="connsiteX50" fmla="*/ 1033564 w 1325881"/>
              <a:gd name="connsiteY50" fmla="*/ 786240 h 862358"/>
              <a:gd name="connsiteX51" fmla="*/ 1033564 w 1325881"/>
              <a:gd name="connsiteY51" fmla="*/ 840222 h 862358"/>
              <a:gd name="connsiteX52" fmla="*/ 1003050 w 1325881"/>
              <a:gd name="connsiteY52" fmla="*/ 862358 h 862358"/>
              <a:gd name="connsiteX53" fmla="*/ 972638 w 1325881"/>
              <a:gd name="connsiteY53" fmla="*/ 862358 h 862358"/>
              <a:gd name="connsiteX54" fmla="*/ 942124 w 1325881"/>
              <a:gd name="connsiteY54" fmla="*/ 840222 h 862358"/>
              <a:gd name="connsiteX55" fmla="*/ 942124 w 1325881"/>
              <a:gd name="connsiteY55" fmla="*/ 786240 h 862358"/>
              <a:gd name="connsiteX56" fmla="*/ 871112 w 1325881"/>
              <a:gd name="connsiteY56" fmla="*/ 786240 h 862358"/>
              <a:gd name="connsiteX57" fmla="*/ 871112 w 1325881"/>
              <a:gd name="connsiteY57" fmla="*/ 840222 h 862358"/>
              <a:gd name="connsiteX58" fmla="*/ 840598 w 1325881"/>
              <a:gd name="connsiteY58" fmla="*/ 862358 h 862358"/>
              <a:gd name="connsiteX59" fmla="*/ 810186 w 1325881"/>
              <a:gd name="connsiteY59" fmla="*/ 862358 h 862358"/>
              <a:gd name="connsiteX60" fmla="*/ 779672 w 1325881"/>
              <a:gd name="connsiteY60" fmla="*/ 840222 h 862358"/>
              <a:gd name="connsiteX61" fmla="*/ 779672 w 1325881"/>
              <a:gd name="connsiteY61" fmla="*/ 786240 h 862358"/>
              <a:gd name="connsiteX62" fmla="*/ 708660 w 1325881"/>
              <a:gd name="connsiteY62" fmla="*/ 786240 h 862358"/>
              <a:gd name="connsiteX63" fmla="*/ 708660 w 1325881"/>
              <a:gd name="connsiteY63" fmla="*/ 840222 h 862358"/>
              <a:gd name="connsiteX64" fmla="*/ 678146 w 1325881"/>
              <a:gd name="connsiteY64" fmla="*/ 862358 h 862358"/>
              <a:gd name="connsiteX65" fmla="*/ 647734 w 1325881"/>
              <a:gd name="connsiteY65" fmla="*/ 862358 h 862358"/>
              <a:gd name="connsiteX66" fmla="*/ 617220 w 1325881"/>
              <a:gd name="connsiteY66" fmla="*/ 840222 h 862358"/>
              <a:gd name="connsiteX67" fmla="*/ 617220 w 1325881"/>
              <a:gd name="connsiteY67" fmla="*/ 786240 h 862358"/>
              <a:gd name="connsiteX68" fmla="*/ 546208 w 1325881"/>
              <a:gd name="connsiteY68" fmla="*/ 786240 h 862358"/>
              <a:gd name="connsiteX69" fmla="*/ 546208 w 1325881"/>
              <a:gd name="connsiteY69" fmla="*/ 840222 h 862358"/>
              <a:gd name="connsiteX70" fmla="*/ 515694 w 1325881"/>
              <a:gd name="connsiteY70" fmla="*/ 862358 h 862358"/>
              <a:gd name="connsiteX71" fmla="*/ 485282 w 1325881"/>
              <a:gd name="connsiteY71" fmla="*/ 862358 h 862358"/>
              <a:gd name="connsiteX72" fmla="*/ 454768 w 1325881"/>
              <a:gd name="connsiteY72" fmla="*/ 840222 h 862358"/>
              <a:gd name="connsiteX73" fmla="*/ 454768 w 1325881"/>
              <a:gd name="connsiteY73" fmla="*/ 786240 h 862358"/>
              <a:gd name="connsiteX74" fmla="*/ 383756 w 1325881"/>
              <a:gd name="connsiteY74" fmla="*/ 786240 h 862358"/>
              <a:gd name="connsiteX75" fmla="*/ 383756 w 1325881"/>
              <a:gd name="connsiteY75" fmla="*/ 840222 h 862358"/>
              <a:gd name="connsiteX76" fmla="*/ 353242 w 1325881"/>
              <a:gd name="connsiteY76" fmla="*/ 862358 h 862358"/>
              <a:gd name="connsiteX77" fmla="*/ 322830 w 1325881"/>
              <a:gd name="connsiteY77" fmla="*/ 862358 h 862358"/>
              <a:gd name="connsiteX78" fmla="*/ 292316 w 1325881"/>
              <a:gd name="connsiteY78" fmla="*/ 840222 h 862358"/>
              <a:gd name="connsiteX79" fmla="*/ 292316 w 1325881"/>
              <a:gd name="connsiteY79" fmla="*/ 786240 h 862358"/>
              <a:gd name="connsiteX80" fmla="*/ 221304 w 1325881"/>
              <a:gd name="connsiteY80" fmla="*/ 786240 h 862358"/>
              <a:gd name="connsiteX81" fmla="*/ 221304 w 1325881"/>
              <a:gd name="connsiteY81" fmla="*/ 840222 h 862358"/>
              <a:gd name="connsiteX82" fmla="*/ 190790 w 1325881"/>
              <a:gd name="connsiteY82" fmla="*/ 862358 h 862358"/>
              <a:gd name="connsiteX83" fmla="*/ 160378 w 1325881"/>
              <a:gd name="connsiteY83" fmla="*/ 862358 h 862358"/>
              <a:gd name="connsiteX84" fmla="*/ 129864 w 1325881"/>
              <a:gd name="connsiteY84" fmla="*/ 840222 h 862358"/>
              <a:gd name="connsiteX85" fmla="*/ 129864 w 1325881"/>
              <a:gd name="connsiteY85" fmla="*/ 786240 h 862358"/>
              <a:gd name="connsiteX86" fmla="*/ 40477 w 1325881"/>
              <a:gd name="connsiteY86" fmla="*/ 786240 h 862358"/>
              <a:gd name="connsiteX87" fmla="*/ 0 w 1325881"/>
              <a:gd name="connsiteY87" fmla="*/ 745763 h 862358"/>
              <a:gd name="connsiteX88" fmla="*/ 0 w 1325881"/>
              <a:gd name="connsiteY88" fmla="*/ 116596 h 862358"/>
              <a:gd name="connsiteX89" fmla="*/ 40477 w 1325881"/>
              <a:gd name="connsiteY89" fmla="*/ 76119 h 862358"/>
              <a:gd name="connsiteX90" fmla="*/ 129864 w 1325881"/>
              <a:gd name="connsiteY90" fmla="*/ 76119 h 862358"/>
              <a:gd name="connsiteX91" fmla="*/ 129864 w 1325881"/>
              <a:gd name="connsiteY91" fmla="*/ 22137 h 862358"/>
              <a:gd name="connsiteX92" fmla="*/ 160378 w 1325881"/>
              <a:gd name="connsiteY92" fmla="*/ 0 h 862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1325881" h="862358">
                <a:moveTo>
                  <a:pt x="160378" y="0"/>
                </a:moveTo>
                <a:lnTo>
                  <a:pt x="190790" y="0"/>
                </a:lnTo>
                <a:cubicBezTo>
                  <a:pt x="207642" y="0"/>
                  <a:pt x="221304" y="9911"/>
                  <a:pt x="221304" y="22137"/>
                </a:cubicBezTo>
                <a:lnTo>
                  <a:pt x="221304" y="76119"/>
                </a:lnTo>
                <a:lnTo>
                  <a:pt x="292316" y="76119"/>
                </a:lnTo>
                <a:lnTo>
                  <a:pt x="292316" y="22137"/>
                </a:lnTo>
                <a:cubicBezTo>
                  <a:pt x="292316" y="9911"/>
                  <a:pt x="305978" y="0"/>
                  <a:pt x="322830" y="0"/>
                </a:cubicBezTo>
                <a:lnTo>
                  <a:pt x="353242" y="0"/>
                </a:lnTo>
                <a:cubicBezTo>
                  <a:pt x="370094" y="0"/>
                  <a:pt x="383756" y="9911"/>
                  <a:pt x="383756" y="22137"/>
                </a:cubicBezTo>
                <a:lnTo>
                  <a:pt x="383756" y="76119"/>
                </a:lnTo>
                <a:lnTo>
                  <a:pt x="454768" y="76119"/>
                </a:lnTo>
                <a:lnTo>
                  <a:pt x="454768" y="22137"/>
                </a:lnTo>
                <a:cubicBezTo>
                  <a:pt x="454768" y="9911"/>
                  <a:pt x="468430" y="0"/>
                  <a:pt x="485282" y="0"/>
                </a:cubicBezTo>
                <a:lnTo>
                  <a:pt x="515694" y="0"/>
                </a:lnTo>
                <a:cubicBezTo>
                  <a:pt x="532546" y="0"/>
                  <a:pt x="546208" y="9911"/>
                  <a:pt x="546208" y="22137"/>
                </a:cubicBezTo>
                <a:lnTo>
                  <a:pt x="546208" y="76119"/>
                </a:lnTo>
                <a:lnTo>
                  <a:pt x="617220" y="76119"/>
                </a:lnTo>
                <a:lnTo>
                  <a:pt x="617220" y="22137"/>
                </a:lnTo>
                <a:cubicBezTo>
                  <a:pt x="617220" y="9911"/>
                  <a:pt x="630882" y="0"/>
                  <a:pt x="647734" y="0"/>
                </a:cubicBezTo>
                <a:lnTo>
                  <a:pt x="678146" y="0"/>
                </a:lnTo>
                <a:cubicBezTo>
                  <a:pt x="694998" y="0"/>
                  <a:pt x="708660" y="9911"/>
                  <a:pt x="708660" y="22137"/>
                </a:cubicBezTo>
                <a:lnTo>
                  <a:pt x="708660" y="76119"/>
                </a:lnTo>
                <a:lnTo>
                  <a:pt x="779672" y="76119"/>
                </a:lnTo>
                <a:lnTo>
                  <a:pt x="779672" y="22137"/>
                </a:lnTo>
                <a:cubicBezTo>
                  <a:pt x="779672" y="9911"/>
                  <a:pt x="793334" y="0"/>
                  <a:pt x="810186" y="0"/>
                </a:cubicBezTo>
                <a:lnTo>
                  <a:pt x="840598" y="0"/>
                </a:lnTo>
                <a:cubicBezTo>
                  <a:pt x="857450" y="0"/>
                  <a:pt x="871112" y="9911"/>
                  <a:pt x="871112" y="22137"/>
                </a:cubicBezTo>
                <a:lnTo>
                  <a:pt x="871112" y="76119"/>
                </a:lnTo>
                <a:lnTo>
                  <a:pt x="942124" y="76119"/>
                </a:lnTo>
                <a:lnTo>
                  <a:pt x="942124" y="22137"/>
                </a:lnTo>
                <a:cubicBezTo>
                  <a:pt x="942124" y="9911"/>
                  <a:pt x="955786" y="0"/>
                  <a:pt x="972638" y="0"/>
                </a:cubicBezTo>
                <a:lnTo>
                  <a:pt x="1003050" y="0"/>
                </a:lnTo>
                <a:cubicBezTo>
                  <a:pt x="1019902" y="0"/>
                  <a:pt x="1033564" y="9911"/>
                  <a:pt x="1033564" y="22137"/>
                </a:cubicBezTo>
                <a:lnTo>
                  <a:pt x="1033564" y="76119"/>
                </a:lnTo>
                <a:lnTo>
                  <a:pt x="1104576" y="76119"/>
                </a:lnTo>
                <a:lnTo>
                  <a:pt x="1104576" y="22137"/>
                </a:lnTo>
                <a:cubicBezTo>
                  <a:pt x="1104576" y="9911"/>
                  <a:pt x="1118238" y="0"/>
                  <a:pt x="1135090" y="0"/>
                </a:cubicBezTo>
                <a:lnTo>
                  <a:pt x="1165502" y="0"/>
                </a:lnTo>
                <a:cubicBezTo>
                  <a:pt x="1182354" y="0"/>
                  <a:pt x="1196016" y="9911"/>
                  <a:pt x="1196016" y="22137"/>
                </a:cubicBezTo>
                <a:lnTo>
                  <a:pt x="1196016" y="76119"/>
                </a:lnTo>
                <a:lnTo>
                  <a:pt x="1285404" y="76119"/>
                </a:lnTo>
                <a:cubicBezTo>
                  <a:pt x="1307759" y="76119"/>
                  <a:pt x="1325881" y="94241"/>
                  <a:pt x="1325881" y="116596"/>
                </a:cubicBezTo>
                <a:lnTo>
                  <a:pt x="1325881" y="745763"/>
                </a:lnTo>
                <a:cubicBezTo>
                  <a:pt x="1325881" y="768118"/>
                  <a:pt x="1307759" y="786240"/>
                  <a:pt x="1285404" y="786240"/>
                </a:cubicBezTo>
                <a:lnTo>
                  <a:pt x="1196016" y="786240"/>
                </a:lnTo>
                <a:lnTo>
                  <a:pt x="1196016" y="840222"/>
                </a:lnTo>
                <a:cubicBezTo>
                  <a:pt x="1196016" y="852447"/>
                  <a:pt x="1182354" y="862358"/>
                  <a:pt x="1165502" y="862358"/>
                </a:cubicBezTo>
                <a:lnTo>
                  <a:pt x="1135090" y="862358"/>
                </a:lnTo>
                <a:cubicBezTo>
                  <a:pt x="1118238" y="862358"/>
                  <a:pt x="1104576" y="852447"/>
                  <a:pt x="1104576" y="840222"/>
                </a:cubicBezTo>
                <a:lnTo>
                  <a:pt x="1104576" y="786240"/>
                </a:lnTo>
                <a:lnTo>
                  <a:pt x="1033564" y="786240"/>
                </a:lnTo>
                <a:lnTo>
                  <a:pt x="1033564" y="840222"/>
                </a:lnTo>
                <a:cubicBezTo>
                  <a:pt x="1033564" y="852447"/>
                  <a:pt x="1019902" y="862358"/>
                  <a:pt x="1003050" y="862358"/>
                </a:cubicBezTo>
                <a:lnTo>
                  <a:pt x="972638" y="862358"/>
                </a:lnTo>
                <a:cubicBezTo>
                  <a:pt x="955786" y="862358"/>
                  <a:pt x="942124" y="852447"/>
                  <a:pt x="942124" y="840222"/>
                </a:cubicBezTo>
                <a:lnTo>
                  <a:pt x="942124" y="786240"/>
                </a:lnTo>
                <a:lnTo>
                  <a:pt x="871112" y="786240"/>
                </a:lnTo>
                <a:lnTo>
                  <a:pt x="871112" y="840222"/>
                </a:lnTo>
                <a:cubicBezTo>
                  <a:pt x="871112" y="852447"/>
                  <a:pt x="857450" y="862358"/>
                  <a:pt x="840598" y="862358"/>
                </a:cubicBezTo>
                <a:lnTo>
                  <a:pt x="810186" y="862358"/>
                </a:lnTo>
                <a:cubicBezTo>
                  <a:pt x="793334" y="862358"/>
                  <a:pt x="779672" y="852447"/>
                  <a:pt x="779672" y="840222"/>
                </a:cubicBezTo>
                <a:lnTo>
                  <a:pt x="779672" y="786240"/>
                </a:lnTo>
                <a:lnTo>
                  <a:pt x="708660" y="786240"/>
                </a:lnTo>
                <a:lnTo>
                  <a:pt x="708660" y="840222"/>
                </a:lnTo>
                <a:cubicBezTo>
                  <a:pt x="708660" y="852447"/>
                  <a:pt x="694998" y="862358"/>
                  <a:pt x="678146" y="862358"/>
                </a:cubicBezTo>
                <a:lnTo>
                  <a:pt x="647734" y="862358"/>
                </a:lnTo>
                <a:cubicBezTo>
                  <a:pt x="630882" y="862358"/>
                  <a:pt x="617220" y="852447"/>
                  <a:pt x="617220" y="840222"/>
                </a:cubicBezTo>
                <a:lnTo>
                  <a:pt x="617220" y="786240"/>
                </a:lnTo>
                <a:lnTo>
                  <a:pt x="546208" y="786240"/>
                </a:lnTo>
                <a:lnTo>
                  <a:pt x="546208" y="840222"/>
                </a:lnTo>
                <a:cubicBezTo>
                  <a:pt x="546208" y="852447"/>
                  <a:pt x="532546" y="862358"/>
                  <a:pt x="515694" y="862358"/>
                </a:cubicBezTo>
                <a:lnTo>
                  <a:pt x="485282" y="862358"/>
                </a:lnTo>
                <a:cubicBezTo>
                  <a:pt x="468430" y="862358"/>
                  <a:pt x="454768" y="852447"/>
                  <a:pt x="454768" y="840222"/>
                </a:cubicBezTo>
                <a:lnTo>
                  <a:pt x="454768" y="786240"/>
                </a:lnTo>
                <a:lnTo>
                  <a:pt x="383756" y="786240"/>
                </a:lnTo>
                <a:lnTo>
                  <a:pt x="383756" y="840222"/>
                </a:lnTo>
                <a:cubicBezTo>
                  <a:pt x="383756" y="852447"/>
                  <a:pt x="370094" y="862358"/>
                  <a:pt x="353242" y="862358"/>
                </a:cubicBezTo>
                <a:lnTo>
                  <a:pt x="322830" y="862358"/>
                </a:lnTo>
                <a:cubicBezTo>
                  <a:pt x="305978" y="862358"/>
                  <a:pt x="292316" y="852447"/>
                  <a:pt x="292316" y="840222"/>
                </a:cubicBezTo>
                <a:lnTo>
                  <a:pt x="292316" y="786240"/>
                </a:lnTo>
                <a:lnTo>
                  <a:pt x="221304" y="786240"/>
                </a:lnTo>
                <a:lnTo>
                  <a:pt x="221304" y="840222"/>
                </a:lnTo>
                <a:cubicBezTo>
                  <a:pt x="221304" y="852447"/>
                  <a:pt x="207642" y="862358"/>
                  <a:pt x="190790" y="862358"/>
                </a:cubicBezTo>
                <a:lnTo>
                  <a:pt x="160378" y="862358"/>
                </a:lnTo>
                <a:cubicBezTo>
                  <a:pt x="143526" y="862358"/>
                  <a:pt x="129864" y="852447"/>
                  <a:pt x="129864" y="840222"/>
                </a:cubicBezTo>
                <a:lnTo>
                  <a:pt x="129864" y="786240"/>
                </a:lnTo>
                <a:lnTo>
                  <a:pt x="40477" y="786240"/>
                </a:lnTo>
                <a:cubicBezTo>
                  <a:pt x="18122" y="786240"/>
                  <a:pt x="0" y="768118"/>
                  <a:pt x="0" y="745763"/>
                </a:cubicBezTo>
                <a:lnTo>
                  <a:pt x="0" y="116596"/>
                </a:lnTo>
                <a:cubicBezTo>
                  <a:pt x="0" y="94241"/>
                  <a:pt x="18122" y="76119"/>
                  <a:pt x="40477" y="76119"/>
                </a:cubicBezTo>
                <a:lnTo>
                  <a:pt x="129864" y="76119"/>
                </a:lnTo>
                <a:lnTo>
                  <a:pt x="129864" y="22137"/>
                </a:lnTo>
                <a:cubicBezTo>
                  <a:pt x="129864" y="9911"/>
                  <a:pt x="143526" y="0"/>
                  <a:pt x="16037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1DEDAB5-FB6D-4212-BA8D-8B3E0923C440}"/>
              </a:ext>
            </a:extLst>
          </p:cNvPr>
          <p:cNvSpPr/>
          <p:nvPr/>
        </p:nvSpPr>
        <p:spPr>
          <a:xfrm>
            <a:off x="6973272" y="4369045"/>
            <a:ext cx="1325881" cy="862358"/>
          </a:xfrm>
          <a:custGeom>
            <a:avLst/>
            <a:gdLst>
              <a:gd name="connsiteX0" fmla="*/ 160378 w 1325881"/>
              <a:gd name="connsiteY0" fmla="*/ 0 h 862358"/>
              <a:gd name="connsiteX1" fmla="*/ 190790 w 1325881"/>
              <a:gd name="connsiteY1" fmla="*/ 0 h 862358"/>
              <a:gd name="connsiteX2" fmla="*/ 221304 w 1325881"/>
              <a:gd name="connsiteY2" fmla="*/ 22137 h 862358"/>
              <a:gd name="connsiteX3" fmla="*/ 221304 w 1325881"/>
              <a:gd name="connsiteY3" fmla="*/ 76119 h 862358"/>
              <a:gd name="connsiteX4" fmla="*/ 292316 w 1325881"/>
              <a:gd name="connsiteY4" fmla="*/ 76119 h 862358"/>
              <a:gd name="connsiteX5" fmla="*/ 292316 w 1325881"/>
              <a:gd name="connsiteY5" fmla="*/ 22137 h 862358"/>
              <a:gd name="connsiteX6" fmla="*/ 322830 w 1325881"/>
              <a:gd name="connsiteY6" fmla="*/ 0 h 862358"/>
              <a:gd name="connsiteX7" fmla="*/ 353242 w 1325881"/>
              <a:gd name="connsiteY7" fmla="*/ 0 h 862358"/>
              <a:gd name="connsiteX8" fmla="*/ 383756 w 1325881"/>
              <a:gd name="connsiteY8" fmla="*/ 22137 h 862358"/>
              <a:gd name="connsiteX9" fmla="*/ 383756 w 1325881"/>
              <a:gd name="connsiteY9" fmla="*/ 76119 h 862358"/>
              <a:gd name="connsiteX10" fmla="*/ 454768 w 1325881"/>
              <a:gd name="connsiteY10" fmla="*/ 76119 h 862358"/>
              <a:gd name="connsiteX11" fmla="*/ 454768 w 1325881"/>
              <a:gd name="connsiteY11" fmla="*/ 22137 h 862358"/>
              <a:gd name="connsiteX12" fmla="*/ 485282 w 1325881"/>
              <a:gd name="connsiteY12" fmla="*/ 0 h 862358"/>
              <a:gd name="connsiteX13" fmla="*/ 515694 w 1325881"/>
              <a:gd name="connsiteY13" fmla="*/ 0 h 862358"/>
              <a:gd name="connsiteX14" fmla="*/ 546208 w 1325881"/>
              <a:gd name="connsiteY14" fmla="*/ 22137 h 862358"/>
              <a:gd name="connsiteX15" fmla="*/ 546208 w 1325881"/>
              <a:gd name="connsiteY15" fmla="*/ 76119 h 862358"/>
              <a:gd name="connsiteX16" fmla="*/ 617220 w 1325881"/>
              <a:gd name="connsiteY16" fmla="*/ 76119 h 862358"/>
              <a:gd name="connsiteX17" fmla="*/ 617220 w 1325881"/>
              <a:gd name="connsiteY17" fmla="*/ 22137 h 862358"/>
              <a:gd name="connsiteX18" fmla="*/ 647734 w 1325881"/>
              <a:gd name="connsiteY18" fmla="*/ 0 h 862358"/>
              <a:gd name="connsiteX19" fmla="*/ 678146 w 1325881"/>
              <a:gd name="connsiteY19" fmla="*/ 0 h 862358"/>
              <a:gd name="connsiteX20" fmla="*/ 708660 w 1325881"/>
              <a:gd name="connsiteY20" fmla="*/ 22137 h 862358"/>
              <a:gd name="connsiteX21" fmla="*/ 708660 w 1325881"/>
              <a:gd name="connsiteY21" fmla="*/ 76119 h 862358"/>
              <a:gd name="connsiteX22" fmla="*/ 779672 w 1325881"/>
              <a:gd name="connsiteY22" fmla="*/ 76119 h 862358"/>
              <a:gd name="connsiteX23" fmla="*/ 779672 w 1325881"/>
              <a:gd name="connsiteY23" fmla="*/ 22137 h 862358"/>
              <a:gd name="connsiteX24" fmla="*/ 810186 w 1325881"/>
              <a:gd name="connsiteY24" fmla="*/ 0 h 862358"/>
              <a:gd name="connsiteX25" fmla="*/ 840598 w 1325881"/>
              <a:gd name="connsiteY25" fmla="*/ 0 h 862358"/>
              <a:gd name="connsiteX26" fmla="*/ 871112 w 1325881"/>
              <a:gd name="connsiteY26" fmla="*/ 22137 h 862358"/>
              <a:gd name="connsiteX27" fmla="*/ 871112 w 1325881"/>
              <a:gd name="connsiteY27" fmla="*/ 76119 h 862358"/>
              <a:gd name="connsiteX28" fmla="*/ 942124 w 1325881"/>
              <a:gd name="connsiteY28" fmla="*/ 76119 h 862358"/>
              <a:gd name="connsiteX29" fmla="*/ 942124 w 1325881"/>
              <a:gd name="connsiteY29" fmla="*/ 22137 h 862358"/>
              <a:gd name="connsiteX30" fmla="*/ 972638 w 1325881"/>
              <a:gd name="connsiteY30" fmla="*/ 0 h 862358"/>
              <a:gd name="connsiteX31" fmla="*/ 1003050 w 1325881"/>
              <a:gd name="connsiteY31" fmla="*/ 0 h 862358"/>
              <a:gd name="connsiteX32" fmla="*/ 1033564 w 1325881"/>
              <a:gd name="connsiteY32" fmla="*/ 22137 h 862358"/>
              <a:gd name="connsiteX33" fmla="*/ 1033564 w 1325881"/>
              <a:gd name="connsiteY33" fmla="*/ 76119 h 862358"/>
              <a:gd name="connsiteX34" fmla="*/ 1104576 w 1325881"/>
              <a:gd name="connsiteY34" fmla="*/ 76119 h 862358"/>
              <a:gd name="connsiteX35" fmla="*/ 1104576 w 1325881"/>
              <a:gd name="connsiteY35" fmla="*/ 22137 h 862358"/>
              <a:gd name="connsiteX36" fmla="*/ 1135090 w 1325881"/>
              <a:gd name="connsiteY36" fmla="*/ 0 h 862358"/>
              <a:gd name="connsiteX37" fmla="*/ 1165502 w 1325881"/>
              <a:gd name="connsiteY37" fmla="*/ 0 h 862358"/>
              <a:gd name="connsiteX38" fmla="*/ 1196016 w 1325881"/>
              <a:gd name="connsiteY38" fmla="*/ 22137 h 862358"/>
              <a:gd name="connsiteX39" fmla="*/ 1196016 w 1325881"/>
              <a:gd name="connsiteY39" fmla="*/ 76119 h 862358"/>
              <a:gd name="connsiteX40" fmla="*/ 1285404 w 1325881"/>
              <a:gd name="connsiteY40" fmla="*/ 76119 h 862358"/>
              <a:gd name="connsiteX41" fmla="*/ 1325881 w 1325881"/>
              <a:gd name="connsiteY41" fmla="*/ 116596 h 862358"/>
              <a:gd name="connsiteX42" fmla="*/ 1325881 w 1325881"/>
              <a:gd name="connsiteY42" fmla="*/ 745763 h 862358"/>
              <a:gd name="connsiteX43" fmla="*/ 1285404 w 1325881"/>
              <a:gd name="connsiteY43" fmla="*/ 786240 h 862358"/>
              <a:gd name="connsiteX44" fmla="*/ 1196016 w 1325881"/>
              <a:gd name="connsiteY44" fmla="*/ 786240 h 862358"/>
              <a:gd name="connsiteX45" fmla="*/ 1196016 w 1325881"/>
              <a:gd name="connsiteY45" fmla="*/ 840222 h 862358"/>
              <a:gd name="connsiteX46" fmla="*/ 1165502 w 1325881"/>
              <a:gd name="connsiteY46" fmla="*/ 862358 h 862358"/>
              <a:gd name="connsiteX47" fmla="*/ 1135090 w 1325881"/>
              <a:gd name="connsiteY47" fmla="*/ 862358 h 862358"/>
              <a:gd name="connsiteX48" fmla="*/ 1104576 w 1325881"/>
              <a:gd name="connsiteY48" fmla="*/ 840222 h 862358"/>
              <a:gd name="connsiteX49" fmla="*/ 1104576 w 1325881"/>
              <a:gd name="connsiteY49" fmla="*/ 786240 h 862358"/>
              <a:gd name="connsiteX50" fmla="*/ 1033564 w 1325881"/>
              <a:gd name="connsiteY50" fmla="*/ 786240 h 862358"/>
              <a:gd name="connsiteX51" fmla="*/ 1033564 w 1325881"/>
              <a:gd name="connsiteY51" fmla="*/ 840222 h 862358"/>
              <a:gd name="connsiteX52" fmla="*/ 1003050 w 1325881"/>
              <a:gd name="connsiteY52" fmla="*/ 862358 h 862358"/>
              <a:gd name="connsiteX53" fmla="*/ 972638 w 1325881"/>
              <a:gd name="connsiteY53" fmla="*/ 862358 h 862358"/>
              <a:gd name="connsiteX54" fmla="*/ 942124 w 1325881"/>
              <a:gd name="connsiteY54" fmla="*/ 840222 h 862358"/>
              <a:gd name="connsiteX55" fmla="*/ 942124 w 1325881"/>
              <a:gd name="connsiteY55" fmla="*/ 786240 h 862358"/>
              <a:gd name="connsiteX56" fmla="*/ 871112 w 1325881"/>
              <a:gd name="connsiteY56" fmla="*/ 786240 h 862358"/>
              <a:gd name="connsiteX57" fmla="*/ 871112 w 1325881"/>
              <a:gd name="connsiteY57" fmla="*/ 840222 h 862358"/>
              <a:gd name="connsiteX58" fmla="*/ 840598 w 1325881"/>
              <a:gd name="connsiteY58" fmla="*/ 862358 h 862358"/>
              <a:gd name="connsiteX59" fmla="*/ 810186 w 1325881"/>
              <a:gd name="connsiteY59" fmla="*/ 862358 h 862358"/>
              <a:gd name="connsiteX60" fmla="*/ 779672 w 1325881"/>
              <a:gd name="connsiteY60" fmla="*/ 840222 h 862358"/>
              <a:gd name="connsiteX61" fmla="*/ 779672 w 1325881"/>
              <a:gd name="connsiteY61" fmla="*/ 786240 h 862358"/>
              <a:gd name="connsiteX62" fmla="*/ 708660 w 1325881"/>
              <a:gd name="connsiteY62" fmla="*/ 786240 h 862358"/>
              <a:gd name="connsiteX63" fmla="*/ 708660 w 1325881"/>
              <a:gd name="connsiteY63" fmla="*/ 840222 h 862358"/>
              <a:gd name="connsiteX64" fmla="*/ 678146 w 1325881"/>
              <a:gd name="connsiteY64" fmla="*/ 862358 h 862358"/>
              <a:gd name="connsiteX65" fmla="*/ 647734 w 1325881"/>
              <a:gd name="connsiteY65" fmla="*/ 862358 h 862358"/>
              <a:gd name="connsiteX66" fmla="*/ 617220 w 1325881"/>
              <a:gd name="connsiteY66" fmla="*/ 840222 h 862358"/>
              <a:gd name="connsiteX67" fmla="*/ 617220 w 1325881"/>
              <a:gd name="connsiteY67" fmla="*/ 786240 h 862358"/>
              <a:gd name="connsiteX68" fmla="*/ 546208 w 1325881"/>
              <a:gd name="connsiteY68" fmla="*/ 786240 h 862358"/>
              <a:gd name="connsiteX69" fmla="*/ 546208 w 1325881"/>
              <a:gd name="connsiteY69" fmla="*/ 840222 h 862358"/>
              <a:gd name="connsiteX70" fmla="*/ 515694 w 1325881"/>
              <a:gd name="connsiteY70" fmla="*/ 862358 h 862358"/>
              <a:gd name="connsiteX71" fmla="*/ 485282 w 1325881"/>
              <a:gd name="connsiteY71" fmla="*/ 862358 h 862358"/>
              <a:gd name="connsiteX72" fmla="*/ 454768 w 1325881"/>
              <a:gd name="connsiteY72" fmla="*/ 840222 h 862358"/>
              <a:gd name="connsiteX73" fmla="*/ 454768 w 1325881"/>
              <a:gd name="connsiteY73" fmla="*/ 786240 h 862358"/>
              <a:gd name="connsiteX74" fmla="*/ 383756 w 1325881"/>
              <a:gd name="connsiteY74" fmla="*/ 786240 h 862358"/>
              <a:gd name="connsiteX75" fmla="*/ 383756 w 1325881"/>
              <a:gd name="connsiteY75" fmla="*/ 840222 h 862358"/>
              <a:gd name="connsiteX76" fmla="*/ 353242 w 1325881"/>
              <a:gd name="connsiteY76" fmla="*/ 862358 h 862358"/>
              <a:gd name="connsiteX77" fmla="*/ 322830 w 1325881"/>
              <a:gd name="connsiteY77" fmla="*/ 862358 h 862358"/>
              <a:gd name="connsiteX78" fmla="*/ 292316 w 1325881"/>
              <a:gd name="connsiteY78" fmla="*/ 840222 h 862358"/>
              <a:gd name="connsiteX79" fmla="*/ 292316 w 1325881"/>
              <a:gd name="connsiteY79" fmla="*/ 786240 h 862358"/>
              <a:gd name="connsiteX80" fmla="*/ 221304 w 1325881"/>
              <a:gd name="connsiteY80" fmla="*/ 786240 h 862358"/>
              <a:gd name="connsiteX81" fmla="*/ 221304 w 1325881"/>
              <a:gd name="connsiteY81" fmla="*/ 840222 h 862358"/>
              <a:gd name="connsiteX82" fmla="*/ 190790 w 1325881"/>
              <a:gd name="connsiteY82" fmla="*/ 862358 h 862358"/>
              <a:gd name="connsiteX83" fmla="*/ 160378 w 1325881"/>
              <a:gd name="connsiteY83" fmla="*/ 862358 h 862358"/>
              <a:gd name="connsiteX84" fmla="*/ 129864 w 1325881"/>
              <a:gd name="connsiteY84" fmla="*/ 840222 h 862358"/>
              <a:gd name="connsiteX85" fmla="*/ 129864 w 1325881"/>
              <a:gd name="connsiteY85" fmla="*/ 786240 h 862358"/>
              <a:gd name="connsiteX86" fmla="*/ 40477 w 1325881"/>
              <a:gd name="connsiteY86" fmla="*/ 786240 h 862358"/>
              <a:gd name="connsiteX87" fmla="*/ 0 w 1325881"/>
              <a:gd name="connsiteY87" fmla="*/ 745763 h 862358"/>
              <a:gd name="connsiteX88" fmla="*/ 0 w 1325881"/>
              <a:gd name="connsiteY88" fmla="*/ 116596 h 862358"/>
              <a:gd name="connsiteX89" fmla="*/ 40477 w 1325881"/>
              <a:gd name="connsiteY89" fmla="*/ 76119 h 862358"/>
              <a:gd name="connsiteX90" fmla="*/ 129864 w 1325881"/>
              <a:gd name="connsiteY90" fmla="*/ 76119 h 862358"/>
              <a:gd name="connsiteX91" fmla="*/ 129864 w 1325881"/>
              <a:gd name="connsiteY91" fmla="*/ 22137 h 862358"/>
              <a:gd name="connsiteX92" fmla="*/ 160378 w 1325881"/>
              <a:gd name="connsiteY92" fmla="*/ 0 h 862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1325881" h="862358">
                <a:moveTo>
                  <a:pt x="160378" y="0"/>
                </a:moveTo>
                <a:lnTo>
                  <a:pt x="190790" y="0"/>
                </a:lnTo>
                <a:cubicBezTo>
                  <a:pt x="207642" y="0"/>
                  <a:pt x="221304" y="9911"/>
                  <a:pt x="221304" y="22137"/>
                </a:cubicBezTo>
                <a:lnTo>
                  <a:pt x="221304" y="76119"/>
                </a:lnTo>
                <a:lnTo>
                  <a:pt x="292316" y="76119"/>
                </a:lnTo>
                <a:lnTo>
                  <a:pt x="292316" y="22137"/>
                </a:lnTo>
                <a:cubicBezTo>
                  <a:pt x="292316" y="9911"/>
                  <a:pt x="305978" y="0"/>
                  <a:pt x="322830" y="0"/>
                </a:cubicBezTo>
                <a:lnTo>
                  <a:pt x="353242" y="0"/>
                </a:lnTo>
                <a:cubicBezTo>
                  <a:pt x="370094" y="0"/>
                  <a:pt x="383756" y="9911"/>
                  <a:pt x="383756" y="22137"/>
                </a:cubicBezTo>
                <a:lnTo>
                  <a:pt x="383756" y="76119"/>
                </a:lnTo>
                <a:lnTo>
                  <a:pt x="454768" y="76119"/>
                </a:lnTo>
                <a:lnTo>
                  <a:pt x="454768" y="22137"/>
                </a:lnTo>
                <a:cubicBezTo>
                  <a:pt x="454768" y="9911"/>
                  <a:pt x="468430" y="0"/>
                  <a:pt x="485282" y="0"/>
                </a:cubicBezTo>
                <a:lnTo>
                  <a:pt x="515694" y="0"/>
                </a:lnTo>
                <a:cubicBezTo>
                  <a:pt x="532546" y="0"/>
                  <a:pt x="546208" y="9911"/>
                  <a:pt x="546208" y="22137"/>
                </a:cubicBezTo>
                <a:lnTo>
                  <a:pt x="546208" y="76119"/>
                </a:lnTo>
                <a:lnTo>
                  <a:pt x="617220" y="76119"/>
                </a:lnTo>
                <a:lnTo>
                  <a:pt x="617220" y="22137"/>
                </a:lnTo>
                <a:cubicBezTo>
                  <a:pt x="617220" y="9911"/>
                  <a:pt x="630882" y="0"/>
                  <a:pt x="647734" y="0"/>
                </a:cubicBezTo>
                <a:lnTo>
                  <a:pt x="678146" y="0"/>
                </a:lnTo>
                <a:cubicBezTo>
                  <a:pt x="694998" y="0"/>
                  <a:pt x="708660" y="9911"/>
                  <a:pt x="708660" y="22137"/>
                </a:cubicBezTo>
                <a:lnTo>
                  <a:pt x="708660" y="76119"/>
                </a:lnTo>
                <a:lnTo>
                  <a:pt x="779672" y="76119"/>
                </a:lnTo>
                <a:lnTo>
                  <a:pt x="779672" y="22137"/>
                </a:lnTo>
                <a:cubicBezTo>
                  <a:pt x="779672" y="9911"/>
                  <a:pt x="793334" y="0"/>
                  <a:pt x="810186" y="0"/>
                </a:cubicBezTo>
                <a:lnTo>
                  <a:pt x="840598" y="0"/>
                </a:lnTo>
                <a:cubicBezTo>
                  <a:pt x="857450" y="0"/>
                  <a:pt x="871112" y="9911"/>
                  <a:pt x="871112" y="22137"/>
                </a:cubicBezTo>
                <a:lnTo>
                  <a:pt x="871112" y="76119"/>
                </a:lnTo>
                <a:lnTo>
                  <a:pt x="942124" y="76119"/>
                </a:lnTo>
                <a:lnTo>
                  <a:pt x="942124" y="22137"/>
                </a:lnTo>
                <a:cubicBezTo>
                  <a:pt x="942124" y="9911"/>
                  <a:pt x="955786" y="0"/>
                  <a:pt x="972638" y="0"/>
                </a:cubicBezTo>
                <a:lnTo>
                  <a:pt x="1003050" y="0"/>
                </a:lnTo>
                <a:cubicBezTo>
                  <a:pt x="1019902" y="0"/>
                  <a:pt x="1033564" y="9911"/>
                  <a:pt x="1033564" y="22137"/>
                </a:cubicBezTo>
                <a:lnTo>
                  <a:pt x="1033564" y="76119"/>
                </a:lnTo>
                <a:lnTo>
                  <a:pt x="1104576" y="76119"/>
                </a:lnTo>
                <a:lnTo>
                  <a:pt x="1104576" y="22137"/>
                </a:lnTo>
                <a:cubicBezTo>
                  <a:pt x="1104576" y="9911"/>
                  <a:pt x="1118238" y="0"/>
                  <a:pt x="1135090" y="0"/>
                </a:cubicBezTo>
                <a:lnTo>
                  <a:pt x="1165502" y="0"/>
                </a:lnTo>
                <a:cubicBezTo>
                  <a:pt x="1182354" y="0"/>
                  <a:pt x="1196016" y="9911"/>
                  <a:pt x="1196016" y="22137"/>
                </a:cubicBezTo>
                <a:lnTo>
                  <a:pt x="1196016" y="76119"/>
                </a:lnTo>
                <a:lnTo>
                  <a:pt x="1285404" y="76119"/>
                </a:lnTo>
                <a:cubicBezTo>
                  <a:pt x="1307759" y="76119"/>
                  <a:pt x="1325881" y="94241"/>
                  <a:pt x="1325881" y="116596"/>
                </a:cubicBezTo>
                <a:lnTo>
                  <a:pt x="1325881" y="745763"/>
                </a:lnTo>
                <a:cubicBezTo>
                  <a:pt x="1325881" y="768118"/>
                  <a:pt x="1307759" y="786240"/>
                  <a:pt x="1285404" y="786240"/>
                </a:cubicBezTo>
                <a:lnTo>
                  <a:pt x="1196016" y="786240"/>
                </a:lnTo>
                <a:lnTo>
                  <a:pt x="1196016" y="840222"/>
                </a:lnTo>
                <a:cubicBezTo>
                  <a:pt x="1196016" y="852447"/>
                  <a:pt x="1182354" y="862358"/>
                  <a:pt x="1165502" y="862358"/>
                </a:cubicBezTo>
                <a:lnTo>
                  <a:pt x="1135090" y="862358"/>
                </a:lnTo>
                <a:cubicBezTo>
                  <a:pt x="1118238" y="862358"/>
                  <a:pt x="1104576" y="852447"/>
                  <a:pt x="1104576" y="840222"/>
                </a:cubicBezTo>
                <a:lnTo>
                  <a:pt x="1104576" y="786240"/>
                </a:lnTo>
                <a:lnTo>
                  <a:pt x="1033564" y="786240"/>
                </a:lnTo>
                <a:lnTo>
                  <a:pt x="1033564" y="840222"/>
                </a:lnTo>
                <a:cubicBezTo>
                  <a:pt x="1033564" y="852447"/>
                  <a:pt x="1019902" y="862358"/>
                  <a:pt x="1003050" y="862358"/>
                </a:cubicBezTo>
                <a:lnTo>
                  <a:pt x="972638" y="862358"/>
                </a:lnTo>
                <a:cubicBezTo>
                  <a:pt x="955786" y="862358"/>
                  <a:pt x="942124" y="852447"/>
                  <a:pt x="942124" y="840222"/>
                </a:cubicBezTo>
                <a:lnTo>
                  <a:pt x="942124" y="786240"/>
                </a:lnTo>
                <a:lnTo>
                  <a:pt x="871112" y="786240"/>
                </a:lnTo>
                <a:lnTo>
                  <a:pt x="871112" y="840222"/>
                </a:lnTo>
                <a:cubicBezTo>
                  <a:pt x="871112" y="852447"/>
                  <a:pt x="857450" y="862358"/>
                  <a:pt x="840598" y="862358"/>
                </a:cubicBezTo>
                <a:lnTo>
                  <a:pt x="810186" y="862358"/>
                </a:lnTo>
                <a:cubicBezTo>
                  <a:pt x="793334" y="862358"/>
                  <a:pt x="779672" y="852447"/>
                  <a:pt x="779672" y="840222"/>
                </a:cubicBezTo>
                <a:lnTo>
                  <a:pt x="779672" y="786240"/>
                </a:lnTo>
                <a:lnTo>
                  <a:pt x="708660" y="786240"/>
                </a:lnTo>
                <a:lnTo>
                  <a:pt x="708660" y="840222"/>
                </a:lnTo>
                <a:cubicBezTo>
                  <a:pt x="708660" y="852447"/>
                  <a:pt x="694998" y="862358"/>
                  <a:pt x="678146" y="862358"/>
                </a:cubicBezTo>
                <a:lnTo>
                  <a:pt x="647734" y="862358"/>
                </a:lnTo>
                <a:cubicBezTo>
                  <a:pt x="630882" y="862358"/>
                  <a:pt x="617220" y="852447"/>
                  <a:pt x="617220" y="840222"/>
                </a:cubicBezTo>
                <a:lnTo>
                  <a:pt x="617220" y="786240"/>
                </a:lnTo>
                <a:lnTo>
                  <a:pt x="546208" y="786240"/>
                </a:lnTo>
                <a:lnTo>
                  <a:pt x="546208" y="840222"/>
                </a:lnTo>
                <a:cubicBezTo>
                  <a:pt x="546208" y="852447"/>
                  <a:pt x="532546" y="862358"/>
                  <a:pt x="515694" y="862358"/>
                </a:cubicBezTo>
                <a:lnTo>
                  <a:pt x="485282" y="862358"/>
                </a:lnTo>
                <a:cubicBezTo>
                  <a:pt x="468430" y="862358"/>
                  <a:pt x="454768" y="852447"/>
                  <a:pt x="454768" y="840222"/>
                </a:cubicBezTo>
                <a:lnTo>
                  <a:pt x="454768" y="786240"/>
                </a:lnTo>
                <a:lnTo>
                  <a:pt x="383756" y="786240"/>
                </a:lnTo>
                <a:lnTo>
                  <a:pt x="383756" y="840222"/>
                </a:lnTo>
                <a:cubicBezTo>
                  <a:pt x="383756" y="852447"/>
                  <a:pt x="370094" y="862358"/>
                  <a:pt x="353242" y="862358"/>
                </a:cubicBezTo>
                <a:lnTo>
                  <a:pt x="322830" y="862358"/>
                </a:lnTo>
                <a:cubicBezTo>
                  <a:pt x="305978" y="862358"/>
                  <a:pt x="292316" y="852447"/>
                  <a:pt x="292316" y="840222"/>
                </a:cubicBezTo>
                <a:lnTo>
                  <a:pt x="292316" y="786240"/>
                </a:lnTo>
                <a:lnTo>
                  <a:pt x="221304" y="786240"/>
                </a:lnTo>
                <a:lnTo>
                  <a:pt x="221304" y="840222"/>
                </a:lnTo>
                <a:cubicBezTo>
                  <a:pt x="221304" y="852447"/>
                  <a:pt x="207642" y="862358"/>
                  <a:pt x="190790" y="862358"/>
                </a:cubicBezTo>
                <a:lnTo>
                  <a:pt x="160378" y="862358"/>
                </a:lnTo>
                <a:cubicBezTo>
                  <a:pt x="143526" y="862358"/>
                  <a:pt x="129864" y="852447"/>
                  <a:pt x="129864" y="840222"/>
                </a:cubicBezTo>
                <a:lnTo>
                  <a:pt x="129864" y="786240"/>
                </a:lnTo>
                <a:lnTo>
                  <a:pt x="40477" y="786240"/>
                </a:lnTo>
                <a:cubicBezTo>
                  <a:pt x="18122" y="786240"/>
                  <a:pt x="0" y="768118"/>
                  <a:pt x="0" y="745763"/>
                </a:cubicBezTo>
                <a:lnTo>
                  <a:pt x="0" y="116596"/>
                </a:lnTo>
                <a:cubicBezTo>
                  <a:pt x="0" y="94241"/>
                  <a:pt x="18122" y="76119"/>
                  <a:pt x="40477" y="76119"/>
                </a:cubicBezTo>
                <a:lnTo>
                  <a:pt x="129864" y="76119"/>
                </a:lnTo>
                <a:lnTo>
                  <a:pt x="129864" y="22137"/>
                </a:lnTo>
                <a:cubicBezTo>
                  <a:pt x="129864" y="9911"/>
                  <a:pt x="143526" y="0"/>
                  <a:pt x="16037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직사각형 113">
            <a:extLst>
              <a:ext uri="{FF2B5EF4-FFF2-40B4-BE49-F238E27FC236}">
                <a16:creationId xmlns:a16="http://schemas.microsoft.com/office/drawing/2014/main" id="{C04FC9BD-F4FD-4C38-9D3E-3FF4461CB1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0960" y="4538614"/>
            <a:ext cx="10467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charset="0"/>
              </a:rPr>
              <a:t>2018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29" name="직사각형 113">
            <a:extLst>
              <a:ext uri="{FF2B5EF4-FFF2-40B4-BE49-F238E27FC236}">
                <a16:creationId xmlns:a16="http://schemas.microsoft.com/office/drawing/2014/main" id="{C6BFD9F8-830B-4582-BDB4-D46B477F69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2850" y="4538614"/>
            <a:ext cx="10467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charset="0"/>
              </a:rPr>
              <a:t>2020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30" name="직사각형 113">
            <a:extLst>
              <a:ext uri="{FF2B5EF4-FFF2-40B4-BE49-F238E27FC236}">
                <a16:creationId xmlns:a16="http://schemas.microsoft.com/office/drawing/2014/main" id="{0FBF7805-F4C0-4022-A8A1-F57C6C39BF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6905" y="4538614"/>
            <a:ext cx="10467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charset="0"/>
              </a:rPr>
              <a:t>2019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31" name="직사각형 113">
            <a:extLst>
              <a:ext uri="{FF2B5EF4-FFF2-40B4-BE49-F238E27FC236}">
                <a16:creationId xmlns:a16="http://schemas.microsoft.com/office/drawing/2014/main" id="{7896B388-0472-4C18-832D-0BB6C45B6D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0960" y="2017628"/>
            <a:ext cx="10467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charset="0"/>
              </a:rPr>
              <a:t>2017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32" name="직사각형 113">
            <a:extLst>
              <a:ext uri="{FF2B5EF4-FFF2-40B4-BE49-F238E27FC236}">
                <a16:creationId xmlns:a16="http://schemas.microsoft.com/office/drawing/2014/main" id="{FE290418-5AB1-4B01-8785-FE7B53165B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6905" y="2017628"/>
            <a:ext cx="10467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charset="0"/>
              </a:rPr>
              <a:t>2016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33" name="직사각형 113">
            <a:extLst>
              <a:ext uri="{FF2B5EF4-FFF2-40B4-BE49-F238E27FC236}">
                <a16:creationId xmlns:a16="http://schemas.microsoft.com/office/drawing/2014/main" id="{4D61E6E0-3279-45FD-A4BE-5BB4F696AD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2850" y="2017628"/>
            <a:ext cx="10467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charset="0"/>
              </a:rPr>
              <a:t>2015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34" name="직사각형 113">
            <a:extLst>
              <a:ext uri="{FF2B5EF4-FFF2-40B4-BE49-F238E27FC236}">
                <a16:creationId xmlns:a16="http://schemas.microsoft.com/office/drawing/2014/main" id="{4A22BA5D-7234-41B5-8686-CFCB96F205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8795" y="2017628"/>
            <a:ext cx="10467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charset="0"/>
              </a:rPr>
              <a:t>2014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10080F2-DC61-4320-ACE0-67A1388F9F7C}"/>
              </a:ext>
            </a:extLst>
          </p:cNvPr>
          <p:cNvGrpSpPr/>
          <p:nvPr/>
        </p:nvGrpSpPr>
        <p:grpSpPr>
          <a:xfrm>
            <a:off x="10028533" y="4005914"/>
            <a:ext cx="1299325" cy="1065399"/>
            <a:chOff x="5236240" y="2093096"/>
            <a:chExt cx="2154752" cy="1766817"/>
          </a:xfrm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2BD364AD-951B-4020-BB57-FFCE790338A7}"/>
                </a:ext>
              </a:extLst>
            </p:cNvPr>
            <p:cNvSpPr/>
            <p:nvPr/>
          </p:nvSpPr>
          <p:spPr>
            <a:xfrm>
              <a:off x="5236240" y="2093096"/>
              <a:ext cx="2154752" cy="1766817"/>
            </a:xfrm>
            <a:custGeom>
              <a:avLst/>
              <a:gdLst>
                <a:gd name="connsiteX0" fmla="*/ 1634581 w 2154752"/>
                <a:gd name="connsiteY0" fmla="*/ 0 h 1766817"/>
                <a:gd name="connsiteX1" fmla="*/ 2144346 w 2154752"/>
                <a:gd name="connsiteY1" fmla="*/ 295300 h 1766817"/>
                <a:gd name="connsiteX2" fmla="*/ 2154751 w 2154752"/>
                <a:gd name="connsiteY2" fmla="*/ 289297 h 1766817"/>
                <a:gd name="connsiteX3" fmla="*/ 2154751 w 2154752"/>
                <a:gd name="connsiteY3" fmla="*/ 301328 h 1766817"/>
                <a:gd name="connsiteX4" fmla="*/ 2154752 w 2154752"/>
                <a:gd name="connsiteY4" fmla="*/ 301328 h 1766817"/>
                <a:gd name="connsiteX5" fmla="*/ 2154751 w 2154752"/>
                <a:gd name="connsiteY5" fmla="*/ 301329 h 1766817"/>
                <a:gd name="connsiteX6" fmla="*/ 2154751 w 2154752"/>
                <a:gd name="connsiteY6" fmla="*/ 489622 h 1766817"/>
                <a:gd name="connsiteX7" fmla="*/ 2084004 w 2154752"/>
                <a:gd name="connsiteY7" fmla="*/ 530321 h 1766817"/>
                <a:gd name="connsiteX8" fmla="*/ 2083544 w 2154752"/>
                <a:gd name="connsiteY8" fmla="*/ 606954 h 1766817"/>
                <a:gd name="connsiteX9" fmla="*/ 2050718 w 2154752"/>
                <a:gd name="connsiteY9" fmla="*/ 629175 h 1766817"/>
                <a:gd name="connsiteX10" fmla="*/ 2049876 w 2154752"/>
                <a:gd name="connsiteY10" fmla="*/ 944645 h 1766817"/>
                <a:gd name="connsiteX11" fmla="*/ 2017723 w 2154752"/>
                <a:gd name="connsiteY11" fmla="*/ 963330 h 1766817"/>
                <a:gd name="connsiteX12" fmla="*/ 2015703 w 2154752"/>
                <a:gd name="connsiteY12" fmla="*/ 647019 h 1766817"/>
                <a:gd name="connsiteX13" fmla="*/ 1981193 w 2154752"/>
                <a:gd name="connsiteY13" fmla="*/ 662675 h 1766817"/>
                <a:gd name="connsiteX14" fmla="*/ 1981015 w 2154752"/>
                <a:gd name="connsiteY14" fmla="*/ 589569 h 1766817"/>
                <a:gd name="connsiteX15" fmla="*/ 1910157 w 2154752"/>
                <a:gd name="connsiteY15" fmla="*/ 630332 h 1766817"/>
                <a:gd name="connsiteX16" fmla="*/ 1909649 w 2154752"/>
                <a:gd name="connsiteY16" fmla="*/ 707453 h 1766817"/>
                <a:gd name="connsiteX17" fmla="*/ 1876822 w 2154752"/>
                <a:gd name="connsiteY17" fmla="*/ 729674 h 1766817"/>
                <a:gd name="connsiteX18" fmla="*/ 1875981 w 2154752"/>
                <a:gd name="connsiteY18" fmla="*/ 1045143 h 1766817"/>
                <a:gd name="connsiteX19" fmla="*/ 1843828 w 2154752"/>
                <a:gd name="connsiteY19" fmla="*/ 1063661 h 1766817"/>
                <a:gd name="connsiteX20" fmla="*/ 1841808 w 2154752"/>
                <a:gd name="connsiteY20" fmla="*/ 747518 h 1766817"/>
                <a:gd name="connsiteX21" fmla="*/ 1807297 w 2154752"/>
                <a:gd name="connsiteY21" fmla="*/ 763173 h 1766817"/>
                <a:gd name="connsiteX22" fmla="*/ 1807118 w 2154752"/>
                <a:gd name="connsiteY22" fmla="*/ 689609 h 1766817"/>
                <a:gd name="connsiteX23" fmla="*/ 1736388 w 2154752"/>
                <a:gd name="connsiteY23" fmla="*/ 730299 h 1766817"/>
                <a:gd name="connsiteX24" fmla="*/ 1735923 w 2154752"/>
                <a:gd name="connsiteY24" fmla="*/ 807951 h 1766817"/>
                <a:gd name="connsiteX25" fmla="*/ 1702928 w 2154752"/>
                <a:gd name="connsiteY25" fmla="*/ 830172 h 1766817"/>
                <a:gd name="connsiteX26" fmla="*/ 1702086 w 2154752"/>
                <a:gd name="connsiteY26" fmla="*/ 1145473 h 1766817"/>
                <a:gd name="connsiteX27" fmla="*/ 1670102 w 2154752"/>
                <a:gd name="connsiteY27" fmla="*/ 1164159 h 1766817"/>
                <a:gd name="connsiteX28" fmla="*/ 1667914 w 2154752"/>
                <a:gd name="connsiteY28" fmla="*/ 848017 h 1766817"/>
                <a:gd name="connsiteX29" fmla="*/ 1633403 w 2154752"/>
                <a:gd name="connsiteY29" fmla="*/ 863672 h 1766817"/>
                <a:gd name="connsiteX30" fmla="*/ 1633223 w 2154752"/>
                <a:gd name="connsiteY30" fmla="*/ 789648 h 1766817"/>
                <a:gd name="connsiteX31" fmla="*/ 1562495 w 2154752"/>
                <a:gd name="connsiteY31" fmla="*/ 830337 h 1766817"/>
                <a:gd name="connsiteX32" fmla="*/ 1562027 w 2154752"/>
                <a:gd name="connsiteY32" fmla="*/ 908283 h 1766817"/>
                <a:gd name="connsiteX33" fmla="*/ 1529201 w 2154752"/>
                <a:gd name="connsiteY33" fmla="*/ 930503 h 1766817"/>
                <a:gd name="connsiteX34" fmla="*/ 1528191 w 2154752"/>
                <a:gd name="connsiteY34" fmla="*/ 1245973 h 1766817"/>
                <a:gd name="connsiteX35" fmla="*/ 1496206 w 2154752"/>
                <a:gd name="connsiteY35" fmla="*/ 1264658 h 1766817"/>
                <a:gd name="connsiteX36" fmla="*/ 1494018 w 2154752"/>
                <a:gd name="connsiteY36" fmla="*/ 948516 h 1766817"/>
                <a:gd name="connsiteX37" fmla="*/ 1459508 w 2154752"/>
                <a:gd name="connsiteY37" fmla="*/ 964003 h 1766817"/>
                <a:gd name="connsiteX38" fmla="*/ 1459372 w 2154752"/>
                <a:gd name="connsiteY38" fmla="*/ 889662 h 1766817"/>
                <a:gd name="connsiteX39" fmla="*/ 1388601 w 2154752"/>
                <a:gd name="connsiteY39" fmla="*/ 930375 h 1766817"/>
                <a:gd name="connsiteX40" fmla="*/ 1388131 w 2154752"/>
                <a:gd name="connsiteY40" fmla="*/ 1008781 h 1766817"/>
                <a:gd name="connsiteX41" fmla="*/ 1355305 w 2154752"/>
                <a:gd name="connsiteY41" fmla="*/ 1031002 h 1766817"/>
                <a:gd name="connsiteX42" fmla="*/ 1354295 w 2154752"/>
                <a:gd name="connsiteY42" fmla="*/ 1346471 h 1766817"/>
                <a:gd name="connsiteX43" fmla="*/ 1322310 w 2154752"/>
                <a:gd name="connsiteY43" fmla="*/ 1364989 h 1766817"/>
                <a:gd name="connsiteX44" fmla="*/ 1320290 w 2154752"/>
                <a:gd name="connsiteY44" fmla="*/ 1048846 h 1766817"/>
                <a:gd name="connsiteX45" fmla="*/ 1285612 w 2154752"/>
                <a:gd name="connsiteY45" fmla="*/ 1064502 h 1766817"/>
                <a:gd name="connsiteX46" fmla="*/ 1285476 w 2154752"/>
                <a:gd name="connsiteY46" fmla="*/ 989701 h 1766817"/>
                <a:gd name="connsiteX47" fmla="*/ 1214709 w 2154752"/>
                <a:gd name="connsiteY47" fmla="*/ 1030412 h 1766817"/>
                <a:gd name="connsiteX48" fmla="*/ 1214236 w 2154752"/>
                <a:gd name="connsiteY48" fmla="*/ 1109281 h 1766817"/>
                <a:gd name="connsiteX49" fmla="*/ 1181410 w 2154752"/>
                <a:gd name="connsiteY49" fmla="*/ 1131501 h 1766817"/>
                <a:gd name="connsiteX50" fmla="*/ 1180568 w 2154752"/>
                <a:gd name="connsiteY50" fmla="*/ 1446802 h 1766817"/>
                <a:gd name="connsiteX51" fmla="*/ 1148416 w 2154752"/>
                <a:gd name="connsiteY51" fmla="*/ 1465488 h 1766817"/>
                <a:gd name="connsiteX52" fmla="*/ 1146395 w 2154752"/>
                <a:gd name="connsiteY52" fmla="*/ 1149346 h 1766817"/>
                <a:gd name="connsiteX53" fmla="*/ 1111885 w 2154752"/>
                <a:gd name="connsiteY53" fmla="*/ 1165001 h 1766817"/>
                <a:gd name="connsiteX54" fmla="*/ 1111702 w 2154752"/>
                <a:gd name="connsiteY54" fmla="*/ 1089671 h 1766817"/>
                <a:gd name="connsiteX55" fmla="*/ 1040864 w 2154752"/>
                <a:gd name="connsiteY55" fmla="*/ 1130422 h 1766817"/>
                <a:gd name="connsiteX56" fmla="*/ 1040342 w 2154752"/>
                <a:gd name="connsiteY56" fmla="*/ 1209612 h 1766817"/>
                <a:gd name="connsiteX57" fmla="*/ 1007515 w 2154752"/>
                <a:gd name="connsiteY57" fmla="*/ 1231832 h 1766817"/>
                <a:gd name="connsiteX58" fmla="*/ 1006673 w 2154752"/>
                <a:gd name="connsiteY58" fmla="*/ 1547301 h 1766817"/>
                <a:gd name="connsiteX59" fmla="*/ 974521 w 2154752"/>
                <a:gd name="connsiteY59" fmla="*/ 1565987 h 1766817"/>
                <a:gd name="connsiteX60" fmla="*/ 972501 w 2154752"/>
                <a:gd name="connsiteY60" fmla="*/ 1249845 h 1766817"/>
                <a:gd name="connsiteX61" fmla="*/ 937990 w 2154752"/>
                <a:gd name="connsiteY61" fmla="*/ 1265500 h 1766817"/>
                <a:gd name="connsiteX62" fmla="*/ 937806 w 2154752"/>
                <a:gd name="connsiteY62" fmla="*/ 1189710 h 1766817"/>
                <a:gd name="connsiteX63" fmla="*/ 867092 w 2154752"/>
                <a:gd name="connsiteY63" fmla="*/ 1230390 h 1766817"/>
                <a:gd name="connsiteX64" fmla="*/ 866614 w 2154752"/>
                <a:gd name="connsiteY64" fmla="*/ 1310110 h 1766817"/>
                <a:gd name="connsiteX65" fmla="*/ 833788 w 2154752"/>
                <a:gd name="connsiteY65" fmla="*/ 1332331 h 1766817"/>
                <a:gd name="connsiteX66" fmla="*/ 832777 w 2154752"/>
                <a:gd name="connsiteY66" fmla="*/ 1647800 h 1766817"/>
                <a:gd name="connsiteX67" fmla="*/ 800793 w 2154752"/>
                <a:gd name="connsiteY67" fmla="*/ 1666318 h 1766817"/>
                <a:gd name="connsiteX68" fmla="*/ 798605 w 2154752"/>
                <a:gd name="connsiteY68" fmla="*/ 1350175 h 1766817"/>
                <a:gd name="connsiteX69" fmla="*/ 764094 w 2154752"/>
                <a:gd name="connsiteY69" fmla="*/ 1365831 h 1766817"/>
                <a:gd name="connsiteX70" fmla="*/ 763909 w 2154752"/>
                <a:gd name="connsiteY70" fmla="*/ 1289750 h 1766817"/>
                <a:gd name="connsiteX71" fmla="*/ 693200 w 2154752"/>
                <a:gd name="connsiteY71" fmla="*/ 1330428 h 1766817"/>
                <a:gd name="connsiteX72" fmla="*/ 692719 w 2154752"/>
                <a:gd name="connsiteY72" fmla="*/ 1410609 h 1766817"/>
                <a:gd name="connsiteX73" fmla="*/ 659893 w 2154752"/>
                <a:gd name="connsiteY73" fmla="*/ 1432830 h 1766817"/>
                <a:gd name="connsiteX74" fmla="*/ 658883 w 2154752"/>
                <a:gd name="connsiteY74" fmla="*/ 1748299 h 1766817"/>
                <a:gd name="connsiteX75" fmla="*/ 626899 w 2154752"/>
                <a:gd name="connsiteY75" fmla="*/ 1766817 h 1766817"/>
                <a:gd name="connsiteX76" fmla="*/ 624710 w 2154752"/>
                <a:gd name="connsiteY76" fmla="*/ 1450674 h 1766817"/>
                <a:gd name="connsiteX77" fmla="*/ 590200 w 2154752"/>
                <a:gd name="connsiteY77" fmla="*/ 1466330 h 1766817"/>
                <a:gd name="connsiteX78" fmla="*/ 590060 w 2154752"/>
                <a:gd name="connsiteY78" fmla="*/ 1389762 h 1766817"/>
                <a:gd name="connsiteX79" fmla="*/ 520170 w 2154752"/>
                <a:gd name="connsiteY79" fmla="*/ 1429969 h 1766817"/>
                <a:gd name="connsiteX80" fmla="*/ 520170 w 2154752"/>
                <a:gd name="connsiteY80" fmla="*/ 1429968 h 1766817"/>
                <a:gd name="connsiteX81" fmla="*/ 341434 w 2154752"/>
                <a:gd name="connsiteY81" fmla="*/ 1327238 h 1766817"/>
                <a:gd name="connsiteX82" fmla="*/ 341393 w 2154752"/>
                <a:gd name="connsiteY82" fmla="*/ 1342511 h 1766817"/>
                <a:gd name="connsiteX83" fmla="*/ 309240 w 2154752"/>
                <a:gd name="connsiteY83" fmla="*/ 1361197 h 1766817"/>
                <a:gd name="connsiteX84" fmla="*/ 308904 w 2154752"/>
                <a:gd name="connsiteY84" fmla="*/ 1308541 h 1766817"/>
                <a:gd name="connsiteX85" fmla="*/ 168073 w 2154752"/>
                <a:gd name="connsiteY85" fmla="*/ 1227598 h 1766817"/>
                <a:gd name="connsiteX86" fmla="*/ 167498 w 2154752"/>
                <a:gd name="connsiteY86" fmla="*/ 1443011 h 1766817"/>
                <a:gd name="connsiteX87" fmla="*/ 135346 w 2154752"/>
                <a:gd name="connsiteY87" fmla="*/ 1461696 h 1766817"/>
                <a:gd name="connsiteX88" fmla="*/ 133724 w 2154752"/>
                <a:gd name="connsiteY88" fmla="*/ 1207855 h 1766817"/>
                <a:gd name="connsiteX89" fmla="*/ 0 w 2154752"/>
                <a:gd name="connsiteY89" fmla="*/ 1130997 h 1766817"/>
                <a:gd name="connsiteX90" fmla="*/ 0 w 2154752"/>
                <a:gd name="connsiteY90" fmla="*/ 942704 h 1766817"/>
                <a:gd name="connsiteX91" fmla="*/ 0 w 2154752"/>
                <a:gd name="connsiteY91" fmla="*/ 930672 h 1766817"/>
                <a:gd name="connsiteX92" fmla="*/ 10402 w 2154752"/>
                <a:gd name="connsiteY92" fmla="*/ 936705 h 1766817"/>
                <a:gd name="connsiteX93" fmla="*/ 98145 w 2154752"/>
                <a:gd name="connsiteY93" fmla="*/ 886102 h 1766817"/>
                <a:gd name="connsiteX94" fmla="*/ 98142 w 2154752"/>
                <a:gd name="connsiteY94" fmla="*/ 884963 h 1766817"/>
                <a:gd name="connsiteX95" fmla="*/ 203018 w 2154752"/>
                <a:gd name="connsiteY95" fmla="*/ 824529 h 1766817"/>
                <a:gd name="connsiteX96" fmla="*/ 203011 w 2154752"/>
                <a:gd name="connsiteY96" fmla="*/ 825623 h 1766817"/>
                <a:gd name="connsiteX97" fmla="*/ 272040 w 2154752"/>
                <a:gd name="connsiteY97" fmla="*/ 785812 h 1766817"/>
                <a:gd name="connsiteX98" fmla="*/ 272037 w 2154752"/>
                <a:gd name="connsiteY98" fmla="*/ 784464 h 1766817"/>
                <a:gd name="connsiteX99" fmla="*/ 376745 w 2154752"/>
                <a:gd name="connsiteY99" fmla="*/ 724030 h 1766817"/>
                <a:gd name="connsiteX100" fmla="*/ 376736 w 2154752"/>
                <a:gd name="connsiteY100" fmla="*/ 725431 h 1766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</a:cxnLst>
              <a:rect l="l" t="t" r="r" b="b"/>
              <a:pathLst>
                <a:path w="2154752" h="1766817">
                  <a:moveTo>
                    <a:pt x="1634581" y="0"/>
                  </a:moveTo>
                  <a:lnTo>
                    <a:pt x="2144346" y="295300"/>
                  </a:lnTo>
                  <a:lnTo>
                    <a:pt x="2154751" y="289297"/>
                  </a:lnTo>
                  <a:lnTo>
                    <a:pt x="2154751" y="301328"/>
                  </a:lnTo>
                  <a:lnTo>
                    <a:pt x="2154752" y="301328"/>
                  </a:lnTo>
                  <a:lnTo>
                    <a:pt x="2154751" y="301329"/>
                  </a:lnTo>
                  <a:lnTo>
                    <a:pt x="2154751" y="489622"/>
                  </a:lnTo>
                  <a:lnTo>
                    <a:pt x="2084004" y="530321"/>
                  </a:lnTo>
                  <a:lnTo>
                    <a:pt x="2083544" y="606954"/>
                  </a:lnTo>
                  <a:lnTo>
                    <a:pt x="2050718" y="629175"/>
                  </a:lnTo>
                  <a:lnTo>
                    <a:pt x="2049876" y="944645"/>
                  </a:lnTo>
                  <a:lnTo>
                    <a:pt x="2017723" y="963330"/>
                  </a:lnTo>
                  <a:lnTo>
                    <a:pt x="2015703" y="647019"/>
                  </a:lnTo>
                  <a:lnTo>
                    <a:pt x="1981193" y="662675"/>
                  </a:lnTo>
                  <a:lnTo>
                    <a:pt x="1981015" y="589569"/>
                  </a:lnTo>
                  <a:lnTo>
                    <a:pt x="1910157" y="630332"/>
                  </a:lnTo>
                  <a:lnTo>
                    <a:pt x="1909649" y="707453"/>
                  </a:lnTo>
                  <a:lnTo>
                    <a:pt x="1876822" y="729674"/>
                  </a:lnTo>
                  <a:lnTo>
                    <a:pt x="1875981" y="1045143"/>
                  </a:lnTo>
                  <a:lnTo>
                    <a:pt x="1843828" y="1063661"/>
                  </a:lnTo>
                  <a:lnTo>
                    <a:pt x="1841808" y="747518"/>
                  </a:lnTo>
                  <a:lnTo>
                    <a:pt x="1807297" y="763173"/>
                  </a:lnTo>
                  <a:lnTo>
                    <a:pt x="1807118" y="689609"/>
                  </a:lnTo>
                  <a:lnTo>
                    <a:pt x="1736388" y="730299"/>
                  </a:lnTo>
                  <a:lnTo>
                    <a:pt x="1735923" y="807951"/>
                  </a:lnTo>
                  <a:lnTo>
                    <a:pt x="1702928" y="830172"/>
                  </a:lnTo>
                  <a:lnTo>
                    <a:pt x="1702086" y="1145473"/>
                  </a:lnTo>
                  <a:lnTo>
                    <a:pt x="1670102" y="1164159"/>
                  </a:lnTo>
                  <a:lnTo>
                    <a:pt x="1667914" y="848017"/>
                  </a:lnTo>
                  <a:lnTo>
                    <a:pt x="1633403" y="863672"/>
                  </a:lnTo>
                  <a:lnTo>
                    <a:pt x="1633223" y="789648"/>
                  </a:lnTo>
                  <a:lnTo>
                    <a:pt x="1562495" y="830337"/>
                  </a:lnTo>
                  <a:lnTo>
                    <a:pt x="1562027" y="908283"/>
                  </a:lnTo>
                  <a:lnTo>
                    <a:pt x="1529201" y="930503"/>
                  </a:lnTo>
                  <a:lnTo>
                    <a:pt x="1528191" y="1245973"/>
                  </a:lnTo>
                  <a:lnTo>
                    <a:pt x="1496206" y="1264658"/>
                  </a:lnTo>
                  <a:lnTo>
                    <a:pt x="1494018" y="948516"/>
                  </a:lnTo>
                  <a:lnTo>
                    <a:pt x="1459508" y="964003"/>
                  </a:lnTo>
                  <a:lnTo>
                    <a:pt x="1459372" y="889662"/>
                  </a:lnTo>
                  <a:lnTo>
                    <a:pt x="1388601" y="930375"/>
                  </a:lnTo>
                  <a:lnTo>
                    <a:pt x="1388131" y="1008781"/>
                  </a:lnTo>
                  <a:lnTo>
                    <a:pt x="1355305" y="1031002"/>
                  </a:lnTo>
                  <a:lnTo>
                    <a:pt x="1354295" y="1346471"/>
                  </a:lnTo>
                  <a:lnTo>
                    <a:pt x="1322310" y="1364989"/>
                  </a:lnTo>
                  <a:lnTo>
                    <a:pt x="1320290" y="1048846"/>
                  </a:lnTo>
                  <a:lnTo>
                    <a:pt x="1285612" y="1064502"/>
                  </a:lnTo>
                  <a:lnTo>
                    <a:pt x="1285476" y="989701"/>
                  </a:lnTo>
                  <a:lnTo>
                    <a:pt x="1214709" y="1030412"/>
                  </a:lnTo>
                  <a:lnTo>
                    <a:pt x="1214236" y="1109281"/>
                  </a:lnTo>
                  <a:lnTo>
                    <a:pt x="1181410" y="1131501"/>
                  </a:lnTo>
                  <a:lnTo>
                    <a:pt x="1180568" y="1446802"/>
                  </a:lnTo>
                  <a:lnTo>
                    <a:pt x="1148416" y="1465488"/>
                  </a:lnTo>
                  <a:lnTo>
                    <a:pt x="1146395" y="1149346"/>
                  </a:lnTo>
                  <a:lnTo>
                    <a:pt x="1111885" y="1165001"/>
                  </a:lnTo>
                  <a:lnTo>
                    <a:pt x="1111702" y="1089671"/>
                  </a:lnTo>
                  <a:lnTo>
                    <a:pt x="1040864" y="1130422"/>
                  </a:lnTo>
                  <a:lnTo>
                    <a:pt x="1040342" y="1209612"/>
                  </a:lnTo>
                  <a:lnTo>
                    <a:pt x="1007515" y="1231832"/>
                  </a:lnTo>
                  <a:lnTo>
                    <a:pt x="1006673" y="1547301"/>
                  </a:lnTo>
                  <a:lnTo>
                    <a:pt x="974521" y="1565987"/>
                  </a:lnTo>
                  <a:lnTo>
                    <a:pt x="972501" y="1249845"/>
                  </a:lnTo>
                  <a:lnTo>
                    <a:pt x="937990" y="1265500"/>
                  </a:lnTo>
                  <a:lnTo>
                    <a:pt x="937806" y="1189710"/>
                  </a:lnTo>
                  <a:lnTo>
                    <a:pt x="867092" y="1230390"/>
                  </a:lnTo>
                  <a:lnTo>
                    <a:pt x="866614" y="1310110"/>
                  </a:lnTo>
                  <a:lnTo>
                    <a:pt x="833788" y="1332331"/>
                  </a:lnTo>
                  <a:lnTo>
                    <a:pt x="832777" y="1647800"/>
                  </a:lnTo>
                  <a:lnTo>
                    <a:pt x="800793" y="1666318"/>
                  </a:lnTo>
                  <a:lnTo>
                    <a:pt x="798605" y="1350175"/>
                  </a:lnTo>
                  <a:lnTo>
                    <a:pt x="764094" y="1365831"/>
                  </a:lnTo>
                  <a:lnTo>
                    <a:pt x="763909" y="1289750"/>
                  </a:lnTo>
                  <a:lnTo>
                    <a:pt x="693200" y="1330428"/>
                  </a:lnTo>
                  <a:lnTo>
                    <a:pt x="692719" y="1410609"/>
                  </a:lnTo>
                  <a:lnTo>
                    <a:pt x="659893" y="1432830"/>
                  </a:lnTo>
                  <a:lnTo>
                    <a:pt x="658883" y="1748299"/>
                  </a:lnTo>
                  <a:lnTo>
                    <a:pt x="626899" y="1766817"/>
                  </a:lnTo>
                  <a:lnTo>
                    <a:pt x="624710" y="1450674"/>
                  </a:lnTo>
                  <a:lnTo>
                    <a:pt x="590200" y="1466330"/>
                  </a:lnTo>
                  <a:lnTo>
                    <a:pt x="590060" y="1389762"/>
                  </a:lnTo>
                  <a:lnTo>
                    <a:pt x="520170" y="1429969"/>
                  </a:lnTo>
                  <a:lnTo>
                    <a:pt x="520170" y="1429968"/>
                  </a:lnTo>
                  <a:lnTo>
                    <a:pt x="341434" y="1327238"/>
                  </a:lnTo>
                  <a:lnTo>
                    <a:pt x="341393" y="1342511"/>
                  </a:lnTo>
                  <a:lnTo>
                    <a:pt x="309240" y="1361197"/>
                  </a:lnTo>
                  <a:lnTo>
                    <a:pt x="308904" y="1308541"/>
                  </a:lnTo>
                  <a:lnTo>
                    <a:pt x="168073" y="1227598"/>
                  </a:lnTo>
                  <a:lnTo>
                    <a:pt x="167498" y="1443011"/>
                  </a:lnTo>
                  <a:lnTo>
                    <a:pt x="135346" y="1461696"/>
                  </a:lnTo>
                  <a:lnTo>
                    <a:pt x="133724" y="1207855"/>
                  </a:lnTo>
                  <a:lnTo>
                    <a:pt x="0" y="1130997"/>
                  </a:lnTo>
                  <a:lnTo>
                    <a:pt x="0" y="942704"/>
                  </a:lnTo>
                  <a:lnTo>
                    <a:pt x="0" y="930672"/>
                  </a:lnTo>
                  <a:lnTo>
                    <a:pt x="10402" y="936705"/>
                  </a:lnTo>
                  <a:lnTo>
                    <a:pt x="98145" y="886102"/>
                  </a:lnTo>
                  <a:lnTo>
                    <a:pt x="98142" y="884963"/>
                  </a:lnTo>
                  <a:lnTo>
                    <a:pt x="203018" y="824529"/>
                  </a:lnTo>
                  <a:lnTo>
                    <a:pt x="203011" y="825623"/>
                  </a:lnTo>
                  <a:lnTo>
                    <a:pt x="272040" y="785812"/>
                  </a:lnTo>
                  <a:lnTo>
                    <a:pt x="272037" y="784464"/>
                  </a:lnTo>
                  <a:lnTo>
                    <a:pt x="376745" y="724030"/>
                  </a:lnTo>
                  <a:lnTo>
                    <a:pt x="376736" y="725431"/>
                  </a:lnTo>
                  <a:close/>
                </a:path>
              </a:pathLst>
            </a:custGeom>
            <a:solidFill>
              <a:schemeClr val="tx1"/>
            </a:solidFill>
            <a:ln w="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4A03CFFB-9F2A-4E3C-BB8A-53681C482A8F}"/>
                </a:ext>
              </a:extLst>
            </p:cNvPr>
            <p:cNvSpPr/>
            <p:nvPr/>
          </p:nvSpPr>
          <p:spPr>
            <a:xfrm>
              <a:off x="5916975" y="2465576"/>
              <a:ext cx="823384" cy="475504"/>
            </a:xfrm>
            <a:custGeom>
              <a:avLst/>
              <a:gdLst>
                <a:gd name="connsiteX0" fmla="*/ 2617372 w 3450295"/>
                <a:gd name="connsiteY0" fmla="*/ 0 h 1992545"/>
                <a:gd name="connsiteX1" fmla="*/ 0 w 3450295"/>
                <a:gd name="connsiteY1" fmla="*/ 1509504 h 1992545"/>
                <a:gd name="connsiteX2" fmla="*/ 832923 w 3450295"/>
                <a:gd name="connsiteY2" fmla="*/ 1992546 h 1992545"/>
                <a:gd name="connsiteX3" fmla="*/ 3450295 w 3450295"/>
                <a:gd name="connsiteY3" fmla="*/ 482502 h 1992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50295" h="1992545">
                  <a:moveTo>
                    <a:pt x="2617372" y="0"/>
                  </a:moveTo>
                  <a:lnTo>
                    <a:pt x="0" y="1509504"/>
                  </a:lnTo>
                  <a:lnTo>
                    <a:pt x="832923" y="1992546"/>
                  </a:lnTo>
                  <a:lnTo>
                    <a:pt x="3450295" y="482502"/>
                  </a:lnTo>
                  <a:close/>
                </a:path>
              </a:pathLst>
            </a:custGeom>
            <a:solidFill>
              <a:schemeClr val="bg1"/>
            </a:solidFill>
            <a:ln w="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5317541-8977-455F-BBF0-10B6B6DD8A17}"/>
              </a:ext>
            </a:extLst>
          </p:cNvPr>
          <p:cNvGrpSpPr/>
          <p:nvPr/>
        </p:nvGrpSpPr>
        <p:grpSpPr>
          <a:xfrm>
            <a:off x="6579938" y="2883548"/>
            <a:ext cx="2107662" cy="894132"/>
            <a:chOff x="7026501" y="4509120"/>
            <a:chExt cx="1499710" cy="894132"/>
          </a:xfrm>
          <a:noFill/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BA13EFD-AC64-43B3-B4A0-2E9A31D39EC0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9233C234-091A-4B17-A5E7-F13A0E498AA3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E016844-1ACB-4B63-9E9A-2EAB0440C2E8}"/>
              </a:ext>
            </a:extLst>
          </p:cNvPr>
          <p:cNvGrpSpPr/>
          <p:nvPr/>
        </p:nvGrpSpPr>
        <p:grpSpPr>
          <a:xfrm>
            <a:off x="9633440" y="2883548"/>
            <a:ext cx="2107662" cy="894132"/>
            <a:chOff x="7026501" y="4509120"/>
            <a:chExt cx="1499710" cy="894132"/>
          </a:xfrm>
          <a:noFill/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4450691-BA72-4594-9DCF-649DCA9F9CE0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796712B7-05DE-4CD0-9498-D15605644ADF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641F29C6-EC7E-4F38-9A51-D6BE9DB308AD}"/>
              </a:ext>
            </a:extLst>
          </p:cNvPr>
          <p:cNvGrpSpPr/>
          <p:nvPr/>
        </p:nvGrpSpPr>
        <p:grpSpPr>
          <a:xfrm>
            <a:off x="3526436" y="2883548"/>
            <a:ext cx="2107662" cy="894132"/>
            <a:chOff x="7026501" y="4509120"/>
            <a:chExt cx="1499710" cy="894132"/>
          </a:xfrm>
          <a:noFill/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C4F09001-6E6E-4B29-9D61-3249269BF986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4BC8030-E0C3-4599-B8D4-69CBC45B7B29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6BE9B69-8317-4035-BFA2-687B454275DC}"/>
              </a:ext>
            </a:extLst>
          </p:cNvPr>
          <p:cNvGrpSpPr/>
          <p:nvPr/>
        </p:nvGrpSpPr>
        <p:grpSpPr>
          <a:xfrm>
            <a:off x="6582381" y="5420823"/>
            <a:ext cx="2107662" cy="894132"/>
            <a:chOff x="7026501" y="4509120"/>
            <a:chExt cx="1499710" cy="894132"/>
          </a:xfrm>
          <a:noFill/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082C7E29-0E4E-441C-93C7-CCA142F6F115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27F620BB-33DB-4F01-98D7-5F32782BDAB8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9E831DFA-1E06-495B-B49A-7BCFF5411F61}"/>
              </a:ext>
            </a:extLst>
          </p:cNvPr>
          <p:cNvGrpSpPr/>
          <p:nvPr/>
        </p:nvGrpSpPr>
        <p:grpSpPr>
          <a:xfrm>
            <a:off x="470491" y="5420823"/>
            <a:ext cx="2107662" cy="894132"/>
            <a:chOff x="7026501" y="4509120"/>
            <a:chExt cx="1499710" cy="894132"/>
          </a:xfrm>
          <a:noFill/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10C50532-1FC3-4657-BF04-F1C2B35C04A0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5FFAED58-411B-4896-8283-B2EE71AEACB2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329A6963-832B-4A19-98AD-04FD05BA65FA}"/>
              </a:ext>
            </a:extLst>
          </p:cNvPr>
          <p:cNvGrpSpPr/>
          <p:nvPr/>
        </p:nvGrpSpPr>
        <p:grpSpPr>
          <a:xfrm>
            <a:off x="451035" y="2883548"/>
            <a:ext cx="2107662" cy="894132"/>
            <a:chOff x="7026501" y="4509120"/>
            <a:chExt cx="1499710" cy="894132"/>
          </a:xfrm>
          <a:solidFill>
            <a:schemeClr val="bg1"/>
          </a:solidFill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5B01D2A4-E5A4-4F1F-B46C-BE426F6D746A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3B0025E4-55D6-47D8-B3E0-D5E9D6AEBBA3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71BAF2CA-557D-4748-BD30-EAD767507688}"/>
              </a:ext>
            </a:extLst>
          </p:cNvPr>
          <p:cNvGrpSpPr/>
          <p:nvPr/>
        </p:nvGrpSpPr>
        <p:grpSpPr>
          <a:xfrm>
            <a:off x="3526436" y="5420823"/>
            <a:ext cx="2107662" cy="894132"/>
            <a:chOff x="7026501" y="4509120"/>
            <a:chExt cx="1499710" cy="894132"/>
          </a:xfrm>
          <a:noFill/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DE9878F3-0548-4C7C-9097-78077F2C25EA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C335C151-C34E-479D-9C94-B14FBA80E059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34E5B45B-0ED0-4110-86D0-8E142858C50A}"/>
              </a:ext>
            </a:extLst>
          </p:cNvPr>
          <p:cNvGrpSpPr/>
          <p:nvPr/>
        </p:nvGrpSpPr>
        <p:grpSpPr>
          <a:xfrm>
            <a:off x="9633440" y="5420823"/>
            <a:ext cx="2107662" cy="894132"/>
            <a:chOff x="7026501" y="4509120"/>
            <a:chExt cx="1499710" cy="894132"/>
          </a:xfrm>
          <a:noFill/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3A9A7228-48E8-4464-A085-14C51091CEC7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C053E11A-9994-45F6-89D3-F49AAF5D23A9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19406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0B3877FC-4AD9-4768-82E9-05CC62843E7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PE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89B3473-2B2C-4D84-A8B8-3362D552F58C}"/>
              </a:ext>
            </a:extLst>
          </p:cNvPr>
          <p:cNvGrpSpPr/>
          <p:nvPr/>
        </p:nvGrpSpPr>
        <p:grpSpPr>
          <a:xfrm>
            <a:off x="8686367" y="1908780"/>
            <a:ext cx="2738140" cy="1085948"/>
            <a:chOff x="302738" y="4417056"/>
            <a:chExt cx="2851594" cy="108594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1750B11-D5D4-4BC2-B3F2-3A9AA5B7C0EA}"/>
                </a:ext>
              </a:extLst>
            </p:cNvPr>
            <p:cNvSpPr txBox="1"/>
            <p:nvPr/>
          </p:nvSpPr>
          <p:spPr>
            <a:xfrm>
              <a:off x="302738" y="4417056"/>
              <a:ext cx="285159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CD4527F-1044-40C2-B673-E2EEA2F9B2E2}"/>
                </a:ext>
              </a:extLst>
            </p:cNvPr>
            <p:cNvSpPr txBox="1"/>
            <p:nvPr/>
          </p:nvSpPr>
          <p:spPr>
            <a:xfrm>
              <a:off x="302738" y="4672007"/>
              <a:ext cx="2851594" cy="830997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C454A7BD-C17F-4B6B-9820-15F69165B21A}"/>
              </a:ext>
            </a:extLst>
          </p:cNvPr>
          <p:cNvGrpSpPr/>
          <p:nvPr/>
        </p:nvGrpSpPr>
        <p:grpSpPr>
          <a:xfrm>
            <a:off x="810431" y="5134908"/>
            <a:ext cx="2738140" cy="1085948"/>
            <a:chOff x="302738" y="4417056"/>
            <a:chExt cx="2851594" cy="108594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649DCA2-40FF-4AD8-A415-4D3FF2693668}"/>
                </a:ext>
              </a:extLst>
            </p:cNvPr>
            <p:cNvSpPr txBox="1"/>
            <p:nvPr/>
          </p:nvSpPr>
          <p:spPr>
            <a:xfrm>
              <a:off x="302738" y="4417056"/>
              <a:ext cx="285159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67D3E16-B590-45FE-9116-4A8955D0FF67}"/>
                </a:ext>
              </a:extLst>
            </p:cNvPr>
            <p:cNvSpPr txBox="1"/>
            <p:nvPr/>
          </p:nvSpPr>
          <p:spPr>
            <a:xfrm>
              <a:off x="302738" y="4672007"/>
              <a:ext cx="2851594" cy="830997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D0CFC3C-933B-4E6A-8E59-ECD27BDF8832}"/>
              </a:ext>
            </a:extLst>
          </p:cNvPr>
          <p:cNvGrpSpPr/>
          <p:nvPr/>
        </p:nvGrpSpPr>
        <p:grpSpPr>
          <a:xfrm>
            <a:off x="810431" y="1967266"/>
            <a:ext cx="2738140" cy="1085948"/>
            <a:chOff x="302738" y="4417056"/>
            <a:chExt cx="2851594" cy="1085948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173C9A1-86CC-4B29-B6C7-4ABAE8F9DCD1}"/>
                </a:ext>
              </a:extLst>
            </p:cNvPr>
            <p:cNvSpPr txBox="1"/>
            <p:nvPr/>
          </p:nvSpPr>
          <p:spPr>
            <a:xfrm>
              <a:off x="302738" y="4417056"/>
              <a:ext cx="285159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F02715A-3332-493E-98A9-BBD3C09169C4}"/>
                </a:ext>
              </a:extLst>
            </p:cNvPr>
            <p:cNvSpPr txBox="1"/>
            <p:nvPr/>
          </p:nvSpPr>
          <p:spPr>
            <a:xfrm>
              <a:off x="302738" y="4672007"/>
              <a:ext cx="2851594" cy="830997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005BA7B-5B6A-4543-8F54-8F6807A45A5C}"/>
              </a:ext>
            </a:extLst>
          </p:cNvPr>
          <p:cNvGrpSpPr/>
          <p:nvPr/>
        </p:nvGrpSpPr>
        <p:grpSpPr>
          <a:xfrm>
            <a:off x="8686367" y="5134908"/>
            <a:ext cx="2738140" cy="1085948"/>
            <a:chOff x="302738" y="4417056"/>
            <a:chExt cx="2851594" cy="1085948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F6E1A1B-A165-40F6-8942-D2929648878F}"/>
                </a:ext>
              </a:extLst>
            </p:cNvPr>
            <p:cNvSpPr txBox="1"/>
            <p:nvPr/>
          </p:nvSpPr>
          <p:spPr>
            <a:xfrm>
              <a:off x="302738" y="4417056"/>
              <a:ext cx="285159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4DF980B-F5FD-4A3E-94A4-6394D640CECF}"/>
                </a:ext>
              </a:extLst>
            </p:cNvPr>
            <p:cNvSpPr txBox="1"/>
            <p:nvPr/>
          </p:nvSpPr>
          <p:spPr>
            <a:xfrm>
              <a:off x="302738" y="4672007"/>
              <a:ext cx="2851594" cy="830997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15" name="Elbow Connector 10">
            <a:extLst>
              <a:ext uri="{FF2B5EF4-FFF2-40B4-BE49-F238E27FC236}">
                <a16:creationId xmlns:a16="http://schemas.microsoft.com/office/drawing/2014/main" id="{8EA93B10-5EC4-41C4-947C-13E18EE74690}"/>
              </a:ext>
            </a:extLst>
          </p:cNvPr>
          <p:cNvCxnSpPr>
            <a:cxnSpLocks/>
          </p:cNvCxnSpPr>
          <p:nvPr/>
        </p:nvCxnSpPr>
        <p:spPr>
          <a:xfrm flipV="1">
            <a:off x="6692630" y="2047281"/>
            <a:ext cx="1780165" cy="1332063"/>
          </a:xfrm>
          <a:prstGeom prst="bentConnector3">
            <a:avLst>
              <a:gd name="adj1" fmla="val -274"/>
            </a:avLst>
          </a:prstGeom>
          <a:ln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24">
            <a:extLst>
              <a:ext uri="{FF2B5EF4-FFF2-40B4-BE49-F238E27FC236}">
                <a16:creationId xmlns:a16="http://schemas.microsoft.com/office/drawing/2014/main" id="{C6B69229-E998-4963-97B3-F54CDD6FD34B}"/>
              </a:ext>
            </a:extLst>
          </p:cNvPr>
          <p:cNvCxnSpPr>
            <a:cxnSpLocks/>
          </p:cNvCxnSpPr>
          <p:nvPr/>
        </p:nvCxnSpPr>
        <p:spPr>
          <a:xfrm rot="10800000">
            <a:off x="7140112" y="4514436"/>
            <a:ext cx="1332682" cy="758972"/>
          </a:xfrm>
          <a:prstGeom prst="bentConnector3">
            <a:avLst>
              <a:gd name="adj1" fmla="val 98905"/>
            </a:avLst>
          </a:prstGeom>
          <a:ln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32">
            <a:extLst>
              <a:ext uri="{FF2B5EF4-FFF2-40B4-BE49-F238E27FC236}">
                <a16:creationId xmlns:a16="http://schemas.microsoft.com/office/drawing/2014/main" id="{8456BB2A-22C9-4430-8968-3257E66A7D00}"/>
              </a:ext>
            </a:extLst>
          </p:cNvPr>
          <p:cNvCxnSpPr>
            <a:cxnSpLocks/>
          </p:cNvCxnSpPr>
          <p:nvPr/>
        </p:nvCxnSpPr>
        <p:spPr>
          <a:xfrm flipV="1">
            <a:off x="2845273" y="4543712"/>
            <a:ext cx="1597847" cy="529168"/>
          </a:xfrm>
          <a:prstGeom prst="bentConnector3">
            <a:avLst>
              <a:gd name="adj1" fmla="val -530"/>
            </a:avLst>
          </a:prstGeom>
          <a:ln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38">
            <a:extLst>
              <a:ext uri="{FF2B5EF4-FFF2-40B4-BE49-F238E27FC236}">
                <a16:creationId xmlns:a16="http://schemas.microsoft.com/office/drawing/2014/main" id="{21B1C3B6-1117-4C68-B011-8C0B3FD7207E}"/>
              </a:ext>
            </a:extLst>
          </p:cNvPr>
          <p:cNvCxnSpPr>
            <a:cxnSpLocks/>
          </p:cNvCxnSpPr>
          <p:nvPr/>
        </p:nvCxnSpPr>
        <p:spPr>
          <a:xfrm>
            <a:off x="3720911" y="2105766"/>
            <a:ext cx="1150621" cy="270012"/>
          </a:xfrm>
          <a:prstGeom prst="bentConnector3">
            <a:avLst>
              <a:gd name="adj1" fmla="val 99880"/>
            </a:avLst>
          </a:prstGeom>
          <a:ln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그룹 3">
            <a:extLst>
              <a:ext uri="{FF2B5EF4-FFF2-40B4-BE49-F238E27FC236}">
                <a16:creationId xmlns:a16="http://schemas.microsoft.com/office/drawing/2014/main" id="{0B7D1F35-32A9-4D87-96DE-565A12932AA2}"/>
              </a:ext>
            </a:extLst>
          </p:cNvPr>
          <p:cNvGrpSpPr/>
          <p:nvPr/>
        </p:nvGrpSpPr>
        <p:grpSpPr>
          <a:xfrm>
            <a:off x="4354680" y="2391820"/>
            <a:ext cx="3852299" cy="3268838"/>
            <a:chOff x="4708647" y="2271244"/>
            <a:chExt cx="3462733" cy="2938275"/>
          </a:xfrm>
        </p:grpSpPr>
        <p:sp>
          <p:nvSpPr>
            <p:cNvPr id="20" name="자유형: 도형 112">
              <a:extLst>
                <a:ext uri="{FF2B5EF4-FFF2-40B4-BE49-F238E27FC236}">
                  <a16:creationId xmlns:a16="http://schemas.microsoft.com/office/drawing/2014/main" id="{00663AC5-C9D8-420A-B0CF-FB41368C65DE}"/>
                </a:ext>
              </a:extLst>
            </p:cNvPr>
            <p:cNvSpPr/>
            <p:nvPr/>
          </p:nvSpPr>
          <p:spPr>
            <a:xfrm>
              <a:off x="5424880" y="2949383"/>
              <a:ext cx="1627206" cy="1631046"/>
            </a:xfrm>
            <a:custGeom>
              <a:avLst/>
              <a:gdLst>
                <a:gd name="connsiteX0" fmla="*/ 1702614 w 1792010"/>
                <a:gd name="connsiteY0" fmla="*/ 878442 h 1796239"/>
                <a:gd name="connsiteX1" fmla="*/ 1710060 w 1792010"/>
                <a:gd name="connsiteY1" fmla="*/ 883022 h 1796239"/>
                <a:gd name="connsiteX2" fmla="*/ 1702614 w 1792010"/>
                <a:gd name="connsiteY2" fmla="*/ 881183 h 1796239"/>
                <a:gd name="connsiteX3" fmla="*/ 896004 w 1792010"/>
                <a:gd name="connsiteY3" fmla="*/ 384279 h 1796239"/>
                <a:gd name="connsiteX4" fmla="*/ 379479 w 1792010"/>
                <a:gd name="connsiteY4" fmla="*/ 900804 h 1796239"/>
                <a:gd name="connsiteX5" fmla="*/ 896004 w 1792010"/>
                <a:gd name="connsiteY5" fmla="*/ 1417329 h 1796239"/>
                <a:gd name="connsiteX6" fmla="*/ 1412529 w 1792010"/>
                <a:gd name="connsiteY6" fmla="*/ 900804 h 1796239"/>
                <a:gd name="connsiteX7" fmla="*/ 896004 w 1792010"/>
                <a:gd name="connsiteY7" fmla="*/ 384279 h 1796239"/>
                <a:gd name="connsiteX8" fmla="*/ 998892 w 1792010"/>
                <a:gd name="connsiteY8" fmla="*/ 0 h 1796239"/>
                <a:gd name="connsiteX9" fmla="*/ 1263685 w 1792010"/>
                <a:gd name="connsiteY9" fmla="*/ 70112 h 1796239"/>
                <a:gd name="connsiteX10" fmla="*/ 1259890 w 1792010"/>
                <a:gd name="connsiteY10" fmla="*/ 292970 h 1796239"/>
                <a:gd name="connsiteX11" fmla="*/ 1252964 w 1792010"/>
                <a:gd name="connsiteY11" fmla="*/ 291136 h 1796239"/>
                <a:gd name="connsiteX12" fmla="*/ 1403555 w 1792010"/>
                <a:gd name="connsiteY12" fmla="*/ 406648 h 1796239"/>
                <a:gd name="connsiteX13" fmla="*/ 1604328 w 1792010"/>
                <a:gd name="connsiteY13" fmla="*/ 357315 h 1796239"/>
                <a:gd name="connsiteX14" fmla="*/ 1733027 w 1792010"/>
                <a:gd name="connsiteY14" fmla="*/ 596499 h 1796239"/>
                <a:gd name="connsiteX15" fmla="*/ 1589970 w 1792010"/>
                <a:gd name="connsiteY15" fmla="*/ 723947 h 1796239"/>
                <a:gd name="connsiteX16" fmla="*/ 1613321 w 1792010"/>
                <a:gd name="connsiteY16" fmla="*/ 924788 h 1796239"/>
                <a:gd name="connsiteX17" fmla="*/ 1792010 w 1792010"/>
                <a:gd name="connsiteY17" fmla="*/ 1022811 h 1796239"/>
                <a:gd name="connsiteX18" fmla="*/ 1721058 w 1792010"/>
                <a:gd name="connsiteY18" fmla="*/ 1284473 h 1796239"/>
                <a:gd name="connsiteX19" fmla="*/ 1504230 w 1792010"/>
                <a:gd name="connsiteY19" fmla="*/ 1280870 h 1796239"/>
                <a:gd name="connsiteX20" fmla="*/ 1406384 w 1792010"/>
                <a:gd name="connsiteY20" fmla="*/ 1403402 h 1796239"/>
                <a:gd name="connsiteX21" fmla="*/ 1477592 w 1792010"/>
                <a:gd name="connsiteY21" fmla="*/ 1587057 h 1796239"/>
                <a:gd name="connsiteX22" fmla="*/ 1253035 w 1792010"/>
                <a:gd name="connsiteY22" fmla="*/ 1742435 h 1796239"/>
                <a:gd name="connsiteX23" fmla="*/ 1163834 w 1792010"/>
                <a:gd name="connsiteY23" fmla="*/ 1665910 h 1796239"/>
                <a:gd name="connsiteX24" fmla="*/ 1163667 w 1792010"/>
                <a:gd name="connsiteY24" fmla="*/ 1666097 h 1796239"/>
                <a:gd name="connsiteX25" fmla="*/ 1144343 w 1792010"/>
                <a:gd name="connsiteY25" fmla="*/ 1649188 h 1796239"/>
                <a:gd name="connsiteX26" fmla="*/ 1082710 w 1792010"/>
                <a:gd name="connsiteY26" fmla="*/ 1596313 h 1796239"/>
                <a:gd name="connsiteX27" fmla="*/ 1083384 w 1792010"/>
                <a:gd name="connsiteY27" fmla="*/ 1595846 h 1796239"/>
                <a:gd name="connsiteX28" fmla="*/ 1076108 w 1792010"/>
                <a:gd name="connsiteY28" fmla="*/ 1589478 h 1796239"/>
                <a:gd name="connsiteX29" fmla="*/ 898869 w 1792010"/>
                <a:gd name="connsiteY29" fmla="*/ 1612479 h 1796239"/>
                <a:gd name="connsiteX30" fmla="*/ 795635 w 1792010"/>
                <a:gd name="connsiteY30" fmla="*/ 1796239 h 1796239"/>
                <a:gd name="connsiteX31" fmla="*/ 530840 w 1792010"/>
                <a:gd name="connsiteY31" fmla="*/ 1726127 h 1796239"/>
                <a:gd name="connsiteX32" fmla="*/ 534419 w 1792010"/>
                <a:gd name="connsiteY32" fmla="*/ 1515981 h 1796239"/>
                <a:gd name="connsiteX33" fmla="*/ 384791 w 1792010"/>
                <a:gd name="connsiteY33" fmla="*/ 1400008 h 1796239"/>
                <a:gd name="connsiteX34" fmla="*/ 388223 w 1792010"/>
                <a:gd name="connsiteY34" fmla="*/ 1407281 h 1796239"/>
                <a:gd name="connsiteX35" fmla="*/ 166784 w 1792010"/>
                <a:gd name="connsiteY35" fmla="*/ 1449671 h 1796239"/>
                <a:gd name="connsiteX36" fmla="*/ 50929 w 1792010"/>
                <a:gd name="connsiteY36" fmla="*/ 1204159 h 1796239"/>
                <a:gd name="connsiteX37" fmla="*/ 200689 w 1792010"/>
                <a:gd name="connsiteY37" fmla="*/ 1084166 h 1796239"/>
                <a:gd name="connsiteX38" fmla="*/ 176341 w 1792010"/>
                <a:gd name="connsiteY38" fmla="*/ 904529 h 1796239"/>
                <a:gd name="connsiteX39" fmla="*/ 0 w 1792010"/>
                <a:gd name="connsiteY39" fmla="*/ 807794 h 1796239"/>
                <a:gd name="connsiteX40" fmla="*/ 70951 w 1792010"/>
                <a:gd name="connsiteY40" fmla="*/ 546132 h 1796239"/>
                <a:gd name="connsiteX41" fmla="*/ 273028 w 1792010"/>
                <a:gd name="connsiteY41" fmla="*/ 549491 h 1796239"/>
                <a:gd name="connsiteX42" fmla="*/ 370996 w 1792010"/>
                <a:gd name="connsiteY42" fmla="*/ 419078 h 1796239"/>
                <a:gd name="connsiteX43" fmla="*/ 303314 w 1792010"/>
                <a:gd name="connsiteY43" fmla="*/ 212794 h 1796239"/>
                <a:gd name="connsiteX44" fmla="*/ 535794 w 1792010"/>
                <a:gd name="connsiteY44" fmla="*/ 69242 h 1796239"/>
                <a:gd name="connsiteX45" fmla="*/ 698144 w 1792010"/>
                <a:gd name="connsiteY45" fmla="*/ 223973 h 1796239"/>
                <a:gd name="connsiteX46" fmla="*/ 696512 w 1792010"/>
                <a:gd name="connsiteY46" fmla="*/ 224981 h 1796239"/>
                <a:gd name="connsiteX47" fmla="*/ 896341 w 1792010"/>
                <a:gd name="connsiteY47" fmla="*/ 196709 h 1796239"/>
                <a:gd name="connsiteX48" fmla="*/ 889414 w 1792010"/>
                <a:gd name="connsiteY48" fmla="*/ 194876 h 1796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792010" h="1796239">
                  <a:moveTo>
                    <a:pt x="1702614" y="878442"/>
                  </a:moveTo>
                  <a:lnTo>
                    <a:pt x="1710060" y="883022"/>
                  </a:lnTo>
                  <a:lnTo>
                    <a:pt x="1702614" y="881183"/>
                  </a:lnTo>
                  <a:close/>
                  <a:moveTo>
                    <a:pt x="896004" y="384279"/>
                  </a:moveTo>
                  <a:cubicBezTo>
                    <a:pt x="610735" y="384279"/>
                    <a:pt x="379479" y="615535"/>
                    <a:pt x="379479" y="900804"/>
                  </a:cubicBezTo>
                  <a:cubicBezTo>
                    <a:pt x="379479" y="1186073"/>
                    <a:pt x="610735" y="1417329"/>
                    <a:pt x="896004" y="1417329"/>
                  </a:cubicBezTo>
                  <a:cubicBezTo>
                    <a:pt x="1181273" y="1417329"/>
                    <a:pt x="1412529" y="1186073"/>
                    <a:pt x="1412529" y="900804"/>
                  </a:cubicBezTo>
                  <a:cubicBezTo>
                    <a:pt x="1412529" y="615535"/>
                    <a:pt x="1181273" y="384279"/>
                    <a:pt x="896004" y="384279"/>
                  </a:cubicBezTo>
                  <a:close/>
                  <a:moveTo>
                    <a:pt x="998892" y="0"/>
                  </a:moveTo>
                  <a:lnTo>
                    <a:pt x="1263685" y="70112"/>
                  </a:lnTo>
                  <a:lnTo>
                    <a:pt x="1259890" y="292970"/>
                  </a:lnTo>
                  <a:lnTo>
                    <a:pt x="1252964" y="291136"/>
                  </a:lnTo>
                  <a:cubicBezTo>
                    <a:pt x="1309401" y="322522"/>
                    <a:pt x="1360410" y="361009"/>
                    <a:pt x="1403555" y="406648"/>
                  </a:cubicBezTo>
                  <a:lnTo>
                    <a:pt x="1604328" y="357315"/>
                  </a:lnTo>
                  <a:lnTo>
                    <a:pt x="1733027" y="596499"/>
                  </a:lnTo>
                  <a:lnTo>
                    <a:pt x="1589970" y="723947"/>
                  </a:lnTo>
                  <a:cubicBezTo>
                    <a:pt x="1607903" y="788494"/>
                    <a:pt x="1616355" y="856084"/>
                    <a:pt x="1613321" y="924788"/>
                  </a:cubicBezTo>
                  <a:lnTo>
                    <a:pt x="1792010" y="1022811"/>
                  </a:lnTo>
                  <a:lnTo>
                    <a:pt x="1721058" y="1284473"/>
                  </a:lnTo>
                  <a:lnTo>
                    <a:pt x="1504230" y="1280870"/>
                  </a:lnTo>
                  <a:cubicBezTo>
                    <a:pt x="1476815" y="1326134"/>
                    <a:pt x="1443601" y="1366958"/>
                    <a:pt x="1406384" y="1403402"/>
                  </a:cubicBezTo>
                  <a:lnTo>
                    <a:pt x="1477592" y="1587057"/>
                  </a:lnTo>
                  <a:lnTo>
                    <a:pt x="1253035" y="1742435"/>
                  </a:lnTo>
                  <a:lnTo>
                    <a:pt x="1163834" y="1665910"/>
                  </a:lnTo>
                  <a:lnTo>
                    <a:pt x="1163667" y="1666097"/>
                  </a:lnTo>
                  <a:lnTo>
                    <a:pt x="1144343" y="1649188"/>
                  </a:lnTo>
                  <a:lnTo>
                    <a:pt x="1082710" y="1596313"/>
                  </a:lnTo>
                  <a:lnTo>
                    <a:pt x="1083384" y="1595846"/>
                  </a:lnTo>
                  <a:lnTo>
                    <a:pt x="1076108" y="1589478"/>
                  </a:lnTo>
                  <a:cubicBezTo>
                    <a:pt x="1019150" y="1605403"/>
                    <a:pt x="959511" y="1612813"/>
                    <a:pt x="898869" y="1612479"/>
                  </a:cubicBezTo>
                  <a:lnTo>
                    <a:pt x="795635" y="1796239"/>
                  </a:lnTo>
                  <a:lnTo>
                    <a:pt x="530840" y="1726127"/>
                  </a:lnTo>
                  <a:lnTo>
                    <a:pt x="534419" y="1515981"/>
                  </a:lnTo>
                  <a:cubicBezTo>
                    <a:pt x="478307" y="1484379"/>
                    <a:pt x="427627" y="1445732"/>
                    <a:pt x="384791" y="1400008"/>
                  </a:cubicBezTo>
                  <a:lnTo>
                    <a:pt x="388223" y="1407281"/>
                  </a:lnTo>
                  <a:lnTo>
                    <a:pt x="166784" y="1449671"/>
                  </a:lnTo>
                  <a:lnTo>
                    <a:pt x="50929" y="1204159"/>
                  </a:lnTo>
                  <a:lnTo>
                    <a:pt x="200689" y="1084166"/>
                  </a:lnTo>
                  <a:cubicBezTo>
                    <a:pt x="184704" y="1026270"/>
                    <a:pt x="176353" y="965934"/>
                    <a:pt x="176341" y="904529"/>
                  </a:cubicBezTo>
                  <a:lnTo>
                    <a:pt x="0" y="807794"/>
                  </a:lnTo>
                  <a:lnTo>
                    <a:pt x="70951" y="546132"/>
                  </a:lnTo>
                  <a:lnTo>
                    <a:pt x="273028" y="549491"/>
                  </a:lnTo>
                  <a:cubicBezTo>
                    <a:pt x="300443" y="501683"/>
                    <a:pt x="333547" y="458094"/>
                    <a:pt x="370996" y="419078"/>
                  </a:cubicBezTo>
                  <a:lnTo>
                    <a:pt x="303314" y="212794"/>
                  </a:lnTo>
                  <a:lnTo>
                    <a:pt x="535794" y="69242"/>
                  </a:lnTo>
                  <a:lnTo>
                    <a:pt x="698144" y="223973"/>
                  </a:lnTo>
                  <a:lnTo>
                    <a:pt x="696512" y="224981"/>
                  </a:lnTo>
                  <a:cubicBezTo>
                    <a:pt x="760334" y="205136"/>
                    <a:pt x="827716" y="195964"/>
                    <a:pt x="896341" y="196709"/>
                  </a:cubicBezTo>
                  <a:lnTo>
                    <a:pt x="889414" y="19487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1" name="자유형: 도형 113">
              <a:extLst>
                <a:ext uri="{FF2B5EF4-FFF2-40B4-BE49-F238E27FC236}">
                  <a16:creationId xmlns:a16="http://schemas.microsoft.com/office/drawing/2014/main" id="{99224B00-67E8-44B0-AE7F-7A02F4800C6F}"/>
                </a:ext>
              </a:extLst>
            </p:cNvPr>
            <p:cNvSpPr/>
            <p:nvPr/>
          </p:nvSpPr>
          <p:spPr>
            <a:xfrm>
              <a:off x="7043973" y="3247219"/>
              <a:ext cx="1127407" cy="1130068"/>
            </a:xfrm>
            <a:custGeom>
              <a:avLst/>
              <a:gdLst>
                <a:gd name="connsiteX0" fmla="*/ 1702614 w 1792010"/>
                <a:gd name="connsiteY0" fmla="*/ 878442 h 1796239"/>
                <a:gd name="connsiteX1" fmla="*/ 1710060 w 1792010"/>
                <a:gd name="connsiteY1" fmla="*/ 883022 h 1796239"/>
                <a:gd name="connsiteX2" fmla="*/ 1702614 w 1792010"/>
                <a:gd name="connsiteY2" fmla="*/ 881183 h 1796239"/>
                <a:gd name="connsiteX3" fmla="*/ 896004 w 1792010"/>
                <a:gd name="connsiteY3" fmla="*/ 384279 h 1796239"/>
                <a:gd name="connsiteX4" fmla="*/ 379479 w 1792010"/>
                <a:gd name="connsiteY4" fmla="*/ 900804 h 1796239"/>
                <a:gd name="connsiteX5" fmla="*/ 896004 w 1792010"/>
                <a:gd name="connsiteY5" fmla="*/ 1417329 h 1796239"/>
                <a:gd name="connsiteX6" fmla="*/ 1412529 w 1792010"/>
                <a:gd name="connsiteY6" fmla="*/ 900804 h 1796239"/>
                <a:gd name="connsiteX7" fmla="*/ 896004 w 1792010"/>
                <a:gd name="connsiteY7" fmla="*/ 384279 h 1796239"/>
                <a:gd name="connsiteX8" fmla="*/ 998892 w 1792010"/>
                <a:gd name="connsiteY8" fmla="*/ 0 h 1796239"/>
                <a:gd name="connsiteX9" fmla="*/ 1263685 w 1792010"/>
                <a:gd name="connsiteY9" fmla="*/ 70112 h 1796239"/>
                <a:gd name="connsiteX10" fmla="*/ 1259890 w 1792010"/>
                <a:gd name="connsiteY10" fmla="*/ 292970 h 1796239"/>
                <a:gd name="connsiteX11" fmla="*/ 1252964 w 1792010"/>
                <a:gd name="connsiteY11" fmla="*/ 291136 h 1796239"/>
                <a:gd name="connsiteX12" fmla="*/ 1403555 w 1792010"/>
                <a:gd name="connsiteY12" fmla="*/ 406648 h 1796239"/>
                <a:gd name="connsiteX13" fmla="*/ 1604328 w 1792010"/>
                <a:gd name="connsiteY13" fmla="*/ 357315 h 1796239"/>
                <a:gd name="connsiteX14" fmla="*/ 1733027 w 1792010"/>
                <a:gd name="connsiteY14" fmla="*/ 596499 h 1796239"/>
                <a:gd name="connsiteX15" fmla="*/ 1589970 w 1792010"/>
                <a:gd name="connsiteY15" fmla="*/ 723947 h 1796239"/>
                <a:gd name="connsiteX16" fmla="*/ 1613321 w 1792010"/>
                <a:gd name="connsiteY16" fmla="*/ 924788 h 1796239"/>
                <a:gd name="connsiteX17" fmla="*/ 1792010 w 1792010"/>
                <a:gd name="connsiteY17" fmla="*/ 1022811 h 1796239"/>
                <a:gd name="connsiteX18" fmla="*/ 1721058 w 1792010"/>
                <a:gd name="connsiteY18" fmla="*/ 1284473 h 1796239"/>
                <a:gd name="connsiteX19" fmla="*/ 1504230 w 1792010"/>
                <a:gd name="connsiteY19" fmla="*/ 1280870 h 1796239"/>
                <a:gd name="connsiteX20" fmla="*/ 1406384 w 1792010"/>
                <a:gd name="connsiteY20" fmla="*/ 1403402 h 1796239"/>
                <a:gd name="connsiteX21" fmla="*/ 1477592 w 1792010"/>
                <a:gd name="connsiteY21" fmla="*/ 1587057 h 1796239"/>
                <a:gd name="connsiteX22" fmla="*/ 1253035 w 1792010"/>
                <a:gd name="connsiteY22" fmla="*/ 1742435 h 1796239"/>
                <a:gd name="connsiteX23" fmla="*/ 1163834 w 1792010"/>
                <a:gd name="connsiteY23" fmla="*/ 1665910 h 1796239"/>
                <a:gd name="connsiteX24" fmla="*/ 1163667 w 1792010"/>
                <a:gd name="connsiteY24" fmla="*/ 1666097 h 1796239"/>
                <a:gd name="connsiteX25" fmla="*/ 1144343 w 1792010"/>
                <a:gd name="connsiteY25" fmla="*/ 1649188 h 1796239"/>
                <a:gd name="connsiteX26" fmla="*/ 1082710 w 1792010"/>
                <a:gd name="connsiteY26" fmla="*/ 1596313 h 1796239"/>
                <a:gd name="connsiteX27" fmla="*/ 1083384 w 1792010"/>
                <a:gd name="connsiteY27" fmla="*/ 1595846 h 1796239"/>
                <a:gd name="connsiteX28" fmla="*/ 1076108 w 1792010"/>
                <a:gd name="connsiteY28" fmla="*/ 1589478 h 1796239"/>
                <a:gd name="connsiteX29" fmla="*/ 898869 w 1792010"/>
                <a:gd name="connsiteY29" fmla="*/ 1612479 h 1796239"/>
                <a:gd name="connsiteX30" fmla="*/ 795635 w 1792010"/>
                <a:gd name="connsiteY30" fmla="*/ 1796239 h 1796239"/>
                <a:gd name="connsiteX31" fmla="*/ 530840 w 1792010"/>
                <a:gd name="connsiteY31" fmla="*/ 1726127 h 1796239"/>
                <a:gd name="connsiteX32" fmla="*/ 534419 w 1792010"/>
                <a:gd name="connsiteY32" fmla="*/ 1515981 h 1796239"/>
                <a:gd name="connsiteX33" fmla="*/ 384791 w 1792010"/>
                <a:gd name="connsiteY33" fmla="*/ 1400008 h 1796239"/>
                <a:gd name="connsiteX34" fmla="*/ 388223 w 1792010"/>
                <a:gd name="connsiteY34" fmla="*/ 1407281 h 1796239"/>
                <a:gd name="connsiteX35" fmla="*/ 166784 w 1792010"/>
                <a:gd name="connsiteY35" fmla="*/ 1449671 h 1796239"/>
                <a:gd name="connsiteX36" fmla="*/ 50929 w 1792010"/>
                <a:gd name="connsiteY36" fmla="*/ 1204159 h 1796239"/>
                <a:gd name="connsiteX37" fmla="*/ 200689 w 1792010"/>
                <a:gd name="connsiteY37" fmla="*/ 1084166 h 1796239"/>
                <a:gd name="connsiteX38" fmla="*/ 176341 w 1792010"/>
                <a:gd name="connsiteY38" fmla="*/ 904529 h 1796239"/>
                <a:gd name="connsiteX39" fmla="*/ 0 w 1792010"/>
                <a:gd name="connsiteY39" fmla="*/ 807794 h 1796239"/>
                <a:gd name="connsiteX40" fmla="*/ 70951 w 1792010"/>
                <a:gd name="connsiteY40" fmla="*/ 546132 h 1796239"/>
                <a:gd name="connsiteX41" fmla="*/ 273028 w 1792010"/>
                <a:gd name="connsiteY41" fmla="*/ 549491 h 1796239"/>
                <a:gd name="connsiteX42" fmla="*/ 370996 w 1792010"/>
                <a:gd name="connsiteY42" fmla="*/ 419078 h 1796239"/>
                <a:gd name="connsiteX43" fmla="*/ 303314 w 1792010"/>
                <a:gd name="connsiteY43" fmla="*/ 212794 h 1796239"/>
                <a:gd name="connsiteX44" fmla="*/ 535794 w 1792010"/>
                <a:gd name="connsiteY44" fmla="*/ 69242 h 1796239"/>
                <a:gd name="connsiteX45" fmla="*/ 698144 w 1792010"/>
                <a:gd name="connsiteY45" fmla="*/ 223973 h 1796239"/>
                <a:gd name="connsiteX46" fmla="*/ 696512 w 1792010"/>
                <a:gd name="connsiteY46" fmla="*/ 224981 h 1796239"/>
                <a:gd name="connsiteX47" fmla="*/ 896341 w 1792010"/>
                <a:gd name="connsiteY47" fmla="*/ 196709 h 1796239"/>
                <a:gd name="connsiteX48" fmla="*/ 889414 w 1792010"/>
                <a:gd name="connsiteY48" fmla="*/ 194876 h 1796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792010" h="1796239">
                  <a:moveTo>
                    <a:pt x="1702614" y="878442"/>
                  </a:moveTo>
                  <a:lnTo>
                    <a:pt x="1710060" y="883022"/>
                  </a:lnTo>
                  <a:lnTo>
                    <a:pt x="1702614" y="881183"/>
                  </a:lnTo>
                  <a:close/>
                  <a:moveTo>
                    <a:pt x="896004" y="384279"/>
                  </a:moveTo>
                  <a:cubicBezTo>
                    <a:pt x="610735" y="384279"/>
                    <a:pt x="379479" y="615535"/>
                    <a:pt x="379479" y="900804"/>
                  </a:cubicBezTo>
                  <a:cubicBezTo>
                    <a:pt x="379479" y="1186073"/>
                    <a:pt x="610735" y="1417329"/>
                    <a:pt x="896004" y="1417329"/>
                  </a:cubicBezTo>
                  <a:cubicBezTo>
                    <a:pt x="1181273" y="1417329"/>
                    <a:pt x="1412529" y="1186073"/>
                    <a:pt x="1412529" y="900804"/>
                  </a:cubicBezTo>
                  <a:cubicBezTo>
                    <a:pt x="1412529" y="615535"/>
                    <a:pt x="1181273" y="384279"/>
                    <a:pt x="896004" y="384279"/>
                  </a:cubicBezTo>
                  <a:close/>
                  <a:moveTo>
                    <a:pt x="998892" y="0"/>
                  </a:moveTo>
                  <a:lnTo>
                    <a:pt x="1263685" y="70112"/>
                  </a:lnTo>
                  <a:lnTo>
                    <a:pt x="1259890" y="292970"/>
                  </a:lnTo>
                  <a:lnTo>
                    <a:pt x="1252964" y="291136"/>
                  </a:lnTo>
                  <a:cubicBezTo>
                    <a:pt x="1309401" y="322522"/>
                    <a:pt x="1360410" y="361009"/>
                    <a:pt x="1403555" y="406648"/>
                  </a:cubicBezTo>
                  <a:lnTo>
                    <a:pt x="1604328" y="357315"/>
                  </a:lnTo>
                  <a:lnTo>
                    <a:pt x="1733027" y="596499"/>
                  </a:lnTo>
                  <a:lnTo>
                    <a:pt x="1589970" y="723947"/>
                  </a:lnTo>
                  <a:cubicBezTo>
                    <a:pt x="1607903" y="788494"/>
                    <a:pt x="1616355" y="856084"/>
                    <a:pt x="1613321" y="924788"/>
                  </a:cubicBezTo>
                  <a:lnTo>
                    <a:pt x="1792010" y="1022811"/>
                  </a:lnTo>
                  <a:lnTo>
                    <a:pt x="1721058" y="1284473"/>
                  </a:lnTo>
                  <a:lnTo>
                    <a:pt x="1504230" y="1280870"/>
                  </a:lnTo>
                  <a:cubicBezTo>
                    <a:pt x="1476815" y="1326134"/>
                    <a:pt x="1443601" y="1366958"/>
                    <a:pt x="1406384" y="1403402"/>
                  </a:cubicBezTo>
                  <a:lnTo>
                    <a:pt x="1477592" y="1587057"/>
                  </a:lnTo>
                  <a:lnTo>
                    <a:pt x="1253035" y="1742435"/>
                  </a:lnTo>
                  <a:lnTo>
                    <a:pt x="1163834" y="1665910"/>
                  </a:lnTo>
                  <a:lnTo>
                    <a:pt x="1163667" y="1666097"/>
                  </a:lnTo>
                  <a:lnTo>
                    <a:pt x="1144343" y="1649188"/>
                  </a:lnTo>
                  <a:lnTo>
                    <a:pt x="1082710" y="1596313"/>
                  </a:lnTo>
                  <a:lnTo>
                    <a:pt x="1083384" y="1595846"/>
                  </a:lnTo>
                  <a:lnTo>
                    <a:pt x="1076108" y="1589478"/>
                  </a:lnTo>
                  <a:cubicBezTo>
                    <a:pt x="1019150" y="1605403"/>
                    <a:pt x="959511" y="1612813"/>
                    <a:pt x="898869" y="1612479"/>
                  </a:cubicBezTo>
                  <a:lnTo>
                    <a:pt x="795635" y="1796239"/>
                  </a:lnTo>
                  <a:lnTo>
                    <a:pt x="530840" y="1726127"/>
                  </a:lnTo>
                  <a:lnTo>
                    <a:pt x="534419" y="1515981"/>
                  </a:lnTo>
                  <a:cubicBezTo>
                    <a:pt x="478307" y="1484379"/>
                    <a:pt x="427627" y="1445732"/>
                    <a:pt x="384791" y="1400008"/>
                  </a:cubicBezTo>
                  <a:lnTo>
                    <a:pt x="388223" y="1407281"/>
                  </a:lnTo>
                  <a:lnTo>
                    <a:pt x="166784" y="1449671"/>
                  </a:lnTo>
                  <a:lnTo>
                    <a:pt x="50929" y="1204159"/>
                  </a:lnTo>
                  <a:lnTo>
                    <a:pt x="200689" y="1084166"/>
                  </a:lnTo>
                  <a:cubicBezTo>
                    <a:pt x="184704" y="1026270"/>
                    <a:pt x="176353" y="965934"/>
                    <a:pt x="176341" y="904529"/>
                  </a:cubicBezTo>
                  <a:lnTo>
                    <a:pt x="0" y="807794"/>
                  </a:lnTo>
                  <a:lnTo>
                    <a:pt x="70951" y="546132"/>
                  </a:lnTo>
                  <a:lnTo>
                    <a:pt x="273028" y="549491"/>
                  </a:lnTo>
                  <a:cubicBezTo>
                    <a:pt x="300443" y="501683"/>
                    <a:pt x="333547" y="458094"/>
                    <a:pt x="370996" y="419078"/>
                  </a:cubicBezTo>
                  <a:lnTo>
                    <a:pt x="303314" y="212794"/>
                  </a:lnTo>
                  <a:lnTo>
                    <a:pt x="535794" y="69242"/>
                  </a:lnTo>
                  <a:lnTo>
                    <a:pt x="698144" y="223973"/>
                  </a:lnTo>
                  <a:lnTo>
                    <a:pt x="696512" y="224981"/>
                  </a:lnTo>
                  <a:cubicBezTo>
                    <a:pt x="760334" y="205136"/>
                    <a:pt x="827716" y="195964"/>
                    <a:pt x="896341" y="196709"/>
                  </a:cubicBezTo>
                  <a:lnTo>
                    <a:pt x="889414" y="19487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2" name="자유형: 도형 114">
              <a:extLst>
                <a:ext uri="{FF2B5EF4-FFF2-40B4-BE49-F238E27FC236}">
                  <a16:creationId xmlns:a16="http://schemas.microsoft.com/office/drawing/2014/main" id="{CAB84BBB-C363-44B4-9E75-3E8FCF4B6691}"/>
                </a:ext>
              </a:extLst>
            </p:cNvPr>
            <p:cNvSpPr/>
            <p:nvPr/>
          </p:nvSpPr>
          <p:spPr>
            <a:xfrm>
              <a:off x="4755968" y="2271244"/>
              <a:ext cx="1127407" cy="1130068"/>
            </a:xfrm>
            <a:custGeom>
              <a:avLst/>
              <a:gdLst>
                <a:gd name="connsiteX0" fmla="*/ 1702614 w 1792010"/>
                <a:gd name="connsiteY0" fmla="*/ 878442 h 1796239"/>
                <a:gd name="connsiteX1" fmla="*/ 1710060 w 1792010"/>
                <a:gd name="connsiteY1" fmla="*/ 883022 h 1796239"/>
                <a:gd name="connsiteX2" fmla="*/ 1702614 w 1792010"/>
                <a:gd name="connsiteY2" fmla="*/ 881183 h 1796239"/>
                <a:gd name="connsiteX3" fmla="*/ 896004 w 1792010"/>
                <a:gd name="connsiteY3" fmla="*/ 384279 h 1796239"/>
                <a:gd name="connsiteX4" fmla="*/ 379479 w 1792010"/>
                <a:gd name="connsiteY4" fmla="*/ 900804 h 1796239"/>
                <a:gd name="connsiteX5" fmla="*/ 896004 w 1792010"/>
                <a:gd name="connsiteY5" fmla="*/ 1417329 h 1796239"/>
                <a:gd name="connsiteX6" fmla="*/ 1412529 w 1792010"/>
                <a:gd name="connsiteY6" fmla="*/ 900804 h 1796239"/>
                <a:gd name="connsiteX7" fmla="*/ 896004 w 1792010"/>
                <a:gd name="connsiteY7" fmla="*/ 384279 h 1796239"/>
                <a:gd name="connsiteX8" fmla="*/ 998892 w 1792010"/>
                <a:gd name="connsiteY8" fmla="*/ 0 h 1796239"/>
                <a:gd name="connsiteX9" fmla="*/ 1263685 w 1792010"/>
                <a:gd name="connsiteY9" fmla="*/ 70112 h 1796239"/>
                <a:gd name="connsiteX10" fmla="*/ 1259890 w 1792010"/>
                <a:gd name="connsiteY10" fmla="*/ 292970 h 1796239"/>
                <a:gd name="connsiteX11" fmla="*/ 1252964 w 1792010"/>
                <a:gd name="connsiteY11" fmla="*/ 291136 h 1796239"/>
                <a:gd name="connsiteX12" fmla="*/ 1403555 w 1792010"/>
                <a:gd name="connsiteY12" fmla="*/ 406648 h 1796239"/>
                <a:gd name="connsiteX13" fmla="*/ 1604328 w 1792010"/>
                <a:gd name="connsiteY13" fmla="*/ 357315 h 1796239"/>
                <a:gd name="connsiteX14" fmla="*/ 1733027 w 1792010"/>
                <a:gd name="connsiteY14" fmla="*/ 596499 h 1796239"/>
                <a:gd name="connsiteX15" fmla="*/ 1589970 w 1792010"/>
                <a:gd name="connsiteY15" fmla="*/ 723947 h 1796239"/>
                <a:gd name="connsiteX16" fmla="*/ 1613321 w 1792010"/>
                <a:gd name="connsiteY16" fmla="*/ 924788 h 1796239"/>
                <a:gd name="connsiteX17" fmla="*/ 1792010 w 1792010"/>
                <a:gd name="connsiteY17" fmla="*/ 1022811 h 1796239"/>
                <a:gd name="connsiteX18" fmla="*/ 1721058 w 1792010"/>
                <a:gd name="connsiteY18" fmla="*/ 1284473 h 1796239"/>
                <a:gd name="connsiteX19" fmla="*/ 1504230 w 1792010"/>
                <a:gd name="connsiteY19" fmla="*/ 1280870 h 1796239"/>
                <a:gd name="connsiteX20" fmla="*/ 1406384 w 1792010"/>
                <a:gd name="connsiteY20" fmla="*/ 1403402 h 1796239"/>
                <a:gd name="connsiteX21" fmla="*/ 1477592 w 1792010"/>
                <a:gd name="connsiteY21" fmla="*/ 1587057 h 1796239"/>
                <a:gd name="connsiteX22" fmla="*/ 1253035 w 1792010"/>
                <a:gd name="connsiteY22" fmla="*/ 1742435 h 1796239"/>
                <a:gd name="connsiteX23" fmla="*/ 1163834 w 1792010"/>
                <a:gd name="connsiteY23" fmla="*/ 1665910 h 1796239"/>
                <a:gd name="connsiteX24" fmla="*/ 1163667 w 1792010"/>
                <a:gd name="connsiteY24" fmla="*/ 1666097 h 1796239"/>
                <a:gd name="connsiteX25" fmla="*/ 1144343 w 1792010"/>
                <a:gd name="connsiteY25" fmla="*/ 1649188 h 1796239"/>
                <a:gd name="connsiteX26" fmla="*/ 1082710 w 1792010"/>
                <a:gd name="connsiteY26" fmla="*/ 1596313 h 1796239"/>
                <a:gd name="connsiteX27" fmla="*/ 1083384 w 1792010"/>
                <a:gd name="connsiteY27" fmla="*/ 1595846 h 1796239"/>
                <a:gd name="connsiteX28" fmla="*/ 1076108 w 1792010"/>
                <a:gd name="connsiteY28" fmla="*/ 1589478 h 1796239"/>
                <a:gd name="connsiteX29" fmla="*/ 898869 w 1792010"/>
                <a:gd name="connsiteY29" fmla="*/ 1612479 h 1796239"/>
                <a:gd name="connsiteX30" fmla="*/ 795635 w 1792010"/>
                <a:gd name="connsiteY30" fmla="*/ 1796239 h 1796239"/>
                <a:gd name="connsiteX31" fmla="*/ 530840 w 1792010"/>
                <a:gd name="connsiteY31" fmla="*/ 1726127 h 1796239"/>
                <a:gd name="connsiteX32" fmla="*/ 534419 w 1792010"/>
                <a:gd name="connsiteY32" fmla="*/ 1515981 h 1796239"/>
                <a:gd name="connsiteX33" fmla="*/ 384791 w 1792010"/>
                <a:gd name="connsiteY33" fmla="*/ 1400008 h 1796239"/>
                <a:gd name="connsiteX34" fmla="*/ 388223 w 1792010"/>
                <a:gd name="connsiteY34" fmla="*/ 1407281 h 1796239"/>
                <a:gd name="connsiteX35" fmla="*/ 166784 w 1792010"/>
                <a:gd name="connsiteY35" fmla="*/ 1449671 h 1796239"/>
                <a:gd name="connsiteX36" fmla="*/ 50929 w 1792010"/>
                <a:gd name="connsiteY36" fmla="*/ 1204159 h 1796239"/>
                <a:gd name="connsiteX37" fmla="*/ 200689 w 1792010"/>
                <a:gd name="connsiteY37" fmla="*/ 1084166 h 1796239"/>
                <a:gd name="connsiteX38" fmla="*/ 176341 w 1792010"/>
                <a:gd name="connsiteY38" fmla="*/ 904529 h 1796239"/>
                <a:gd name="connsiteX39" fmla="*/ 0 w 1792010"/>
                <a:gd name="connsiteY39" fmla="*/ 807794 h 1796239"/>
                <a:gd name="connsiteX40" fmla="*/ 70951 w 1792010"/>
                <a:gd name="connsiteY40" fmla="*/ 546132 h 1796239"/>
                <a:gd name="connsiteX41" fmla="*/ 273028 w 1792010"/>
                <a:gd name="connsiteY41" fmla="*/ 549491 h 1796239"/>
                <a:gd name="connsiteX42" fmla="*/ 370996 w 1792010"/>
                <a:gd name="connsiteY42" fmla="*/ 419078 h 1796239"/>
                <a:gd name="connsiteX43" fmla="*/ 303314 w 1792010"/>
                <a:gd name="connsiteY43" fmla="*/ 212794 h 1796239"/>
                <a:gd name="connsiteX44" fmla="*/ 535794 w 1792010"/>
                <a:gd name="connsiteY44" fmla="*/ 69242 h 1796239"/>
                <a:gd name="connsiteX45" fmla="*/ 698144 w 1792010"/>
                <a:gd name="connsiteY45" fmla="*/ 223973 h 1796239"/>
                <a:gd name="connsiteX46" fmla="*/ 696512 w 1792010"/>
                <a:gd name="connsiteY46" fmla="*/ 224981 h 1796239"/>
                <a:gd name="connsiteX47" fmla="*/ 896341 w 1792010"/>
                <a:gd name="connsiteY47" fmla="*/ 196709 h 1796239"/>
                <a:gd name="connsiteX48" fmla="*/ 889414 w 1792010"/>
                <a:gd name="connsiteY48" fmla="*/ 194876 h 1796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792010" h="1796239">
                  <a:moveTo>
                    <a:pt x="1702614" y="878442"/>
                  </a:moveTo>
                  <a:lnTo>
                    <a:pt x="1710060" y="883022"/>
                  </a:lnTo>
                  <a:lnTo>
                    <a:pt x="1702614" y="881183"/>
                  </a:lnTo>
                  <a:close/>
                  <a:moveTo>
                    <a:pt x="896004" y="384279"/>
                  </a:moveTo>
                  <a:cubicBezTo>
                    <a:pt x="610735" y="384279"/>
                    <a:pt x="379479" y="615535"/>
                    <a:pt x="379479" y="900804"/>
                  </a:cubicBezTo>
                  <a:cubicBezTo>
                    <a:pt x="379479" y="1186073"/>
                    <a:pt x="610735" y="1417329"/>
                    <a:pt x="896004" y="1417329"/>
                  </a:cubicBezTo>
                  <a:cubicBezTo>
                    <a:pt x="1181273" y="1417329"/>
                    <a:pt x="1412529" y="1186073"/>
                    <a:pt x="1412529" y="900804"/>
                  </a:cubicBezTo>
                  <a:cubicBezTo>
                    <a:pt x="1412529" y="615535"/>
                    <a:pt x="1181273" y="384279"/>
                    <a:pt x="896004" y="384279"/>
                  </a:cubicBezTo>
                  <a:close/>
                  <a:moveTo>
                    <a:pt x="998892" y="0"/>
                  </a:moveTo>
                  <a:lnTo>
                    <a:pt x="1263685" y="70112"/>
                  </a:lnTo>
                  <a:lnTo>
                    <a:pt x="1259890" y="292970"/>
                  </a:lnTo>
                  <a:lnTo>
                    <a:pt x="1252964" y="291136"/>
                  </a:lnTo>
                  <a:cubicBezTo>
                    <a:pt x="1309401" y="322522"/>
                    <a:pt x="1360410" y="361009"/>
                    <a:pt x="1403555" y="406648"/>
                  </a:cubicBezTo>
                  <a:lnTo>
                    <a:pt x="1604328" y="357315"/>
                  </a:lnTo>
                  <a:lnTo>
                    <a:pt x="1733027" y="596499"/>
                  </a:lnTo>
                  <a:lnTo>
                    <a:pt x="1589970" y="723947"/>
                  </a:lnTo>
                  <a:cubicBezTo>
                    <a:pt x="1607903" y="788494"/>
                    <a:pt x="1616355" y="856084"/>
                    <a:pt x="1613321" y="924788"/>
                  </a:cubicBezTo>
                  <a:lnTo>
                    <a:pt x="1792010" y="1022811"/>
                  </a:lnTo>
                  <a:lnTo>
                    <a:pt x="1721058" y="1284473"/>
                  </a:lnTo>
                  <a:lnTo>
                    <a:pt x="1504230" y="1280870"/>
                  </a:lnTo>
                  <a:cubicBezTo>
                    <a:pt x="1476815" y="1326134"/>
                    <a:pt x="1443601" y="1366958"/>
                    <a:pt x="1406384" y="1403402"/>
                  </a:cubicBezTo>
                  <a:lnTo>
                    <a:pt x="1477592" y="1587057"/>
                  </a:lnTo>
                  <a:lnTo>
                    <a:pt x="1253035" y="1742435"/>
                  </a:lnTo>
                  <a:lnTo>
                    <a:pt x="1163834" y="1665910"/>
                  </a:lnTo>
                  <a:lnTo>
                    <a:pt x="1163667" y="1666097"/>
                  </a:lnTo>
                  <a:lnTo>
                    <a:pt x="1144343" y="1649188"/>
                  </a:lnTo>
                  <a:lnTo>
                    <a:pt x="1082710" y="1596313"/>
                  </a:lnTo>
                  <a:lnTo>
                    <a:pt x="1083384" y="1595846"/>
                  </a:lnTo>
                  <a:lnTo>
                    <a:pt x="1076108" y="1589478"/>
                  </a:lnTo>
                  <a:cubicBezTo>
                    <a:pt x="1019150" y="1605403"/>
                    <a:pt x="959511" y="1612813"/>
                    <a:pt x="898869" y="1612479"/>
                  </a:cubicBezTo>
                  <a:lnTo>
                    <a:pt x="795635" y="1796239"/>
                  </a:lnTo>
                  <a:lnTo>
                    <a:pt x="530840" y="1726127"/>
                  </a:lnTo>
                  <a:lnTo>
                    <a:pt x="534419" y="1515981"/>
                  </a:lnTo>
                  <a:cubicBezTo>
                    <a:pt x="478307" y="1484379"/>
                    <a:pt x="427627" y="1445732"/>
                    <a:pt x="384791" y="1400008"/>
                  </a:cubicBezTo>
                  <a:lnTo>
                    <a:pt x="388223" y="1407281"/>
                  </a:lnTo>
                  <a:lnTo>
                    <a:pt x="166784" y="1449671"/>
                  </a:lnTo>
                  <a:lnTo>
                    <a:pt x="50929" y="1204159"/>
                  </a:lnTo>
                  <a:lnTo>
                    <a:pt x="200689" y="1084166"/>
                  </a:lnTo>
                  <a:cubicBezTo>
                    <a:pt x="184704" y="1026270"/>
                    <a:pt x="176353" y="965934"/>
                    <a:pt x="176341" y="904529"/>
                  </a:cubicBezTo>
                  <a:lnTo>
                    <a:pt x="0" y="807794"/>
                  </a:lnTo>
                  <a:lnTo>
                    <a:pt x="70951" y="546132"/>
                  </a:lnTo>
                  <a:lnTo>
                    <a:pt x="273028" y="549491"/>
                  </a:lnTo>
                  <a:cubicBezTo>
                    <a:pt x="300443" y="501683"/>
                    <a:pt x="333547" y="458094"/>
                    <a:pt x="370996" y="419078"/>
                  </a:cubicBezTo>
                  <a:lnTo>
                    <a:pt x="303314" y="212794"/>
                  </a:lnTo>
                  <a:lnTo>
                    <a:pt x="535794" y="69242"/>
                  </a:lnTo>
                  <a:lnTo>
                    <a:pt x="698144" y="223973"/>
                  </a:lnTo>
                  <a:lnTo>
                    <a:pt x="696512" y="224981"/>
                  </a:lnTo>
                  <a:cubicBezTo>
                    <a:pt x="760334" y="205136"/>
                    <a:pt x="827716" y="195964"/>
                    <a:pt x="896341" y="196709"/>
                  </a:cubicBezTo>
                  <a:lnTo>
                    <a:pt x="889414" y="19487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3" name="자유형: 도형 116">
              <a:extLst>
                <a:ext uri="{FF2B5EF4-FFF2-40B4-BE49-F238E27FC236}">
                  <a16:creationId xmlns:a16="http://schemas.microsoft.com/office/drawing/2014/main" id="{0911E07F-B9E5-4F30-8EBB-863BABB77FDC}"/>
                </a:ext>
              </a:extLst>
            </p:cNvPr>
            <p:cNvSpPr/>
            <p:nvPr/>
          </p:nvSpPr>
          <p:spPr>
            <a:xfrm>
              <a:off x="4708647" y="4079451"/>
              <a:ext cx="1127407" cy="1130068"/>
            </a:xfrm>
            <a:custGeom>
              <a:avLst/>
              <a:gdLst>
                <a:gd name="connsiteX0" fmla="*/ 1702614 w 1792010"/>
                <a:gd name="connsiteY0" fmla="*/ 878442 h 1796239"/>
                <a:gd name="connsiteX1" fmla="*/ 1710060 w 1792010"/>
                <a:gd name="connsiteY1" fmla="*/ 883022 h 1796239"/>
                <a:gd name="connsiteX2" fmla="*/ 1702614 w 1792010"/>
                <a:gd name="connsiteY2" fmla="*/ 881183 h 1796239"/>
                <a:gd name="connsiteX3" fmla="*/ 896004 w 1792010"/>
                <a:gd name="connsiteY3" fmla="*/ 384279 h 1796239"/>
                <a:gd name="connsiteX4" fmla="*/ 379479 w 1792010"/>
                <a:gd name="connsiteY4" fmla="*/ 900804 h 1796239"/>
                <a:gd name="connsiteX5" fmla="*/ 896004 w 1792010"/>
                <a:gd name="connsiteY5" fmla="*/ 1417329 h 1796239"/>
                <a:gd name="connsiteX6" fmla="*/ 1412529 w 1792010"/>
                <a:gd name="connsiteY6" fmla="*/ 900804 h 1796239"/>
                <a:gd name="connsiteX7" fmla="*/ 896004 w 1792010"/>
                <a:gd name="connsiteY7" fmla="*/ 384279 h 1796239"/>
                <a:gd name="connsiteX8" fmla="*/ 998892 w 1792010"/>
                <a:gd name="connsiteY8" fmla="*/ 0 h 1796239"/>
                <a:gd name="connsiteX9" fmla="*/ 1263685 w 1792010"/>
                <a:gd name="connsiteY9" fmla="*/ 70112 h 1796239"/>
                <a:gd name="connsiteX10" fmla="*/ 1259890 w 1792010"/>
                <a:gd name="connsiteY10" fmla="*/ 292970 h 1796239"/>
                <a:gd name="connsiteX11" fmla="*/ 1252964 w 1792010"/>
                <a:gd name="connsiteY11" fmla="*/ 291136 h 1796239"/>
                <a:gd name="connsiteX12" fmla="*/ 1403555 w 1792010"/>
                <a:gd name="connsiteY12" fmla="*/ 406648 h 1796239"/>
                <a:gd name="connsiteX13" fmla="*/ 1604328 w 1792010"/>
                <a:gd name="connsiteY13" fmla="*/ 357315 h 1796239"/>
                <a:gd name="connsiteX14" fmla="*/ 1733027 w 1792010"/>
                <a:gd name="connsiteY14" fmla="*/ 596499 h 1796239"/>
                <a:gd name="connsiteX15" fmla="*/ 1589970 w 1792010"/>
                <a:gd name="connsiteY15" fmla="*/ 723947 h 1796239"/>
                <a:gd name="connsiteX16" fmla="*/ 1613321 w 1792010"/>
                <a:gd name="connsiteY16" fmla="*/ 924788 h 1796239"/>
                <a:gd name="connsiteX17" fmla="*/ 1792010 w 1792010"/>
                <a:gd name="connsiteY17" fmla="*/ 1022811 h 1796239"/>
                <a:gd name="connsiteX18" fmla="*/ 1721058 w 1792010"/>
                <a:gd name="connsiteY18" fmla="*/ 1284473 h 1796239"/>
                <a:gd name="connsiteX19" fmla="*/ 1504230 w 1792010"/>
                <a:gd name="connsiteY19" fmla="*/ 1280870 h 1796239"/>
                <a:gd name="connsiteX20" fmla="*/ 1406384 w 1792010"/>
                <a:gd name="connsiteY20" fmla="*/ 1403402 h 1796239"/>
                <a:gd name="connsiteX21" fmla="*/ 1477592 w 1792010"/>
                <a:gd name="connsiteY21" fmla="*/ 1587057 h 1796239"/>
                <a:gd name="connsiteX22" fmla="*/ 1253035 w 1792010"/>
                <a:gd name="connsiteY22" fmla="*/ 1742435 h 1796239"/>
                <a:gd name="connsiteX23" fmla="*/ 1163834 w 1792010"/>
                <a:gd name="connsiteY23" fmla="*/ 1665910 h 1796239"/>
                <a:gd name="connsiteX24" fmla="*/ 1163667 w 1792010"/>
                <a:gd name="connsiteY24" fmla="*/ 1666097 h 1796239"/>
                <a:gd name="connsiteX25" fmla="*/ 1144343 w 1792010"/>
                <a:gd name="connsiteY25" fmla="*/ 1649188 h 1796239"/>
                <a:gd name="connsiteX26" fmla="*/ 1082710 w 1792010"/>
                <a:gd name="connsiteY26" fmla="*/ 1596313 h 1796239"/>
                <a:gd name="connsiteX27" fmla="*/ 1083384 w 1792010"/>
                <a:gd name="connsiteY27" fmla="*/ 1595846 h 1796239"/>
                <a:gd name="connsiteX28" fmla="*/ 1076108 w 1792010"/>
                <a:gd name="connsiteY28" fmla="*/ 1589478 h 1796239"/>
                <a:gd name="connsiteX29" fmla="*/ 898869 w 1792010"/>
                <a:gd name="connsiteY29" fmla="*/ 1612479 h 1796239"/>
                <a:gd name="connsiteX30" fmla="*/ 795635 w 1792010"/>
                <a:gd name="connsiteY30" fmla="*/ 1796239 h 1796239"/>
                <a:gd name="connsiteX31" fmla="*/ 530840 w 1792010"/>
                <a:gd name="connsiteY31" fmla="*/ 1726127 h 1796239"/>
                <a:gd name="connsiteX32" fmla="*/ 534419 w 1792010"/>
                <a:gd name="connsiteY32" fmla="*/ 1515981 h 1796239"/>
                <a:gd name="connsiteX33" fmla="*/ 384791 w 1792010"/>
                <a:gd name="connsiteY33" fmla="*/ 1400008 h 1796239"/>
                <a:gd name="connsiteX34" fmla="*/ 388223 w 1792010"/>
                <a:gd name="connsiteY34" fmla="*/ 1407281 h 1796239"/>
                <a:gd name="connsiteX35" fmla="*/ 166784 w 1792010"/>
                <a:gd name="connsiteY35" fmla="*/ 1449671 h 1796239"/>
                <a:gd name="connsiteX36" fmla="*/ 50929 w 1792010"/>
                <a:gd name="connsiteY36" fmla="*/ 1204159 h 1796239"/>
                <a:gd name="connsiteX37" fmla="*/ 200689 w 1792010"/>
                <a:gd name="connsiteY37" fmla="*/ 1084166 h 1796239"/>
                <a:gd name="connsiteX38" fmla="*/ 176341 w 1792010"/>
                <a:gd name="connsiteY38" fmla="*/ 904529 h 1796239"/>
                <a:gd name="connsiteX39" fmla="*/ 0 w 1792010"/>
                <a:gd name="connsiteY39" fmla="*/ 807794 h 1796239"/>
                <a:gd name="connsiteX40" fmla="*/ 70951 w 1792010"/>
                <a:gd name="connsiteY40" fmla="*/ 546132 h 1796239"/>
                <a:gd name="connsiteX41" fmla="*/ 273028 w 1792010"/>
                <a:gd name="connsiteY41" fmla="*/ 549491 h 1796239"/>
                <a:gd name="connsiteX42" fmla="*/ 370996 w 1792010"/>
                <a:gd name="connsiteY42" fmla="*/ 419078 h 1796239"/>
                <a:gd name="connsiteX43" fmla="*/ 303314 w 1792010"/>
                <a:gd name="connsiteY43" fmla="*/ 212794 h 1796239"/>
                <a:gd name="connsiteX44" fmla="*/ 535794 w 1792010"/>
                <a:gd name="connsiteY44" fmla="*/ 69242 h 1796239"/>
                <a:gd name="connsiteX45" fmla="*/ 698144 w 1792010"/>
                <a:gd name="connsiteY45" fmla="*/ 223973 h 1796239"/>
                <a:gd name="connsiteX46" fmla="*/ 696512 w 1792010"/>
                <a:gd name="connsiteY46" fmla="*/ 224981 h 1796239"/>
                <a:gd name="connsiteX47" fmla="*/ 896341 w 1792010"/>
                <a:gd name="connsiteY47" fmla="*/ 196709 h 1796239"/>
                <a:gd name="connsiteX48" fmla="*/ 889414 w 1792010"/>
                <a:gd name="connsiteY48" fmla="*/ 194876 h 1796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792010" h="1796239">
                  <a:moveTo>
                    <a:pt x="1702614" y="878442"/>
                  </a:moveTo>
                  <a:lnTo>
                    <a:pt x="1710060" y="883022"/>
                  </a:lnTo>
                  <a:lnTo>
                    <a:pt x="1702614" y="881183"/>
                  </a:lnTo>
                  <a:close/>
                  <a:moveTo>
                    <a:pt x="896004" y="384279"/>
                  </a:moveTo>
                  <a:cubicBezTo>
                    <a:pt x="610735" y="384279"/>
                    <a:pt x="379479" y="615535"/>
                    <a:pt x="379479" y="900804"/>
                  </a:cubicBezTo>
                  <a:cubicBezTo>
                    <a:pt x="379479" y="1186073"/>
                    <a:pt x="610735" y="1417329"/>
                    <a:pt x="896004" y="1417329"/>
                  </a:cubicBezTo>
                  <a:cubicBezTo>
                    <a:pt x="1181273" y="1417329"/>
                    <a:pt x="1412529" y="1186073"/>
                    <a:pt x="1412529" y="900804"/>
                  </a:cubicBezTo>
                  <a:cubicBezTo>
                    <a:pt x="1412529" y="615535"/>
                    <a:pt x="1181273" y="384279"/>
                    <a:pt x="896004" y="384279"/>
                  </a:cubicBezTo>
                  <a:close/>
                  <a:moveTo>
                    <a:pt x="998892" y="0"/>
                  </a:moveTo>
                  <a:lnTo>
                    <a:pt x="1263685" y="70112"/>
                  </a:lnTo>
                  <a:lnTo>
                    <a:pt x="1259890" y="292970"/>
                  </a:lnTo>
                  <a:lnTo>
                    <a:pt x="1252964" y="291136"/>
                  </a:lnTo>
                  <a:cubicBezTo>
                    <a:pt x="1309401" y="322522"/>
                    <a:pt x="1360410" y="361009"/>
                    <a:pt x="1403555" y="406648"/>
                  </a:cubicBezTo>
                  <a:lnTo>
                    <a:pt x="1604328" y="357315"/>
                  </a:lnTo>
                  <a:lnTo>
                    <a:pt x="1733027" y="596499"/>
                  </a:lnTo>
                  <a:lnTo>
                    <a:pt x="1589970" y="723947"/>
                  </a:lnTo>
                  <a:cubicBezTo>
                    <a:pt x="1607903" y="788494"/>
                    <a:pt x="1616355" y="856084"/>
                    <a:pt x="1613321" y="924788"/>
                  </a:cubicBezTo>
                  <a:lnTo>
                    <a:pt x="1792010" y="1022811"/>
                  </a:lnTo>
                  <a:lnTo>
                    <a:pt x="1721058" y="1284473"/>
                  </a:lnTo>
                  <a:lnTo>
                    <a:pt x="1504230" y="1280870"/>
                  </a:lnTo>
                  <a:cubicBezTo>
                    <a:pt x="1476815" y="1326134"/>
                    <a:pt x="1443601" y="1366958"/>
                    <a:pt x="1406384" y="1403402"/>
                  </a:cubicBezTo>
                  <a:lnTo>
                    <a:pt x="1477592" y="1587057"/>
                  </a:lnTo>
                  <a:lnTo>
                    <a:pt x="1253035" y="1742435"/>
                  </a:lnTo>
                  <a:lnTo>
                    <a:pt x="1163834" y="1665910"/>
                  </a:lnTo>
                  <a:lnTo>
                    <a:pt x="1163667" y="1666097"/>
                  </a:lnTo>
                  <a:lnTo>
                    <a:pt x="1144343" y="1649188"/>
                  </a:lnTo>
                  <a:lnTo>
                    <a:pt x="1082710" y="1596313"/>
                  </a:lnTo>
                  <a:lnTo>
                    <a:pt x="1083384" y="1595846"/>
                  </a:lnTo>
                  <a:lnTo>
                    <a:pt x="1076108" y="1589478"/>
                  </a:lnTo>
                  <a:cubicBezTo>
                    <a:pt x="1019150" y="1605403"/>
                    <a:pt x="959511" y="1612813"/>
                    <a:pt x="898869" y="1612479"/>
                  </a:cubicBezTo>
                  <a:lnTo>
                    <a:pt x="795635" y="1796239"/>
                  </a:lnTo>
                  <a:lnTo>
                    <a:pt x="530840" y="1726127"/>
                  </a:lnTo>
                  <a:lnTo>
                    <a:pt x="534419" y="1515981"/>
                  </a:lnTo>
                  <a:cubicBezTo>
                    <a:pt x="478307" y="1484379"/>
                    <a:pt x="427627" y="1445732"/>
                    <a:pt x="384791" y="1400008"/>
                  </a:cubicBezTo>
                  <a:lnTo>
                    <a:pt x="388223" y="1407281"/>
                  </a:lnTo>
                  <a:lnTo>
                    <a:pt x="166784" y="1449671"/>
                  </a:lnTo>
                  <a:lnTo>
                    <a:pt x="50929" y="1204159"/>
                  </a:lnTo>
                  <a:lnTo>
                    <a:pt x="200689" y="1084166"/>
                  </a:lnTo>
                  <a:cubicBezTo>
                    <a:pt x="184704" y="1026270"/>
                    <a:pt x="176353" y="965934"/>
                    <a:pt x="176341" y="904529"/>
                  </a:cubicBezTo>
                  <a:lnTo>
                    <a:pt x="0" y="807794"/>
                  </a:lnTo>
                  <a:lnTo>
                    <a:pt x="70951" y="546132"/>
                  </a:lnTo>
                  <a:lnTo>
                    <a:pt x="273028" y="549491"/>
                  </a:lnTo>
                  <a:cubicBezTo>
                    <a:pt x="300443" y="501683"/>
                    <a:pt x="333547" y="458094"/>
                    <a:pt x="370996" y="419078"/>
                  </a:cubicBezTo>
                  <a:lnTo>
                    <a:pt x="303314" y="212794"/>
                  </a:lnTo>
                  <a:lnTo>
                    <a:pt x="535794" y="69242"/>
                  </a:lnTo>
                  <a:lnTo>
                    <a:pt x="698144" y="223973"/>
                  </a:lnTo>
                  <a:lnTo>
                    <a:pt x="696512" y="224981"/>
                  </a:lnTo>
                  <a:cubicBezTo>
                    <a:pt x="760334" y="205136"/>
                    <a:pt x="827716" y="195964"/>
                    <a:pt x="896341" y="196709"/>
                  </a:cubicBezTo>
                  <a:lnTo>
                    <a:pt x="889414" y="19487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24" name="Rounded Rectangle 25">
            <a:extLst>
              <a:ext uri="{FF2B5EF4-FFF2-40B4-BE49-F238E27FC236}">
                <a16:creationId xmlns:a16="http://schemas.microsoft.com/office/drawing/2014/main" id="{B8706D1C-1FDB-4189-A856-83C0C27B0A70}"/>
              </a:ext>
            </a:extLst>
          </p:cNvPr>
          <p:cNvSpPr/>
          <p:nvPr/>
        </p:nvSpPr>
        <p:spPr>
          <a:xfrm>
            <a:off x="4816559" y="2871987"/>
            <a:ext cx="435772" cy="319352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Trapezoid 22">
            <a:extLst>
              <a:ext uri="{FF2B5EF4-FFF2-40B4-BE49-F238E27FC236}">
                <a16:creationId xmlns:a16="http://schemas.microsoft.com/office/drawing/2014/main" id="{15BC00BE-E0B9-4E78-967F-33BAA3464417}"/>
              </a:ext>
            </a:extLst>
          </p:cNvPr>
          <p:cNvSpPr>
            <a:spLocks noChangeAspect="1"/>
          </p:cNvSpPr>
          <p:nvPr/>
        </p:nvSpPr>
        <p:spPr>
          <a:xfrm>
            <a:off x="7353444" y="3988720"/>
            <a:ext cx="461850" cy="234952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Freeform 53">
            <a:extLst>
              <a:ext uri="{FF2B5EF4-FFF2-40B4-BE49-F238E27FC236}">
                <a16:creationId xmlns:a16="http://schemas.microsoft.com/office/drawing/2014/main" id="{3D6E97EA-8C00-443C-BAA2-DF2F1E4F5B01}"/>
              </a:ext>
            </a:extLst>
          </p:cNvPr>
          <p:cNvSpPr/>
          <p:nvPr/>
        </p:nvSpPr>
        <p:spPr>
          <a:xfrm>
            <a:off x="4813952" y="4854786"/>
            <a:ext cx="370902" cy="380272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80220 w 2296986"/>
              <a:gd name="connsiteY0" fmla="*/ 1747818 h 2354521"/>
              <a:gd name="connsiteX1" fmla="*/ 1828126 w 2296986"/>
              <a:gd name="connsiteY1" fmla="*/ 1826304 h 2354521"/>
              <a:gd name="connsiteX2" fmla="*/ 1955684 w 2296986"/>
              <a:gd name="connsiteY2" fmla="*/ 2095900 h 2354521"/>
              <a:gd name="connsiteX3" fmla="*/ 1683117 w 2296986"/>
              <a:gd name="connsiteY3" fmla="*/ 1962549 h 2354521"/>
              <a:gd name="connsiteX4" fmla="*/ 1529193 w 2296986"/>
              <a:gd name="connsiteY4" fmla="*/ 2354521 h 2354521"/>
              <a:gd name="connsiteX5" fmla="*/ 1381062 w 2296986"/>
              <a:gd name="connsiteY5" fmla="*/ 2120816 h 2354521"/>
              <a:gd name="connsiteX6" fmla="*/ 1496122 w 2296986"/>
              <a:gd name="connsiteY6" fmla="*/ 1788127 h 2354521"/>
              <a:gd name="connsiteX7" fmla="*/ 910069 w 2296986"/>
              <a:gd name="connsiteY7" fmla="*/ 1225390 h 2354521"/>
              <a:gd name="connsiteX8" fmla="*/ 415531 w 2296986"/>
              <a:gd name="connsiteY8" fmla="*/ 2322212 h 2354521"/>
              <a:gd name="connsiteX9" fmla="*/ 293764 w 2296986"/>
              <a:gd name="connsiteY9" fmla="*/ 2052845 h 2354521"/>
              <a:gd name="connsiteX10" fmla="*/ 497994 w 2296986"/>
              <a:gd name="connsiteY10" fmla="*/ 836420 h 2354521"/>
              <a:gd name="connsiteX11" fmla="*/ 11747 w 2296986"/>
              <a:gd name="connsiteY11" fmla="*/ 5505 h 2354521"/>
              <a:gd name="connsiteX12" fmla="*/ 772299 w 2296986"/>
              <a:gd name="connsiteY12" fmla="*/ 578452 h 2354521"/>
              <a:gd name="connsiteX13" fmla="*/ 2042020 w 2296986"/>
              <a:gd name="connsiteY13" fmla="*/ 514597 h 2354521"/>
              <a:gd name="connsiteX14" fmla="*/ 2296986 w 2296986"/>
              <a:gd name="connsiteY14" fmla="*/ 662729 h 2354521"/>
              <a:gd name="connsiteX15" fmla="*/ 1125486 w 2296986"/>
              <a:gd name="connsiteY15" fmla="*/ 1004182 h 2354521"/>
              <a:gd name="connsiteX16" fmla="*/ 1677097 w 2296986"/>
              <a:gd name="connsiteY16" fmla="*/ 1608523 h 2354521"/>
              <a:gd name="connsiteX17" fmla="*/ 2095511 w 2296986"/>
              <a:gd name="connsiteY17" fmla="*/ 1557316 h 2354521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910069 w 2296986"/>
              <a:gd name="connsiteY7" fmla="*/ 1225483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209809 w 2296986"/>
              <a:gd name="connsiteY15" fmla="*/ 996610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63683 w 2296594"/>
              <a:gd name="connsiteY7" fmla="*/ 1325138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56016 w 2296594"/>
              <a:gd name="connsiteY7" fmla="*/ 1302141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Freeform 55">
            <a:extLst>
              <a:ext uri="{FF2B5EF4-FFF2-40B4-BE49-F238E27FC236}">
                <a16:creationId xmlns:a16="http://schemas.microsoft.com/office/drawing/2014/main" id="{234AFC79-9094-4AEB-9710-5C7B9DDEAD76}"/>
              </a:ext>
            </a:extLst>
          </p:cNvPr>
          <p:cNvSpPr/>
          <p:nvPr/>
        </p:nvSpPr>
        <p:spPr>
          <a:xfrm rot="2700000">
            <a:off x="5927926" y="3679289"/>
            <a:ext cx="306172" cy="75022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677242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FCC3583-1C58-417E-B31E-BE5DB129ACCB}"/>
              </a:ext>
            </a:extLst>
          </p:cNvPr>
          <p:cNvSpPr txBox="1"/>
          <p:nvPr/>
        </p:nvSpPr>
        <p:spPr>
          <a:xfrm>
            <a:off x="4322151" y="84176"/>
            <a:ext cx="7431671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3200" dirty="0">
                <a:solidFill>
                  <a:schemeClr val="accent4"/>
                </a:solidFill>
                <a:cs typeface="Arial" pitchFamily="34" charset="0"/>
              </a:rPr>
              <a:t>ALLPPT</a:t>
            </a:r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 Layout Clean Text </a:t>
            </a:r>
            <a:r>
              <a:rPr lang="en-GB" altLang="ko-KR" sz="3200" dirty="0">
                <a:solidFill>
                  <a:schemeClr val="accent4"/>
                </a:solidFill>
                <a:cs typeface="Arial" pitchFamily="34" charset="0"/>
              </a:rPr>
              <a:t>Slide</a:t>
            </a:r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 </a:t>
            </a:r>
          </a:p>
          <a:p>
            <a:pPr algn="r"/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for your Presentation</a:t>
            </a:r>
            <a:endParaRPr lang="ko-KR" altLang="en-US" sz="3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2BF9D3-A5E3-477F-A7B8-35049F55BE76}"/>
              </a:ext>
            </a:extLst>
          </p:cNvPr>
          <p:cNvSpPr txBox="1"/>
          <p:nvPr/>
        </p:nvSpPr>
        <p:spPr>
          <a:xfrm>
            <a:off x="512805" y="5937352"/>
            <a:ext cx="10681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Easy to change colors, photos.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Easy to change colors, photos. 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12AAF4A-0EFC-45A9-8E1F-C07103D779EB}"/>
              </a:ext>
            </a:extLst>
          </p:cNvPr>
          <p:cNvSpPr/>
          <p:nvPr/>
        </p:nvSpPr>
        <p:spPr>
          <a:xfrm>
            <a:off x="1" y="1416818"/>
            <a:ext cx="12185900" cy="4149969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BA8E493-B9CE-4817-8FDB-51C2A0E3CBCF}"/>
              </a:ext>
            </a:extLst>
          </p:cNvPr>
          <p:cNvCxnSpPr>
            <a:cxnSpLocks/>
            <a:stCxn id="4" idx="1"/>
            <a:endCxn id="4" idx="3"/>
          </p:cNvCxnSpPr>
          <p:nvPr/>
        </p:nvCxnSpPr>
        <p:spPr>
          <a:xfrm>
            <a:off x="1" y="3491803"/>
            <a:ext cx="121859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5F0C3568-C222-4331-B1F0-92882F942A25}"/>
              </a:ext>
            </a:extLst>
          </p:cNvPr>
          <p:cNvSpPr/>
          <p:nvPr/>
        </p:nvSpPr>
        <p:spPr>
          <a:xfrm>
            <a:off x="1521490" y="3423138"/>
            <a:ext cx="152396" cy="15239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B679AF3-65C0-464A-B7DA-870F7453E8FA}"/>
              </a:ext>
            </a:extLst>
          </p:cNvPr>
          <p:cNvSpPr/>
          <p:nvPr/>
        </p:nvSpPr>
        <p:spPr>
          <a:xfrm>
            <a:off x="3399958" y="3423138"/>
            <a:ext cx="152396" cy="15239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5AA3DA7-3E14-47B2-8621-CB22BF560D15}"/>
              </a:ext>
            </a:extLst>
          </p:cNvPr>
          <p:cNvSpPr/>
          <p:nvPr/>
        </p:nvSpPr>
        <p:spPr>
          <a:xfrm>
            <a:off x="5278426" y="3423138"/>
            <a:ext cx="152396" cy="15239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5BC7725-60D3-47CB-B99D-2788094FBE92}"/>
              </a:ext>
            </a:extLst>
          </p:cNvPr>
          <p:cNvSpPr/>
          <p:nvPr/>
        </p:nvSpPr>
        <p:spPr>
          <a:xfrm>
            <a:off x="7156894" y="3423138"/>
            <a:ext cx="152396" cy="15239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55F8ACA-1253-416B-A9D5-F88D80FEA31A}"/>
              </a:ext>
            </a:extLst>
          </p:cNvPr>
          <p:cNvSpPr/>
          <p:nvPr/>
        </p:nvSpPr>
        <p:spPr>
          <a:xfrm>
            <a:off x="9035362" y="3423138"/>
            <a:ext cx="152396" cy="15239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B358D16-3DB6-49D8-87C7-77542710ACB0}"/>
              </a:ext>
            </a:extLst>
          </p:cNvPr>
          <p:cNvSpPr/>
          <p:nvPr/>
        </p:nvSpPr>
        <p:spPr>
          <a:xfrm>
            <a:off x="10913830" y="3423138"/>
            <a:ext cx="152396" cy="15239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0">
            <a:extLst>
              <a:ext uri="{FF2B5EF4-FFF2-40B4-BE49-F238E27FC236}">
                <a16:creationId xmlns:a16="http://schemas.microsoft.com/office/drawing/2014/main" id="{03CE3A7C-F799-4A06-998E-EC2C44BA0E58}"/>
              </a:ext>
            </a:extLst>
          </p:cNvPr>
          <p:cNvSpPr/>
          <p:nvPr/>
        </p:nvSpPr>
        <p:spPr>
          <a:xfrm>
            <a:off x="8925475" y="2614100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6" name="Trapezoid 13">
            <a:extLst>
              <a:ext uri="{FF2B5EF4-FFF2-40B4-BE49-F238E27FC236}">
                <a16:creationId xmlns:a16="http://schemas.microsoft.com/office/drawing/2014/main" id="{E789351B-F759-416D-93D2-CD9453CE7C9D}"/>
              </a:ext>
            </a:extLst>
          </p:cNvPr>
          <p:cNvSpPr/>
          <p:nvPr/>
        </p:nvSpPr>
        <p:spPr>
          <a:xfrm>
            <a:off x="3211234" y="3934755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7" name="Rounded Rectangle 7">
            <a:extLst>
              <a:ext uri="{FF2B5EF4-FFF2-40B4-BE49-F238E27FC236}">
                <a16:creationId xmlns:a16="http://schemas.microsoft.com/office/drawing/2014/main" id="{862BC271-B0D4-4732-B2F1-8264295DE493}"/>
              </a:ext>
            </a:extLst>
          </p:cNvPr>
          <p:cNvSpPr/>
          <p:nvPr/>
        </p:nvSpPr>
        <p:spPr>
          <a:xfrm>
            <a:off x="7097445" y="3924015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8" name="Rectangle 18">
            <a:extLst>
              <a:ext uri="{FF2B5EF4-FFF2-40B4-BE49-F238E27FC236}">
                <a16:creationId xmlns:a16="http://schemas.microsoft.com/office/drawing/2014/main" id="{96EE3761-64C8-4FED-8B68-CB94617793B2}"/>
              </a:ext>
            </a:extLst>
          </p:cNvPr>
          <p:cNvSpPr/>
          <p:nvPr/>
        </p:nvSpPr>
        <p:spPr>
          <a:xfrm>
            <a:off x="5109097" y="2665286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9" name="Rounded Rectangle 6">
            <a:extLst>
              <a:ext uri="{FF2B5EF4-FFF2-40B4-BE49-F238E27FC236}">
                <a16:creationId xmlns:a16="http://schemas.microsoft.com/office/drawing/2014/main" id="{A2329C95-2C8C-42F8-99C4-6BDCE2564CEB}"/>
              </a:ext>
            </a:extLst>
          </p:cNvPr>
          <p:cNvSpPr/>
          <p:nvPr/>
        </p:nvSpPr>
        <p:spPr>
          <a:xfrm>
            <a:off x="1343611" y="260204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1" name="Freeform 53">
            <a:extLst>
              <a:ext uri="{FF2B5EF4-FFF2-40B4-BE49-F238E27FC236}">
                <a16:creationId xmlns:a16="http://schemas.microsoft.com/office/drawing/2014/main" id="{3D69D997-6574-4413-A9E5-32224CC7C14F}"/>
              </a:ext>
            </a:extLst>
          </p:cNvPr>
          <p:cNvSpPr/>
          <p:nvPr/>
        </p:nvSpPr>
        <p:spPr>
          <a:xfrm>
            <a:off x="10880775" y="3968626"/>
            <a:ext cx="370902" cy="380272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80220 w 2296986"/>
              <a:gd name="connsiteY0" fmla="*/ 1747818 h 2354521"/>
              <a:gd name="connsiteX1" fmla="*/ 1828126 w 2296986"/>
              <a:gd name="connsiteY1" fmla="*/ 1826304 h 2354521"/>
              <a:gd name="connsiteX2" fmla="*/ 1955684 w 2296986"/>
              <a:gd name="connsiteY2" fmla="*/ 2095900 h 2354521"/>
              <a:gd name="connsiteX3" fmla="*/ 1683117 w 2296986"/>
              <a:gd name="connsiteY3" fmla="*/ 1962549 h 2354521"/>
              <a:gd name="connsiteX4" fmla="*/ 1529193 w 2296986"/>
              <a:gd name="connsiteY4" fmla="*/ 2354521 h 2354521"/>
              <a:gd name="connsiteX5" fmla="*/ 1381062 w 2296986"/>
              <a:gd name="connsiteY5" fmla="*/ 2120816 h 2354521"/>
              <a:gd name="connsiteX6" fmla="*/ 1496122 w 2296986"/>
              <a:gd name="connsiteY6" fmla="*/ 1788127 h 2354521"/>
              <a:gd name="connsiteX7" fmla="*/ 910069 w 2296986"/>
              <a:gd name="connsiteY7" fmla="*/ 1225390 h 2354521"/>
              <a:gd name="connsiteX8" fmla="*/ 415531 w 2296986"/>
              <a:gd name="connsiteY8" fmla="*/ 2322212 h 2354521"/>
              <a:gd name="connsiteX9" fmla="*/ 293764 w 2296986"/>
              <a:gd name="connsiteY9" fmla="*/ 2052845 h 2354521"/>
              <a:gd name="connsiteX10" fmla="*/ 497994 w 2296986"/>
              <a:gd name="connsiteY10" fmla="*/ 836420 h 2354521"/>
              <a:gd name="connsiteX11" fmla="*/ 11747 w 2296986"/>
              <a:gd name="connsiteY11" fmla="*/ 5505 h 2354521"/>
              <a:gd name="connsiteX12" fmla="*/ 772299 w 2296986"/>
              <a:gd name="connsiteY12" fmla="*/ 578452 h 2354521"/>
              <a:gd name="connsiteX13" fmla="*/ 2042020 w 2296986"/>
              <a:gd name="connsiteY13" fmla="*/ 514597 h 2354521"/>
              <a:gd name="connsiteX14" fmla="*/ 2296986 w 2296986"/>
              <a:gd name="connsiteY14" fmla="*/ 662729 h 2354521"/>
              <a:gd name="connsiteX15" fmla="*/ 1125486 w 2296986"/>
              <a:gd name="connsiteY15" fmla="*/ 1004182 h 2354521"/>
              <a:gd name="connsiteX16" fmla="*/ 1677097 w 2296986"/>
              <a:gd name="connsiteY16" fmla="*/ 1608523 h 2354521"/>
              <a:gd name="connsiteX17" fmla="*/ 2095511 w 2296986"/>
              <a:gd name="connsiteY17" fmla="*/ 1557316 h 2354521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910069 w 2296986"/>
              <a:gd name="connsiteY7" fmla="*/ 1225483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209809 w 2296986"/>
              <a:gd name="connsiteY15" fmla="*/ 996610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63683 w 2296594"/>
              <a:gd name="connsiteY7" fmla="*/ 1325138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56016 w 2296594"/>
              <a:gd name="connsiteY7" fmla="*/ 1302141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B264A8F-5DC5-42E3-BD94-26729A369DA1}"/>
              </a:ext>
            </a:extLst>
          </p:cNvPr>
          <p:cNvGrpSpPr/>
          <p:nvPr/>
        </p:nvGrpSpPr>
        <p:grpSpPr>
          <a:xfrm>
            <a:off x="747763" y="3818814"/>
            <a:ext cx="1699847" cy="1048024"/>
            <a:chOff x="803640" y="3362835"/>
            <a:chExt cx="2059657" cy="1048024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DF545F8-70BD-41FA-9A2F-EF24910CFD4E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77D024A-A07F-407B-B455-F5AC2A75FA47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D1186BC-9138-4AE1-9ECE-F735106794E9}"/>
              </a:ext>
            </a:extLst>
          </p:cNvPr>
          <p:cNvGrpSpPr/>
          <p:nvPr/>
        </p:nvGrpSpPr>
        <p:grpSpPr>
          <a:xfrm>
            <a:off x="4504702" y="3818814"/>
            <a:ext cx="1699847" cy="1048024"/>
            <a:chOff x="803640" y="3362835"/>
            <a:chExt cx="2059657" cy="1048024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0C9CA8D-C9AE-467F-847A-0DE88A4A5D5C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20CEB32-3FCB-4FE5-9767-C6D7D75A8194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911D25F-6824-4F21-9497-F194EC746996}"/>
              </a:ext>
            </a:extLst>
          </p:cNvPr>
          <p:cNvGrpSpPr/>
          <p:nvPr/>
        </p:nvGrpSpPr>
        <p:grpSpPr>
          <a:xfrm>
            <a:off x="8261641" y="3818814"/>
            <a:ext cx="1699847" cy="1048024"/>
            <a:chOff x="803640" y="3362835"/>
            <a:chExt cx="2059657" cy="1048024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9A5F06C-AFE7-4283-95CE-7FA6D5BB8C2C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BDCA4FE-BDCF-4C24-8C78-D774B5506043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E09C1ED-0F39-42FE-BB6B-12AA8AE1B0D2}"/>
              </a:ext>
            </a:extLst>
          </p:cNvPr>
          <p:cNvGrpSpPr/>
          <p:nvPr/>
        </p:nvGrpSpPr>
        <p:grpSpPr>
          <a:xfrm>
            <a:off x="2620367" y="2153639"/>
            <a:ext cx="1699847" cy="1048024"/>
            <a:chOff x="803640" y="3362835"/>
            <a:chExt cx="2059657" cy="1048024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904BF27-B90C-4462-A423-83DF8187D892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60A9BD4-4FF5-4C42-96DF-2C966D08E929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0535216-B227-4C53-A09B-86114F180501}"/>
              </a:ext>
            </a:extLst>
          </p:cNvPr>
          <p:cNvGrpSpPr/>
          <p:nvPr/>
        </p:nvGrpSpPr>
        <p:grpSpPr>
          <a:xfrm>
            <a:off x="6377306" y="2153639"/>
            <a:ext cx="1699847" cy="1048024"/>
            <a:chOff x="803640" y="3362835"/>
            <a:chExt cx="2059657" cy="1048024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D3776F5-3061-472C-8925-9256C0BB0EAD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2F722E1-5046-4049-A1BA-0E13A2A97F18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FC1D902-C495-47D5-B474-E18B8B488445}"/>
              </a:ext>
            </a:extLst>
          </p:cNvPr>
          <p:cNvGrpSpPr/>
          <p:nvPr/>
        </p:nvGrpSpPr>
        <p:grpSpPr>
          <a:xfrm>
            <a:off x="10134245" y="2153639"/>
            <a:ext cx="1699847" cy="1048024"/>
            <a:chOff x="803640" y="3362835"/>
            <a:chExt cx="2059657" cy="1048024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35184F55-45E0-4B12-878E-1C79E8E1DAAF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D6BA4965-5C28-4E42-B253-3764E9A5AAB0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37">
            <a:extLst>
              <a:ext uri="{FF2B5EF4-FFF2-40B4-BE49-F238E27FC236}">
                <a16:creationId xmlns:a16="http://schemas.microsoft.com/office/drawing/2014/main" id="{1969A5AD-53AF-4C90-A4C9-C24EC742CB1B}"/>
              </a:ext>
            </a:extLst>
          </p:cNvPr>
          <p:cNvGrpSpPr/>
          <p:nvPr/>
        </p:nvGrpSpPr>
        <p:grpSpPr>
          <a:xfrm>
            <a:off x="4584072" y="2601930"/>
            <a:ext cx="3010943" cy="2901809"/>
            <a:chOff x="4584071" y="2409981"/>
            <a:chExt cx="3010943" cy="2901809"/>
          </a:xfrm>
        </p:grpSpPr>
        <p:sp>
          <p:nvSpPr>
            <p:cNvPr id="4" name="Rounded Rectangle 10">
              <a:extLst>
                <a:ext uri="{FF2B5EF4-FFF2-40B4-BE49-F238E27FC236}">
                  <a16:creationId xmlns:a16="http://schemas.microsoft.com/office/drawing/2014/main" id="{BA665B1E-F60F-40DE-B9C8-8A554262480D}"/>
                </a:ext>
              </a:extLst>
            </p:cNvPr>
            <p:cNvSpPr/>
            <p:nvPr/>
          </p:nvSpPr>
          <p:spPr>
            <a:xfrm rot="18900000">
              <a:off x="5849646" y="2409981"/>
              <a:ext cx="1660792" cy="1660792"/>
            </a:xfrm>
            <a:prstGeom prst="roundRect">
              <a:avLst>
                <a:gd name="adj" fmla="val 15614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Rounded Rectangle 9">
              <a:extLst>
                <a:ext uri="{FF2B5EF4-FFF2-40B4-BE49-F238E27FC236}">
                  <a16:creationId xmlns:a16="http://schemas.microsoft.com/office/drawing/2014/main" id="{C5F256E7-811B-461B-88FA-C19F0F262F0C}"/>
                </a:ext>
              </a:extLst>
            </p:cNvPr>
            <p:cNvSpPr/>
            <p:nvPr/>
          </p:nvSpPr>
          <p:spPr>
            <a:xfrm rot="18900000">
              <a:off x="4668141" y="2409981"/>
              <a:ext cx="1660792" cy="1660792"/>
            </a:xfrm>
            <a:prstGeom prst="roundRect">
              <a:avLst>
                <a:gd name="adj" fmla="val 15614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Rounded Rectangle 12">
              <a:extLst>
                <a:ext uri="{FF2B5EF4-FFF2-40B4-BE49-F238E27FC236}">
                  <a16:creationId xmlns:a16="http://schemas.microsoft.com/office/drawing/2014/main" id="{5CFE387A-D5B9-4FDF-81B1-ABC3C350EDBD}"/>
                </a:ext>
              </a:extLst>
            </p:cNvPr>
            <p:cNvSpPr/>
            <p:nvPr/>
          </p:nvSpPr>
          <p:spPr>
            <a:xfrm rot="18900000">
              <a:off x="4664054" y="3587404"/>
              <a:ext cx="1660792" cy="1660792"/>
            </a:xfrm>
            <a:prstGeom prst="roundRect">
              <a:avLst>
                <a:gd name="adj" fmla="val 1561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Rounded Rectangle 11">
              <a:extLst>
                <a:ext uri="{FF2B5EF4-FFF2-40B4-BE49-F238E27FC236}">
                  <a16:creationId xmlns:a16="http://schemas.microsoft.com/office/drawing/2014/main" id="{91176387-4543-4FA1-8DB7-1CC437788596}"/>
                </a:ext>
              </a:extLst>
            </p:cNvPr>
            <p:cNvSpPr/>
            <p:nvPr/>
          </p:nvSpPr>
          <p:spPr>
            <a:xfrm rot="18900000">
              <a:off x="5823394" y="3587404"/>
              <a:ext cx="1660792" cy="1660792"/>
            </a:xfrm>
            <a:custGeom>
              <a:avLst/>
              <a:gdLst/>
              <a:ahLst/>
              <a:cxnLst/>
              <a:rect l="l" t="t" r="r" b="b"/>
              <a:pathLst>
                <a:path w="1660792" h="1660792">
                  <a:moveTo>
                    <a:pt x="851127" y="0"/>
                  </a:moveTo>
                  <a:lnTo>
                    <a:pt x="851127" y="587475"/>
                  </a:lnTo>
                  <a:cubicBezTo>
                    <a:pt x="851127" y="730691"/>
                    <a:pt x="967227" y="846791"/>
                    <a:pt x="1110443" y="846791"/>
                  </a:cubicBezTo>
                  <a:lnTo>
                    <a:pt x="1660792" y="846791"/>
                  </a:lnTo>
                  <a:lnTo>
                    <a:pt x="1660792" y="1401476"/>
                  </a:lnTo>
                  <a:cubicBezTo>
                    <a:pt x="1660792" y="1544692"/>
                    <a:pt x="1544692" y="1660792"/>
                    <a:pt x="1401476" y="1660792"/>
                  </a:cubicBezTo>
                  <a:lnTo>
                    <a:pt x="259316" y="1660792"/>
                  </a:lnTo>
                  <a:cubicBezTo>
                    <a:pt x="116100" y="1660792"/>
                    <a:pt x="0" y="1544692"/>
                    <a:pt x="0" y="1401476"/>
                  </a:cubicBezTo>
                  <a:lnTo>
                    <a:pt x="0" y="259316"/>
                  </a:lnTo>
                  <a:cubicBezTo>
                    <a:pt x="0" y="116100"/>
                    <a:pt x="116100" y="0"/>
                    <a:pt x="2593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A023E41-4466-4E41-831B-68F9A59B0459}"/>
                </a:ext>
              </a:extLst>
            </p:cNvPr>
            <p:cNvSpPr txBox="1"/>
            <p:nvPr/>
          </p:nvSpPr>
          <p:spPr>
            <a:xfrm>
              <a:off x="4946992" y="2450617"/>
              <a:ext cx="1080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>
                  <a:solidFill>
                    <a:schemeClr val="bg1"/>
                  </a:solidFill>
                  <a:cs typeface="Arial" pitchFamily="34" charset="0"/>
                </a:rPr>
                <a:t>S</a:t>
              </a:r>
              <a:endParaRPr lang="ko-KR" altLang="en-US" sz="5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9DD4358-7DBD-469E-B5BB-29D153386C8F}"/>
                </a:ext>
              </a:extLst>
            </p:cNvPr>
            <p:cNvSpPr txBox="1"/>
            <p:nvPr/>
          </p:nvSpPr>
          <p:spPr>
            <a:xfrm>
              <a:off x="6515014" y="2778236"/>
              <a:ext cx="1080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>
                  <a:solidFill>
                    <a:schemeClr val="bg1"/>
                  </a:solidFill>
                  <a:cs typeface="Arial" pitchFamily="34" charset="0"/>
                </a:rPr>
                <a:t>W</a:t>
              </a:r>
              <a:endParaRPr lang="ko-KR" altLang="en-US" sz="5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384D043-68BA-41F6-9CFE-AD6A4781B42C}"/>
                </a:ext>
              </a:extLst>
            </p:cNvPr>
            <p:cNvSpPr txBox="1"/>
            <p:nvPr/>
          </p:nvSpPr>
          <p:spPr>
            <a:xfrm>
              <a:off x="4584071" y="3938883"/>
              <a:ext cx="1080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>
                  <a:solidFill>
                    <a:schemeClr val="bg1"/>
                  </a:solidFill>
                  <a:cs typeface="Arial" pitchFamily="34" charset="0"/>
                </a:rPr>
                <a:t>O</a:t>
              </a:r>
              <a:endParaRPr lang="ko-KR" altLang="en-US" sz="5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8052CE4-29DE-47BC-9491-6DCCF976DF53}"/>
                </a:ext>
              </a:extLst>
            </p:cNvPr>
            <p:cNvSpPr txBox="1"/>
            <p:nvPr/>
          </p:nvSpPr>
          <p:spPr>
            <a:xfrm>
              <a:off x="6113790" y="4388460"/>
              <a:ext cx="1080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>
                  <a:solidFill>
                    <a:schemeClr val="bg1"/>
                  </a:solidFill>
                  <a:cs typeface="Arial" pitchFamily="34" charset="0"/>
                </a:rPr>
                <a:t>T</a:t>
              </a:r>
              <a:endParaRPr lang="ko-KR" altLang="en-US" sz="5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0CFB743-5095-4E6A-B4DC-24AA7D0F2FAB}"/>
              </a:ext>
            </a:extLst>
          </p:cNvPr>
          <p:cNvGrpSpPr/>
          <p:nvPr/>
        </p:nvGrpSpPr>
        <p:grpSpPr>
          <a:xfrm>
            <a:off x="1558662" y="2123399"/>
            <a:ext cx="2236448" cy="1041157"/>
            <a:chOff x="-475010" y="1129566"/>
            <a:chExt cx="4241713" cy="104115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352AE7F-53D9-4506-A377-87A04ECC08F4}"/>
                </a:ext>
              </a:extLst>
            </p:cNvPr>
            <p:cNvSpPr txBox="1"/>
            <p:nvPr/>
          </p:nvSpPr>
          <p:spPr>
            <a:xfrm>
              <a:off x="-475010" y="1129566"/>
              <a:ext cx="424171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A5FEF52-51C3-45A7-8C3B-8585056DF4A9}"/>
                </a:ext>
              </a:extLst>
            </p:cNvPr>
            <p:cNvSpPr txBox="1"/>
            <p:nvPr/>
          </p:nvSpPr>
          <p:spPr>
            <a:xfrm>
              <a:off x="-475010" y="1339726"/>
              <a:ext cx="42262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AEDF08D-8950-472A-9544-104A04A1D408}"/>
              </a:ext>
            </a:extLst>
          </p:cNvPr>
          <p:cNvGrpSpPr/>
          <p:nvPr/>
        </p:nvGrpSpPr>
        <p:grpSpPr>
          <a:xfrm>
            <a:off x="1558662" y="5201415"/>
            <a:ext cx="2236448" cy="1041157"/>
            <a:chOff x="-475010" y="1129566"/>
            <a:chExt cx="4241713" cy="104115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10BA7A9-D420-42CB-95D2-00D11E098E63}"/>
                </a:ext>
              </a:extLst>
            </p:cNvPr>
            <p:cNvSpPr txBox="1"/>
            <p:nvPr/>
          </p:nvSpPr>
          <p:spPr>
            <a:xfrm>
              <a:off x="-475010" y="1129566"/>
              <a:ext cx="424171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044FAE8-4FDC-4486-8D2F-8D027C143AB2}"/>
                </a:ext>
              </a:extLst>
            </p:cNvPr>
            <p:cNvSpPr txBox="1"/>
            <p:nvPr/>
          </p:nvSpPr>
          <p:spPr>
            <a:xfrm>
              <a:off x="-475010" y="1339726"/>
              <a:ext cx="42262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881A437-DFA7-4CBF-83FC-571D0581F5E4}"/>
              </a:ext>
            </a:extLst>
          </p:cNvPr>
          <p:cNvGrpSpPr/>
          <p:nvPr/>
        </p:nvGrpSpPr>
        <p:grpSpPr>
          <a:xfrm>
            <a:off x="8409420" y="2114170"/>
            <a:ext cx="2183226" cy="1041157"/>
            <a:chOff x="-475010" y="1129566"/>
            <a:chExt cx="4241713" cy="1041157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43E4CE8-A987-4AFB-92D8-ABAC184B4AF6}"/>
                </a:ext>
              </a:extLst>
            </p:cNvPr>
            <p:cNvSpPr txBox="1"/>
            <p:nvPr/>
          </p:nvSpPr>
          <p:spPr>
            <a:xfrm>
              <a:off x="-475010" y="1129566"/>
              <a:ext cx="424171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82FFAA1-51D7-4F86-8296-266E009E6D12}"/>
                </a:ext>
              </a:extLst>
            </p:cNvPr>
            <p:cNvSpPr txBox="1"/>
            <p:nvPr/>
          </p:nvSpPr>
          <p:spPr>
            <a:xfrm>
              <a:off x="-475010" y="1339726"/>
              <a:ext cx="42262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14504BF-1CD3-4373-A259-A5857417FA5E}"/>
              </a:ext>
            </a:extLst>
          </p:cNvPr>
          <p:cNvGrpSpPr/>
          <p:nvPr/>
        </p:nvGrpSpPr>
        <p:grpSpPr>
          <a:xfrm>
            <a:off x="8409420" y="5143704"/>
            <a:ext cx="2183226" cy="1041157"/>
            <a:chOff x="-475010" y="1129566"/>
            <a:chExt cx="4241713" cy="1041157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F57C570-68C8-45F2-A966-1E428AF4493A}"/>
                </a:ext>
              </a:extLst>
            </p:cNvPr>
            <p:cNvSpPr txBox="1"/>
            <p:nvPr/>
          </p:nvSpPr>
          <p:spPr>
            <a:xfrm>
              <a:off x="-475010" y="1129566"/>
              <a:ext cx="424171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2EABFBB-A48A-418E-B3D4-BFACE27B028F}"/>
                </a:ext>
              </a:extLst>
            </p:cNvPr>
            <p:cNvSpPr txBox="1"/>
            <p:nvPr/>
          </p:nvSpPr>
          <p:spPr>
            <a:xfrm>
              <a:off x="-475010" y="1339726"/>
              <a:ext cx="42262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cxnSp>
        <p:nvCxnSpPr>
          <p:cNvPr id="24" name="Elbow Connector 41">
            <a:extLst>
              <a:ext uri="{FF2B5EF4-FFF2-40B4-BE49-F238E27FC236}">
                <a16:creationId xmlns:a16="http://schemas.microsoft.com/office/drawing/2014/main" id="{C4F6697F-CC09-4463-A07B-14F2204FF55F}"/>
              </a:ext>
            </a:extLst>
          </p:cNvPr>
          <p:cNvCxnSpPr>
            <a:cxnSpLocks/>
          </p:cNvCxnSpPr>
          <p:nvPr/>
        </p:nvCxnSpPr>
        <p:spPr>
          <a:xfrm flipV="1">
            <a:off x="6680042" y="1978019"/>
            <a:ext cx="4544470" cy="346599"/>
          </a:xfrm>
          <a:prstGeom prst="bentConnector3">
            <a:avLst>
              <a:gd name="adj1" fmla="val 167"/>
            </a:avLst>
          </a:prstGeom>
          <a:ln w="19050">
            <a:solidFill>
              <a:schemeClr val="accent3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59">
            <a:extLst>
              <a:ext uri="{FF2B5EF4-FFF2-40B4-BE49-F238E27FC236}">
                <a16:creationId xmlns:a16="http://schemas.microsoft.com/office/drawing/2014/main" id="{5F42D1EF-1459-4A5F-975A-36E4A77D493B}"/>
              </a:ext>
            </a:extLst>
          </p:cNvPr>
          <p:cNvCxnSpPr>
            <a:cxnSpLocks/>
          </p:cNvCxnSpPr>
          <p:nvPr/>
        </p:nvCxnSpPr>
        <p:spPr>
          <a:xfrm flipV="1">
            <a:off x="6695060" y="5054162"/>
            <a:ext cx="4529452" cy="729946"/>
          </a:xfrm>
          <a:prstGeom prst="bentConnector3">
            <a:avLst>
              <a:gd name="adj1" fmla="val 25661"/>
            </a:avLst>
          </a:prstGeom>
          <a:ln w="19050">
            <a:solidFill>
              <a:schemeClr val="accent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41">
            <a:extLst>
              <a:ext uri="{FF2B5EF4-FFF2-40B4-BE49-F238E27FC236}">
                <a16:creationId xmlns:a16="http://schemas.microsoft.com/office/drawing/2014/main" id="{5E1F86D9-DB5C-471A-8D23-03E3E7BC5690}"/>
              </a:ext>
            </a:extLst>
          </p:cNvPr>
          <p:cNvCxnSpPr>
            <a:cxnSpLocks/>
          </p:cNvCxnSpPr>
          <p:nvPr/>
        </p:nvCxnSpPr>
        <p:spPr>
          <a:xfrm flipH="1" flipV="1">
            <a:off x="927292" y="1978019"/>
            <a:ext cx="4544470" cy="346599"/>
          </a:xfrm>
          <a:prstGeom prst="bentConnector3">
            <a:avLst>
              <a:gd name="adj1" fmla="val 167"/>
            </a:avLst>
          </a:prstGeom>
          <a:ln w="1905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59">
            <a:extLst>
              <a:ext uri="{FF2B5EF4-FFF2-40B4-BE49-F238E27FC236}">
                <a16:creationId xmlns:a16="http://schemas.microsoft.com/office/drawing/2014/main" id="{70F5EE9B-546B-4FB9-B993-4B18DEDD1B59}"/>
              </a:ext>
            </a:extLst>
          </p:cNvPr>
          <p:cNvCxnSpPr>
            <a:cxnSpLocks/>
          </p:cNvCxnSpPr>
          <p:nvPr/>
        </p:nvCxnSpPr>
        <p:spPr>
          <a:xfrm flipH="1" flipV="1">
            <a:off x="942310" y="5054162"/>
            <a:ext cx="4529452" cy="729946"/>
          </a:xfrm>
          <a:prstGeom prst="bentConnector3">
            <a:avLst>
              <a:gd name="adj1" fmla="val 25661"/>
            </a:avLst>
          </a:prstGeom>
          <a:ln w="19050"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Isosceles Triangle 51">
            <a:extLst>
              <a:ext uri="{FF2B5EF4-FFF2-40B4-BE49-F238E27FC236}">
                <a16:creationId xmlns:a16="http://schemas.microsoft.com/office/drawing/2014/main" id="{D59994B8-77B9-42EE-B1FB-0D2E0FE870E6}"/>
              </a:ext>
            </a:extLst>
          </p:cNvPr>
          <p:cNvSpPr/>
          <p:nvPr/>
        </p:nvSpPr>
        <p:spPr>
          <a:xfrm>
            <a:off x="1007879" y="5269242"/>
            <a:ext cx="408813" cy="299784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ounded Rectangle 5">
            <a:extLst>
              <a:ext uri="{FF2B5EF4-FFF2-40B4-BE49-F238E27FC236}">
                <a16:creationId xmlns:a16="http://schemas.microsoft.com/office/drawing/2014/main" id="{A864AD64-47F5-423C-BAB2-EC0892246465}"/>
              </a:ext>
            </a:extLst>
          </p:cNvPr>
          <p:cNvSpPr/>
          <p:nvPr/>
        </p:nvSpPr>
        <p:spPr>
          <a:xfrm flipH="1">
            <a:off x="10660914" y="5236913"/>
            <a:ext cx="480795" cy="396627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ectangle 16">
            <a:extLst>
              <a:ext uri="{FF2B5EF4-FFF2-40B4-BE49-F238E27FC236}">
                <a16:creationId xmlns:a16="http://schemas.microsoft.com/office/drawing/2014/main" id="{8988F35D-DA2F-45DB-8AFF-B32B1D9D18B7}"/>
              </a:ext>
            </a:extLst>
          </p:cNvPr>
          <p:cNvSpPr/>
          <p:nvPr/>
        </p:nvSpPr>
        <p:spPr>
          <a:xfrm>
            <a:off x="1001086" y="2170114"/>
            <a:ext cx="483785" cy="31795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Rectangle 36">
            <a:extLst>
              <a:ext uri="{FF2B5EF4-FFF2-40B4-BE49-F238E27FC236}">
                <a16:creationId xmlns:a16="http://schemas.microsoft.com/office/drawing/2014/main" id="{947ED72F-2E32-47E9-8118-9203A93C1607}"/>
              </a:ext>
            </a:extLst>
          </p:cNvPr>
          <p:cNvSpPr/>
          <p:nvPr/>
        </p:nvSpPr>
        <p:spPr>
          <a:xfrm>
            <a:off x="10714254" y="2222095"/>
            <a:ext cx="441340" cy="368925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23308F71-C7ED-44B6-8A36-91776A9C59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PE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9A94143-7EDF-4B07-ACD6-DE1624EB6709}"/>
              </a:ext>
            </a:extLst>
          </p:cNvPr>
          <p:cNvGrpSpPr/>
          <p:nvPr/>
        </p:nvGrpSpPr>
        <p:grpSpPr>
          <a:xfrm flipH="1">
            <a:off x="9830090" y="3441152"/>
            <a:ext cx="511666" cy="490542"/>
            <a:chOff x="4964627" y="3703863"/>
            <a:chExt cx="393594" cy="377344"/>
          </a:xfrm>
          <a:solidFill>
            <a:schemeClr val="tx2">
              <a:lumMod val="50000"/>
              <a:alpha val="70000"/>
            </a:schemeClr>
          </a:solidFill>
        </p:grpSpPr>
        <p:sp>
          <p:nvSpPr>
            <p:cNvPr id="4" name="Oval 1">
              <a:extLst>
                <a:ext uri="{FF2B5EF4-FFF2-40B4-BE49-F238E27FC236}">
                  <a16:creationId xmlns:a16="http://schemas.microsoft.com/office/drawing/2014/main" id="{A7FF8BB4-E726-4167-8A83-0440F5C1952C}"/>
                </a:ext>
              </a:extLst>
            </p:cNvPr>
            <p:cNvSpPr/>
            <p:nvPr/>
          </p:nvSpPr>
          <p:spPr>
            <a:xfrm flipH="1">
              <a:off x="4977747" y="3794659"/>
              <a:ext cx="367354" cy="65606"/>
            </a:xfrm>
            <a:custGeom>
              <a:avLst/>
              <a:gdLst/>
              <a:ahLst/>
              <a:cxnLst/>
              <a:rect l="l" t="t" r="r" b="b"/>
              <a:pathLst>
                <a:path w="920008" h="164304">
                  <a:moveTo>
                    <a:pt x="852708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5"/>
                  </a:lnTo>
                  <a:cubicBezTo>
                    <a:pt x="0" y="134173"/>
                    <a:pt x="30131" y="164304"/>
                    <a:pt x="67299" y="164304"/>
                  </a:cubicBezTo>
                  <a:lnTo>
                    <a:pt x="852708" y="164304"/>
                  </a:lnTo>
                  <a:cubicBezTo>
                    <a:pt x="889877" y="164304"/>
                    <a:pt x="920008" y="134173"/>
                    <a:pt x="920008" y="97005"/>
                  </a:cubicBezTo>
                  <a:lnTo>
                    <a:pt x="920008" y="67299"/>
                  </a:lnTo>
                  <a:cubicBezTo>
                    <a:pt x="920008" y="30131"/>
                    <a:pt x="889877" y="0"/>
                    <a:pt x="85270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Oval 1">
              <a:extLst>
                <a:ext uri="{FF2B5EF4-FFF2-40B4-BE49-F238E27FC236}">
                  <a16:creationId xmlns:a16="http://schemas.microsoft.com/office/drawing/2014/main" id="{72F6119C-F104-4725-A8B1-ACDF2EF38B0A}"/>
                </a:ext>
              </a:extLst>
            </p:cNvPr>
            <p:cNvSpPr/>
            <p:nvPr/>
          </p:nvSpPr>
          <p:spPr>
            <a:xfrm flipH="1">
              <a:off x="5017106" y="3976249"/>
              <a:ext cx="288634" cy="104958"/>
            </a:xfrm>
            <a:custGeom>
              <a:avLst/>
              <a:gdLst/>
              <a:ahLst/>
              <a:cxnLst/>
              <a:rect l="l" t="t" r="r" b="b"/>
              <a:pathLst>
                <a:path w="722862" h="262858">
                  <a:moveTo>
                    <a:pt x="722862" y="0"/>
                  </a:moveTo>
                  <a:lnTo>
                    <a:pt x="0" y="0"/>
                  </a:lnTo>
                  <a:lnTo>
                    <a:pt x="0" y="131429"/>
                  </a:lnTo>
                  <a:cubicBezTo>
                    <a:pt x="0" y="204015"/>
                    <a:pt x="161818" y="262858"/>
                    <a:pt x="361431" y="262858"/>
                  </a:cubicBezTo>
                  <a:cubicBezTo>
                    <a:pt x="561044" y="262858"/>
                    <a:pt x="722862" y="204015"/>
                    <a:pt x="722862" y="1314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Oval 1">
              <a:extLst>
                <a:ext uri="{FF2B5EF4-FFF2-40B4-BE49-F238E27FC236}">
                  <a16:creationId xmlns:a16="http://schemas.microsoft.com/office/drawing/2014/main" id="{A889016A-B27A-4A79-8702-A6E7110D0D87}"/>
                </a:ext>
              </a:extLst>
            </p:cNvPr>
            <p:cNvSpPr/>
            <p:nvPr/>
          </p:nvSpPr>
          <p:spPr>
            <a:xfrm flipH="1">
              <a:off x="4990867" y="3885454"/>
              <a:ext cx="341114" cy="65606"/>
            </a:xfrm>
            <a:custGeom>
              <a:avLst/>
              <a:gdLst/>
              <a:ahLst/>
              <a:cxnLst/>
              <a:rect l="l" t="t" r="r" b="b"/>
              <a:pathLst>
                <a:path w="854293" h="164306">
                  <a:moveTo>
                    <a:pt x="786994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7"/>
                  </a:lnTo>
                  <a:cubicBezTo>
                    <a:pt x="0" y="134174"/>
                    <a:pt x="30131" y="164306"/>
                    <a:pt x="67299" y="164306"/>
                  </a:cubicBezTo>
                  <a:lnTo>
                    <a:pt x="786994" y="164306"/>
                  </a:lnTo>
                  <a:cubicBezTo>
                    <a:pt x="824162" y="164306"/>
                    <a:pt x="854293" y="134174"/>
                    <a:pt x="854293" y="97007"/>
                  </a:cubicBezTo>
                  <a:lnTo>
                    <a:pt x="854293" y="67299"/>
                  </a:lnTo>
                  <a:cubicBezTo>
                    <a:pt x="854293" y="30131"/>
                    <a:pt x="824162" y="0"/>
                    <a:pt x="78699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Oval 1">
              <a:extLst>
                <a:ext uri="{FF2B5EF4-FFF2-40B4-BE49-F238E27FC236}">
                  <a16:creationId xmlns:a16="http://schemas.microsoft.com/office/drawing/2014/main" id="{320BD9AC-6617-456B-9C42-060953B80FFB}"/>
                </a:ext>
              </a:extLst>
            </p:cNvPr>
            <p:cNvSpPr/>
            <p:nvPr/>
          </p:nvSpPr>
          <p:spPr>
            <a:xfrm flipH="1">
              <a:off x="4964627" y="3703863"/>
              <a:ext cx="393594" cy="65606"/>
            </a:xfrm>
            <a:custGeom>
              <a:avLst/>
              <a:gdLst/>
              <a:ahLst/>
              <a:cxnLst/>
              <a:rect l="l" t="t" r="r" b="b"/>
              <a:pathLst>
                <a:path w="985723" h="164305">
                  <a:moveTo>
                    <a:pt x="918424" y="0"/>
                  </a:moveTo>
                  <a:lnTo>
                    <a:pt x="67300" y="0"/>
                  </a:lnTo>
                  <a:cubicBezTo>
                    <a:pt x="30131" y="0"/>
                    <a:pt x="0" y="30130"/>
                    <a:pt x="0" y="67298"/>
                  </a:cubicBezTo>
                  <a:lnTo>
                    <a:pt x="0" y="97006"/>
                  </a:lnTo>
                  <a:cubicBezTo>
                    <a:pt x="0" y="134173"/>
                    <a:pt x="30131" y="164305"/>
                    <a:pt x="67300" y="164305"/>
                  </a:cubicBezTo>
                  <a:lnTo>
                    <a:pt x="918424" y="164305"/>
                  </a:lnTo>
                  <a:cubicBezTo>
                    <a:pt x="955592" y="164305"/>
                    <a:pt x="985723" y="134173"/>
                    <a:pt x="985723" y="97006"/>
                  </a:cubicBezTo>
                  <a:lnTo>
                    <a:pt x="985723" y="67298"/>
                  </a:lnTo>
                  <a:cubicBezTo>
                    <a:pt x="985723" y="30130"/>
                    <a:pt x="955592" y="0"/>
                    <a:pt x="91842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8" name="Oval 3">
            <a:extLst>
              <a:ext uri="{FF2B5EF4-FFF2-40B4-BE49-F238E27FC236}">
                <a16:creationId xmlns:a16="http://schemas.microsoft.com/office/drawing/2014/main" id="{1A2D07B5-EF59-4A90-8A96-FB71A9FFA573}"/>
              </a:ext>
            </a:extLst>
          </p:cNvPr>
          <p:cNvSpPr/>
          <p:nvPr/>
        </p:nvSpPr>
        <p:spPr>
          <a:xfrm>
            <a:off x="9473531" y="2037501"/>
            <a:ext cx="1224785" cy="1351173"/>
          </a:xfrm>
          <a:custGeom>
            <a:avLst/>
            <a:gdLst/>
            <a:ahLst/>
            <a:cxnLst/>
            <a:rect l="l" t="t" r="r" b="b"/>
            <a:pathLst>
              <a:path w="790861" h="872472">
                <a:moveTo>
                  <a:pt x="394689" y="0"/>
                </a:moveTo>
                <a:lnTo>
                  <a:pt x="395430" y="57"/>
                </a:lnTo>
                <a:lnTo>
                  <a:pt x="396172" y="0"/>
                </a:lnTo>
                <a:cubicBezTo>
                  <a:pt x="614153" y="0"/>
                  <a:pt x="790861" y="176708"/>
                  <a:pt x="790861" y="394689"/>
                </a:cubicBezTo>
                <a:cubicBezTo>
                  <a:pt x="790861" y="542198"/>
                  <a:pt x="685540" y="687780"/>
                  <a:pt x="602673" y="754231"/>
                </a:cubicBezTo>
                <a:cubicBezTo>
                  <a:pt x="577986" y="782673"/>
                  <a:pt x="588881" y="797618"/>
                  <a:pt x="583576" y="834696"/>
                </a:cubicBezTo>
                <a:cubicBezTo>
                  <a:pt x="569784" y="863319"/>
                  <a:pt x="557447" y="872472"/>
                  <a:pt x="533068" y="872472"/>
                </a:cubicBezTo>
                <a:lnTo>
                  <a:pt x="395430" y="871979"/>
                </a:lnTo>
                <a:lnTo>
                  <a:pt x="257793" y="872472"/>
                </a:lnTo>
                <a:cubicBezTo>
                  <a:pt x="233414" y="872472"/>
                  <a:pt x="221078" y="863319"/>
                  <a:pt x="207286" y="834696"/>
                </a:cubicBezTo>
                <a:cubicBezTo>
                  <a:pt x="201981" y="797618"/>
                  <a:pt x="212876" y="782673"/>
                  <a:pt x="188188" y="754231"/>
                </a:cubicBezTo>
                <a:cubicBezTo>
                  <a:pt x="105322" y="687780"/>
                  <a:pt x="0" y="542198"/>
                  <a:pt x="0" y="394689"/>
                </a:cubicBezTo>
                <a:cubicBezTo>
                  <a:pt x="0" y="176708"/>
                  <a:pt x="176709" y="0"/>
                  <a:pt x="39468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F26CF47-7413-40CA-BF31-B03BD2EBB7FA}"/>
              </a:ext>
            </a:extLst>
          </p:cNvPr>
          <p:cNvGrpSpPr/>
          <p:nvPr/>
        </p:nvGrpSpPr>
        <p:grpSpPr>
          <a:xfrm flipH="1">
            <a:off x="4516298" y="3441152"/>
            <a:ext cx="511666" cy="490542"/>
            <a:chOff x="4964627" y="3703863"/>
            <a:chExt cx="393594" cy="377344"/>
          </a:xfrm>
          <a:solidFill>
            <a:schemeClr val="tx2">
              <a:lumMod val="50000"/>
              <a:alpha val="70000"/>
            </a:schemeClr>
          </a:solidFill>
        </p:grpSpPr>
        <p:sp>
          <p:nvSpPr>
            <p:cNvPr id="10" name="Oval 1">
              <a:extLst>
                <a:ext uri="{FF2B5EF4-FFF2-40B4-BE49-F238E27FC236}">
                  <a16:creationId xmlns:a16="http://schemas.microsoft.com/office/drawing/2014/main" id="{4C23E31D-6AB2-4F97-A569-C10A22DBC3A5}"/>
                </a:ext>
              </a:extLst>
            </p:cNvPr>
            <p:cNvSpPr/>
            <p:nvPr/>
          </p:nvSpPr>
          <p:spPr>
            <a:xfrm flipH="1">
              <a:off x="4977747" y="3794659"/>
              <a:ext cx="367354" cy="65606"/>
            </a:xfrm>
            <a:custGeom>
              <a:avLst/>
              <a:gdLst/>
              <a:ahLst/>
              <a:cxnLst/>
              <a:rect l="l" t="t" r="r" b="b"/>
              <a:pathLst>
                <a:path w="920008" h="164304">
                  <a:moveTo>
                    <a:pt x="852708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5"/>
                  </a:lnTo>
                  <a:cubicBezTo>
                    <a:pt x="0" y="134173"/>
                    <a:pt x="30131" y="164304"/>
                    <a:pt x="67299" y="164304"/>
                  </a:cubicBezTo>
                  <a:lnTo>
                    <a:pt x="852708" y="164304"/>
                  </a:lnTo>
                  <a:cubicBezTo>
                    <a:pt x="889877" y="164304"/>
                    <a:pt x="920008" y="134173"/>
                    <a:pt x="920008" y="97005"/>
                  </a:cubicBezTo>
                  <a:lnTo>
                    <a:pt x="920008" y="67299"/>
                  </a:lnTo>
                  <a:cubicBezTo>
                    <a:pt x="920008" y="30131"/>
                    <a:pt x="889877" y="0"/>
                    <a:pt x="85270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" name="Oval 1">
              <a:extLst>
                <a:ext uri="{FF2B5EF4-FFF2-40B4-BE49-F238E27FC236}">
                  <a16:creationId xmlns:a16="http://schemas.microsoft.com/office/drawing/2014/main" id="{674F6060-F807-43E1-B486-74DBB6D20148}"/>
                </a:ext>
              </a:extLst>
            </p:cNvPr>
            <p:cNvSpPr/>
            <p:nvPr/>
          </p:nvSpPr>
          <p:spPr>
            <a:xfrm flipH="1">
              <a:off x="5017106" y="3976249"/>
              <a:ext cx="288634" cy="104958"/>
            </a:xfrm>
            <a:custGeom>
              <a:avLst/>
              <a:gdLst/>
              <a:ahLst/>
              <a:cxnLst/>
              <a:rect l="l" t="t" r="r" b="b"/>
              <a:pathLst>
                <a:path w="722862" h="262858">
                  <a:moveTo>
                    <a:pt x="722862" y="0"/>
                  </a:moveTo>
                  <a:lnTo>
                    <a:pt x="0" y="0"/>
                  </a:lnTo>
                  <a:lnTo>
                    <a:pt x="0" y="131429"/>
                  </a:lnTo>
                  <a:cubicBezTo>
                    <a:pt x="0" y="204015"/>
                    <a:pt x="161818" y="262858"/>
                    <a:pt x="361431" y="262858"/>
                  </a:cubicBezTo>
                  <a:cubicBezTo>
                    <a:pt x="561044" y="262858"/>
                    <a:pt x="722862" y="204015"/>
                    <a:pt x="722862" y="1314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" name="Oval 1">
              <a:extLst>
                <a:ext uri="{FF2B5EF4-FFF2-40B4-BE49-F238E27FC236}">
                  <a16:creationId xmlns:a16="http://schemas.microsoft.com/office/drawing/2014/main" id="{4AF7462B-80D0-4EF5-A8EA-078D361F1A5B}"/>
                </a:ext>
              </a:extLst>
            </p:cNvPr>
            <p:cNvSpPr/>
            <p:nvPr/>
          </p:nvSpPr>
          <p:spPr>
            <a:xfrm flipH="1">
              <a:off x="4990867" y="3885454"/>
              <a:ext cx="341114" cy="65606"/>
            </a:xfrm>
            <a:custGeom>
              <a:avLst/>
              <a:gdLst/>
              <a:ahLst/>
              <a:cxnLst/>
              <a:rect l="l" t="t" r="r" b="b"/>
              <a:pathLst>
                <a:path w="854293" h="164306">
                  <a:moveTo>
                    <a:pt x="786994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7"/>
                  </a:lnTo>
                  <a:cubicBezTo>
                    <a:pt x="0" y="134174"/>
                    <a:pt x="30131" y="164306"/>
                    <a:pt x="67299" y="164306"/>
                  </a:cubicBezTo>
                  <a:lnTo>
                    <a:pt x="786994" y="164306"/>
                  </a:lnTo>
                  <a:cubicBezTo>
                    <a:pt x="824162" y="164306"/>
                    <a:pt x="854293" y="134174"/>
                    <a:pt x="854293" y="97007"/>
                  </a:cubicBezTo>
                  <a:lnTo>
                    <a:pt x="854293" y="67299"/>
                  </a:lnTo>
                  <a:cubicBezTo>
                    <a:pt x="854293" y="30131"/>
                    <a:pt x="824162" y="0"/>
                    <a:pt x="78699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3" name="Oval 1">
              <a:extLst>
                <a:ext uri="{FF2B5EF4-FFF2-40B4-BE49-F238E27FC236}">
                  <a16:creationId xmlns:a16="http://schemas.microsoft.com/office/drawing/2014/main" id="{BE8C5272-4A30-49FF-9956-8961B6A1EA02}"/>
                </a:ext>
              </a:extLst>
            </p:cNvPr>
            <p:cNvSpPr/>
            <p:nvPr/>
          </p:nvSpPr>
          <p:spPr>
            <a:xfrm flipH="1">
              <a:off x="4964627" y="3703863"/>
              <a:ext cx="393594" cy="65606"/>
            </a:xfrm>
            <a:custGeom>
              <a:avLst/>
              <a:gdLst/>
              <a:ahLst/>
              <a:cxnLst/>
              <a:rect l="l" t="t" r="r" b="b"/>
              <a:pathLst>
                <a:path w="985723" h="164305">
                  <a:moveTo>
                    <a:pt x="918424" y="0"/>
                  </a:moveTo>
                  <a:lnTo>
                    <a:pt x="67300" y="0"/>
                  </a:lnTo>
                  <a:cubicBezTo>
                    <a:pt x="30131" y="0"/>
                    <a:pt x="0" y="30130"/>
                    <a:pt x="0" y="67298"/>
                  </a:cubicBezTo>
                  <a:lnTo>
                    <a:pt x="0" y="97006"/>
                  </a:lnTo>
                  <a:cubicBezTo>
                    <a:pt x="0" y="134173"/>
                    <a:pt x="30131" y="164305"/>
                    <a:pt x="67300" y="164305"/>
                  </a:cubicBezTo>
                  <a:lnTo>
                    <a:pt x="918424" y="164305"/>
                  </a:lnTo>
                  <a:cubicBezTo>
                    <a:pt x="955592" y="164305"/>
                    <a:pt x="985723" y="134173"/>
                    <a:pt x="985723" y="97006"/>
                  </a:cubicBezTo>
                  <a:lnTo>
                    <a:pt x="985723" y="67298"/>
                  </a:lnTo>
                  <a:cubicBezTo>
                    <a:pt x="985723" y="30130"/>
                    <a:pt x="955592" y="0"/>
                    <a:pt x="91842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EFC91EA-E189-47DF-B985-2364287216C3}"/>
              </a:ext>
            </a:extLst>
          </p:cNvPr>
          <p:cNvGrpSpPr/>
          <p:nvPr/>
        </p:nvGrpSpPr>
        <p:grpSpPr>
          <a:xfrm>
            <a:off x="4375773" y="1943243"/>
            <a:ext cx="792715" cy="1360145"/>
            <a:chOff x="4874689" y="2348880"/>
            <a:chExt cx="914401" cy="1354872"/>
          </a:xfrm>
          <a:solidFill>
            <a:srgbClr val="90C221"/>
          </a:solidFill>
        </p:grpSpPr>
        <p:sp>
          <p:nvSpPr>
            <p:cNvPr id="15" name="Block Arc 14">
              <a:extLst>
                <a:ext uri="{FF2B5EF4-FFF2-40B4-BE49-F238E27FC236}">
                  <a16:creationId xmlns:a16="http://schemas.microsoft.com/office/drawing/2014/main" id="{FA276F60-4BDC-454D-8FB8-1F974ED7D571}"/>
                </a:ext>
              </a:extLst>
            </p:cNvPr>
            <p:cNvSpPr/>
            <p:nvPr/>
          </p:nvSpPr>
          <p:spPr>
            <a:xfrm>
              <a:off x="4874690" y="2348880"/>
              <a:ext cx="914400" cy="914400"/>
            </a:xfrm>
            <a:prstGeom prst="blockArc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6" name="Round Same Side Corner Rectangle 30">
              <a:extLst>
                <a:ext uri="{FF2B5EF4-FFF2-40B4-BE49-F238E27FC236}">
                  <a16:creationId xmlns:a16="http://schemas.microsoft.com/office/drawing/2014/main" id="{F6742ACB-95D1-4FDC-8B1A-B017F1269494}"/>
                </a:ext>
              </a:extLst>
            </p:cNvPr>
            <p:cNvSpPr/>
            <p:nvPr/>
          </p:nvSpPr>
          <p:spPr>
            <a:xfrm rot="10800000">
              <a:off x="4874689" y="2789352"/>
              <a:ext cx="228508" cy="9144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7" name="Round Same Side Corner Rectangle 33">
              <a:extLst>
                <a:ext uri="{FF2B5EF4-FFF2-40B4-BE49-F238E27FC236}">
                  <a16:creationId xmlns:a16="http://schemas.microsoft.com/office/drawing/2014/main" id="{8E74BED0-223A-482A-AE0B-5AC0E06BC1F0}"/>
                </a:ext>
              </a:extLst>
            </p:cNvPr>
            <p:cNvSpPr/>
            <p:nvPr/>
          </p:nvSpPr>
          <p:spPr>
            <a:xfrm rot="10800000">
              <a:off x="5560582" y="2789352"/>
              <a:ext cx="228508" cy="9144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8" name="그룹 14">
            <a:extLst>
              <a:ext uri="{FF2B5EF4-FFF2-40B4-BE49-F238E27FC236}">
                <a16:creationId xmlns:a16="http://schemas.microsoft.com/office/drawing/2014/main" id="{733C4C01-5362-4E85-9BBD-88C6284FBDD7}"/>
              </a:ext>
            </a:extLst>
          </p:cNvPr>
          <p:cNvGrpSpPr/>
          <p:nvPr/>
        </p:nvGrpSpPr>
        <p:grpSpPr>
          <a:xfrm>
            <a:off x="1869148" y="3441154"/>
            <a:ext cx="511666" cy="490542"/>
            <a:chOff x="1869148" y="3350721"/>
            <a:chExt cx="511666" cy="490542"/>
          </a:xfrm>
        </p:grpSpPr>
        <p:sp>
          <p:nvSpPr>
            <p:cNvPr id="19" name="Oval 1">
              <a:extLst>
                <a:ext uri="{FF2B5EF4-FFF2-40B4-BE49-F238E27FC236}">
                  <a16:creationId xmlns:a16="http://schemas.microsoft.com/office/drawing/2014/main" id="{D1E5D516-85FB-426D-88FB-6E84F03818FA}"/>
                </a:ext>
              </a:extLst>
            </p:cNvPr>
            <p:cNvSpPr/>
            <p:nvPr/>
          </p:nvSpPr>
          <p:spPr>
            <a:xfrm>
              <a:off x="1886204" y="3468755"/>
              <a:ext cx="477554" cy="85287"/>
            </a:xfrm>
            <a:custGeom>
              <a:avLst/>
              <a:gdLst/>
              <a:ahLst/>
              <a:cxnLst/>
              <a:rect l="l" t="t" r="r" b="b"/>
              <a:pathLst>
                <a:path w="920008" h="164304">
                  <a:moveTo>
                    <a:pt x="852708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5"/>
                  </a:lnTo>
                  <a:cubicBezTo>
                    <a:pt x="0" y="134173"/>
                    <a:pt x="30131" y="164304"/>
                    <a:pt x="67299" y="164304"/>
                  </a:cubicBezTo>
                  <a:lnTo>
                    <a:pt x="852708" y="164304"/>
                  </a:lnTo>
                  <a:cubicBezTo>
                    <a:pt x="889877" y="164304"/>
                    <a:pt x="920008" y="134173"/>
                    <a:pt x="920008" y="97005"/>
                  </a:cubicBezTo>
                  <a:lnTo>
                    <a:pt x="920008" y="67299"/>
                  </a:lnTo>
                  <a:cubicBezTo>
                    <a:pt x="920008" y="30131"/>
                    <a:pt x="889877" y="0"/>
                    <a:pt x="852708" y="0"/>
                  </a:cubicBezTo>
                  <a:close/>
                </a:path>
              </a:pathLst>
            </a:custGeom>
            <a:solidFill>
              <a:schemeClr val="tx2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0" name="Oval 1">
              <a:extLst>
                <a:ext uri="{FF2B5EF4-FFF2-40B4-BE49-F238E27FC236}">
                  <a16:creationId xmlns:a16="http://schemas.microsoft.com/office/drawing/2014/main" id="{28952B7B-41C3-4698-A474-7C5B1E245D6F}"/>
                </a:ext>
              </a:extLst>
            </p:cNvPr>
            <p:cNvSpPr/>
            <p:nvPr/>
          </p:nvSpPr>
          <p:spPr>
            <a:xfrm>
              <a:off x="1937372" y="3704819"/>
              <a:ext cx="375220" cy="136444"/>
            </a:xfrm>
            <a:custGeom>
              <a:avLst/>
              <a:gdLst/>
              <a:ahLst/>
              <a:cxnLst/>
              <a:rect l="l" t="t" r="r" b="b"/>
              <a:pathLst>
                <a:path w="722862" h="262858">
                  <a:moveTo>
                    <a:pt x="722862" y="0"/>
                  </a:moveTo>
                  <a:lnTo>
                    <a:pt x="0" y="0"/>
                  </a:lnTo>
                  <a:lnTo>
                    <a:pt x="0" y="131429"/>
                  </a:lnTo>
                  <a:cubicBezTo>
                    <a:pt x="0" y="204015"/>
                    <a:pt x="161818" y="262858"/>
                    <a:pt x="361431" y="262858"/>
                  </a:cubicBezTo>
                  <a:cubicBezTo>
                    <a:pt x="561044" y="262858"/>
                    <a:pt x="722862" y="204015"/>
                    <a:pt x="722862" y="131429"/>
                  </a:cubicBezTo>
                  <a:close/>
                </a:path>
              </a:pathLst>
            </a:custGeom>
            <a:solidFill>
              <a:schemeClr val="tx2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1" name="Oval 1">
              <a:extLst>
                <a:ext uri="{FF2B5EF4-FFF2-40B4-BE49-F238E27FC236}">
                  <a16:creationId xmlns:a16="http://schemas.microsoft.com/office/drawing/2014/main" id="{79AF899D-56B2-4CD0-843E-6475F2BB7A98}"/>
                </a:ext>
              </a:extLst>
            </p:cNvPr>
            <p:cNvSpPr/>
            <p:nvPr/>
          </p:nvSpPr>
          <p:spPr>
            <a:xfrm>
              <a:off x="1903260" y="3586787"/>
              <a:ext cx="443443" cy="85287"/>
            </a:xfrm>
            <a:custGeom>
              <a:avLst/>
              <a:gdLst/>
              <a:ahLst/>
              <a:cxnLst/>
              <a:rect l="l" t="t" r="r" b="b"/>
              <a:pathLst>
                <a:path w="854293" h="164306">
                  <a:moveTo>
                    <a:pt x="786994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7"/>
                  </a:lnTo>
                  <a:cubicBezTo>
                    <a:pt x="0" y="134174"/>
                    <a:pt x="30131" y="164306"/>
                    <a:pt x="67299" y="164306"/>
                  </a:cubicBezTo>
                  <a:lnTo>
                    <a:pt x="786994" y="164306"/>
                  </a:lnTo>
                  <a:cubicBezTo>
                    <a:pt x="824162" y="164306"/>
                    <a:pt x="854293" y="134174"/>
                    <a:pt x="854293" y="97007"/>
                  </a:cubicBezTo>
                  <a:lnTo>
                    <a:pt x="854293" y="67299"/>
                  </a:lnTo>
                  <a:cubicBezTo>
                    <a:pt x="854293" y="30131"/>
                    <a:pt x="824162" y="0"/>
                    <a:pt x="786994" y="0"/>
                  </a:cubicBezTo>
                  <a:close/>
                </a:path>
              </a:pathLst>
            </a:custGeom>
            <a:solidFill>
              <a:schemeClr val="tx2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2" name="Oval 1">
              <a:extLst>
                <a:ext uri="{FF2B5EF4-FFF2-40B4-BE49-F238E27FC236}">
                  <a16:creationId xmlns:a16="http://schemas.microsoft.com/office/drawing/2014/main" id="{53149274-BE1A-4B9E-8B7C-4F6B52B33E24}"/>
                </a:ext>
              </a:extLst>
            </p:cNvPr>
            <p:cNvSpPr/>
            <p:nvPr/>
          </p:nvSpPr>
          <p:spPr>
            <a:xfrm>
              <a:off x="1869148" y="3350721"/>
              <a:ext cx="511666" cy="85287"/>
            </a:xfrm>
            <a:custGeom>
              <a:avLst/>
              <a:gdLst/>
              <a:ahLst/>
              <a:cxnLst/>
              <a:rect l="l" t="t" r="r" b="b"/>
              <a:pathLst>
                <a:path w="985723" h="164305">
                  <a:moveTo>
                    <a:pt x="918424" y="0"/>
                  </a:moveTo>
                  <a:lnTo>
                    <a:pt x="67300" y="0"/>
                  </a:lnTo>
                  <a:cubicBezTo>
                    <a:pt x="30131" y="0"/>
                    <a:pt x="0" y="30130"/>
                    <a:pt x="0" y="67298"/>
                  </a:cubicBezTo>
                  <a:lnTo>
                    <a:pt x="0" y="97006"/>
                  </a:lnTo>
                  <a:cubicBezTo>
                    <a:pt x="0" y="134173"/>
                    <a:pt x="30131" y="164305"/>
                    <a:pt x="67300" y="164305"/>
                  </a:cubicBezTo>
                  <a:lnTo>
                    <a:pt x="918424" y="164305"/>
                  </a:lnTo>
                  <a:cubicBezTo>
                    <a:pt x="955592" y="164305"/>
                    <a:pt x="985723" y="134173"/>
                    <a:pt x="985723" y="97006"/>
                  </a:cubicBezTo>
                  <a:lnTo>
                    <a:pt x="985723" y="67298"/>
                  </a:lnTo>
                  <a:cubicBezTo>
                    <a:pt x="985723" y="30130"/>
                    <a:pt x="955592" y="0"/>
                    <a:pt x="918424" y="0"/>
                  </a:cubicBezTo>
                  <a:close/>
                </a:path>
              </a:pathLst>
            </a:custGeom>
            <a:solidFill>
              <a:schemeClr val="tx2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23" name="Block Arc 37">
            <a:extLst>
              <a:ext uri="{FF2B5EF4-FFF2-40B4-BE49-F238E27FC236}">
                <a16:creationId xmlns:a16="http://schemas.microsoft.com/office/drawing/2014/main" id="{859375CC-9035-43BF-AAFC-1FF688EB4713}"/>
              </a:ext>
            </a:extLst>
          </p:cNvPr>
          <p:cNvSpPr/>
          <p:nvPr/>
        </p:nvSpPr>
        <p:spPr>
          <a:xfrm>
            <a:off x="1644864" y="1994857"/>
            <a:ext cx="1062264" cy="1386291"/>
          </a:xfrm>
          <a:custGeom>
            <a:avLst/>
            <a:gdLst>
              <a:gd name="connsiteX0" fmla="*/ 555039 w 1128574"/>
              <a:gd name="connsiteY0" fmla="*/ 83 h 1471472"/>
              <a:gd name="connsiteX1" fmla="*/ 1114657 w 1128574"/>
              <a:gd name="connsiteY1" fmla="*/ 440104 h 1471472"/>
              <a:gd name="connsiteX2" fmla="*/ 772429 w 1128574"/>
              <a:gd name="connsiteY2" fmla="*/ 1088053 h 1471472"/>
              <a:gd name="connsiteX3" fmla="*/ 772726 w 1128574"/>
              <a:gd name="connsiteY3" fmla="*/ 1088985 h 1471472"/>
              <a:gd name="connsiteX4" fmla="*/ 574598 w 1128574"/>
              <a:gd name="connsiteY4" fmla="*/ 1360143 h 1471472"/>
              <a:gd name="connsiteX5" fmla="*/ 569907 w 1128574"/>
              <a:gd name="connsiteY5" fmla="*/ 1360143 h 1471472"/>
              <a:gd name="connsiteX6" fmla="*/ 434237 w 1128574"/>
              <a:gd name="connsiteY6" fmla="*/ 1471472 h 1471472"/>
              <a:gd name="connsiteX7" fmla="*/ 298567 w 1128574"/>
              <a:gd name="connsiteY7" fmla="*/ 1360143 h 1471472"/>
              <a:gd name="connsiteX8" fmla="*/ 294969 w 1128574"/>
              <a:gd name="connsiteY8" fmla="*/ 1360143 h 1471472"/>
              <a:gd name="connsiteX9" fmla="*/ 295961 w 1128574"/>
              <a:gd name="connsiteY9" fmla="*/ 1347236 h 1471472"/>
              <a:gd name="connsiteX10" fmla="*/ 292410 w 1128574"/>
              <a:gd name="connsiteY10" fmla="*/ 1329645 h 1471472"/>
              <a:gd name="connsiteX11" fmla="*/ 300331 w 1128574"/>
              <a:gd name="connsiteY11" fmla="*/ 1290412 h 1471472"/>
              <a:gd name="connsiteX12" fmla="*/ 657787 w 1128574"/>
              <a:gd name="connsiteY12" fmla="*/ 834864 h 1471472"/>
              <a:gd name="connsiteX13" fmla="*/ 656254 w 1128574"/>
              <a:gd name="connsiteY13" fmla="*/ 830430 h 1471472"/>
              <a:gd name="connsiteX14" fmla="*/ 838945 w 1128574"/>
              <a:gd name="connsiteY14" fmla="*/ 502307 h 1471472"/>
              <a:gd name="connsiteX15" fmla="*/ 533067 w 1128574"/>
              <a:gd name="connsiteY15" fmla="*/ 284409 h 1471472"/>
              <a:gd name="connsiteX16" fmla="*/ 282643 w 1128574"/>
              <a:gd name="connsiteY16" fmla="*/ 564282 h 1471472"/>
              <a:gd name="connsiteX17" fmla="*/ 279666 w 1128574"/>
              <a:gd name="connsiteY17" fmla="*/ 564282 h 1471472"/>
              <a:gd name="connsiteX18" fmla="*/ 280029 w 1128574"/>
              <a:gd name="connsiteY18" fmla="*/ 567621 h 1471472"/>
              <a:gd name="connsiteX19" fmla="*/ 140015 w 1128574"/>
              <a:gd name="connsiteY19" fmla="*/ 697359 h 1471472"/>
              <a:gd name="connsiteX20" fmla="*/ 0 w 1128574"/>
              <a:gd name="connsiteY20" fmla="*/ 567621 h 1471472"/>
              <a:gd name="connsiteX21" fmla="*/ 363 w 1128574"/>
              <a:gd name="connsiteY21" fmla="*/ 564281 h 1471472"/>
              <a:gd name="connsiteX22" fmla="*/ 1 w 1128574"/>
              <a:gd name="connsiteY22" fmla="*/ 564281 h 1471472"/>
              <a:gd name="connsiteX23" fmla="*/ 501773 w 1128574"/>
              <a:gd name="connsiteY23" fmla="*/ 3505 h 1471472"/>
              <a:gd name="connsiteX24" fmla="*/ 555039 w 1128574"/>
              <a:gd name="connsiteY24" fmla="*/ 83 h 1471472"/>
              <a:gd name="connsiteX0" fmla="*/ 555039 w 1128574"/>
              <a:gd name="connsiteY0" fmla="*/ 83 h 1471472"/>
              <a:gd name="connsiteX1" fmla="*/ 1114657 w 1128574"/>
              <a:gd name="connsiteY1" fmla="*/ 440104 h 1471472"/>
              <a:gd name="connsiteX2" fmla="*/ 772429 w 1128574"/>
              <a:gd name="connsiteY2" fmla="*/ 1088053 h 1471472"/>
              <a:gd name="connsiteX3" fmla="*/ 772726 w 1128574"/>
              <a:gd name="connsiteY3" fmla="*/ 1088985 h 1471472"/>
              <a:gd name="connsiteX4" fmla="*/ 574598 w 1128574"/>
              <a:gd name="connsiteY4" fmla="*/ 1360143 h 1471472"/>
              <a:gd name="connsiteX5" fmla="*/ 569907 w 1128574"/>
              <a:gd name="connsiteY5" fmla="*/ 1360143 h 1471472"/>
              <a:gd name="connsiteX6" fmla="*/ 434237 w 1128574"/>
              <a:gd name="connsiteY6" fmla="*/ 1471472 h 1471472"/>
              <a:gd name="connsiteX7" fmla="*/ 298567 w 1128574"/>
              <a:gd name="connsiteY7" fmla="*/ 1360143 h 1471472"/>
              <a:gd name="connsiteX8" fmla="*/ 294969 w 1128574"/>
              <a:gd name="connsiteY8" fmla="*/ 1360143 h 1471472"/>
              <a:gd name="connsiteX9" fmla="*/ 292410 w 1128574"/>
              <a:gd name="connsiteY9" fmla="*/ 1329645 h 1471472"/>
              <a:gd name="connsiteX10" fmla="*/ 300331 w 1128574"/>
              <a:gd name="connsiteY10" fmla="*/ 1290412 h 1471472"/>
              <a:gd name="connsiteX11" fmla="*/ 657787 w 1128574"/>
              <a:gd name="connsiteY11" fmla="*/ 834864 h 1471472"/>
              <a:gd name="connsiteX12" fmla="*/ 656254 w 1128574"/>
              <a:gd name="connsiteY12" fmla="*/ 830430 h 1471472"/>
              <a:gd name="connsiteX13" fmla="*/ 838945 w 1128574"/>
              <a:gd name="connsiteY13" fmla="*/ 502307 h 1471472"/>
              <a:gd name="connsiteX14" fmla="*/ 533067 w 1128574"/>
              <a:gd name="connsiteY14" fmla="*/ 284409 h 1471472"/>
              <a:gd name="connsiteX15" fmla="*/ 282643 w 1128574"/>
              <a:gd name="connsiteY15" fmla="*/ 564282 h 1471472"/>
              <a:gd name="connsiteX16" fmla="*/ 279666 w 1128574"/>
              <a:gd name="connsiteY16" fmla="*/ 564282 h 1471472"/>
              <a:gd name="connsiteX17" fmla="*/ 280029 w 1128574"/>
              <a:gd name="connsiteY17" fmla="*/ 567621 h 1471472"/>
              <a:gd name="connsiteX18" fmla="*/ 140015 w 1128574"/>
              <a:gd name="connsiteY18" fmla="*/ 697359 h 1471472"/>
              <a:gd name="connsiteX19" fmla="*/ 0 w 1128574"/>
              <a:gd name="connsiteY19" fmla="*/ 567621 h 1471472"/>
              <a:gd name="connsiteX20" fmla="*/ 363 w 1128574"/>
              <a:gd name="connsiteY20" fmla="*/ 564281 h 1471472"/>
              <a:gd name="connsiteX21" fmla="*/ 1 w 1128574"/>
              <a:gd name="connsiteY21" fmla="*/ 564281 h 1471472"/>
              <a:gd name="connsiteX22" fmla="*/ 501773 w 1128574"/>
              <a:gd name="connsiteY22" fmla="*/ 3505 h 1471472"/>
              <a:gd name="connsiteX23" fmla="*/ 555039 w 1128574"/>
              <a:gd name="connsiteY23" fmla="*/ 83 h 1471472"/>
              <a:gd name="connsiteX0" fmla="*/ 555039 w 1128574"/>
              <a:gd name="connsiteY0" fmla="*/ 83 h 1471472"/>
              <a:gd name="connsiteX1" fmla="*/ 1114657 w 1128574"/>
              <a:gd name="connsiteY1" fmla="*/ 440104 h 1471472"/>
              <a:gd name="connsiteX2" fmla="*/ 772429 w 1128574"/>
              <a:gd name="connsiteY2" fmla="*/ 1088053 h 1471472"/>
              <a:gd name="connsiteX3" fmla="*/ 772726 w 1128574"/>
              <a:gd name="connsiteY3" fmla="*/ 1088985 h 1471472"/>
              <a:gd name="connsiteX4" fmla="*/ 574598 w 1128574"/>
              <a:gd name="connsiteY4" fmla="*/ 1360143 h 1471472"/>
              <a:gd name="connsiteX5" fmla="*/ 569907 w 1128574"/>
              <a:gd name="connsiteY5" fmla="*/ 1360143 h 1471472"/>
              <a:gd name="connsiteX6" fmla="*/ 434237 w 1128574"/>
              <a:gd name="connsiteY6" fmla="*/ 1471472 h 1471472"/>
              <a:gd name="connsiteX7" fmla="*/ 298567 w 1128574"/>
              <a:gd name="connsiteY7" fmla="*/ 1360143 h 1471472"/>
              <a:gd name="connsiteX8" fmla="*/ 294969 w 1128574"/>
              <a:gd name="connsiteY8" fmla="*/ 1360143 h 1471472"/>
              <a:gd name="connsiteX9" fmla="*/ 300331 w 1128574"/>
              <a:gd name="connsiteY9" fmla="*/ 1290412 h 1471472"/>
              <a:gd name="connsiteX10" fmla="*/ 657787 w 1128574"/>
              <a:gd name="connsiteY10" fmla="*/ 834864 h 1471472"/>
              <a:gd name="connsiteX11" fmla="*/ 656254 w 1128574"/>
              <a:gd name="connsiteY11" fmla="*/ 830430 h 1471472"/>
              <a:gd name="connsiteX12" fmla="*/ 838945 w 1128574"/>
              <a:gd name="connsiteY12" fmla="*/ 502307 h 1471472"/>
              <a:gd name="connsiteX13" fmla="*/ 533067 w 1128574"/>
              <a:gd name="connsiteY13" fmla="*/ 284409 h 1471472"/>
              <a:gd name="connsiteX14" fmla="*/ 282643 w 1128574"/>
              <a:gd name="connsiteY14" fmla="*/ 564282 h 1471472"/>
              <a:gd name="connsiteX15" fmla="*/ 279666 w 1128574"/>
              <a:gd name="connsiteY15" fmla="*/ 564282 h 1471472"/>
              <a:gd name="connsiteX16" fmla="*/ 280029 w 1128574"/>
              <a:gd name="connsiteY16" fmla="*/ 567621 h 1471472"/>
              <a:gd name="connsiteX17" fmla="*/ 140015 w 1128574"/>
              <a:gd name="connsiteY17" fmla="*/ 697359 h 1471472"/>
              <a:gd name="connsiteX18" fmla="*/ 0 w 1128574"/>
              <a:gd name="connsiteY18" fmla="*/ 567621 h 1471472"/>
              <a:gd name="connsiteX19" fmla="*/ 363 w 1128574"/>
              <a:gd name="connsiteY19" fmla="*/ 564281 h 1471472"/>
              <a:gd name="connsiteX20" fmla="*/ 1 w 1128574"/>
              <a:gd name="connsiteY20" fmla="*/ 564281 h 1471472"/>
              <a:gd name="connsiteX21" fmla="*/ 501773 w 1128574"/>
              <a:gd name="connsiteY21" fmla="*/ 3505 h 1471472"/>
              <a:gd name="connsiteX22" fmla="*/ 555039 w 1128574"/>
              <a:gd name="connsiteY22" fmla="*/ 83 h 1471472"/>
              <a:gd name="connsiteX0" fmla="*/ 555039 w 1128574"/>
              <a:gd name="connsiteY0" fmla="*/ 83 h 1471472"/>
              <a:gd name="connsiteX1" fmla="*/ 1114657 w 1128574"/>
              <a:gd name="connsiteY1" fmla="*/ 440104 h 1471472"/>
              <a:gd name="connsiteX2" fmla="*/ 772429 w 1128574"/>
              <a:gd name="connsiteY2" fmla="*/ 1088053 h 1471472"/>
              <a:gd name="connsiteX3" fmla="*/ 772726 w 1128574"/>
              <a:gd name="connsiteY3" fmla="*/ 1088985 h 1471472"/>
              <a:gd name="connsiteX4" fmla="*/ 574598 w 1128574"/>
              <a:gd name="connsiteY4" fmla="*/ 1360143 h 1471472"/>
              <a:gd name="connsiteX5" fmla="*/ 569907 w 1128574"/>
              <a:gd name="connsiteY5" fmla="*/ 1360143 h 1471472"/>
              <a:gd name="connsiteX6" fmla="*/ 434237 w 1128574"/>
              <a:gd name="connsiteY6" fmla="*/ 1471472 h 1471472"/>
              <a:gd name="connsiteX7" fmla="*/ 298567 w 1128574"/>
              <a:gd name="connsiteY7" fmla="*/ 1360143 h 1471472"/>
              <a:gd name="connsiteX8" fmla="*/ 300331 w 1128574"/>
              <a:gd name="connsiteY8" fmla="*/ 1290412 h 1471472"/>
              <a:gd name="connsiteX9" fmla="*/ 657787 w 1128574"/>
              <a:gd name="connsiteY9" fmla="*/ 834864 h 1471472"/>
              <a:gd name="connsiteX10" fmla="*/ 656254 w 1128574"/>
              <a:gd name="connsiteY10" fmla="*/ 830430 h 1471472"/>
              <a:gd name="connsiteX11" fmla="*/ 838945 w 1128574"/>
              <a:gd name="connsiteY11" fmla="*/ 502307 h 1471472"/>
              <a:gd name="connsiteX12" fmla="*/ 533067 w 1128574"/>
              <a:gd name="connsiteY12" fmla="*/ 284409 h 1471472"/>
              <a:gd name="connsiteX13" fmla="*/ 282643 w 1128574"/>
              <a:gd name="connsiteY13" fmla="*/ 564282 h 1471472"/>
              <a:gd name="connsiteX14" fmla="*/ 279666 w 1128574"/>
              <a:gd name="connsiteY14" fmla="*/ 564282 h 1471472"/>
              <a:gd name="connsiteX15" fmla="*/ 280029 w 1128574"/>
              <a:gd name="connsiteY15" fmla="*/ 567621 h 1471472"/>
              <a:gd name="connsiteX16" fmla="*/ 140015 w 1128574"/>
              <a:gd name="connsiteY16" fmla="*/ 697359 h 1471472"/>
              <a:gd name="connsiteX17" fmla="*/ 0 w 1128574"/>
              <a:gd name="connsiteY17" fmla="*/ 567621 h 1471472"/>
              <a:gd name="connsiteX18" fmla="*/ 363 w 1128574"/>
              <a:gd name="connsiteY18" fmla="*/ 564281 h 1471472"/>
              <a:gd name="connsiteX19" fmla="*/ 1 w 1128574"/>
              <a:gd name="connsiteY19" fmla="*/ 564281 h 1471472"/>
              <a:gd name="connsiteX20" fmla="*/ 501773 w 1128574"/>
              <a:gd name="connsiteY20" fmla="*/ 3505 h 1471472"/>
              <a:gd name="connsiteX21" fmla="*/ 555039 w 1128574"/>
              <a:gd name="connsiteY21" fmla="*/ 83 h 1471472"/>
              <a:gd name="connsiteX0" fmla="*/ 555039 w 1128574"/>
              <a:gd name="connsiteY0" fmla="*/ 83 h 1471472"/>
              <a:gd name="connsiteX1" fmla="*/ 1114657 w 1128574"/>
              <a:gd name="connsiteY1" fmla="*/ 440104 h 1471472"/>
              <a:gd name="connsiteX2" fmla="*/ 772429 w 1128574"/>
              <a:gd name="connsiteY2" fmla="*/ 1088053 h 1471472"/>
              <a:gd name="connsiteX3" fmla="*/ 574598 w 1128574"/>
              <a:gd name="connsiteY3" fmla="*/ 1360143 h 1471472"/>
              <a:gd name="connsiteX4" fmla="*/ 569907 w 1128574"/>
              <a:gd name="connsiteY4" fmla="*/ 1360143 h 1471472"/>
              <a:gd name="connsiteX5" fmla="*/ 434237 w 1128574"/>
              <a:gd name="connsiteY5" fmla="*/ 1471472 h 1471472"/>
              <a:gd name="connsiteX6" fmla="*/ 298567 w 1128574"/>
              <a:gd name="connsiteY6" fmla="*/ 1360143 h 1471472"/>
              <a:gd name="connsiteX7" fmla="*/ 300331 w 1128574"/>
              <a:gd name="connsiteY7" fmla="*/ 1290412 h 1471472"/>
              <a:gd name="connsiteX8" fmla="*/ 657787 w 1128574"/>
              <a:gd name="connsiteY8" fmla="*/ 834864 h 1471472"/>
              <a:gd name="connsiteX9" fmla="*/ 656254 w 1128574"/>
              <a:gd name="connsiteY9" fmla="*/ 830430 h 1471472"/>
              <a:gd name="connsiteX10" fmla="*/ 838945 w 1128574"/>
              <a:gd name="connsiteY10" fmla="*/ 502307 h 1471472"/>
              <a:gd name="connsiteX11" fmla="*/ 533067 w 1128574"/>
              <a:gd name="connsiteY11" fmla="*/ 284409 h 1471472"/>
              <a:gd name="connsiteX12" fmla="*/ 282643 w 1128574"/>
              <a:gd name="connsiteY12" fmla="*/ 564282 h 1471472"/>
              <a:gd name="connsiteX13" fmla="*/ 279666 w 1128574"/>
              <a:gd name="connsiteY13" fmla="*/ 564282 h 1471472"/>
              <a:gd name="connsiteX14" fmla="*/ 280029 w 1128574"/>
              <a:gd name="connsiteY14" fmla="*/ 567621 h 1471472"/>
              <a:gd name="connsiteX15" fmla="*/ 140015 w 1128574"/>
              <a:gd name="connsiteY15" fmla="*/ 697359 h 1471472"/>
              <a:gd name="connsiteX16" fmla="*/ 0 w 1128574"/>
              <a:gd name="connsiteY16" fmla="*/ 567621 h 1471472"/>
              <a:gd name="connsiteX17" fmla="*/ 363 w 1128574"/>
              <a:gd name="connsiteY17" fmla="*/ 564281 h 1471472"/>
              <a:gd name="connsiteX18" fmla="*/ 1 w 1128574"/>
              <a:gd name="connsiteY18" fmla="*/ 564281 h 1471472"/>
              <a:gd name="connsiteX19" fmla="*/ 501773 w 1128574"/>
              <a:gd name="connsiteY19" fmla="*/ 3505 h 1471472"/>
              <a:gd name="connsiteX20" fmla="*/ 555039 w 1128574"/>
              <a:gd name="connsiteY20" fmla="*/ 83 h 1471472"/>
              <a:gd name="connsiteX0" fmla="*/ 555039 w 1128574"/>
              <a:gd name="connsiteY0" fmla="*/ 83 h 1471472"/>
              <a:gd name="connsiteX1" fmla="*/ 1114657 w 1128574"/>
              <a:gd name="connsiteY1" fmla="*/ 440104 h 1471472"/>
              <a:gd name="connsiteX2" fmla="*/ 772429 w 1128574"/>
              <a:gd name="connsiteY2" fmla="*/ 1088053 h 1471472"/>
              <a:gd name="connsiteX3" fmla="*/ 574598 w 1128574"/>
              <a:gd name="connsiteY3" fmla="*/ 1360143 h 1471472"/>
              <a:gd name="connsiteX4" fmla="*/ 569907 w 1128574"/>
              <a:gd name="connsiteY4" fmla="*/ 1360143 h 1471472"/>
              <a:gd name="connsiteX5" fmla="*/ 434237 w 1128574"/>
              <a:gd name="connsiteY5" fmla="*/ 1471472 h 1471472"/>
              <a:gd name="connsiteX6" fmla="*/ 298567 w 1128574"/>
              <a:gd name="connsiteY6" fmla="*/ 1360143 h 1471472"/>
              <a:gd name="connsiteX7" fmla="*/ 300331 w 1128574"/>
              <a:gd name="connsiteY7" fmla="*/ 1290412 h 1471472"/>
              <a:gd name="connsiteX8" fmla="*/ 657787 w 1128574"/>
              <a:gd name="connsiteY8" fmla="*/ 834864 h 1471472"/>
              <a:gd name="connsiteX9" fmla="*/ 656254 w 1128574"/>
              <a:gd name="connsiteY9" fmla="*/ 830430 h 1471472"/>
              <a:gd name="connsiteX10" fmla="*/ 838945 w 1128574"/>
              <a:gd name="connsiteY10" fmla="*/ 502307 h 1471472"/>
              <a:gd name="connsiteX11" fmla="*/ 533067 w 1128574"/>
              <a:gd name="connsiteY11" fmla="*/ 284409 h 1471472"/>
              <a:gd name="connsiteX12" fmla="*/ 282643 w 1128574"/>
              <a:gd name="connsiteY12" fmla="*/ 564282 h 1471472"/>
              <a:gd name="connsiteX13" fmla="*/ 279666 w 1128574"/>
              <a:gd name="connsiteY13" fmla="*/ 564282 h 1471472"/>
              <a:gd name="connsiteX14" fmla="*/ 280029 w 1128574"/>
              <a:gd name="connsiteY14" fmla="*/ 567621 h 1471472"/>
              <a:gd name="connsiteX15" fmla="*/ 140015 w 1128574"/>
              <a:gd name="connsiteY15" fmla="*/ 697359 h 1471472"/>
              <a:gd name="connsiteX16" fmla="*/ 0 w 1128574"/>
              <a:gd name="connsiteY16" fmla="*/ 567621 h 1471472"/>
              <a:gd name="connsiteX17" fmla="*/ 363 w 1128574"/>
              <a:gd name="connsiteY17" fmla="*/ 564281 h 1471472"/>
              <a:gd name="connsiteX18" fmla="*/ 1 w 1128574"/>
              <a:gd name="connsiteY18" fmla="*/ 564281 h 1471472"/>
              <a:gd name="connsiteX19" fmla="*/ 501773 w 1128574"/>
              <a:gd name="connsiteY19" fmla="*/ 3505 h 1471472"/>
              <a:gd name="connsiteX20" fmla="*/ 555039 w 1128574"/>
              <a:gd name="connsiteY20" fmla="*/ 83 h 1471472"/>
              <a:gd name="connsiteX0" fmla="*/ 555039 w 1128574"/>
              <a:gd name="connsiteY0" fmla="*/ 83 h 1471551"/>
              <a:gd name="connsiteX1" fmla="*/ 1114657 w 1128574"/>
              <a:gd name="connsiteY1" fmla="*/ 440104 h 1471551"/>
              <a:gd name="connsiteX2" fmla="*/ 772429 w 1128574"/>
              <a:gd name="connsiteY2" fmla="*/ 1088053 h 1471551"/>
              <a:gd name="connsiteX3" fmla="*/ 574598 w 1128574"/>
              <a:gd name="connsiteY3" fmla="*/ 1360143 h 1471551"/>
              <a:gd name="connsiteX4" fmla="*/ 567462 w 1128574"/>
              <a:gd name="connsiteY4" fmla="*/ 1372368 h 1471551"/>
              <a:gd name="connsiteX5" fmla="*/ 434237 w 1128574"/>
              <a:gd name="connsiteY5" fmla="*/ 1471472 h 1471551"/>
              <a:gd name="connsiteX6" fmla="*/ 298567 w 1128574"/>
              <a:gd name="connsiteY6" fmla="*/ 1360143 h 1471551"/>
              <a:gd name="connsiteX7" fmla="*/ 300331 w 1128574"/>
              <a:gd name="connsiteY7" fmla="*/ 1290412 h 1471551"/>
              <a:gd name="connsiteX8" fmla="*/ 657787 w 1128574"/>
              <a:gd name="connsiteY8" fmla="*/ 834864 h 1471551"/>
              <a:gd name="connsiteX9" fmla="*/ 656254 w 1128574"/>
              <a:gd name="connsiteY9" fmla="*/ 830430 h 1471551"/>
              <a:gd name="connsiteX10" fmla="*/ 838945 w 1128574"/>
              <a:gd name="connsiteY10" fmla="*/ 502307 h 1471551"/>
              <a:gd name="connsiteX11" fmla="*/ 533067 w 1128574"/>
              <a:gd name="connsiteY11" fmla="*/ 284409 h 1471551"/>
              <a:gd name="connsiteX12" fmla="*/ 282643 w 1128574"/>
              <a:gd name="connsiteY12" fmla="*/ 564282 h 1471551"/>
              <a:gd name="connsiteX13" fmla="*/ 279666 w 1128574"/>
              <a:gd name="connsiteY13" fmla="*/ 564282 h 1471551"/>
              <a:gd name="connsiteX14" fmla="*/ 280029 w 1128574"/>
              <a:gd name="connsiteY14" fmla="*/ 567621 h 1471551"/>
              <a:gd name="connsiteX15" fmla="*/ 140015 w 1128574"/>
              <a:gd name="connsiteY15" fmla="*/ 697359 h 1471551"/>
              <a:gd name="connsiteX16" fmla="*/ 0 w 1128574"/>
              <a:gd name="connsiteY16" fmla="*/ 567621 h 1471551"/>
              <a:gd name="connsiteX17" fmla="*/ 363 w 1128574"/>
              <a:gd name="connsiteY17" fmla="*/ 564281 h 1471551"/>
              <a:gd name="connsiteX18" fmla="*/ 1 w 1128574"/>
              <a:gd name="connsiteY18" fmla="*/ 564281 h 1471551"/>
              <a:gd name="connsiteX19" fmla="*/ 501773 w 1128574"/>
              <a:gd name="connsiteY19" fmla="*/ 3505 h 1471551"/>
              <a:gd name="connsiteX20" fmla="*/ 555039 w 1128574"/>
              <a:gd name="connsiteY20" fmla="*/ 83 h 1471551"/>
              <a:gd name="connsiteX0" fmla="*/ 555039 w 1128574"/>
              <a:gd name="connsiteY0" fmla="*/ 83 h 1471551"/>
              <a:gd name="connsiteX1" fmla="*/ 1114657 w 1128574"/>
              <a:gd name="connsiteY1" fmla="*/ 440104 h 1471551"/>
              <a:gd name="connsiteX2" fmla="*/ 772429 w 1128574"/>
              <a:gd name="connsiteY2" fmla="*/ 1088053 h 1471551"/>
              <a:gd name="connsiteX3" fmla="*/ 567462 w 1128574"/>
              <a:gd name="connsiteY3" fmla="*/ 1372368 h 1471551"/>
              <a:gd name="connsiteX4" fmla="*/ 434237 w 1128574"/>
              <a:gd name="connsiteY4" fmla="*/ 1471472 h 1471551"/>
              <a:gd name="connsiteX5" fmla="*/ 298567 w 1128574"/>
              <a:gd name="connsiteY5" fmla="*/ 1360143 h 1471551"/>
              <a:gd name="connsiteX6" fmla="*/ 300331 w 1128574"/>
              <a:gd name="connsiteY6" fmla="*/ 1290412 h 1471551"/>
              <a:gd name="connsiteX7" fmla="*/ 657787 w 1128574"/>
              <a:gd name="connsiteY7" fmla="*/ 834864 h 1471551"/>
              <a:gd name="connsiteX8" fmla="*/ 656254 w 1128574"/>
              <a:gd name="connsiteY8" fmla="*/ 830430 h 1471551"/>
              <a:gd name="connsiteX9" fmla="*/ 838945 w 1128574"/>
              <a:gd name="connsiteY9" fmla="*/ 502307 h 1471551"/>
              <a:gd name="connsiteX10" fmla="*/ 533067 w 1128574"/>
              <a:gd name="connsiteY10" fmla="*/ 284409 h 1471551"/>
              <a:gd name="connsiteX11" fmla="*/ 282643 w 1128574"/>
              <a:gd name="connsiteY11" fmla="*/ 564282 h 1471551"/>
              <a:gd name="connsiteX12" fmla="*/ 279666 w 1128574"/>
              <a:gd name="connsiteY12" fmla="*/ 564282 h 1471551"/>
              <a:gd name="connsiteX13" fmla="*/ 280029 w 1128574"/>
              <a:gd name="connsiteY13" fmla="*/ 567621 h 1471551"/>
              <a:gd name="connsiteX14" fmla="*/ 140015 w 1128574"/>
              <a:gd name="connsiteY14" fmla="*/ 697359 h 1471551"/>
              <a:gd name="connsiteX15" fmla="*/ 0 w 1128574"/>
              <a:gd name="connsiteY15" fmla="*/ 567621 h 1471551"/>
              <a:gd name="connsiteX16" fmla="*/ 363 w 1128574"/>
              <a:gd name="connsiteY16" fmla="*/ 564281 h 1471551"/>
              <a:gd name="connsiteX17" fmla="*/ 1 w 1128574"/>
              <a:gd name="connsiteY17" fmla="*/ 564281 h 1471551"/>
              <a:gd name="connsiteX18" fmla="*/ 501773 w 1128574"/>
              <a:gd name="connsiteY18" fmla="*/ 3505 h 1471551"/>
              <a:gd name="connsiteX19" fmla="*/ 555039 w 1128574"/>
              <a:gd name="connsiteY19" fmla="*/ 83 h 1471551"/>
              <a:gd name="connsiteX0" fmla="*/ 555039 w 1128574"/>
              <a:gd name="connsiteY0" fmla="*/ 83 h 1471556"/>
              <a:gd name="connsiteX1" fmla="*/ 1114657 w 1128574"/>
              <a:gd name="connsiteY1" fmla="*/ 440104 h 1471556"/>
              <a:gd name="connsiteX2" fmla="*/ 772429 w 1128574"/>
              <a:gd name="connsiteY2" fmla="*/ 1088053 h 1471556"/>
              <a:gd name="connsiteX3" fmla="*/ 567462 w 1128574"/>
              <a:gd name="connsiteY3" fmla="*/ 1372368 h 1471556"/>
              <a:gd name="connsiteX4" fmla="*/ 434237 w 1128574"/>
              <a:gd name="connsiteY4" fmla="*/ 1471472 h 1471556"/>
              <a:gd name="connsiteX5" fmla="*/ 298567 w 1128574"/>
              <a:gd name="connsiteY5" fmla="*/ 1360143 h 1471556"/>
              <a:gd name="connsiteX6" fmla="*/ 300331 w 1128574"/>
              <a:gd name="connsiteY6" fmla="*/ 1290412 h 1471556"/>
              <a:gd name="connsiteX7" fmla="*/ 657787 w 1128574"/>
              <a:gd name="connsiteY7" fmla="*/ 834864 h 1471556"/>
              <a:gd name="connsiteX8" fmla="*/ 656254 w 1128574"/>
              <a:gd name="connsiteY8" fmla="*/ 830430 h 1471556"/>
              <a:gd name="connsiteX9" fmla="*/ 838945 w 1128574"/>
              <a:gd name="connsiteY9" fmla="*/ 502307 h 1471556"/>
              <a:gd name="connsiteX10" fmla="*/ 533067 w 1128574"/>
              <a:gd name="connsiteY10" fmla="*/ 284409 h 1471556"/>
              <a:gd name="connsiteX11" fmla="*/ 282643 w 1128574"/>
              <a:gd name="connsiteY11" fmla="*/ 564282 h 1471556"/>
              <a:gd name="connsiteX12" fmla="*/ 279666 w 1128574"/>
              <a:gd name="connsiteY12" fmla="*/ 564282 h 1471556"/>
              <a:gd name="connsiteX13" fmla="*/ 280029 w 1128574"/>
              <a:gd name="connsiteY13" fmla="*/ 567621 h 1471556"/>
              <a:gd name="connsiteX14" fmla="*/ 140015 w 1128574"/>
              <a:gd name="connsiteY14" fmla="*/ 697359 h 1471556"/>
              <a:gd name="connsiteX15" fmla="*/ 0 w 1128574"/>
              <a:gd name="connsiteY15" fmla="*/ 567621 h 1471556"/>
              <a:gd name="connsiteX16" fmla="*/ 363 w 1128574"/>
              <a:gd name="connsiteY16" fmla="*/ 564281 h 1471556"/>
              <a:gd name="connsiteX17" fmla="*/ 1 w 1128574"/>
              <a:gd name="connsiteY17" fmla="*/ 564281 h 1471556"/>
              <a:gd name="connsiteX18" fmla="*/ 501773 w 1128574"/>
              <a:gd name="connsiteY18" fmla="*/ 3505 h 1471556"/>
              <a:gd name="connsiteX19" fmla="*/ 555039 w 1128574"/>
              <a:gd name="connsiteY19" fmla="*/ 83 h 1471556"/>
              <a:gd name="connsiteX0" fmla="*/ 555039 w 1128574"/>
              <a:gd name="connsiteY0" fmla="*/ 83 h 1471556"/>
              <a:gd name="connsiteX1" fmla="*/ 1114657 w 1128574"/>
              <a:gd name="connsiteY1" fmla="*/ 440104 h 1471556"/>
              <a:gd name="connsiteX2" fmla="*/ 772429 w 1128574"/>
              <a:gd name="connsiteY2" fmla="*/ 1088053 h 1471556"/>
              <a:gd name="connsiteX3" fmla="*/ 567462 w 1128574"/>
              <a:gd name="connsiteY3" fmla="*/ 1372368 h 1471556"/>
              <a:gd name="connsiteX4" fmla="*/ 434237 w 1128574"/>
              <a:gd name="connsiteY4" fmla="*/ 1471472 h 1471556"/>
              <a:gd name="connsiteX5" fmla="*/ 298567 w 1128574"/>
              <a:gd name="connsiteY5" fmla="*/ 1360143 h 1471556"/>
              <a:gd name="connsiteX6" fmla="*/ 300331 w 1128574"/>
              <a:gd name="connsiteY6" fmla="*/ 1290412 h 1471556"/>
              <a:gd name="connsiteX7" fmla="*/ 657787 w 1128574"/>
              <a:gd name="connsiteY7" fmla="*/ 834864 h 1471556"/>
              <a:gd name="connsiteX8" fmla="*/ 656254 w 1128574"/>
              <a:gd name="connsiteY8" fmla="*/ 830430 h 1471556"/>
              <a:gd name="connsiteX9" fmla="*/ 838945 w 1128574"/>
              <a:gd name="connsiteY9" fmla="*/ 502307 h 1471556"/>
              <a:gd name="connsiteX10" fmla="*/ 533067 w 1128574"/>
              <a:gd name="connsiteY10" fmla="*/ 284409 h 1471556"/>
              <a:gd name="connsiteX11" fmla="*/ 282643 w 1128574"/>
              <a:gd name="connsiteY11" fmla="*/ 564282 h 1471556"/>
              <a:gd name="connsiteX12" fmla="*/ 279666 w 1128574"/>
              <a:gd name="connsiteY12" fmla="*/ 564282 h 1471556"/>
              <a:gd name="connsiteX13" fmla="*/ 280029 w 1128574"/>
              <a:gd name="connsiteY13" fmla="*/ 567621 h 1471556"/>
              <a:gd name="connsiteX14" fmla="*/ 140015 w 1128574"/>
              <a:gd name="connsiteY14" fmla="*/ 697359 h 1471556"/>
              <a:gd name="connsiteX15" fmla="*/ 0 w 1128574"/>
              <a:gd name="connsiteY15" fmla="*/ 567621 h 1471556"/>
              <a:gd name="connsiteX16" fmla="*/ 363 w 1128574"/>
              <a:gd name="connsiteY16" fmla="*/ 564281 h 1471556"/>
              <a:gd name="connsiteX17" fmla="*/ 1 w 1128574"/>
              <a:gd name="connsiteY17" fmla="*/ 564281 h 1471556"/>
              <a:gd name="connsiteX18" fmla="*/ 501773 w 1128574"/>
              <a:gd name="connsiteY18" fmla="*/ 3505 h 1471556"/>
              <a:gd name="connsiteX19" fmla="*/ 555039 w 1128574"/>
              <a:gd name="connsiteY19" fmla="*/ 83 h 1471556"/>
              <a:gd name="connsiteX0" fmla="*/ 555039 w 1128574"/>
              <a:gd name="connsiteY0" fmla="*/ 83 h 1471556"/>
              <a:gd name="connsiteX1" fmla="*/ 1114657 w 1128574"/>
              <a:gd name="connsiteY1" fmla="*/ 440104 h 1471556"/>
              <a:gd name="connsiteX2" fmla="*/ 772429 w 1128574"/>
              <a:gd name="connsiteY2" fmla="*/ 1088053 h 1471556"/>
              <a:gd name="connsiteX3" fmla="*/ 567462 w 1128574"/>
              <a:gd name="connsiteY3" fmla="*/ 1372368 h 1471556"/>
              <a:gd name="connsiteX4" fmla="*/ 434237 w 1128574"/>
              <a:gd name="connsiteY4" fmla="*/ 1471472 h 1471556"/>
              <a:gd name="connsiteX5" fmla="*/ 298567 w 1128574"/>
              <a:gd name="connsiteY5" fmla="*/ 1360143 h 1471556"/>
              <a:gd name="connsiteX6" fmla="*/ 300331 w 1128574"/>
              <a:gd name="connsiteY6" fmla="*/ 1290412 h 1471556"/>
              <a:gd name="connsiteX7" fmla="*/ 657787 w 1128574"/>
              <a:gd name="connsiteY7" fmla="*/ 834864 h 1471556"/>
              <a:gd name="connsiteX8" fmla="*/ 656254 w 1128574"/>
              <a:gd name="connsiteY8" fmla="*/ 830430 h 1471556"/>
              <a:gd name="connsiteX9" fmla="*/ 838945 w 1128574"/>
              <a:gd name="connsiteY9" fmla="*/ 502307 h 1471556"/>
              <a:gd name="connsiteX10" fmla="*/ 533067 w 1128574"/>
              <a:gd name="connsiteY10" fmla="*/ 284409 h 1471556"/>
              <a:gd name="connsiteX11" fmla="*/ 282643 w 1128574"/>
              <a:gd name="connsiteY11" fmla="*/ 564282 h 1471556"/>
              <a:gd name="connsiteX12" fmla="*/ 279666 w 1128574"/>
              <a:gd name="connsiteY12" fmla="*/ 564282 h 1471556"/>
              <a:gd name="connsiteX13" fmla="*/ 280029 w 1128574"/>
              <a:gd name="connsiteY13" fmla="*/ 567621 h 1471556"/>
              <a:gd name="connsiteX14" fmla="*/ 140015 w 1128574"/>
              <a:gd name="connsiteY14" fmla="*/ 697359 h 1471556"/>
              <a:gd name="connsiteX15" fmla="*/ 0 w 1128574"/>
              <a:gd name="connsiteY15" fmla="*/ 567621 h 1471556"/>
              <a:gd name="connsiteX16" fmla="*/ 363 w 1128574"/>
              <a:gd name="connsiteY16" fmla="*/ 564281 h 1471556"/>
              <a:gd name="connsiteX17" fmla="*/ 1 w 1128574"/>
              <a:gd name="connsiteY17" fmla="*/ 564281 h 1471556"/>
              <a:gd name="connsiteX18" fmla="*/ 501773 w 1128574"/>
              <a:gd name="connsiteY18" fmla="*/ 3505 h 1471556"/>
              <a:gd name="connsiteX19" fmla="*/ 555039 w 1128574"/>
              <a:gd name="connsiteY19" fmla="*/ 83 h 1471556"/>
              <a:gd name="connsiteX0" fmla="*/ 555039 w 1128574"/>
              <a:gd name="connsiteY0" fmla="*/ 83 h 1471556"/>
              <a:gd name="connsiteX1" fmla="*/ 1114657 w 1128574"/>
              <a:gd name="connsiteY1" fmla="*/ 440104 h 1471556"/>
              <a:gd name="connsiteX2" fmla="*/ 772429 w 1128574"/>
              <a:gd name="connsiteY2" fmla="*/ 1088053 h 1471556"/>
              <a:gd name="connsiteX3" fmla="*/ 567462 w 1128574"/>
              <a:gd name="connsiteY3" fmla="*/ 1372368 h 1471556"/>
              <a:gd name="connsiteX4" fmla="*/ 434237 w 1128574"/>
              <a:gd name="connsiteY4" fmla="*/ 1471472 h 1471556"/>
              <a:gd name="connsiteX5" fmla="*/ 298567 w 1128574"/>
              <a:gd name="connsiteY5" fmla="*/ 1360143 h 1471556"/>
              <a:gd name="connsiteX6" fmla="*/ 300331 w 1128574"/>
              <a:gd name="connsiteY6" fmla="*/ 1290412 h 1471556"/>
              <a:gd name="connsiteX7" fmla="*/ 657787 w 1128574"/>
              <a:gd name="connsiteY7" fmla="*/ 834864 h 1471556"/>
              <a:gd name="connsiteX8" fmla="*/ 656254 w 1128574"/>
              <a:gd name="connsiteY8" fmla="*/ 830430 h 1471556"/>
              <a:gd name="connsiteX9" fmla="*/ 838945 w 1128574"/>
              <a:gd name="connsiteY9" fmla="*/ 502307 h 1471556"/>
              <a:gd name="connsiteX10" fmla="*/ 533067 w 1128574"/>
              <a:gd name="connsiteY10" fmla="*/ 284409 h 1471556"/>
              <a:gd name="connsiteX11" fmla="*/ 282643 w 1128574"/>
              <a:gd name="connsiteY11" fmla="*/ 564282 h 1471556"/>
              <a:gd name="connsiteX12" fmla="*/ 279666 w 1128574"/>
              <a:gd name="connsiteY12" fmla="*/ 564282 h 1471556"/>
              <a:gd name="connsiteX13" fmla="*/ 280029 w 1128574"/>
              <a:gd name="connsiteY13" fmla="*/ 567621 h 1471556"/>
              <a:gd name="connsiteX14" fmla="*/ 140015 w 1128574"/>
              <a:gd name="connsiteY14" fmla="*/ 697359 h 1471556"/>
              <a:gd name="connsiteX15" fmla="*/ 0 w 1128574"/>
              <a:gd name="connsiteY15" fmla="*/ 567621 h 1471556"/>
              <a:gd name="connsiteX16" fmla="*/ 363 w 1128574"/>
              <a:gd name="connsiteY16" fmla="*/ 564281 h 1471556"/>
              <a:gd name="connsiteX17" fmla="*/ 1 w 1128574"/>
              <a:gd name="connsiteY17" fmla="*/ 564281 h 1471556"/>
              <a:gd name="connsiteX18" fmla="*/ 501773 w 1128574"/>
              <a:gd name="connsiteY18" fmla="*/ 3505 h 1471556"/>
              <a:gd name="connsiteX19" fmla="*/ 555039 w 1128574"/>
              <a:gd name="connsiteY19" fmla="*/ 83 h 1471556"/>
              <a:gd name="connsiteX0" fmla="*/ 555039 w 1128574"/>
              <a:gd name="connsiteY0" fmla="*/ 83 h 1471556"/>
              <a:gd name="connsiteX1" fmla="*/ 1114657 w 1128574"/>
              <a:gd name="connsiteY1" fmla="*/ 440104 h 1471556"/>
              <a:gd name="connsiteX2" fmla="*/ 772429 w 1128574"/>
              <a:gd name="connsiteY2" fmla="*/ 1088053 h 1471556"/>
              <a:gd name="connsiteX3" fmla="*/ 567462 w 1128574"/>
              <a:gd name="connsiteY3" fmla="*/ 1372368 h 1471556"/>
              <a:gd name="connsiteX4" fmla="*/ 434237 w 1128574"/>
              <a:gd name="connsiteY4" fmla="*/ 1471472 h 1471556"/>
              <a:gd name="connsiteX5" fmla="*/ 298567 w 1128574"/>
              <a:gd name="connsiteY5" fmla="*/ 1360143 h 1471556"/>
              <a:gd name="connsiteX6" fmla="*/ 300331 w 1128574"/>
              <a:gd name="connsiteY6" fmla="*/ 1290412 h 1471556"/>
              <a:gd name="connsiteX7" fmla="*/ 657787 w 1128574"/>
              <a:gd name="connsiteY7" fmla="*/ 834864 h 1471556"/>
              <a:gd name="connsiteX8" fmla="*/ 656254 w 1128574"/>
              <a:gd name="connsiteY8" fmla="*/ 830430 h 1471556"/>
              <a:gd name="connsiteX9" fmla="*/ 838945 w 1128574"/>
              <a:gd name="connsiteY9" fmla="*/ 502307 h 1471556"/>
              <a:gd name="connsiteX10" fmla="*/ 533067 w 1128574"/>
              <a:gd name="connsiteY10" fmla="*/ 284409 h 1471556"/>
              <a:gd name="connsiteX11" fmla="*/ 282643 w 1128574"/>
              <a:gd name="connsiteY11" fmla="*/ 564282 h 1471556"/>
              <a:gd name="connsiteX12" fmla="*/ 279666 w 1128574"/>
              <a:gd name="connsiteY12" fmla="*/ 564282 h 1471556"/>
              <a:gd name="connsiteX13" fmla="*/ 280029 w 1128574"/>
              <a:gd name="connsiteY13" fmla="*/ 567621 h 1471556"/>
              <a:gd name="connsiteX14" fmla="*/ 140015 w 1128574"/>
              <a:gd name="connsiteY14" fmla="*/ 697359 h 1471556"/>
              <a:gd name="connsiteX15" fmla="*/ 0 w 1128574"/>
              <a:gd name="connsiteY15" fmla="*/ 567621 h 1471556"/>
              <a:gd name="connsiteX16" fmla="*/ 363 w 1128574"/>
              <a:gd name="connsiteY16" fmla="*/ 564281 h 1471556"/>
              <a:gd name="connsiteX17" fmla="*/ 1 w 1128574"/>
              <a:gd name="connsiteY17" fmla="*/ 564281 h 1471556"/>
              <a:gd name="connsiteX18" fmla="*/ 501773 w 1128574"/>
              <a:gd name="connsiteY18" fmla="*/ 3505 h 1471556"/>
              <a:gd name="connsiteX19" fmla="*/ 555039 w 1128574"/>
              <a:gd name="connsiteY19" fmla="*/ 83 h 1471556"/>
              <a:gd name="connsiteX0" fmla="*/ 555039 w 1128574"/>
              <a:gd name="connsiteY0" fmla="*/ 83 h 1471556"/>
              <a:gd name="connsiteX1" fmla="*/ 1114657 w 1128574"/>
              <a:gd name="connsiteY1" fmla="*/ 440104 h 1471556"/>
              <a:gd name="connsiteX2" fmla="*/ 772429 w 1128574"/>
              <a:gd name="connsiteY2" fmla="*/ 1088053 h 1471556"/>
              <a:gd name="connsiteX3" fmla="*/ 567462 w 1128574"/>
              <a:gd name="connsiteY3" fmla="*/ 1372368 h 1471556"/>
              <a:gd name="connsiteX4" fmla="*/ 434237 w 1128574"/>
              <a:gd name="connsiteY4" fmla="*/ 1471472 h 1471556"/>
              <a:gd name="connsiteX5" fmla="*/ 298567 w 1128574"/>
              <a:gd name="connsiteY5" fmla="*/ 1360143 h 1471556"/>
              <a:gd name="connsiteX6" fmla="*/ 300331 w 1128574"/>
              <a:gd name="connsiteY6" fmla="*/ 1290412 h 1471556"/>
              <a:gd name="connsiteX7" fmla="*/ 657787 w 1128574"/>
              <a:gd name="connsiteY7" fmla="*/ 834864 h 1471556"/>
              <a:gd name="connsiteX8" fmla="*/ 656254 w 1128574"/>
              <a:gd name="connsiteY8" fmla="*/ 830430 h 1471556"/>
              <a:gd name="connsiteX9" fmla="*/ 838945 w 1128574"/>
              <a:gd name="connsiteY9" fmla="*/ 502307 h 1471556"/>
              <a:gd name="connsiteX10" fmla="*/ 533067 w 1128574"/>
              <a:gd name="connsiteY10" fmla="*/ 284409 h 1471556"/>
              <a:gd name="connsiteX11" fmla="*/ 282643 w 1128574"/>
              <a:gd name="connsiteY11" fmla="*/ 564282 h 1471556"/>
              <a:gd name="connsiteX12" fmla="*/ 279666 w 1128574"/>
              <a:gd name="connsiteY12" fmla="*/ 564282 h 1471556"/>
              <a:gd name="connsiteX13" fmla="*/ 280029 w 1128574"/>
              <a:gd name="connsiteY13" fmla="*/ 567621 h 1471556"/>
              <a:gd name="connsiteX14" fmla="*/ 140015 w 1128574"/>
              <a:gd name="connsiteY14" fmla="*/ 697359 h 1471556"/>
              <a:gd name="connsiteX15" fmla="*/ 0 w 1128574"/>
              <a:gd name="connsiteY15" fmla="*/ 567621 h 1471556"/>
              <a:gd name="connsiteX16" fmla="*/ 363 w 1128574"/>
              <a:gd name="connsiteY16" fmla="*/ 564281 h 1471556"/>
              <a:gd name="connsiteX17" fmla="*/ 1 w 1128574"/>
              <a:gd name="connsiteY17" fmla="*/ 564281 h 1471556"/>
              <a:gd name="connsiteX18" fmla="*/ 501773 w 1128574"/>
              <a:gd name="connsiteY18" fmla="*/ 3505 h 1471556"/>
              <a:gd name="connsiteX19" fmla="*/ 555039 w 1128574"/>
              <a:gd name="connsiteY19" fmla="*/ 83 h 1471556"/>
              <a:gd name="connsiteX0" fmla="*/ 555039 w 1128574"/>
              <a:gd name="connsiteY0" fmla="*/ 83 h 1471576"/>
              <a:gd name="connsiteX1" fmla="*/ 1114657 w 1128574"/>
              <a:gd name="connsiteY1" fmla="*/ 440104 h 1471576"/>
              <a:gd name="connsiteX2" fmla="*/ 772429 w 1128574"/>
              <a:gd name="connsiteY2" fmla="*/ 1088053 h 1471576"/>
              <a:gd name="connsiteX3" fmla="*/ 567462 w 1128574"/>
              <a:gd name="connsiteY3" fmla="*/ 1372368 h 1471576"/>
              <a:gd name="connsiteX4" fmla="*/ 434237 w 1128574"/>
              <a:gd name="connsiteY4" fmla="*/ 1471472 h 1471576"/>
              <a:gd name="connsiteX5" fmla="*/ 298567 w 1128574"/>
              <a:gd name="connsiteY5" fmla="*/ 1360143 h 1471576"/>
              <a:gd name="connsiteX6" fmla="*/ 300331 w 1128574"/>
              <a:gd name="connsiteY6" fmla="*/ 1290412 h 1471576"/>
              <a:gd name="connsiteX7" fmla="*/ 657787 w 1128574"/>
              <a:gd name="connsiteY7" fmla="*/ 834864 h 1471576"/>
              <a:gd name="connsiteX8" fmla="*/ 656254 w 1128574"/>
              <a:gd name="connsiteY8" fmla="*/ 830430 h 1471576"/>
              <a:gd name="connsiteX9" fmla="*/ 838945 w 1128574"/>
              <a:gd name="connsiteY9" fmla="*/ 502307 h 1471576"/>
              <a:gd name="connsiteX10" fmla="*/ 533067 w 1128574"/>
              <a:gd name="connsiteY10" fmla="*/ 284409 h 1471576"/>
              <a:gd name="connsiteX11" fmla="*/ 282643 w 1128574"/>
              <a:gd name="connsiteY11" fmla="*/ 564282 h 1471576"/>
              <a:gd name="connsiteX12" fmla="*/ 279666 w 1128574"/>
              <a:gd name="connsiteY12" fmla="*/ 564282 h 1471576"/>
              <a:gd name="connsiteX13" fmla="*/ 280029 w 1128574"/>
              <a:gd name="connsiteY13" fmla="*/ 567621 h 1471576"/>
              <a:gd name="connsiteX14" fmla="*/ 140015 w 1128574"/>
              <a:gd name="connsiteY14" fmla="*/ 697359 h 1471576"/>
              <a:gd name="connsiteX15" fmla="*/ 0 w 1128574"/>
              <a:gd name="connsiteY15" fmla="*/ 567621 h 1471576"/>
              <a:gd name="connsiteX16" fmla="*/ 363 w 1128574"/>
              <a:gd name="connsiteY16" fmla="*/ 564281 h 1471576"/>
              <a:gd name="connsiteX17" fmla="*/ 1 w 1128574"/>
              <a:gd name="connsiteY17" fmla="*/ 564281 h 1471576"/>
              <a:gd name="connsiteX18" fmla="*/ 501773 w 1128574"/>
              <a:gd name="connsiteY18" fmla="*/ 3505 h 1471576"/>
              <a:gd name="connsiteX19" fmla="*/ 555039 w 1128574"/>
              <a:gd name="connsiteY19" fmla="*/ 83 h 1471576"/>
              <a:gd name="connsiteX0" fmla="*/ 555039 w 1128574"/>
              <a:gd name="connsiteY0" fmla="*/ 83 h 1471576"/>
              <a:gd name="connsiteX1" fmla="*/ 1114657 w 1128574"/>
              <a:gd name="connsiteY1" fmla="*/ 440104 h 1471576"/>
              <a:gd name="connsiteX2" fmla="*/ 772429 w 1128574"/>
              <a:gd name="connsiteY2" fmla="*/ 1088053 h 1471576"/>
              <a:gd name="connsiteX3" fmla="*/ 567462 w 1128574"/>
              <a:gd name="connsiteY3" fmla="*/ 1372368 h 1471576"/>
              <a:gd name="connsiteX4" fmla="*/ 434237 w 1128574"/>
              <a:gd name="connsiteY4" fmla="*/ 1471472 h 1471576"/>
              <a:gd name="connsiteX5" fmla="*/ 298567 w 1128574"/>
              <a:gd name="connsiteY5" fmla="*/ 1360143 h 1471576"/>
              <a:gd name="connsiteX6" fmla="*/ 300331 w 1128574"/>
              <a:gd name="connsiteY6" fmla="*/ 1290412 h 1471576"/>
              <a:gd name="connsiteX7" fmla="*/ 656254 w 1128574"/>
              <a:gd name="connsiteY7" fmla="*/ 830430 h 1471576"/>
              <a:gd name="connsiteX8" fmla="*/ 838945 w 1128574"/>
              <a:gd name="connsiteY8" fmla="*/ 502307 h 1471576"/>
              <a:gd name="connsiteX9" fmla="*/ 533067 w 1128574"/>
              <a:gd name="connsiteY9" fmla="*/ 284409 h 1471576"/>
              <a:gd name="connsiteX10" fmla="*/ 282643 w 1128574"/>
              <a:gd name="connsiteY10" fmla="*/ 564282 h 1471576"/>
              <a:gd name="connsiteX11" fmla="*/ 279666 w 1128574"/>
              <a:gd name="connsiteY11" fmla="*/ 564282 h 1471576"/>
              <a:gd name="connsiteX12" fmla="*/ 280029 w 1128574"/>
              <a:gd name="connsiteY12" fmla="*/ 567621 h 1471576"/>
              <a:gd name="connsiteX13" fmla="*/ 140015 w 1128574"/>
              <a:gd name="connsiteY13" fmla="*/ 697359 h 1471576"/>
              <a:gd name="connsiteX14" fmla="*/ 0 w 1128574"/>
              <a:gd name="connsiteY14" fmla="*/ 567621 h 1471576"/>
              <a:gd name="connsiteX15" fmla="*/ 363 w 1128574"/>
              <a:gd name="connsiteY15" fmla="*/ 564281 h 1471576"/>
              <a:gd name="connsiteX16" fmla="*/ 1 w 1128574"/>
              <a:gd name="connsiteY16" fmla="*/ 564281 h 1471576"/>
              <a:gd name="connsiteX17" fmla="*/ 501773 w 1128574"/>
              <a:gd name="connsiteY17" fmla="*/ 3505 h 1471576"/>
              <a:gd name="connsiteX18" fmla="*/ 555039 w 1128574"/>
              <a:gd name="connsiteY18" fmla="*/ 83 h 1471576"/>
              <a:gd name="connsiteX0" fmla="*/ 555039 w 1128574"/>
              <a:gd name="connsiteY0" fmla="*/ 83 h 1471576"/>
              <a:gd name="connsiteX1" fmla="*/ 1114657 w 1128574"/>
              <a:gd name="connsiteY1" fmla="*/ 440104 h 1471576"/>
              <a:gd name="connsiteX2" fmla="*/ 772429 w 1128574"/>
              <a:gd name="connsiteY2" fmla="*/ 1088053 h 1471576"/>
              <a:gd name="connsiteX3" fmla="*/ 567462 w 1128574"/>
              <a:gd name="connsiteY3" fmla="*/ 1372368 h 1471576"/>
              <a:gd name="connsiteX4" fmla="*/ 434237 w 1128574"/>
              <a:gd name="connsiteY4" fmla="*/ 1471472 h 1471576"/>
              <a:gd name="connsiteX5" fmla="*/ 298567 w 1128574"/>
              <a:gd name="connsiteY5" fmla="*/ 1360143 h 1471576"/>
              <a:gd name="connsiteX6" fmla="*/ 300331 w 1128574"/>
              <a:gd name="connsiteY6" fmla="*/ 1290412 h 1471576"/>
              <a:gd name="connsiteX7" fmla="*/ 656254 w 1128574"/>
              <a:gd name="connsiteY7" fmla="*/ 830430 h 1471576"/>
              <a:gd name="connsiteX8" fmla="*/ 838945 w 1128574"/>
              <a:gd name="connsiteY8" fmla="*/ 502307 h 1471576"/>
              <a:gd name="connsiteX9" fmla="*/ 533067 w 1128574"/>
              <a:gd name="connsiteY9" fmla="*/ 284409 h 1471576"/>
              <a:gd name="connsiteX10" fmla="*/ 282643 w 1128574"/>
              <a:gd name="connsiteY10" fmla="*/ 564282 h 1471576"/>
              <a:gd name="connsiteX11" fmla="*/ 279666 w 1128574"/>
              <a:gd name="connsiteY11" fmla="*/ 564282 h 1471576"/>
              <a:gd name="connsiteX12" fmla="*/ 280029 w 1128574"/>
              <a:gd name="connsiteY12" fmla="*/ 567621 h 1471576"/>
              <a:gd name="connsiteX13" fmla="*/ 140015 w 1128574"/>
              <a:gd name="connsiteY13" fmla="*/ 697359 h 1471576"/>
              <a:gd name="connsiteX14" fmla="*/ 0 w 1128574"/>
              <a:gd name="connsiteY14" fmla="*/ 567621 h 1471576"/>
              <a:gd name="connsiteX15" fmla="*/ 363 w 1128574"/>
              <a:gd name="connsiteY15" fmla="*/ 564281 h 1471576"/>
              <a:gd name="connsiteX16" fmla="*/ 1 w 1128574"/>
              <a:gd name="connsiteY16" fmla="*/ 564281 h 1471576"/>
              <a:gd name="connsiteX17" fmla="*/ 501773 w 1128574"/>
              <a:gd name="connsiteY17" fmla="*/ 3505 h 1471576"/>
              <a:gd name="connsiteX18" fmla="*/ 555039 w 1128574"/>
              <a:gd name="connsiteY18" fmla="*/ 83 h 1471576"/>
              <a:gd name="connsiteX0" fmla="*/ 555039 w 1128574"/>
              <a:gd name="connsiteY0" fmla="*/ 83 h 1471576"/>
              <a:gd name="connsiteX1" fmla="*/ 1114657 w 1128574"/>
              <a:gd name="connsiteY1" fmla="*/ 440104 h 1471576"/>
              <a:gd name="connsiteX2" fmla="*/ 772429 w 1128574"/>
              <a:gd name="connsiteY2" fmla="*/ 1088053 h 1471576"/>
              <a:gd name="connsiteX3" fmla="*/ 567462 w 1128574"/>
              <a:gd name="connsiteY3" fmla="*/ 1372368 h 1471576"/>
              <a:gd name="connsiteX4" fmla="*/ 434237 w 1128574"/>
              <a:gd name="connsiteY4" fmla="*/ 1471472 h 1471576"/>
              <a:gd name="connsiteX5" fmla="*/ 298567 w 1128574"/>
              <a:gd name="connsiteY5" fmla="*/ 1360143 h 1471576"/>
              <a:gd name="connsiteX6" fmla="*/ 300331 w 1128574"/>
              <a:gd name="connsiteY6" fmla="*/ 1290412 h 1471576"/>
              <a:gd name="connsiteX7" fmla="*/ 656254 w 1128574"/>
              <a:gd name="connsiteY7" fmla="*/ 830430 h 1471576"/>
              <a:gd name="connsiteX8" fmla="*/ 838945 w 1128574"/>
              <a:gd name="connsiteY8" fmla="*/ 502307 h 1471576"/>
              <a:gd name="connsiteX9" fmla="*/ 533067 w 1128574"/>
              <a:gd name="connsiteY9" fmla="*/ 284409 h 1471576"/>
              <a:gd name="connsiteX10" fmla="*/ 282643 w 1128574"/>
              <a:gd name="connsiteY10" fmla="*/ 564282 h 1471576"/>
              <a:gd name="connsiteX11" fmla="*/ 279666 w 1128574"/>
              <a:gd name="connsiteY11" fmla="*/ 564282 h 1471576"/>
              <a:gd name="connsiteX12" fmla="*/ 280029 w 1128574"/>
              <a:gd name="connsiteY12" fmla="*/ 567621 h 1471576"/>
              <a:gd name="connsiteX13" fmla="*/ 140015 w 1128574"/>
              <a:gd name="connsiteY13" fmla="*/ 697359 h 1471576"/>
              <a:gd name="connsiteX14" fmla="*/ 0 w 1128574"/>
              <a:gd name="connsiteY14" fmla="*/ 567621 h 1471576"/>
              <a:gd name="connsiteX15" fmla="*/ 363 w 1128574"/>
              <a:gd name="connsiteY15" fmla="*/ 564281 h 1471576"/>
              <a:gd name="connsiteX16" fmla="*/ 1 w 1128574"/>
              <a:gd name="connsiteY16" fmla="*/ 564281 h 1471576"/>
              <a:gd name="connsiteX17" fmla="*/ 501773 w 1128574"/>
              <a:gd name="connsiteY17" fmla="*/ 3505 h 1471576"/>
              <a:gd name="connsiteX18" fmla="*/ 555039 w 1128574"/>
              <a:gd name="connsiteY18" fmla="*/ 83 h 1471576"/>
              <a:gd name="connsiteX0" fmla="*/ 555039 w 1128574"/>
              <a:gd name="connsiteY0" fmla="*/ 83 h 1471576"/>
              <a:gd name="connsiteX1" fmla="*/ 1114657 w 1128574"/>
              <a:gd name="connsiteY1" fmla="*/ 440104 h 1471576"/>
              <a:gd name="connsiteX2" fmla="*/ 772429 w 1128574"/>
              <a:gd name="connsiteY2" fmla="*/ 1088053 h 1471576"/>
              <a:gd name="connsiteX3" fmla="*/ 567462 w 1128574"/>
              <a:gd name="connsiteY3" fmla="*/ 1372368 h 1471576"/>
              <a:gd name="connsiteX4" fmla="*/ 434237 w 1128574"/>
              <a:gd name="connsiteY4" fmla="*/ 1471472 h 1471576"/>
              <a:gd name="connsiteX5" fmla="*/ 298567 w 1128574"/>
              <a:gd name="connsiteY5" fmla="*/ 1360143 h 1471576"/>
              <a:gd name="connsiteX6" fmla="*/ 300331 w 1128574"/>
              <a:gd name="connsiteY6" fmla="*/ 1290412 h 1471576"/>
              <a:gd name="connsiteX7" fmla="*/ 656254 w 1128574"/>
              <a:gd name="connsiteY7" fmla="*/ 830430 h 1471576"/>
              <a:gd name="connsiteX8" fmla="*/ 838945 w 1128574"/>
              <a:gd name="connsiteY8" fmla="*/ 502307 h 1471576"/>
              <a:gd name="connsiteX9" fmla="*/ 533067 w 1128574"/>
              <a:gd name="connsiteY9" fmla="*/ 284409 h 1471576"/>
              <a:gd name="connsiteX10" fmla="*/ 282643 w 1128574"/>
              <a:gd name="connsiteY10" fmla="*/ 564282 h 1471576"/>
              <a:gd name="connsiteX11" fmla="*/ 279666 w 1128574"/>
              <a:gd name="connsiteY11" fmla="*/ 564282 h 1471576"/>
              <a:gd name="connsiteX12" fmla="*/ 280029 w 1128574"/>
              <a:gd name="connsiteY12" fmla="*/ 567621 h 1471576"/>
              <a:gd name="connsiteX13" fmla="*/ 140015 w 1128574"/>
              <a:gd name="connsiteY13" fmla="*/ 697359 h 1471576"/>
              <a:gd name="connsiteX14" fmla="*/ 0 w 1128574"/>
              <a:gd name="connsiteY14" fmla="*/ 567621 h 1471576"/>
              <a:gd name="connsiteX15" fmla="*/ 363 w 1128574"/>
              <a:gd name="connsiteY15" fmla="*/ 564281 h 1471576"/>
              <a:gd name="connsiteX16" fmla="*/ 1 w 1128574"/>
              <a:gd name="connsiteY16" fmla="*/ 564281 h 1471576"/>
              <a:gd name="connsiteX17" fmla="*/ 501773 w 1128574"/>
              <a:gd name="connsiteY17" fmla="*/ 3505 h 1471576"/>
              <a:gd name="connsiteX18" fmla="*/ 555039 w 1128574"/>
              <a:gd name="connsiteY18" fmla="*/ 83 h 1471576"/>
              <a:gd name="connsiteX0" fmla="*/ 555039 w 1128574"/>
              <a:gd name="connsiteY0" fmla="*/ 83 h 1471576"/>
              <a:gd name="connsiteX1" fmla="*/ 1114657 w 1128574"/>
              <a:gd name="connsiteY1" fmla="*/ 440104 h 1471576"/>
              <a:gd name="connsiteX2" fmla="*/ 772429 w 1128574"/>
              <a:gd name="connsiteY2" fmla="*/ 1088053 h 1471576"/>
              <a:gd name="connsiteX3" fmla="*/ 567462 w 1128574"/>
              <a:gd name="connsiteY3" fmla="*/ 1372368 h 1471576"/>
              <a:gd name="connsiteX4" fmla="*/ 434237 w 1128574"/>
              <a:gd name="connsiteY4" fmla="*/ 1471472 h 1471576"/>
              <a:gd name="connsiteX5" fmla="*/ 298567 w 1128574"/>
              <a:gd name="connsiteY5" fmla="*/ 1360143 h 1471576"/>
              <a:gd name="connsiteX6" fmla="*/ 300331 w 1128574"/>
              <a:gd name="connsiteY6" fmla="*/ 1290412 h 1471576"/>
              <a:gd name="connsiteX7" fmla="*/ 656254 w 1128574"/>
              <a:gd name="connsiteY7" fmla="*/ 830430 h 1471576"/>
              <a:gd name="connsiteX8" fmla="*/ 838945 w 1128574"/>
              <a:gd name="connsiteY8" fmla="*/ 502307 h 1471576"/>
              <a:gd name="connsiteX9" fmla="*/ 533067 w 1128574"/>
              <a:gd name="connsiteY9" fmla="*/ 284409 h 1471576"/>
              <a:gd name="connsiteX10" fmla="*/ 282643 w 1128574"/>
              <a:gd name="connsiteY10" fmla="*/ 564282 h 1471576"/>
              <a:gd name="connsiteX11" fmla="*/ 279666 w 1128574"/>
              <a:gd name="connsiteY11" fmla="*/ 564282 h 1471576"/>
              <a:gd name="connsiteX12" fmla="*/ 280029 w 1128574"/>
              <a:gd name="connsiteY12" fmla="*/ 567621 h 1471576"/>
              <a:gd name="connsiteX13" fmla="*/ 140015 w 1128574"/>
              <a:gd name="connsiteY13" fmla="*/ 697359 h 1471576"/>
              <a:gd name="connsiteX14" fmla="*/ 0 w 1128574"/>
              <a:gd name="connsiteY14" fmla="*/ 567621 h 1471576"/>
              <a:gd name="connsiteX15" fmla="*/ 363 w 1128574"/>
              <a:gd name="connsiteY15" fmla="*/ 564281 h 1471576"/>
              <a:gd name="connsiteX16" fmla="*/ 1 w 1128574"/>
              <a:gd name="connsiteY16" fmla="*/ 564281 h 1471576"/>
              <a:gd name="connsiteX17" fmla="*/ 501773 w 1128574"/>
              <a:gd name="connsiteY17" fmla="*/ 3505 h 1471576"/>
              <a:gd name="connsiteX18" fmla="*/ 555039 w 1128574"/>
              <a:gd name="connsiteY18" fmla="*/ 83 h 1471576"/>
              <a:gd name="connsiteX0" fmla="*/ 555039 w 1128574"/>
              <a:gd name="connsiteY0" fmla="*/ 83 h 1471576"/>
              <a:gd name="connsiteX1" fmla="*/ 1114657 w 1128574"/>
              <a:gd name="connsiteY1" fmla="*/ 440104 h 1471576"/>
              <a:gd name="connsiteX2" fmla="*/ 772429 w 1128574"/>
              <a:gd name="connsiteY2" fmla="*/ 1088053 h 1471576"/>
              <a:gd name="connsiteX3" fmla="*/ 567462 w 1128574"/>
              <a:gd name="connsiteY3" fmla="*/ 1372368 h 1471576"/>
              <a:gd name="connsiteX4" fmla="*/ 434237 w 1128574"/>
              <a:gd name="connsiteY4" fmla="*/ 1471472 h 1471576"/>
              <a:gd name="connsiteX5" fmla="*/ 298567 w 1128574"/>
              <a:gd name="connsiteY5" fmla="*/ 1360143 h 1471576"/>
              <a:gd name="connsiteX6" fmla="*/ 300331 w 1128574"/>
              <a:gd name="connsiteY6" fmla="*/ 1290412 h 1471576"/>
              <a:gd name="connsiteX7" fmla="*/ 656254 w 1128574"/>
              <a:gd name="connsiteY7" fmla="*/ 830430 h 1471576"/>
              <a:gd name="connsiteX8" fmla="*/ 838945 w 1128574"/>
              <a:gd name="connsiteY8" fmla="*/ 502307 h 1471576"/>
              <a:gd name="connsiteX9" fmla="*/ 533067 w 1128574"/>
              <a:gd name="connsiteY9" fmla="*/ 284409 h 1471576"/>
              <a:gd name="connsiteX10" fmla="*/ 282643 w 1128574"/>
              <a:gd name="connsiteY10" fmla="*/ 564282 h 1471576"/>
              <a:gd name="connsiteX11" fmla="*/ 279666 w 1128574"/>
              <a:gd name="connsiteY11" fmla="*/ 564282 h 1471576"/>
              <a:gd name="connsiteX12" fmla="*/ 280029 w 1128574"/>
              <a:gd name="connsiteY12" fmla="*/ 567621 h 1471576"/>
              <a:gd name="connsiteX13" fmla="*/ 140015 w 1128574"/>
              <a:gd name="connsiteY13" fmla="*/ 697359 h 1471576"/>
              <a:gd name="connsiteX14" fmla="*/ 0 w 1128574"/>
              <a:gd name="connsiteY14" fmla="*/ 567621 h 1471576"/>
              <a:gd name="connsiteX15" fmla="*/ 363 w 1128574"/>
              <a:gd name="connsiteY15" fmla="*/ 564281 h 1471576"/>
              <a:gd name="connsiteX16" fmla="*/ 1 w 1128574"/>
              <a:gd name="connsiteY16" fmla="*/ 564281 h 1471576"/>
              <a:gd name="connsiteX17" fmla="*/ 501773 w 1128574"/>
              <a:gd name="connsiteY17" fmla="*/ 3505 h 1471576"/>
              <a:gd name="connsiteX18" fmla="*/ 555039 w 1128574"/>
              <a:gd name="connsiteY18" fmla="*/ 83 h 1471576"/>
              <a:gd name="connsiteX0" fmla="*/ 555039 w 1128430"/>
              <a:gd name="connsiteY0" fmla="*/ 83 h 1471576"/>
              <a:gd name="connsiteX1" fmla="*/ 1114657 w 1128430"/>
              <a:gd name="connsiteY1" fmla="*/ 440104 h 1471576"/>
              <a:gd name="connsiteX2" fmla="*/ 772429 w 1128430"/>
              <a:gd name="connsiteY2" fmla="*/ 1088053 h 1471576"/>
              <a:gd name="connsiteX3" fmla="*/ 567462 w 1128430"/>
              <a:gd name="connsiteY3" fmla="*/ 1372368 h 1471576"/>
              <a:gd name="connsiteX4" fmla="*/ 434237 w 1128430"/>
              <a:gd name="connsiteY4" fmla="*/ 1471472 h 1471576"/>
              <a:gd name="connsiteX5" fmla="*/ 298567 w 1128430"/>
              <a:gd name="connsiteY5" fmla="*/ 1360143 h 1471576"/>
              <a:gd name="connsiteX6" fmla="*/ 300331 w 1128430"/>
              <a:gd name="connsiteY6" fmla="*/ 1290412 h 1471576"/>
              <a:gd name="connsiteX7" fmla="*/ 656254 w 1128430"/>
              <a:gd name="connsiteY7" fmla="*/ 830430 h 1471576"/>
              <a:gd name="connsiteX8" fmla="*/ 838945 w 1128430"/>
              <a:gd name="connsiteY8" fmla="*/ 502307 h 1471576"/>
              <a:gd name="connsiteX9" fmla="*/ 533067 w 1128430"/>
              <a:gd name="connsiteY9" fmla="*/ 284409 h 1471576"/>
              <a:gd name="connsiteX10" fmla="*/ 282643 w 1128430"/>
              <a:gd name="connsiteY10" fmla="*/ 564282 h 1471576"/>
              <a:gd name="connsiteX11" fmla="*/ 279666 w 1128430"/>
              <a:gd name="connsiteY11" fmla="*/ 564282 h 1471576"/>
              <a:gd name="connsiteX12" fmla="*/ 280029 w 1128430"/>
              <a:gd name="connsiteY12" fmla="*/ 567621 h 1471576"/>
              <a:gd name="connsiteX13" fmla="*/ 140015 w 1128430"/>
              <a:gd name="connsiteY13" fmla="*/ 697359 h 1471576"/>
              <a:gd name="connsiteX14" fmla="*/ 0 w 1128430"/>
              <a:gd name="connsiteY14" fmla="*/ 567621 h 1471576"/>
              <a:gd name="connsiteX15" fmla="*/ 363 w 1128430"/>
              <a:gd name="connsiteY15" fmla="*/ 564281 h 1471576"/>
              <a:gd name="connsiteX16" fmla="*/ 1 w 1128430"/>
              <a:gd name="connsiteY16" fmla="*/ 564281 h 1471576"/>
              <a:gd name="connsiteX17" fmla="*/ 501773 w 1128430"/>
              <a:gd name="connsiteY17" fmla="*/ 3505 h 1471576"/>
              <a:gd name="connsiteX18" fmla="*/ 555039 w 1128430"/>
              <a:gd name="connsiteY18" fmla="*/ 83 h 1471576"/>
              <a:gd name="connsiteX0" fmla="*/ 555039 w 1128430"/>
              <a:gd name="connsiteY0" fmla="*/ 83 h 1471576"/>
              <a:gd name="connsiteX1" fmla="*/ 1114657 w 1128430"/>
              <a:gd name="connsiteY1" fmla="*/ 440104 h 1471576"/>
              <a:gd name="connsiteX2" fmla="*/ 772429 w 1128430"/>
              <a:gd name="connsiteY2" fmla="*/ 1088053 h 1471576"/>
              <a:gd name="connsiteX3" fmla="*/ 567462 w 1128430"/>
              <a:gd name="connsiteY3" fmla="*/ 1372368 h 1471576"/>
              <a:gd name="connsiteX4" fmla="*/ 434237 w 1128430"/>
              <a:gd name="connsiteY4" fmla="*/ 1471472 h 1471576"/>
              <a:gd name="connsiteX5" fmla="*/ 298567 w 1128430"/>
              <a:gd name="connsiteY5" fmla="*/ 1360143 h 1471576"/>
              <a:gd name="connsiteX6" fmla="*/ 300331 w 1128430"/>
              <a:gd name="connsiteY6" fmla="*/ 1290412 h 1471576"/>
              <a:gd name="connsiteX7" fmla="*/ 656254 w 1128430"/>
              <a:gd name="connsiteY7" fmla="*/ 830430 h 1471576"/>
              <a:gd name="connsiteX8" fmla="*/ 838945 w 1128430"/>
              <a:gd name="connsiteY8" fmla="*/ 502307 h 1471576"/>
              <a:gd name="connsiteX9" fmla="*/ 533067 w 1128430"/>
              <a:gd name="connsiteY9" fmla="*/ 284409 h 1471576"/>
              <a:gd name="connsiteX10" fmla="*/ 282643 w 1128430"/>
              <a:gd name="connsiteY10" fmla="*/ 564282 h 1471576"/>
              <a:gd name="connsiteX11" fmla="*/ 279666 w 1128430"/>
              <a:gd name="connsiteY11" fmla="*/ 564282 h 1471576"/>
              <a:gd name="connsiteX12" fmla="*/ 280029 w 1128430"/>
              <a:gd name="connsiteY12" fmla="*/ 567621 h 1471576"/>
              <a:gd name="connsiteX13" fmla="*/ 140015 w 1128430"/>
              <a:gd name="connsiteY13" fmla="*/ 697359 h 1471576"/>
              <a:gd name="connsiteX14" fmla="*/ 0 w 1128430"/>
              <a:gd name="connsiteY14" fmla="*/ 567621 h 1471576"/>
              <a:gd name="connsiteX15" fmla="*/ 363 w 1128430"/>
              <a:gd name="connsiteY15" fmla="*/ 564281 h 1471576"/>
              <a:gd name="connsiteX16" fmla="*/ 1 w 1128430"/>
              <a:gd name="connsiteY16" fmla="*/ 564281 h 1471576"/>
              <a:gd name="connsiteX17" fmla="*/ 501773 w 1128430"/>
              <a:gd name="connsiteY17" fmla="*/ 3505 h 1471576"/>
              <a:gd name="connsiteX18" fmla="*/ 555039 w 1128430"/>
              <a:gd name="connsiteY18" fmla="*/ 83 h 1471576"/>
              <a:gd name="connsiteX0" fmla="*/ 555039 w 1128430"/>
              <a:gd name="connsiteY0" fmla="*/ 83 h 1471576"/>
              <a:gd name="connsiteX1" fmla="*/ 1114657 w 1128430"/>
              <a:gd name="connsiteY1" fmla="*/ 440104 h 1471576"/>
              <a:gd name="connsiteX2" fmla="*/ 772429 w 1128430"/>
              <a:gd name="connsiteY2" fmla="*/ 1088053 h 1471576"/>
              <a:gd name="connsiteX3" fmla="*/ 567462 w 1128430"/>
              <a:gd name="connsiteY3" fmla="*/ 1372368 h 1471576"/>
              <a:gd name="connsiteX4" fmla="*/ 434237 w 1128430"/>
              <a:gd name="connsiteY4" fmla="*/ 1471472 h 1471576"/>
              <a:gd name="connsiteX5" fmla="*/ 298567 w 1128430"/>
              <a:gd name="connsiteY5" fmla="*/ 1360143 h 1471576"/>
              <a:gd name="connsiteX6" fmla="*/ 300331 w 1128430"/>
              <a:gd name="connsiteY6" fmla="*/ 1290412 h 1471576"/>
              <a:gd name="connsiteX7" fmla="*/ 656254 w 1128430"/>
              <a:gd name="connsiteY7" fmla="*/ 830430 h 1471576"/>
              <a:gd name="connsiteX8" fmla="*/ 838945 w 1128430"/>
              <a:gd name="connsiteY8" fmla="*/ 502307 h 1471576"/>
              <a:gd name="connsiteX9" fmla="*/ 533067 w 1128430"/>
              <a:gd name="connsiteY9" fmla="*/ 284409 h 1471576"/>
              <a:gd name="connsiteX10" fmla="*/ 282643 w 1128430"/>
              <a:gd name="connsiteY10" fmla="*/ 564282 h 1471576"/>
              <a:gd name="connsiteX11" fmla="*/ 279666 w 1128430"/>
              <a:gd name="connsiteY11" fmla="*/ 564282 h 1471576"/>
              <a:gd name="connsiteX12" fmla="*/ 280029 w 1128430"/>
              <a:gd name="connsiteY12" fmla="*/ 567621 h 1471576"/>
              <a:gd name="connsiteX13" fmla="*/ 140015 w 1128430"/>
              <a:gd name="connsiteY13" fmla="*/ 697359 h 1471576"/>
              <a:gd name="connsiteX14" fmla="*/ 0 w 1128430"/>
              <a:gd name="connsiteY14" fmla="*/ 567621 h 1471576"/>
              <a:gd name="connsiteX15" fmla="*/ 363 w 1128430"/>
              <a:gd name="connsiteY15" fmla="*/ 564281 h 1471576"/>
              <a:gd name="connsiteX16" fmla="*/ 1 w 1128430"/>
              <a:gd name="connsiteY16" fmla="*/ 564281 h 1471576"/>
              <a:gd name="connsiteX17" fmla="*/ 501773 w 1128430"/>
              <a:gd name="connsiteY17" fmla="*/ 3505 h 1471576"/>
              <a:gd name="connsiteX18" fmla="*/ 555039 w 1128430"/>
              <a:gd name="connsiteY18" fmla="*/ 83 h 1471576"/>
              <a:gd name="connsiteX0" fmla="*/ 555039 w 1128430"/>
              <a:gd name="connsiteY0" fmla="*/ 83 h 1471576"/>
              <a:gd name="connsiteX1" fmla="*/ 1114657 w 1128430"/>
              <a:gd name="connsiteY1" fmla="*/ 440104 h 1471576"/>
              <a:gd name="connsiteX2" fmla="*/ 772429 w 1128430"/>
              <a:gd name="connsiteY2" fmla="*/ 1088053 h 1471576"/>
              <a:gd name="connsiteX3" fmla="*/ 567462 w 1128430"/>
              <a:gd name="connsiteY3" fmla="*/ 1372368 h 1471576"/>
              <a:gd name="connsiteX4" fmla="*/ 434237 w 1128430"/>
              <a:gd name="connsiteY4" fmla="*/ 1471472 h 1471576"/>
              <a:gd name="connsiteX5" fmla="*/ 298567 w 1128430"/>
              <a:gd name="connsiteY5" fmla="*/ 1360143 h 1471576"/>
              <a:gd name="connsiteX6" fmla="*/ 300331 w 1128430"/>
              <a:gd name="connsiteY6" fmla="*/ 1290412 h 1471576"/>
              <a:gd name="connsiteX7" fmla="*/ 656254 w 1128430"/>
              <a:gd name="connsiteY7" fmla="*/ 830430 h 1471576"/>
              <a:gd name="connsiteX8" fmla="*/ 838945 w 1128430"/>
              <a:gd name="connsiteY8" fmla="*/ 502307 h 1471576"/>
              <a:gd name="connsiteX9" fmla="*/ 533067 w 1128430"/>
              <a:gd name="connsiteY9" fmla="*/ 284409 h 1471576"/>
              <a:gd name="connsiteX10" fmla="*/ 282643 w 1128430"/>
              <a:gd name="connsiteY10" fmla="*/ 564282 h 1471576"/>
              <a:gd name="connsiteX11" fmla="*/ 279666 w 1128430"/>
              <a:gd name="connsiteY11" fmla="*/ 564282 h 1471576"/>
              <a:gd name="connsiteX12" fmla="*/ 280029 w 1128430"/>
              <a:gd name="connsiteY12" fmla="*/ 567621 h 1471576"/>
              <a:gd name="connsiteX13" fmla="*/ 140015 w 1128430"/>
              <a:gd name="connsiteY13" fmla="*/ 697359 h 1471576"/>
              <a:gd name="connsiteX14" fmla="*/ 0 w 1128430"/>
              <a:gd name="connsiteY14" fmla="*/ 567621 h 1471576"/>
              <a:gd name="connsiteX15" fmla="*/ 363 w 1128430"/>
              <a:gd name="connsiteY15" fmla="*/ 564281 h 1471576"/>
              <a:gd name="connsiteX16" fmla="*/ 1 w 1128430"/>
              <a:gd name="connsiteY16" fmla="*/ 564281 h 1471576"/>
              <a:gd name="connsiteX17" fmla="*/ 501773 w 1128430"/>
              <a:gd name="connsiteY17" fmla="*/ 3505 h 1471576"/>
              <a:gd name="connsiteX18" fmla="*/ 555039 w 1128430"/>
              <a:gd name="connsiteY18" fmla="*/ 83 h 1471576"/>
              <a:gd name="connsiteX0" fmla="*/ 555039 w 1128574"/>
              <a:gd name="connsiteY0" fmla="*/ 83 h 1471576"/>
              <a:gd name="connsiteX1" fmla="*/ 1114657 w 1128574"/>
              <a:gd name="connsiteY1" fmla="*/ 440104 h 1471576"/>
              <a:gd name="connsiteX2" fmla="*/ 772429 w 1128574"/>
              <a:gd name="connsiteY2" fmla="*/ 1088053 h 1471576"/>
              <a:gd name="connsiteX3" fmla="*/ 567462 w 1128574"/>
              <a:gd name="connsiteY3" fmla="*/ 1372368 h 1471576"/>
              <a:gd name="connsiteX4" fmla="*/ 434237 w 1128574"/>
              <a:gd name="connsiteY4" fmla="*/ 1471472 h 1471576"/>
              <a:gd name="connsiteX5" fmla="*/ 298567 w 1128574"/>
              <a:gd name="connsiteY5" fmla="*/ 1360143 h 1471576"/>
              <a:gd name="connsiteX6" fmla="*/ 300331 w 1128574"/>
              <a:gd name="connsiteY6" fmla="*/ 1290412 h 1471576"/>
              <a:gd name="connsiteX7" fmla="*/ 656254 w 1128574"/>
              <a:gd name="connsiteY7" fmla="*/ 830430 h 1471576"/>
              <a:gd name="connsiteX8" fmla="*/ 838945 w 1128574"/>
              <a:gd name="connsiteY8" fmla="*/ 502307 h 1471576"/>
              <a:gd name="connsiteX9" fmla="*/ 533067 w 1128574"/>
              <a:gd name="connsiteY9" fmla="*/ 284409 h 1471576"/>
              <a:gd name="connsiteX10" fmla="*/ 282643 w 1128574"/>
              <a:gd name="connsiteY10" fmla="*/ 564282 h 1471576"/>
              <a:gd name="connsiteX11" fmla="*/ 279666 w 1128574"/>
              <a:gd name="connsiteY11" fmla="*/ 564282 h 1471576"/>
              <a:gd name="connsiteX12" fmla="*/ 280029 w 1128574"/>
              <a:gd name="connsiteY12" fmla="*/ 567621 h 1471576"/>
              <a:gd name="connsiteX13" fmla="*/ 140015 w 1128574"/>
              <a:gd name="connsiteY13" fmla="*/ 697359 h 1471576"/>
              <a:gd name="connsiteX14" fmla="*/ 0 w 1128574"/>
              <a:gd name="connsiteY14" fmla="*/ 567621 h 1471576"/>
              <a:gd name="connsiteX15" fmla="*/ 363 w 1128574"/>
              <a:gd name="connsiteY15" fmla="*/ 564281 h 1471576"/>
              <a:gd name="connsiteX16" fmla="*/ 1 w 1128574"/>
              <a:gd name="connsiteY16" fmla="*/ 564281 h 1471576"/>
              <a:gd name="connsiteX17" fmla="*/ 501773 w 1128574"/>
              <a:gd name="connsiteY17" fmla="*/ 3505 h 1471576"/>
              <a:gd name="connsiteX18" fmla="*/ 555039 w 1128574"/>
              <a:gd name="connsiteY18" fmla="*/ 83 h 1471576"/>
              <a:gd name="connsiteX0" fmla="*/ 555039 w 1127615"/>
              <a:gd name="connsiteY0" fmla="*/ 83 h 1471576"/>
              <a:gd name="connsiteX1" fmla="*/ 1114657 w 1127615"/>
              <a:gd name="connsiteY1" fmla="*/ 440104 h 1471576"/>
              <a:gd name="connsiteX2" fmla="*/ 772429 w 1127615"/>
              <a:gd name="connsiteY2" fmla="*/ 1088053 h 1471576"/>
              <a:gd name="connsiteX3" fmla="*/ 567462 w 1127615"/>
              <a:gd name="connsiteY3" fmla="*/ 1372368 h 1471576"/>
              <a:gd name="connsiteX4" fmla="*/ 434237 w 1127615"/>
              <a:gd name="connsiteY4" fmla="*/ 1471472 h 1471576"/>
              <a:gd name="connsiteX5" fmla="*/ 298567 w 1127615"/>
              <a:gd name="connsiteY5" fmla="*/ 1360143 h 1471576"/>
              <a:gd name="connsiteX6" fmla="*/ 300331 w 1127615"/>
              <a:gd name="connsiteY6" fmla="*/ 1290412 h 1471576"/>
              <a:gd name="connsiteX7" fmla="*/ 656254 w 1127615"/>
              <a:gd name="connsiteY7" fmla="*/ 830430 h 1471576"/>
              <a:gd name="connsiteX8" fmla="*/ 838945 w 1127615"/>
              <a:gd name="connsiteY8" fmla="*/ 502307 h 1471576"/>
              <a:gd name="connsiteX9" fmla="*/ 533067 w 1127615"/>
              <a:gd name="connsiteY9" fmla="*/ 284409 h 1471576"/>
              <a:gd name="connsiteX10" fmla="*/ 282643 w 1127615"/>
              <a:gd name="connsiteY10" fmla="*/ 564282 h 1471576"/>
              <a:gd name="connsiteX11" fmla="*/ 279666 w 1127615"/>
              <a:gd name="connsiteY11" fmla="*/ 564282 h 1471576"/>
              <a:gd name="connsiteX12" fmla="*/ 280029 w 1127615"/>
              <a:gd name="connsiteY12" fmla="*/ 567621 h 1471576"/>
              <a:gd name="connsiteX13" fmla="*/ 140015 w 1127615"/>
              <a:gd name="connsiteY13" fmla="*/ 697359 h 1471576"/>
              <a:gd name="connsiteX14" fmla="*/ 0 w 1127615"/>
              <a:gd name="connsiteY14" fmla="*/ 567621 h 1471576"/>
              <a:gd name="connsiteX15" fmla="*/ 363 w 1127615"/>
              <a:gd name="connsiteY15" fmla="*/ 564281 h 1471576"/>
              <a:gd name="connsiteX16" fmla="*/ 1 w 1127615"/>
              <a:gd name="connsiteY16" fmla="*/ 564281 h 1471576"/>
              <a:gd name="connsiteX17" fmla="*/ 501773 w 1127615"/>
              <a:gd name="connsiteY17" fmla="*/ 3505 h 1471576"/>
              <a:gd name="connsiteX18" fmla="*/ 555039 w 1127615"/>
              <a:gd name="connsiteY18" fmla="*/ 83 h 1471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127615" h="1471576">
                <a:moveTo>
                  <a:pt x="555039" y="83"/>
                </a:moveTo>
                <a:cubicBezTo>
                  <a:pt x="819662" y="-4458"/>
                  <a:pt x="1055349" y="177228"/>
                  <a:pt x="1114657" y="440104"/>
                </a:cubicBezTo>
                <a:cubicBezTo>
                  <a:pt x="1176026" y="712121"/>
                  <a:pt x="1012387" y="928036"/>
                  <a:pt x="772429" y="1088053"/>
                </a:cubicBezTo>
                <a:cubicBezTo>
                  <a:pt x="669004" y="1165193"/>
                  <a:pt x="628716" y="1262011"/>
                  <a:pt x="567462" y="1372368"/>
                </a:cubicBezTo>
                <a:cubicBezTo>
                  <a:pt x="530657" y="1446051"/>
                  <a:pt x="479053" y="1473509"/>
                  <a:pt x="434237" y="1471472"/>
                </a:cubicBezTo>
                <a:cubicBezTo>
                  <a:pt x="389421" y="1469435"/>
                  <a:pt x="310014" y="1424120"/>
                  <a:pt x="298567" y="1360143"/>
                </a:cubicBezTo>
                <a:lnTo>
                  <a:pt x="300331" y="1290412"/>
                </a:lnTo>
                <a:cubicBezTo>
                  <a:pt x="335496" y="1172787"/>
                  <a:pt x="473578" y="1003344"/>
                  <a:pt x="656254" y="830430"/>
                </a:cubicBezTo>
                <a:cubicBezTo>
                  <a:pt x="746023" y="699079"/>
                  <a:pt x="870517" y="642249"/>
                  <a:pt x="838945" y="502307"/>
                </a:cubicBezTo>
                <a:cubicBezTo>
                  <a:pt x="807373" y="362364"/>
                  <a:pt x="675644" y="268526"/>
                  <a:pt x="533067" y="284409"/>
                </a:cubicBezTo>
                <a:cubicBezTo>
                  <a:pt x="390490" y="300293"/>
                  <a:pt x="282643" y="420822"/>
                  <a:pt x="282643" y="564282"/>
                </a:cubicBezTo>
                <a:lnTo>
                  <a:pt x="279666" y="564282"/>
                </a:lnTo>
                <a:cubicBezTo>
                  <a:pt x="280014" y="565385"/>
                  <a:pt x="280029" y="566502"/>
                  <a:pt x="280029" y="567621"/>
                </a:cubicBezTo>
                <a:cubicBezTo>
                  <a:pt x="280029" y="639273"/>
                  <a:pt x="217342" y="697359"/>
                  <a:pt x="140015" y="697359"/>
                </a:cubicBezTo>
                <a:cubicBezTo>
                  <a:pt x="62687" y="697359"/>
                  <a:pt x="0" y="639273"/>
                  <a:pt x="0" y="567621"/>
                </a:cubicBezTo>
                <a:lnTo>
                  <a:pt x="363" y="564281"/>
                </a:lnTo>
                <a:lnTo>
                  <a:pt x="1" y="564281"/>
                </a:lnTo>
                <a:cubicBezTo>
                  <a:pt x="1" y="276833"/>
                  <a:pt x="216092" y="35331"/>
                  <a:pt x="501773" y="3505"/>
                </a:cubicBezTo>
                <a:cubicBezTo>
                  <a:pt x="519628" y="1516"/>
                  <a:pt x="537398" y="386"/>
                  <a:pt x="555039" y="8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243AC3F-DD46-4E3E-94B4-1B400A4DAC94}"/>
              </a:ext>
            </a:extLst>
          </p:cNvPr>
          <p:cNvGrpSpPr/>
          <p:nvPr/>
        </p:nvGrpSpPr>
        <p:grpSpPr>
          <a:xfrm flipH="1">
            <a:off x="7044810" y="3441154"/>
            <a:ext cx="511666" cy="490542"/>
            <a:chOff x="4964627" y="3703863"/>
            <a:chExt cx="393594" cy="377344"/>
          </a:xfrm>
          <a:solidFill>
            <a:schemeClr val="tx2">
              <a:lumMod val="50000"/>
              <a:alpha val="70000"/>
            </a:schemeClr>
          </a:solidFill>
        </p:grpSpPr>
        <p:sp>
          <p:nvSpPr>
            <p:cNvPr id="25" name="Oval 1">
              <a:extLst>
                <a:ext uri="{FF2B5EF4-FFF2-40B4-BE49-F238E27FC236}">
                  <a16:creationId xmlns:a16="http://schemas.microsoft.com/office/drawing/2014/main" id="{A5779119-2C23-4670-B04F-811FAD995C5D}"/>
                </a:ext>
              </a:extLst>
            </p:cNvPr>
            <p:cNvSpPr/>
            <p:nvPr/>
          </p:nvSpPr>
          <p:spPr>
            <a:xfrm flipH="1">
              <a:off x="4977747" y="3794659"/>
              <a:ext cx="367354" cy="65606"/>
            </a:xfrm>
            <a:custGeom>
              <a:avLst/>
              <a:gdLst/>
              <a:ahLst/>
              <a:cxnLst/>
              <a:rect l="l" t="t" r="r" b="b"/>
              <a:pathLst>
                <a:path w="920008" h="164304">
                  <a:moveTo>
                    <a:pt x="852708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5"/>
                  </a:lnTo>
                  <a:cubicBezTo>
                    <a:pt x="0" y="134173"/>
                    <a:pt x="30131" y="164304"/>
                    <a:pt x="67299" y="164304"/>
                  </a:cubicBezTo>
                  <a:lnTo>
                    <a:pt x="852708" y="164304"/>
                  </a:lnTo>
                  <a:cubicBezTo>
                    <a:pt x="889877" y="164304"/>
                    <a:pt x="920008" y="134173"/>
                    <a:pt x="920008" y="97005"/>
                  </a:cubicBezTo>
                  <a:lnTo>
                    <a:pt x="920008" y="67299"/>
                  </a:lnTo>
                  <a:cubicBezTo>
                    <a:pt x="920008" y="30131"/>
                    <a:pt x="889877" y="0"/>
                    <a:pt x="85270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6" name="Oval 1">
              <a:extLst>
                <a:ext uri="{FF2B5EF4-FFF2-40B4-BE49-F238E27FC236}">
                  <a16:creationId xmlns:a16="http://schemas.microsoft.com/office/drawing/2014/main" id="{D0E3C807-BCB6-47C3-97AE-A6BE415A3098}"/>
                </a:ext>
              </a:extLst>
            </p:cNvPr>
            <p:cNvSpPr/>
            <p:nvPr/>
          </p:nvSpPr>
          <p:spPr>
            <a:xfrm flipH="1">
              <a:off x="5017106" y="3976249"/>
              <a:ext cx="288634" cy="104958"/>
            </a:xfrm>
            <a:custGeom>
              <a:avLst/>
              <a:gdLst/>
              <a:ahLst/>
              <a:cxnLst/>
              <a:rect l="l" t="t" r="r" b="b"/>
              <a:pathLst>
                <a:path w="722862" h="262858">
                  <a:moveTo>
                    <a:pt x="722862" y="0"/>
                  </a:moveTo>
                  <a:lnTo>
                    <a:pt x="0" y="0"/>
                  </a:lnTo>
                  <a:lnTo>
                    <a:pt x="0" y="131429"/>
                  </a:lnTo>
                  <a:cubicBezTo>
                    <a:pt x="0" y="204015"/>
                    <a:pt x="161818" y="262858"/>
                    <a:pt x="361431" y="262858"/>
                  </a:cubicBezTo>
                  <a:cubicBezTo>
                    <a:pt x="561044" y="262858"/>
                    <a:pt x="722862" y="204015"/>
                    <a:pt x="722862" y="1314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7" name="Oval 1">
              <a:extLst>
                <a:ext uri="{FF2B5EF4-FFF2-40B4-BE49-F238E27FC236}">
                  <a16:creationId xmlns:a16="http://schemas.microsoft.com/office/drawing/2014/main" id="{B3011C97-C9E8-4FA5-B740-F63D91CDC4EE}"/>
                </a:ext>
              </a:extLst>
            </p:cNvPr>
            <p:cNvSpPr/>
            <p:nvPr/>
          </p:nvSpPr>
          <p:spPr>
            <a:xfrm flipH="1">
              <a:off x="4990867" y="3885454"/>
              <a:ext cx="341114" cy="65606"/>
            </a:xfrm>
            <a:custGeom>
              <a:avLst/>
              <a:gdLst/>
              <a:ahLst/>
              <a:cxnLst/>
              <a:rect l="l" t="t" r="r" b="b"/>
              <a:pathLst>
                <a:path w="854293" h="164306">
                  <a:moveTo>
                    <a:pt x="786994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7"/>
                  </a:lnTo>
                  <a:cubicBezTo>
                    <a:pt x="0" y="134174"/>
                    <a:pt x="30131" y="164306"/>
                    <a:pt x="67299" y="164306"/>
                  </a:cubicBezTo>
                  <a:lnTo>
                    <a:pt x="786994" y="164306"/>
                  </a:lnTo>
                  <a:cubicBezTo>
                    <a:pt x="824162" y="164306"/>
                    <a:pt x="854293" y="134174"/>
                    <a:pt x="854293" y="97007"/>
                  </a:cubicBezTo>
                  <a:lnTo>
                    <a:pt x="854293" y="67299"/>
                  </a:lnTo>
                  <a:cubicBezTo>
                    <a:pt x="854293" y="30131"/>
                    <a:pt x="824162" y="0"/>
                    <a:pt x="78699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8" name="Oval 1">
              <a:extLst>
                <a:ext uri="{FF2B5EF4-FFF2-40B4-BE49-F238E27FC236}">
                  <a16:creationId xmlns:a16="http://schemas.microsoft.com/office/drawing/2014/main" id="{EF0DAD3E-7550-4BC2-A81C-2ACB9CF6929E}"/>
                </a:ext>
              </a:extLst>
            </p:cNvPr>
            <p:cNvSpPr/>
            <p:nvPr/>
          </p:nvSpPr>
          <p:spPr>
            <a:xfrm flipH="1">
              <a:off x="4964627" y="3703863"/>
              <a:ext cx="393594" cy="65606"/>
            </a:xfrm>
            <a:custGeom>
              <a:avLst/>
              <a:gdLst/>
              <a:ahLst/>
              <a:cxnLst/>
              <a:rect l="l" t="t" r="r" b="b"/>
              <a:pathLst>
                <a:path w="985723" h="164305">
                  <a:moveTo>
                    <a:pt x="918424" y="0"/>
                  </a:moveTo>
                  <a:lnTo>
                    <a:pt x="67300" y="0"/>
                  </a:lnTo>
                  <a:cubicBezTo>
                    <a:pt x="30131" y="0"/>
                    <a:pt x="0" y="30130"/>
                    <a:pt x="0" y="67298"/>
                  </a:cubicBezTo>
                  <a:lnTo>
                    <a:pt x="0" y="97006"/>
                  </a:lnTo>
                  <a:cubicBezTo>
                    <a:pt x="0" y="134173"/>
                    <a:pt x="30131" y="164305"/>
                    <a:pt x="67300" y="164305"/>
                  </a:cubicBezTo>
                  <a:lnTo>
                    <a:pt x="918424" y="164305"/>
                  </a:lnTo>
                  <a:cubicBezTo>
                    <a:pt x="955592" y="164305"/>
                    <a:pt x="985723" y="134173"/>
                    <a:pt x="985723" y="97006"/>
                  </a:cubicBezTo>
                  <a:lnTo>
                    <a:pt x="985723" y="67298"/>
                  </a:lnTo>
                  <a:cubicBezTo>
                    <a:pt x="985723" y="30130"/>
                    <a:pt x="955592" y="0"/>
                    <a:pt x="91842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29" name="Chevron 2">
            <a:extLst>
              <a:ext uri="{FF2B5EF4-FFF2-40B4-BE49-F238E27FC236}">
                <a16:creationId xmlns:a16="http://schemas.microsoft.com/office/drawing/2014/main" id="{CADB0B80-8F4E-424D-89DD-64E5780ECA05}"/>
              </a:ext>
            </a:extLst>
          </p:cNvPr>
          <p:cNvSpPr/>
          <p:nvPr/>
        </p:nvSpPr>
        <p:spPr>
          <a:xfrm rot="5400000">
            <a:off x="6735110" y="1944519"/>
            <a:ext cx="1387834" cy="1488513"/>
          </a:xfrm>
          <a:custGeom>
            <a:avLst/>
            <a:gdLst/>
            <a:ahLst/>
            <a:cxnLst/>
            <a:rect l="l" t="t" r="r" b="b"/>
            <a:pathLst>
              <a:path w="3010478" h="2971924">
                <a:moveTo>
                  <a:pt x="0" y="0"/>
                </a:moveTo>
                <a:cubicBezTo>
                  <a:pt x="597789" y="631968"/>
                  <a:pt x="1954851" y="1281936"/>
                  <a:pt x="3010478" y="1750136"/>
                </a:cubicBezTo>
                <a:lnTo>
                  <a:pt x="3010478" y="1766533"/>
                </a:lnTo>
                <a:cubicBezTo>
                  <a:pt x="2556291" y="2057095"/>
                  <a:pt x="1750264" y="2348261"/>
                  <a:pt x="1695591" y="2971924"/>
                </a:cubicBezTo>
                <a:lnTo>
                  <a:pt x="1167606" y="2794065"/>
                </a:lnTo>
                <a:cubicBezTo>
                  <a:pt x="1356560" y="2217270"/>
                  <a:pt x="1563728" y="2059107"/>
                  <a:pt x="1967797" y="1771109"/>
                </a:cubicBezTo>
                <a:cubicBezTo>
                  <a:pt x="1212626" y="1431720"/>
                  <a:pt x="908197" y="1282487"/>
                  <a:pt x="19210" y="696594"/>
                </a:cubicBezTo>
                <a:cubicBezTo>
                  <a:pt x="12874" y="464793"/>
                  <a:pt x="13037" y="311571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AD67120-3322-4F1F-877A-0ECDD0E772EC}"/>
              </a:ext>
            </a:extLst>
          </p:cNvPr>
          <p:cNvGrpSpPr/>
          <p:nvPr/>
        </p:nvGrpSpPr>
        <p:grpSpPr>
          <a:xfrm>
            <a:off x="879230" y="4708866"/>
            <a:ext cx="2472004" cy="1474862"/>
            <a:chOff x="803640" y="3362835"/>
            <a:chExt cx="2059657" cy="1474862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0D669E5-EEE4-46B7-9A8D-18965FE843BA}"/>
                </a:ext>
              </a:extLst>
            </p:cNvPr>
            <p:cNvSpPr txBox="1"/>
            <p:nvPr/>
          </p:nvSpPr>
          <p:spPr>
            <a:xfrm>
              <a:off x="803640" y="3637368"/>
              <a:ext cx="205965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6756355-6585-446D-8B64-E00378B7E3F8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7C5A660-3722-44EE-BB9B-BEE30C24CFC9}"/>
              </a:ext>
            </a:extLst>
          </p:cNvPr>
          <p:cNvGrpSpPr/>
          <p:nvPr/>
        </p:nvGrpSpPr>
        <p:grpSpPr>
          <a:xfrm>
            <a:off x="3536127" y="4708866"/>
            <a:ext cx="2472004" cy="1474862"/>
            <a:chOff x="803640" y="3362835"/>
            <a:chExt cx="2059657" cy="1474862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1FA8882-A6D3-4781-892D-2C8F33C107D0}"/>
                </a:ext>
              </a:extLst>
            </p:cNvPr>
            <p:cNvSpPr txBox="1"/>
            <p:nvPr/>
          </p:nvSpPr>
          <p:spPr>
            <a:xfrm>
              <a:off x="803640" y="3637368"/>
              <a:ext cx="205965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6BF9F76-FDCD-420E-B75D-8AA01C5F7A9C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C2BEBD5-CDBE-4F0B-A816-BCF160B0B5D1}"/>
              </a:ext>
            </a:extLst>
          </p:cNvPr>
          <p:cNvGrpSpPr/>
          <p:nvPr/>
        </p:nvGrpSpPr>
        <p:grpSpPr>
          <a:xfrm>
            <a:off x="6193024" y="4708866"/>
            <a:ext cx="2472004" cy="1474862"/>
            <a:chOff x="803640" y="3362835"/>
            <a:chExt cx="2059657" cy="1474862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903BC1E-5A10-4CA1-B3B5-3542B42C003F}"/>
                </a:ext>
              </a:extLst>
            </p:cNvPr>
            <p:cNvSpPr txBox="1"/>
            <p:nvPr/>
          </p:nvSpPr>
          <p:spPr>
            <a:xfrm>
              <a:off x="803640" y="3637368"/>
              <a:ext cx="205965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88C17D6-E70C-45A8-9A64-4ACEEFBC4110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A81E197-89AD-435E-A08C-3BEC9F757647}"/>
              </a:ext>
            </a:extLst>
          </p:cNvPr>
          <p:cNvGrpSpPr/>
          <p:nvPr/>
        </p:nvGrpSpPr>
        <p:grpSpPr>
          <a:xfrm>
            <a:off x="8849921" y="4708866"/>
            <a:ext cx="2472004" cy="1474862"/>
            <a:chOff x="803640" y="3362835"/>
            <a:chExt cx="2059657" cy="1474862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13F3764-E694-42FD-9003-920251AE35E4}"/>
                </a:ext>
              </a:extLst>
            </p:cNvPr>
            <p:cNvSpPr txBox="1"/>
            <p:nvPr/>
          </p:nvSpPr>
          <p:spPr>
            <a:xfrm>
              <a:off x="803640" y="3637368"/>
              <a:ext cx="205965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531EF2BC-DF78-4748-843D-D4534921F6BE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42" name="Parallelogram 15">
            <a:extLst>
              <a:ext uri="{FF2B5EF4-FFF2-40B4-BE49-F238E27FC236}">
                <a16:creationId xmlns:a16="http://schemas.microsoft.com/office/drawing/2014/main" id="{5955F6F6-0A38-43CD-9AC4-EBA50E47892E}"/>
              </a:ext>
            </a:extLst>
          </p:cNvPr>
          <p:cNvSpPr/>
          <p:nvPr/>
        </p:nvSpPr>
        <p:spPr>
          <a:xfrm flipH="1">
            <a:off x="4573872" y="4189937"/>
            <a:ext cx="400895" cy="400895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3" name="Rounded Rectangle 32">
            <a:extLst>
              <a:ext uri="{FF2B5EF4-FFF2-40B4-BE49-F238E27FC236}">
                <a16:creationId xmlns:a16="http://schemas.microsoft.com/office/drawing/2014/main" id="{67E5342E-02D6-4944-BE93-2635E8C85374}"/>
              </a:ext>
            </a:extLst>
          </p:cNvPr>
          <p:cNvSpPr/>
          <p:nvPr/>
        </p:nvSpPr>
        <p:spPr>
          <a:xfrm>
            <a:off x="1942122" y="4206229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4" name="Chord 15">
            <a:extLst>
              <a:ext uri="{FF2B5EF4-FFF2-40B4-BE49-F238E27FC236}">
                <a16:creationId xmlns:a16="http://schemas.microsoft.com/office/drawing/2014/main" id="{9D9ECC04-E61F-41BF-A3D3-D21E18ACAC5C}"/>
              </a:ext>
            </a:extLst>
          </p:cNvPr>
          <p:cNvSpPr/>
          <p:nvPr/>
        </p:nvSpPr>
        <p:spPr>
          <a:xfrm>
            <a:off x="7283880" y="4173310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5" name="Rectangle 16">
            <a:extLst>
              <a:ext uri="{FF2B5EF4-FFF2-40B4-BE49-F238E27FC236}">
                <a16:creationId xmlns:a16="http://schemas.microsoft.com/office/drawing/2014/main" id="{086DB3F0-EB76-4CE3-9310-851655A7F295}"/>
              </a:ext>
            </a:extLst>
          </p:cNvPr>
          <p:cNvSpPr/>
          <p:nvPr/>
        </p:nvSpPr>
        <p:spPr>
          <a:xfrm>
            <a:off x="9913526" y="4260873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757559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>
            <a:extLst>
              <a:ext uri="{FF2B5EF4-FFF2-40B4-BE49-F238E27FC236}">
                <a16:creationId xmlns:a16="http://schemas.microsoft.com/office/drawing/2014/main" id="{B9EB8463-7904-473B-9CC2-7FF2C146FD17}"/>
              </a:ext>
            </a:extLst>
          </p:cNvPr>
          <p:cNvSpPr txBox="1"/>
          <p:nvPr/>
        </p:nvSpPr>
        <p:spPr>
          <a:xfrm>
            <a:off x="5797293" y="477962"/>
            <a:ext cx="5718117" cy="716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Portfolio Presentation </a:t>
            </a:r>
          </a:p>
        </p:txBody>
      </p:sp>
      <p:sp>
        <p:nvSpPr>
          <p:cNvPr id="42" name="직사각형 1">
            <a:extLst>
              <a:ext uri="{FF2B5EF4-FFF2-40B4-BE49-F238E27FC236}">
                <a16:creationId xmlns:a16="http://schemas.microsoft.com/office/drawing/2014/main" id="{25BAB13F-D2B7-4B59-8EA7-F66B65D64860}"/>
              </a:ext>
            </a:extLst>
          </p:cNvPr>
          <p:cNvSpPr/>
          <p:nvPr/>
        </p:nvSpPr>
        <p:spPr>
          <a:xfrm>
            <a:off x="5797293" y="2341109"/>
            <a:ext cx="57181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I hope and I believe that this Template will your Time, Money and Reputation. Easy to change colors, photos and Text. Get a modern PowerPoint  Presentation that is beautifully designed. Easy to change colors, photos and Text.   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F1D25C4-6617-4F3B-9F16-F96CCE3111DB}"/>
              </a:ext>
            </a:extLst>
          </p:cNvPr>
          <p:cNvSpPr txBox="1"/>
          <p:nvPr/>
        </p:nvSpPr>
        <p:spPr>
          <a:xfrm>
            <a:off x="5797293" y="1352501"/>
            <a:ext cx="3395105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accent2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accent2"/>
                </a:solidFill>
                <a:cs typeface="Arial" pitchFamily="34" charset="0"/>
              </a:rPr>
              <a:t>OREM IPSUM DOLOR SIT AMET </a:t>
            </a:r>
            <a:endParaRPr lang="ko-KR" altLang="en-US" sz="2400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942D592E-BCB5-4156-B8B8-9D024F3A784F}"/>
              </a:ext>
            </a:extLst>
          </p:cNvPr>
          <p:cNvSpPr/>
          <p:nvPr/>
        </p:nvSpPr>
        <p:spPr>
          <a:xfrm>
            <a:off x="5982724" y="4159079"/>
            <a:ext cx="5718117" cy="200967"/>
          </a:xfrm>
          <a:prstGeom prst="rightArrow">
            <a:avLst>
              <a:gd name="adj1" fmla="val 16557"/>
              <a:gd name="adj2" fmla="val 8079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0FF05A9-54FB-4DD1-8734-0C8B014AB350}"/>
              </a:ext>
            </a:extLst>
          </p:cNvPr>
          <p:cNvSpPr/>
          <p:nvPr/>
        </p:nvSpPr>
        <p:spPr>
          <a:xfrm>
            <a:off x="5877680" y="4123910"/>
            <a:ext cx="261257" cy="26125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9893296F-D307-4A7E-8445-B4E9520CEFB4}"/>
              </a:ext>
            </a:extLst>
          </p:cNvPr>
          <p:cNvSpPr/>
          <p:nvPr/>
        </p:nvSpPr>
        <p:spPr>
          <a:xfrm>
            <a:off x="7480950" y="4123910"/>
            <a:ext cx="261257" cy="26125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A6013DEA-159F-4184-ABB4-30E57A420B50}"/>
              </a:ext>
            </a:extLst>
          </p:cNvPr>
          <p:cNvSpPr/>
          <p:nvPr/>
        </p:nvSpPr>
        <p:spPr>
          <a:xfrm>
            <a:off x="9084220" y="4123910"/>
            <a:ext cx="261257" cy="26125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E7D41A29-8DDF-4CA3-8A33-99687BE8C11D}"/>
              </a:ext>
            </a:extLst>
          </p:cNvPr>
          <p:cNvSpPr/>
          <p:nvPr/>
        </p:nvSpPr>
        <p:spPr>
          <a:xfrm>
            <a:off x="10687489" y="4123910"/>
            <a:ext cx="261257" cy="26125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0AA79AD8-1968-4ECF-9EC3-A7B7656C232A}"/>
              </a:ext>
            </a:extLst>
          </p:cNvPr>
          <p:cNvGrpSpPr/>
          <p:nvPr/>
        </p:nvGrpSpPr>
        <p:grpSpPr>
          <a:xfrm>
            <a:off x="5272640" y="4594620"/>
            <a:ext cx="1471336" cy="1051556"/>
            <a:chOff x="6516215" y="1781402"/>
            <a:chExt cx="3376305" cy="1051556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3B9FFBB2-3A72-49F6-BFCA-727329DDE6BC}"/>
                </a:ext>
              </a:extLst>
            </p:cNvPr>
            <p:cNvSpPr txBox="1"/>
            <p:nvPr/>
          </p:nvSpPr>
          <p:spPr>
            <a:xfrm>
              <a:off x="6516215" y="1781402"/>
              <a:ext cx="33763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0A15A01-9339-46D1-B79B-014E957478A9}"/>
                </a:ext>
              </a:extLst>
            </p:cNvPr>
            <p:cNvSpPr txBox="1"/>
            <p:nvPr/>
          </p:nvSpPr>
          <p:spPr>
            <a:xfrm>
              <a:off x="6516215" y="2001961"/>
              <a:ext cx="337630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445976C1-6448-42A7-BB54-3D0387340079}"/>
              </a:ext>
            </a:extLst>
          </p:cNvPr>
          <p:cNvGrpSpPr/>
          <p:nvPr/>
        </p:nvGrpSpPr>
        <p:grpSpPr>
          <a:xfrm>
            <a:off x="6875910" y="4594620"/>
            <a:ext cx="1471336" cy="1051556"/>
            <a:chOff x="6516215" y="1781402"/>
            <a:chExt cx="3376305" cy="1051556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0DE087FD-A9D6-46CA-9414-A4A3DC9BB647}"/>
                </a:ext>
              </a:extLst>
            </p:cNvPr>
            <p:cNvSpPr txBox="1"/>
            <p:nvPr/>
          </p:nvSpPr>
          <p:spPr>
            <a:xfrm>
              <a:off x="6516215" y="1781402"/>
              <a:ext cx="33763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E98B3FCB-5AD3-47AF-A2FE-DDACF15789A0}"/>
                </a:ext>
              </a:extLst>
            </p:cNvPr>
            <p:cNvSpPr txBox="1"/>
            <p:nvPr/>
          </p:nvSpPr>
          <p:spPr>
            <a:xfrm>
              <a:off x="6516215" y="2001961"/>
              <a:ext cx="337630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58FDDBAA-3238-43A6-A9A2-6209D153FF87}"/>
              </a:ext>
            </a:extLst>
          </p:cNvPr>
          <p:cNvGrpSpPr/>
          <p:nvPr/>
        </p:nvGrpSpPr>
        <p:grpSpPr>
          <a:xfrm>
            <a:off x="8479180" y="4594620"/>
            <a:ext cx="1471336" cy="1051556"/>
            <a:chOff x="6516215" y="1781402"/>
            <a:chExt cx="3376305" cy="1051556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BAE6958C-6038-4CD5-9CAC-6CE9CCE763CE}"/>
                </a:ext>
              </a:extLst>
            </p:cNvPr>
            <p:cNvSpPr txBox="1"/>
            <p:nvPr/>
          </p:nvSpPr>
          <p:spPr>
            <a:xfrm>
              <a:off x="6516215" y="1781402"/>
              <a:ext cx="33763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E6B386E4-1412-49F6-A77B-99E67037A0DF}"/>
                </a:ext>
              </a:extLst>
            </p:cNvPr>
            <p:cNvSpPr txBox="1"/>
            <p:nvPr/>
          </p:nvSpPr>
          <p:spPr>
            <a:xfrm>
              <a:off x="6516215" y="2001961"/>
              <a:ext cx="337630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A15ADFDF-C750-4147-B01D-908A9307857F}"/>
              </a:ext>
            </a:extLst>
          </p:cNvPr>
          <p:cNvGrpSpPr/>
          <p:nvPr/>
        </p:nvGrpSpPr>
        <p:grpSpPr>
          <a:xfrm>
            <a:off x="10082449" y="4594620"/>
            <a:ext cx="1471336" cy="1051556"/>
            <a:chOff x="6516215" y="1781402"/>
            <a:chExt cx="3376305" cy="1051556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95A95614-745A-4755-B707-B00E9EBA4628}"/>
                </a:ext>
              </a:extLst>
            </p:cNvPr>
            <p:cNvSpPr txBox="1"/>
            <p:nvPr/>
          </p:nvSpPr>
          <p:spPr>
            <a:xfrm>
              <a:off x="6516215" y="1781402"/>
              <a:ext cx="33763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4051A6C4-3555-4B02-9094-81FE1F1DFCC2}"/>
                </a:ext>
              </a:extLst>
            </p:cNvPr>
            <p:cNvSpPr txBox="1"/>
            <p:nvPr/>
          </p:nvSpPr>
          <p:spPr>
            <a:xfrm>
              <a:off x="6516215" y="2001961"/>
              <a:ext cx="337630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673146DF-52BA-4BC2-BE70-12A8B5559C7D}"/>
              </a:ext>
            </a:extLst>
          </p:cNvPr>
          <p:cNvSpPr txBox="1"/>
          <p:nvPr/>
        </p:nvSpPr>
        <p:spPr>
          <a:xfrm>
            <a:off x="8479180" y="6195673"/>
            <a:ext cx="339510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600" dirty="0">
                <a:solidFill>
                  <a:schemeClr val="accent2"/>
                </a:solidFill>
                <a:cs typeface="Arial" pitchFamily="34" charset="0"/>
              </a:rPr>
              <a:t>L</a:t>
            </a:r>
            <a:r>
              <a:rPr lang="en-US" altLang="ko-KR" sz="1600" dirty="0">
                <a:solidFill>
                  <a:schemeClr val="accent2"/>
                </a:solidFill>
                <a:cs typeface="Arial" pitchFamily="34" charset="0"/>
              </a:rPr>
              <a:t>OREM IPSUM DOLOR SIT AMET </a:t>
            </a:r>
            <a:endParaRPr lang="ko-KR" altLang="en-US" sz="1600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6613653-814B-45BE-9536-4C39AD126B2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30334874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" name="Group 306">
            <a:extLst>
              <a:ext uri="{FF2B5EF4-FFF2-40B4-BE49-F238E27FC236}">
                <a16:creationId xmlns:a16="http://schemas.microsoft.com/office/drawing/2014/main" id="{3EBA6458-5781-4112-9A08-98A73310952D}"/>
              </a:ext>
            </a:extLst>
          </p:cNvPr>
          <p:cNvGrpSpPr/>
          <p:nvPr/>
        </p:nvGrpSpPr>
        <p:grpSpPr>
          <a:xfrm>
            <a:off x="5292246" y="625971"/>
            <a:ext cx="6162504" cy="3616582"/>
            <a:chOff x="2687161" y="3731096"/>
            <a:chExt cx="5158677" cy="3027467"/>
          </a:xfrm>
          <a:solidFill>
            <a:schemeClr val="accent5">
              <a:lumMod val="20000"/>
              <a:lumOff val="80000"/>
              <a:alpha val="70000"/>
            </a:schemeClr>
          </a:solidFill>
        </p:grpSpPr>
        <p:sp>
          <p:nvSpPr>
            <p:cNvPr id="308" name="Freeform: Shape 307">
              <a:extLst>
                <a:ext uri="{FF2B5EF4-FFF2-40B4-BE49-F238E27FC236}">
                  <a16:creationId xmlns:a16="http://schemas.microsoft.com/office/drawing/2014/main" id="{090B28CA-7792-4119-95BC-5B476C8154F8}"/>
                </a:ext>
              </a:extLst>
            </p:cNvPr>
            <p:cNvSpPr/>
            <p:nvPr/>
          </p:nvSpPr>
          <p:spPr>
            <a:xfrm>
              <a:off x="2725967" y="4290519"/>
              <a:ext cx="1906137" cy="2468044"/>
            </a:xfrm>
            <a:custGeom>
              <a:avLst/>
              <a:gdLst>
                <a:gd name="connsiteX0" fmla="*/ 1901480 w 1906136"/>
                <a:gd name="connsiteY0" fmla="*/ 1594450 h 2468044"/>
                <a:gd name="connsiteX1" fmla="*/ 1898376 w 1906136"/>
                <a:gd name="connsiteY1" fmla="*/ 1588241 h 2468044"/>
                <a:gd name="connsiteX2" fmla="*/ 1892167 w 1906136"/>
                <a:gd name="connsiteY2" fmla="*/ 1582963 h 2468044"/>
                <a:gd name="connsiteX3" fmla="*/ 1886889 w 1906136"/>
                <a:gd name="connsiteY3" fmla="*/ 1575513 h 2468044"/>
                <a:gd name="connsiteX4" fmla="*/ 1879749 w 1906136"/>
                <a:gd name="connsiteY4" fmla="*/ 1577686 h 2468044"/>
                <a:gd name="connsiteX5" fmla="*/ 1870436 w 1906136"/>
                <a:gd name="connsiteY5" fmla="*/ 1577686 h 2468044"/>
                <a:gd name="connsiteX6" fmla="*/ 1862054 w 1906136"/>
                <a:gd name="connsiteY6" fmla="*/ 1575513 h 2468044"/>
                <a:gd name="connsiteX7" fmla="*/ 1855845 w 1906136"/>
                <a:gd name="connsiteY7" fmla="*/ 1568062 h 2468044"/>
                <a:gd name="connsiteX8" fmla="*/ 1854913 w 1906136"/>
                <a:gd name="connsiteY8" fmla="*/ 1558748 h 2468044"/>
                <a:gd name="connsiteX9" fmla="*/ 1850878 w 1906136"/>
                <a:gd name="connsiteY9" fmla="*/ 1548193 h 2468044"/>
                <a:gd name="connsiteX10" fmla="*/ 1845600 w 1906136"/>
                <a:gd name="connsiteY10" fmla="*/ 1542916 h 2468044"/>
                <a:gd name="connsiteX11" fmla="*/ 1789410 w 1906136"/>
                <a:gd name="connsiteY11" fmla="*/ 1538569 h 2468044"/>
                <a:gd name="connsiteX12" fmla="*/ 1785374 w 1906136"/>
                <a:gd name="connsiteY12" fmla="*/ 1537638 h 2468044"/>
                <a:gd name="connsiteX13" fmla="*/ 1782269 w 1906136"/>
                <a:gd name="connsiteY13" fmla="*/ 1535465 h 2468044"/>
                <a:gd name="connsiteX14" fmla="*/ 1778233 w 1906136"/>
                <a:gd name="connsiteY14" fmla="*/ 1533292 h 2468044"/>
                <a:gd name="connsiteX15" fmla="*/ 1777302 w 1906136"/>
                <a:gd name="connsiteY15" fmla="*/ 1533292 h 2468044"/>
                <a:gd name="connsiteX16" fmla="*/ 1771093 w 1906136"/>
                <a:gd name="connsiteY16" fmla="*/ 1531119 h 2468044"/>
                <a:gd name="connsiteX17" fmla="*/ 1767989 w 1906136"/>
                <a:gd name="connsiteY17" fmla="*/ 1533292 h 2468044"/>
                <a:gd name="connsiteX18" fmla="*/ 1762711 w 1906136"/>
                <a:gd name="connsiteY18" fmla="*/ 1535465 h 2468044"/>
                <a:gd name="connsiteX19" fmla="*/ 1758675 w 1906136"/>
                <a:gd name="connsiteY19" fmla="*/ 1522737 h 2468044"/>
                <a:gd name="connsiteX20" fmla="*/ 1736944 w 1906136"/>
                <a:gd name="connsiteY20" fmla="*/ 1515286 h 2468044"/>
                <a:gd name="connsiteX21" fmla="*/ 1713971 w 1906136"/>
                <a:gd name="connsiteY21" fmla="*/ 1515286 h 2468044"/>
                <a:gd name="connsiteX22" fmla="*/ 1717075 w 1906136"/>
                <a:gd name="connsiteY22" fmla="*/ 1509077 h 2468044"/>
                <a:gd name="connsiteX23" fmla="*/ 1721111 w 1906136"/>
                <a:gd name="connsiteY23" fmla="*/ 1505973 h 2468044"/>
                <a:gd name="connsiteX24" fmla="*/ 1724216 w 1906136"/>
                <a:gd name="connsiteY24" fmla="*/ 1500695 h 2468044"/>
                <a:gd name="connsiteX25" fmla="*/ 1728252 w 1906136"/>
                <a:gd name="connsiteY25" fmla="*/ 1496349 h 2468044"/>
                <a:gd name="connsiteX26" fmla="*/ 1729183 w 1906136"/>
                <a:gd name="connsiteY26" fmla="*/ 1488898 h 2468044"/>
                <a:gd name="connsiteX27" fmla="*/ 1704037 w 1906136"/>
                <a:gd name="connsiteY27" fmla="*/ 1476170 h 2468044"/>
                <a:gd name="connsiteX28" fmla="*/ 1682306 w 1906136"/>
                <a:gd name="connsiteY28" fmla="*/ 1459406 h 2468044"/>
                <a:gd name="connsiteX29" fmla="*/ 1662437 w 1906136"/>
                <a:gd name="connsiteY29" fmla="*/ 1439537 h 2468044"/>
                <a:gd name="connsiteX30" fmla="*/ 1645673 w 1906136"/>
                <a:gd name="connsiteY30" fmla="*/ 1417496 h 2468044"/>
                <a:gd name="connsiteX31" fmla="*/ 1621769 w 1906136"/>
                <a:gd name="connsiteY31" fmla="*/ 1415322 h 2468044"/>
                <a:gd name="connsiteX32" fmla="*/ 1604073 w 1906136"/>
                <a:gd name="connsiteY32" fmla="*/ 1414391 h 2468044"/>
                <a:gd name="connsiteX33" fmla="*/ 1582342 w 1906136"/>
                <a:gd name="connsiteY33" fmla="*/ 1412218 h 2468044"/>
                <a:gd name="connsiteX34" fmla="*/ 1578306 w 1906136"/>
                <a:gd name="connsiteY34" fmla="*/ 1400732 h 2468044"/>
                <a:gd name="connsiteX35" fmla="*/ 1571166 w 1906136"/>
                <a:gd name="connsiteY35" fmla="*/ 1393281 h 2468044"/>
                <a:gd name="connsiteX36" fmla="*/ 1562784 w 1906136"/>
                <a:gd name="connsiteY36" fmla="*/ 1392350 h 2468044"/>
                <a:gd name="connsiteX37" fmla="*/ 1549124 w 1906136"/>
                <a:gd name="connsiteY37" fmla="*/ 1388003 h 2468044"/>
                <a:gd name="connsiteX38" fmla="*/ 1549124 w 1906136"/>
                <a:gd name="connsiteY38" fmla="*/ 1377448 h 2468044"/>
                <a:gd name="connsiteX39" fmla="*/ 1536707 w 1906136"/>
                <a:gd name="connsiteY39" fmla="*/ 1371239 h 2468044"/>
                <a:gd name="connsiteX40" fmla="*/ 1529566 w 1906136"/>
                <a:gd name="connsiteY40" fmla="*/ 1365962 h 2468044"/>
                <a:gd name="connsiteX41" fmla="*/ 1522426 w 1906136"/>
                <a:gd name="connsiteY41" fmla="*/ 1360684 h 2468044"/>
                <a:gd name="connsiteX42" fmla="*/ 1510008 w 1906136"/>
                <a:gd name="connsiteY42" fmla="*/ 1356338 h 2468044"/>
                <a:gd name="connsiteX43" fmla="*/ 1512181 w 1906136"/>
                <a:gd name="connsiteY43" fmla="*/ 1353233 h 2468044"/>
                <a:gd name="connsiteX44" fmla="*/ 1512181 w 1906136"/>
                <a:gd name="connsiteY44" fmla="*/ 1351060 h 2468044"/>
                <a:gd name="connsiteX45" fmla="*/ 1514354 w 1906136"/>
                <a:gd name="connsiteY45" fmla="*/ 1350129 h 2468044"/>
                <a:gd name="connsiteX46" fmla="*/ 1514354 w 1906136"/>
                <a:gd name="connsiteY46" fmla="*/ 1347956 h 2468044"/>
                <a:gd name="connsiteX47" fmla="*/ 1514354 w 1906136"/>
                <a:gd name="connsiteY47" fmla="*/ 1343609 h 2468044"/>
                <a:gd name="connsiteX48" fmla="*/ 1488277 w 1906136"/>
                <a:gd name="connsiteY48" fmla="*/ 1345783 h 2468044"/>
                <a:gd name="connsiteX49" fmla="*/ 1463131 w 1906136"/>
                <a:gd name="connsiteY49" fmla="*/ 1347956 h 2468044"/>
                <a:gd name="connsiteX50" fmla="*/ 1441400 w 1906136"/>
                <a:gd name="connsiteY50" fmla="*/ 1345783 h 2468044"/>
                <a:gd name="connsiteX51" fmla="*/ 1419668 w 1906136"/>
                <a:gd name="connsiteY51" fmla="*/ 1338332 h 2468044"/>
                <a:gd name="connsiteX52" fmla="*/ 1402904 w 1906136"/>
                <a:gd name="connsiteY52" fmla="*/ 1323741 h 2468044"/>
                <a:gd name="connsiteX53" fmla="*/ 1399800 w 1906136"/>
                <a:gd name="connsiteY53" fmla="*/ 1325914 h 2468044"/>
                <a:gd name="connsiteX54" fmla="*/ 1395764 w 1906136"/>
                <a:gd name="connsiteY54" fmla="*/ 1328087 h 2468044"/>
                <a:gd name="connsiteX55" fmla="*/ 1393591 w 1906136"/>
                <a:gd name="connsiteY55" fmla="*/ 1329019 h 2468044"/>
                <a:gd name="connsiteX56" fmla="*/ 1392660 w 1906136"/>
                <a:gd name="connsiteY56" fmla="*/ 1331192 h 2468044"/>
                <a:gd name="connsiteX57" fmla="*/ 1390487 w 1906136"/>
                <a:gd name="connsiteY57" fmla="*/ 1333365 h 2468044"/>
                <a:gd name="connsiteX58" fmla="*/ 1386451 w 1906136"/>
                <a:gd name="connsiteY58" fmla="*/ 1336469 h 2468044"/>
                <a:gd name="connsiteX59" fmla="*/ 1386451 w 1906136"/>
                <a:gd name="connsiteY59" fmla="*/ 1340815 h 2468044"/>
                <a:gd name="connsiteX60" fmla="*/ 1383346 w 1906136"/>
                <a:gd name="connsiteY60" fmla="*/ 1338642 h 2468044"/>
                <a:gd name="connsiteX61" fmla="*/ 1381173 w 1906136"/>
                <a:gd name="connsiteY61" fmla="*/ 1336469 h 2468044"/>
                <a:gd name="connsiteX62" fmla="*/ 1379000 w 1906136"/>
                <a:gd name="connsiteY62" fmla="*/ 1336469 h 2468044"/>
                <a:gd name="connsiteX63" fmla="*/ 1379000 w 1906136"/>
                <a:gd name="connsiteY63" fmla="*/ 1335538 h 2468044"/>
                <a:gd name="connsiteX64" fmla="*/ 1381173 w 1906136"/>
                <a:gd name="connsiteY64" fmla="*/ 1335538 h 2468044"/>
                <a:gd name="connsiteX65" fmla="*/ 1381173 w 1906136"/>
                <a:gd name="connsiteY65" fmla="*/ 1331192 h 2468044"/>
                <a:gd name="connsiteX66" fmla="*/ 1383346 w 1906136"/>
                <a:gd name="connsiteY66" fmla="*/ 1328087 h 2468044"/>
                <a:gd name="connsiteX67" fmla="*/ 1378069 w 1906136"/>
                <a:gd name="connsiteY67" fmla="*/ 1328087 h 2468044"/>
                <a:gd name="connsiteX68" fmla="*/ 1374033 w 1906136"/>
                <a:gd name="connsiteY68" fmla="*/ 1325914 h 2468044"/>
                <a:gd name="connsiteX69" fmla="*/ 1371860 w 1906136"/>
                <a:gd name="connsiteY69" fmla="*/ 1325914 h 2468044"/>
                <a:gd name="connsiteX70" fmla="*/ 1368755 w 1906136"/>
                <a:gd name="connsiteY70" fmla="*/ 1325914 h 2468044"/>
                <a:gd name="connsiteX71" fmla="*/ 1366582 w 1906136"/>
                <a:gd name="connsiteY71" fmla="*/ 1325914 h 2468044"/>
                <a:gd name="connsiteX72" fmla="*/ 1363478 w 1906136"/>
                <a:gd name="connsiteY72" fmla="*/ 1328087 h 2468044"/>
                <a:gd name="connsiteX73" fmla="*/ 1343609 w 1906136"/>
                <a:gd name="connsiteY73" fmla="*/ 1331192 h 2468044"/>
                <a:gd name="connsiteX74" fmla="*/ 1329950 w 1906136"/>
                <a:gd name="connsiteY74" fmla="*/ 1338642 h 2468044"/>
                <a:gd name="connsiteX75" fmla="*/ 1319395 w 1906136"/>
                <a:gd name="connsiteY75" fmla="*/ 1347956 h 2468044"/>
                <a:gd name="connsiteX76" fmla="*/ 1310081 w 1906136"/>
                <a:gd name="connsiteY76" fmla="*/ 1358511 h 2468044"/>
                <a:gd name="connsiteX77" fmla="*/ 1302941 w 1906136"/>
                <a:gd name="connsiteY77" fmla="*/ 1373102 h 2468044"/>
                <a:gd name="connsiteX78" fmla="*/ 1296111 w 1906136"/>
                <a:gd name="connsiteY78" fmla="*/ 1371550 h 2468044"/>
                <a:gd name="connsiteX79" fmla="*/ 1290833 w 1906136"/>
                <a:gd name="connsiteY79" fmla="*/ 1370618 h 2468044"/>
                <a:gd name="connsiteX80" fmla="*/ 1288660 w 1906136"/>
                <a:gd name="connsiteY80" fmla="*/ 1370618 h 2468044"/>
                <a:gd name="connsiteX81" fmla="*/ 1286798 w 1906136"/>
                <a:gd name="connsiteY81" fmla="*/ 1368445 h 2468044"/>
                <a:gd name="connsiteX82" fmla="*/ 1283693 w 1906136"/>
                <a:gd name="connsiteY82" fmla="*/ 1364099 h 2468044"/>
                <a:gd name="connsiteX83" fmla="*/ 1281520 w 1906136"/>
                <a:gd name="connsiteY83" fmla="*/ 1360994 h 2468044"/>
                <a:gd name="connsiteX84" fmla="*/ 1264756 w 1906136"/>
                <a:gd name="connsiteY84" fmla="*/ 1360994 h 2468044"/>
                <a:gd name="connsiteX85" fmla="*/ 1255443 w 1906136"/>
                <a:gd name="connsiteY85" fmla="*/ 1364099 h 2468044"/>
                <a:gd name="connsiteX86" fmla="*/ 1248302 w 1906136"/>
                <a:gd name="connsiteY86" fmla="*/ 1373412 h 2468044"/>
                <a:gd name="connsiteX87" fmla="*/ 1234643 w 1906136"/>
                <a:gd name="connsiteY87" fmla="*/ 1370308 h 2468044"/>
                <a:gd name="connsiteX88" fmla="*/ 1223156 w 1906136"/>
                <a:gd name="connsiteY88" fmla="*/ 1364099 h 2468044"/>
                <a:gd name="connsiteX89" fmla="*/ 1216016 w 1906136"/>
                <a:gd name="connsiteY89" fmla="*/ 1356648 h 2468044"/>
                <a:gd name="connsiteX90" fmla="*/ 1210739 w 1906136"/>
                <a:gd name="connsiteY90" fmla="*/ 1350439 h 2468044"/>
                <a:gd name="connsiteX91" fmla="*/ 1201425 w 1906136"/>
                <a:gd name="connsiteY91" fmla="*/ 1341126 h 2468044"/>
                <a:gd name="connsiteX92" fmla="*/ 1201425 w 1906136"/>
                <a:gd name="connsiteY92" fmla="*/ 1326535 h 2468044"/>
                <a:gd name="connsiteX93" fmla="*/ 1205461 w 1906136"/>
                <a:gd name="connsiteY93" fmla="*/ 1311944 h 2468044"/>
                <a:gd name="connsiteX94" fmla="*/ 1208565 w 1906136"/>
                <a:gd name="connsiteY94" fmla="*/ 1300457 h 2468044"/>
                <a:gd name="connsiteX95" fmla="*/ 1206392 w 1906136"/>
                <a:gd name="connsiteY95" fmla="*/ 1284625 h 2468044"/>
                <a:gd name="connsiteX96" fmla="*/ 1199252 w 1906136"/>
                <a:gd name="connsiteY96" fmla="*/ 1273138 h 2468044"/>
                <a:gd name="connsiteX97" fmla="*/ 1190870 w 1906136"/>
                <a:gd name="connsiteY97" fmla="*/ 1267861 h 2468044"/>
                <a:gd name="connsiteX98" fmla="*/ 1177210 w 1906136"/>
                <a:gd name="connsiteY98" fmla="*/ 1265688 h 2468044"/>
                <a:gd name="connsiteX99" fmla="*/ 1162619 w 1906136"/>
                <a:gd name="connsiteY99" fmla="*/ 1265688 h 2468044"/>
                <a:gd name="connsiteX100" fmla="*/ 1147097 w 1906136"/>
                <a:gd name="connsiteY100" fmla="*/ 1267861 h 2468044"/>
                <a:gd name="connsiteX101" fmla="*/ 1128470 w 1906136"/>
                <a:gd name="connsiteY101" fmla="*/ 1267861 h 2468044"/>
                <a:gd name="connsiteX102" fmla="*/ 1134679 w 1906136"/>
                <a:gd name="connsiteY102" fmla="*/ 1255132 h 2468044"/>
                <a:gd name="connsiteX103" fmla="*/ 1139957 w 1906136"/>
                <a:gd name="connsiteY103" fmla="*/ 1238368 h 2468044"/>
                <a:gd name="connsiteX104" fmla="*/ 1145234 w 1906136"/>
                <a:gd name="connsiteY104" fmla="*/ 1220362 h 2468044"/>
                <a:gd name="connsiteX105" fmla="*/ 1150512 w 1906136"/>
                <a:gd name="connsiteY105" fmla="*/ 1206703 h 2468044"/>
                <a:gd name="connsiteX106" fmla="*/ 1157652 w 1906136"/>
                <a:gd name="connsiteY106" fmla="*/ 1199252 h 2468044"/>
                <a:gd name="connsiteX107" fmla="*/ 1157652 w 1906136"/>
                <a:gd name="connsiteY107" fmla="*/ 1183420 h 2468044"/>
                <a:gd name="connsiteX108" fmla="*/ 1152375 w 1906136"/>
                <a:gd name="connsiteY108" fmla="*/ 1184351 h 2468044"/>
                <a:gd name="connsiteX109" fmla="*/ 1148339 w 1906136"/>
                <a:gd name="connsiteY109" fmla="*/ 1184351 h 2468044"/>
                <a:gd name="connsiteX110" fmla="*/ 1147097 w 1906136"/>
                <a:gd name="connsiteY110" fmla="*/ 1184351 h 2468044"/>
                <a:gd name="connsiteX111" fmla="*/ 1147097 w 1906136"/>
                <a:gd name="connsiteY111" fmla="*/ 1186524 h 2468044"/>
                <a:gd name="connsiteX112" fmla="*/ 1144924 w 1906136"/>
                <a:gd name="connsiteY112" fmla="*/ 1186524 h 2468044"/>
                <a:gd name="connsiteX113" fmla="*/ 1144924 w 1906136"/>
                <a:gd name="connsiteY113" fmla="*/ 1184351 h 2468044"/>
                <a:gd name="connsiteX114" fmla="*/ 1142751 w 1906136"/>
                <a:gd name="connsiteY114" fmla="*/ 1183420 h 2468044"/>
                <a:gd name="connsiteX115" fmla="*/ 1141820 w 1906136"/>
                <a:gd name="connsiteY115" fmla="*/ 1179073 h 2468044"/>
                <a:gd name="connsiteX116" fmla="*/ 1125055 w 1906136"/>
                <a:gd name="connsiteY116" fmla="*/ 1181246 h 2468044"/>
                <a:gd name="connsiteX117" fmla="*/ 1113569 w 1906136"/>
                <a:gd name="connsiteY117" fmla="*/ 1186524 h 2468044"/>
                <a:gd name="connsiteX118" fmla="*/ 1105187 w 1906136"/>
                <a:gd name="connsiteY118" fmla="*/ 1195837 h 2468044"/>
                <a:gd name="connsiteX119" fmla="*/ 1103014 w 1906136"/>
                <a:gd name="connsiteY119" fmla="*/ 1198942 h 2468044"/>
                <a:gd name="connsiteX120" fmla="*/ 1100841 w 1906136"/>
                <a:gd name="connsiteY120" fmla="*/ 1205151 h 2468044"/>
                <a:gd name="connsiteX121" fmla="*/ 1098668 w 1906136"/>
                <a:gd name="connsiteY121" fmla="*/ 1210428 h 2468044"/>
                <a:gd name="connsiteX122" fmla="*/ 1097736 w 1906136"/>
                <a:gd name="connsiteY122" fmla="*/ 1215706 h 2468044"/>
                <a:gd name="connsiteX123" fmla="*/ 1093700 w 1906136"/>
                <a:gd name="connsiteY123" fmla="*/ 1220052 h 2468044"/>
                <a:gd name="connsiteX124" fmla="*/ 1093700 w 1906136"/>
                <a:gd name="connsiteY124" fmla="*/ 1220983 h 2468044"/>
                <a:gd name="connsiteX125" fmla="*/ 1091527 w 1906136"/>
                <a:gd name="connsiteY125" fmla="*/ 1220983 h 2468044"/>
                <a:gd name="connsiteX126" fmla="*/ 1090596 w 1906136"/>
                <a:gd name="connsiteY126" fmla="*/ 1220983 h 2468044"/>
                <a:gd name="connsiteX127" fmla="*/ 1086560 w 1906136"/>
                <a:gd name="connsiteY127" fmla="*/ 1220983 h 2468044"/>
                <a:gd name="connsiteX128" fmla="*/ 1084387 w 1906136"/>
                <a:gd name="connsiteY128" fmla="*/ 1220983 h 2468044"/>
                <a:gd name="connsiteX129" fmla="*/ 1081283 w 1906136"/>
                <a:gd name="connsiteY129" fmla="*/ 1223157 h 2468044"/>
                <a:gd name="connsiteX130" fmla="*/ 1066692 w 1906136"/>
                <a:gd name="connsiteY130" fmla="*/ 1230607 h 2468044"/>
                <a:gd name="connsiteX131" fmla="*/ 1057378 w 1906136"/>
                <a:gd name="connsiteY131" fmla="*/ 1234953 h 2468044"/>
                <a:gd name="connsiteX132" fmla="*/ 1052101 w 1906136"/>
                <a:gd name="connsiteY132" fmla="*/ 1232780 h 2468044"/>
                <a:gd name="connsiteX133" fmla="*/ 1048065 w 1906136"/>
                <a:gd name="connsiteY133" fmla="*/ 1230607 h 2468044"/>
                <a:gd name="connsiteX134" fmla="*/ 1044960 w 1906136"/>
                <a:gd name="connsiteY134" fmla="*/ 1227503 h 2468044"/>
                <a:gd name="connsiteX135" fmla="*/ 1037820 w 1906136"/>
                <a:gd name="connsiteY135" fmla="*/ 1225330 h 2468044"/>
                <a:gd name="connsiteX136" fmla="*/ 1025402 w 1906136"/>
                <a:gd name="connsiteY136" fmla="*/ 1223157 h 2468044"/>
                <a:gd name="connsiteX137" fmla="*/ 1013916 w 1906136"/>
                <a:gd name="connsiteY137" fmla="*/ 1201115 h 2468044"/>
                <a:gd name="connsiteX138" fmla="*/ 1006776 w 1906136"/>
                <a:gd name="connsiteY138" fmla="*/ 1183109 h 2468044"/>
                <a:gd name="connsiteX139" fmla="*/ 1005844 w 1906136"/>
                <a:gd name="connsiteY139" fmla="*/ 1164172 h 2468044"/>
                <a:gd name="connsiteX140" fmla="*/ 1005844 w 1906136"/>
                <a:gd name="connsiteY140" fmla="*/ 1146166 h 2468044"/>
                <a:gd name="connsiteX141" fmla="*/ 1012985 w 1906136"/>
                <a:gd name="connsiteY141" fmla="*/ 1121951 h 2468044"/>
                <a:gd name="connsiteX142" fmla="*/ 1016089 w 1906136"/>
                <a:gd name="connsiteY142" fmla="*/ 1111396 h 2468044"/>
                <a:gd name="connsiteX143" fmla="*/ 1016089 w 1906136"/>
                <a:gd name="connsiteY143" fmla="*/ 1102083 h 2468044"/>
                <a:gd name="connsiteX144" fmla="*/ 1013916 w 1906136"/>
                <a:gd name="connsiteY144" fmla="*/ 1094632 h 2468044"/>
                <a:gd name="connsiteX145" fmla="*/ 1017952 w 1906136"/>
                <a:gd name="connsiteY145" fmla="*/ 1085319 h 2468044"/>
                <a:gd name="connsiteX146" fmla="*/ 1025092 w 1906136"/>
                <a:gd name="connsiteY146" fmla="*/ 1074764 h 2468044"/>
                <a:gd name="connsiteX147" fmla="*/ 1035647 w 1906136"/>
                <a:gd name="connsiteY147" fmla="*/ 1067313 h 2468044"/>
                <a:gd name="connsiteX148" fmla="*/ 1048065 w 1906136"/>
                <a:gd name="connsiteY148" fmla="*/ 1061104 h 2468044"/>
                <a:gd name="connsiteX149" fmla="*/ 1059551 w 1906136"/>
                <a:gd name="connsiteY149" fmla="*/ 1057999 h 2468044"/>
                <a:gd name="connsiteX150" fmla="*/ 1076316 w 1906136"/>
                <a:gd name="connsiteY150" fmla="*/ 1055826 h 2468044"/>
                <a:gd name="connsiteX151" fmla="*/ 1091838 w 1906136"/>
                <a:gd name="connsiteY151" fmla="*/ 1055826 h 2468044"/>
                <a:gd name="connsiteX152" fmla="*/ 1108602 w 1906136"/>
                <a:gd name="connsiteY152" fmla="*/ 1060173 h 2468044"/>
                <a:gd name="connsiteX153" fmla="*/ 1121020 w 1906136"/>
                <a:gd name="connsiteY153" fmla="*/ 1065450 h 2468044"/>
                <a:gd name="connsiteX154" fmla="*/ 1137784 w 1906136"/>
                <a:gd name="connsiteY154" fmla="*/ 1065450 h 2468044"/>
                <a:gd name="connsiteX155" fmla="*/ 1134679 w 1906136"/>
                <a:gd name="connsiteY155" fmla="*/ 1060173 h 2468044"/>
                <a:gd name="connsiteX156" fmla="*/ 1132506 w 1906136"/>
                <a:gd name="connsiteY156" fmla="*/ 1055826 h 2468044"/>
                <a:gd name="connsiteX157" fmla="*/ 1130333 w 1906136"/>
                <a:gd name="connsiteY157" fmla="*/ 1052722 h 2468044"/>
                <a:gd name="connsiteX158" fmla="*/ 1127229 w 1906136"/>
                <a:gd name="connsiteY158" fmla="*/ 1047444 h 2468044"/>
                <a:gd name="connsiteX159" fmla="*/ 1125055 w 1906136"/>
                <a:gd name="connsiteY159" fmla="*/ 1041235 h 2468044"/>
                <a:gd name="connsiteX160" fmla="*/ 1128160 w 1906136"/>
                <a:gd name="connsiteY160" fmla="*/ 1041235 h 2468044"/>
                <a:gd name="connsiteX161" fmla="*/ 1128160 w 1906136"/>
                <a:gd name="connsiteY161" fmla="*/ 1038131 h 2468044"/>
                <a:gd name="connsiteX162" fmla="*/ 1149891 w 1906136"/>
                <a:gd name="connsiteY162" fmla="*/ 1041235 h 2468044"/>
                <a:gd name="connsiteX163" fmla="*/ 1168518 w 1906136"/>
                <a:gd name="connsiteY163" fmla="*/ 1048686 h 2468044"/>
                <a:gd name="connsiteX164" fmla="*/ 1184040 w 1906136"/>
                <a:gd name="connsiteY164" fmla="*/ 1056137 h 2468044"/>
                <a:gd name="connsiteX165" fmla="*/ 1197700 w 1906136"/>
                <a:gd name="connsiteY165" fmla="*/ 1058310 h 2468044"/>
                <a:gd name="connsiteX166" fmla="*/ 1208255 w 1906136"/>
                <a:gd name="connsiteY166" fmla="*/ 1067623 h 2468044"/>
                <a:gd name="connsiteX167" fmla="*/ 1219741 w 1906136"/>
                <a:gd name="connsiteY167" fmla="*/ 1083456 h 2468044"/>
                <a:gd name="connsiteX168" fmla="*/ 1230297 w 1906136"/>
                <a:gd name="connsiteY168" fmla="*/ 1105498 h 2468044"/>
                <a:gd name="connsiteX169" fmla="*/ 1239610 w 1906136"/>
                <a:gd name="connsiteY169" fmla="*/ 1126608 h 2468044"/>
                <a:gd name="connsiteX170" fmla="*/ 1244888 w 1906136"/>
                <a:gd name="connsiteY170" fmla="*/ 1142441 h 2468044"/>
                <a:gd name="connsiteX171" fmla="*/ 1257305 w 1906136"/>
                <a:gd name="connsiteY171" fmla="*/ 1146787 h 2468044"/>
                <a:gd name="connsiteX172" fmla="*/ 1257305 w 1906136"/>
                <a:gd name="connsiteY172" fmla="*/ 1142441 h 2468044"/>
                <a:gd name="connsiteX173" fmla="*/ 1261341 w 1906136"/>
                <a:gd name="connsiteY173" fmla="*/ 1142441 h 2468044"/>
                <a:gd name="connsiteX174" fmla="*/ 1257305 w 1906136"/>
                <a:gd name="connsiteY174" fmla="*/ 1124435 h 2468044"/>
                <a:gd name="connsiteX175" fmla="*/ 1250165 w 1906136"/>
                <a:gd name="connsiteY175" fmla="*/ 1104566 h 2468044"/>
                <a:gd name="connsiteX176" fmla="*/ 1243025 w 1906136"/>
                <a:gd name="connsiteY176" fmla="*/ 1083456 h 2468044"/>
                <a:gd name="connsiteX177" fmla="*/ 1237747 w 1906136"/>
                <a:gd name="connsiteY177" fmla="*/ 1063587 h 2468044"/>
                <a:gd name="connsiteX178" fmla="*/ 1235574 w 1906136"/>
                <a:gd name="connsiteY178" fmla="*/ 1045581 h 2468044"/>
                <a:gd name="connsiteX179" fmla="*/ 1241783 w 1906136"/>
                <a:gd name="connsiteY179" fmla="*/ 1030991 h 2468044"/>
                <a:gd name="connsiteX180" fmla="*/ 1247061 w 1906136"/>
                <a:gd name="connsiteY180" fmla="*/ 1012053 h 2468044"/>
                <a:gd name="connsiteX181" fmla="*/ 1257616 w 1906136"/>
                <a:gd name="connsiteY181" fmla="*/ 997462 h 2468044"/>
                <a:gd name="connsiteX182" fmla="*/ 1274380 w 1906136"/>
                <a:gd name="connsiteY182" fmla="*/ 986907 h 2468044"/>
                <a:gd name="connsiteX183" fmla="*/ 1291144 w 1906136"/>
                <a:gd name="connsiteY183" fmla="*/ 975421 h 2468044"/>
                <a:gd name="connsiteX184" fmla="*/ 1306666 w 1906136"/>
                <a:gd name="connsiteY184" fmla="*/ 967039 h 2468044"/>
                <a:gd name="connsiteX185" fmla="*/ 1321257 w 1906136"/>
                <a:gd name="connsiteY185" fmla="*/ 957725 h 2468044"/>
                <a:gd name="connsiteX186" fmla="*/ 1321257 w 1906136"/>
                <a:gd name="connsiteY186" fmla="*/ 952448 h 2468044"/>
                <a:gd name="connsiteX187" fmla="*/ 1318153 w 1906136"/>
                <a:gd name="connsiteY187" fmla="*/ 940961 h 2468044"/>
                <a:gd name="connsiteX188" fmla="*/ 1314117 w 1906136"/>
                <a:gd name="connsiteY188" fmla="*/ 928233 h 2468044"/>
                <a:gd name="connsiteX189" fmla="*/ 1311012 w 1906136"/>
                <a:gd name="connsiteY189" fmla="*/ 917678 h 2468044"/>
                <a:gd name="connsiteX190" fmla="*/ 1308839 w 1906136"/>
                <a:gd name="connsiteY190" fmla="*/ 913332 h 2468044"/>
                <a:gd name="connsiteX191" fmla="*/ 1308839 w 1906136"/>
                <a:gd name="connsiteY191" fmla="*/ 904018 h 2468044"/>
                <a:gd name="connsiteX192" fmla="*/ 1314117 w 1906136"/>
                <a:gd name="connsiteY192" fmla="*/ 908364 h 2468044"/>
                <a:gd name="connsiteX193" fmla="*/ 1316290 w 1906136"/>
                <a:gd name="connsiteY193" fmla="*/ 910538 h 2468044"/>
                <a:gd name="connsiteX194" fmla="*/ 1320326 w 1906136"/>
                <a:gd name="connsiteY194" fmla="*/ 911469 h 2468044"/>
                <a:gd name="connsiteX195" fmla="*/ 1321257 w 1906136"/>
                <a:gd name="connsiteY195" fmla="*/ 913642 h 2468044"/>
                <a:gd name="connsiteX196" fmla="*/ 1325293 w 1906136"/>
                <a:gd name="connsiteY196" fmla="*/ 917988 h 2468044"/>
                <a:gd name="connsiteX197" fmla="*/ 1337711 w 1906136"/>
                <a:gd name="connsiteY197" fmla="*/ 886633 h 2468044"/>
                <a:gd name="connsiteX198" fmla="*/ 1348266 w 1906136"/>
                <a:gd name="connsiteY198" fmla="*/ 857141 h 2468044"/>
                <a:gd name="connsiteX199" fmla="*/ 1362857 w 1906136"/>
                <a:gd name="connsiteY199" fmla="*/ 854968 h 2468044"/>
                <a:gd name="connsiteX200" fmla="*/ 1376517 w 1906136"/>
                <a:gd name="connsiteY200" fmla="*/ 852795 h 2468044"/>
                <a:gd name="connsiteX201" fmla="*/ 1391108 w 1906136"/>
                <a:gd name="connsiteY201" fmla="*/ 849690 h 2468044"/>
                <a:gd name="connsiteX202" fmla="*/ 1401663 w 1906136"/>
                <a:gd name="connsiteY202" fmla="*/ 840377 h 2468044"/>
                <a:gd name="connsiteX203" fmla="*/ 1408803 w 1906136"/>
                <a:gd name="connsiteY203" fmla="*/ 840377 h 2468044"/>
                <a:gd name="connsiteX204" fmla="*/ 1405698 w 1906136"/>
                <a:gd name="connsiteY204" fmla="*/ 837272 h 2468044"/>
                <a:gd name="connsiteX205" fmla="*/ 1398558 w 1906136"/>
                <a:gd name="connsiteY205" fmla="*/ 835099 h 2468044"/>
                <a:gd name="connsiteX206" fmla="*/ 1392349 w 1906136"/>
                <a:gd name="connsiteY206" fmla="*/ 832926 h 2468044"/>
                <a:gd name="connsiteX207" fmla="*/ 1398558 w 1906136"/>
                <a:gd name="connsiteY207" fmla="*/ 814920 h 2468044"/>
                <a:gd name="connsiteX208" fmla="*/ 1406940 w 1906136"/>
                <a:gd name="connsiteY208" fmla="*/ 802192 h 2468044"/>
                <a:gd name="connsiteX209" fmla="*/ 1420600 w 1906136"/>
                <a:gd name="connsiteY209" fmla="*/ 792879 h 2468044"/>
                <a:gd name="connsiteX210" fmla="*/ 1435191 w 1906136"/>
                <a:gd name="connsiteY210" fmla="*/ 785428 h 2468044"/>
                <a:gd name="connsiteX211" fmla="*/ 1448850 w 1906136"/>
                <a:gd name="connsiteY211" fmla="*/ 780150 h 2468044"/>
                <a:gd name="connsiteX212" fmla="*/ 1465615 w 1906136"/>
                <a:gd name="connsiteY212" fmla="*/ 772700 h 2468044"/>
                <a:gd name="connsiteX213" fmla="*/ 1478032 w 1906136"/>
                <a:gd name="connsiteY213" fmla="*/ 763386 h 2468044"/>
                <a:gd name="connsiteX214" fmla="*/ 1478032 w 1906136"/>
                <a:gd name="connsiteY214" fmla="*/ 761213 h 2468044"/>
                <a:gd name="connsiteX215" fmla="*/ 1478032 w 1906136"/>
                <a:gd name="connsiteY215" fmla="*/ 759040 h 2468044"/>
                <a:gd name="connsiteX216" fmla="*/ 1480205 w 1906136"/>
                <a:gd name="connsiteY216" fmla="*/ 759040 h 2468044"/>
                <a:gd name="connsiteX217" fmla="*/ 1482379 w 1906136"/>
                <a:gd name="connsiteY217" fmla="*/ 759040 h 2468044"/>
                <a:gd name="connsiteX218" fmla="*/ 1482379 w 1906136"/>
                <a:gd name="connsiteY218" fmla="*/ 763386 h 2468044"/>
                <a:gd name="connsiteX219" fmla="*/ 1489519 w 1906136"/>
                <a:gd name="connsiteY219" fmla="*/ 766491 h 2468044"/>
                <a:gd name="connsiteX220" fmla="*/ 1482379 w 1906136"/>
                <a:gd name="connsiteY220" fmla="*/ 775804 h 2468044"/>
                <a:gd name="connsiteX221" fmla="*/ 1475238 w 1906136"/>
                <a:gd name="connsiteY221" fmla="*/ 781082 h 2468044"/>
                <a:gd name="connsiteX222" fmla="*/ 1465925 w 1906136"/>
                <a:gd name="connsiteY222" fmla="*/ 787291 h 2468044"/>
                <a:gd name="connsiteX223" fmla="*/ 1465925 w 1906136"/>
                <a:gd name="connsiteY223" fmla="*/ 803123 h 2468044"/>
                <a:gd name="connsiteX224" fmla="*/ 1484552 w 1906136"/>
                <a:gd name="connsiteY224" fmla="*/ 795673 h 2468044"/>
                <a:gd name="connsiteX225" fmla="*/ 1499143 w 1906136"/>
                <a:gd name="connsiteY225" fmla="*/ 785117 h 2468044"/>
                <a:gd name="connsiteX226" fmla="*/ 1509698 w 1906136"/>
                <a:gd name="connsiteY226" fmla="*/ 772389 h 2468044"/>
                <a:gd name="connsiteX227" fmla="*/ 1511871 w 1906136"/>
                <a:gd name="connsiteY227" fmla="*/ 770216 h 2468044"/>
                <a:gd name="connsiteX228" fmla="*/ 1511871 w 1906136"/>
                <a:gd name="connsiteY228" fmla="*/ 768043 h 2468044"/>
                <a:gd name="connsiteX229" fmla="*/ 1514044 w 1906136"/>
                <a:gd name="connsiteY229" fmla="*/ 768043 h 2468044"/>
                <a:gd name="connsiteX230" fmla="*/ 1514044 w 1906136"/>
                <a:gd name="connsiteY230" fmla="*/ 765870 h 2468044"/>
                <a:gd name="connsiteX231" fmla="*/ 1514044 w 1906136"/>
                <a:gd name="connsiteY231" fmla="*/ 762765 h 2468044"/>
                <a:gd name="connsiteX232" fmla="*/ 1504731 w 1906136"/>
                <a:gd name="connsiteY232" fmla="*/ 751279 h 2468044"/>
                <a:gd name="connsiteX233" fmla="*/ 1497590 w 1906136"/>
                <a:gd name="connsiteY233" fmla="*/ 740724 h 2468044"/>
                <a:gd name="connsiteX234" fmla="*/ 1488277 w 1906136"/>
                <a:gd name="connsiteY234" fmla="*/ 730169 h 2468044"/>
                <a:gd name="connsiteX235" fmla="*/ 1473686 w 1906136"/>
                <a:gd name="connsiteY235" fmla="*/ 722718 h 2468044"/>
                <a:gd name="connsiteX236" fmla="*/ 1475859 w 1906136"/>
                <a:gd name="connsiteY236" fmla="*/ 711231 h 2468044"/>
                <a:gd name="connsiteX237" fmla="*/ 1478032 w 1906136"/>
                <a:gd name="connsiteY237" fmla="*/ 703781 h 2468044"/>
                <a:gd name="connsiteX238" fmla="*/ 1481137 w 1906136"/>
                <a:gd name="connsiteY238" fmla="*/ 696330 h 2468044"/>
                <a:gd name="connsiteX239" fmla="*/ 1486414 w 1906136"/>
                <a:gd name="connsiteY239" fmla="*/ 687017 h 2468044"/>
                <a:gd name="connsiteX240" fmla="*/ 1483310 w 1906136"/>
                <a:gd name="connsiteY240" fmla="*/ 683912 h 2468044"/>
                <a:gd name="connsiteX241" fmla="*/ 1479274 w 1906136"/>
                <a:gd name="connsiteY241" fmla="*/ 681739 h 2468044"/>
                <a:gd name="connsiteX242" fmla="*/ 1476170 w 1906136"/>
                <a:gd name="connsiteY242" fmla="*/ 679566 h 2468044"/>
                <a:gd name="connsiteX243" fmla="*/ 1473996 w 1906136"/>
                <a:gd name="connsiteY243" fmla="*/ 678635 h 2468044"/>
                <a:gd name="connsiteX244" fmla="*/ 1471823 w 1906136"/>
                <a:gd name="connsiteY244" fmla="*/ 674288 h 2468044"/>
                <a:gd name="connsiteX245" fmla="*/ 1470892 w 1906136"/>
                <a:gd name="connsiteY245" fmla="*/ 671184 h 2468044"/>
                <a:gd name="connsiteX246" fmla="*/ 1446988 w 1906136"/>
                <a:gd name="connsiteY246" fmla="*/ 676461 h 2468044"/>
                <a:gd name="connsiteX247" fmla="*/ 1425257 w 1906136"/>
                <a:gd name="connsiteY247" fmla="*/ 685775 h 2468044"/>
                <a:gd name="connsiteX248" fmla="*/ 1407561 w 1906136"/>
                <a:gd name="connsiteY248" fmla="*/ 698503 h 2468044"/>
                <a:gd name="connsiteX249" fmla="*/ 1403525 w 1906136"/>
                <a:gd name="connsiteY249" fmla="*/ 698503 h 2468044"/>
                <a:gd name="connsiteX250" fmla="*/ 1418116 w 1906136"/>
                <a:gd name="connsiteY250" fmla="*/ 681739 h 2468044"/>
                <a:gd name="connsiteX251" fmla="*/ 1437985 w 1906136"/>
                <a:gd name="connsiteY251" fmla="*/ 672426 h 2468044"/>
                <a:gd name="connsiteX252" fmla="*/ 1459716 w 1906136"/>
                <a:gd name="connsiteY252" fmla="*/ 664975 h 2468044"/>
                <a:gd name="connsiteX253" fmla="*/ 1485793 w 1906136"/>
                <a:gd name="connsiteY253" fmla="*/ 661870 h 2468044"/>
                <a:gd name="connsiteX254" fmla="*/ 1510940 w 1906136"/>
                <a:gd name="connsiteY254" fmla="*/ 657524 h 2468044"/>
                <a:gd name="connsiteX255" fmla="*/ 1537017 w 1906136"/>
                <a:gd name="connsiteY255" fmla="*/ 654420 h 2468044"/>
                <a:gd name="connsiteX256" fmla="*/ 1562163 w 1906136"/>
                <a:gd name="connsiteY256" fmla="*/ 649142 h 2468044"/>
                <a:gd name="connsiteX257" fmla="*/ 1583894 w 1906136"/>
                <a:gd name="connsiteY257" fmla="*/ 639829 h 2468044"/>
                <a:gd name="connsiteX258" fmla="*/ 1603763 w 1906136"/>
                <a:gd name="connsiteY258" fmla="*/ 625238 h 2468044"/>
                <a:gd name="connsiteX259" fmla="*/ 1603763 w 1906136"/>
                <a:gd name="connsiteY259" fmla="*/ 622133 h 2468044"/>
                <a:gd name="connsiteX260" fmla="*/ 1603763 w 1906136"/>
                <a:gd name="connsiteY260" fmla="*/ 619960 h 2468044"/>
                <a:gd name="connsiteX261" fmla="*/ 1603763 w 1906136"/>
                <a:gd name="connsiteY261" fmla="*/ 615614 h 2468044"/>
                <a:gd name="connsiteX262" fmla="*/ 1601590 w 1906136"/>
                <a:gd name="connsiteY262" fmla="*/ 614683 h 2468044"/>
                <a:gd name="connsiteX263" fmla="*/ 1601590 w 1906136"/>
                <a:gd name="connsiteY263" fmla="*/ 610336 h 2468044"/>
                <a:gd name="connsiteX264" fmla="*/ 1601590 w 1906136"/>
                <a:gd name="connsiteY264" fmla="*/ 607232 h 2468044"/>
                <a:gd name="connsiteX265" fmla="*/ 1603763 w 1906136"/>
                <a:gd name="connsiteY265" fmla="*/ 601023 h 2468044"/>
                <a:gd name="connsiteX266" fmla="*/ 1601590 w 1906136"/>
                <a:gd name="connsiteY266" fmla="*/ 595746 h 2468044"/>
                <a:gd name="connsiteX267" fmla="*/ 1601590 w 1906136"/>
                <a:gd name="connsiteY267" fmla="*/ 590468 h 2468044"/>
                <a:gd name="connsiteX268" fmla="*/ 1600658 w 1906136"/>
                <a:gd name="connsiteY268" fmla="*/ 586122 h 2468044"/>
                <a:gd name="connsiteX269" fmla="*/ 1600658 w 1906136"/>
                <a:gd name="connsiteY269" fmla="*/ 580844 h 2468044"/>
                <a:gd name="connsiteX270" fmla="*/ 1581721 w 1906136"/>
                <a:gd name="connsiteY270" fmla="*/ 580844 h 2468044"/>
                <a:gd name="connsiteX271" fmla="*/ 1579548 w 1906136"/>
                <a:gd name="connsiteY271" fmla="*/ 566253 h 2468044"/>
                <a:gd name="connsiteX272" fmla="*/ 1572408 w 1906136"/>
                <a:gd name="connsiteY272" fmla="*/ 556940 h 2468044"/>
                <a:gd name="connsiteX273" fmla="*/ 1565268 w 1906136"/>
                <a:gd name="connsiteY273" fmla="*/ 549489 h 2468044"/>
                <a:gd name="connsiteX274" fmla="*/ 1552850 w 1906136"/>
                <a:gd name="connsiteY274" fmla="*/ 546385 h 2468044"/>
                <a:gd name="connsiteX275" fmla="*/ 1543536 w 1906136"/>
                <a:gd name="connsiteY275" fmla="*/ 556940 h 2468044"/>
                <a:gd name="connsiteX276" fmla="*/ 1532981 w 1906136"/>
                <a:gd name="connsiteY276" fmla="*/ 566253 h 2468044"/>
                <a:gd name="connsiteX277" fmla="*/ 1521495 w 1906136"/>
                <a:gd name="connsiteY277" fmla="*/ 577740 h 2468044"/>
                <a:gd name="connsiteX278" fmla="*/ 1518390 w 1906136"/>
                <a:gd name="connsiteY278" fmla="*/ 577740 h 2468044"/>
                <a:gd name="connsiteX279" fmla="*/ 1530808 w 1906136"/>
                <a:gd name="connsiteY279" fmla="*/ 558803 h 2468044"/>
                <a:gd name="connsiteX280" fmla="*/ 1542295 w 1906136"/>
                <a:gd name="connsiteY280" fmla="*/ 536761 h 2468044"/>
                <a:gd name="connsiteX281" fmla="*/ 1528635 w 1906136"/>
                <a:gd name="connsiteY281" fmla="*/ 526206 h 2468044"/>
                <a:gd name="connsiteX282" fmla="*/ 1525531 w 1906136"/>
                <a:gd name="connsiteY282" fmla="*/ 516892 h 2468044"/>
                <a:gd name="connsiteX283" fmla="*/ 1527704 w 1906136"/>
                <a:gd name="connsiteY283" fmla="*/ 506337 h 2468044"/>
                <a:gd name="connsiteX284" fmla="*/ 1527704 w 1906136"/>
                <a:gd name="connsiteY284" fmla="*/ 494851 h 2468044"/>
                <a:gd name="connsiteX285" fmla="*/ 1521495 w 1906136"/>
                <a:gd name="connsiteY285" fmla="*/ 480260 h 2468044"/>
                <a:gd name="connsiteX286" fmla="*/ 1520563 w 1906136"/>
                <a:gd name="connsiteY286" fmla="*/ 478087 h 2468044"/>
                <a:gd name="connsiteX287" fmla="*/ 1516528 w 1906136"/>
                <a:gd name="connsiteY287" fmla="*/ 478087 h 2468044"/>
                <a:gd name="connsiteX288" fmla="*/ 1514354 w 1906136"/>
                <a:gd name="connsiteY288" fmla="*/ 478087 h 2468044"/>
                <a:gd name="connsiteX289" fmla="*/ 1511250 w 1906136"/>
                <a:gd name="connsiteY289" fmla="*/ 478087 h 2468044"/>
                <a:gd name="connsiteX290" fmla="*/ 1507214 w 1906136"/>
                <a:gd name="connsiteY290" fmla="*/ 478087 h 2468044"/>
                <a:gd name="connsiteX291" fmla="*/ 1506283 w 1906136"/>
                <a:gd name="connsiteY291" fmla="*/ 477155 h 2468044"/>
                <a:gd name="connsiteX292" fmla="*/ 1504110 w 1906136"/>
                <a:gd name="connsiteY292" fmla="*/ 472809 h 2468044"/>
                <a:gd name="connsiteX293" fmla="*/ 1501937 w 1906136"/>
                <a:gd name="connsiteY293" fmla="*/ 469705 h 2468044"/>
                <a:gd name="connsiteX294" fmla="*/ 1504110 w 1906136"/>
                <a:gd name="connsiteY294" fmla="*/ 465358 h 2468044"/>
                <a:gd name="connsiteX295" fmla="*/ 1504110 w 1906136"/>
                <a:gd name="connsiteY295" fmla="*/ 462254 h 2468044"/>
                <a:gd name="connsiteX296" fmla="*/ 1506283 w 1906136"/>
                <a:gd name="connsiteY296" fmla="*/ 460081 h 2468044"/>
                <a:gd name="connsiteX297" fmla="*/ 1506283 w 1906136"/>
                <a:gd name="connsiteY297" fmla="*/ 455734 h 2468044"/>
                <a:gd name="connsiteX298" fmla="*/ 1506283 w 1906136"/>
                <a:gd name="connsiteY298" fmla="*/ 452630 h 2468044"/>
                <a:gd name="connsiteX299" fmla="*/ 1500074 w 1906136"/>
                <a:gd name="connsiteY299" fmla="*/ 443317 h 2468044"/>
                <a:gd name="connsiteX300" fmla="*/ 1492934 w 1906136"/>
                <a:gd name="connsiteY300" fmla="*/ 435866 h 2468044"/>
                <a:gd name="connsiteX301" fmla="*/ 1485793 w 1906136"/>
                <a:gd name="connsiteY301" fmla="*/ 428415 h 2468044"/>
                <a:gd name="connsiteX302" fmla="*/ 1480516 w 1906136"/>
                <a:gd name="connsiteY302" fmla="*/ 420964 h 2468044"/>
                <a:gd name="connsiteX303" fmla="*/ 1478343 w 1906136"/>
                <a:gd name="connsiteY303" fmla="*/ 408236 h 2468044"/>
                <a:gd name="connsiteX304" fmla="*/ 1463752 w 1906136"/>
                <a:gd name="connsiteY304" fmla="*/ 419723 h 2468044"/>
                <a:gd name="connsiteX305" fmla="*/ 1455370 w 1906136"/>
                <a:gd name="connsiteY305" fmla="*/ 434314 h 2468044"/>
                <a:gd name="connsiteX306" fmla="*/ 1443883 w 1906136"/>
                <a:gd name="connsiteY306" fmla="*/ 447973 h 2468044"/>
                <a:gd name="connsiteX307" fmla="*/ 1429292 w 1906136"/>
                <a:gd name="connsiteY307" fmla="*/ 459460 h 2468044"/>
                <a:gd name="connsiteX308" fmla="*/ 1428361 w 1906136"/>
                <a:gd name="connsiteY308" fmla="*/ 455114 h 2468044"/>
                <a:gd name="connsiteX309" fmla="*/ 1422152 w 1906136"/>
                <a:gd name="connsiteY309" fmla="*/ 454182 h 2468044"/>
                <a:gd name="connsiteX310" fmla="*/ 1419048 w 1906136"/>
                <a:gd name="connsiteY310" fmla="*/ 449836 h 2468044"/>
                <a:gd name="connsiteX311" fmla="*/ 1415012 w 1906136"/>
                <a:gd name="connsiteY311" fmla="*/ 447663 h 2468044"/>
                <a:gd name="connsiteX312" fmla="*/ 1411907 w 1906136"/>
                <a:gd name="connsiteY312" fmla="*/ 444558 h 2468044"/>
                <a:gd name="connsiteX313" fmla="*/ 1409734 w 1906136"/>
                <a:gd name="connsiteY313" fmla="*/ 442385 h 2468044"/>
                <a:gd name="connsiteX314" fmla="*/ 1406630 w 1906136"/>
                <a:gd name="connsiteY314" fmla="*/ 431830 h 2468044"/>
                <a:gd name="connsiteX315" fmla="*/ 1404457 w 1906136"/>
                <a:gd name="connsiteY315" fmla="*/ 417239 h 2468044"/>
                <a:gd name="connsiteX316" fmla="*/ 1400421 w 1906136"/>
                <a:gd name="connsiteY316" fmla="*/ 400475 h 2468044"/>
                <a:gd name="connsiteX317" fmla="*/ 1399490 w 1906136"/>
                <a:gd name="connsiteY317" fmla="*/ 391162 h 2468044"/>
                <a:gd name="connsiteX318" fmla="*/ 1395454 w 1906136"/>
                <a:gd name="connsiteY318" fmla="*/ 388057 h 2468044"/>
                <a:gd name="connsiteX319" fmla="*/ 1390176 w 1906136"/>
                <a:gd name="connsiteY319" fmla="*/ 385884 h 2468044"/>
                <a:gd name="connsiteX320" fmla="*/ 1384899 w 1906136"/>
                <a:gd name="connsiteY320" fmla="*/ 383711 h 2468044"/>
                <a:gd name="connsiteX321" fmla="*/ 1378690 w 1906136"/>
                <a:gd name="connsiteY321" fmla="*/ 383711 h 2468044"/>
                <a:gd name="connsiteX322" fmla="*/ 1375585 w 1906136"/>
                <a:gd name="connsiteY322" fmla="*/ 382780 h 2468044"/>
                <a:gd name="connsiteX323" fmla="*/ 1370308 w 1906136"/>
                <a:gd name="connsiteY323" fmla="*/ 378433 h 2468044"/>
                <a:gd name="connsiteX324" fmla="*/ 1364099 w 1906136"/>
                <a:gd name="connsiteY324" fmla="*/ 369120 h 2468044"/>
                <a:gd name="connsiteX325" fmla="*/ 1358821 w 1906136"/>
                <a:gd name="connsiteY325" fmla="*/ 356392 h 2468044"/>
                <a:gd name="connsiteX326" fmla="*/ 1353544 w 1906136"/>
                <a:gd name="connsiteY326" fmla="*/ 347078 h 2468044"/>
                <a:gd name="connsiteX327" fmla="*/ 1329639 w 1906136"/>
                <a:gd name="connsiteY327" fmla="*/ 351425 h 2468044"/>
                <a:gd name="connsiteX328" fmla="*/ 1307908 w 1906136"/>
                <a:gd name="connsiteY328" fmla="*/ 351425 h 2468044"/>
                <a:gd name="connsiteX329" fmla="*/ 1282762 w 1906136"/>
                <a:gd name="connsiteY329" fmla="*/ 347078 h 2468044"/>
                <a:gd name="connsiteX330" fmla="*/ 1282762 w 1906136"/>
                <a:gd name="connsiteY330" fmla="*/ 351425 h 2468044"/>
                <a:gd name="connsiteX331" fmla="*/ 1278726 w 1906136"/>
                <a:gd name="connsiteY331" fmla="*/ 351425 h 2468044"/>
                <a:gd name="connsiteX332" fmla="*/ 1280899 w 1906136"/>
                <a:gd name="connsiteY332" fmla="*/ 369431 h 2468044"/>
                <a:gd name="connsiteX333" fmla="*/ 1286177 w 1906136"/>
                <a:gd name="connsiteY333" fmla="*/ 388368 h 2468044"/>
                <a:gd name="connsiteX334" fmla="*/ 1290213 w 1906136"/>
                <a:gd name="connsiteY334" fmla="*/ 405132 h 2468044"/>
                <a:gd name="connsiteX335" fmla="*/ 1293317 w 1906136"/>
                <a:gd name="connsiteY335" fmla="*/ 420964 h 2468044"/>
                <a:gd name="connsiteX336" fmla="*/ 1290213 w 1906136"/>
                <a:gd name="connsiteY336" fmla="*/ 435555 h 2468044"/>
                <a:gd name="connsiteX337" fmla="*/ 1283072 w 1906136"/>
                <a:gd name="connsiteY337" fmla="*/ 448284 h 2468044"/>
                <a:gd name="connsiteX338" fmla="*/ 1285246 w 1906136"/>
                <a:gd name="connsiteY338" fmla="*/ 454493 h 2468044"/>
                <a:gd name="connsiteX339" fmla="*/ 1288350 w 1906136"/>
                <a:gd name="connsiteY339" fmla="*/ 457597 h 2468044"/>
                <a:gd name="connsiteX340" fmla="*/ 1292386 w 1906136"/>
                <a:gd name="connsiteY340" fmla="*/ 459770 h 2468044"/>
                <a:gd name="connsiteX341" fmla="*/ 1295490 w 1906136"/>
                <a:gd name="connsiteY341" fmla="*/ 461943 h 2468044"/>
                <a:gd name="connsiteX342" fmla="*/ 1302630 w 1906136"/>
                <a:gd name="connsiteY342" fmla="*/ 465048 h 2468044"/>
                <a:gd name="connsiteX343" fmla="*/ 1302630 w 1906136"/>
                <a:gd name="connsiteY343" fmla="*/ 481812 h 2468044"/>
                <a:gd name="connsiteX344" fmla="*/ 1304804 w 1906136"/>
                <a:gd name="connsiteY344" fmla="*/ 498576 h 2468044"/>
                <a:gd name="connsiteX345" fmla="*/ 1302630 w 1906136"/>
                <a:gd name="connsiteY345" fmla="*/ 509131 h 2468044"/>
                <a:gd name="connsiteX346" fmla="*/ 1297353 w 1906136"/>
                <a:gd name="connsiteY346" fmla="*/ 528068 h 2468044"/>
                <a:gd name="connsiteX347" fmla="*/ 1288040 w 1906136"/>
                <a:gd name="connsiteY347" fmla="*/ 542659 h 2468044"/>
                <a:gd name="connsiteX348" fmla="*/ 1273449 w 1906136"/>
                <a:gd name="connsiteY348" fmla="*/ 553214 h 2468044"/>
                <a:gd name="connsiteX349" fmla="*/ 1258858 w 1906136"/>
                <a:gd name="connsiteY349" fmla="*/ 560665 h 2468044"/>
                <a:gd name="connsiteX350" fmla="*/ 1264135 w 1906136"/>
                <a:gd name="connsiteY350" fmla="*/ 577429 h 2468044"/>
                <a:gd name="connsiteX351" fmla="*/ 1268171 w 1906136"/>
                <a:gd name="connsiteY351" fmla="*/ 595435 h 2468044"/>
                <a:gd name="connsiteX352" fmla="*/ 1270344 w 1906136"/>
                <a:gd name="connsiteY352" fmla="*/ 610026 h 2468044"/>
                <a:gd name="connsiteX353" fmla="*/ 1270344 w 1906136"/>
                <a:gd name="connsiteY353" fmla="*/ 621513 h 2468044"/>
                <a:gd name="connsiteX354" fmla="*/ 1268171 w 1906136"/>
                <a:gd name="connsiteY354" fmla="*/ 624617 h 2468044"/>
                <a:gd name="connsiteX355" fmla="*/ 1268171 w 1906136"/>
                <a:gd name="connsiteY355" fmla="*/ 626790 h 2468044"/>
                <a:gd name="connsiteX356" fmla="*/ 1268171 w 1906136"/>
                <a:gd name="connsiteY356" fmla="*/ 628963 h 2468044"/>
                <a:gd name="connsiteX357" fmla="*/ 1265998 w 1906136"/>
                <a:gd name="connsiteY357" fmla="*/ 628963 h 2468044"/>
                <a:gd name="connsiteX358" fmla="*/ 1262893 w 1906136"/>
                <a:gd name="connsiteY358" fmla="*/ 629895 h 2468044"/>
                <a:gd name="connsiteX359" fmla="*/ 1260720 w 1906136"/>
                <a:gd name="connsiteY359" fmla="*/ 629895 h 2468044"/>
                <a:gd name="connsiteX360" fmla="*/ 1258547 w 1906136"/>
                <a:gd name="connsiteY360" fmla="*/ 632068 h 2468044"/>
                <a:gd name="connsiteX361" fmla="*/ 1256374 w 1906136"/>
                <a:gd name="connsiteY361" fmla="*/ 632068 h 2468044"/>
                <a:gd name="connsiteX362" fmla="*/ 1253270 w 1906136"/>
                <a:gd name="connsiteY362" fmla="*/ 634241 h 2468044"/>
                <a:gd name="connsiteX363" fmla="*/ 1242714 w 1906136"/>
                <a:gd name="connsiteY363" fmla="*/ 617477 h 2468044"/>
                <a:gd name="connsiteX364" fmla="*/ 1233401 w 1906136"/>
                <a:gd name="connsiteY364" fmla="*/ 604748 h 2468044"/>
                <a:gd name="connsiteX365" fmla="*/ 1229365 w 1906136"/>
                <a:gd name="connsiteY365" fmla="*/ 593262 h 2468044"/>
                <a:gd name="connsiteX366" fmla="*/ 1228434 w 1906136"/>
                <a:gd name="connsiteY366" fmla="*/ 582707 h 2468044"/>
                <a:gd name="connsiteX367" fmla="*/ 1226261 w 1906136"/>
                <a:gd name="connsiteY367" fmla="*/ 571220 h 2468044"/>
                <a:gd name="connsiteX368" fmla="*/ 1222225 w 1906136"/>
                <a:gd name="connsiteY368" fmla="*/ 556629 h 2468044"/>
                <a:gd name="connsiteX369" fmla="*/ 1219121 w 1906136"/>
                <a:gd name="connsiteY369" fmla="*/ 536761 h 2468044"/>
                <a:gd name="connsiteX370" fmla="*/ 1189939 w 1906136"/>
                <a:gd name="connsiteY370" fmla="*/ 529310 h 2468044"/>
                <a:gd name="connsiteX371" fmla="*/ 1185903 w 1906136"/>
                <a:gd name="connsiteY371" fmla="*/ 529310 h 2468044"/>
                <a:gd name="connsiteX372" fmla="*/ 1184972 w 1906136"/>
                <a:gd name="connsiteY372" fmla="*/ 531483 h 2468044"/>
                <a:gd name="connsiteX373" fmla="*/ 1180936 w 1906136"/>
                <a:gd name="connsiteY373" fmla="*/ 533656 h 2468044"/>
                <a:gd name="connsiteX374" fmla="*/ 1178763 w 1906136"/>
                <a:gd name="connsiteY374" fmla="*/ 535829 h 2468044"/>
                <a:gd name="connsiteX375" fmla="*/ 1175658 w 1906136"/>
                <a:gd name="connsiteY375" fmla="*/ 535829 h 2468044"/>
                <a:gd name="connsiteX376" fmla="*/ 1171622 w 1906136"/>
                <a:gd name="connsiteY376" fmla="*/ 536761 h 2468044"/>
                <a:gd name="connsiteX377" fmla="*/ 1168518 w 1906136"/>
                <a:gd name="connsiteY377" fmla="*/ 535829 h 2468044"/>
                <a:gd name="connsiteX378" fmla="*/ 1163240 w 1906136"/>
                <a:gd name="connsiteY378" fmla="*/ 533656 h 2468044"/>
                <a:gd name="connsiteX379" fmla="*/ 1150202 w 1906136"/>
                <a:gd name="connsiteY379" fmla="*/ 527137 h 2468044"/>
                <a:gd name="connsiteX380" fmla="*/ 1139646 w 1906136"/>
                <a:gd name="connsiteY380" fmla="*/ 515650 h 2468044"/>
                <a:gd name="connsiteX381" fmla="*/ 1127229 w 1906136"/>
                <a:gd name="connsiteY381" fmla="*/ 502922 h 2468044"/>
                <a:gd name="connsiteX382" fmla="*/ 1113569 w 1906136"/>
                <a:gd name="connsiteY382" fmla="*/ 493609 h 2468044"/>
                <a:gd name="connsiteX383" fmla="*/ 1101151 w 1906136"/>
                <a:gd name="connsiteY383" fmla="*/ 488331 h 2468044"/>
                <a:gd name="connsiteX384" fmla="*/ 1088733 w 1906136"/>
                <a:gd name="connsiteY384" fmla="*/ 490504 h 2468044"/>
                <a:gd name="connsiteX385" fmla="*/ 1083456 w 1906136"/>
                <a:gd name="connsiteY385" fmla="*/ 488331 h 2468044"/>
                <a:gd name="connsiteX386" fmla="*/ 1077247 w 1906136"/>
                <a:gd name="connsiteY386" fmla="*/ 488331 h 2468044"/>
                <a:gd name="connsiteX387" fmla="*/ 1076316 w 1906136"/>
                <a:gd name="connsiteY387" fmla="*/ 486158 h 2468044"/>
                <a:gd name="connsiteX388" fmla="*/ 1076316 w 1906136"/>
                <a:gd name="connsiteY388" fmla="*/ 485227 h 2468044"/>
                <a:gd name="connsiteX389" fmla="*/ 1076316 w 1906136"/>
                <a:gd name="connsiteY389" fmla="*/ 483054 h 2468044"/>
                <a:gd name="connsiteX390" fmla="*/ 1076316 w 1906136"/>
                <a:gd name="connsiteY390" fmla="*/ 480881 h 2468044"/>
                <a:gd name="connsiteX391" fmla="*/ 1076316 w 1906136"/>
                <a:gd name="connsiteY391" fmla="*/ 477776 h 2468044"/>
                <a:gd name="connsiteX392" fmla="*/ 1076316 w 1906136"/>
                <a:gd name="connsiteY392" fmla="*/ 473430 h 2468044"/>
                <a:gd name="connsiteX393" fmla="*/ 1072280 w 1906136"/>
                <a:gd name="connsiteY393" fmla="*/ 470325 h 2468044"/>
                <a:gd name="connsiteX394" fmla="*/ 1072280 w 1906136"/>
                <a:gd name="connsiteY394" fmla="*/ 461012 h 2468044"/>
                <a:gd name="connsiteX395" fmla="*/ 1052411 w 1906136"/>
                <a:gd name="connsiteY395" fmla="*/ 461012 h 2468044"/>
                <a:gd name="connsiteX396" fmla="*/ 1052411 w 1906136"/>
                <a:gd name="connsiteY396" fmla="*/ 441143 h 2468044"/>
                <a:gd name="connsiteX397" fmla="*/ 1048375 w 1906136"/>
                <a:gd name="connsiteY397" fmla="*/ 421275 h 2468044"/>
                <a:gd name="connsiteX398" fmla="*/ 1042166 w 1906136"/>
                <a:gd name="connsiteY398" fmla="*/ 406684 h 2468044"/>
                <a:gd name="connsiteX399" fmla="*/ 1042166 w 1906136"/>
                <a:gd name="connsiteY399" fmla="*/ 382469 h 2468044"/>
                <a:gd name="connsiteX400" fmla="*/ 1048375 w 1906136"/>
                <a:gd name="connsiteY400" fmla="*/ 365705 h 2468044"/>
                <a:gd name="connsiteX401" fmla="*/ 1057689 w 1906136"/>
                <a:gd name="connsiteY401" fmla="*/ 355150 h 2468044"/>
                <a:gd name="connsiteX402" fmla="*/ 1072280 w 1906136"/>
                <a:gd name="connsiteY402" fmla="*/ 345837 h 2468044"/>
                <a:gd name="connsiteX403" fmla="*/ 1089044 w 1906136"/>
                <a:gd name="connsiteY403" fmla="*/ 340559 h 2468044"/>
                <a:gd name="connsiteX404" fmla="*/ 1089044 w 1906136"/>
                <a:gd name="connsiteY404" fmla="*/ 335282 h 2468044"/>
                <a:gd name="connsiteX405" fmla="*/ 1086871 w 1906136"/>
                <a:gd name="connsiteY405" fmla="*/ 329073 h 2468044"/>
                <a:gd name="connsiteX406" fmla="*/ 1086871 w 1906136"/>
                <a:gd name="connsiteY406" fmla="*/ 325968 h 2468044"/>
                <a:gd name="connsiteX407" fmla="*/ 1084698 w 1906136"/>
                <a:gd name="connsiteY407" fmla="*/ 323795 h 2468044"/>
                <a:gd name="connsiteX408" fmla="*/ 1083766 w 1906136"/>
                <a:gd name="connsiteY408" fmla="*/ 320691 h 2468044"/>
                <a:gd name="connsiteX409" fmla="*/ 1081593 w 1906136"/>
                <a:gd name="connsiteY409" fmla="*/ 316344 h 2468044"/>
                <a:gd name="connsiteX410" fmla="*/ 1072280 w 1906136"/>
                <a:gd name="connsiteY410" fmla="*/ 316344 h 2468044"/>
                <a:gd name="connsiteX411" fmla="*/ 1072280 w 1906136"/>
                <a:gd name="connsiteY411" fmla="*/ 313240 h 2468044"/>
                <a:gd name="connsiteX412" fmla="*/ 1079420 w 1906136"/>
                <a:gd name="connsiteY412" fmla="*/ 314171 h 2468044"/>
                <a:gd name="connsiteX413" fmla="*/ 1083456 w 1906136"/>
                <a:gd name="connsiteY413" fmla="*/ 316344 h 2468044"/>
                <a:gd name="connsiteX414" fmla="*/ 1088733 w 1906136"/>
                <a:gd name="connsiteY414" fmla="*/ 318517 h 2468044"/>
                <a:gd name="connsiteX415" fmla="*/ 1094011 w 1906136"/>
                <a:gd name="connsiteY415" fmla="*/ 320691 h 2468044"/>
                <a:gd name="connsiteX416" fmla="*/ 1101151 w 1906136"/>
                <a:gd name="connsiteY416" fmla="*/ 320691 h 2468044"/>
                <a:gd name="connsiteX417" fmla="*/ 1105187 w 1906136"/>
                <a:gd name="connsiteY417" fmla="*/ 307031 h 2468044"/>
                <a:gd name="connsiteX418" fmla="*/ 1108291 w 1906136"/>
                <a:gd name="connsiteY418" fmla="*/ 298649 h 2468044"/>
                <a:gd name="connsiteX419" fmla="*/ 1115432 w 1906136"/>
                <a:gd name="connsiteY419" fmla="*/ 291198 h 2468044"/>
                <a:gd name="connsiteX420" fmla="*/ 1124745 w 1906136"/>
                <a:gd name="connsiteY420" fmla="*/ 283748 h 2468044"/>
                <a:gd name="connsiteX421" fmla="*/ 1126918 w 1906136"/>
                <a:gd name="connsiteY421" fmla="*/ 279401 h 2468044"/>
                <a:gd name="connsiteX422" fmla="*/ 1130023 w 1906136"/>
                <a:gd name="connsiteY422" fmla="*/ 276297 h 2468044"/>
                <a:gd name="connsiteX423" fmla="*/ 1132196 w 1906136"/>
                <a:gd name="connsiteY423" fmla="*/ 271951 h 2468044"/>
                <a:gd name="connsiteX424" fmla="*/ 1132196 w 1906136"/>
                <a:gd name="connsiteY424" fmla="*/ 266673 h 2468044"/>
                <a:gd name="connsiteX425" fmla="*/ 1130023 w 1906136"/>
                <a:gd name="connsiteY425" fmla="*/ 261395 h 2468044"/>
                <a:gd name="connsiteX426" fmla="*/ 1127849 w 1906136"/>
                <a:gd name="connsiteY426" fmla="*/ 259222 h 2468044"/>
                <a:gd name="connsiteX427" fmla="*/ 1126918 w 1906136"/>
                <a:gd name="connsiteY427" fmla="*/ 257049 h 2468044"/>
                <a:gd name="connsiteX428" fmla="*/ 1124745 w 1906136"/>
                <a:gd name="connsiteY428" fmla="*/ 254876 h 2468044"/>
                <a:gd name="connsiteX429" fmla="*/ 1120709 w 1906136"/>
                <a:gd name="connsiteY429" fmla="*/ 251772 h 2468044"/>
                <a:gd name="connsiteX430" fmla="*/ 1117605 w 1906136"/>
                <a:gd name="connsiteY430" fmla="*/ 251772 h 2468044"/>
                <a:gd name="connsiteX431" fmla="*/ 1117605 w 1906136"/>
                <a:gd name="connsiteY431" fmla="*/ 247736 h 2468044"/>
                <a:gd name="connsiteX432" fmla="*/ 1135300 w 1906136"/>
                <a:gd name="connsiteY432" fmla="*/ 252082 h 2468044"/>
                <a:gd name="connsiteX433" fmla="*/ 1147718 w 1906136"/>
                <a:gd name="connsiteY433" fmla="*/ 259533 h 2468044"/>
                <a:gd name="connsiteX434" fmla="*/ 1157031 w 1906136"/>
                <a:gd name="connsiteY434" fmla="*/ 259533 h 2468044"/>
                <a:gd name="connsiteX435" fmla="*/ 1159205 w 1906136"/>
                <a:gd name="connsiteY435" fmla="*/ 241527 h 2468044"/>
                <a:gd name="connsiteX436" fmla="*/ 1161378 w 1906136"/>
                <a:gd name="connsiteY436" fmla="*/ 230040 h 2468044"/>
                <a:gd name="connsiteX437" fmla="*/ 1157342 w 1906136"/>
                <a:gd name="connsiteY437" fmla="*/ 219485 h 2468044"/>
                <a:gd name="connsiteX438" fmla="*/ 1157342 w 1906136"/>
                <a:gd name="connsiteY438" fmla="*/ 215139 h 2468044"/>
                <a:gd name="connsiteX439" fmla="*/ 1208255 w 1906136"/>
                <a:gd name="connsiteY439" fmla="*/ 212034 h 2468044"/>
                <a:gd name="connsiteX440" fmla="*/ 1208255 w 1906136"/>
                <a:gd name="connsiteY440" fmla="*/ 205826 h 2468044"/>
                <a:gd name="connsiteX441" fmla="*/ 1206082 w 1906136"/>
                <a:gd name="connsiteY441" fmla="*/ 202721 h 2468044"/>
                <a:gd name="connsiteX442" fmla="*/ 1206082 w 1906136"/>
                <a:gd name="connsiteY442" fmla="*/ 200548 h 2468044"/>
                <a:gd name="connsiteX443" fmla="*/ 1205151 w 1906136"/>
                <a:gd name="connsiteY443" fmla="*/ 198375 h 2468044"/>
                <a:gd name="connsiteX444" fmla="*/ 1202977 w 1906136"/>
                <a:gd name="connsiteY444" fmla="*/ 197444 h 2468044"/>
                <a:gd name="connsiteX445" fmla="*/ 1200804 w 1906136"/>
                <a:gd name="connsiteY445" fmla="*/ 195270 h 2468044"/>
                <a:gd name="connsiteX446" fmla="*/ 1200804 w 1906136"/>
                <a:gd name="connsiteY446" fmla="*/ 190924 h 2468044"/>
                <a:gd name="connsiteX447" fmla="*/ 1206082 w 1906136"/>
                <a:gd name="connsiteY447" fmla="*/ 193097 h 2468044"/>
                <a:gd name="connsiteX448" fmla="*/ 1210118 w 1906136"/>
                <a:gd name="connsiteY448" fmla="*/ 195270 h 2468044"/>
                <a:gd name="connsiteX449" fmla="*/ 1213222 w 1906136"/>
                <a:gd name="connsiteY449" fmla="*/ 197444 h 2468044"/>
                <a:gd name="connsiteX450" fmla="*/ 1217258 w 1906136"/>
                <a:gd name="connsiteY450" fmla="*/ 198375 h 2468044"/>
                <a:gd name="connsiteX451" fmla="*/ 1224398 w 1906136"/>
                <a:gd name="connsiteY451" fmla="*/ 198375 h 2468044"/>
                <a:gd name="connsiteX452" fmla="*/ 1226571 w 1906136"/>
                <a:gd name="connsiteY452" fmla="*/ 187820 h 2468044"/>
                <a:gd name="connsiteX453" fmla="*/ 1229676 w 1906136"/>
                <a:gd name="connsiteY453" fmla="*/ 173229 h 2468044"/>
                <a:gd name="connsiteX454" fmla="*/ 1233711 w 1906136"/>
                <a:gd name="connsiteY454" fmla="*/ 154292 h 2468044"/>
                <a:gd name="connsiteX455" fmla="*/ 1234643 w 1906136"/>
                <a:gd name="connsiteY455" fmla="*/ 138459 h 2468044"/>
                <a:gd name="connsiteX456" fmla="*/ 1236816 w 1906136"/>
                <a:gd name="connsiteY456" fmla="*/ 125731 h 2468044"/>
                <a:gd name="connsiteX457" fmla="*/ 1236816 w 1906136"/>
                <a:gd name="connsiteY457" fmla="*/ 118280 h 2468044"/>
                <a:gd name="connsiteX458" fmla="*/ 1236816 w 1906136"/>
                <a:gd name="connsiteY458" fmla="*/ 103689 h 2468044"/>
                <a:gd name="connsiteX459" fmla="*/ 1229676 w 1906136"/>
                <a:gd name="connsiteY459" fmla="*/ 97480 h 2468044"/>
                <a:gd name="connsiteX460" fmla="*/ 1220362 w 1906136"/>
                <a:gd name="connsiteY460" fmla="*/ 99653 h 2468044"/>
                <a:gd name="connsiteX461" fmla="*/ 1211980 w 1906136"/>
                <a:gd name="connsiteY461" fmla="*/ 103999 h 2468044"/>
                <a:gd name="connsiteX462" fmla="*/ 1204840 w 1906136"/>
                <a:gd name="connsiteY462" fmla="*/ 103999 h 2468044"/>
                <a:gd name="connsiteX463" fmla="*/ 1202667 w 1906136"/>
                <a:gd name="connsiteY463" fmla="*/ 99653 h 2468044"/>
                <a:gd name="connsiteX464" fmla="*/ 1198631 w 1906136"/>
                <a:gd name="connsiteY464" fmla="*/ 97480 h 2468044"/>
                <a:gd name="connsiteX465" fmla="*/ 1197700 w 1906136"/>
                <a:gd name="connsiteY465" fmla="*/ 94376 h 2468044"/>
                <a:gd name="connsiteX466" fmla="*/ 1193664 w 1906136"/>
                <a:gd name="connsiteY466" fmla="*/ 90029 h 2468044"/>
                <a:gd name="connsiteX467" fmla="*/ 1191491 w 1906136"/>
                <a:gd name="connsiteY467" fmla="*/ 86925 h 2468044"/>
                <a:gd name="connsiteX468" fmla="*/ 1188386 w 1906136"/>
                <a:gd name="connsiteY468" fmla="*/ 84752 h 2468044"/>
                <a:gd name="connsiteX469" fmla="*/ 1184351 w 1906136"/>
                <a:gd name="connsiteY469" fmla="*/ 82579 h 2468044"/>
                <a:gd name="connsiteX470" fmla="*/ 1181246 w 1906136"/>
                <a:gd name="connsiteY470" fmla="*/ 82579 h 2468044"/>
                <a:gd name="connsiteX471" fmla="*/ 1177210 w 1906136"/>
                <a:gd name="connsiteY471" fmla="*/ 86925 h 2468044"/>
                <a:gd name="connsiteX472" fmla="*/ 1166655 w 1906136"/>
                <a:gd name="connsiteY472" fmla="*/ 96238 h 2468044"/>
                <a:gd name="connsiteX473" fmla="*/ 1162619 w 1906136"/>
                <a:gd name="connsiteY473" fmla="*/ 108966 h 2468044"/>
                <a:gd name="connsiteX474" fmla="*/ 1162619 w 1906136"/>
                <a:gd name="connsiteY474" fmla="*/ 121695 h 2468044"/>
                <a:gd name="connsiteX475" fmla="*/ 1164793 w 1906136"/>
                <a:gd name="connsiteY475" fmla="*/ 134423 h 2468044"/>
                <a:gd name="connsiteX476" fmla="*/ 1164793 w 1906136"/>
                <a:gd name="connsiteY476" fmla="*/ 147151 h 2468044"/>
                <a:gd name="connsiteX477" fmla="*/ 1157652 w 1906136"/>
                <a:gd name="connsiteY477" fmla="*/ 163915 h 2468044"/>
                <a:gd name="connsiteX478" fmla="*/ 1148339 w 1906136"/>
                <a:gd name="connsiteY478" fmla="*/ 178506 h 2468044"/>
                <a:gd name="connsiteX479" fmla="*/ 1143061 w 1906136"/>
                <a:gd name="connsiteY479" fmla="*/ 176333 h 2468044"/>
                <a:gd name="connsiteX480" fmla="*/ 1139957 w 1906136"/>
                <a:gd name="connsiteY480" fmla="*/ 175402 h 2468044"/>
                <a:gd name="connsiteX481" fmla="*/ 1137784 w 1906136"/>
                <a:gd name="connsiteY481" fmla="*/ 173229 h 2468044"/>
                <a:gd name="connsiteX482" fmla="*/ 1135611 w 1906136"/>
                <a:gd name="connsiteY482" fmla="*/ 171056 h 2468044"/>
                <a:gd name="connsiteX483" fmla="*/ 1132506 w 1906136"/>
                <a:gd name="connsiteY483" fmla="*/ 167951 h 2468044"/>
                <a:gd name="connsiteX484" fmla="*/ 1134679 w 1906136"/>
                <a:gd name="connsiteY484" fmla="*/ 161742 h 2468044"/>
                <a:gd name="connsiteX485" fmla="*/ 1134679 w 1906136"/>
                <a:gd name="connsiteY485" fmla="*/ 153360 h 2468044"/>
                <a:gd name="connsiteX486" fmla="*/ 1135611 w 1906136"/>
                <a:gd name="connsiteY486" fmla="*/ 140632 h 2468044"/>
                <a:gd name="connsiteX487" fmla="*/ 1137784 w 1906136"/>
                <a:gd name="connsiteY487" fmla="*/ 126041 h 2468044"/>
                <a:gd name="connsiteX488" fmla="*/ 1137784 w 1906136"/>
                <a:gd name="connsiteY488" fmla="*/ 114244 h 2468044"/>
                <a:gd name="connsiteX489" fmla="*/ 1128470 w 1906136"/>
                <a:gd name="connsiteY489" fmla="*/ 118590 h 2468044"/>
                <a:gd name="connsiteX490" fmla="*/ 1123193 w 1906136"/>
                <a:gd name="connsiteY490" fmla="*/ 123868 h 2468044"/>
                <a:gd name="connsiteX491" fmla="*/ 1117915 w 1906136"/>
                <a:gd name="connsiteY491" fmla="*/ 129145 h 2468044"/>
                <a:gd name="connsiteX492" fmla="*/ 1112638 w 1906136"/>
                <a:gd name="connsiteY492" fmla="*/ 134423 h 2468044"/>
                <a:gd name="connsiteX493" fmla="*/ 1101151 w 1906136"/>
                <a:gd name="connsiteY493" fmla="*/ 134423 h 2468044"/>
                <a:gd name="connsiteX494" fmla="*/ 1098047 w 1906136"/>
                <a:gd name="connsiteY494" fmla="*/ 119832 h 2468044"/>
                <a:gd name="connsiteX495" fmla="*/ 1098047 w 1906136"/>
                <a:gd name="connsiteY495" fmla="*/ 103999 h 2468044"/>
                <a:gd name="connsiteX496" fmla="*/ 1071969 w 1906136"/>
                <a:gd name="connsiteY496" fmla="*/ 103999 h 2468044"/>
                <a:gd name="connsiteX497" fmla="*/ 1076005 w 1906136"/>
                <a:gd name="connsiteY497" fmla="*/ 96549 h 2468044"/>
                <a:gd name="connsiteX498" fmla="*/ 1076936 w 1906136"/>
                <a:gd name="connsiteY498" fmla="*/ 90340 h 2468044"/>
                <a:gd name="connsiteX499" fmla="*/ 1079110 w 1906136"/>
                <a:gd name="connsiteY499" fmla="*/ 85062 h 2468044"/>
                <a:gd name="connsiteX500" fmla="*/ 1083145 w 1906136"/>
                <a:gd name="connsiteY500" fmla="*/ 81958 h 2468044"/>
                <a:gd name="connsiteX501" fmla="*/ 1088423 w 1906136"/>
                <a:gd name="connsiteY501" fmla="*/ 77611 h 2468044"/>
                <a:gd name="connsiteX502" fmla="*/ 1088423 w 1906136"/>
                <a:gd name="connsiteY502" fmla="*/ 70161 h 2468044"/>
                <a:gd name="connsiteX503" fmla="*/ 1088423 w 1906136"/>
                <a:gd name="connsiteY503" fmla="*/ 62710 h 2468044"/>
                <a:gd name="connsiteX504" fmla="*/ 1086250 w 1906136"/>
                <a:gd name="connsiteY504" fmla="*/ 59606 h 2468044"/>
                <a:gd name="connsiteX505" fmla="*/ 1083145 w 1906136"/>
                <a:gd name="connsiteY505" fmla="*/ 55259 h 2468044"/>
                <a:gd name="connsiteX506" fmla="*/ 1079110 w 1906136"/>
                <a:gd name="connsiteY506" fmla="*/ 52155 h 2468044"/>
                <a:gd name="connsiteX507" fmla="*/ 1071969 w 1906136"/>
                <a:gd name="connsiteY507" fmla="*/ 49982 h 2468044"/>
                <a:gd name="connsiteX508" fmla="*/ 1074142 w 1906136"/>
                <a:gd name="connsiteY508" fmla="*/ 42531 h 2468044"/>
                <a:gd name="connsiteX509" fmla="*/ 1076316 w 1906136"/>
                <a:gd name="connsiteY509" fmla="*/ 39427 h 2468044"/>
                <a:gd name="connsiteX510" fmla="*/ 1077247 w 1906136"/>
                <a:gd name="connsiteY510" fmla="*/ 35080 h 2468044"/>
                <a:gd name="connsiteX511" fmla="*/ 1079420 w 1906136"/>
                <a:gd name="connsiteY511" fmla="*/ 29803 h 2468044"/>
                <a:gd name="connsiteX512" fmla="*/ 1081593 w 1906136"/>
                <a:gd name="connsiteY512" fmla="*/ 25457 h 2468044"/>
                <a:gd name="connsiteX513" fmla="*/ 1079420 w 1906136"/>
                <a:gd name="connsiteY513" fmla="*/ 22352 h 2468044"/>
                <a:gd name="connsiteX514" fmla="*/ 1076316 w 1906136"/>
                <a:gd name="connsiteY514" fmla="*/ 18006 h 2468044"/>
                <a:gd name="connsiteX515" fmla="*/ 1074142 w 1906136"/>
                <a:gd name="connsiteY515" fmla="*/ 17075 h 2468044"/>
                <a:gd name="connsiteX516" fmla="*/ 1071969 w 1906136"/>
                <a:gd name="connsiteY516" fmla="*/ 14901 h 2468044"/>
                <a:gd name="connsiteX517" fmla="*/ 1069796 w 1906136"/>
                <a:gd name="connsiteY517" fmla="*/ 12728 h 2468044"/>
                <a:gd name="connsiteX518" fmla="*/ 1069796 w 1906136"/>
                <a:gd name="connsiteY518" fmla="*/ 7451 h 2468044"/>
                <a:gd name="connsiteX519" fmla="*/ 1068865 w 1906136"/>
                <a:gd name="connsiteY519" fmla="*/ 0 h 2468044"/>
                <a:gd name="connsiteX520" fmla="*/ 1057378 w 1906136"/>
                <a:gd name="connsiteY520" fmla="*/ 2173 h 2468044"/>
                <a:gd name="connsiteX521" fmla="*/ 1046823 w 1906136"/>
                <a:gd name="connsiteY521" fmla="*/ 5278 h 2468044"/>
                <a:gd name="connsiteX522" fmla="*/ 1037510 w 1906136"/>
                <a:gd name="connsiteY522" fmla="*/ 9624 h 2468044"/>
                <a:gd name="connsiteX523" fmla="*/ 1025092 w 1906136"/>
                <a:gd name="connsiteY523" fmla="*/ 29492 h 2468044"/>
                <a:gd name="connsiteX524" fmla="*/ 1021056 w 1906136"/>
                <a:gd name="connsiteY524" fmla="*/ 47498 h 2468044"/>
                <a:gd name="connsiteX525" fmla="*/ 1023229 w 1906136"/>
                <a:gd name="connsiteY525" fmla="*/ 66435 h 2468044"/>
                <a:gd name="connsiteX526" fmla="*/ 1032543 w 1906136"/>
                <a:gd name="connsiteY526" fmla="*/ 82268 h 2468044"/>
                <a:gd name="connsiteX527" fmla="*/ 1044960 w 1906136"/>
                <a:gd name="connsiteY527" fmla="*/ 96859 h 2468044"/>
                <a:gd name="connsiteX528" fmla="*/ 1047134 w 1906136"/>
                <a:gd name="connsiteY528" fmla="*/ 104310 h 2468044"/>
                <a:gd name="connsiteX529" fmla="*/ 1044960 w 1906136"/>
                <a:gd name="connsiteY529" fmla="*/ 118901 h 2468044"/>
                <a:gd name="connsiteX530" fmla="*/ 1044960 w 1906136"/>
                <a:gd name="connsiteY530" fmla="*/ 135665 h 2468044"/>
                <a:gd name="connsiteX531" fmla="*/ 1044960 w 1906136"/>
                <a:gd name="connsiteY531" fmla="*/ 150256 h 2468044"/>
                <a:gd name="connsiteX532" fmla="*/ 1032543 w 1906136"/>
                <a:gd name="connsiteY532" fmla="*/ 150256 h 2468044"/>
                <a:gd name="connsiteX533" fmla="*/ 1032543 w 1906136"/>
                <a:gd name="connsiteY533" fmla="*/ 153360 h 2468044"/>
                <a:gd name="connsiteX534" fmla="*/ 1030369 w 1906136"/>
                <a:gd name="connsiteY534" fmla="*/ 159569 h 2468044"/>
                <a:gd name="connsiteX535" fmla="*/ 1030369 w 1906136"/>
                <a:gd name="connsiteY535" fmla="*/ 162674 h 2468044"/>
                <a:gd name="connsiteX536" fmla="*/ 1028196 w 1906136"/>
                <a:gd name="connsiteY536" fmla="*/ 170124 h 2468044"/>
                <a:gd name="connsiteX537" fmla="*/ 1019814 w 1906136"/>
                <a:gd name="connsiteY537" fmla="*/ 153360 h 2468044"/>
                <a:gd name="connsiteX538" fmla="*/ 1012674 w 1906136"/>
                <a:gd name="connsiteY538" fmla="*/ 137528 h 2468044"/>
                <a:gd name="connsiteX539" fmla="*/ 988770 w 1906136"/>
                <a:gd name="connsiteY539" fmla="*/ 137528 h 2468044"/>
                <a:gd name="connsiteX540" fmla="*/ 988770 w 1906136"/>
                <a:gd name="connsiteY540" fmla="*/ 150256 h 2468044"/>
                <a:gd name="connsiteX541" fmla="*/ 986597 w 1906136"/>
                <a:gd name="connsiteY541" fmla="*/ 152429 h 2468044"/>
                <a:gd name="connsiteX542" fmla="*/ 984424 w 1906136"/>
                <a:gd name="connsiteY542" fmla="*/ 153360 h 2468044"/>
                <a:gd name="connsiteX543" fmla="*/ 983492 w 1906136"/>
                <a:gd name="connsiteY543" fmla="*/ 155533 h 2468044"/>
                <a:gd name="connsiteX544" fmla="*/ 981319 w 1906136"/>
                <a:gd name="connsiteY544" fmla="*/ 157706 h 2468044"/>
                <a:gd name="connsiteX545" fmla="*/ 962692 w 1906136"/>
                <a:gd name="connsiteY545" fmla="*/ 157706 h 2468044"/>
                <a:gd name="connsiteX546" fmla="*/ 950275 w 1906136"/>
                <a:gd name="connsiteY546" fmla="*/ 155533 h 2468044"/>
                <a:gd name="connsiteX547" fmla="*/ 937857 w 1906136"/>
                <a:gd name="connsiteY547" fmla="*/ 153360 h 2468044"/>
                <a:gd name="connsiteX548" fmla="*/ 925439 w 1906136"/>
                <a:gd name="connsiteY548" fmla="*/ 150256 h 2468044"/>
                <a:gd name="connsiteX549" fmla="*/ 905570 w 1906136"/>
                <a:gd name="connsiteY549" fmla="*/ 150256 h 2468044"/>
                <a:gd name="connsiteX550" fmla="*/ 901535 w 1906136"/>
                <a:gd name="connsiteY550" fmla="*/ 142805 h 2468044"/>
                <a:gd name="connsiteX551" fmla="*/ 898430 w 1906136"/>
                <a:gd name="connsiteY551" fmla="*/ 139701 h 2468044"/>
                <a:gd name="connsiteX552" fmla="*/ 894394 w 1906136"/>
                <a:gd name="connsiteY552" fmla="*/ 133492 h 2468044"/>
                <a:gd name="connsiteX553" fmla="*/ 889117 w 1906136"/>
                <a:gd name="connsiteY553" fmla="*/ 130387 h 2468044"/>
                <a:gd name="connsiteX554" fmla="*/ 889117 w 1906136"/>
                <a:gd name="connsiteY554" fmla="*/ 117659 h 2468044"/>
                <a:gd name="connsiteX555" fmla="*/ 842239 w 1906136"/>
                <a:gd name="connsiteY555" fmla="*/ 122937 h 2468044"/>
                <a:gd name="connsiteX556" fmla="*/ 842239 w 1906136"/>
                <a:gd name="connsiteY556" fmla="*/ 126041 h 2468044"/>
                <a:gd name="connsiteX557" fmla="*/ 838204 w 1906136"/>
                <a:gd name="connsiteY557" fmla="*/ 126041 h 2468044"/>
                <a:gd name="connsiteX558" fmla="*/ 838204 w 1906136"/>
                <a:gd name="connsiteY558" fmla="*/ 132250 h 2468044"/>
                <a:gd name="connsiteX559" fmla="*/ 840377 w 1906136"/>
                <a:gd name="connsiteY559" fmla="*/ 135354 h 2468044"/>
                <a:gd name="connsiteX560" fmla="*/ 842550 w 1906136"/>
                <a:gd name="connsiteY560" fmla="*/ 139701 h 2468044"/>
                <a:gd name="connsiteX561" fmla="*/ 843481 w 1906136"/>
                <a:gd name="connsiteY561" fmla="*/ 140632 h 2468044"/>
                <a:gd name="connsiteX562" fmla="*/ 845654 w 1906136"/>
                <a:gd name="connsiteY562" fmla="*/ 145910 h 2468044"/>
                <a:gd name="connsiteX563" fmla="*/ 877941 w 1906136"/>
                <a:gd name="connsiteY563" fmla="*/ 145910 h 2468044"/>
                <a:gd name="connsiteX564" fmla="*/ 877941 w 1906136"/>
                <a:gd name="connsiteY564" fmla="*/ 150256 h 2468044"/>
                <a:gd name="connsiteX565" fmla="*/ 870800 w 1906136"/>
                <a:gd name="connsiteY565" fmla="*/ 152429 h 2468044"/>
                <a:gd name="connsiteX566" fmla="*/ 865523 w 1906136"/>
                <a:gd name="connsiteY566" fmla="*/ 153360 h 2468044"/>
                <a:gd name="connsiteX567" fmla="*/ 858383 w 1906136"/>
                <a:gd name="connsiteY567" fmla="*/ 153360 h 2468044"/>
                <a:gd name="connsiteX568" fmla="*/ 849069 w 1906136"/>
                <a:gd name="connsiteY568" fmla="*/ 153360 h 2468044"/>
                <a:gd name="connsiteX569" fmla="*/ 849069 w 1906136"/>
                <a:gd name="connsiteY569" fmla="*/ 189993 h 2468044"/>
                <a:gd name="connsiteX570" fmla="*/ 840687 w 1906136"/>
                <a:gd name="connsiteY570" fmla="*/ 179438 h 2468044"/>
                <a:gd name="connsiteX571" fmla="*/ 831374 w 1906136"/>
                <a:gd name="connsiteY571" fmla="*/ 167951 h 2468044"/>
                <a:gd name="connsiteX572" fmla="*/ 822060 w 1906136"/>
                <a:gd name="connsiteY572" fmla="*/ 157396 h 2468044"/>
                <a:gd name="connsiteX573" fmla="*/ 813678 w 1906136"/>
                <a:gd name="connsiteY573" fmla="*/ 155223 h 2468044"/>
                <a:gd name="connsiteX574" fmla="*/ 799087 w 1906136"/>
                <a:gd name="connsiteY574" fmla="*/ 155223 h 2468044"/>
                <a:gd name="connsiteX575" fmla="*/ 782323 w 1906136"/>
                <a:gd name="connsiteY575" fmla="*/ 155223 h 2468044"/>
                <a:gd name="connsiteX576" fmla="*/ 765559 w 1906136"/>
                <a:gd name="connsiteY576" fmla="*/ 153050 h 2468044"/>
                <a:gd name="connsiteX577" fmla="*/ 753141 w 1906136"/>
                <a:gd name="connsiteY577" fmla="*/ 153050 h 2468044"/>
                <a:gd name="connsiteX578" fmla="*/ 755315 w 1906136"/>
                <a:gd name="connsiteY578" fmla="*/ 149945 h 2468044"/>
                <a:gd name="connsiteX579" fmla="*/ 756246 w 1906136"/>
                <a:gd name="connsiteY579" fmla="*/ 147772 h 2468044"/>
                <a:gd name="connsiteX580" fmla="*/ 756246 w 1906136"/>
                <a:gd name="connsiteY580" fmla="*/ 145599 h 2468044"/>
                <a:gd name="connsiteX581" fmla="*/ 758419 w 1906136"/>
                <a:gd name="connsiteY581" fmla="*/ 144668 h 2468044"/>
                <a:gd name="connsiteX582" fmla="*/ 762455 w 1906136"/>
                <a:gd name="connsiteY582" fmla="*/ 142495 h 2468044"/>
                <a:gd name="connsiteX583" fmla="*/ 765559 w 1906136"/>
                <a:gd name="connsiteY583" fmla="*/ 140321 h 2468044"/>
                <a:gd name="connsiteX584" fmla="*/ 763386 w 1906136"/>
                <a:gd name="connsiteY584" fmla="*/ 137217 h 2468044"/>
                <a:gd name="connsiteX585" fmla="*/ 760282 w 1906136"/>
                <a:gd name="connsiteY585" fmla="*/ 129766 h 2468044"/>
                <a:gd name="connsiteX586" fmla="*/ 756246 w 1906136"/>
                <a:gd name="connsiteY586" fmla="*/ 124489 h 2468044"/>
                <a:gd name="connsiteX587" fmla="*/ 753141 w 1906136"/>
                <a:gd name="connsiteY587" fmla="*/ 120143 h 2468044"/>
                <a:gd name="connsiteX588" fmla="*/ 749106 w 1906136"/>
                <a:gd name="connsiteY588" fmla="*/ 117038 h 2468044"/>
                <a:gd name="connsiteX589" fmla="*/ 746001 w 1906136"/>
                <a:gd name="connsiteY589" fmla="*/ 117038 h 2468044"/>
                <a:gd name="connsiteX590" fmla="*/ 742897 w 1906136"/>
                <a:gd name="connsiteY590" fmla="*/ 117969 h 2468044"/>
                <a:gd name="connsiteX591" fmla="*/ 736688 w 1906136"/>
                <a:gd name="connsiteY591" fmla="*/ 120143 h 2468044"/>
                <a:gd name="connsiteX592" fmla="*/ 733583 w 1906136"/>
                <a:gd name="connsiteY592" fmla="*/ 122316 h 2468044"/>
                <a:gd name="connsiteX593" fmla="*/ 728306 w 1906136"/>
                <a:gd name="connsiteY593" fmla="*/ 122316 h 2468044"/>
                <a:gd name="connsiteX594" fmla="*/ 722097 w 1906136"/>
                <a:gd name="connsiteY594" fmla="*/ 122316 h 2468044"/>
                <a:gd name="connsiteX595" fmla="*/ 706575 w 1906136"/>
                <a:gd name="connsiteY595" fmla="*/ 110829 h 2468044"/>
                <a:gd name="connsiteX596" fmla="*/ 689811 w 1906136"/>
                <a:gd name="connsiteY596" fmla="*/ 98101 h 2468044"/>
                <a:gd name="connsiteX597" fmla="*/ 673046 w 1906136"/>
                <a:gd name="connsiteY597" fmla="*/ 85373 h 2468044"/>
                <a:gd name="connsiteX598" fmla="*/ 653178 w 1906136"/>
                <a:gd name="connsiteY598" fmla="*/ 80095 h 2468044"/>
                <a:gd name="connsiteX599" fmla="*/ 649142 w 1906136"/>
                <a:gd name="connsiteY599" fmla="*/ 81026 h 2468044"/>
                <a:gd name="connsiteX600" fmla="*/ 643865 w 1906136"/>
                <a:gd name="connsiteY600" fmla="*/ 83199 h 2468044"/>
                <a:gd name="connsiteX601" fmla="*/ 640760 w 1906136"/>
                <a:gd name="connsiteY601" fmla="*/ 87546 h 2468044"/>
                <a:gd name="connsiteX602" fmla="*/ 635482 w 1906136"/>
                <a:gd name="connsiteY602" fmla="*/ 90650 h 2468044"/>
                <a:gd name="connsiteX603" fmla="*/ 629274 w 1906136"/>
                <a:gd name="connsiteY603" fmla="*/ 92823 h 2468044"/>
                <a:gd name="connsiteX604" fmla="*/ 628342 w 1906136"/>
                <a:gd name="connsiteY604" fmla="*/ 88477 h 2468044"/>
                <a:gd name="connsiteX605" fmla="*/ 626169 w 1906136"/>
                <a:gd name="connsiteY605" fmla="*/ 85373 h 2468044"/>
                <a:gd name="connsiteX606" fmla="*/ 622133 w 1906136"/>
                <a:gd name="connsiteY606" fmla="*/ 80095 h 2468044"/>
                <a:gd name="connsiteX607" fmla="*/ 621202 w 1906136"/>
                <a:gd name="connsiteY607" fmla="*/ 80095 h 2468044"/>
                <a:gd name="connsiteX608" fmla="*/ 617166 w 1906136"/>
                <a:gd name="connsiteY608" fmla="*/ 80095 h 2468044"/>
                <a:gd name="connsiteX609" fmla="*/ 614993 w 1906136"/>
                <a:gd name="connsiteY609" fmla="*/ 81026 h 2468044"/>
                <a:gd name="connsiteX610" fmla="*/ 611889 w 1906136"/>
                <a:gd name="connsiteY610" fmla="*/ 83199 h 2468044"/>
                <a:gd name="connsiteX611" fmla="*/ 609715 w 1906136"/>
                <a:gd name="connsiteY611" fmla="*/ 85373 h 2468044"/>
                <a:gd name="connsiteX612" fmla="*/ 606611 w 1906136"/>
                <a:gd name="connsiteY612" fmla="*/ 88477 h 2468044"/>
                <a:gd name="connsiteX613" fmla="*/ 592951 w 1906136"/>
                <a:gd name="connsiteY613" fmla="*/ 85373 h 2468044"/>
                <a:gd name="connsiteX614" fmla="*/ 584569 w 1906136"/>
                <a:gd name="connsiteY614" fmla="*/ 77922 h 2468044"/>
                <a:gd name="connsiteX615" fmla="*/ 578360 w 1906136"/>
                <a:gd name="connsiteY615" fmla="*/ 68609 h 2468044"/>
                <a:gd name="connsiteX616" fmla="*/ 573083 w 1906136"/>
                <a:gd name="connsiteY616" fmla="*/ 55880 h 2468044"/>
                <a:gd name="connsiteX617" fmla="*/ 569978 w 1906136"/>
                <a:gd name="connsiteY617" fmla="*/ 58985 h 2468044"/>
                <a:gd name="connsiteX618" fmla="*/ 565943 w 1906136"/>
                <a:gd name="connsiteY618" fmla="*/ 65194 h 2468044"/>
                <a:gd name="connsiteX619" fmla="*/ 563770 w 1906136"/>
                <a:gd name="connsiteY619" fmla="*/ 70471 h 2468044"/>
                <a:gd name="connsiteX620" fmla="*/ 562838 w 1906136"/>
                <a:gd name="connsiteY620" fmla="*/ 75749 h 2468044"/>
                <a:gd name="connsiteX621" fmla="*/ 546074 w 1906136"/>
                <a:gd name="connsiteY621" fmla="*/ 77922 h 2468044"/>
                <a:gd name="connsiteX622" fmla="*/ 533656 w 1906136"/>
                <a:gd name="connsiteY622" fmla="*/ 77922 h 2468044"/>
                <a:gd name="connsiteX623" fmla="*/ 521238 w 1906136"/>
                <a:gd name="connsiteY623" fmla="*/ 80095 h 2468044"/>
                <a:gd name="connsiteX624" fmla="*/ 511925 w 1906136"/>
                <a:gd name="connsiteY624" fmla="*/ 85373 h 2468044"/>
                <a:gd name="connsiteX625" fmla="*/ 502612 w 1906136"/>
                <a:gd name="connsiteY625" fmla="*/ 95928 h 2468044"/>
                <a:gd name="connsiteX626" fmla="*/ 482743 w 1906136"/>
                <a:gd name="connsiteY626" fmla="*/ 92823 h 2468044"/>
                <a:gd name="connsiteX627" fmla="*/ 482743 w 1906136"/>
                <a:gd name="connsiteY627" fmla="*/ 85373 h 2468044"/>
                <a:gd name="connsiteX628" fmla="*/ 504474 w 1906136"/>
                <a:gd name="connsiteY628" fmla="*/ 76059 h 2468044"/>
                <a:gd name="connsiteX629" fmla="*/ 524343 w 1906136"/>
                <a:gd name="connsiteY629" fmla="*/ 63331 h 2468044"/>
                <a:gd name="connsiteX630" fmla="*/ 542970 w 1906136"/>
                <a:gd name="connsiteY630" fmla="*/ 48740 h 2468044"/>
                <a:gd name="connsiteX631" fmla="*/ 549179 w 1906136"/>
                <a:gd name="connsiteY631" fmla="*/ 48740 h 2468044"/>
                <a:gd name="connsiteX632" fmla="*/ 546074 w 1906136"/>
                <a:gd name="connsiteY632" fmla="*/ 46567 h 2468044"/>
                <a:gd name="connsiteX633" fmla="*/ 542970 w 1906136"/>
                <a:gd name="connsiteY633" fmla="*/ 44394 h 2468044"/>
                <a:gd name="connsiteX634" fmla="*/ 536761 w 1906136"/>
                <a:gd name="connsiteY634" fmla="*/ 43462 h 2468044"/>
                <a:gd name="connsiteX635" fmla="*/ 533656 w 1906136"/>
                <a:gd name="connsiteY635" fmla="*/ 41289 h 2468044"/>
                <a:gd name="connsiteX636" fmla="*/ 516892 w 1906136"/>
                <a:gd name="connsiteY636" fmla="*/ 44394 h 2468044"/>
                <a:gd name="connsiteX637" fmla="*/ 504474 w 1906136"/>
                <a:gd name="connsiteY637" fmla="*/ 50603 h 2468044"/>
                <a:gd name="connsiteX638" fmla="*/ 492988 w 1906136"/>
                <a:gd name="connsiteY638" fmla="*/ 58985 h 2468044"/>
                <a:gd name="connsiteX639" fmla="*/ 482433 w 1906136"/>
                <a:gd name="connsiteY639" fmla="*/ 66435 h 2468044"/>
                <a:gd name="connsiteX640" fmla="*/ 470015 w 1906136"/>
                <a:gd name="connsiteY640" fmla="*/ 73886 h 2468044"/>
                <a:gd name="connsiteX641" fmla="*/ 455424 w 1906136"/>
                <a:gd name="connsiteY641" fmla="*/ 78232 h 2468044"/>
                <a:gd name="connsiteX642" fmla="*/ 433693 w 1906136"/>
                <a:gd name="connsiteY642" fmla="*/ 80405 h 2468044"/>
                <a:gd name="connsiteX643" fmla="*/ 436797 w 1906136"/>
                <a:gd name="connsiteY643" fmla="*/ 88788 h 2468044"/>
                <a:gd name="connsiteX644" fmla="*/ 443006 w 1906136"/>
                <a:gd name="connsiteY644" fmla="*/ 96238 h 2468044"/>
                <a:gd name="connsiteX645" fmla="*/ 448284 w 1906136"/>
                <a:gd name="connsiteY645" fmla="*/ 103689 h 2468044"/>
                <a:gd name="connsiteX646" fmla="*/ 453561 w 1906136"/>
                <a:gd name="connsiteY646" fmla="*/ 109898 h 2468044"/>
                <a:gd name="connsiteX647" fmla="*/ 453561 w 1906136"/>
                <a:gd name="connsiteY647" fmla="*/ 117349 h 2468044"/>
                <a:gd name="connsiteX648" fmla="*/ 429657 w 1906136"/>
                <a:gd name="connsiteY648" fmla="*/ 113002 h 2468044"/>
                <a:gd name="connsiteX649" fmla="*/ 409788 w 1906136"/>
                <a:gd name="connsiteY649" fmla="*/ 102447 h 2468044"/>
                <a:gd name="connsiteX650" fmla="*/ 392093 w 1906136"/>
                <a:gd name="connsiteY650" fmla="*/ 90961 h 2468044"/>
                <a:gd name="connsiteX651" fmla="*/ 373466 w 1906136"/>
                <a:gd name="connsiteY651" fmla="*/ 78232 h 2468044"/>
                <a:gd name="connsiteX652" fmla="*/ 353598 w 1906136"/>
                <a:gd name="connsiteY652" fmla="*/ 68919 h 2468044"/>
                <a:gd name="connsiteX653" fmla="*/ 322243 w 1906136"/>
                <a:gd name="connsiteY653" fmla="*/ 73265 h 2468044"/>
                <a:gd name="connsiteX654" fmla="*/ 307652 w 1906136"/>
                <a:gd name="connsiteY654" fmla="*/ 68919 h 2468044"/>
                <a:gd name="connsiteX655" fmla="*/ 293061 w 1906136"/>
                <a:gd name="connsiteY655" fmla="*/ 61468 h 2468044"/>
                <a:gd name="connsiteX656" fmla="*/ 277539 w 1906136"/>
                <a:gd name="connsiteY656" fmla="*/ 56191 h 2468044"/>
                <a:gd name="connsiteX657" fmla="*/ 266052 w 1906136"/>
                <a:gd name="connsiteY657" fmla="*/ 51844 h 2468044"/>
                <a:gd name="connsiteX658" fmla="*/ 262948 w 1906136"/>
                <a:gd name="connsiteY658" fmla="*/ 51844 h 2468044"/>
                <a:gd name="connsiteX659" fmla="*/ 256739 w 1906136"/>
                <a:gd name="connsiteY659" fmla="*/ 54018 h 2468044"/>
                <a:gd name="connsiteX660" fmla="*/ 253634 w 1906136"/>
                <a:gd name="connsiteY660" fmla="*/ 56191 h 2468044"/>
                <a:gd name="connsiteX661" fmla="*/ 249598 w 1906136"/>
                <a:gd name="connsiteY661" fmla="*/ 56191 h 2468044"/>
                <a:gd name="connsiteX662" fmla="*/ 244321 w 1906136"/>
                <a:gd name="connsiteY662" fmla="*/ 58364 h 2468044"/>
                <a:gd name="connsiteX663" fmla="*/ 239043 w 1906136"/>
                <a:gd name="connsiteY663" fmla="*/ 56191 h 2468044"/>
                <a:gd name="connsiteX664" fmla="*/ 233766 w 1906136"/>
                <a:gd name="connsiteY664" fmla="*/ 54018 h 2468044"/>
                <a:gd name="connsiteX665" fmla="*/ 229730 w 1906136"/>
                <a:gd name="connsiteY665" fmla="*/ 50913 h 2468044"/>
                <a:gd name="connsiteX666" fmla="*/ 226625 w 1906136"/>
                <a:gd name="connsiteY666" fmla="*/ 46567 h 2468044"/>
                <a:gd name="connsiteX667" fmla="*/ 221348 w 1906136"/>
                <a:gd name="connsiteY667" fmla="*/ 41289 h 2468044"/>
                <a:gd name="connsiteX668" fmla="*/ 217312 w 1906136"/>
                <a:gd name="connsiteY668" fmla="*/ 38185 h 2468044"/>
                <a:gd name="connsiteX669" fmla="*/ 214208 w 1906136"/>
                <a:gd name="connsiteY669" fmla="*/ 36012 h 2468044"/>
                <a:gd name="connsiteX670" fmla="*/ 210172 w 1906136"/>
                <a:gd name="connsiteY670" fmla="*/ 36012 h 2468044"/>
                <a:gd name="connsiteX671" fmla="*/ 207067 w 1906136"/>
                <a:gd name="connsiteY671" fmla="*/ 36012 h 2468044"/>
                <a:gd name="connsiteX672" fmla="*/ 203032 w 1906136"/>
                <a:gd name="connsiteY672" fmla="*/ 38185 h 2468044"/>
                <a:gd name="connsiteX673" fmla="*/ 199927 w 1906136"/>
                <a:gd name="connsiteY673" fmla="*/ 39116 h 2468044"/>
                <a:gd name="connsiteX674" fmla="*/ 195891 w 1906136"/>
                <a:gd name="connsiteY674" fmla="*/ 39116 h 2468044"/>
                <a:gd name="connsiteX675" fmla="*/ 190614 w 1906136"/>
                <a:gd name="connsiteY675" fmla="*/ 39116 h 2468044"/>
                <a:gd name="connsiteX676" fmla="*/ 186578 w 1906136"/>
                <a:gd name="connsiteY676" fmla="*/ 36012 h 2468044"/>
                <a:gd name="connsiteX677" fmla="*/ 183473 w 1906136"/>
                <a:gd name="connsiteY677" fmla="*/ 31665 h 2468044"/>
                <a:gd name="connsiteX678" fmla="*/ 181300 w 1906136"/>
                <a:gd name="connsiteY678" fmla="*/ 30734 h 2468044"/>
                <a:gd name="connsiteX679" fmla="*/ 181300 w 1906136"/>
                <a:gd name="connsiteY679" fmla="*/ 26388 h 2468044"/>
                <a:gd name="connsiteX680" fmla="*/ 179127 w 1906136"/>
                <a:gd name="connsiteY680" fmla="*/ 24215 h 2468044"/>
                <a:gd name="connsiteX681" fmla="*/ 179127 w 1906136"/>
                <a:gd name="connsiteY681" fmla="*/ 21110 h 2468044"/>
                <a:gd name="connsiteX682" fmla="*/ 176023 w 1906136"/>
                <a:gd name="connsiteY682" fmla="*/ 18937 h 2468044"/>
                <a:gd name="connsiteX683" fmla="*/ 170745 w 1906136"/>
                <a:gd name="connsiteY683" fmla="*/ 15833 h 2468044"/>
                <a:gd name="connsiteX684" fmla="*/ 153981 w 1906136"/>
                <a:gd name="connsiteY684" fmla="*/ 26388 h 2468044"/>
                <a:gd name="connsiteX685" fmla="*/ 137217 w 1906136"/>
                <a:gd name="connsiteY685" fmla="*/ 33839 h 2468044"/>
                <a:gd name="connsiteX686" fmla="*/ 117348 w 1906136"/>
                <a:gd name="connsiteY686" fmla="*/ 39116 h 2468044"/>
                <a:gd name="connsiteX687" fmla="*/ 99653 w 1906136"/>
                <a:gd name="connsiteY687" fmla="*/ 48430 h 2468044"/>
                <a:gd name="connsiteX688" fmla="*/ 85993 w 1906136"/>
                <a:gd name="connsiteY688" fmla="*/ 58985 h 2468044"/>
                <a:gd name="connsiteX689" fmla="*/ 82889 w 1906136"/>
                <a:gd name="connsiteY689" fmla="*/ 70471 h 2468044"/>
                <a:gd name="connsiteX690" fmla="*/ 78853 w 1906136"/>
                <a:gd name="connsiteY690" fmla="*/ 83199 h 2468044"/>
                <a:gd name="connsiteX691" fmla="*/ 73576 w 1906136"/>
                <a:gd name="connsiteY691" fmla="*/ 95928 h 2468044"/>
                <a:gd name="connsiteX692" fmla="*/ 56812 w 1906136"/>
                <a:gd name="connsiteY692" fmla="*/ 105241 h 2468044"/>
                <a:gd name="connsiteX693" fmla="*/ 36012 w 1906136"/>
                <a:gd name="connsiteY693" fmla="*/ 107414 h 2468044"/>
                <a:gd name="connsiteX694" fmla="*/ 14281 w 1906136"/>
                <a:gd name="connsiteY694" fmla="*/ 105241 h 2468044"/>
                <a:gd name="connsiteX695" fmla="*/ 12107 w 1906136"/>
                <a:gd name="connsiteY695" fmla="*/ 110519 h 2468044"/>
                <a:gd name="connsiteX696" fmla="*/ 9934 w 1906136"/>
                <a:gd name="connsiteY696" fmla="*/ 116728 h 2468044"/>
                <a:gd name="connsiteX697" fmla="*/ 6830 w 1906136"/>
                <a:gd name="connsiteY697" fmla="*/ 122005 h 2468044"/>
                <a:gd name="connsiteX698" fmla="*/ 15212 w 1906136"/>
                <a:gd name="connsiteY698" fmla="*/ 138769 h 2468044"/>
                <a:gd name="connsiteX699" fmla="*/ 29803 w 1906136"/>
                <a:gd name="connsiteY699" fmla="*/ 149324 h 2468044"/>
                <a:gd name="connsiteX700" fmla="*/ 46567 w 1906136"/>
                <a:gd name="connsiteY700" fmla="*/ 159880 h 2468044"/>
                <a:gd name="connsiteX701" fmla="*/ 61158 w 1906136"/>
                <a:gd name="connsiteY701" fmla="*/ 171366 h 2468044"/>
                <a:gd name="connsiteX702" fmla="*/ 73576 w 1906136"/>
                <a:gd name="connsiteY702" fmla="*/ 185957 h 2468044"/>
                <a:gd name="connsiteX703" fmla="*/ 77611 w 1906136"/>
                <a:gd name="connsiteY703" fmla="*/ 191235 h 2468044"/>
                <a:gd name="connsiteX704" fmla="*/ 78543 w 1906136"/>
                <a:gd name="connsiteY704" fmla="*/ 196512 h 2468044"/>
                <a:gd name="connsiteX705" fmla="*/ 80716 w 1906136"/>
                <a:gd name="connsiteY705" fmla="*/ 202721 h 2468044"/>
                <a:gd name="connsiteX706" fmla="*/ 82889 w 1906136"/>
                <a:gd name="connsiteY706" fmla="*/ 207999 h 2468044"/>
                <a:gd name="connsiteX707" fmla="*/ 85993 w 1906136"/>
                <a:gd name="connsiteY707" fmla="*/ 213276 h 2468044"/>
                <a:gd name="connsiteX708" fmla="*/ 85993 w 1906136"/>
                <a:gd name="connsiteY708" fmla="*/ 220727 h 2468044"/>
                <a:gd name="connsiteX709" fmla="*/ 73576 w 1906136"/>
                <a:gd name="connsiteY709" fmla="*/ 226005 h 2468044"/>
                <a:gd name="connsiteX710" fmla="*/ 70471 w 1906136"/>
                <a:gd name="connsiteY710" fmla="*/ 220727 h 2468044"/>
                <a:gd name="connsiteX711" fmla="*/ 64262 w 1906136"/>
                <a:gd name="connsiteY711" fmla="*/ 215449 h 2468044"/>
                <a:gd name="connsiteX712" fmla="*/ 58985 w 1906136"/>
                <a:gd name="connsiteY712" fmla="*/ 211103 h 2468044"/>
                <a:gd name="connsiteX713" fmla="*/ 53707 w 1906136"/>
                <a:gd name="connsiteY713" fmla="*/ 205826 h 2468044"/>
                <a:gd name="connsiteX714" fmla="*/ 49671 w 1906136"/>
                <a:gd name="connsiteY714" fmla="*/ 205826 h 2468044"/>
                <a:gd name="connsiteX715" fmla="*/ 48740 w 1906136"/>
                <a:gd name="connsiteY715" fmla="*/ 205826 h 2468044"/>
                <a:gd name="connsiteX716" fmla="*/ 46567 w 1906136"/>
                <a:gd name="connsiteY716" fmla="*/ 207999 h 2468044"/>
                <a:gd name="connsiteX717" fmla="*/ 44394 w 1906136"/>
                <a:gd name="connsiteY717" fmla="*/ 207999 h 2468044"/>
                <a:gd name="connsiteX718" fmla="*/ 43462 w 1906136"/>
                <a:gd name="connsiteY718" fmla="*/ 210172 h 2468044"/>
                <a:gd name="connsiteX719" fmla="*/ 26698 w 1906136"/>
                <a:gd name="connsiteY719" fmla="*/ 210172 h 2468044"/>
                <a:gd name="connsiteX720" fmla="*/ 28871 w 1906136"/>
                <a:gd name="connsiteY720" fmla="*/ 213276 h 2468044"/>
                <a:gd name="connsiteX721" fmla="*/ 28871 w 1906136"/>
                <a:gd name="connsiteY721" fmla="*/ 215449 h 2468044"/>
                <a:gd name="connsiteX722" fmla="*/ 29803 w 1906136"/>
                <a:gd name="connsiteY722" fmla="*/ 217623 h 2468044"/>
                <a:gd name="connsiteX723" fmla="*/ 26698 w 1906136"/>
                <a:gd name="connsiteY723" fmla="*/ 220727 h 2468044"/>
                <a:gd name="connsiteX724" fmla="*/ 22663 w 1906136"/>
                <a:gd name="connsiteY724" fmla="*/ 225073 h 2468044"/>
                <a:gd name="connsiteX725" fmla="*/ 19558 w 1906136"/>
                <a:gd name="connsiteY725" fmla="*/ 225073 h 2468044"/>
                <a:gd name="connsiteX726" fmla="*/ 15522 w 1906136"/>
                <a:gd name="connsiteY726" fmla="*/ 226005 h 2468044"/>
                <a:gd name="connsiteX727" fmla="*/ 10245 w 1906136"/>
                <a:gd name="connsiteY727" fmla="*/ 228178 h 2468044"/>
                <a:gd name="connsiteX728" fmla="*/ 7140 w 1906136"/>
                <a:gd name="connsiteY728" fmla="*/ 230351 h 2468044"/>
                <a:gd name="connsiteX729" fmla="*/ 0 w 1906136"/>
                <a:gd name="connsiteY729" fmla="*/ 230351 h 2468044"/>
                <a:gd name="connsiteX730" fmla="*/ 3104 w 1906136"/>
                <a:gd name="connsiteY730" fmla="*/ 257670 h 2468044"/>
                <a:gd name="connsiteX731" fmla="*/ 17695 w 1906136"/>
                <a:gd name="connsiteY731" fmla="*/ 265121 h 2468044"/>
                <a:gd name="connsiteX732" fmla="*/ 36322 w 1906136"/>
                <a:gd name="connsiteY732" fmla="*/ 268225 h 2468044"/>
                <a:gd name="connsiteX733" fmla="*/ 51844 w 1906136"/>
                <a:gd name="connsiteY733" fmla="*/ 274434 h 2468044"/>
                <a:gd name="connsiteX734" fmla="*/ 63331 w 1906136"/>
                <a:gd name="connsiteY734" fmla="*/ 277539 h 2468044"/>
                <a:gd name="connsiteX735" fmla="*/ 68609 w 1906136"/>
                <a:gd name="connsiteY735" fmla="*/ 277539 h 2468044"/>
                <a:gd name="connsiteX736" fmla="*/ 71713 w 1906136"/>
                <a:gd name="connsiteY736" fmla="*/ 275365 h 2468044"/>
                <a:gd name="connsiteX737" fmla="*/ 75749 w 1906136"/>
                <a:gd name="connsiteY737" fmla="*/ 274434 h 2468044"/>
                <a:gd name="connsiteX738" fmla="*/ 77922 w 1906136"/>
                <a:gd name="connsiteY738" fmla="*/ 272261 h 2468044"/>
                <a:gd name="connsiteX739" fmla="*/ 78853 w 1906136"/>
                <a:gd name="connsiteY739" fmla="*/ 270088 h 2468044"/>
                <a:gd name="connsiteX740" fmla="*/ 82889 w 1906136"/>
                <a:gd name="connsiteY740" fmla="*/ 266983 h 2468044"/>
                <a:gd name="connsiteX741" fmla="*/ 97790 w 1906136"/>
                <a:gd name="connsiteY741" fmla="*/ 266983 h 2468044"/>
                <a:gd name="connsiteX742" fmla="*/ 95617 w 1906136"/>
                <a:gd name="connsiteY742" fmla="*/ 267915 h 2468044"/>
                <a:gd name="connsiteX743" fmla="*/ 95617 w 1906136"/>
                <a:gd name="connsiteY743" fmla="*/ 270088 h 2468044"/>
                <a:gd name="connsiteX744" fmla="*/ 95617 w 1906136"/>
                <a:gd name="connsiteY744" fmla="*/ 272261 h 2468044"/>
                <a:gd name="connsiteX745" fmla="*/ 93444 w 1906136"/>
                <a:gd name="connsiteY745" fmla="*/ 272261 h 2468044"/>
                <a:gd name="connsiteX746" fmla="*/ 91271 w 1906136"/>
                <a:gd name="connsiteY746" fmla="*/ 274434 h 2468044"/>
                <a:gd name="connsiteX747" fmla="*/ 91271 w 1906136"/>
                <a:gd name="connsiteY747" fmla="*/ 292440 h 2468044"/>
                <a:gd name="connsiteX748" fmla="*/ 85993 w 1906136"/>
                <a:gd name="connsiteY748" fmla="*/ 303926 h 2468044"/>
                <a:gd name="connsiteX749" fmla="*/ 78853 w 1906136"/>
                <a:gd name="connsiteY749" fmla="*/ 311377 h 2468044"/>
                <a:gd name="connsiteX750" fmla="*/ 68298 w 1906136"/>
                <a:gd name="connsiteY750" fmla="*/ 316655 h 2468044"/>
                <a:gd name="connsiteX751" fmla="*/ 56812 w 1906136"/>
                <a:gd name="connsiteY751" fmla="*/ 319759 h 2468044"/>
                <a:gd name="connsiteX752" fmla="*/ 44394 w 1906136"/>
                <a:gd name="connsiteY752" fmla="*/ 327210 h 2468044"/>
                <a:gd name="connsiteX753" fmla="*/ 37253 w 1906136"/>
                <a:gd name="connsiteY753" fmla="*/ 336523 h 2468044"/>
                <a:gd name="connsiteX754" fmla="*/ 31976 w 1906136"/>
                <a:gd name="connsiteY754" fmla="*/ 347078 h 2468044"/>
                <a:gd name="connsiteX755" fmla="*/ 26698 w 1906136"/>
                <a:gd name="connsiteY755" fmla="*/ 360738 h 2468044"/>
                <a:gd name="connsiteX756" fmla="*/ 20489 w 1906136"/>
                <a:gd name="connsiteY756" fmla="*/ 371293 h 2468044"/>
                <a:gd name="connsiteX757" fmla="*/ 31976 w 1906136"/>
                <a:gd name="connsiteY757" fmla="*/ 391162 h 2468044"/>
                <a:gd name="connsiteX758" fmla="*/ 46567 w 1906136"/>
                <a:gd name="connsiteY758" fmla="*/ 410099 h 2468044"/>
                <a:gd name="connsiteX759" fmla="*/ 64262 w 1906136"/>
                <a:gd name="connsiteY759" fmla="*/ 422827 h 2468044"/>
                <a:gd name="connsiteX760" fmla="*/ 66435 w 1906136"/>
                <a:gd name="connsiteY760" fmla="*/ 425000 h 2468044"/>
                <a:gd name="connsiteX761" fmla="*/ 69540 w 1906136"/>
                <a:gd name="connsiteY761" fmla="*/ 425000 h 2468044"/>
                <a:gd name="connsiteX762" fmla="*/ 71713 w 1906136"/>
                <a:gd name="connsiteY762" fmla="*/ 425000 h 2468044"/>
                <a:gd name="connsiteX763" fmla="*/ 73886 w 1906136"/>
                <a:gd name="connsiteY763" fmla="*/ 422827 h 2468044"/>
                <a:gd name="connsiteX764" fmla="*/ 76991 w 1906136"/>
                <a:gd name="connsiteY764" fmla="*/ 419723 h 2468044"/>
                <a:gd name="connsiteX765" fmla="*/ 81026 w 1906136"/>
                <a:gd name="connsiteY765" fmla="*/ 430278 h 2468044"/>
                <a:gd name="connsiteX766" fmla="*/ 86304 w 1906136"/>
                <a:gd name="connsiteY766" fmla="*/ 444869 h 2468044"/>
                <a:gd name="connsiteX767" fmla="*/ 88477 w 1906136"/>
                <a:gd name="connsiteY767" fmla="*/ 455424 h 2468044"/>
                <a:gd name="connsiteX768" fmla="*/ 93755 w 1906136"/>
                <a:gd name="connsiteY768" fmla="*/ 455424 h 2468044"/>
                <a:gd name="connsiteX769" fmla="*/ 97790 w 1906136"/>
                <a:gd name="connsiteY769" fmla="*/ 455734 h 2468044"/>
                <a:gd name="connsiteX770" fmla="*/ 98722 w 1906136"/>
                <a:gd name="connsiteY770" fmla="*/ 455734 h 2468044"/>
                <a:gd name="connsiteX771" fmla="*/ 100895 w 1906136"/>
                <a:gd name="connsiteY771" fmla="*/ 453561 h 2468044"/>
                <a:gd name="connsiteX772" fmla="*/ 103068 w 1906136"/>
                <a:gd name="connsiteY772" fmla="*/ 451388 h 2468044"/>
                <a:gd name="connsiteX773" fmla="*/ 105241 w 1906136"/>
                <a:gd name="connsiteY773" fmla="*/ 449215 h 2468044"/>
                <a:gd name="connsiteX774" fmla="*/ 108346 w 1906136"/>
                <a:gd name="connsiteY774" fmla="*/ 451388 h 2468044"/>
                <a:gd name="connsiteX775" fmla="*/ 110208 w 1906136"/>
                <a:gd name="connsiteY775" fmla="*/ 451388 h 2468044"/>
                <a:gd name="connsiteX776" fmla="*/ 112381 w 1906136"/>
                <a:gd name="connsiteY776" fmla="*/ 453561 h 2468044"/>
                <a:gd name="connsiteX777" fmla="*/ 112381 w 1906136"/>
                <a:gd name="connsiteY777" fmla="*/ 456666 h 2468044"/>
                <a:gd name="connsiteX778" fmla="*/ 112381 w 1906136"/>
                <a:gd name="connsiteY778" fmla="*/ 461012 h 2468044"/>
                <a:gd name="connsiteX779" fmla="*/ 124799 w 1906136"/>
                <a:gd name="connsiteY779" fmla="*/ 456666 h 2468044"/>
                <a:gd name="connsiteX780" fmla="*/ 134113 w 1906136"/>
                <a:gd name="connsiteY780" fmla="*/ 453561 h 2468044"/>
                <a:gd name="connsiteX781" fmla="*/ 147772 w 1906136"/>
                <a:gd name="connsiteY781" fmla="*/ 449215 h 2468044"/>
                <a:gd name="connsiteX782" fmla="*/ 144668 w 1906136"/>
                <a:gd name="connsiteY782" fmla="*/ 471257 h 2468044"/>
                <a:gd name="connsiteX783" fmla="*/ 135354 w 1906136"/>
                <a:gd name="connsiteY783" fmla="*/ 488021 h 2468044"/>
                <a:gd name="connsiteX784" fmla="*/ 122937 w 1906136"/>
                <a:gd name="connsiteY784" fmla="*/ 502612 h 2468044"/>
                <a:gd name="connsiteX785" fmla="*/ 106172 w 1906136"/>
                <a:gd name="connsiteY785" fmla="*/ 515340 h 2468044"/>
                <a:gd name="connsiteX786" fmla="*/ 88477 w 1906136"/>
                <a:gd name="connsiteY786" fmla="*/ 527137 h 2468044"/>
                <a:gd name="connsiteX787" fmla="*/ 69850 w 1906136"/>
                <a:gd name="connsiteY787" fmla="*/ 537692 h 2468044"/>
                <a:gd name="connsiteX788" fmla="*/ 54328 w 1906136"/>
                <a:gd name="connsiteY788" fmla="*/ 549179 h 2468044"/>
                <a:gd name="connsiteX789" fmla="*/ 41910 w 1906136"/>
                <a:gd name="connsiteY789" fmla="*/ 561907 h 2468044"/>
                <a:gd name="connsiteX790" fmla="*/ 37874 w 1906136"/>
                <a:gd name="connsiteY790" fmla="*/ 561907 h 2468044"/>
                <a:gd name="connsiteX791" fmla="*/ 37874 w 1906136"/>
                <a:gd name="connsiteY791" fmla="*/ 565011 h 2468044"/>
                <a:gd name="connsiteX792" fmla="*/ 48430 w 1906136"/>
                <a:gd name="connsiteY792" fmla="*/ 561907 h 2468044"/>
                <a:gd name="connsiteX793" fmla="*/ 65194 w 1906136"/>
                <a:gd name="connsiteY793" fmla="*/ 554456 h 2468044"/>
                <a:gd name="connsiteX794" fmla="*/ 86925 w 1906136"/>
                <a:gd name="connsiteY794" fmla="*/ 543901 h 2468044"/>
                <a:gd name="connsiteX795" fmla="*/ 108656 w 1906136"/>
                <a:gd name="connsiteY795" fmla="*/ 530241 h 2468044"/>
                <a:gd name="connsiteX796" fmla="*/ 130387 w 1906136"/>
                <a:gd name="connsiteY796" fmla="*/ 515650 h 2468044"/>
                <a:gd name="connsiteX797" fmla="*/ 152118 w 1906136"/>
                <a:gd name="connsiteY797" fmla="*/ 502922 h 2468044"/>
                <a:gd name="connsiteX798" fmla="*/ 169814 w 1906136"/>
                <a:gd name="connsiteY798" fmla="*/ 492367 h 2468044"/>
                <a:gd name="connsiteX799" fmla="*/ 184405 w 1906136"/>
                <a:gd name="connsiteY799" fmla="*/ 480881 h 2468044"/>
                <a:gd name="connsiteX800" fmla="*/ 191545 w 1906136"/>
                <a:gd name="connsiteY800" fmla="*/ 473430 h 2468044"/>
                <a:gd name="connsiteX801" fmla="*/ 203032 w 1906136"/>
                <a:gd name="connsiteY801" fmla="*/ 456666 h 2468044"/>
                <a:gd name="connsiteX802" fmla="*/ 210172 w 1906136"/>
                <a:gd name="connsiteY802" fmla="*/ 438660 h 2468044"/>
                <a:gd name="connsiteX803" fmla="*/ 215449 w 1906136"/>
                <a:gd name="connsiteY803" fmla="*/ 421896 h 2468044"/>
                <a:gd name="connsiteX804" fmla="*/ 222590 w 1906136"/>
                <a:gd name="connsiteY804" fmla="*/ 406063 h 2468044"/>
                <a:gd name="connsiteX805" fmla="*/ 234076 w 1906136"/>
                <a:gd name="connsiteY805" fmla="*/ 391472 h 2468044"/>
                <a:gd name="connsiteX806" fmla="*/ 247736 w 1906136"/>
                <a:gd name="connsiteY806" fmla="*/ 379986 h 2468044"/>
                <a:gd name="connsiteX807" fmla="*/ 247736 w 1906136"/>
                <a:gd name="connsiteY807" fmla="*/ 376881 h 2468044"/>
                <a:gd name="connsiteX808" fmla="*/ 257049 w 1906136"/>
                <a:gd name="connsiteY808" fmla="*/ 376881 h 2468044"/>
                <a:gd name="connsiteX809" fmla="*/ 247736 w 1906136"/>
                <a:gd name="connsiteY809" fmla="*/ 392714 h 2468044"/>
                <a:gd name="connsiteX810" fmla="*/ 237181 w 1906136"/>
                <a:gd name="connsiteY810" fmla="*/ 407305 h 2468044"/>
                <a:gd name="connsiteX811" fmla="*/ 230040 w 1906136"/>
                <a:gd name="connsiteY811" fmla="*/ 424069 h 2468044"/>
                <a:gd name="connsiteX812" fmla="*/ 224763 w 1906136"/>
                <a:gd name="connsiteY812" fmla="*/ 440833 h 2468044"/>
                <a:gd name="connsiteX813" fmla="*/ 246494 w 1906136"/>
                <a:gd name="connsiteY813" fmla="*/ 435555 h 2468044"/>
                <a:gd name="connsiteX814" fmla="*/ 262016 w 1906136"/>
                <a:gd name="connsiteY814" fmla="*/ 426242 h 2468044"/>
                <a:gd name="connsiteX815" fmla="*/ 280643 w 1906136"/>
                <a:gd name="connsiteY815" fmla="*/ 416929 h 2468044"/>
                <a:gd name="connsiteX816" fmla="*/ 280643 w 1906136"/>
                <a:gd name="connsiteY816" fmla="*/ 392714 h 2468044"/>
                <a:gd name="connsiteX817" fmla="*/ 297407 w 1906136"/>
                <a:gd name="connsiteY817" fmla="*/ 394887 h 2468044"/>
                <a:gd name="connsiteX818" fmla="*/ 307962 w 1906136"/>
                <a:gd name="connsiteY818" fmla="*/ 400165 h 2468044"/>
                <a:gd name="connsiteX819" fmla="*/ 317276 w 1906136"/>
                <a:gd name="connsiteY819" fmla="*/ 407615 h 2468044"/>
                <a:gd name="connsiteX820" fmla="*/ 327831 w 1906136"/>
                <a:gd name="connsiteY820" fmla="*/ 413824 h 2468044"/>
                <a:gd name="connsiteX821" fmla="*/ 361048 w 1906136"/>
                <a:gd name="connsiteY821" fmla="*/ 413824 h 2468044"/>
                <a:gd name="connsiteX822" fmla="*/ 376571 w 1906136"/>
                <a:gd name="connsiteY822" fmla="*/ 422206 h 2468044"/>
                <a:gd name="connsiteX823" fmla="*/ 393335 w 1906136"/>
                <a:gd name="connsiteY823" fmla="*/ 436797 h 2468044"/>
                <a:gd name="connsiteX824" fmla="*/ 407926 w 1906136"/>
                <a:gd name="connsiteY824" fmla="*/ 449526 h 2468044"/>
                <a:gd name="connsiteX825" fmla="*/ 427794 w 1906136"/>
                <a:gd name="connsiteY825" fmla="*/ 458839 h 2468044"/>
                <a:gd name="connsiteX826" fmla="*/ 451699 w 1906136"/>
                <a:gd name="connsiteY826" fmla="*/ 464117 h 2468044"/>
                <a:gd name="connsiteX827" fmla="*/ 471567 w 1906136"/>
                <a:gd name="connsiteY827" fmla="*/ 473430 h 2468044"/>
                <a:gd name="connsiteX828" fmla="*/ 486158 w 1906136"/>
                <a:gd name="connsiteY828" fmla="*/ 486158 h 2468044"/>
                <a:gd name="connsiteX829" fmla="*/ 498576 w 1906136"/>
                <a:gd name="connsiteY829" fmla="*/ 502922 h 2468044"/>
                <a:gd name="connsiteX830" fmla="*/ 507889 w 1906136"/>
                <a:gd name="connsiteY830" fmla="*/ 519686 h 2468044"/>
                <a:gd name="connsiteX831" fmla="*/ 519376 w 1906136"/>
                <a:gd name="connsiteY831" fmla="*/ 536450 h 2468044"/>
                <a:gd name="connsiteX832" fmla="*/ 531794 w 1906136"/>
                <a:gd name="connsiteY832" fmla="*/ 550110 h 2468044"/>
                <a:gd name="connsiteX833" fmla="*/ 527758 w 1906136"/>
                <a:gd name="connsiteY833" fmla="*/ 574325 h 2468044"/>
                <a:gd name="connsiteX834" fmla="*/ 539244 w 1906136"/>
                <a:gd name="connsiteY834" fmla="*/ 579602 h 2468044"/>
                <a:gd name="connsiteX835" fmla="*/ 546385 w 1906136"/>
                <a:gd name="connsiteY835" fmla="*/ 588916 h 2468044"/>
                <a:gd name="connsiteX836" fmla="*/ 551662 w 1906136"/>
                <a:gd name="connsiteY836" fmla="*/ 600402 h 2468044"/>
                <a:gd name="connsiteX837" fmla="*/ 554767 w 1906136"/>
                <a:gd name="connsiteY837" fmla="*/ 613131 h 2468044"/>
                <a:gd name="connsiteX838" fmla="*/ 560976 w 1906136"/>
                <a:gd name="connsiteY838" fmla="*/ 625859 h 2468044"/>
                <a:gd name="connsiteX839" fmla="*/ 568116 w 1906136"/>
                <a:gd name="connsiteY839" fmla="*/ 637345 h 2468044"/>
                <a:gd name="connsiteX840" fmla="*/ 576498 w 1906136"/>
                <a:gd name="connsiteY840" fmla="*/ 645727 h 2468044"/>
                <a:gd name="connsiteX841" fmla="*/ 591089 w 1906136"/>
                <a:gd name="connsiteY841" fmla="*/ 651005 h 2468044"/>
                <a:gd name="connsiteX842" fmla="*/ 587984 w 1906136"/>
                <a:gd name="connsiteY842" fmla="*/ 653178 h 2468044"/>
                <a:gd name="connsiteX843" fmla="*/ 583949 w 1906136"/>
                <a:gd name="connsiteY843" fmla="*/ 653178 h 2468044"/>
                <a:gd name="connsiteX844" fmla="*/ 580844 w 1906136"/>
                <a:gd name="connsiteY844" fmla="*/ 653178 h 2468044"/>
                <a:gd name="connsiteX845" fmla="*/ 576808 w 1906136"/>
                <a:gd name="connsiteY845" fmla="*/ 651005 h 2468044"/>
                <a:gd name="connsiteX846" fmla="*/ 568426 w 1906136"/>
                <a:gd name="connsiteY846" fmla="*/ 651005 h 2468044"/>
                <a:gd name="connsiteX847" fmla="*/ 576808 w 1906136"/>
                <a:gd name="connsiteY847" fmla="*/ 669942 h 2468044"/>
                <a:gd name="connsiteX848" fmla="*/ 588295 w 1906136"/>
                <a:gd name="connsiteY848" fmla="*/ 686706 h 2468044"/>
                <a:gd name="connsiteX849" fmla="*/ 600713 w 1906136"/>
                <a:gd name="connsiteY849" fmla="*/ 702539 h 2468044"/>
                <a:gd name="connsiteX850" fmla="*/ 604748 w 1906136"/>
                <a:gd name="connsiteY850" fmla="*/ 704712 h 2468044"/>
                <a:gd name="connsiteX851" fmla="*/ 605680 w 1906136"/>
                <a:gd name="connsiteY851" fmla="*/ 704712 h 2468044"/>
                <a:gd name="connsiteX852" fmla="*/ 605680 w 1906136"/>
                <a:gd name="connsiteY852" fmla="*/ 706885 h 2468044"/>
                <a:gd name="connsiteX853" fmla="*/ 607853 w 1906136"/>
                <a:gd name="connsiteY853" fmla="*/ 706885 h 2468044"/>
                <a:gd name="connsiteX854" fmla="*/ 613130 w 1906136"/>
                <a:gd name="connsiteY854" fmla="*/ 706885 h 2468044"/>
                <a:gd name="connsiteX855" fmla="*/ 619339 w 1906136"/>
                <a:gd name="connsiteY855" fmla="*/ 706885 h 2468044"/>
                <a:gd name="connsiteX856" fmla="*/ 620271 w 1906136"/>
                <a:gd name="connsiteY856" fmla="*/ 704712 h 2468044"/>
                <a:gd name="connsiteX857" fmla="*/ 624306 w 1906136"/>
                <a:gd name="connsiteY857" fmla="*/ 702539 h 2468044"/>
                <a:gd name="connsiteX858" fmla="*/ 626480 w 1906136"/>
                <a:gd name="connsiteY858" fmla="*/ 701608 h 2468044"/>
                <a:gd name="connsiteX859" fmla="*/ 626480 w 1906136"/>
                <a:gd name="connsiteY859" fmla="*/ 699434 h 2468044"/>
                <a:gd name="connsiteX860" fmla="*/ 627411 w 1906136"/>
                <a:gd name="connsiteY860" fmla="*/ 699434 h 2468044"/>
                <a:gd name="connsiteX861" fmla="*/ 627411 w 1906136"/>
                <a:gd name="connsiteY861" fmla="*/ 695088 h 2468044"/>
                <a:gd name="connsiteX862" fmla="*/ 622133 w 1906136"/>
                <a:gd name="connsiteY862" fmla="*/ 687638 h 2468044"/>
                <a:gd name="connsiteX863" fmla="*/ 614993 w 1906136"/>
                <a:gd name="connsiteY863" fmla="*/ 682360 h 2468044"/>
                <a:gd name="connsiteX864" fmla="*/ 607853 w 1906136"/>
                <a:gd name="connsiteY864" fmla="*/ 677082 h 2468044"/>
                <a:gd name="connsiteX865" fmla="*/ 600713 w 1906136"/>
                <a:gd name="connsiteY865" fmla="*/ 671805 h 2468044"/>
                <a:gd name="connsiteX866" fmla="*/ 600713 w 1906136"/>
                <a:gd name="connsiteY866" fmla="*/ 662491 h 2468044"/>
                <a:gd name="connsiteX867" fmla="*/ 617477 w 1906136"/>
                <a:gd name="connsiteY867" fmla="*/ 673047 h 2468044"/>
                <a:gd name="connsiteX868" fmla="*/ 632068 w 1906136"/>
                <a:gd name="connsiteY868" fmla="*/ 687638 h 2468044"/>
                <a:gd name="connsiteX869" fmla="*/ 644485 w 1906136"/>
                <a:gd name="connsiteY869" fmla="*/ 702228 h 2468044"/>
                <a:gd name="connsiteX870" fmla="*/ 644485 w 1906136"/>
                <a:gd name="connsiteY870" fmla="*/ 723339 h 2468044"/>
                <a:gd name="connsiteX871" fmla="*/ 642312 w 1906136"/>
                <a:gd name="connsiteY871" fmla="*/ 718992 h 2468044"/>
                <a:gd name="connsiteX872" fmla="*/ 639208 w 1906136"/>
                <a:gd name="connsiteY872" fmla="*/ 715888 h 2468044"/>
                <a:gd name="connsiteX873" fmla="*/ 637035 w 1906136"/>
                <a:gd name="connsiteY873" fmla="*/ 711542 h 2468044"/>
                <a:gd name="connsiteX874" fmla="*/ 633930 w 1906136"/>
                <a:gd name="connsiteY874" fmla="*/ 709369 h 2468044"/>
                <a:gd name="connsiteX875" fmla="*/ 629894 w 1906136"/>
                <a:gd name="connsiteY875" fmla="*/ 709369 h 2468044"/>
                <a:gd name="connsiteX876" fmla="*/ 626790 w 1906136"/>
                <a:gd name="connsiteY876" fmla="*/ 709369 h 2468044"/>
                <a:gd name="connsiteX877" fmla="*/ 622754 w 1906136"/>
                <a:gd name="connsiteY877" fmla="*/ 709369 h 2468044"/>
                <a:gd name="connsiteX878" fmla="*/ 617477 w 1906136"/>
                <a:gd name="connsiteY878" fmla="*/ 711542 h 2468044"/>
                <a:gd name="connsiteX879" fmla="*/ 615304 w 1906136"/>
                <a:gd name="connsiteY879" fmla="*/ 723028 h 2468044"/>
                <a:gd name="connsiteX880" fmla="*/ 613130 w 1906136"/>
                <a:gd name="connsiteY880" fmla="*/ 741034 h 2468044"/>
                <a:gd name="connsiteX881" fmla="*/ 613130 w 1906136"/>
                <a:gd name="connsiteY881" fmla="*/ 763076 h 2468044"/>
                <a:gd name="connsiteX882" fmla="*/ 613130 w 1906136"/>
                <a:gd name="connsiteY882" fmla="*/ 787291 h 2468044"/>
                <a:gd name="connsiteX883" fmla="*/ 613130 w 1906136"/>
                <a:gd name="connsiteY883" fmla="*/ 807159 h 2468044"/>
                <a:gd name="connsiteX884" fmla="*/ 612199 w 1906136"/>
                <a:gd name="connsiteY884" fmla="*/ 821750 h 2468044"/>
                <a:gd name="connsiteX885" fmla="*/ 612199 w 1906136"/>
                <a:gd name="connsiteY885" fmla="*/ 829201 h 2468044"/>
                <a:gd name="connsiteX886" fmla="*/ 613130 w 1906136"/>
                <a:gd name="connsiteY886" fmla="*/ 859624 h 2468044"/>
                <a:gd name="connsiteX887" fmla="*/ 617166 w 1906136"/>
                <a:gd name="connsiteY887" fmla="*/ 881666 h 2468044"/>
                <a:gd name="connsiteX888" fmla="*/ 622444 w 1906136"/>
                <a:gd name="connsiteY888" fmla="*/ 898430 h 2468044"/>
                <a:gd name="connsiteX889" fmla="*/ 629584 w 1906136"/>
                <a:gd name="connsiteY889" fmla="*/ 911158 h 2468044"/>
                <a:gd name="connsiteX890" fmla="*/ 641071 w 1906136"/>
                <a:gd name="connsiteY890" fmla="*/ 922645 h 2468044"/>
                <a:gd name="connsiteX891" fmla="*/ 651626 w 1906136"/>
                <a:gd name="connsiteY891" fmla="*/ 935373 h 2468044"/>
                <a:gd name="connsiteX892" fmla="*/ 664043 w 1906136"/>
                <a:gd name="connsiteY892" fmla="*/ 953379 h 2468044"/>
                <a:gd name="connsiteX893" fmla="*/ 669321 w 1906136"/>
                <a:gd name="connsiteY893" fmla="*/ 964866 h 2468044"/>
                <a:gd name="connsiteX894" fmla="*/ 673357 w 1906136"/>
                <a:gd name="connsiteY894" fmla="*/ 975421 h 2468044"/>
                <a:gd name="connsiteX895" fmla="*/ 680497 w 1906136"/>
                <a:gd name="connsiteY895" fmla="*/ 984734 h 2468044"/>
                <a:gd name="connsiteX896" fmla="*/ 691052 w 1906136"/>
                <a:gd name="connsiteY896" fmla="*/ 992185 h 2468044"/>
                <a:gd name="connsiteX897" fmla="*/ 704712 w 1906136"/>
                <a:gd name="connsiteY897" fmla="*/ 997462 h 2468044"/>
                <a:gd name="connsiteX898" fmla="*/ 715267 w 1906136"/>
                <a:gd name="connsiteY898" fmla="*/ 1003671 h 2468044"/>
                <a:gd name="connsiteX899" fmla="*/ 724580 w 1906136"/>
                <a:gd name="connsiteY899" fmla="*/ 1014226 h 2468044"/>
                <a:gd name="connsiteX900" fmla="*/ 731721 w 1906136"/>
                <a:gd name="connsiteY900" fmla="*/ 1026955 h 2468044"/>
                <a:gd name="connsiteX901" fmla="*/ 734825 w 1906136"/>
                <a:gd name="connsiteY901" fmla="*/ 1041546 h 2468044"/>
                <a:gd name="connsiteX902" fmla="*/ 741034 w 1906136"/>
                <a:gd name="connsiteY902" fmla="*/ 1054274 h 2468044"/>
                <a:gd name="connsiteX903" fmla="*/ 747243 w 1906136"/>
                <a:gd name="connsiteY903" fmla="*/ 1065761 h 2468044"/>
                <a:gd name="connsiteX904" fmla="*/ 760903 w 1906136"/>
                <a:gd name="connsiteY904" fmla="*/ 1075074 h 2468044"/>
                <a:gd name="connsiteX905" fmla="*/ 758729 w 1906136"/>
                <a:gd name="connsiteY905" fmla="*/ 1076005 h 2468044"/>
                <a:gd name="connsiteX906" fmla="*/ 758729 w 1906136"/>
                <a:gd name="connsiteY906" fmla="*/ 1078178 h 2468044"/>
                <a:gd name="connsiteX907" fmla="*/ 758729 w 1906136"/>
                <a:gd name="connsiteY907" fmla="*/ 1080351 h 2468044"/>
                <a:gd name="connsiteX908" fmla="*/ 756556 w 1906136"/>
                <a:gd name="connsiteY908" fmla="*/ 1080351 h 2468044"/>
                <a:gd name="connsiteX909" fmla="*/ 754383 w 1906136"/>
                <a:gd name="connsiteY909" fmla="*/ 1080351 h 2468044"/>
                <a:gd name="connsiteX910" fmla="*/ 751279 w 1906136"/>
                <a:gd name="connsiteY910" fmla="*/ 1082525 h 2468044"/>
                <a:gd name="connsiteX911" fmla="*/ 760592 w 1906136"/>
                <a:gd name="connsiteY911" fmla="*/ 1095253 h 2468044"/>
                <a:gd name="connsiteX912" fmla="*/ 771147 w 1906136"/>
                <a:gd name="connsiteY912" fmla="*/ 1102704 h 2468044"/>
                <a:gd name="connsiteX913" fmla="*/ 782634 w 1906136"/>
                <a:gd name="connsiteY913" fmla="*/ 1110154 h 2468044"/>
                <a:gd name="connsiteX914" fmla="*/ 791016 w 1906136"/>
                <a:gd name="connsiteY914" fmla="*/ 1119468 h 2468044"/>
                <a:gd name="connsiteX915" fmla="*/ 797225 w 1906136"/>
                <a:gd name="connsiteY915" fmla="*/ 1130023 h 2468044"/>
                <a:gd name="connsiteX916" fmla="*/ 800329 w 1906136"/>
                <a:gd name="connsiteY916" fmla="*/ 1142751 h 2468044"/>
                <a:gd name="connsiteX917" fmla="*/ 804365 w 1906136"/>
                <a:gd name="connsiteY917" fmla="*/ 1155479 h 2468044"/>
                <a:gd name="connsiteX918" fmla="*/ 809643 w 1906136"/>
                <a:gd name="connsiteY918" fmla="*/ 1155479 h 2468044"/>
                <a:gd name="connsiteX919" fmla="*/ 811816 w 1906136"/>
                <a:gd name="connsiteY919" fmla="*/ 1155479 h 2468044"/>
                <a:gd name="connsiteX920" fmla="*/ 812747 w 1906136"/>
                <a:gd name="connsiteY920" fmla="*/ 1155479 h 2468044"/>
                <a:gd name="connsiteX921" fmla="*/ 814920 w 1906136"/>
                <a:gd name="connsiteY921" fmla="*/ 1155479 h 2468044"/>
                <a:gd name="connsiteX922" fmla="*/ 817093 w 1906136"/>
                <a:gd name="connsiteY922" fmla="*/ 1155479 h 2468044"/>
                <a:gd name="connsiteX923" fmla="*/ 820198 w 1906136"/>
                <a:gd name="connsiteY923" fmla="*/ 1155479 h 2468044"/>
                <a:gd name="connsiteX924" fmla="*/ 822371 w 1906136"/>
                <a:gd name="connsiteY924" fmla="*/ 1159826 h 2468044"/>
                <a:gd name="connsiteX925" fmla="*/ 822371 w 1906136"/>
                <a:gd name="connsiteY925" fmla="*/ 1162930 h 2468044"/>
                <a:gd name="connsiteX926" fmla="*/ 824544 w 1906136"/>
                <a:gd name="connsiteY926" fmla="*/ 1169139 h 2468044"/>
                <a:gd name="connsiteX927" fmla="*/ 824544 w 1906136"/>
                <a:gd name="connsiteY927" fmla="*/ 1176590 h 2468044"/>
                <a:gd name="connsiteX928" fmla="*/ 827648 w 1906136"/>
                <a:gd name="connsiteY928" fmla="*/ 1174417 h 2468044"/>
                <a:gd name="connsiteX929" fmla="*/ 827648 w 1906136"/>
                <a:gd name="connsiteY929" fmla="*/ 1172243 h 2468044"/>
                <a:gd name="connsiteX930" fmla="*/ 829822 w 1906136"/>
                <a:gd name="connsiteY930" fmla="*/ 1170070 h 2468044"/>
                <a:gd name="connsiteX931" fmla="*/ 831995 w 1906136"/>
                <a:gd name="connsiteY931" fmla="*/ 1166966 h 2468044"/>
                <a:gd name="connsiteX932" fmla="*/ 831995 w 1906136"/>
                <a:gd name="connsiteY932" fmla="*/ 1159515 h 2468044"/>
                <a:gd name="connsiteX933" fmla="*/ 827959 w 1906136"/>
                <a:gd name="connsiteY933" fmla="*/ 1148960 h 2468044"/>
                <a:gd name="connsiteX934" fmla="*/ 819577 w 1906136"/>
                <a:gd name="connsiteY934" fmla="*/ 1132196 h 2468044"/>
                <a:gd name="connsiteX935" fmla="*/ 808090 w 1906136"/>
                <a:gd name="connsiteY935" fmla="*/ 1113259 h 2468044"/>
                <a:gd name="connsiteX936" fmla="*/ 797535 w 1906136"/>
                <a:gd name="connsiteY936" fmla="*/ 1095253 h 2468044"/>
                <a:gd name="connsiteX937" fmla="*/ 783876 w 1906136"/>
                <a:gd name="connsiteY937" fmla="*/ 1076316 h 2468044"/>
                <a:gd name="connsiteX938" fmla="*/ 773320 w 1906136"/>
                <a:gd name="connsiteY938" fmla="*/ 1061725 h 2468044"/>
                <a:gd name="connsiteX939" fmla="*/ 761834 w 1906136"/>
                <a:gd name="connsiteY939" fmla="*/ 1048996 h 2468044"/>
                <a:gd name="connsiteX940" fmla="*/ 756556 w 1906136"/>
                <a:gd name="connsiteY940" fmla="*/ 1041546 h 2468044"/>
                <a:gd name="connsiteX941" fmla="*/ 756556 w 1906136"/>
                <a:gd name="connsiteY941" fmla="*/ 1021677 h 2468044"/>
                <a:gd name="connsiteX942" fmla="*/ 760592 w 1906136"/>
                <a:gd name="connsiteY942" fmla="*/ 1023850 h 2468044"/>
                <a:gd name="connsiteX943" fmla="*/ 763697 w 1906136"/>
                <a:gd name="connsiteY943" fmla="*/ 1026955 h 2468044"/>
                <a:gd name="connsiteX944" fmla="*/ 767732 w 1906136"/>
                <a:gd name="connsiteY944" fmla="*/ 1031301 h 2468044"/>
                <a:gd name="connsiteX945" fmla="*/ 776114 w 1906136"/>
                <a:gd name="connsiteY945" fmla="*/ 1036578 h 2468044"/>
                <a:gd name="connsiteX946" fmla="*/ 782323 w 1906136"/>
                <a:gd name="connsiteY946" fmla="*/ 1048065 h 2468044"/>
                <a:gd name="connsiteX947" fmla="*/ 785428 w 1906136"/>
                <a:gd name="connsiteY947" fmla="*/ 1058620 h 2468044"/>
                <a:gd name="connsiteX948" fmla="*/ 789464 w 1906136"/>
                <a:gd name="connsiteY948" fmla="*/ 1069175 h 2468044"/>
                <a:gd name="connsiteX949" fmla="*/ 796604 w 1906136"/>
                <a:gd name="connsiteY949" fmla="*/ 1078489 h 2468044"/>
                <a:gd name="connsiteX950" fmla="*/ 797535 w 1906136"/>
                <a:gd name="connsiteY950" fmla="*/ 1080662 h 2468044"/>
                <a:gd name="connsiteX951" fmla="*/ 803744 w 1906136"/>
                <a:gd name="connsiteY951" fmla="*/ 1082835 h 2468044"/>
                <a:gd name="connsiteX952" fmla="*/ 806849 w 1906136"/>
                <a:gd name="connsiteY952" fmla="*/ 1082835 h 2468044"/>
                <a:gd name="connsiteX953" fmla="*/ 812126 w 1906136"/>
                <a:gd name="connsiteY953" fmla="*/ 1083766 h 2468044"/>
                <a:gd name="connsiteX954" fmla="*/ 816162 w 1906136"/>
                <a:gd name="connsiteY954" fmla="*/ 1085939 h 2468044"/>
                <a:gd name="connsiteX955" fmla="*/ 833857 w 1906136"/>
                <a:gd name="connsiteY955" fmla="*/ 1112327 h 2468044"/>
                <a:gd name="connsiteX956" fmla="*/ 852484 w 1906136"/>
                <a:gd name="connsiteY956" fmla="*/ 1137473 h 2468044"/>
                <a:gd name="connsiteX957" fmla="*/ 870179 w 1906136"/>
                <a:gd name="connsiteY957" fmla="*/ 1161688 h 2468044"/>
                <a:gd name="connsiteX958" fmla="*/ 890048 w 1906136"/>
                <a:gd name="connsiteY958" fmla="*/ 1183730 h 2468044"/>
                <a:gd name="connsiteX959" fmla="*/ 882908 w 1906136"/>
                <a:gd name="connsiteY959" fmla="*/ 1206703 h 2468044"/>
                <a:gd name="connsiteX960" fmla="*/ 886944 w 1906136"/>
                <a:gd name="connsiteY960" fmla="*/ 1211049 h 2468044"/>
                <a:gd name="connsiteX961" fmla="*/ 894084 w 1906136"/>
                <a:gd name="connsiteY961" fmla="*/ 1218500 h 2468044"/>
                <a:gd name="connsiteX962" fmla="*/ 901224 w 1906136"/>
                <a:gd name="connsiteY962" fmla="*/ 1227813 h 2468044"/>
                <a:gd name="connsiteX963" fmla="*/ 910537 w 1906136"/>
                <a:gd name="connsiteY963" fmla="*/ 1235264 h 2468044"/>
                <a:gd name="connsiteX964" fmla="*/ 915815 w 1906136"/>
                <a:gd name="connsiteY964" fmla="*/ 1242715 h 2468044"/>
                <a:gd name="connsiteX965" fmla="*/ 918919 w 1906136"/>
                <a:gd name="connsiteY965" fmla="*/ 1243646 h 2468044"/>
                <a:gd name="connsiteX966" fmla="*/ 939719 w 1906136"/>
                <a:gd name="connsiteY966" fmla="*/ 1240541 h 2468044"/>
                <a:gd name="connsiteX967" fmla="*/ 940651 w 1906136"/>
                <a:gd name="connsiteY967" fmla="*/ 1242715 h 2468044"/>
                <a:gd name="connsiteX968" fmla="*/ 944686 w 1906136"/>
                <a:gd name="connsiteY968" fmla="*/ 1245819 h 2468044"/>
                <a:gd name="connsiteX969" fmla="*/ 947791 w 1906136"/>
                <a:gd name="connsiteY969" fmla="*/ 1250165 h 2468044"/>
                <a:gd name="connsiteX970" fmla="*/ 951827 w 1906136"/>
                <a:gd name="connsiteY970" fmla="*/ 1253270 h 2468044"/>
                <a:gd name="connsiteX971" fmla="*/ 954931 w 1906136"/>
                <a:gd name="connsiteY971" fmla="*/ 1256374 h 2468044"/>
                <a:gd name="connsiteX972" fmla="*/ 978835 w 1906136"/>
                <a:gd name="connsiteY972" fmla="*/ 1260720 h 2468044"/>
                <a:gd name="connsiteX973" fmla="*/ 981940 w 1906136"/>
                <a:gd name="connsiteY973" fmla="*/ 1262894 h 2468044"/>
                <a:gd name="connsiteX974" fmla="*/ 985976 w 1906136"/>
                <a:gd name="connsiteY974" fmla="*/ 1265998 h 2468044"/>
                <a:gd name="connsiteX975" fmla="*/ 991253 w 1906136"/>
                <a:gd name="connsiteY975" fmla="*/ 1271276 h 2468044"/>
                <a:gd name="connsiteX976" fmla="*/ 995289 w 1906136"/>
                <a:gd name="connsiteY976" fmla="*/ 1275622 h 2468044"/>
                <a:gd name="connsiteX977" fmla="*/ 998394 w 1906136"/>
                <a:gd name="connsiteY977" fmla="*/ 1278726 h 2468044"/>
                <a:gd name="connsiteX978" fmla="*/ 1002429 w 1906136"/>
                <a:gd name="connsiteY978" fmla="*/ 1280899 h 2468044"/>
                <a:gd name="connsiteX979" fmla="*/ 1010811 w 1906136"/>
                <a:gd name="connsiteY979" fmla="*/ 1283073 h 2468044"/>
                <a:gd name="connsiteX980" fmla="*/ 1017952 w 1906136"/>
                <a:gd name="connsiteY980" fmla="*/ 1278726 h 2468044"/>
                <a:gd name="connsiteX981" fmla="*/ 1024161 w 1906136"/>
                <a:gd name="connsiteY981" fmla="*/ 1275622 h 2468044"/>
                <a:gd name="connsiteX982" fmla="*/ 1031301 w 1906136"/>
                <a:gd name="connsiteY982" fmla="*/ 1271276 h 2468044"/>
                <a:gd name="connsiteX983" fmla="*/ 1041856 w 1906136"/>
                <a:gd name="connsiteY983" fmla="*/ 1271276 h 2468044"/>
                <a:gd name="connsiteX984" fmla="*/ 1058620 w 1906136"/>
                <a:gd name="connsiteY984" fmla="*/ 1278726 h 2468044"/>
                <a:gd name="connsiteX985" fmla="*/ 1069175 w 1906136"/>
                <a:gd name="connsiteY985" fmla="*/ 1288040 h 2468044"/>
                <a:gd name="connsiteX986" fmla="*/ 1081593 w 1906136"/>
                <a:gd name="connsiteY986" fmla="*/ 1297353 h 2468044"/>
                <a:gd name="connsiteX987" fmla="*/ 1102393 w 1906136"/>
                <a:gd name="connsiteY987" fmla="*/ 1304804 h 2468044"/>
                <a:gd name="connsiteX988" fmla="*/ 1117915 w 1906136"/>
                <a:gd name="connsiteY988" fmla="*/ 1310081 h 2468044"/>
                <a:gd name="connsiteX989" fmla="*/ 1132506 w 1906136"/>
                <a:gd name="connsiteY989" fmla="*/ 1314428 h 2468044"/>
                <a:gd name="connsiteX990" fmla="*/ 1141820 w 1906136"/>
                <a:gd name="connsiteY990" fmla="*/ 1317532 h 2468044"/>
                <a:gd name="connsiteX991" fmla="*/ 1151133 w 1906136"/>
                <a:gd name="connsiteY991" fmla="*/ 1326845 h 2468044"/>
                <a:gd name="connsiteX992" fmla="*/ 1159515 w 1906136"/>
                <a:gd name="connsiteY992" fmla="*/ 1339574 h 2468044"/>
                <a:gd name="connsiteX993" fmla="*/ 1168828 w 1906136"/>
                <a:gd name="connsiteY993" fmla="*/ 1361615 h 2468044"/>
                <a:gd name="connsiteX994" fmla="*/ 1180315 w 1906136"/>
                <a:gd name="connsiteY994" fmla="*/ 1364720 h 2468044"/>
                <a:gd name="connsiteX995" fmla="*/ 1195837 w 1906136"/>
                <a:gd name="connsiteY995" fmla="*/ 1372171 h 2468044"/>
                <a:gd name="connsiteX996" fmla="*/ 1212601 w 1906136"/>
                <a:gd name="connsiteY996" fmla="*/ 1381484 h 2468044"/>
                <a:gd name="connsiteX997" fmla="*/ 1229365 w 1906136"/>
                <a:gd name="connsiteY997" fmla="*/ 1390797 h 2468044"/>
                <a:gd name="connsiteX998" fmla="*/ 1238679 w 1906136"/>
                <a:gd name="connsiteY998" fmla="*/ 1398248 h 2468044"/>
                <a:gd name="connsiteX999" fmla="*/ 1241783 w 1906136"/>
                <a:gd name="connsiteY999" fmla="*/ 1396075 h 2468044"/>
                <a:gd name="connsiteX1000" fmla="*/ 1243956 w 1906136"/>
                <a:gd name="connsiteY1000" fmla="*/ 1396075 h 2468044"/>
                <a:gd name="connsiteX1001" fmla="*/ 1244888 w 1906136"/>
                <a:gd name="connsiteY1001" fmla="*/ 1396075 h 2468044"/>
                <a:gd name="connsiteX1002" fmla="*/ 1247061 w 1906136"/>
                <a:gd name="connsiteY1002" fmla="*/ 1393902 h 2468044"/>
                <a:gd name="connsiteX1003" fmla="*/ 1249234 w 1906136"/>
                <a:gd name="connsiteY1003" fmla="*/ 1393902 h 2468044"/>
                <a:gd name="connsiteX1004" fmla="*/ 1251407 w 1906136"/>
                <a:gd name="connsiteY1004" fmla="*/ 1390797 h 2468044"/>
                <a:gd name="connsiteX1005" fmla="*/ 1251407 w 1906136"/>
                <a:gd name="connsiteY1005" fmla="*/ 1388624 h 2468044"/>
                <a:gd name="connsiteX1006" fmla="*/ 1251407 w 1906136"/>
                <a:gd name="connsiteY1006" fmla="*/ 1385520 h 2468044"/>
                <a:gd name="connsiteX1007" fmla="*/ 1249234 w 1906136"/>
                <a:gd name="connsiteY1007" fmla="*/ 1381173 h 2468044"/>
                <a:gd name="connsiteX1008" fmla="*/ 1252338 w 1906136"/>
                <a:gd name="connsiteY1008" fmla="*/ 1379000 h 2468044"/>
                <a:gd name="connsiteX1009" fmla="*/ 1254511 w 1906136"/>
                <a:gd name="connsiteY1009" fmla="*/ 1378069 h 2468044"/>
                <a:gd name="connsiteX1010" fmla="*/ 1256684 w 1906136"/>
                <a:gd name="connsiteY1010" fmla="*/ 1375896 h 2468044"/>
                <a:gd name="connsiteX1011" fmla="*/ 1258858 w 1906136"/>
                <a:gd name="connsiteY1011" fmla="*/ 1373723 h 2468044"/>
                <a:gd name="connsiteX1012" fmla="*/ 1265998 w 1906136"/>
                <a:gd name="connsiteY1012" fmla="*/ 1373723 h 2468044"/>
                <a:gd name="connsiteX1013" fmla="*/ 1273138 w 1906136"/>
                <a:gd name="connsiteY1013" fmla="*/ 1385209 h 2468044"/>
                <a:gd name="connsiteX1014" fmla="*/ 1280278 w 1906136"/>
                <a:gd name="connsiteY1014" fmla="*/ 1395764 h 2468044"/>
                <a:gd name="connsiteX1015" fmla="*/ 1285556 w 1906136"/>
                <a:gd name="connsiteY1015" fmla="*/ 1405078 h 2468044"/>
                <a:gd name="connsiteX1016" fmla="*/ 1287729 w 1906136"/>
                <a:gd name="connsiteY1016" fmla="*/ 1419669 h 2468044"/>
                <a:gd name="connsiteX1017" fmla="*/ 1287729 w 1906136"/>
                <a:gd name="connsiteY1017" fmla="*/ 1434260 h 2468044"/>
                <a:gd name="connsiteX1018" fmla="*/ 1288660 w 1906136"/>
                <a:gd name="connsiteY1018" fmla="*/ 1444815 h 2468044"/>
                <a:gd name="connsiteX1019" fmla="*/ 1276243 w 1906136"/>
                <a:gd name="connsiteY1019" fmla="*/ 1459406 h 2468044"/>
                <a:gd name="connsiteX1020" fmla="*/ 1261652 w 1906136"/>
                <a:gd name="connsiteY1020" fmla="*/ 1472134 h 2468044"/>
                <a:gd name="connsiteX1021" fmla="*/ 1249234 w 1906136"/>
                <a:gd name="connsiteY1021" fmla="*/ 1485794 h 2468044"/>
                <a:gd name="connsiteX1022" fmla="*/ 1242094 w 1906136"/>
                <a:gd name="connsiteY1022" fmla="*/ 1501626 h 2468044"/>
                <a:gd name="connsiteX1023" fmla="*/ 1236816 w 1906136"/>
                <a:gd name="connsiteY1023" fmla="*/ 1518390 h 2468044"/>
                <a:gd name="connsiteX1024" fmla="*/ 1229676 w 1906136"/>
                <a:gd name="connsiteY1024" fmla="*/ 1535155 h 2468044"/>
                <a:gd name="connsiteX1025" fmla="*/ 1234953 w 1906136"/>
                <a:gd name="connsiteY1025" fmla="*/ 1537328 h 2468044"/>
                <a:gd name="connsiteX1026" fmla="*/ 1240231 w 1906136"/>
                <a:gd name="connsiteY1026" fmla="*/ 1537328 h 2468044"/>
                <a:gd name="connsiteX1027" fmla="*/ 1245508 w 1906136"/>
                <a:gd name="connsiteY1027" fmla="*/ 1538259 h 2468044"/>
                <a:gd name="connsiteX1028" fmla="*/ 1254822 w 1906136"/>
                <a:gd name="connsiteY1028" fmla="*/ 1538259 h 2468044"/>
                <a:gd name="connsiteX1029" fmla="*/ 1254822 w 1906136"/>
                <a:gd name="connsiteY1029" fmla="*/ 1542605 h 2468044"/>
                <a:gd name="connsiteX1030" fmla="*/ 1245508 w 1906136"/>
                <a:gd name="connsiteY1030" fmla="*/ 1547883 h 2468044"/>
                <a:gd name="connsiteX1031" fmla="*/ 1239300 w 1906136"/>
                <a:gd name="connsiteY1031" fmla="*/ 1553160 h 2468044"/>
                <a:gd name="connsiteX1032" fmla="*/ 1229986 w 1906136"/>
                <a:gd name="connsiteY1032" fmla="*/ 1558438 h 2468044"/>
                <a:gd name="connsiteX1033" fmla="*/ 1229986 w 1906136"/>
                <a:gd name="connsiteY1033" fmla="*/ 1565889 h 2468044"/>
                <a:gd name="connsiteX1034" fmla="*/ 1229986 w 1906136"/>
                <a:gd name="connsiteY1034" fmla="*/ 1573339 h 2468044"/>
                <a:gd name="connsiteX1035" fmla="*/ 1229986 w 1906136"/>
                <a:gd name="connsiteY1035" fmla="*/ 1579548 h 2468044"/>
                <a:gd name="connsiteX1036" fmla="*/ 1225950 w 1906136"/>
                <a:gd name="connsiteY1036" fmla="*/ 1586999 h 2468044"/>
                <a:gd name="connsiteX1037" fmla="*/ 1229986 w 1906136"/>
                <a:gd name="connsiteY1037" fmla="*/ 1590104 h 2468044"/>
                <a:gd name="connsiteX1038" fmla="*/ 1233091 w 1906136"/>
                <a:gd name="connsiteY1038" fmla="*/ 1594450 h 2468044"/>
                <a:gd name="connsiteX1039" fmla="*/ 1237126 w 1906136"/>
                <a:gd name="connsiteY1039" fmla="*/ 1595381 h 2468044"/>
                <a:gd name="connsiteX1040" fmla="*/ 1242404 w 1906136"/>
                <a:gd name="connsiteY1040" fmla="*/ 1595381 h 2468044"/>
                <a:gd name="connsiteX1041" fmla="*/ 1245508 w 1906136"/>
                <a:gd name="connsiteY1041" fmla="*/ 1599727 h 2468044"/>
                <a:gd name="connsiteX1042" fmla="*/ 1256995 w 1906136"/>
                <a:gd name="connsiteY1042" fmla="*/ 1610283 h 2468044"/>
                <a:gd name="connsiteX1043" fmla="*/ 1264135 w 1906136"/>
                <a:gd name="connsiteY1043" fmla="*/ 1624873 h 2468044"/>
                <a:gd name="connsiteX1044" fmla="*/ 1269413 w 1906136"/>
                <a:gd name="connsiteY1044" fmla="*/ 1643811 h 2468044"/>
                <a:gd name="connsiteX1045" fmla="*/ 1274690 w 1906136"/>
                <a:gd name="connsiteY1045" fmla="*/ 1659643 h 2468044"/>
                <a:gd name="connsiteX1046" fmla="*/ 1281831 w 1906136"/>
                <a:gd name="connsiteY1046" fmla="*/ 1676407 h 2468044"/>
                <a:gd name="connsiteX1047" fmla="*/ 1302630 w 1906136"/>
                <a:gd name="connsiteY1047" fmla="*/ 1705900 h 2468044"/>
                <a:gd name="connsiteX1048" fmla="*/ 1327777 w 1906136"/>
                <a:gd name="connsiteY1048" fmla="*/ 1733219 h 2468044"/>
                <a:gd name="connsiteX1049" fmla="*/ 1359132 w 1906136"/>
                <a:gd name="connsiteY1049" fmla="*/ 1754329 h 2468044"/>
                <a:gd name="connsiteX1050" fmla="*/ 1395454 w 1906136"/>
                <a:gd name="connsiteY1050" fmla="*/ 1767989 h 2468044"/>
                <a:gd name="connsiteX1051" fmla="*/ 1391418 w 1906136"/>
                <a:gd name="connsiteY1051" fmla="*/ 1797481 h 2468044"/>
                <a:gd name="connsiteX1052" fmla="*/ 1389245 w 1906136"/>
                <a:gd name="connsiteY1052" fmla="*/ 1829147 h 2468044"/>
                <a:gd name="connsiteX1053" fmla="*/ 1388314 w 1906136"/>
                <a:gd name="connsiteY1053" fmla="*/ 1861744 h 2468044"/>
                <a:gd name="connsiteX1054" fmla="*/ 1382105 w 1906136"/>
                <a:gd name="connsiteY1054" fmla="*/ 1893409 h 2468044"/>
                <a:gd name="connsiteX1055" fmla="*/ 1371549 w 1906136"/>
                <a:gd name="connsiteY1055" fmla="*/ 1941839 h 2468044"/>
                <a:gd name="connsiteX1056" fmla="*/ 1362236 w 1906136"/>
                <a:gd name="connsiteY1056" fmla="*/ 1991199 h 2468044"/>
                <a:gd name="connsiteX1057" fmla="*/ 1351681 w 1906136"/>
                <a:gd name="connsiteY1057" fmla="*/ 2036214 h 2468044"/>
                <a:gd name="connsiteX1058" fmla="*/ 1339263 w 1906136"/>
                <a:gd name="connsiteY1058" fmla="*/ 2080297 h 2468044"/>
                <a:gd name="connsiteX1059" fmla="*/ 1337090 w 1906136"/>
                <a:gd name="connsiteY1059" fmla="*/ 2091784 h 2468044"/>
                <a:gd name="connsiteX1060" fmla="*/ 1340194 w 1906136"/>
                <a:gd name="connsiteY1060" fmla="*/ 2104512 h 2468044"/>
                <a:gd name="connsiteX1061" fmla="*/ 1342368 w 1906136"/>
                <a:gd name="connsiteY1061" fmla="*/ 2111963 h 2468044"/>
                <a:gd name="connsiteX1062" fmla="*/ 1329950 w 1906136"/>
                <a:gd name="connsiteY1062" fmla="*/ 2188643 h 2468044"/>
                <a:gd name="connsiteX1063" fmla="*/ 1329950 w 1906136"/>
                <a:gd name="connsiteY1063" fmla="*/ 2192989 h 2468044"/>
                <a:gd name="connsiteX1064" fmla="*/ 1337090 w 1906136"/>
                <a:gd name="connsiteY1064" fmla="*/ 2190816 h 2468044"/>
                <a:gd name="connsiteX1065" fmla="*/ 1340194 w 1906136"/>
                <a:gd name="connsiteY1065" fmla="*/ 2186470 h 2468044"/>
                <a:gd name="connsiteX1066" fmla="*/ 1342368 w 1906136"/>
                <a:gd name="connsiteY1066" fmla="*/ 2183365 h 2468044"/>
                <a:gd name="connsiteX1067" fmla="*/ 1345472 w 1906136"/>
                <a:gd name="connsiteY1067" fmla="*/ 2179019 h 2468044"/>
                <a:gd name="connsiteX1068" fmla="*/ 1349508 w 1906136"/>
                <a:gd name="connsiteY1068" fmla="*/ 2175915 h 2468044"/>
                <a:gd name="connsiteX1069" fmla="*/ 1349508 w 1906136"/>
                <a:gd name="connsiteY1069" fmla="*/ 2179019 h 2468044"/>
                <a:gd name="connsiteX1070" fmla="*/ 1354785 w 1906136"/>
                <a:gd name="connsiteY1070" fmla="*/ 2179019 h 2468044"/>
                <a:gd name="connsiteX1071" fmla="*/ 1345472 w 1906136"/>
                <a:gd name="connsiteY1071" fmla="*/ 2215652 h 2468044"/>
                <a:gd name="connsiteX1072" fmla="*/ 1334917 w 1906136"/>
                <a:gd name="connsiteY1072" fmla="*/ 2215652 h 2468044"/>
                <a:gd name="connsiteX1073" fmla="*/ 1327777 w 1906136"/>
                <a:gd name="connsiteY1073" fmla="*/ 2234589 h 2468044"/>
                <a:gd name="connsiteX1074" fmla="*/ 1320636 w 1906136"/>
                <a:gd name="connsiteY1074" fmla="*/ 2256631 h 2468044"/>
                <a:gd name="connsiteX1075" fmla="*/ 1315359 w 1906136"/>
                <a:gd name="connsiteY1075" fmla="*/ 2279604 h 2468044"/>
                <a:gd name="connsiteX1076" fmla="*/ 1313186 w 1906136"/>
                <a:gd name="connsiteY1076" fmla="*/ 2305992 h 2468044"/>
                <a:gd name="connsiteX1077" fmla="*/ 1311012 w 1906136"/>
                <a:gd name="connsiteY1077" fmla="*/ 2333311 h 2468044"/>
                <a:gd name="connsiteX1078" fmla="*/ 1315048 w 1906136"/>
                <a:gd name="connsiteY1078" fmla="*/ 2357525 h 2468044"/>
                <a:gd name="connsiteX1079" fmla="*/ 1322189 w 1906136"/>
                <a:gd name="connsiteY1079" fmla="*/ 2380499 h 2468044"/>
                <a:gd name="connsiteX1080" fmla="*/ 1332744 w 1906136"/>
                <a:gd name="connsiteY1080" fmla="*/ 2401609 h 2468044"/>
                <a:gd name="connsiteX1081" fmla="*/ 1349508 w 1906136"/>
                <a:gd name="connsiteY1081" fmla="*/ 2416200 h 2468044"/>
                <a:gd name="connsiteX1082" fmla="*/ 1369376 w 1906136"/>
                <a:gd name="connsiteY1082" fmla="*/ 2426755 h 2468044"/>
                <a:gd name="connsiteX1083" fmla="*/ 1369376 w 1906136"/>
                <a:gd name="connsiteY1083" fmla="*/ 2434206 h 2468044"/>
                <a:gd name="connsiteX1084" fmla="*/ 1354785 w 1906136"/>
                <a:gd name="connsiteY1084" fmla="*/ 2424892 h 2468044"/>
                <a:gd name="connsiteX1085" fmla="*/ 1342368 w 1906136"/>
                <a:gd name="connsiteY1085" fmla="*/ 2414337 h 2468044"/>
                <a:gd name="connsiteX1086" fmla="*/ 1329950 w 1906136"/>
                <a:gd name="connsiteY1086" fmla="*/ 2401609 h 2468044"/>
                <a:gd name="connsiteX1087" fmla="*/ 1325914 w 1906136"/>
                <a:gd name="connsiteY1087" fmla="*/ 2401609 h 2468044"/>
                <a:gd name="connsiteX1088" fmla="*/ 1332123 w 1906136"/>
                <a:gd name="connsiteY1088" fmla="*/ 2416200 h 2468044"/>
                <a:gd name="connsiteX1089" fmla="*/ 1342678 w 1906136"/>
                <a:gd name="connsiteY1089" fmla="*/ 2430791 h 2468044"/>
                <a:gd name="connsiteX1090" fmla="*/ 1357269 w 1906136"/>
                <a:gd name="connsiteY1090" fmla="*/ 2445382 h 2468044"/>
                <a:gd name="connsiteX1091" fmla="*/ 1374033 w 1906136"/>
                <a:gd name="connsiteY1091" fmla="*/ 2458110 h 2468044"/>
                <a:gd name="connsiteX1092" fmla="*/ 1389555 w 1906136"/>
                <a:gd name="connsiteY1092" fmla="*/ 2466492 h 2468044"/>
                <a:gd name="connsiteX1093" fmla="*/ 1406319 w 1906136"/>
                <a:gd name="connsiteY1093" fmla="*/ 2470838 h 2468044"/>
                <a:gd name="connsiteX1094" fmla="*/ 1423083 w 1906136"/>
                <a:gd name="connsiteY1094" fmla="*/ 2466492 h 2468044"/>
                <a:gd name="connsiteX1095" fmla="*/ 1426188 w 1906136"/>
                <a:gd name="connsiteY1095" fmla="*/ 2465561 h 2468044"/>
                <a:gd name="connsiteX1096" fmla="*/ 1428361 w 1906136"/>
                <a:gd name="connsiteY1096" fmla="*/ 2463388 h 2468044"/>
                <a:gd name="connsiteX1097" fmla="*/ 1430534 w 1906136"/>
                <a:gd name="connsiteY1097" fmla="*/ 2463388 h 2468044"/>
                <a:gd name="connsiteX1098" fmla="*/ 1430534 w 1906136"/>
                <a:gd name="connsiteY1098" fmla="*/ 2461214 h 2468044"/>
                <a:gd name="connsiteX1099" fmla="*/ 1432707 w 1906136"/>
                <a:gd name="connsiteY1099" fmla="*/ 2460283 h 2468044"/>
                <a:gd name="connsiteX1100" fmla="*/ 1435812 w 1906136"/>
                <a:gd name="connsiteY1100" fmla="*/ 2458110 h 2468044"/>
                <a:gd name="connsiteX1101" fmla="*/ 1432707 w 1906136"/>
                <a:gd name="connsiteY1101" fmla="*/ 2453764 h 2468044"/>
                <a:gd name="connsiteX1102" fmla="*/ 1432707 w 1906136"/>
                <a:gd name="connsiteY1102" fmla="*/ 2452832 h 2468044"/>
                <a:gd name="connsiteX1103" fmla="*/ 1432707 w 1906136"/>
                <a:gd name="connsiteY1103" fmla="*/ 2452832 h 2468044"/>
                <a:gd name="connsiteX1104" fmla="*/ 1432707 w 1906136"/>
                <a:gd name="connsiteY1104" fmla="*/ 2450659 h 2468044"/>
                <a:gd name="connsiteX1105" fmla="*/ 1428671 w 1906136"/>
                <a:gd name="connsiteY1105" fmla="*/ 2450659 h 2468044"/>
                <a:gd name="connsiteX1106" fmla="*/ 1427740 w 1906136"/>
                <a:gd name="connsiteY1106" fmla="*/ 2450659 h 2468044"/>
                <a:gd name="connsiteX1107" fmla="*/ 1421531 w 1906136"/>
                <a:gd name="connsiteY1107" fmla="*/ 2450659 h 2468044"/>
                <a:gd name="connsiteX1108" fmla="*/ 1420600 w 1906136"/>
                <a:gd name="connsiteY1108" fmla="*/ 2439173 h 2468044"/>
                <a:gd name="connsiteX1109" fmla="*/ 1418427 w 1906136"/>
                <a:gd name="connsiteY1109" fmla="*/ 2426444 h 2468044"/>
                <a:gd name="connsiteX1110" fmla="*/ 1416254 w 1906136"/>
                <a:gd name="connsiteY1110" fmla="*/ 2415889 h 2468044"/>
                <a:gd name="connsiteX1111" fmla="*/ 1413149 w 1906136"/>
                <a:gd name="connsiteY1111" fmla="*/ 2406576 h 2468044"/>
                <a:gd name="connsiteX1112" fmla="*/ 1410976 w 1906136"/>
                <a:gd name="connsiteY1112" fmla="*/ 2404403 h 2468044"/>
                <a:gd name="connsiteX1113" fmla="*/ 1410976 w 1906136"/>
                <a:gd name="connsiteY1113" fmla="*/ 2402230 h 2468044"/>
                <a:gd name="connsiteX1114" fmla="*/ 1408803 w 1906136"/>
                <a:gd name="connsiteY1114" fmla="*/ 2402230 h 2468044"/>
                <a:gd name="connsiteX1115" fmla="*/ 1405698 w 1906136"/>
                <a:gd name="connsiteY1115" fmla="*/ 2401298 h 2468044"/>
                <a:gd name="connsiteX1116" fmla="*/ 1396385 w 1906136"/>
                <a:gd name="connsiteY1116" fmla="*/ 2414027 h 2468044"/>
                <a:gd name="connsiteX1117" fmla="*/ 1384899 w 1906136"/>
                <a:gd name="connsiteY1117" fmla="*/ 2426755 h 2468044"/>
                <a:gd name="connsiteX1118" fmla="*/ 1384899 w 1906136"/>
                <a:gd name="connsiteY1118" fmla="*/ 2431101 h 2468044"/>
                <a:gd name="connsiteX1119" fmla="*/ 1381794 w 1906136"/>
                <a:gd name="connsiteY1119" fmla="*/ 2431101 h 2468044"/>
                <a:gd name="connsiteX1120" fmla="*/ 1381794 w 1906136"/>
                <a:gd name="connsiteY1120" fmla="*/ 2424892 h 2468044"/>
                <a:gd name="connsiteX1121" fmla="*/ 1381794 w 1906136"/>
                <a:gd name="connsiteY1121" fmla="*/ 2421788 h 2468044"/>
                <a:gd name="connsiteX1122" fmla="*/ 1383967 w 1906136"/>
                <a:gd name="connsiteY1122" fmla="*/ 2417442 h 2468044"/>
                <a:gd name="connsiteX1123" fmla="*/ 1384899 w 1906136"/>
                <a:gd name="connsiteY1123" fmla="*/ 2414337 h 2468044"/>
                <a:gd name="connsiteX1124" fmla="*/ 1394212 w 1906136"/>
                <a:gd name="connsiteY1124" fmla="*/ 2402851 h 2468044"/>
                <a:gd name="connsiteX1125" fmla="*/ 1406630 w 1906136"/>
                <a:gd name="connsiteY1125" fmla="*/ 2392295 h 2468044"/>
                <a:gd name="connsiteX1126" fmla="*/ 1420289 w 1906136"/>
                <a:gd name="connsiteY1126" fmla="*/ 2384845 h 2468044"/>
                <a:gd name="connsiteX1127" fmla="*/ 1428671 w 1906136"/>
                <a:gd name="connsiteY1127" fmla="*/ 2382672 h 2468044"/>
                <a:gd name="connsiteX1128" fmla="*/ 1427740 w 1906136"/>
                <a:gd name="connsiteY1128" fmla="*/ 2373358 h 2468044"/>
                <a:gd name="connsiteX1129" fmla="*/ 1423704 w 1906136"/>
                <a:gd name="connsiteY1129" fmla="*/ 2368081 h 2468044"/>
                <a:gd name="connsiteX1130" fmla="*/ 1418427 w 1906136"/>
                <a:gd name="connsiteY1130" fmla="*/ 2362803 h 2468044"/>
                <a:gd name="connsiteX1131" fmla="*/ 1413149 w 1906136"/>
                <a:gd name="connsiteY1131" fmla="*/ 2357525 h 2468044"/>
                <a:gd name="connsiteX1132" fmla="*/ 1418427 w 1906136"/>
                <a:gd name="connsiteY1132" fmla="*/ 2340761 h 2468044"/>
                <a:gd name="connsiteX1133" fmla="*/ 1427740 w 1906136"/>
                <a:gd name="connsiteY1133" fmla="*/ 2322756 h 2468044"/>
                <a:gd name="connsiteX1134" fmla="*/ 1440158 w 1906136"/>
                <a:gd name="connsiteY1134" fmla="*/ 2303818 h 2468044"/>
                <a:gd name="connsiteX1135" fmla="*/ 1454749 w 1906136"/>
                <a:gd name="connsiteY1135" fmla="*/ 2289227 h 2468044"/>
                <a:gd name="connsiteX1136" fmla="*/ 1469340 w 1906136"/>
                <a:gd name="connsiteY1136" fmla="*/ 2281777 h 2468044"/>
                <a:gd name="connsiteX1137" fmla="*/ 1472444 w 1906136"/>
                <a:gd name="connsiteY1137" fmla="*/ 2269048 h 2468044"/>
                <a:gd name="connsiteX1138" fmla="*/ 1467167 w 1906136"/>
                <a:gd name="connsiteY1138" fmla="*/ 2264702 h 2468044"/>
                <a:gd name="connsiteX1139" fmla="*/ 1461889 w 1906136"/>
                <a:gd name="connsiteY1139" fmla="*/ 2261598 h 2468044"/>
                <a:gd name="connsiteX1140" fmla="*/ 1455680 w 1906136"/>
                <a:gd name="connsiteY1140" fmla="*/ 2258493 h 2468044"/>
                <a:gd name="connsiteX1141" fmla="*/ 1452576 w 1906136"/>
                <a:gd name="connsiteY1141" fmla="*/ 2252284 h 2468044"/>
                <a:gd name="connsiteX1142" fmla="*/ 1448540 w 1906136"/>
                <a:gd name="connsiteY1142" fmla="*/ 2244834 h 2468044"/>
                <a:gd name="connsiteX1143" fmla="*/ 1448540 w 1906136"/>
                <a:gd name="connsiteY1143" fmla="*/ 2243902 h 2468044"/>
                <a:gd name="connsiteX1144" fmla="*/ 1447609 w 1906136"/>
                <a:gd name="connsiteY1144" fmla="*/ 2241729 h 2468044"/>
                <a:gd name="connsiteX1145" fmla="*/ 1448540 w 1906136"/>
                <a:gd name="connsiteY1145" fmla="*/ 2239556 h 2468044"/>
                <a:gd name="connsiteX1146" fmla="*/ 1448540 w 1906136"/>
                <a:gd name="connsiteY1146" fmla="*/ 2237383 h 2468044"/>
                <a:gd name="connsiteX1147" fmla="*/ 1448540 w 1906136"/>
                <a:gd name="connsiteY1147" fmla="*/ 2234279 h 2468044"/>
                <a:gd name="connsiteX1148" fmla="*/ 1448540 w 1906136"/>
                <a:gd name="connsiteY1148" fmla="*/ 2229001 h 2468044"/>
                <a:gd name="connsiteX1149" fmla="*/ 1454749 w 1906136"/>
                <a:gd name="connsiteY1149" fmla="*/ 2229001 h 2468044"/>
                <a:gd name="connsiteX1150" fmla="*/ 1460026 w 1906136"/>
                <a:gd name="connsiteY1150" fmla="*/ 2226828 h 2468044"/>
                <a:gd name="connsiteX1151" fmla="*/ 1462200 w 1906136"/>
                <a:gd name="connsiteY1151" fmla="*/ 2226828 h 2468044"/>
                <a:gd name="connsiteX1152" fmla="*/ 1465304 w 1906136"/>
                <a:gd name="connsiteY1152" fmla="*/ 2224655 h 2468044"/>
                <a:gd name="connsiteX1153" fmla="*/ 1469340 w 1906136"/>
                <a:gd name="connsiteY1153" fmla="*/ 2214100 h 2468044"/>
                <a:gd name="connsiteX1154" fmla="*/ 1472444 w 1906136"/>
                <a:gd name="connsiteY1154" fmla="*/ 2202613 h 2468044"/>
                <a:gd name="connsiteX1155" fmla="*/ 1477722 w 1906136"/>
                <a:gd name="connsiteY1155" fmla="*/ 2192058 h 2468044"/>
                <a:gd name="connsiteX1156" fmla="*/ 1479895 w 1906136"/>
                <a:gd name="connsiteY1156" fmla="*/ 2185849 h 2468044"/>
                <a:gd name="connsiteX1157" fmla="*/ 1483931 w 1906136"/>
                <a:gd name="connsiteY1157" fmla="*/ 2184918 h 2468044"/>
                <a:gd name="connsiteX1158" fmla="*/ 1489208 w 1906136"/>
                <a:gd name="connsiteY1158" fmla="*/ 2182745 h 2468044"/>
                <a:gd name="connsiteX1159" fmla="*/ 1494486 w 1906136"/>
                <a:gd name="connsiteY1159" fmla="*/ 2180571 h 2468044"/>
                <a:gd name="connsiteX1160" fmla="*/ 1501626 w 1906136"/>
                <a:gd name="connsiteY1160" fmla="*/ 2178398 h 2468044"/>
                <a:gd name="connsiteX1161" fmla="*/ 1498522 w 1906136"/>
                <a:gd name="connsiteY1161" fmla="*/ 2173121 h 2468044"/>
                <a:gd name="connsiteX1162" fmla="*/ 1496349 w 1906136"/>
                <a:gd name="connsiteY1162" fmla="*/ 2170016 h 2468044"/>
                <a:gd name="connsiteX1163" fmla="*/ 1492313 w 1906136"/>
                <a:gd name="connsiteY1163" fmla="*/ 2165670 h 2468044"/>
                <a:gd name="connsiteX1164" fmla="*/ 1489208 w 1906136"/>
                <a:gd name="connsiteY1164" fmla="*/ 2163497 h 2468044"/>
                <a:gd name="connsiteX1165" fmla="*/ 1485173 w 1906136"/>
                <a:gd name="connsiteY1165" fmla="*/ 2162566 h 2468044"/>
                <a:gd name="connsiteX1166" fmla="*/ 1479895 w 1906136"/>
                <a:gd name="connsiteY1166" fmla="*/ 2158219 h 2468044"/>
                <a:gd name="connsiteX1167" fmla="*/ 1472755 w 1906136"/>
                <a:gd name="connsiteY1167" fmla="*/ 2155115 h 2468044"/>
                <a:gd name="connsiteX1168" fmla="*/ 1472755 w 1906136"/>
                <a:gd name="connsiteY1168" fmla="*/ 2147664 h 2468044"/>
                <a:gd name="connsiteX1169" fmla="*/ 1487346 w 1906136"/>
                <a:gd name="connsiteY1169" fmla="*/ 2145491 h 2468044"/>
                <a:gd name="connsiteX1170" fmla="*/ 1501937 w 1906136"/>
                <a:gd name="connsiteY1170" fmla="*/ 2145491 h 2468044"/>
                <a:gd name="connsiteX1171" fmla="*/ 1513423 w 1906136"/>
                <a:gd name="connsiteY1171" fmla="*/ 2143318 h 2468044"/>
                <a:gd name="connsiteX1172" fmla="*/ 1521805 w 1906136"/>
                <a:gd name="connsiteY1172" fmla="*/ 2143318 h 2468044"/>
                <a:gd name="connsiteX1173" fmla="*/ 1520874 w 1906136"/>
                <a:gd name="connsiteY1173" fmla="*/ 2135867 h 2468044"/>
                <a:gd name="connsiteX1174" fmla="*/ 1520874 w 1906136"/>
                <a:gd name="connsiteY1174" fmla="*/ 2132763 h 2468044"/>
                <a:gd name="connsiteX1175" fmla="*/ 1520874 w 1906136"/>
                <a:gd name="connsiteY1175" fmla="*/ 2129037 h 2468044"/>
                <a:gd name="connsiteX1176" fmla="*/ 1520874 w 1906136"/>
                <a:gd name="connsiteY1176" fmla="*/ 2128106 h 2468044"/>
                <a:gd name="connsiteX1177" fmla="*/ 1521805 w 1906136"/>
                <a:gd name="connsiteY1177" fmla="*/ 2123760 h 2468044"/>
                <a:gd name="connsiteX1178" fmla="*/ 1521805 w 1906136"/>
                <a:gd name="connsiteY1178" fmla="*/ 2116309 h 2468044"/>
                <a:gd name="connsiteX1179" fmla="*/ 1521805 w 1906136"/>
                <a:gd name="connsiteY1179" fmla="*/ 2108858 h 2468044"/>
                <a:gd name="connsiteX1180" fmla="*/ 1523978 w 1906136"/>
                <a:gd name="connsiteY1180" fmla="*/ 2103581 h 2468044"/>
                <a:gd name="connsiteX1181" fmla="*/ 1526151 w 1906136"/>
                <a:gd name="connsiteY1181" fmla="*/ 2099235 h 2468044"/>
                <a:gd name="connsiteX1182" fmla="*/ 1553160 w 1906136"/>
                <a:gd name="connsiteY1182" fmla="*/ 2091784 h 2468044"/>
                <a:gd name="connsiteX1183" fmla="*/ 1585447 w 1906136"/>
                <a:gd name="connsiteY1183" fmla="*/ 2090853 h 2468044"/>
                <a:gd name="connsiteX1184" fmla="*/ 1587620 w 1906136"/>
                <a:gd name="connsiteY1184" fmla="*/ 2076262 h 2468044"/>
                <a:gd name="connsiteX1185" fmla="*/ 1589793 w 1906136"/>
                <a:gd name="connsiteY1185" fmla="*/ 2062602 h 2468044"/>
                <a:gd name="connsiteX1186" fmla="*/ 1587620 w 1906136"/>
                <a:gd name="connsiteY1186" fmla="*/ 2052047 h 2468044"/>
                <a:gd name="connsiteX1187" fmla="*/ 1582342 w 1906136"/>
                <a:gd name="connsiteY1187" fmla="*/ 2041492 h 2468044"/>
                <a:gd name="connsiteX1188" fmla="*/ 1569924 w 1906136"/>
                <a:gd name="connsiteY1188" fmla="*/ 2034041 h 2468044"/>
                <a:gd name="connsiteX1189" fmla="*/ 1569924 w 1906136"/>
                <a:gd name="connsiteY1189" fmla="*/ 2026590 h 2468044"/>
                <a:gd name="connsiteX1190" fmla="*/ 1592897 w 1906136"/>
                <a:gd name="connsiteY1190" fmla="*/ 2031868 h 2468044"/>
                <a:gd name="connsiteX1191" fmla="*/ 1618975 w 1906136"/>
                <a:gd name="connsiteY1191" fmla="*/ 2037145 h 2468044"/>
                <a:gd name="connsiteX1192" fmla="*/ 1631393 w 1906136"/>
                <a:gd name="connsiteY1192" fmla="*/ 2022554 h 2468044"/>
                <a:gd name="connsiteX1193" fmla="*/ 1642879 w 1906136"/>
                <a:gd name="connsiteY1193" fmla="*/ 2009826 h 2468044"/>
                <a:gd name="connsiteX1194" fmla="*/ 1653434 w 1906136"/>
                <a:gd name="connsiteY1194" fmla="*/ 1995235 h 2468044"/>
                <a:gd name="connsiteX1195" fmla="*/ 1662747 w 1906136"/>
                <a:gd name="connsiteY1195" fmla="*/ 1973194 h 2468044"/>
                <a:gd name="connsiteX1196" fmla="*/ 1663679 w 1906136"/>
                <a:gd name="connsiteY1196" fmla="*/ 1973194 h 2468044"/>
                <a:gd name="connsiteX1197" fmla="*/ 1665852 w 1906136"/>
                <a:gd name="connsiteY1197" fmla="*/ 1971020 h 2468044"/>
                <a:gd name="connsiteX1198" fmla="*/ 1668025 w 1906136"/>
                <a:gd name="connsiteY1198" fmla="*/ 1971020 h 2468044"/>
                <a:gd name="connsiteX1199" fmla="*/ 1670198 w 1906136"/>
                <a:gd name="connsiteY1199" fmla="*/ 1968847 h 2468044"/>
                <a:gd name="connsiteX1200" fmla="*/ 1671130 w 1906136"/>
                <a:gd name="connsiteY1200" fmla="*/ 1973194 h 2468044"/>
                <a:gd name="connsiteX1201" fmla="*/ 1673303 w 1906136"/>
                <a:gd name="connsiteY1201" fmla="*/ 1978471 h 2468044"/>
                <a:gd name="connsiteX1202" fmla="*/ 1673303 w 1906136"/>
                <a:gd name="connsiteY1202" fmla="*/ 1982817 h 2468044"/>
                <a:gd name="connsiteX1203" fmla="*/ 1673303 w 1906136"/>
                <a:gd name="connsiteY1203" fmla="*/ 1990268 h 2468044"/>
                <a:gd name="connsiteX1204" fmla="*/ 1678580 w 1906136"/>
                <a:gd name="connsiteY1204" fmla="*/ 1990268 h 2468044"/>
                <a:gd name="connsiteX1205" fmla="*/ 1685721 w 1906136"/>
                <a:gd name="connsiteY1205" fmla="*/ 1969158 h 2468044"/>
                <a:gd name="connsiteX1206" fmla="*/ 1692861 w 1906136"/>
                <a:gd name="connsiteY1206" fmla="*/ 1953325 h 2468044"/>
                <a:gd name="connsiteX1207" fmla="*/ 1700001 w 1906136"/>
                <a:gd name="connsiteY1207" fmla="*/ 1936561 h 2468044"/>
                <a:gd name="connsiteX1208" fmla="*/ 1704037 w 1906136"/>
                <a:gd name="connsiteY1208" fmla="*/ 1916692 h 2468044"/>
                <a:gd name="connsiteX1209" fmla="*/ 1706210 w 1906136"/>
                <a:gd name="connsiteY1209" fmla="*/ 1892478 h 2468044"/>
                <a:gd name="connsiteX1210" fmla="*/ 1718628 w 1906136"/>
                <a:gd name="connsiteY1210" fmla="*/ 1892478 h 2468044"/>
                <a:gd name="connsiteX1211" fmla="*/ 1716455 w 1906136"/>
                <a:gd name="connsiteY1211" fmla="*/ 1887200 h 2468044"/>
                <a:gd name="connsiteX1212" fmla="*/ 1714282 w 1906136"/>
                <a:gd name="connsiteY1212" fmla="*/ 1881923 h 2468044"/>
                <a:gd name="connsiteX1213" fmla="*/ 1714282 w 1906136"/>
                <a:gd name="connsiteY1213" fmla="*/ 1877576 h 2468044"/>
                <a:gd name="connsiteX1214" fmla="*/ 1714282 w 1906136"/>
                <a:gd name="connsiteY1214" fmla="*/ 1874472 h 2468044"/>
                <a:gd name="connsiteX1215" fmla="*/ 1718317 w 1906136"/>
                <a:gd name="connsiteY1215" fmla="*/ 1868263 h 2468044"/>
                <a:gd name="connsiteX1216" fmla="*/ 1727631 w 1906136"/>
                <a:gd name="connsiteY1216" fmla="*/ 1857708 h 2468044"/>
                <a:gd name="connsiteX1217" fmla="*/ 1742222 w 1906136"/>
                <a:gd name="connsiteY1217" fmla="*/ 1852430 h 2468044"/>
                <a:gd name="connsiteX1218" fmla="*/ 1757744 w 1906136"/>
                <a:gd name="connsiteY1218" fmla="*/ 1848084 h 2468044"/>
                <a:gd name="connsiteX1219" fmla="*/ 1774508 w 1906136"/>
                <a:gd name="connsiteY1219" fmla="*/ 1847153 h 2468044"/>
                <a:gd name="connsiteX1220" fmla="*/ 1791272 w 1906136"/>
                <a:gd name="connsiteY1220" fmla="*/ 1844979 h 2468044"/>
                <a:gd name="connsiteX1221" fmla="*/ 1801827 w 1906136"/>
                <a:gd name="connsiteY1221" fmla="*/ 1840633 h 2468044"/>
                <a:gd name="connsiteX1222" fmla="*/ 1807105 w 1906136"/>
                <a:gd name="connsiteY1222" fmla="*/ 1833183 h 2468044"/>
                <a:gd name="connsiteX1223" fmla="*/ 1816418 w 1906136"/>
                <a:gd name="connsiteY1223" fmla="*/ 1820454 h 2468044"/>
                <a:gd name="connsiteX1224" fmla="*/ 1825732 w 1906136"/>
                <a:gd name="connsiteY1224" fmla="*/ 1803690 h 2468044"/>
                <a:gd name="connsiteX1225" fmla="*/ 1835045 w 1906136"/>
                <a:gd name="connsiteY1225" fmla="*/ 1787857 h 2468044"/>
                <a:gd name="connsiteX1226" fmla="*/ 1842185 w 1906136"/>
                <a:gd name="connsiteY1226" fmla="*/ 1773267 h 2468044"/>
                <a:gd name="connsiteX1227" fmla="*/ 1845290 w 1906136"/>
                <a:gd name="connsiteY1227" fmla="*/ 1763953 h 2468044"/>
                <a:gd name="connsiteX1228" fmla="*/ 1847463 w 1906136"/>
                <a:gd name="connsiteY1228" fmla="*/ 1749362 h 2468044"/>
                <a:gd name="connsiteX1229" fmla="*/ 1843427 w 1906136"/>
                <a:gd name="connsiteY1229" fmla="*/ 1732598 h 2468044"/>
                <a:gd name="connsiteX1230" fmla="*/ 1842496 w 1906136"/>
                <a:gd name="connsiteY1230" fmla="*/ 1718007 h 2468044"/>
                <a:gd name="connsiteX1231" fmla="*/ 1842496 w 1906136"/>
                <a:gd name="connsiteY1231" fmla="*/ 1707452 h 2468044"/>
                <a:gd name="connsiteX1232" fmla="*/ 1850878 w 1906136"/>
                <a:gd name="connsiteY1232" fmla="*/ 1690688 h 2468044"/>
                <a:gd name="connsiteX1233" fmla="*/ 1863296 w 1906136"/>
                <a:gd name="connsiteY1233" fmla="*/ 1668646 h 2468044"/>
                <a:gd name="connsiteX1234" fmla="*/ 1877887 w 1906136"/>
                <a:gd name="connsiteY1234" fmla="*/ 1646605 h 2468044"/>
                <a:gd name="connsiteX1235" fmla="*/ 1892477 w 1906136"/>
                <a:gd name="connsiteY1235" fmla="*/ 1626736 h 2468044"/>
                <a:gd name="connsiteX1236" fmla="*/ 1906137 w 1906136"/>
                <a:gd name="connsiteY1236" fmla="*/ 1609972 h 2468044"/>
                <a:gd name="connsiteX1237" fmla="*/ 1903964 w 1906136"/>
                <a:gd name="connsiteY1237" fmla="*/ 1601590 h 2468044"/>
                <a:gd name="connsiteX1238" fmla="*/ 1901480 w 1906136"/>
                <a:gd name="connsiteY1238" fmla="*/ 1594450 h 2468044"/>
                <a:gd name="connsiteX1239" fmla="*/ 1340815 w 1906136"/>
                <a:gd name="connsiteY1239" fmla="*/ 768043 h 2468044"/>
                <a:gd name="connsiteX1240" fmla="*/ 1342988 w 1906136"/>
                <a:gd name="connsiteY1240" fmla="*/ 765870 h 2468044"/>
                <a:gd name="connsiteX1241" fmla="*/ 1345162 w 1906136"/>
                <a:gd name="connsiteY1241" fmla="*/ 763697 h 2468044"/>
                <a:gd name="connsiteX1242" fmla="*/ 1348266 w 1906136"/>
                <a:gd name="connsiteY1242" fmla="*/ 760592 h 2468044"/>
                <a:gd name="connsiteX1243" fmla="*/ 1350439 w 1906136"/>
                <a:gd name="connsiteY1243" fmla="*/ 756246 h 2468044"/>
                <a:gd name="connsiteX1244" fmla="*/ 1353544 w 1906136"/>
                <a:gd name="connsiteY1244" fmla="*/ 756246 h 2468044"/>
                <a:gd name="connsiteX1245" fmla="*/ 1352612 w 1906136"/>
                <a:gd name="connsiteY1245" fmla="*/ 760592 h 2468044"/>
                <a:gd name="connsiteX1246" fmla="*/ 1350439 w 1906136"/>
                <a:gd name="connsiteY1246" fmla="*/ 762765 h 2468044"/>
                <a:gd name="connsiteX1247" fmla="*/ 1348266 w 1906136"/>
                <a:gd name="connsiteY1247" fmla="*/ 765870 h 2468044"/>
                <a:gd name="connsiteX1248" fmla="*/ 1348266 w 1906136"/>
                <a:gd name="connsiteY1248" fmla="*/ 768043 h 2468044"/>
                <a:gd name="connsiteX1249" fmla="*/ 1347335 w 1906136"/>
                <a:gd name="connsiteY1249" fmla="*/ 773320 h 2468044"/>
                <a:gd name="connsiteX1250" fmla="*/ 1343299 w 1906136"/>
                <a:gd name="connsiteY1250" fmla="*/ 771147 h 2468044"/>
                <a:gd name="connsiteX1251" fmla="*/ 1341126 w 1906136"/>
                <a:gd name="connsiteY1251" fmla="*/ 770216 h 2468044"/>
                <a:gd name="connsiteX1252" fmla="*/ 1341126 w 1906136"/>
                <a:gd name="connsiteY1252" fmla="*/ 768043 h 2468044"/>
                <a:gd name="connsiteX1253" fmla="*/ 1108602 w 1906136"/>
                <a:gd name="connsiteY1253" fmla="*/ 713094 h 2468044"/>
                <a:gd name="connsiteX1254" fmla="*/ 1117915 w 1906136"/>
                <a:gd name="connsiteY1254" fmla="*/ 701608 h 2468044"/>
                <a:gd name="connsiteX1255" fmla="*/ 1126297 w 1906136"/>
                <a:gd name="connsiteY1255" fmla="*/ 688879 h 2468044"/>
                <a:gd name="connsiteX1256" fmla="*/ 1144924 w 1906136"/>
                <a:gd name="connsiteY1256" fmla="*/ 691052 h 2468044"/>
                <a:gd name="connsiteX1257" fmla="*/ 1159515 w 1906136"/>
                <a:gd name="connsiteY1257" fmla="*/ 698503 h 2468044"/>
                <a:gd name="connsiteX1258" fmla="*/ 1167897 w 1906136"/>
                <a:gd name="connsiteY1258" fmla="*/ 705954 h 2468044"/>
                <a:gd name="connsiteX1259" fmla="*/ 1175037 w 1906136"/>
                <a:gd name="connsiteY1259" fmla="*/ 716509 h 2468044"/>
                <a:gd name="connsiteX1260" fmla="*/ 1181246 w 1906136"/>
                <a:gd name="connsiteY1260" fmla="*/ 727995 h 2468044"/>
                <a:gd name="connsiteX1261" fmla="*/ 1189628 w 1906136"/>
                <a:gd name="connsiteY1261" fmla="*/ 736377 h 2468044"/>
                <a:gd name="connsiteX1262" fmla="*/ 1203288 w 1906136"/>
                <a:gd name="connsiteY1262" fmla="*/ 746001 h 2468044"/>
                <a:gd name="connsiteX1263" fmla="*/ 1211670 w 1906136"/>
                <a:gd name="connsiteY1263" fmla="*/ 749106 h 2468044"/>
                <a:gd name="connsiteX1264" fmla="*/ 1218810 w 1906136"/>
                <a:gd name="connsiteY1264" fmla="*/ 749106 h 2468044"/>
                <a:gd name="connsiteX1265" fmla="*/ 1228124 w 1906136"/>
                <a:gd name="connsiteY1265" fmla="*/ 751279 h 2468044"/>
                <a:gd name="connsiteX1266" fmla="*/ 1237437 w 1906136"/>
                <a:gd name="connsiteY1266" fmla="*/ 756556 h 2468044"/>
                <a:gd name="connsiteX1267" fmla="*/ 1237437 w 1906136"/>
                <a:gd name="connsiteY1267" fmla="*/ 766180 h 2468044"/>
                <a:gd name="connsiteX1268" fmla="*/ 1235264 w 1906136"/>
                <a:gd name="connsiteY1268" fmla="*/ 771458 h 2468044"/>
                <a:gd name="connsiteX1269" fmla="*/ 1235264 w 1906136"/>
                <a:gd name="connsiteY1269" fmla="*/ 775804 h 2468044"/>
                <a:gd name="connsiteX1270" fmla="*/ 1233091 w 1906136"/>
                <a:gd name="connsiteY1270" fmla="*/ 777977 h 2468044"/>
                <a:gd name="connsiteX1271" fmla="*/ 1232159 w 1906136"/>
                <a:gd name="connsiteY1271" fmla="*/ 778909 h 2468044"/>
                <a:gd name="connsiteX1272" fmla="*/ 1229986 w 1906136"/>
                <a:gd name="connsiteY1272" fmla="*/ 778909 h 2468044"/>
                <a:gd name="connsiteX1273" fmla="*/ 1227813 w 1906136"/>
                <a:gd name="connsiteY1273" fmla="*/ 778909 h 2468044"/>
                <a:gd name="connsiteX1274" fmla="*/ 1225640 w 1906136"/>
                <a:gd name="connsiteY1274" fmla="*/ 781082 h 2468044"/>
                <a:gd name="connsiteX1275" fmla="*/ 1224709 w 1906136"/>
                <a:gd name="connsiteY1275" fmla="*/ 783255 h 2468044"/>
                <a:gd name="connsiteX1276" fmla="*/ 1222535 w 1906136"/>
                <a:gd name="connsiteY1276" fmla="*/ 785428 h 2468044"/>
                <a:gd name="connsiteX1277" fmla="*/ 1218500 w 1906136"/>
                <a:gd name="connsiteY1277" fmla="*/ 795983 h 2468044"/>
                <a:gd name="connsiteX1278" fmla="*/ 1220673 w 1906136"/>
                <a:gd name="connsiteY1278" fmla="*/ 805607 h 2468044"/>
                <a:gd name="connsiteX1279" fmla="*/ 1222846 w 1906136"/>
                <a:gd name="connsiteY1279" fmla="*/ 810884 h 2468044"/>
                <a:gd name="connsiteX1280" fmla="*/ 1222846 w 1906136"/>
                <a:gd name="connsiteY1280" fmla="*/ 818335 h 2468044"/>
                <a:gd name="connsiteX1281" fmla="*/ 1217568 w 1906136"/>
                <a:gd name="connsiteY1281" fmla="*/ 827959 h 2468044"/>
                <a:gd name="connsiteX1282" fmla="*/ 1218500 w 1906136"/>
                <a:gd name="connsiteY1282" fmla="*/ 831063 h 2468044"/>
                <a:gd name="connsiteX1283" fmla="*/ 1218500 w 1906136"/>
                <a:gd name="connsiteY1283" fmla="*/ 833237 h 2468044"/>
                <a:gd name="connsiteX1284" fmla="*/ 1218500 w 1906136"/>
                <a:gd name="connsiteY1284" fmla="*/ 835410 h 2468044"/>
                <a:gd name="connsiteX1285" fmla="*/ 1220673 w 1906136"/>
                <a:gd name="connsiteY1285" fmla="*/ 837583 h 2468044"/>
                <a:gd name="connsiteX1286" fmla="*/ 1222846 w 1906136"/>
                <a:gd name="connsiteY1286" fmla="*/ 838514 h 2468044"/>
                <a:gd name="connsiteX1287" fmla="*/ 1225950 w 1906136"/>
                <a:gd name="connsiteY1287" fmla="*/ 837583 h 2468044"/>
                <a:gd name="connsiteX1288" fmla="*/ 1237437 w 1906136"/>
                <a:gd name="connsiteY1288" fmla="*/ 833237 h 2468044"/>
                <a:gd name="connsiteX1289" fmla="*/ 1252959 w 1906136"/>
                <a:gd name="connsiteY1289" fmla="*/ 825786 h 2468044"/>
                <a:gd name="connsiteX1290" fmla="*/ 1269723 w 1906136"/>
                <a:gd name="connsiteY1290" fmla="*/ 815231 h 2468044"/>
                <a:gd name="connsiteX1291" fmla="*/ 1288350 w 1906136"/>
                <a:gd name="connsiteY1291" fmla="*/ 805607 h 2468044"/>
                <a:gd name="connsiteX1292" fmla="*/ 1302941 w 1906136"/>
                <a:gd name="connsiteY1292" fmla="*/ 794120 h 2468044"/>
                <a:gd name="connsiteX1293" fmla="*/ 1315359 w 1906136"/>
                <a:gd name="connsiteY1293" fmla="*/ 786670 h 2468044"/>
                <a:gd name="connsiteX1294" fmla="*/ 1322499 w 1906136"/>
                <a:gd name="connsiteY1294" fmla="*/ 781392 h 2468044"/>
                <a:gd name="connsiteX1295" fmla="*/ 1325603 w 1906136"/>
                <a:gd name="connsiteY1295" fmla="*/ 783565 h 2468044"/>
                <a:gd name="connsiteX1296" fmla="*/ 1327777 w 1906136"/>
                <a:gd name="connsiteY1296" fmla="*/ 783565 h 2468044"/>
                <a:gd name="connsiteX1297" fmla="*/ 1329950 w 1906136"/>
                <a:gd name="connsiteY1297" fmla="*/ 783565 h 2468044"/>
                <a:gd name="connsiteX1298" fmla="*/ 1332123 w 1906136"/>
                <a:gd name="connsiteY1298" fmla="*/ 785738 h 2468044"/>
                <a:gd name="connsiteX1299" fmla="*/ 1332123 w 1906136"/>
                <a:gd name="connsiteY1299" fmla="*/ 786670 h 2468044"/>
                <a:gd name="connsiteX1300" fmla="*/ 1333054 w 1906136"/>
                <a:gd name="connsiteY1300" fmla="*/ 791016 h 2468044"/>
                <a:gd name="connsiteX1301" fmla="*/ 1337090 w 1906136"/>
                <a:gd name="connsiteY1301" fmla="*/ 791016 h 2468044"/>
                <a:gd name="connsiteX1302" fmla="*/ 1329950 w 1906136"/>
                <a:gd name="connsiteY1302" fmla="*/ 801571 h 2468044"/>
                <a:gd name="connsiteX1303" fmla="*/ 1313186 w 1906136"/>
                <a:gd name="connsiteY1303" fmla="*/ 811195 h 2468044"/>
                <a:gd name="connsiteX1304" fmla="*/ 1295490 w 1906136"/>
                <a:gd name="connsiteY1304" fmla="*/ 818646 h 2468044"/>
                <a:gd name="connsiteX1305" fmla="*/ 1276863 w 1906136"/>
                <a:gd name="connsiteY1305" fmla="*/ 826096 h 2468044"/>
                <a:gd name="connsiteX1306" fmla="*/ 1259168 w 1906136"/>
                <a:gd name="connsiteY1306" fmla="*/ 835720 h 2468044"/>
                <a:gd name="connsiteX1307" fmla="*/ 1242404 w 1906136"/>
                <a:gd name="connsiteY1307" fmla="*/ 845344 h 2468044"/>
                <a:gd name="connsiteX1308" fmla="*/ 1233091 w 1906136"/>
                <a:gd name="connsiteY1308" fmla="*/ 859004 h 2468044"/>
                <a:gd name="connsiteX1309" fmla="*/ 1210118 w 1906136"/>
                <a:gd name="connsiteY1309" fmla="*/ 855899 h 2468044"/>
                <a:gd name="connsiteX1310" fmla="*/ 1207945 w 1906136"/>
                <a:gd name="connsiteY1310" fmla="*/ 831684 h 2468044"/>
                <a:gd name="connsiteX1311" fmla="*/ 1207945 w 1906136"/>
                <a:gd name="connsiteY1311" fmla="*/ 809332 h 2468044"/>
                <a:gd name="connsiteX1312" fmla="*/ 1207945 w 1906136"/>
                <a:gd name="connsiteY1312" fmla="*/ 791326 h 2468044"/>
                <a:gd name="connsiteX1313" fmla="*/ 1205771 w 1906136"/>
                <a:gd name="connsiteY1313" fmla="*/ 771147 h 2468044"/>
                <a:gd name="connsiteX1314" fmla="*/ 1193354 w 1906136"/>
                <a:gd name="connsiteY1314" fmla="*/ 771147 h 2468044"/>
                <a:gd name="connsiteX1315" fmla="*/ 1191180 w 1906136"/>
                <a:gd name="connsiteY1315" fmla="*/ 778598 h 2468044"/>
                <a:gd name="connsiteX1316" fmla="*/ 1185903 w 1906136"/>
                <a:gd name="connsiteY1316" fmla="*/ 789153 h 2468044"/>
                <a:gd name="connsiteX1317" fmla="*/ 1180625 w 1906136"/>
                <a:gd name="connsiteY1317" fmla="*/ 801882 h 2468044"/>
                <a:gd name="connsiteX1318" fmla="*/ 1174416 w 1906136"/>
                <a:gd name="connsiteY1318" fmla="*/ 816783 h 2468044"/>
                <a:gd name="connsiteX1319" fmla="*/ 1169139 w 1906136"/>
                <a:gd name="connsiteY1319" fmla="*/ 828269 h 2468044"/>
                <a:gd name="connsiteX1320" fmla="*/ 1166034 w 1906136"/>
                <a:gd name="connsiteY1320" fmla="*/ 835720 h 2468044"/>
                <a:gd name="connsiteX1321" fmla="*/ 1166034 w 1906136"/>
                <a:gd name="connsiteY1321" fmla="*/ 838825 h 2468044"/>
                <a:gd name="connsiteX1322" fmla="*/ 1159825 w 1906136"/>
                <a:gd name="connsiteY1322" fmla="*/ 837893 h 2468044"/>
                <a:gd name="connsiteX1323" fmla="*/ 1158894 w 1906136"/>
                <a:gd name="connsiteY1323" fmla="*/ 835720 h 2468044"/>
                <a:gd name="connsiteX1324" fmla="*/ 1156721 w 1906136"/>
                <a:gd name="connsiteY1324" fmla="*/ 833547 h 2468044"/>
                <a:gd name="connsiteX1325" fmla="*/ 1154548 w 1906136"/>
                <a:gd name="connsiteY1325" fmla="*/ 831374 h 2468044"/>
                <a:gd name="connsiteX1326" fmla="*/ 1154548 w 1906136"/>
                <a:gd name="connsiteY1326" fmla="*/ 828269 h 2468044"/>
                <a:gd name="connsiteX1327" fmla="*/ 1153306 w 1906136"/>
                <a:gd name="connsiteY1327" fmla="*/ 822061 h 2468044"/>
                <a:gd name="connsiteX1328" fmla="*/ 1153306 w 1906136"/>
                <a:gd name="connsiteY1328" fmla="*/ 812747 h 2468044"/>
                <a:gd name="connsiteX1329" fmla="*/ 1159515 w 1906136"/>
                <a:gd name="connsiteY1329" fmla="*/ 797846 h 2468044"/>
                <a:gd name="connsiteX1330" fmla="*/ 1166655 w 1906136"/>
                <a:gd name="connsiteY1330" fmla="*/ 780771 h 2468044"/>
                <a:gd name="connsiteX1331" fmla="*/ 1175037 w 1906136"/>
                <a:gd name="connsiteY1331" fmla="*/ 768043 h 2468044"/>
                <a:gd name="connsiteX1332" fmla="*/ 1182177 w 1906136"/>
                <a:gd name="connsiteY1332" fmla="*/ 756556 h 2468044"/>
                <a:gd name="connsiteX1333" fmla="*/ 1175037 w 1906136"/>
                <a:gd name="connsiteY1333" fmla="*/ 748174 h 2468044"/>
                <a:gd name="connsiteX1334" fmla="*/ 1167897 w 1906136"/>
                <a:gd name="connsiteY1334" fmla="*/ 743828 h 2468044"/>
                <a:gd name="connsiteX1335" fmla="*/ 1160757 w 1906136"/>
                <a:gd name="connsiteY1335" fmla="*/ 740724 h 2468044"/>
                <a:gd name="connsiteX1336" fmla="*/ 1152375 w 1906136"/>
                <a:gd name="connsiteY1336" fmla="*/ 736377 h 2468044"/>
                <a:gd name="connsiteX1337" fmla="*/ 1147097 w 1906136"/>
                <a:gd name="connsiteY1337" fmla="*/ 723649 h 2468044"/>
                <a:gd name="connsiteX1338" fmla="*/ 1137784 w 1906136"/>
                <a:gd name="connsiteY1338" fmla="*/ 723649 h 2468044"/>
                <a:gd name="connsiteX1339" fmla="*/ 1137784 w 1906136"/>
                <a:gd name="connsiteY1339" fmla="*/ 728927 h 2468044"/>
                <a:gd name="connsiteX1340" fmla="*/ 1135611 w 1906136"/>
                <a:gd name="connsiteY1340" fmla="*/ 733273 h 2468044"/>
                <a:gd name="connsiteX1341" fmla="*/ 1135611 w 1906136"/>
                <a:gd name="connsiteY1341" fmla="*/ 738551 h 2468044"/>
                <a:gd name="connsiteX1342" fmla="*/ 1133438 w 1906136"/>
                <a:gd name="connsiteY1342" fmla="*/ 746001 h 2468044"/>
                <a:gd name="connsiteX1343" fmla="*/ 1126297 w 1906136"/>
                <a:gd name="connsiteY1343" fmla="*/ 736377 h 2468044"/>
                <a:gd name="connsiteX1344" fmla="*/ 1121020 w 1906136"/>
                <a:gd name="connsiteY1344" fmla="*/ 731100 h 2468044"/>
                <a:gd name="connsiteX1345" fmla="*/ 1113879 w 1906136"/>
                <a:gd name="connsiteY1345" fmla="*/ 727995 h 2468044"/>
                <a:gd name="connsiteX1346" fmla="*/ 1103324 w 1906136"/>
                <a:gd name="connsiteY1346" fmla="*/ 728927 h 2468044"/>
                <a:gd name="connsiteX1347" fmla="*/ 1108602 w 1906136"/>
                <a:gd name="connsiteY1347" fmla="*/ 713094 h 246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</a:cxnLst>
              <a:rect l="l" t="t" r="r" b="b"/>
              <a:pathLst>
                <a:path w="1906136" h="2468044">
                  <a:moveTo>
                    <a:pt x="1901480" y="1594450"/>
                  </a:moveTo>
                  <a:lnTo>
                    <a:pt x="1898376" y="1588241"/>
                  </a:lnTo>
                  <a:lnTo>
                    <a:pt x="1892167" y="1582963"/>
                  </a:lnTo>
                  <a:lnTo>
                    <a:pt x="1886889" y="1575513"/>
                  </a:lnTo>
                  <a:lnTo>
                    <a:pt x="1879749" y="1577686"/>
                  </a:lnTo>
                  <a:lnTo>
                    <a:pt x="1870436" y="1577686"/>
                  </a:lnTo>
                  <a:lnTo>
                    <a:pt x="1862054" y="1575513"/>
                  </a:lnTo>
                  <a:lnTo>
                    <a:pt x="1855845" y="1568062"/>
                  </a:lnTo>
                  <a:lnTo>
                    <a:pt x="1854913" y="1558748"/>
                  </a:lnTo>
                  <a:lnTo>
                    <a:pt x="1850878" y="1548193"/>
                  </a:lnTo>
                  <a:lnTo>
                    <a:pt x="1845600" y="1542916"/>
                  </a:lnTo>
                  <a:lnTo>
                    <a:pt x="1789410" y="1538569"/>
                  </a:lnTo>
                  <a:lnTo>
                    <a:pt x="1785374" y="1537638"/>
                  </a:lnTo>
                  <a:lnTo>
                    <a:pt x="1782269" y="1535465"/>
                  </a:lnTo>
                  <a:lnTo>
                    <a:pt x="1778233" y="1533292"/>
                  </a:lnTo>
                  <a:lnTo>
                    <a:pt x="1777302" y="1533292"/>
                  </a:lnTo>
                  <a:lnTo>
                    <a:pt x="1771093" y="1531119"/>
                  </a:lnTo>
                  <a:lnTo>
                    <a:pt x="1767989" y="1533292"/>
                  </a:lnTo>
                  <a:lnTo>
                    <a:pt x="1762711" y="1535465"/>
                  </a:lnTo>
                  <a:lnTo>
                    <a:pt x="1758675" y="1522737"/>
                  </a:lnTo>
                  <a:lnTo>
                    <a:pt x="1736944" y="1515286"/>
                  </a:lnTo>
                  <a:lnTo>
                    <a:pt x="1713971" y="1515286"/>
                  </a:lnTo>
                  <a:lnTo>
                    <a:pt x="1717075" y="1509077"/>
                  </a:lnTo>
                  <a:lnTo>
                    <a:pt x="1721111" y="1505973"/>
                  </a:lnTo>
                  <a:lnTo>
                    <a:pt x="1724216" y="1500695"/>
                  </a:lnTo>
                  <a:lnTo>
                    <a:pt x="1728252" y="1496349"/>
                  </a:lnTo>
                  <a:lnTo>
                    <a:pt x="1729183" y="1488898"/>
                  </a:lnTo>
                  <a:lnTo>
                    <a:pt x="1704037" y="1476170"/>
                  </a:lnTo>
                  <a:lnTo>
                    <a:pt x="1682306" y="1459406"/>
                  </a:lnTo>
                  <a:lnTo>
                    <a:pt x="1662437" y="1439537"/>
                  </a:lnTo>
                  <a:lnTo>
                    <a:pt x="1645673" y="1417496"/>
                  </a:lnTo>
                  <a:lnTo>
                    <a:pt x="1621769" y="1415322"/>
                  </a:lnTo>
                  <a:lnTo>
                    <a:pt x="1604073" y="1414391"/>
                  </a:lnTo>
                  <a:lnTo>
                    <a:pt x="1582342" y="1412218"/>
                  </a:lnTo>
                  <a:lnTo>
                    <a:pt x="1578306" y="1400732"/>
                  </a:lnTo>
                  <a:lnTo>
                    <a:pt x="1571166" y="1393281"/>
                  </a:lnTo>
                  <a:lnTo>
                    <a:pt x="1562784" y="1392350"/>
                  </a:lnTo>
                  <a:lnTo>
                    <a:pt x="1549124" y="1388003"/>
                  </a:lnTo>
                  <a:lnTo>
                    <a:pt x="1549124" y="1377448"/>
                  </a:lnTo>
                  <a:lnTo>
                    <a:pt x="1536707" y="1371239"/>
                  </a:lnTo>
                  <a:lnTo>
                    <a:pt x="1529566" y="1365962"/>
                  </a:lnTo>
                  <a:lnTo>
                    <a:pt x="1522426" y="1360684"/>
                  </a:lnTo>
                  <a:lnTo>
                    <a:pt x="1510008" y="1356338"/>
                  </a:lnTo>
                  <a:lnTo>
                    <a:pt x="1512181" y="1353233"/>
                  </a:lnTo>
                  <a:lnTo>
                    <a:pt x="1512181" y="1351060"/>
                  </a:lnTo>
                  <a:lnTo>
                    <a:pt x="1514354" y="1350129"/>
                  </a:lnTo>
                  <a:lnTo>
                    <a:pt x="1514354" y="1347956"/>
                  </a:lnTo>
                  <a:lnTo>
                    <a:pt x="1514354" y="1343609"/>
                  </a:lnTo>
                  <a:lnTo>
                    <a:pt x="1488277" y="1345783"/>
                  </a:lnTo>
                  <a:lnTo>
                    <a:pt x="1463131" y="1347956"/>
                  </a:lnTo>
                  <a:lnTo>
                    <a:pt x="1441400" y="1345783"/>
                  </a:lnTo>
                  <a:lnTo>
                    <a:pt x="1419668" y="1338332"/>
                  </a:lnTo>
                  <a:lnTo>
                    <a:pt x="1402904" y="1323741"/>
                  </a:lnTo>
                  <a:lnTo>
                    <a:pt x="1399800" y="1325914"/>
                  </a:lnTo>
                  <a:lnTo>
                    <a:pt x="1395764" y="1328087"/>
                  </a:lnTo>
                  <a:lnTo>
                    <a:pt x="1393591" y="1329019"/>
                  </a:lnTo>
                  <a:lnTo>
                    <a:pt x="1392660" y="1331192"/>
                  </a:lnTo>
                  <a:lnTo>
                    <a:pt x="1390487" y="1333365"/>
                  </a:lnTo>
                  <a:lnTo>
                    <a:pt x="1386451" y="1336469"/>
                  </a:lnTo>
                  <a:lnTo>
                    <a:pt x="1386451" y="1340815"/>
                  </a:lnTo>
                  <a:lnTo>
                    <a:pt x="1383346" y="1338642"/>
                  </a:lnTo>
                  <a:lnTo>
                    <a:pt x="1381173" y="1336469"/>
                  </a:lnTo>
                  <a:lnTo>
                    <a:pt x="1379000" y="1336469"/>
                  </a:lnTo>
                  <a:lnTo>
                    <a:pt x="1379000" y="1335538"/>
                  </a:lnTo>
                  <a:lnTo>
                    <a:pt x="1381173" y="1335538"/>
                  </a:lnTo>
                  <a:lnTo>
                    <a:pt x="1381173" y="1331192"/>
                  </a:lnTo>
                  <a:lnTo>
                    <a:pt x="1383346" y="1328087"/>
                  </a:lnTo>
                  <a:lnTo>
                    <a:pt x="1378069" y="1328087"/>
                  </a:lnTo>
                  <a:lnTo>
                    <a:pt x="1374033" y="1325914"/>
                  </a:lnTo>
                  <a:lnTo>
                    <a:pt x="1371860" y="1325914"/>
                  </a:lnTo>
                  <a:lnTo>
                    <a:pt x="1368755" y="1325914"/>
                  </a:lnTo>
                  <a:lnTo>
                    <a:pt x="1366582" y="1325914"/>
                  </a:lnTo>
                  <a:lnTo>
                    <a:pt x="1363478" y="1328087"/>
                  </a:lnTo>
                  <a:lnTo>
                    <a:pt x="1343609" y="1331192"/>
                  </a:lnTo>
                  <a:lnTo>
                    <a:pt x="1329950" y="1338642"/>
                  </a:lnTo>
                  <a:lnTo>
                    <a:pt x="1319395" y="1347956"/>
                  </a:lnTo>
                  <a:lnTo>
                    <a:pt x="1310081" y="1358511"/>
                  </a:lnTo>
                  <a:lnTo>
                    <a:pt x="1302941" y="1373102"/>
                  </a:lnTo>
                  <a:lnTo>
                    <a:pt x="1296111" y="1371550"/>
                  </a:lnTo>
                  <a:lnTo>
                    <a:pt x="1290833" y="1370618"/>
                  </a:lnTo>
                  <a:lnTo>
                    <a:pt x="1288660" y="1370618"/>
                  </a:lnTo>
                  <a:lnTo>
                    <a:pt x="1286798" y="1368445"/>
                  </a:lnTo>
                  <a:lnTo>
                    <a:pt x="1283693" y="1364099"/>
                  </a:lnTo>
                  <a:lnTo>
                    <a:pt x="1281520" y="1360994"/>
                  </a:lnTo>
                  <a:lnTo>
                    <a:pt x="1264756" y="1360994"/>
                  </a:lnTo>
                  <a:lnTo>
                    <a:pt x="1255443" y="1364099"/>
                  </a:lnTo>
                  <a:lnTo>
                    <a:pt x="1248302" y="1373412"/>
                  </a:lnTo>
                  <a:lnTo>
                    <a:pt x="1234643" y="1370308"/>
                  </a:lnTo>
                  <a:lnTo>
                    <a:pt x="1223156" y="1364099"/>
                  </a:lnTo>
                  <a:lnTo>
                    <a:pt x="1216016" y="1356648"/>
                  </a:lnTo>
                  <a:lnTo>
                    <a:pt x="1210739" y="1350439"/>
                  </a:lnTo>
                  <a:lnTo>
                    <a:pt x="1201425" y="1341126"/>
                  </a:lnTo>
                  <a:lnTo>
                    <a:pt x="1201425" y="1326535"/>
                  </a:lnTo>
                  <a:lnTo>
                    <a:pt x="1205461" y="1311944"/>
                  </a:lnTo>
                  <a:lnTo>
                    <a:pt x="1208565" y="1300457"/>
                  </a:lnTo>
                  <a:lnTo>
                    <a:pt x="1206392" y="1284625"/>
                  </a:lnTo>
                  <a:lnTo>
                    <a:pt x="1199252" y="1273138"/>
                  </a:lnTo>
                  <a:lnTo>
                    <a:pt x="1190870" y="1267861"/>
                  </a:lnTo>
                  <a:lnTo>
                    <a:pt x="1177210" y="1265688"/>
                  </a:lnTo>
                  <a:lnTo>
                    <a:pt x="1162619" y="1265688"/>
                  </a:lnTo>
                  <a:lnTo>
                    <a:pt x="1147097" y="1267861"/>
                  </a:lnTo>
                  <a:lnTo>
                    <a:pt x="1128470" y="1267861"/>
                  </a:lnTo>
                  <a:lnTo>
                    <a:pt x="1134679" y="1255132"/>
                  </a:lnTo>
                  <a:lnTo>
                    <a:pt x="1139957" y="1238368"/>
                  </a:lnTo>
                  <a:lnTo>
                    <a:pt x="1145234" y="1220362"/>
                  </a:lnTo>
                  <a:lnTo>
                    <a:pt x="1150512" y="1206703"/>
                  </a:lnTo>
                  <a:lnTo>
                    <a:pt x="1157652" y="1199252"/>
                  </a:lnTo>
                  <a:lnTo>
                    <a:pt x="1157652" y="1183420"/>
                  </a:lnTo>
                  <a:lnTo>
                    <a:pt x="1152375" y="1184351"/>
                  </a:lnTo>
                  <a:lnTo>
                    <a:pt x="1148339" y="1184351"/>
                  </a:lnTo>
                  <a:lnTo>
                    <a:pt x="1147097" y="1184351"/>
                  </a:lnTo>
                  <a:lnTo>
                    <a:pt x="1147097" y="1186524"/>
                  </a:lnTo>
                  <a:lnTo>
                    <a:pt x="1144924" y="1186524"/>
                  </a:lnTo>
                  <a:lnTo>
                    <a:pt x="1144924" y="1184351"/>
                  </a:lnTo>
                  <a:lnTo>
                    <a:pt x="1142751" y="1183420"/>
                  </a:lnTo>
                  <a:lnTo>
                    <a:pt x="1141820" y="1179073"/>
                  </a:lnTo>
                  <a:lnTo>
                    <a:pt x="1125055" y="1181246"/>
                  </a:lnTo>
                  <a:lnTo>
                    <a:pt x="1113569" y="1186524"/>
                  </a:lnTo>
                  <a:lnTo>
                    <a:pt x="1105187" y="1195837"/>
                  </a:lnTo>
                  <a:lnTo>
                    <a:pt x="1103014" y="1198942"/>
                  </a:lnTo>
                  <a:lnTo>
                    <a:pt x="1100841" y="1205151"/>
                  </a:lnTo>
                  <a:lnTo>
                    <a:pt x="1098668" y="1210428"/>
                  </a:lnTo>
                  <a:lnTo>
                    <a:pt x="1097736" y="1215706"/>
                  </a:lnTo>
                  <a:lnTo>
                    <a:pt x="1093700" y="1220052"/>
                  </a:lnTo>
                  <a:lnTo>
                    <a:pt x="1093700" y="1220983"/>
                  </a:lnTo>
                  <a:lnTo>
                    <a:pt x="1091527" y="1220983"/>
                  </a:lnTo>
                  <a:lnTo>
                    <a:pt x="1090596" y="1220983"/>
                  </a:lnTo>
                  <a:lnTo>
                    <a:pt x="1086560" y="1220983"/>
                  </a:lnTo>
                  <a:lnTo>
                    <a:pt x="1084387" y="1220983"/>
                  </a:lnTo>
                  <a:lnTo>
                    <a:pt x="1081283" y="1223157"/>
                  </a:lnTo>
                  <a:lnTo>
                    <a:pt x="1066692" y="1230607"/>
                  </a:lnTo>
                  <a:lnTo>
                    <a:pt x="1057378" y="1234953"/>
                  </a:lnTo>
                  <a:lnTo>
                    <a:pt x="1052101" y="1232780"/>
                  </a:lnTo>
                  <a:lnTo>
                    <a:pt x="1048065" y="1230607"/>
                  </a:lnTo>
                  <a:lnTo>
                    <a:pt x="1044960" y="1227503"/>
                  </a:lnTo>
                  <a:lnTo>
                    <a:pt x="1037820" y="1225330"/>
                  </a:lnTo>
                  <a:lnTo>
                    <a:pt x="1025402" y="1223157"/>
                  </a:lnTo>
                  <a:lnTo>
                    <a:pt x="1013916" y="1201115"/>
                  </a:lnTo>
                  <a:lnTo>
                    <a:pt x="1006776" y="1183109"/>
                  </a:lnTo>
                  <a:lnTo>
                    <a:pt x="1005844" y="1164172"/>
                  </a:lnTo>
                  <a:lnTo>
                    <a:pt x="1005844" y="1146166"/>
                  </a:lnTo>
                  <a:lnTo>
                    <a:pt x="1012985" y="1121951"/>
                  </a:lnTo>
                  <a:lnTo>
                    <a:pt x="1016089" y="1111396"/>
                  </a:lnTo>
                  <a:lnTo>
                    <a:pt x="1016089" y="1102083"/>
                  </a:lnTo>
                  <a:lnTo>
                    <a:pt x="1013916" y="1094632"/>
                  </a:lnTo>
                  <a:lnTo>
                    <a:pt x="1017952" y="1085319"/>
                  </a:lnTo>
                  <a:lnTo>
                    <a:pt x="1025092" y="1074764"/>
                  </a:lnTo>
                  <a:lnTo>
                    <a:pt x="1035647" y="1067313"/>
                  </a:lnTo>
                  <a:lnTo>
                    <a:pt x="1048065" y="1061104"/>
                  </a:lnTo>
                  <a:lnTo>
                    <a:pt x="1059551" y="1057999"/>
                  </a:lnTo>
                  <a:lnTo>
                    <a:pt x="1076316" y="1055826"/>
                  </a:lnTo>
                  <a:lnTo>
                    <a:pt x="1091838" y="1055826"/>
                  </a:lnTo>
                  <a:lnTo>
                    <a:pt x="1108602" y="1060173"/>
                  </a:lnTo>
                  <a:lnTo>
                    <a:pt x="1121020" y="1065450"/>
                  </a:lnTo>
                  <a:lnTo>
                    <a:pt x="1137784" y="1065450"/>
                  </a:lnTo>
                  <a:lnTo>
                    <a:pt x="1134679" y="1060173"/>
                  </a:lnTo>
                  <a:lnTo>
                    <a:pt x="1132506" y="1055826"/>
                  </a:lnTo>
                  <a:lnTo>
                    <a:pt x="1130333" y="1052722"/>
                  </a:lnTo>
                  <a:lnTo>
                    <a:pt x="1127229" y="1047444"/>
                  </a:lnTo>
                  <a:lnTo>
                    <a:pt x="1125055" y="1041235"/>
                  </a:lnTo>
                  <a:lnTo>
                    <a:pt x="1128160" y="1041235"/>
                  </a:lnTo>
                  <a:lnTo>
                    <a:pt x="1128160" y="1038131"/>
                  </a:lnTo>
                  <a:lnTo>
                    <a:pt x="1149891" y="1041235"/>
                  </a:lnTo>
                  <a:lnTo>
                    <a:pt x="1168518" y="1048686"/>
                  </a:lnTo>
                  <a:lnTo>
                    <a:pt x="1184040" y="1056137"/>
                  </a:lnTo>
                  <a:lnTo>
                    <a:pt x="1197700" y="1058310"/>
                  </a:lnTo>
                  <a:lnTo>
                    <a:pt x="1208255" y="1067623"/>
                  </a:lnTo>
                  <a:lnTo>
                    <a:pt x="1219741" y="1083456"/>
                  </a:lnTo>
                  <a:lnTo>
                    <a:pt x="1230297" y="1105498"/>
                  </a:lnTo>
                  <a:lnTo>
                    <a:pt x="1239610" y="1126608"/>
                  </a:lnTo>
                  <a:lnTo>
                    <a:pt x="1244888" y="1142441"/>
                  </a:lnTo>
                  <a:lnTo>
                    <a:pt x="1257305" y="1146787"/>
                  </a:lnTo>
                  <a:lnTo>
                    <a:pt x="1257305" y="1142441"/>
                  </a:lnTo>
                  <a:lnTo>
                    <a:pt x="1261341" y="1142441"/>
                  </a:lnTo>
                  <a:lnTo>
                    <a:pt x="1257305" y="1124435"/>
                  </a:lnTo>
                  <a:lnTo>
                    <a:pt x="1250165" y="1104566"/>
                  </a:lnTo>
                  <a:lnTo>
                    <a:pt x="1243025" y="1083456"/>
                  </a:lnTo>
                  <a:lnTo>
                    <a:pt x="1237747" y="1063587"/>
                  </a:lnTo>
                  <a:lnTo>
                    <a:pt x="1235574" y="1045581"/>
                  </a:lnTo>
                  <a:lnTo>
                    <a:pt x="1241783" y="1030991"/>
                  </a:lnTo>
                  <a:lnTo>
                    <a:pt x="1247061" y="1012053"/>
                  </a:lnTo>
                  <a:lnTo>
                    <a:pt x="1257616" y="997462"/>
                  </a:lnTo>
                  <a:lnTo>
                    <a:pt x="1274380" y="986907"/>
                  </a:lnTo>
                  <a:lnTo>
                    <a:pt x="1291144" y="975421"/>
                  </a:lnTo>
                  <a:lnTo>
                    <a:pt x="1306666" y="967039"/>
                  </a:lnTo>
                  <a:lnTo>
                    <a:pt x="1321257" y="957725"/>
                  </a:lnTo>
                  <a:lnTo>
                    <a:pt x="1321257" y="952448"/>
                  </a:lnTo>
                  <a:lnTo>
                    <a:pt x="1318153" y="940961"/>
                  </a:lnTo>
                  <a:lnTo>
                    <a:pt x="1314117" y="928233"/>
                  </a:lnTo>
                  <a:lnTo>
                    <a:pt x="1311012" y="917678"/>
                  </a:lnTo>
                  <a:lnTo>
                    <a:pt x="1308839" y="913332"/>
                  </a:lnTo>
                  <a:lnTo>
                    <a:pt x="1308839" y="904018"/>
                  </a:lnTo>
                  <a:lnTo>
                    <a:pt x="1314117" y="908364"/>
                  </a:lnTo>
                  <a:lnTo>
                    <a:pt x="1316290" y="910538"/>
                  </a:lnTo>
                  <a:lnTo>
                    <a:pt x="1320326" y="911469"/>
                  </a:lnTo>
                  <a:lnTo>
                    <a:pt x="1321257" y="913642"/>
                  </a:lnTo>
                  <a:lnTo>
                    <a:pt x="1325293" y="917988"/>
                  </a:lnTo>
                  <a:lnTo>
                    <a:pt x="1337711" y="886633"/>
                  </a:lnTo>
                  <a:lnTo>
                    <a:pt x="1348266" y="857141"/>
                  </a:lnTo>
                  <a:lnTo>
                    <a:pt x="1362857" y="854968"/>
                  </a:lnTo>
                  <a:lnTo>
                    <a:pt x="1376517" y="852795"/>
                  </a:lnTo>
                  <a:lnTo>
                    <a:pt x="1391108" y="849690"/>
                  </a:lnTo>
                  <a:lnTo>
                    <a:pt x="1401663" y="840377"/>
                  </a:lnTo>
                  <a:lnTo>
                    <a:pt x="1408803" y="840377"/>
                  </a:lnTo>
                  <a:lnTo>
                    <a:pt x="1405698" y="837272"/>
                  </a:lnTo>
                  <a:lnTo>
                    <a:pt x="1398558" y="835099"/>
                  </a:lnTo>
                  <a:lnTo>
                    <a:pt x="1392349" y="832926"/>
                  </a:lnTo>
                  <a:lnTo>
                    <a:pt x="1398558" y="814920"/>
                  </a:lnTo>
                  <a:lnTo>
                    <a:pt x="1406940" y="802192"/>
                  </a:lnTo>
                  <a:lnTo>
                    <a:pt x="1420600" y="792879"/>
                  </a:lnTo>
                  <a:lnTo>
                    <a:pt x="1435191" y="785428"/>
                  </a:lnTo>
                  <a:lnTo>
                    <a:pt x="1448850" y="780150"/>
                  </a:lnTo>
                  <a:lnTo>
                    <a:pt x="1465615" y="772700"/>
                  </a:lnTo>
                  <a:lnTo>
                    <a:pt x="1478032" y="763386"/>
                  </a:lnTo>
                  <a:lnTo>
                    <a:pt x="1478032" y="761213"/>
                  </a:lnTo>
                  <a:lnTo>
                    <a:pt x="1478032" y="759040"/>
                  </a:lnTo>
                  <a:lnTo>
                    <a:pt x="1480205" y="759040"/>
                  </a:lnTo>
                  <a:lnTo>
                    <a:pt x="1482379" y="759040"/>
                  </a:lnTo>
                  <a:lnTo>
                    <a:pt x="1482379" y="763386"/>
                  </a:lnTo>
                  <a:lnTo>
                    <a:pt x="1489519" y="766491"/>
                  </a:lnTo>
                  <a:lnTo>
                    <a:pt x="1482379" y="775804"/>
                  </a:lnTo>
                  <a:lnTo>
                    <a:pt x="1475238" y="781082"/>
                  </a:lnTo>
                  <a:lnTo>
                    <a:pt x="1465925" y="787291"/>
                  </a:lnTo>
                  <a:lnTo>
                    <a:pt x="1465925" y="803123"/>
                  </a:lnTo>
                  <a:lnTo>
                    <a:pt x="1484552" y="795673"/>
                  </a:lnTo>
                  <a:lnTo>
                    <a:pt x="1499143" y="785117"/>
                  </a:lnTo>
                  <a:lnTo>
                    <a:pt x="1509698" y="772389"/>
                  </a:lnTo>
                  <a:lnTo>
                    <a:pt x="1511871" y="770216"/>
                  </a:lnTo>
                  <a:lnTo>
                    <a:pt x="1511871" y="768043"/>
                  </a:lnTo>
                  <a:lnTo>
                    <a:pt x="1514044" y="768043"/>
                  </a:lnTo>
                  <a:lnTo>
                    <a:pt x="1514044" y="765870"/>
                  </a:lnTo>
                  <a:lnTo>
                    <a:pt x="1514044" y="762765"/>
                  </a:lnTo>
                  <a:lnTo>
                    <a:pt x="1504731" y="751279"/>
                  </a:lnTo>
                  <a:lnTo>
                    <a:pt x="1497590" y="740724"/>
                  </a:lnTo>
                  <a:lnTo>
                    <a:pt x="1488277" y="730169"/>
                  </a:lnTo>
                  <a:lnTo>
                    <a:pt x="1473686" y="722718"/>
                  </a:lnTo>
                  <a:lnTo>
                    <a:pt x="1475859" y="711231"/>
                  </a:lnTo>
                  <a:lnTo>
                    <a:pt x="1478032" y="703781"/>
                  </a:lnTo>
                  <a:lnTo>
                    <a:pt x="1481137" y="696330"/>
                  </a:lnTo>
                  <a:lnTo>
                    <a:pt x="1486414" y="687017"/>
                  </a:lnTo>
                  <a:lnTo>
                    <a:pt x="1483310" y="683912"/>
                  </a:lnTo>
                  <a:lnTo>
                    <a:pt x="1479274" y="681739"/>
                  </a:lnTo>
                  <a:lnTo>
                    <a:pt x="1476170" y="679566"/>
                  </a:lnTo>
                  <a:lnTo>
                    <a:pt x="1473996" y="678635"/>
                  </a:lnTo>
                  <a:lnTo>
                    <a:pt x="1471823" y="674288"/>
                  </a:lnTo>
                  <a:lnTo>
                    <a:pt x="1470892" y="671184"/>
                  </a:lnTo>
                  <a:lnTo>
                    <a:pt x="1446988" y="676461"/>
                  </a:lnTo>
                  <a:lnTo>
                    <a:pt x="1425257" y="685775"/>
                  </a:lnTo>
                  <a:lnTo>
                    <a:pt x="1407561" y="698503"/>
                  </a:lnTo>
                  <a:lnTo>
                    <a:pt x="1403525" y="698503"/>
                  </a:lnTo>
                  <a:lnTo>
                    <a:pt x="1418116" y="681739"/>
                  </a:lnTo>
                  <a:lnTo>
                    <a:pt x="1437985" y="672426"/>
                  </a:lnTo>
                  <a:lnTo>
                    <a:pt x="1459716" y="664975"/>
                  </a:lnTo>
                  <a:lnTo>
                    <a:pt x="1485793" y="661870"/>
                  </a:lnTo>
                  <a:lnTo>
                    <a:pt x="1510940" y="657524"/>
                  </a:lnTo>
                  <a:lnTo>
                    <a:pt x="1537017" y="654420"/>
                  </a:lnTo>
                  <a:lnTo>
                    <a:pt x="1562163" y="649142"/>
                  </a:lnTo>
                  <a:lnTo>
                    <a:pt x="1583894" y="639829"/>
                  </a:lnTo>
                  <a:lnTo>
                    <a:pt x="1603763" y="625238"/>
                  </a:lnTo>
                  <a:lnTo>
                    <a:pt x="1603763" y="622133"/>
                  </a:lnTo>
                  <a:lnTo>
                    <a:pt x="1603763" y="619960"/>
                  </a:lnTo>
                  <a:lnTo>
                    <a:pt x="1603763" y="615614"/>
                  </a:lnTo>
                  <a:lnTo>
                    <a:pt x="1601590" y="614683"/>
                  </a:lnTo>
                  <a:lnTo>
                    <a:pt x="1601590" y="610336"/>
                  </a:lnTo>
                  <a:lnTo>
                    <a:pt x="1601590" y="607232"/>
                  </a:lnTo>
                  <a:lnTo>
                    <a:pt x="1603763" y="601023"/>
                  </a:lnTo>
                  <a:lnTo>
                    <a:pt x="1601590" y="595746"/>
                  </a:lnTo>
                  <a:lnTo>
                    <a:pt x="1601590" y="590468"/>
                  </a:lnTo>
                  <a:lnTo>
                    <a:pt x="1600658" y="586122"/>
                  </a:lnTo>
                  <a:lnTo>
                    <a:pt x="1600658" y="580844"/>
                  </a:lnTo>
                  <a:lnTo>
                    <a:pt x="1581721" y="580844"/>
                  </a:lnTo>
                  <a:lnTo>
                    <a:pt x="1579548" y="566253"/>
                  </a:lnTo>
                  <a:lnTo>
                    <a:pt x="1572408" y="556940"/>
                  </a:lnTo>
                  <a:lnTo>
                    <a:pt x="1565268" y="549489"/>
                  </a:lnTo>
                  <a:lnTo>
                    <a:pt x="1552850" y="546385"/>
                  </a:lnTo>
                  <a:lnTo>
                    <a:pt x="1543536" y="556940"/>
                  </a:lnTo>
                  <a:lnTo>
                    <a:pt x="1532981" y="566253"/>
                  </a:lnTo>
                  <a:lnTo>
                    <a:pt x="1521495" y="577740"/>
                  </a:lnTo>
                  <a:lnTo>
                    <a:pt x="1518390" y="577740"/>
                  </a:lnTo>
                  <a:lnTo>
                    <a:pt x="1530808" y="558803"/>
                  </a:lnTo>
                  <a:lnTo>
                    <a:pt x="1542295" y="536761"/>
                  </a:lnTo>
                  <a:lnTo>
                    <a:pt x="1528635" y="526206"/>
                  </a:lnTo>
                  <a:lnTo>
                    <a:pt x="1525531" y="516892"/>
                  </a:lnTo>
                  <a:lnTo>
                    <a:pt x="1527704" y="506337"/>
                  </a:lnTo>
                  <a:lnTo>
                    <a:pt x="1527704" y="494851"/>
                  </a:lnTo>
                  <a:lnTo>
                    <a:pt x="1521495" y="480260"/>
                  </a:lnTo>
                  <a:lnTo>
                    <a:pt x="1520563" y="478087"/>
                  </a:lnTo>
                  <a:lnTo>
                    <a:pt x="1516528" y="478087"/>
                  </a:lnTo>
                  <a:lnTo>
                    <a:pt x="1514354" y="478087"/>
                  </a:lnTo>
                  <a:lnTo>
                    <a:pt x="1511250" y="478087"/>
                  </a:lnTo>
                  <a:lnTo>
                    <a:pt x="1507214" y="478087"/>
                  </a:lnTo>
                  <a:lnTo>
                    <a:pt x="1506283" y="477155"/>
                  </a:lnTo>
                  <a:lnTo>
                    <a:pt x="1504110" y="472809"/>
                  </a:lnTo>
                  <a:lnTo>
                    <a:pt x="1501937" y="469705"/>
                  </a:lnTo>
                  <a:lnTo>
                    <a:pt x="1504110" y="465358"/>
                  </a:lnTo>
                  <a:lnTo>
                    <a:pt x="1504110" y="462254"/>
                  </a:lnTo>
                  <a:lnTo>
                    <a:pt x="1506283" y="460081"/>
                  </a:lnTo>
                  <a:lnTo>
                    <a:pt x="1506283" y="455734"/>
                  </a:lnTo>
                  <a:lnTo>
                    <a:pt x="1506283" y="452630"/>
                  </a:lnTo>
                  <a:lnTo>
                    <a:pt x="1500074" y="443317"/>
                  </a:lnTo>
                  <a:lnTo>
                    <a:pt x="1492934" y="435866"/>
                  </a:lnTo>
                  <a:lnTo>
                    <a:pt x="1485793" y="428415"/>
                  </a:lnTo>
                  <a:lnTo>
                    <a:pt x="1480516" y="420964"/>
                  </a:lnTo>
                  <a:lnTo>
                    <a:pt x="1478343" y="408236"/>
                  </a:lnTo>
                  <a:lnTo>
                    <a:pt x="1463752" y="419723"/>
                  </a:lnTo>
                  <a:lnTo>
                    <a:pt x="1455370" y="434314"/>
                  </a:lnTo>
                  <a:lnTo>
                    <a:pt x="1443883" y="447973"/>
                  </a:lnTo>
                  <a:lnTo>
                    <a:pt x="1429292" y="459460"/>
                  </a:lnTo>
                  <a:lnTo>
                    <a:pt x="1428361" y="455114"/>
                  </a:lnTo>
                  <a:lnTo>
                    <a:pt x="1422152" y="454182"/>
                  </a:lnTo>
                  <a:lnTo>
                    <a:pt x="1419048" y="449836"/>
                  </a:lnTo>
                  <a:lnTo>
                    <a:pt x="1415012" y="447663"/>
                  </a:lnTo>
                  <a:lnTo>
                    <a:pt x="1411907" y="444558"/>
                  </a:lnTo>
                  <a:lnTo>
                    <a:pt x="1409734" y="442385"/>
                  </a:lnTo>
                  <a:lnTo>
                    <a:pt x="1406630" y="431830"/>
                  </a:lnTo>
                  <a:lnTo>
                    <a:pt x="1404457" y="417239"/>
                  </a:lnTo>
                  <a:lnTo>
                    <a:pt x="1400421" y="400475"/>
                  </a:lnTo>
                  <a:lnTo>
                    <a:pt x="1399490" y="391162"/>
                  </a:lnTo>
                  <a:lnTo>
                    <a:pt x="1395454" y="388057"/>
                  </a:lnTo>
                  <a:lnTo>
                    <a:pt x="1390176" y="385884"/>
                  </a:lnTo>
                  <a:lnTo>
                    <a:pt x="1384899" y="383711"/>
                  </a:lnTo>
                  <a:lnTo>
                    <a:pt x="1378690" y="383711"/>
                  </a:lnTo>
                  <a:lnTo>
                    <a:pt x="1375585" y="382780"/>
                  </a:lnTo>
                  <a:lnTo>
                    <a:pt x="1370308" y="378433"/>
                  </a:lnTo>
                  <a:lnTo>
                    <a:pt x="1364099" y="369120"/>
                  </a:lnTo>
                  <a:lnTo>
                    <a:pt x="1358821" y="356392"/>
                  </a:lnTo>
                  <a:lnTo>
                    <a:pt x="1353544" y="347078"/>
                  </a:lnTo>
                  <a:lnTo>
                    <a:pt x="1329639" y="351425"/>
                  </a:lnTo>
                  <a:lnTo>
                    <a:pt x="1307908" y="351425"/>
                  </a:lnTo>
                  <a:lnTo>
                    <a:pt x="1282762" y="347078"/>
                  </a:lnTo>
                  <a:lnTo>
                    <a:pt x="1282762" y="351425"/>
                  </a:lnTo>
                  <a:lnTo>
                    <a:pt x="1278726" y="351425"/>
                  </a:lnTo>
                  <a:lnTo>
                    <a:pt x="1280899" y="369431"/>
                  </a:lnTo>
                  <a:lnTo>
                    <a:pt x="1286177" y="388368"/>
                  </a:lnTo>
                  <a:lnTo>
                    <a:pt x="1290213" y="405132"/>
                  </a:lnTo>
                  <a:lnTo>
                    <a:pt x="1293317" y="420964"/>
                  </a:lnTo>
                  <a:lnTo>
                    <a:pt x="1290213" y="435555"/>
                  </a:lnTo>
                  <a:lnTo>
                    <a:pt x="1283072" y="448284"/>
                  </a:lnTo>
                  <a:lnTo>
                    <a:pt x="1285246" y="454493"/>
                  </a:lnTo>
                  <a:lnTo>
                    <a:pt x="1288350" y="457597"/>
                  </a:lnTo>
                  <a:lnTo>
                    <a:pt x="1292386" y="459770"/>
                  </a:lnTo>
                  <a:lnTo>
                    <a:pt x="1295490" y="461943"/>
                  </a:lnTo>
                  <a:lnTo>
                    <a:pt x="1302630" y="465048"/>
                  </a:lnTo>
                  <a:lnTo>
                    <a:pt x="1302630" y="481812"/>
                  </a:lnTo>
                  <a:lnTo>
                    <a:pt x="1304804" y="498576"/>
                  </a:lnTo>
                  <a:lnTo>
                    <a:pt x="1302630" y="509131"/>
                  </a:lnTo>
                  <a:lnTo>
                    <a:pt x="1297353" y="528068"/>
                  </a:lnTo>
                  <a:lnTo>
                    <a:pt x="1288040" y="542659"/>
                  </a:lnTo>
                  <a:lnTo>
                    <a:pt x="1273449" y="553214"/>
                  </a:lnTo>
                  <a:lnTo>
                    <a:pt x="1258858" y="560665"/>
                  </a:lnTo>
                  <a:lnTo>
                    <a:pt x="1264135" y="577429"/>
                  </a:lnTo>
                  <a:lnTo>
                    <a:pt x="1268171" y="595435"/>
                  </a:lnTo>
                  <a:lnTo>
                    <a:pt x="1270344" y="610026"/>
                  </a:lnTo>
                  <a:lnTo>
                    <a:pt x="1270344" y="621513"/>
                  </a:lnTo>
                  <a:lnTo>
                    <a:pt x="1268171" y="624617"/>
                  </a:lnTo>
                  <a:lnTo>
                    <a:pt x="1268171" y="626790"/>
                  </a:lnTo>
                  <a:lnTo>
                    <a:pt x="1268171" y="628963"/>
                  </a:lnTo>
                  <a:lnTo>
                    <a:pt x="1265998" y="628963"/>
                  </a:lnTo>
                  <a:lnTo>
                    <a:pt x="1262893" y="629895"/>
                  </a:lnTo>
                  <a:lnTo>
                    <a:pt x="1260720" y="629895"/>
                  </a:lnTo>
                  <a:lnTo>
                    <a:pt x="1258547" y="632068"/>
                  </a:lnTo>
                  <a:lnTo>
                    <a:pt x="1256374" y="632068"/>
                  </a:lnTo>
                  <a:lnTo>
                    <a:pt x="1253270" y="634241"/>
                  </a:lnTo>
                  <a:lnTo>
                    <a:pt x="1242714" y="617477"/>
                  </a:lnTo>
                  <a:lnTo>
                    <a:pt x="1233401" y="604748"/>
                  </a:lnTo>
                  <a:lnTo>
                    <a:pt x="1229365" y="593262"/>
                  </a:lnTo>
                  <a:lnTo>
                    <a:pt x="1228434" y="582707"/>
                  </a:lnTo>
                  <a:lnTo>
                    <a:pt x="1226261" y="571220"/>
                  </a:lnTo>
                  <a:lnTo>
                    <a:pt x="1222225" y="556629"/>
                  </a:lnTo>
                  <a:lnTo>
                    <a:pt x="1219121" y="536761"/>
                  </a:lnTo>
                  <a:lnTo>
                    <a:pt x="1189939" y="529310"/>
                  </a:lnTo>
                  <a:lnTo>
                    <a:pt x="1185903" y="529310"/>
                  </a:lnTo>
                  <a:lnTo>
                    <a:pt x="1184972" y="531483"/>
                  </a:lnTo>
                  <a:lnTo>
                    <a:pt x="1180936" y="533656"/>
                  </a:lnTo>
                  <a:lnTo>
                    <a:pt x="1178763" y="535829"/>
                  </a:lnTo>
                  <a:lnTo>
                    <a:pt x="1175658" y="535829"/>
                  </a:lnTo>
                  <a:lnTo>
                    <a:pt x="1171622" y="536761"/>
                  </a:lnTo>
                  <a:lnTo>
                    <a:pt x="1168518" y="535829"/>
                  </a:lnTo>
                  <a:lnTo>
                    <a:pt x="1163240" y="533656"/>
                  </a:lnTo>
                  <a:lnTo>
                    <a:pt x="1150202" y="527137"/>
                  </a:lnTo>
                  <a:lnTo>
                    <a:pt x="1139646" y="515650"/>
                  </a:lnTo>
                  <a:lnTo>
                    <a:pt x="1127229" y="502922"/>
                  </a:lnTo>
                  <a:lnTo>
                    <a:pt x="1113569" y="493609"/>
                  </a:lnTo>
                  <a:lnTo>
                    <a:pt x="1101151" y="488331"/>
                  </a:lnTo>
                  <a:lnTo>
                    <a:pt x="1088733" y="490504"/>
                  </a:lnTo>
                  <a:lnTo>
                    <a:pt x="1083456" y="488331"/>
                  </a:lnTo>
                  <a:lnTo>
                    <a:pt x="1077247" y="488331"/>
                  </a:lnTo>
                  <a:lnTo>
                    <a:pt x="1076316" y="486158"/>
                  </a:lnTo>
                  <a:lnTo>
                    <a:pt x="1076316" y="485227"/>
                  </a:lnTo>
                  <a:lnTo>
                    <a:pt x="1076316" y="483054"/>
                  </a:lnTo>
                  <a:lnTo>
                    <a:pt x="1076316" y="480881"/>
                  </a:lnTo>
                  <a:lnTo>
                    <a:pt x="1076316" y="477776"/>
                  </a:lnTo>
                  <a:lnTo>
                    <a:pt x="1076316" y="473430"/>
                  </a:lnTo>
                  <a:lnTo>
                    <a:pt x="1072280" y="470325"/>
                  </a:lnTo>
                  <a:lnTo>
                    <a:pt x="1072280" y="461012"/>
                  </a:lnTo>
                  <a:lnTo>
                    <a:pt x="1052411" y="461012"/>
                  </a:lnTo>
                  <a:lnTo>
                    <a:pt x="1052411" y="441143"/>
                  </a:lnTo>
                  <a:lnTo>
                    <a:pt x="1048375" y="421275"/>
                  </a:lnTo>
                  <a:lnTo>
                    <a:pt x="1042166" y="406684"/>
                  </a:lnTo>
                  <a:lnTo>
                    <a:pt x="1042166" y="382469"/>
                  </a:lnTo>
                  <a:lnTo>
                    <a:pt x="1048375" y="365705"/>
                  </a:lnTo>
                  <a:lnTo>
                    <a:pt x="1057689" y="355150"/>
                  </a:lnTo>
                  <a:lnTo>
                    <a:pt x="1072280" y="345837"/>
                  </a:lnTo>
                  <a:lnTo>
                    <a:pt x="1089044" y="340559"/>
                  </a:lnTo>
                  <a:lnTo>
                    <a:pt x="1089044" y="335282"/>
                  </a:lnTo>
                  <a:lnTo>
                    <a:pt x="1086871" y="329073"/>
                  </a:lnTo>
                  <a:lnTo>
                    <a:pt x="1086871" y="325968"/>
                  </a:lnTo>
                  <a:lnTo>
                    <a:pt x="1084698" y="323795"/>
                  </a:lnTo>
                  <a:lnTo>
                    <a:pt x="1083766" y="320691"/>
                  </a:lnTo>
                  <a:lnTo>
                    <a:pt x="1081593" y="316344"/>
                  </a:lnTo>
                  <a:lnTo>
                    <a:pt x="1072280" y="316344"/>
                  </a:lnTo>
                  <a:lnTo>
                    <a:pt x="1072280" y="313240"/>
                  </a:lnTo>
                  <a:lnTo>
                    <a:pt x="1079420" y="314171"/>
                  </a:lnTo>
                  <a:lnTo>
                    <a:pt x="1083456" y="316344"/>
                  </a:lnTo>
                  <a:lnTo>
                    <a:pt x="1088733" y="318517"/>
                  </a:lnTo>
                  <a:lnTo>
                    <a:pt x="1094011" y="320691"/>
                  </a:lnTo>
                  <a:lnTo>
                    <a:pt x="1101151" y="320691"/>
                  </a:lnTo>
                  <a:lnTo>
                    <a:pt x="1105187" y="307031"/>
                  </a:lnTo>
                  <a:lnTo>
                    <a:pt x="1108291" y="298649"/>
                  </a:lnTo>
                  <a:lnTo>
                    <a:pt x="1115432" y="291198"/>
                  </a:lnTo>
                  <a:lnTo>
                    <a:pt x="1124745" y="283748"/>
                  </a:lnTo>
                  <a:lnTo>
                    <a:pt x="1126918" y="279401"/>
                  </a:lnTo>
                  <a:lnTo>
                    <a:pt x="1130023" y="276297"/>
                  </a:lnTo>
                  <a:lnTo>
                    <a:pt x="1132196" y="271951"/>
                  </a:lnTo>
                  <a:lnTo>
                    <a:pt x="1132196" y="266673"/>
                  </a:lnTo>
                  <a:lnTo>
                    <a:pt x="1130023" y="261395"/>
                  </a:lnTo>
                  <a:lnTo>
                    <a:pt x="1127849" y="259222"/>
                  </a:lnTo>
                  <a:lnTo>
                    <a:pt x="1126918" y="257049"/>
                  </a:lnTo>
                  <a:lnTo>
                    <a:pt x="1124745" y="254876"/>
                  </a:lnTo>
                  <a:lnTo>
                    <a:pt x="1120709" y="251772"/>
                  </a:lnTo>
                  <a:lnTo>
                    <a:pt x="1117605" y="251772"/>
                  </a:lnTo>
                  <a:lnTo>
                    <a:pt x="1117605" y="247736"/>
                  </a:lnTo>
                  <a:lnTo>
                    <a:pt x="1135300" y="252082"/>
                  </a:lnTo>
                  <a:lnTo>
                    <a:pt x="1147718" y="259533"/>
                  </a:lnTo>
                  <a:lnTo>
                    <a:pt x="1157031" y="259533"/>
                  </a:lnTo>
                  <a:lnTo>
                    <a:pt x="1159205" y="241527"/>
                  </a:lnTo>
                  <a:lnTo>
                    <a:pt x="1161378" y="230040"/>
                  </a:lnTo>
                  <a:lnTo>
                    <a:pt x="1157342" y="219485"/>
                  </a:lnTo>
                  <a:lnTo>
                    <a:pt x="1157342" y="215139"/>
                  </a:lnTo>
                  <a:lnTo>
                    <a:pt x="1208255" y="212034"/>
                  </a:lnTo>
                  <a:lnTo>
                    <a:pt x="1208255" y="205826"/>
                  </a:lnTo>
                  <a:lnTo>
                    <a:pt x="1206082" y="202721"/>
                  </a:lnTo>
                  <a:lnTo>
                    <a:pt x="1206082" y="200548"/>
                  </a:lnTo>
                  <a:lnTo>
                    <a:pt x="1205151" y="198375"/>
                  </a:lnTo>
                  <a:lnTo>
                    <a:pt x="1202977" y="197444"/>
                  </a:lnTo>
                  <a:lnTo>
                    <a:pt x="1200804" y="195270"/>
                  </a:lnTo>
                  <a:lnTo>
                    <a:pt x="1200804" y="190924"/>
                  </a:lnTo>
                  <a:lnTo>
                    <a:pt x="1206082" y="193097"/>
                  </a:lnTo>
                  <a:lnTo>
                    <a:pt x="1210118" y="195270"/>
                  </a:lnTo>
                  <a:lnTo>
                    <a:pt x="1213222" y="197444"/>
                  </a:lnTo>
                  <a:lnTo>
                    <a:pt x="1217258" y="198375"/>
                  </a:lnTo>
                  <a:lnTo>
                    <a:pt x="1224398" y="198375"/>
                  </a:lnTo>
                  <a:lnTo>
                    <a:pt x="1226571" y="187820"/>
                  </a:lnTo>
                  <a:lnTo>
                    <a:pt x="1229676" y="173229"/>
                  </a:lnTo>
                  <a:lnTo>
                    <a:pt x="1233711" y="154292"/>
                  </a:lnTo>
                  <a:lnTo>
                    <a:pt x="1234643" y="138459"/>
                  </a:lnTo>
                  <a:lnTo>
                    <a:pt x="1236816" y="125731"/>
                  </a:lnTo>
                  <a:lnTo>
                    <a:pt x="1236816" y="118280"/>
                  </a:lnTo>
                  <a:lnTo>
                    <a:pt x="1236816" y="103689"/>
                  </a:lnTo>
                  <a:lnTo>
                    <a:pt x="1229676" y="97480"/>
                  </a:lnTo>
                  <a:lnTo>
                    <a:pt x="1220362" y="99653"/>
                  </a:lnTo>
                  <a:lnTo>
                    <a:pt x="1211980" y="103999"/>
                  </a:lnTo>
                  <a:lnTo>
                    <a:pt x="1204840" y="103999"/>
                  </a:lnTo>
                  <a:lnTo>
                    <a:pt x="1202667" y="99653"/>
                  </a:lnTo>
                  <a:lnTo>
                    <a:pt x="1198631" y="97480"/>
                  </a:lnTo>
                  <a:lnTo>
                    <a:pt x="1197700" y="94376"/>
                  </a:lnTo>
                  <a:lnTo>
                    <a:pt x="1193664" y="90029"/>
                  </a:lnTo>
                  <a:lnTo>
                    <a:pt x="1191491" y="86925"/>
                  </a:lnTo>
                  <a:lnTo>
                    <a:pt x="1188386" y="84752"/>
                  </a:lnTo>
                  <a:lnTo>
                    <a:pt x="1184351" y="82579"/>
                  </a:lnTo>
                  <a:lnTo>
                    <a:pt x="1181246" y="82579"/>
                  </a:lnTo>
                  <a:lnTo>
                    <a:pt x="1177210" y="86925"/>
                  </a:lnTo>
                  <a:lnTo>
                    <a:pt x="1166655" y="96238"/>
                  </a:lnTo>
                  <a:lnTo>
                    <a:pt x="1162619" y="108966"/>
                  </a:lnTo>
                  <a:lnTo>
                    <a:pt x="1162619" y="121695"/>
                  </a:lnTo>
                  <a:lnTo>
                    <a:pt x="1164793" y="134423"/>
                  </a:lnTo>
                  <a:lnTo>
                    <a:pt x="1164793" y="147151"/>
                  </a:lnTo>
                  <a:lnTo>
                    <a:pt x="1157652" y="163915"/>
                  </a:lnTo>
                  <a:lnTo>
                    <a:pt x="1148339" y="178506"/>
                  </a:lnTo>
                  <a:lnTo>
                    <a:pt x="1143061" y="176333"/>
                  </a:lnTo>
                  <a:lnTo>
                    <a:pt x="1139957" y="175402"/>
                  </a:lnTo>
                  <a:lnTo>
                    <a:pt x="1137784" y="173229"/>
                  </a:lnTo>
                  <a:lnTo>
                    <a:pt x="1135611" y="171056"/>
                  </a:lnTo>
                  <a:lnTo>
                    <a:pt x="1132506" y="167951"/>
                  </a:lnTo>
                  <a:lnTo>
                    <a:pt x="1134679" y="161742"/>
                  </a:lnTo>
                  <a:lnTo>
                    <a:pt x="1134679" y="153360"/>
                  </a:lnTo>
                  <a:lnTo>
                    <a:pt x="1135611" y="140632"/>
                  </a:lnTo>
                  <a:lnTo>
                    <a:pt x="1137784" y="126041"/>
                  </a:lnTo>
                  <a:lnTo>
                    <a:pt x="1137784" y="114244"/>
                  </a:lnTo>
                  <a:lnTo>
                    <a:pt x="1128470" y="118590"/>
                  </a:lnTo>
                  <a:lnTo>
                    <a:pt x="1123193" y="123868"/>
                  </a:lnTo>
                  <a:lnTo>
                    <a:pt x="1117915" y="129145"/>
                  </a:lnTo>
                  <a:lnTo>
                    <a:pt x="1112638" y="134423"/>
                  </a:lnTo>
                  <a:lnTo>
                    <a:pt x="1101151" y="134423"/>
                  </a:lnTo>
                  <a:lnTo>
                    <a:pt x="1098047" y="119832"/>
                  </a:lnTo>
                  <a:lnTo>
                    <a:pt x="1098047" y="103999"/>
                  </a:lnTo>
                  <a:lnTo>
                    <a:pt x="1071969" y="103999"/>
                  </a:lnTo>
                  <a:lnTo>
                    <a:pt x="1076005" y="96549"/>
                  </a:lnTo>
                  <a:lnTo>
                    <a:pt x="1076936" y="90340"/>
                  </a:lnTo>
                  <a:lnTo>
                    <a:pt x="1079110" y="85062"/>
                  </a:lnTo>
                  <a:lnTo>
                    <a:pt x="1083145" y="81958"/>
                  </a:lnTo>
                  <a:lnTo>
                    <a:pt x="1088423" y="77611"/>
                  </a:lnTo>
                  <a:lnTo>
                    <a:pt x="1088423" y="70161"/>
                  </a:lnTo>
                  <a:lnTo>
                    <a:pt x="1088423" y="62710"/>
                  </a:lnTo>
                  <a:lnTo>
                    <a:pt x="1086250" y="59606"/>
                  </a:lnTo>
                  <a:lnTo>
                    <a:pt x="1083145" y="55259"/>
                  </a:lnTo>
                  <a:lnTo>
                    <a:pt x="1079110" y="52155"/>
                  </a:lnTo>
                  <a:lnTo>
                    <a:pt x="1071969" y="49982"/>
                  </a:lnTo>
                  <a:lnTo>
                    <a:pt x="1074142" y="42531"/>
                  </a:lnTo>
                  <a:lnTo>
                    <a:pt x="1076316" y="39427"/>
                  </a:lnTo>
                  <a:lnTo>
                    <a:pt x="1077247" y="35080"/>
                  </a:lnTo>
                  <a:lnTo>
                    <a:pt x="1079420" y="29803"/>
                  </a:lnTo>
                  <a:lnTo>
                    <a:pt x="1081593" y="25457"/>
                  </a:lnTo>
                  <a:lnTo>
                    <a:pt x="1079420" y="22352"/>
                  </a:lnTo>
                  <a:lnTo>
                    <a:pt x="1076316" y="18006"/>
                  </a:lnTo>
                  <a:lnTo>
                    <a:pt x="1074142" y="17075"/>
                  </a:lnTo>
                  <a:lnTo>
                    <a:pt x="1071969" y="14901"/>
                  </a:lnTo>
                  <a:lnTo>
                    <a:pt x="1069796" y="12728"/>
                  </a:lnTo>
                  <a:lnTo>
                    <a:pt x="1069796" y="7451"/>
                  </a:lnTo>
                  <a:lnTo>
                    <a:pt x="1068865" y="0"/>
                  </a:lnTo>
                  <a:lnTo>
                    <a:pt x="1057378" y="2173"/>
                  </a:lnTo>
                  <a:lnTo>
                    <a:pt x="1046823" y="5278"/>
                  </a:lnTo>
                  <a:lnTo>
                    <a:pt x="1037510" y="9624"/>
                  </a:lnTo>
                  <a:lnTo>
                    <a:pt x="1025092" y="29492"/>
                  </a:lnTo>
                  <a:lnTo>
                    <a:pt x="1021056" y="47498"/>
                  </a:lnTo>
                  <a:lnTo>
                    <a:pt x="1023229" y="66435"/>
                  </a:lnTo>
                  <a:lnTo>
                    <a:pt x="1032543" y="82268"/>
                  </a:lnTo>
                  <a:lnTo>
                    <a:pt x="1044960" y="96859"/>
                  </a:lnTo>
                  <a:lnTo>
                    <a:pt x="1047134" y="104310"/>
                  </a:lnTo>
                  <a:lnTo>
                    <a:pt x="1044960" y="118901"/>
                  </a:lnTo>
                  <a:lnTo>
                    <a:pt x="1044960" y="135665"/>
                  </a:lnTo>
                  <a:lnTo>
                    <a:pt x="1044960" y="150256"/>
                  </a:lnTo>
                  <a:lnTo>
                    <a:pt x="1032543" y="150256"/>
                  </a:lnTo>
                  <a:lnTo>
                    <a:pt x="1032543" y="153360"/>
                  </a:lnTo>
                  <a:lnTo>
                    <a:pt x="1030369" y="159569"/>
                  </a:lnTo>
                  <a:lnTo>
                    <a:pt x="1030369" y="162674"/>
                  </a:lnTo>
                  <a:lnTo>
                    <a:pt x="1028196" y="170124"/>
                  </a:lnTo>
                  <a:lnTo>
                    <a:pt x="1019814" y="153360"/>
                  </a:lnTo>
                  <a:lnTo>
                    <a:pt x="1012674" y="137528"/>
                  </a:lnTo>
                  <a:lnTo>
                    <a:pt x="988770" y="137528"/>
                  </a:lnTo>
                  <a:lnTo>
                    <a:pt x="988770" y="150256"/>
                  </a:lnTo>
                  <a:lnTo>
                    <a:pt x="986597" y="152429"/>
                  </a:lnTo>
                  <a:lnTo>
                    <a:pt x="984424" y="153360"/>
                  </a:lnTo>
                  <a:lnTo>
                    <a:pt x="983492" y="155533"/>
                  </a:lnTo>
                  <a:lnTo>
                    <a:pt x="981319" y="157706"/>
                  </a:lnTo>
                  <a:lnTo>
                    <a:pt x="962692" y="157706"/>
                  </a:lnTo>
                  <a:lnTo>
                    <a:pt x="950275" y="155533"/>
                  </a:lnTo>
                  <a:lnTo>
                    <a:pt x="937857" y="153360"/>
                  </a:lnTo>
                  <a:lnTo>
                    <a:pt x="925439" y="150256"/>
                  </a:lnTo>
                  <a:lnTo>
                    <a:pt x="905570" y="150256"/>
                  </a:lnTo>
                  <a:lnTo>
                    <a:pt x="901535" y="142805"/>
                  </a:lnTo>
                  <a:lnTo>
                    <a:pt x="898430" y="139701"/>
                  </a:lnTo>
                  <a:lnTo>
                    <a:pt x="894394" y="133492"/>
                  </a:lnTo>
                  <a:lnTo>
                    <a:pt x="889117" y="130387"/>
                  </a:lnTo>
                  <a:lnTo>
                    <a:pt x="889117" y="117659"/>
                  </a:lnTo>
                  <a:lnTo>
                    <a:pt x="842239" y="122937"/>
                  </a:lnTo>
                  <a:lnTo>
                    <a:pt x="842239" y="126041"/>
                  </a:lnTo>
                  <a:lnTo>
                    <a:pt x="838204" y="126041"/>
                  </a:lnTo>
                  <a:lnTo>
                    <a:pt x="838204" y="132250"/>
                  </a:lnTo>
                  <a:lnTo>
                    <a:pt x="840377" y="135354"/>
                  </a:lnTo>
                  <a:lnTo>
                    <a:pt x="842550" y="139701"/>
                  </a:lnTo>
                  <a:lnTo>
                    <a:pt x="843481" y="140632"/>
                  </a:lnTo>
                  <a:lnTo>
                    <a:pt x="845654" y="145910"/>
                  </a:lnTo>
                  <a:lnTo>
                    <a:pt x="877941" y="145910"/>
                  </a:lnTo>
                  <a:lnTo>
                    <a:pt x="877941" y="150256"/>
                  </a:lnTo>
                  <a:lnTo>
                    <a:pt x="870800" y="152429"/>
                  </a:lnTo>
                  <a:lnTo>
                    <a:pt x="865523" y="153360"/>
                  </a:lnTo>
                  <a:lnTo>
                    <a:pt x="858383" y="153360"/>
                  </a:lnTo>
                  <a:lnTo>
                    <a:pt x="849069" y="153360"/>
                  </a:lnTo>
                  <a:lnTo>
                    <a:pt x="849069" y="189993"/>
                  </a:lnTo>
                  <a:lnTo>
                    <a:pt x="840687" y="179438"/>
                  </a:lnTo>
                  <a:lnTo>
                    <a:pt x="831374" y="167951"/>
                  </a:lnTo>
                  <a:lnTo>
                    <a:pt x="822060" y="157396"/>
                  </a:lnTo>
                  <a:lnTo>
                    <a:pt x="813678" y="155223"/>
                  </a:lnTo>
                  <a:lnTo>
                    <a:pt x="799087" y="155223"/>
                  </a:lnTo>
                  <a:lnTo>
                    <a:pt x="782323" y="155223"/>
                  </a:lnTo>
                  <a:lnTo>
                    <a:pt x="765559" y="153050"/>
                  </a:lnTo>
                  <a:lnTo>
                    <a:pt x="753141" y="153050"/>
                  </a:lnTo>
                  <a:lnTo>
                    <a:pt x="755315" y="149945"/>
                  </a:lnTo>
                  <a:lnTo>
                    <a:pt x="756246" y="147772"/>
                  </a:lnTo>
                  <a:lnTo>
                    <a:pt x="756246" y="145599"/>
                  </a:lnTo>
                  <a:lnTo>
                    <a:pt x="758419" y="144668"/>
                  </a:lnTo>
                  <a:lnTo>
                    <a:pt x="762455" y="142495"/>
                  </a:lnTo>
                  <a:lnTo>
                    <a:pt x="765559" y="140321"/>
                  </a:lnTo>
                  <a:lnTo>
                    <a:pt x="763386" y="137217"/>
                  </a:lnTo>
                  <a:lnTo>
                    <a:pt x="760282" y="129766"/>
                  </a:lnTo>
                  <a:lnTo>
                    <a:pt x="756246" y="124489"/>
                  </a:lnTo>
                  <a:lnTo>
                    <a:pt x="753141" y="120143"/>
                  </a:lnTo>
                  <a:lnTo>
                    <a:pt x="749106" y="117038"/>
                  </a:lnTo>
                  <a:lnTo>
                    <a:pt x="746001" y="117038"/>
                  </a:lnTo>
                  <a:lnTo>
                    <a:pt x="742897" y="117969"/>
                  </a:lnTo>
                  <a:lnTo>
                    <a:pt x="736688" y="120143"/>
                  </a:lnTo>
                  <a:lnTo>
                    <a:pt x="733583" y="122316"/>
                  </a:lnTo>
                  <a:lnTo>
                    <a:pt x="728306" y="122316"/>
                  </a:lnTo>
                  <a:lnTo>
                    <a:pt x="722097" y="122316"/>
                  </a:lnTo>
                  <a:lnTo>
                    <a:pt x="706575" y="110829"/>
                  </a:lnTo>
                  <a:lnTo>
                    <a:pt x="689811" y="98101"/>
                  </a:lnTo>
                  <a:lnTo>
                    <a:pt x="673046" y="85373"/>
                  </a:lnTo>
                  <a:lnTo>
                    <a:pt x="653178" y="80095"/>
                  </a:lnTo>
                  <a:lnTo>
                    <a:pt x="649142" y="81026"/>
                  </a:lnTo>
                  <a:lnTo>
                    <a:pt x="643865" y="83199"/>
                  </a:lnTo>
                  <a:lnTo>
                    <a:pt x="640760" y="87546"/>
                  </a:lnTo>
                  <a:lnTo>
                    <a:pt x="635482" y="90650"/>
                  </a:lnTo>
                  <a:lnTo>
                    <a:pt x="629274" y="92823"/>
                  </a:lnTo>
                  <a:lnTo>
                    <a:pt x="628342" y="88477"/>
                  </a:lnTo>
                  <a:lnTo>
                    <a:pt x="626169" y="85373"/>
                  </a:lnTo>
                  <a:lnTo>
                    <a:pt x="622133" y="80095"/>
                  </a:lnTo>
                  <a:lnTo>
                    <a:pt x="621202" y="80095"/>
                  </a:lnTo>
                  <a:lnTo>
                    <a:pt x="617166" y="80095"/>
                  </a:lnTo>
                  <a:lnTo>
                    <a:pt x="614993" y="81026"/>
                  </a:lnTo>
                  <a:lnTo>
                    <a:pt x="611889" y="83199"/>
                  </a:lnTo>
                  <a:lnTo>
                    <a:pt x="609715" y="85373"/>
                  </a:lnTo>
                  <a:lnTo>
                    <a:pt x="606611" y="88477"/>
                  </a:lnTo>
                  <a:lnTo>
                    <a:pt x="592951" y="85373"/>
                  </a:lnTo>
                  <a:lnTo>
                    <a:pt x="584569" y="77922"/>
                  </a:lnTo>
                  <a:lnTo>
                    <a:pt x="578360" y="68609"/>
                  </a:lnTo>
                  <a:lnTo>
                    <a:pt x="573083" y="55880"/>
                  </a:lnTo>
                  <a:lnTo>
                    <a:pt x="569978" y="58985"/>
                  </a:lnTo>
                  <a:lnTo>
                    <a:pt x="565943" y="65194"/>
                  </a:lnTo>
                  <a:lnTo>
                    <a:pt x="563770" y="70471"/>
                  </a:lnTo>
                  <a:lnTo>
                    <a:pt x="562838" y="75749"/>
                  </a:lnTo>
                  <a:lnTo>
                    <a:pt x="546074" y="77922"/>
                  </a:lnTo>
                  <a:lnTo>
                    <a:pt x="533656" y="77922"/>
                  </a:lnTo>
                  <a:lnTo>
                    <a:pt x="521238" y="80095"/>
                  </a:lnTo>
                  <a:lnTo>
                    <a:pt x="511925" y="85373"/>
                  </a:lnTo>
                  <a:lnTo>
                    <a:pt x="502612" y="95928"/>
                  </a:lnTo>
                  <a:lnTo>
                    <a:pt x="482743" y="92823"/>
                  </a:lnTo>
                  <a:lnTo>
                    <a:pt x="482743" y="85373"/>
                  </a:lnTo>
                  <a:lnTo>
                    <a:pt x="504474" y="76059"/>
                  </a:lnTo>
                  <a:lnTo>
                    <a:pt x="524343" y="63331"/>
                  </a:lnTo>
                  <a:lnTo>
                    <a:pt x="542970" y="48740"/>
                  </a:lnTo>
                  <a:lnTo>
                    <a:pt x="549179" y="48740"/>
                  </a:lnTo>
                  <a:lnTo>
                    <a:pt x="546074" y="46567"/>
                  </a:lnTo>
                  <a:lnTo>
                    <a:pt x="542970" y="44394"/>
                  </a:lnTo>
                  <a:lnTo>
                    <a:pt x="536761" y="43462"/>
                  </a:lnTo>
                  <a:lnTo>
                    <a:pt x="533656" y="41289"/>
                  </a:lnTo>
                  <a:lnTo>
                    <a:pt x="516892" y="44394"/>
                  </a:lnTo>
                  <a:lnTo>
                    <a:pt x="504474" y="50603"/>
                  </a:lnTo>
                  <a:lnTo>
                    <a:pt x="492988" y="58985"/>
                  </a:lnTo>
                  <a:lnTo>
                    <a:pt x="482433" y="66435"/>
                  </a:lnTo>
                  <a:lnTo>
                    <a:pt x="470015" y="73886"/>
                  </a:lnTo>
                  <a:lnTo>
                    <a:pt x="455424" y="78232"/>
                  </a:lnTo>
                  <a:lnTo>
                    <a:pt x="433693" y="80405"/>
                  </a:lnTo>
                  <a:lnTo>
                    <a:pt x="436797" y="88788"/>
                  </a:lnTo>
                  <a:lnTo>
                    <a:pt x="443006" y="96238"/>
                  </a:lnTo>
                  <a:lnTo>
                    <a:pt x="448284" y="103689"/>
                  </a:lnTo>
                  <a:lnTo>
                    <a:pt x="453561" y="109898"/>
                  </a:lnTo>
                  <a:lnTo>
                    <a:pt x="453561" y="117349"/>
                  </a:lnTo>
                  <a:lnTo>
                    <a:pt x="429657" y="113002"/>
                  </a:lnTo>
                  <a:lnTo>
                    <a:pt x="409788" y="102447"/>
                  </a:lnTo>
                  <a:lnTo>
                    <a:pt x="392093" y="90961"/>
                  </a:lnTo>
                  <a:lnTo>
                    <a:pt x="373466" y="78232"/>
                  </a:lnTo>
                  <a:lnTo>
                    <a:pt x="353598" y="68919"/>
                  </a:lnTo>
                  <a:lnTo>
                    <a:pt x="322243" y="73265"/>
                  </a:lnTo>
                  <a:lnTo>
                    <a:pt x="307652" y="68919"/>
                  </a:lnTo>
                  <a:lnTo>
                    <a:pt x="293061" y="61468"/>
                  </a:lnTo>
                  <a:lnTo>
                    <a:pt x="277539" y="56191"/>
                  </a:lnTo>
                  <a:lnTo>
                    <a:pt x="266052" y="51844"/>
                  </a:lnTo>
                  <a:lnTo>
                    <a:pt x="262948" y="51844"/>
                  </a:lnTo>
                  <a:lnTo>
                    <a:pt x="256739" y="54018"/>
                  </a:lnTo>
                  <a:lnTo>
                    <a:pt x="253634" y="56191"/>
                  </a:lnTo>
                  <a:lnTo>
                    <a:pt x="249598" y="56191"/>
                  </a:lnTo>
                  <a:lnTo>
                    <a:pt x="244321" y="58364"/>
                  </a:lnTo>
                  <a:lnTo>
                    <a:pt x="239043" y="56191"/>
                  </a:lnTo>
                  <a:lnTo>
                    <a:pt x="233766" y="54018"/>
                  </a:lnTo>
                  <a:lnTo>
                    <a:pt x="229730" y="50913"/>
                  </a:lnTo>
                  <a:lnTo>
                    <a:pt x="226625" y="46567"/>
                  </a:lnTo>
                  <a:lnTo>
                    <a:pt x="221348" y="41289"/>
                  </a:lnTo>
                  <a:lnTo>
                    <a:pt x="217312" y="38185"/>
                  </a:lnTo>
                  <a:lnTo>
                    <a:pt x="214208" y="36012"/>
                  </a:lnTo>
                  <a:lnTo>
                    <a:pt x="210172" y="36012"/>
                  </a:lnTo>
                  <a:lnTo>
                    <a:pt x="207067" y="36012"/>
                  </a:lnTo>
                  <a:lnTo>
                    <a:pt x="203032" y="38185"/>
                  </a:lnTo>
                  <a:lnTo>
                    <a:pt x="199927" y="39116"/>
                  </a:lnTo>
                  <a:lnTo>
                    <a:pt x="195891" y="39116"/>
                  </a:lnTo>
                  <a:lnTo>
                    <a:pt x="190614" y="39116"/>
                  </a:lnTo>
                  <a:lnTo>
                    <a:pt x="186578" y="36012"/>
                  </a:lnTo>
                  <a:lnTo>
                    <a:pt x="183473" y="31665"/>
                  </a:lnTo>
                  <a:lnTo>
                    <a:pt x="181300" y="30734"/>
                  </a:lnTo>
                  <a:lnTo>
                    <a:pt x="181300" y="26388"/>
                  </a:lnTo>
                  <a:lnTo>
                    <a:pt x="179127" y="24215"/>
                  </a:lnTo>
                  <a:lnTo>
                    <a:pt x="179127" y="21110"/>
                  </a:lnTo>
                  <a:lnTo>
                    <a:pt x="176023" y="18937"/>
                  </a:lnTo>
                  <a:lnTo>
                    <a:pt x="170745" y="15833"/>
                  </a:lnTo>
                  <a:lnTo>
                    <a:pt x="153981" y="26388"/>
                  </a:lnTo>
                  <a:lnTo>
                    <a:pt x="137217" y="33839"/>
                  </a:lnTo>
                  <a:lnTo>
                    <a:pt x="117348" y="39116"/>
                  </a:lnTo>
                  <a:lnTo>
                    <a:pt x="99653" y="48430"/>
                  </a:lnTo>
                  <a:lnTo>
                    <a:pt x="85993" y="58985"/>
                  </a:lnTo>
                  <a:lnTo>
                    <a:pt x="82889" y="70471"/>
                  </a:lnTo>
                  <a:lnTo>
                    <a:pt x="78853" y="83199"/>
                  </a:lnTo>
                  <a:lnTo>
                    <a:pt x="73576" y="95928"/>
                  </a:lnTo>
                  <a:lnTo>
                    <a:pt x="56812" y="105241"/>
                  </a:lnTo>
                  <a:lnTo>
                    <a:pt x="36012" y="107414"/>
                  </a:lnTo>
                  <a:lnTo>
                    <a:pt x="14281" y="105241"/>
                  </a:lnTo>
                  <a:lnTo>
                    <a:pt x="12107" y="110519"/>
                  </a:lnTo>
                  <a:lnTo>
                    <a:pt x="9934" y="116728"/>
                  </a:lnTo>
                  <a:lnTo>
                    <a:pt x="6830" y="122005"/>
                  </a:lnTo>
                  <a:lnTo>
                    <a:pt x="15212" y="138769"/>
                  </a:lnTo>
                  <a:lnTo>
                    <a:pt x="29803" y="149324"/>
                  </a:lnTo>
                  <a:lnTo>
                    <a:pt x="46567" y="159880"/>
                  </a:lnTo>
                  <a:lnTo>
                    <a:pt x="61158" y="171366"/>
                  </a:lnTo>
                  <a:lnTo>
                    <a:pt x="73576" y="185957"/>
                  </a:lnTo>
                  <a:lnTo>
                    <a:pt x="77611" y="191235"/>
                  </a:lnTo>
                  <a:lnTo>
                    <a:pt x="78543" y="196512"/>
                  </a:lnTo>
                  <a:lnTo>
                    <a:pt x="80716" y="202721"/>
                  </a:lnTo>
                  <a:lnTo>
                    <a:pt x="82889" y="207999"/>
                  </a:lnTo>
                  <a:lnTo>
                    <a:pt x="85993" y="213276"/>
                  </a:lnTo>
                  <a:lnTo>
                    <a:pt x="85993" y="220727"/>
                  </a:lnTo>
                  <a:lnTo>
                    <a:pt x="73576" y="226005"/>
                  </a:lnTo>
                  <a:lnTo>
                    <a:pt x="70471" y="220727"/>
                  </a:lnTo>
                  <a:lnTo>
                    <a:pt x="64262" y="215449"/>
                  </a:lnTo>
                  <a:lnTo>
                    <a:pt x="58985" y="211103"/>
                  </a:lnTo>
                  <a:lnTo>
                    <a:pt x="53707" y="205826"/>
                  </a:lnTo>
                  <a:lnTo>
                    <a:pt x="49671" y="205826"/>
                  </a:lnTo>
                  <a:lnTo>
                    <a:pt x="48740" y="205826"/>
                  </a:lnTo>
                  <a:lnTo>
                    <a:pt x="46567" y="207999"/>
                  </a:lnTo>
                  <a:lnTo>
                    <a:pt x="44394" y="207999"/>
                  </a:lnTo>
                  <a:lnTo>
                    <a:pt x="43462" y="210172"/>
                  </a:lnTo>
                  <a:lnTo>
                    <a:pt x="26698" y="210172"/>
                  </a:lnTo>
                  <a:lnTo>
                    <a:pt x="28871" y="213276"/>
                  </a:lnTo>
                  <a:lnTo>
                    <a:pt x="28871" y="215449"/>
                  </a:lnTo>
                  <a:lnTo>
                    <a:pt x="29803" y="217623"/>
                  </a:lnTo>
                  <a:lnTo>
                    <a:pt x="26698" y="220727"/>
                  </a:lnTo>
                  <a:lnTo>
                    <a:pt x="22663" y="225073"/>
                  </a:lnTo>
                  <a:lnTo>
                    <a:pt x="19558" y="225073"/>
                  </a:lnTo>
                  <a:lnTo>
                    <a:pt x="15522" y="226005"/>
                  </a:lnTo>
                  <a:lnTo>
                    <a:pt x="10245" y="228178"/>
                  </a:lnTo>
                  <a:lnTo>
                    <a:pt x="7140" y="230351"/>
                  </a:lnTo>
                  <a:lnTo>
                    <a:pt x="0" y="230351"/>
                  </a:lnTo>
                  <a:lnTo>
                    <a:pt x="3104" y="257670"/>
                  </a:lnTo>
                  <a:lnTo>
                    <a:pt x="17695" y="265121"/>
                  </a:lnTo>
                  <a:lnTo>
                    <a:pt x="36322" y="268225"/>
                  </a:lnTo>
                  <a:lnTo>
                    <a:pt x="51844" y="274434"/>
                  </a:lnTo>
                  <a:lnTo>
                    <a:pt x="63331" y="277539"/>
                  </a:lnTo>
                  <a:lnTo>
                    <a:pt x="68609" y="277539"/>
                  </a:lnTo>
                  <a:lnTo>
                    <a:pt x="71713" y="275365"/>
                  </a:lnTo>
                  <a:lnTo>
                    <a:pt x="75749" y="274434"/>
                  </a:lnTo>
                  <a:lnTo>
                    <a:pt x="77922" y="272261"/>
                  </a:lnTo>
                  <a:lnTo>
                    <a:pt x="78853" y="270088"/>
                  </a:lnTo>
                  <a:lnTo>
                    <a:pt x="82889" y="266983"/>
                  </a:lnTo>
                  <a:lnTo>
                    <a:pt x="97790" y="266983"/>
                  </a:lnTo>
                  <a:lnTo>
                    <a:pt x="95617" y="267915"/>
                  </a:lnTo>
                  <a:lnTo>
                    <a:pt x="95617" y="270088"/>
                  </a:lnTo>
                  <a:lnTo>
                    <a:pt x="95617" y="272261"/>
                  </a:lnTo>
                  <a:lnTo>
                    <a:pt x="93444" y="272261"/>
                  </a:lnTo>
                  <a:lnTo>
                    <a:pt x="91271" y="274434"/>
                  </a:lnTo>
                  <a:lnTo>
                    <a:pt x="91271" y="292440"/>
                  </a:lnTo>
                  <a:lnTo>
                    <a:pt x="85993" y="303926"/>
                  </a:lnTo>
                  <a:lnTo>
                    <a:pt x="78853" y="311377"/>
                  </a:lnTo>
                  <a:lnTo>
                    <a:pt x="68298" y="316655"/>
                  </a:lnTo>
                  <a:lnTo>
                    <a:pt x="56812" y="319759"/>
                  </a:lnTo>
                  <a:lnTo>
                    <a:pt x="44394" y="327210"/>
                  </a:lnTo>
                  <a:lnTo>
                    <a:pt x="37253" y="336523"/>
                  </a:lnTo>
                  <a:lnTo>
                    <a:pt x="31976" y="347078"/>
                  </a:lnTo>
                  <a:lnTo>
                    <a:pt x="26698" y="360738"/>
                  </a:lnTo>
                  <a:lnTo>
                    <a:pt x="20489" y="371293"/>
                  </a:lnTo>
                  <a:lnTo>
                    <a:pt x="31976" y="391162"/>
                  </a:lnTo>
                  <a:lnTo>
                    <a:pt x="46567" y="410099"/>
                  </a:lnTo>
                  <a:lnTo>
                    <a:pt x="64262" y="422827"/>
                  </a:lnTo>
                  <a:lnTo>
                    <a:pt x="66435" y="425000"/>
                  </a:lnTo>
                  <a:lnTo>
                    <a:pt x="69540" y="425000"/>
                  </a:lnTo>
                  <a:lnTo>
                    <a:pt x="71713" y="425000"/>
                  </a:lnTo>
                  <a:lnTo>
                    <a:pt x="73886" y="422827"/>
                  </a:lnTo>
                  <a:lnTo>
                    <a:pt x="76991" y="419723"/>
                  </a:lnTo>
                  <a:lnTo>
                    <a:pt x="81026" y="430278"/>
                  </a:lnTo>
                  <a:lnTo>
                    <a:pt x="86304" y="444869"/>
                  </a:lnTo>
                  <a:lnTo>
                    <a:pt x="88477" y="455424"/>
                  </a:lnTo>
                  <a:lnTo>
                    <a:pt x="93755" y="455424"/>
                  </a:lnTo>
                  <a:lnTo>
                    <a:pt x="97790" y="455734"/>
                  </a:lnTo>
                  <a:lnTo>
                    <a:pt x="98722" y="455734"/>
                  </a:lnTo>
                  <a:lnTo>
                    <a:pt x="100895" y="453561"/>
                  </a:lnTo>
                  <a:lnTo>
                    <a:pt x="103068" y="451388"/>
                  </a:lnTo>
                  <a:lnTo>
                    <a:pt x="105241" y="449215"/>
                  </a:lnTo>
                  <a:lnTo>
                    <a:pt x="108346" y="451388"/>
                  </a:lnTo>
                  <a:lnTo>
                    <a:pt x="110208" y="451388"/>
                  </a:lnTo>
                  <a:lnTo>
                    <a:pt x="112381" y="453561"/>
                  </a:lnTo>
                  <a:lnTo>
                    <a:pt x="112381" y="456666"/>
                  </a:lnTo>
                  <a:lnTo>
                    <a:pt x="112381" y="461012"/>
                  </a:lnTo>
                  <a:lnTo>
                    <a:pt x="124799" y="456666"/>
                  </a:lnTo>
                  <a:lnTo>
                    <a:pt x="134113" y="453561"/>
                  </a:lnTo>
                  <a:lnTo>
                    <a:pt x="147772" y="449215"/>
                  </a:lnTo>
                  <a:lnTo>
                    <a:pt x="144668" y="471257"/>
                  </a:lnTo>
                  <a:lnTo>
                    <a:pt x="135354" y="488021"/>
                  </a:lnTo>
                  <a:lnTo>
                    <a:pt x="122937" y="502612"/>
                  </a:lnTo>
                  <a:lnTo>
                    <a:pt x="106172" y="515340"/>
                  </a:lnTo>
                  <a:lnTo>
                    <a:pt x="88477" y="527137"/>
                  </a:lnTo>
                  <a:lnTo>
                    <a:pt x="69850" y="537692"/>
                  </a:lnTo>
                  <a:lnTo>
                    <a:pt x="54328" y="549179"/>
                  </a:lnTo>
                  <a:lnTo>
                    <a:pt x="41910" y="561907"/>
                  </a:lnTo>
                  <a:lnTo>
                    <a:pt x="37874" y="561907"/>
                  </a:lnTo>
                  <a:lnTo>
                    <a:pt x="37874" y="565011"/>
                  </a:lnTo>
                  <a:lnTo>
                    <a:pt x="48430" y="561907"/>
                  </a:lnTo>
                  <a:lnTo>
                    <a:pt x="65194" y="554456"/>
                  </a:lnTo>
                  <a:lnTo>
                    <a:pt x="86925" y="543901"/>
                  </a:lnTo>
                  <a:lnTo>
                    <a:pt x="108656" y="530241"/>
                  </a:lnTo>
                  <a:lnTo>
                    <a:pt x="130387" y="515650"/>
                  </a:lnTo>
                  <a:lnTo>
                    <a:pt x="152118" y="502922"/>
                  </a:lnTo>
                  <a:lnTo>
                    <a:pt x="169814" y="492367"/>
                  </a:lnTo>
                  <a:lnTo>
                    <a:pt x="184405" y="480881"/>
                  </a:lnTo>
                  <a:lnTo>
                    <a:pt x="191545" y="473430"/>
                  </a:lnTo>
                  <a:lnTo>
                    <a:pt x="203032" y="456666"/>
                  </a:lnTo>
                  <a:lnTo>
                    <a:pt x="210172" y="438660"/>
                  </a:lnTo>
                  <a:lnTo>
                    <a:pt x="215449" y="421896"/>
                  </a:lnTo>
                  <a:lnTo>
                    <a:pt x="222590" y="406063"/>
                  </a:lnTo>
                  <a:lnTo>
                    <a:pt x="234076" y="391472"/>
                  </a:lnTo>
                  <a:lnTo>
                    <a:pt x="247736" y="379986"/>
                  </a:lnTo>
                  <a:lnTo>
                    <a:pt x="247736" y="376881"/>
                  </a:lnTo>
                  <a:lnTo>
                    <a:pt x="257049" y="376881"/>
                  </a:lnTo>
                  <a:lnTo>
                    <a:pt x="247736" y="392714"/>
                  </a:lnTo>
                  <a:lnTo>
                    <a:pt x="237181" y="407305"/>
                  </a:lnTo>
                  <a:lnTo>
                    <a:pt x="230040" y="424069"/>
                  </a:lnTo>
                  <a:lnTo>
                    <a:pt x="224763" y="440833"/>
                  </a:lnTo>
                  <a:lnTo>
                    <a:pt x="246494" y="435555"/>
                  </a:lnTo>
                  <a:lnTo>
                    <a:pt x="262016" y="426242"/>
                  </a:lnTo>
                  <a:lnTo>
                    <a:pt x="280643" y="416929"/>
                  </a:lnTo>
                  <a:lnTo>
                    <a:pt x="280643" y="392714"/>
                  </a:lnTo>
                  <a:lnTo>
                    <a:pt x="297407" y="394887"/>
                  </a:lnTo>
                  <a:lnTo>
                    <a:pt x="307962" y="400165"/>
                  </a:lnTo>
                  <a:lnTo>
                    <a:pt x="317276" y="407615"/>
                  </a:lnTo>
                  <a:lnTo>
                    <a:pt x="327831" y="413824"/>
                  </a:lnTo>
                  <a:lnTo>
                    <a:pt x="361048" y="413824"/>
                  </a:lnTo>
                  <a:lnTo>
                    <a:pt x="376571" y="422206"/>
                  </a:lnTo>
                  <a:lnTo>
                    <a:pt x="393335" y="436797"/>
                  </a:lnTo>
                  <a:lnTo>
                    <a:pt x="407926" y="449526"/>
                  </a:lnTo>
                  <a:lnTo>
                    <a:pt x="427794" y="458839"/>
                  </a:lnTo>
                  <a:lnTo>
                    <a:pt x="451699" y="464117"/>
                  </a:lnTo>
                  <a:lnTo>
                    <a:pt x="471567" y="473430"/>
                  </a:lnTo>
                  <a:lnTo>
                    <a:pt x="486158" y="486158"/>
                  </a:lnTo>
                  <a:lnTo>
                    <a:pt x="498576" y="502922"/>
                  </a:lnTo>
                  <a:lnTo>
                    <a:pt x="507889" y="519686"/>
                  </a:lnTo>
                  <a:lnTo>
                    <a:pt x="519376" y="536450"/>
                  </a:lnTo>
                  <a:lnTo>
                    <a:pt x="531794" y="550110"/>
                  </a:lnTo>
                  <a:lnTo>
                    <a:pt x="527758" y="574325"/>
                  </a:lnTo>
                  <a:lnTo>
                    <a:pt x="539244" y="579602"/>
                  </a:lnTo>
                  <a:lnTo>
                    <a:pt x="546385" y="588916"/>
                  </a:lnTo>
                  <a:lnTo>
                    <a:pt x="551662" y="600402"/>
                  </a:lnTo>
                  <a:lnTo>
                    <a:pt x="554767" y="613131"/>
                  </a:lnTo>
                  <a:lnTo>
                    <a:pt x="560976" y="625859"/>
                  </a:lnTo>
                  <a:lnTo>
                    <a:pt x="568116" y="637345"/>
                  </a:lnTo>
                  <a:lnTo>
                    <a:pt x="576498" y="645727"/>
                  </a:lnTo>
                  <a:lnTo>
                    <a:pt x="591089" y="651005"/>
                  </a:lnTo>
                  <a:lnTo>
                    <a:pt x="587984" y="653178"/>
                  </a:lnTo>
                  <a:lnTo>
                    <a:pt x="583949" y="653178"/>
                  </a:lnTo>
                  <a:lnTo>
                    <a:pt x="580844" y="653178"/>
                  </a:lnTo>
                  <a:lnTo>
                    <a:pt x="576808" y="651005"/>
                  </a:lnTo>
                  <a:lnTo>
                    <a:pt x="568426" y="651005"/>
                  </a:lnTo>
                  <a:lnTo>
                    <a:pt x="576808" y="669942"/>
                  </a:lnTo>
                  <a:lnTo>
                    <a:pt x="588295" y="686706"/>
                  </a:lnTo>
                  <a:lnTo>
                    <a:pt x="600713" y="702539"/>
                  </a:lnTo>
                  <a:lnTo>
                    <a:pt x="604748" y="704712"/>
                  </a:lnTo>
                  <a:lnTo>
                    <a:pt x="605680" y="704712"/>
                  </a:lnTo>
                  <a:lnTo>
                    <a:pt x="605680" y="706885"/>
                  </a:lnTo>
                  <a:lnTo>
                    <a:pt x="607853" y="706885"/>
                  </a:lnTo>
                  <a:lnTo>
                    <a:pt x="613130" y="706885"/>
                  </a:lnTo>
                  <a:lnTo>
                    <a:pt x="619339" y="706885"/>
                  </a:lnTo>
                  <a:lnTo>
                    <a:pt x="620271" y="704712"/>
                  </a:lnTo>
                  <a:lnTo>
                    <a:pt x="624306" y="702539"/>
                  </a:lnTo>
                  <a:lnTo>
                    <a:pt x="626480" y="701608"/>
                  </a:lnTo>
                  <a:lnTo>
                    <a:pt x="626480" y="699434"/>
                  </a:lnTo>
                  <a:lnTo>
                    <a:pt x="627411" y="699434"/>
                  </a:lnTo>
                  <a:lnTo>
                    <a:pt x="627411" y="695088"/>
                  </a:lnTo>
                  <a:lnTo>
                    <a:pt x="622133" y="687638"/>
                  </a:lnTo>
                  <a:lnTo>
                    <a:pt x="614993" y="682360"/>
                  </a:lnTo>
                  <a:lnTo>
                    <a:pt x="607853" y="677082"/>
                  </a:lnTo>
                  <a:lnTo>
                    <a:pt x="600713" y="671805"/>
                  </a:lnTo>
                  <a:lnTo>
                    <a:pt x="600713" y="662491"/>
                  </a:lnTo>
                  <a:lnTo>
                    <a:pt x="617477" y="673047"/>
                  </a:lnTo>
                  <a:lnTo>
                    <a:pt x="632068" y="687638"/>
                  </a:lnTo>
                  <a:lnTo>
                    <a:pt x="644485" y="702228"/>
                  </a:lnTo>
                  <a:lnTo>
                    <a:pt x="644485" y="723339"/>
                  </a:lnTo>
                  <a:lnTo>
                    <a:pt x="642312" y="718992"/>
                  </a:lnTo>
                  <a:lnTo>
                    <a:pt x="639208" y="715888"/>
                  </a:lnTo>
                  <a:lnTo>
                    <a:pt x="637035" y="711542"/>
                  </a:lnTo>
                  <a:lnTo>
                    <a:pt x="633930" y="709369"/>
                  </a:lnTo>
                  <a:lnTo>
                    <a:pt x="629894" y="709369"/>
                  </a:lnTo>
                  <a:lnTo>
                    <a:pt x="626790" y="709369"/>
                  </a:lnTo>
                  <a:lnTo>
                    <a:pt x="622754" y="709369"/>
                  </a:lnTo>
                  <a:lnTo>
                    <a:pt x="617477" y="711542"/>
                  </a:lnTo>
                  <a:lnTo>
                    <a:pt x="615304" y="723028"/>
                  </a:lnTo>
                  <a:lnTo>
                    <a:pt x="613130" y="741034"/>
                  </a:lnTo>
                  <a:lnTo>
                    <a:pt x="613130" y="763076"/>
                  </a:lnTo>
                  <a:lnTo>
                    <a:pt x="613130" y="787291"/>
                  </a:lnTo>
                  <a:lnTo>
                    <a:pt x="613130" y="807159"/>
                  </a:lnTo>
                  <a:lnTo>
                    <a:pt x="612199" y="821750"/>
                  </a:lnTo>
                  <a:lnTo>
                    <a:pt x="612199" y="829201"/>
                  </a:lnTo>
                  <a:lnTo>
                    <a:pt x="613130" y="859624"/>
                  </a:lnTo>
                  <a:lnTo>
                    <a:pt x="617166" y="881666"/>
                  </a:lnTo>
                  <a:lnTo>
                    <a:pt x="622444" y="898430"/>
                  </a:lnTo>
                  <a:lnTo>
                    <a:pt x="629584" y="911158"/>
                  </a:lnTo>
                  <a:lnTo>
                    <a:pt x="641071" y="922645"/>
                  </a:lnTo>
                  <a:lnTo>
                    <a:pt x="651626" y="935373"/>
                  </a:lnTo>
                  <a:lnTo>
                    <a:pt x="664043" y="953379"/>
                  </a:lnTo>
                  <a:lnTo>
                    <a:pt x="669321" y="964866"/>
                  </a:lnTo>
                  <a:lnTo>
                    <a:pt x="673357" y="975421"/>
                  </a:lnTo>
                  <a:lnTo>
                    <a:pt x="680497" y="984734"/>
                  </a:lnTo>
                  <a:lnTo>
                    <a:pt x="691052" y="992185"/>
                  </a:lnTo>
                  <a:lnTo>
                    <a:pt x="704712" y="997462"/>
                  </a:lnTo>
                  <a:lnTo>
                    <a:pt x="715267" y="1003671"/>
                  </a:lnTo>
                  <a:lnTo>
                    <a:pt x="724580" y="1014226"/>
                  </a:lnTo>
                  <a:lnTo>
                    <a:pt x="731721" y="1026955"/>
                  </a:lnTo>
                  <a:lnTo>
                    <a:pt x="734825" y="1041546"/>
                  </a:lnTo>
                  <a:lnTo>
                    <a:pt x="741034" y="1054274"/>
                  </a:lnTo>
                  <a:lnTo>
                    <a:pt x="747243" y="1065761"/>
                  </a:lnTo>
                  <a:lnTo>
                    <a:pt x="760903" y="1075074"/>
                  </a:lnTo>
                  <a:lnTo>
                    <a:pt x="758729" y="1076005"/>
                  </a:lnTo>
                  <a:lnTo>
                    <a:pt x="758729" y="1078178"/>
                  </a:lnTo>
                  <a:lnTo>
                    <a:pt x="758729" y="1080351"/>
                  </a:lnTo>
                  <a:lnTo>
                    <a:pt x="756556" y="1080351"/>
                  </a:lnTo>
                  <a:lnTo>
                    <a:pt x="754383" y="1080351"/>
                  </a:lnTo>
                  <a:lnTo>
                    <a:pt x="751279" y="1082525"/>
                  </a:lnTo>
                  <a:lnTo>
                    <a:pt x="760592" y="1095253"/>
                  </a:lnTo>
                  <a:lnTo>
                    <a:pt x="771147" y="1102704"/>
                  </a:lnTo>
                  <a:lnTo>
                    <a:pt x="782634" y="1110154"/>
                  </a:lnTo>
                  <a:lnTo>
                    <a:pt x="791016" y="1119468"/>
                  </a:lnTo>
                  <a:lnTo>
                    <a:pt x="797225" y="1130023"/>
                  </a:lnTo>
                  <a:lnTo>
                    <a:pt x="800329" y="1142751"/>
                  </a:lnTo>
                  <a:lnTo>
                    <a:pt x="804365" y="1155479"/>
                  </a:lnTo>
                  <a:lnTo>
                    <a:pt x="809643" y="1155479"/>
                  </a:lnTo>
                  <a:lnTo>
                    <a:pt x="811816" y="1155479"/>
                  </a:lnTo>
                  <a:lnTo>
                    <a:pt x="812747" y="1155479"/>
                  </a:lnTo>
                  <a:lnTo>
                    <a:pt x="814920" y="1155479"/>
                  </a:lnTo>
                  <a:lnTo>
                    <a:pt x="817093" y="1155479"/>
                  </a:lnTo>
                  <a:lnTo>
                    <a:pt x="820198" y="1155479"/>
                  </a:lnTo>
                  <a:lnTo>
                    <a:pt x="822371" y="1159826"/>
                  </a:lnTo>
                  <a:lnTo>
                    <a:pt x="822371" y="1162930"/>
                  </a:lnTo>
                  <a:lnTo>
                    <a:pt x="824544" y="1169139"/>
                  </a:lnTo>
                  <a:lnTo>
                    <a:pt x="824544" y="1176590"/>
                  </a:lnTo>
                  <a:lnTo>
                    <a:pt x="827648" y="1174417"/>
                  </a:lnTo>
                  <a:lnTo>
                    <a:pt x="827648" y="1172243"/>
                  </a:lnTo>
                  <a:lnTo>
                    <a:pt x="829822" y="1170070"/>
                  </a:lnTo>
                  <a:lnTo>
                    <a:pt x="831995" y="1166966"/>
                  </a:lnTo>
                  <a:lnTo>
                    <a:pt x="831995" y="1159515"/>
                  </a:lnTo>
                  <a:lnTo>
                    <a:pt x="827959" y="1148960"/>
                  </a:lnTo>
                  <a:lnTo>
                    <a:pt x="819577" y="1132196"/>
                  </a:lnTo>
                  <a:lnTo>
                    <a:pt x="808090" y="1113259"/>
                  </a:lnTo>
                  <a:lnTo>
                    <a:pt x="797535" y="1095253"/>
                  </a:lnTo>
                  <a:lnTo>
                    <a:pt x="783876" y="1076316"/>
                  </a:lnTo>
                  <a:lnTo>
                    <a:pt x="773320" y="1061725"/>
                  </a:lnTo>
                  <a:lnTo>
                    <a:pt x="761834" y="1048996"/>
                  </a:lnTo>
                  <a:lnTo>
                    <a:pt x="756556" y="1041546"/>
                  </a:lnTo>
                  <a:lnTo>
                    <a:pt x="756556" y="1021677"/>
                  </a:lnTo>
                  <a:lnTo>
                    <a:pt x="760592" y="1023850"/>
                  </a:lnTo>
                  <a:lnTo>
                    <a:pt x="763697" y="1026955"/>
                  </a:lnTo>
                  <a:lnTo>
                    <a:pt x="767732" y="1031301"/>
                  </a:lnTo>
                  <a:lnTo>
                    <a:pt x="776114" y="1036578"/>
                  </a:lnTo>
                  <a:lnTo>
                    <a:pt x="782323" y="1048065"/>
                  </a:lnTo>
                  <a:lnTo>
                    <a:pt x="785428" y="1058620"/>
                  </a:lnTo>
                  <a:lnTo>
                    <a:pt x="789464" y="1069175"/>
                  </a:lnTo>
                  <a:lnTo>
                    <a:pt x="796604" y="1078489"/>
                  </a:lnTo>
                  <a:lnTo>
                    <a:pt x="797535" y="1080662"/>
                  </a:lnTo>
                  <a:lnTo>
                    <a:pt x="803744" y="1082835"/>
                  </a:lnTo>
                  <a:lnTo>
                    <a:pt x="806849" y="1082835"/>
                  </a:lnTo>
                  <a:lnTo>
                    <a:pt x="812126" y="1083766"/>
                  </a:lnTo>
                  <a:lnTo>
                    <a:pt x="816162" y="1085939"/>
                  </a:lnTo>
                  <a:lnTo>
                    <a:pt x="833857" y="1112327"/>
                  </a:lnTo>
                  <a:lnTo>
                    <a:pt x="852484" y="1137473"/>
                  </a:lnTo>
                  <a:lnTo>
                    <a:pt x="870179" y="1161688"/>
                  </a:lnTo>
                  <a:lnTo>
                    <a:pt x="890048" y="1183730"/>
                  </a:lnTo>
                  <a:lnTo>
                    <a:pt x="882908" y="1206703"/>
                  </a:lnTo>
                  <a:lnTo>
                    <a:pt x="886944" y="1211049"/>
                  </a:lnTo>
                  <a:lnTo>
                    <a:pt x="894084" y="1218500"/>
                  </a:lnTo>
                  <a:lnTo>
                    <a:pt x="901224" y="1227813"/>
                  </a:lnTo>
                  <a:lnTo>
                    <a:pt x="910537" y="1235264"/>
                  </a:lnTo>
                  <a:lnTo>
                    <a:pt x="915815" y="1242715"/>
                  </a:lnTo>
                  <a:lnTo>
                    <a:pt x="918919" y="1243646"/>
                  </a:lnTo>
                  <a:lnTo>
                    <a:pt x="939719" y="1240541"/>
                  </a:lnTo>
                  <a:lnTo>
                    <a:pt x="940651" y="1242715"/>
                  </a:lnTo>
                  <a:lnTo>
                    <a:pt x="944686" y="1245819"/>
                  </a:lnTo>
                  <a:lnTo>
                    <a:pt x="947791" y="1250165"/>
                  </a:lnTo>
                  <a:lnTo>
                    <a:pt x="951827" y="1253270"/>
                  </a:lnTo>
                  <a:lnTo>
                    <a:pt x="954931" y="1256374"/>
                  </a:lnTo>
                  <a:lnTo>
                    <a:pt x="978835" y="1260720"/>
                  </a:lnTo>
                  <a:lnTo>
                    <a:pt x="981940" y="1262894"/>
                  </a:lnTo>
                  <a:lnTo>
                    <a:pt x="985976" y="1265998"/>
                  </a:lnTo>
                  <a:lnTo>
                    <a:pt x="991253" y="1271276"/>
                  </a:lnTo>
                  <a:lnTo>
                    <a:pt x="995289" y="1275622"/>
                  </a:lnTo>
                  <a:lnTo>
                    <a:pt x="998394" y="1278726"/>
                  </a:lnTo>
                  <a:lnTo>
                    <a:pt x="1002429" y="1280899"/>
                  </a:lnTo>
                  <a:lnTo>
                    <a:pt x="1010811" y="1283073"/>
                  </a:lnTo>
                  <a:lnTo>
                    <a:pt x="1017952" y="1278726"/>
                  </a:lnTo>
                  <a:lnTo>
                    <a:pt x="1024161" y="1275622"/>
                  </a:lnTo>
                  <a:lnTo>
                    <a:pt x="1031301" y="1271276"/>
                  </a:lnTo>
                  <a:lnTo>
                    <a:pt x="1041856" y="1271276"/>
                  </a:lnTo>
                  <a:lnTo>
                    <a:pt x="1058620" y="1278726"/>
                  </a:lnTo>
                  <a:lnTo>
                    <a:pt x="1069175" y="1288040"/>
                  </a:lnTo>
                  <a:lnTo>
                    <a:pt x="1081593" y="1297353"/>
                  </a:lnTo>
                  <a:lnTo>
                    <a:pt x="1102393" y="1304804"/>
                  </a:lnTo>
                  <a:lnTo>
                    <a:pt x="1117915" y="1310081"/>
                  </a:lnTo>
                  <a:lnTo>
                    <a:pt x="1132506" y="1314428"/>
                  </a:lnTo>
                  <a:lnTo>
                    <a:pt x="1141820" y="1317532"/>
                  </a:lnTo>
                  <a:lnTo>
                    <a:pt x="1151133" y="1326845"/>
                  </a:lnTo>
                  <a:lnTo>
                    <a:pt x="1159515" y="1339574"/>
                  </a:lnTo>
                  <a:lnTo>
                    <a:pt x="1168828" y="1361615"/>
                  </a:lnTo>
                  <a:lnTo>
                    <a:pt x="1180315" y="1364720"/>
                  </a:lnTo>
                  <a:lnTo>
                    <a:pt x="1195837" y="1372171"/>
                  </a:lnTo>
                  <a:lnTo>
                    <a:pt x="1212601" y="1381484"/>
                  </a:lnTo>
                  <a:lnTo>
                    <a:pt x="1229365" y="1390797"/>
                  </a:lnTo>
                  <a:lnTo>
                    <a:pt x="1238679" y="1398248"/>
                  </a:lnTo>
                  <a:lnTo>
                    <a:pt x="1241783" y="1396075"/>
                  </a:lnTo>
                  <a:lnTo>
                    <a:pt x="1243956" y="1396075"/>
                  </a:lnTo>
                  <a:lnTo>
                    <a:pt x="1244888" y="1396075"/>
                  </a:lnTo>
                  <a:lnTo>
                    <a:pt x="1247061" y="1393902"/>
                  </a:lnTo>
                  <a:lnTo>
                    <a:pt x="1249234" y="1393902"/>
                  </a:lnTo>
                  <a:lnTo>
                    <a:pt x="1251407" y="1390797"/>
                  </a:lnTo>
                  <a:lnTo>
                    <a:pt x="1251407" y="1388624"/>
                  </a:lnTo>
                  <a:lnTo>
                    <a:pt x="1251407" y="1385520"/>
                  </a:lnTo>
                  <a:lnTo>
                    <a:pt x="1249234" y="1381173"/>
                  </a:lnTo>
                  <a:lnTo>
                    <a:pt x="1252338" y="1379000"/>
                  </a:lnTo>
                  <a:lnTo>
                    <a:pt x="1254511" y="1378069"/>
                  </a:lnTo>
                  <a:lnTo>
                    <a:pt x="1256684" y="1375896"/>
                  </a:lnTo>
                  <a:lnTo>
                    <a:pt x="1258858" y="1373723"/>
                  </a:lnTo>
                  <a:lnTo>
                    <a:pt x="1265998" y="1373723"/>
                  </a:lnTo>
                  <a:lnTo>
                    <a:pt x="1273138" y="1385209"/>
                  </a:lnTo>
                  <a:lnTo>
                    <a:pt x="1280278" y="1395764"/>
                  </a:lnTo>
                  <a:lnTo>
                    <a:pt x="1285556" y="1405078"/>
                  </a:lnTo>
                  <a:lnTo>
                    <a:pt x="1287729" y="1419669"/>
                  </a:lnTo>
                  <a:lnTo>
                    <a:pt x="1287729" y="1434260"/>
                  </a:lnTo>
                  <a:lnTo>
                    <a:pt x="1288660" y="1444815"/>
                  </a:lnTo>
                  <a:lnTo>
                    <a:pt x="1276243" y="1459406"/>
                  </a:lnTo>
                  <a:lnTo>
                    <a:pt x="1261652" y="1472134"/>
                  </a:lnTo>
                  <a:lnTo>
                    <a:pt x="1249234" y="1485794"/>
                  </a:lnTo>
                  <a:lnTo>
                    <a:pt x="1242094" y="1501626"/>
                  </a:lnTo>
                  <a:lnTo>
                    <a:pt x="1236816" y="1518390"/>
                  </a:lnTo>
                  <a:lnTo>
                    <a:pt x="1229676" y="1535155"/>
                  </a:lnTo>
                  <a:lnTo>
                    <a:pt x="1234953" y="1537328"/>
                  </a:lnTo>
                  <a:lnTo>
                    <a:pt x="1240231" y="1537328"/>
                  </a:lnTo>
                  <a:lnTo>
                    <a:pt x="1245508" y="1538259"/>
                  </a:lnTo>
                  <a:lnTo>
                    <a:pt x="1254822" y="1538259"/>
                  </a:lnTo>
                  <a:lnTo>
                    <a:pt x="1254822" y="1542605"/>
                  </a:lnTo>
                  <a:lnTo>
                    <a:pt x="1245508" y="1547883"/>
                  </a:lnTo>
                  <a:lnTo>
                    <a:pt x="1239300" y="1553160"/>
                  </a:lnTo>
                  <a:lnTo>
                    <a:pt x="1229986" y="1558438"/>
                  </a:lnTo>
                  <a:lnTo>
                    <a:pt x="1229986" y="1565889"/>
                  </a:lnTo>
                  <a:lnTo>
                    <a:pt x="1229986" y="1573339"/>
                  </a:lnTo>
                  <a:lnTo>
                    <a:pt x="1229986" y="1579548"/>
                  </a:lnTo>
                  <a:lnTo>
                    <a:pt x="1225950" y="1586999"/>
                  </a:lnTo>
                  <a:lnTo>
                    <a:pt x="1229986" y="1590104"/>
                  </a:lnTo>
                  <a:lnTo>
                    <a:pt x="1233091" y="1594450"/>
                  </a:lnTo>
                  <a:lnTo>
                    <a:pt x="1237126" y="1595381"/>
                  </a:lnTo>
                  <a:lnTo>
                    <a:pt x="1242404" y="1595381"/>
                  </a:lnTo>
                  <a:lnTo>
                    <a:pt x="1245508" y="1599727"/>
                  </a:lnTo>
                  <a:lnTo>
                    <a:pt x="1256995" y="1610283"/>
                  </a:lnTo>
                  <a:lnTo>
                    <a:pt x="1264135" y="1624873"/>
                  </a:lnTo>
                  <a:lnTo>
                    <a:pt x="1269413" y="1643811"/>
                  </a:lnTo>
                  <a:lnTo>
                    <a:pt x="1274690" y="1659643"/>
                  </a:lnTo>
                  <a:lnTo>
                    <a:pt x="1281831" y="1676407"/>
                  </a:lnTo>
                  <a:lnTo>
                    <a:pt x="1302630" y="1705900"/>
                  </a:lnTo>
                  <a:lnTo>
                    <a:pt x="1327777" y="1733219"/>
                  </a:lnTo>
                  <a:lnTo>
                    <a:pt x="1359132" y="1754329"/>
                  </a:lnTo>
                  <a:lnTo>
                    <a:pt x="1395454" y="1767989"/>
                  </a:lnTo>
                  <a:lnTo>
                    <a:pt x="1391418" y="1797481"/>
                  </a:lnTo>
                  <a:lnTo>
                    <a:pt x="1389245" y="1829147"/>
                  </a:lnTo>
                  <a:lnTo>
                    <a:pt x="1388314" y="1861744"/>
                  </a:lnTo>
                  <a:lnTo>
                    <a:pt x="1382105" y="1893409"/>
                  </a:lnTo>
                  <a:lnTo>
                    <a:pt x="1371549" y="1941839"/>
                  </a:lnTo>
                  <a:lnTo>
                    <a:pt x="1362236" y="1991199"/>
                  </a:lnTo>
                  <a:lnTo>
                    <a:pt x="1351681" y="2036214"/>
                  </a:lnTo>
                  <a:lnTo>
                    <a:pt x="1339263" y="2080297"/>
                  </a:lnTo>
                  <a:lnTo>
                    <a:pt x="1337090" y="2091784"/>
                  </a:lnTo>
                  <a:lnTo>
                    <a:pt x="1340194" y="2104512"/>
                  </a:lnTo>
                  <a:lnTo>
                    <a:pt x="1342368" y="2111963"/>
                  </a:lnTo>
                  <a:lnTo>
                    <a:pt x="1329950" y="2188643"/>
                  </a:lnTo>
                  <a:lnTo>
                    <a:pt x="1329950" y="2192989"/>
                  </a:lnTo>
                  <a:lnTo>
                    <a:pt x="1337090" y="2190816"/>
                  </a:lnTo>
                  <a:lnTo>
                    <a:pt x="1340194" y="2186470"/>
                  </a:lnTo>
                  <a:lnTo>
                    <a:pt x="1342368" y="2183365"/>
                  </a:lnTo>
                  <a:lnTo>
                    <a:pt x="1345472" y="2179019"/>
                  </a:lnTo>
                  <a:lnTo>
                    <a:pt x="1349508" y="2175915"/>
                  </a:lnTo>
                  <a:lnTo>
                    <a:pt x="1349508" y="2179019"/>
                  </a:lnTo>
                  <a:lnTo>
                    <a:pt x="1354785" y="2179019"/>
                  </a:lnTo>
                  <a:lnTo>
                    <a:pt x="1345472" y="2215652"/>
                  </a:lnTo>
                  <a:lnTo>
                    <a:pt x="1334917" y="2215652"/>
                  </a:lnTo>
                  <a:lnTo>
                    <a:pt x="1327777" y="2234589"/>
                  </a:lnTo>
                  <a:lnTo>
                    <a:pt x="1320636" y="2256631"/>
                  </a:lnTo>
                  <a:lnTo>
                    <a:pt x="1315359" y="2279604"/>
                  </a:lnTo>
                  <a:lnTo>
                    <a:pt x="1313186" y="2305992"/>
                  </a:lnTo>
                  <a:lnTo>
                    <a:pt x="1311012" y="2333311"/>
                  </a:lnTo>
                  <a:lnTo>
                    <a:pt x="1315048" y="2357525"/>
                  </a:lnTo>
                  <a:lnTo>
                    <a:pt x="1322189" y="2380499"/>
                  </a:lnTo>
                  <a:lnTo>
                    <a:pt x="1332744" y="2401609"/>
                  </a:lnTo>
                  <a:lnTo>
                    <a:pt x="1349508" y="2416200"/>
                  </a:lnTo>
                  <a:lnTo>
                    <a:pt x="1369376" y="2426755"/>
                  </a:lnTo>
                  <a:lnTo>
                    <a:pt x="1369376" y="2434206"/>
                  </a:lnTo>
                  <a:lnTo>
                    <a:pt x="1354785" y="2424892"/>
                  </a:lnTo>
                  <a:lnTo>
                    <a:pt x="1342368" y="2414337"/>
                  </a:lnTo>
                  <a:lnTo>
                    <a:pt x="1329950" y="2401609"/>
                  </a:lnTo>
                  <a:lnTo>
                    <a:pt x="1325914" y="2401609"/>
                  </a:lnTo>
                  <a:lnTo>
                    <a:pt x="1332123" y="2416200"/>
                  </a:lnTo>
                  <a:lnTo>
                    <a:pt x="1342678" y="2430791"/>
                  </a:lnTo>
                  <a:lnTo>
                    <a:pt x="1357269" y="2445382"/>
                  </a:lnTo>
                  <a:lnTo>
                    <a:pt x="1374033" y="2458110"/>
                  </a:lnTo>
                  <a:lnTo>
                    <a:pt x="1389555" y="2466492"/>
                  </a:lnTo>
                  <a:lnTo>
                    <a:pt x="1406319" y="2470838"/>
                  </a:lnTo>
                  <a:lnTo>
                    <a:pt x="1423083" y="2466492"/>
                  </a:lnTo>
                  <a:lnTo>
                    <a:pt x="1426188" y="2465561"/>
                  </a:lnTo>
                  <a:lnTo>
                    <a:pt x="1428361" y="2463388"/>
                  </a:lnTo>
                  <a:lnTo>
                    <a:pt x="1430534" y="2463388"/>
                  </a:lnTo>
                  <a:lnTo>
                    <a:pt x="1430534" y="2461214"/>
                  </a:lnTo>
                  <a:lnTo>
                    <a:pt x="1432707" y="2460283"/>
                  </a:lnTo>
                  <a:lnTo>
                    <a:pt x="1435812" y="2458110"/>
                  </a:lnTo>
                  <a:lnTo>
                    <a:pt x="1432707" y="2453764"/>
                  </a:lnTo>
                  <a:lnTo>
                    <a:pt x="1432707" y="2452832"/>
                  </a:lnTo>
                  <a:lnTo>
                    <a:pt x="1432707" y="2452832"/>
                  </a:lnTo>
                  <a:lnTo>
                    <a:pt x="1432707" y="2450659"/>
                  </a:lnTo>
                  <a:lnTo>
                    <a:pt x="1428671" y="2450659"/>
                  </a:lnTo>
                  <a:lnTo>
                    <a:pt x="1427740" y="2450659"/>
                  </a:lnTo>
                  <a:lnTo>
                    <a:pt x="1421531" y="2450659"/>
                  </a:lnTo>
                  <a:lnTo>
                    <a:pt x="1420600" y="2439173"/>
                  </a:lnTo>
                  <a:lnTo>
                    <a:pt x="1418427" y="2426444"/>
                  </a:lnTo>
                  <a:lnTo>
                    <a:pt x="1416254" y="2415889"/>
                  </a:lnTo>
                  <a:lnTo>
                    <a:pt x="1413149" y="2406576"/>
                  </a:lnTo>
                  <a:lnTo>
                    <a:pt x="1410976" y="2404403"/>
                  </a:lnTo>
                  <a:lnTo>
                    <a:pt x="1410976" y="2402230"/>
                  </a:lnTo>
                  <a:lnTo>
                    <a:pt x="1408803" y="2402230"/>
                  </a:lnTo>
                  <a:lnTo>
                    <a:pt x="1405698" y="2401298"/>
                  </a:lnTo>
                  <a:lnTo>
                    <a:pt x="1396385" y="2414027"/>
                  </a:lnTo>
                  <a:lnTo>
                    <a:pt x="1384899" y="2426755"/>
                  </a:lnTo>
                  <a:lnTo>
                    <a:pt x="1384899" y="2431101"/>
                  </a:lnTo>
                  <a:lnTo>
                    <a:pt x="1381794" y="2431101"/>
                  </a:lnTo>
                  <a:lnTo>
                    <a:pt x="1381794" y="2424892"/>
                  </a:lnTo>
                  <a:lnTo>
                    <a:pt x="1381794" y="2421788"/>
                  </a:lnTo>
                  <a:lnTo>
                    <a:pt x="1383967" y="2417442"/>
                  </a:lnTo>
                  <a:lnTo>
                    <a:pt x="1384899" y="2414337"/>
                  </a:lnTo>
                  <a:lnTo>
                    <a:pt x="1394212" y="2402851"/>
                  </a:lnTo>
                  <a:lnTo>
                    <a:pt x="1406630" y="2392295"/>
                  </a:lnTo>
                  <a:lnTo>
                    <a:pt x="1420289" y="2384845"/>
                  </a:lnTo>
                  <a:lnTo>
                    <a:pt x="1428671" y="2382672"/>
                  </a:lnTo>
                  <a:lnTo>
                    <a:pt x="1427740" y="2373358"/>
                  </a:lnTo>
                  <a:lnTo>
                    <a:pt x="1423704" y="2368081"/>
                  </a:lnTo>
                  <a:lnTo>
                    <a:pt x="1418427" y="2362803"/>
                  </a:lnTo>
                  <a:lnTo>
                    <a:pt x="1413149" y="2357525"/>
                  </a:lnTo>
                  <a:lnTo>
                    <a:pt x="1418427" y="2340761"/>
                  </a:lnTo>
                  <a:lnTo>
                    <a:pt x="1427740" y="2322756"/>
                  </a:lnTo>
                  <a:lnTo>
                    <a:pt x="1440158" y="2303818"/>
                  </a:lnTo>
                  <a:lnTo>
                    <a:pt x="1454749" y="2289227"/>
                  </a:lnTo>
                  <a:lnTo>
                    <a:pt x="1469340" y="2281777"/>
                  </a:lnTo>
                  <a:lnTo>
                    <a:pt x="1472444" y="2269048"/>
                  </a:lnTo>
                  <a:lnTo>
                    <a:pt x="1467167" y="2264702"/>
                  </a:lnTo>
                  <a:lnTo>
                    <a:pt x="1461889" y="2261598"/>
                  </a:lnTo>
                  <a:lnTo>
                    <a:pt x="1455680" y="2258493"/>
                  </a:lnTo>
                  <a:lnTo>
                    <a:pt x="1452576" y="2252284"/>
                  </a:lnTo>
                  <a:lnTo>
                    <a:pt x="1448540" y="2244834"/>
                  </a:lnTo>
                  <a:lnTo>
                    <a:pt x="1448540" y="2243902"/>
                  </a:lnTo>
                  <a:lnTo>
                    <a:pt x="1447609" y="2241729"/>
                  </a:lnTo>
                  <a:lnTo>
                    <a:pt x="1448540" y="2239556"/>
                  </a:lnTo>
                  <a:lnTo>
                    <a:pt x="1448540" y="2237383"/>
                  </a:lnTo>
                  <a:lnTo>
                    <a:pt x="1448540" y="2234279"/>
                  </a:lnTo>
                  <a:lnTo>
                    <a:pt x="1448540" y="2229001"/>
                  </a:lnTo>
                  <a:lnTo>
                    <a:pt x="1454749" y="2229001"/>
                  </a:lnTo>
                  <a:lnTo>
                    <a:pt x="1460026" y="2226828"/>
                  </a:lnTo>
                  <a:lnTo>
                    <a:pt x="1462200" y="2226828"/>
                  </a:lnTo>
                  <a:lnTo>
                    <a:pt x="1465304" y="2224655"/>
                  </a:lnTo>
                  <a:lnTo>
                    <a:pt x="1469340" y="2214100"/>
                  </a:lnTo>
                  <a:lnTo>
                    <a:pt x="1472444" y="2202613"/>
                  </a:lnTo>
                  <a:lnTo>
                    <a:pt x="1477722" y="2192058"/>
                  </a:lnTo>
                  <a:lnTo>
                    <a:pt x="1479895" y="2185849"/>
                  </a:lnTo>
                  <a:lnTo>
                    <a:pt x="1483931" y="2184918"/>
                  </a:lnTo>
                  <a:lnTo>
                    <a:pt x="1489208" y="2182745"/>
                  </a:lnTo>
                  <a:lnTo>
                    <a:pt x="1494486" y="2180571"/>
                  </a:lnTo>
                  <a:lnTo>
                    <a:pt x="1501626" y="2178398"/>
                  </a:lnTo>
                  <a:lnTo>
                    <a:pt x="1498522" y="2173121"/>
                  </a:lnTo>
                  <a:lnTo>
                    <a:pt x="1496349" y="2170016"/>
                  </a:lnTo>
                  <a:lnTo>
                    <a:pt x="1492313" y="2165670"/>
                  </a:lnTo>
                  <a:lnTo>
                    <a:pt x="1489208" y="2163497"/>
                  </a:lnTo>
                  <a:lnTo>
                    <a:pt x="1485173" y="2162566"/>
                  </a:lnTo>
                  <a:lnTo>
                    <a:pt x="1479895" y="2158219"/>
                  </a:lnTo>
                  <a:lnTo>
                    <a:pt x="1472755" y="2155115"/>
                  </a:lnTo>
                  <a:lnTo>
                    <a:pt x="1472755" y="2147664"/>
                  </a:lnTo>
                  <a:lnTo>
                    <a:pt x="1487346" y="2145491"/>
                  </a:lnTo>
                  <a:lnTo>
                    <a:pt x="1501937" y="2145491"/>
                  </a:lnTo>
                  <a:lnTo>
                    <a:pt x="1513423" y="2143318"/>
                  </a:lnTo>
                  <a:lnTo>
                    <a:pt x="1521805" y="2143318"/>
                  </a:lnTo>
                  <a:lnTo>
                    <a:pt x="1520874" y="2135867"/>
                  </a:lnTo>
                  <a:lnTo>
                    <a:pt x="1520874" y="2132763"/>
                  </a:lnTo>
                  <a:lnTo>
                    <a:pt x="1520874" y="2129037"/>
                  </a:lnTo>
                  <a:lnTo>
                    <a:pt x="1520874" y="2128106"/>
                  </a:lnTo>
                  <a:lnTo>
                    <a:pt x="1521805" y="2123760"/>
                  </a:lnTo>
                  <a:lnTo>
                    <a:pt x="1521805" y="2116309"/>
                  </a:lnTo>
                  <a:lnTo>
                    <a:pt x="1521805" y="2108858"/>
                  </a:lnTo>
                  <a:lnTo>
                    <a:pt x="1523978" y="2103581"/>
                  </a:lnTo>
                  <a:lnTo>
                    <a:pt x="1526151" y="2099235"/>
                  </a:lnTo>
                  <a:lnTo>
                    <a:pt x="1553160" y="2091784"/>
                  </a:lnTo>
                  <a:lnTo>
                    <a:pt x="1585447" y="2090853"/>
                  </a:lnTo>
                  <a:lnTo>
                    <a:pt x="1587620" y="2076262"/>
                  </a:lnTo>
                  <a:lnTo>
                    <a:pt x="1589793" y="2062602"/>
                  </a:lnTo>
                  <a:lnTo>
                    <a:pt x="1587620" y="2052047"/>
                  </a:lnTo>
                  <a:lnTo>
                    <a:pt x="1582342" y="2041492"/>
                  </a:lnTo>
                  <a:lnTo>
                    <a:pt x="1569924" y="2034041"/>
                  </a:lnTo>
                  <a:lnTo>
                    <a:pt x="1569924" y="2026590"/>
                  </a:lnTo>
                  <a:lnTo>
                    <a:pt x="1592897" y="2031868"/>
                  </a:lnTo>
                  <a:lnTo>
                    <a:pt x="1618975" y="2037145"/>
                  </a:lnTo>
                  <a:lnTo>
                    <a:pt x="1631393" y="2022554"/>
                  </a:lnTo>
                  <a:lnTo>
                    <a:pt x="1642879" y="2009826"/>
                  </a:lnTo>
                  <a:lnTo>
                    <a:pt x="1653434" y="1995235"/>
                  </a:lnTo>
                  <a:lnTo>
                    <a:pt x="1662747" y="1973194"/>
                  </a:lnTo>
                  <a:lnTo>
                    <a:pt x="1663679" y="1973194"/>
                  </a:lnTo>
                  <a:lnTo>
                    <a:pt x="1665852" y="1971020"/>
                  </a:lnTo>
                  <a:lnTo>
                    <a:pt x="1668025" y="1971020"/>
                  </a:lnTo>
                  <a:lnTo>
                    <a:pt x="1670198" y="1968847"/>
                  </a:lnTo>
                  <a:lnTo>
                    <a:pt x="1671130" y="1973194"/>
                  </a:lnTo>
                  <a:lnTo>
                    <a:pt x="1673303" y="1978471"/>
                  </a:lnTo>
                  <a:lnTo>
                    <a:pt x="1673303" y="1982817"/>
                  </a:lnTo>
                  <a:lnTo>
                    <a:pt x="1673303" y="1990268"/>
                  </a:lnTo>
                  <a:lnTo>
                    <a:pt x="1678580" y="1990268"/>
                  </a:lnTo>
                  <a:lnTo>
                    <a:pt x="1685721" y="1969158"/>
                  </a:lnTo>
                  <a:lnTo>
                    <a:pt x="1692861" y="1953325"/>
                  </a:lnTo>
                  <a:lnTo>
                    <a:pt x="1700001" y="1936561"/>
                  </a:lnTo>
                  <a:lnTo>
                    <a:pt x="1704037" y="1916692"/>
                  </a:lnTo>
                  <a:lnTo>
                    <a:pt x="1706210" y="1892478"/>
                  </a:lnTo>
                  <a:lnTo>
                    <a:pt x="1718628" y="1892478"/>
                  </a:lnTo>
                  <a:lnTo>
                    <a:pt x="1716455" y="1887200"/>
                  </a:lnTo>
                  <a:lnTo>
                    <a:pt x="1714282" y="1881923"/>
                  </a:lnTo>
                  <a:lnTo>
                    <a:pt x="1714282" y="1877576"/>
                  </a:lnTo>
                  <a:lnTo>
                    <a:pt x="1714282" y="1874472"/>
                  </a:lnTo>
                  <a:lnTo>
                    <a:pt x="1718317" y="1868263"/>
                  </a:lnTo>
                  <a:lnTo>
                    <a:pt x="1727631" y="1857708"/>
                  </a:lnTo>
                  <a:lnTo>
                    <a:pt x="1742222" y="1852430"/>
                  </a:lnTo>
                  <a:lnTo>
                    <a:pt x="1757744" y="1848084"/>
                  </a:lnTo>
                  <a:lnTo>
                    <a:pt x="1774508" y="1847153"/>
                  </a:lnTo>
                  <a:lnTo>
                    <a:pt x="1791272" y="1844979"/>
                  </a:lnTo>
                  <a:lnTo>
                    <a:pt x="1801827" y="1840633"/>
                  </a:lnTo>
                  <a:lnTo>
                    <a:pt x="1807105" y="1833183"/>
                  </a:lnTo>
                  <a:lnTo>
                    <a:pt x="1816418" y="1820454"/>
                  </a:lnTo>
                  <a:lnTo>
                    <a:pt x="1825732" y="1803690"/>
                  </a:lnTo>
                  <a:lnTo>
                    <a:pt x="1835045" y="1787857"/>
                  </a:lnTo>
                  <a:lnTo>
                    <a:pt x="1842185" y="1773267"/>
                  </a:lnTo>
                  <a:lnTo>
                    <a:pt x="1845290" y="1763953"/>
                  </a:lnTo>
                  <a:lnTo>
                    <a:pt x="1847463" y="1749362"/>
                  </a:lnTo>
                  <a:lnTo>
                    <a:pt x="1843427" y="1732598"/>
                  </a:lnTo>
                  <a:lnTo>
                    <a:pt x="1842496" y="1718007"/>
                  </a:lnTo>
                  <a:lnTo>
                    <a:pt x="1842496" y="1707452"/>
                  </a:lnTo>
                  <a:lnTo>
                    <a:pt x="1850878" y="1690688"/>
                  </a:lnTo>
                  <a:lnTo>
                    <a:pt x="1863296" y="1668646"/>
                  </a:lnTo>
                  <a:lnTo>
                    <a:pt x="1877887" y="1646605"/>
                  </a:lnTo>
                  <a:lnTo>
                    <a:pt x="1892477" y="1626736"/>
                  </a:lnTo>
                  <a:lnTo>
                    <a:pt x="1906137" y="1609972"/>
                  </a:lnTo>
                  <a:lnTo>
                    <a:pt x="1903964" y="1601590"/>
                  </a:lnTo>
                  <a:lnTo>
                    <a:pt x="1901480" y="1594450"/>
                  </a:lnTo>
                  <a:close/>
                  <a:moveTo>
                    <a:pt x="1340815" y="768043"/>
                  </a:moveTo>
                  <a:lnTo>
                    <a:pt x="1342988" y="765870"/>
                  </a:lnTo>
                  <a:lnTo>
                    <a:pt x="1345162" y="763697"/>
                  </a:lnTo>
                  <a:lnTo>
                    <a:pt x="1348266" y="760592"/>
                  </a:lnTo>
                  <a:lnTo>
                    <a:pt x="1350439" y="756246"/>
                  </a:lnTo>
                  <a:lnTo>
                    <a:pt x="1353544" y="756246"/>
                  </a:lnTo>
                  <a:lnTo>
                    <a:pt x="1352612" y="760592"/>
                  </a:lnTo>
                  <a:lnTo>
                    <a:pt x="1350439" y="762765"/>
                  </a:lnTo>
                  <a:lnTo>
                    <a:pt x="1348266" y="765870"/>
                  </a:lnTo>
                  <a:lnTo>
                    <a:pt x="1348266" y="768043"/>
                  </a:lnTo>
                  <a:lnTo>
                    <a:pt x="1347335" y="773320"/>
                  </a:lnTo>
                  <a:lnTo>
                    <a:pt x="1343299" y="771147"/>
                  </a:lnTo>
                  <a:lnTo>
                    <a:pt x="1341126" y="770216"/>
                  </a:lnTo>
                  <a:lnTo>
                    <a:pt x="1341126" y="768043"/>
                  </a:lnTo>
                  <a:close/>
                  <a:moveTo>
                    <a:pt x="1108602" y="713094"/>
                  </a:moveTo>
                  <a:lnTo>
                    <a:pt x="1117915" y="701608"/>
                  </a:lnTo>
                  <a:lnTo>
                    <a:pt x="1126297" y="688879"/>
                  </a:lnTo>
                  <a:lnTo>
                    <a:pt x="1144924" y="691052"/>
                  </a:lnTo>
                  <a:lnTo>
                    <a:pt x="1159515" y="698503"/>
                  </a:lnTo>
                  <a:lnTo>
                    <a:pt x="1167897" y="705954"/>
                  </a:lnTo>
                  <a:lnTo>
                    <a:pt x="1175037" y="716509"/>
                  </a:lnTo>
                  <a:lnTo>
                    <a:pt x="1181246" y="727995"/>
                  </a:lnTo>
                  <a:lnTo>
                    <a:pt x="1189628" y="736377"/>
                  </a:lnTo>
                  <a:lnTo>
                    <a:pt x="1203288" y="746001"/>
                  </a:lnTo>
                  <a:lnTo>
                    <a:pt x="1211670" y="749106"/>
                  </a:lnTo>
                  <a:lnTo>
                    <a:pt x="1218810" y="749106"/>
                  </a:lnTo>
                  <a:lnTo>
                    <a:pt x="1228124" y="751279"/>
                  </a:lnTo>
                  <a:lnTo>
                    <a:pt x="1237437" y="756556"/>
                  </a:lnTo>
                  <a:lnTo>
                    <a:pt x="1237437" y="766180"/>
                  </a:lnTo>
                  <a:lnTo>
                    <a:pt x="1235264" y="771458"/>
                  </a:lnTo>
                  <a:lnTo>
                    <a:pt x="1235264" y="775804"/>
                  </a:lnTo>
                  <a:lnTo>
                    <a:pt x="1233091" y="777977"/>
                  </a:lnTo>
                  <a:lnTo>
                    <a:pt x="1232159" y="778909"/>
                  </a:lnTo>
                  <a:lnTo>
                    <a:pt x="1229986" y="778909"/>
                  </a:lnTo>
                  <a:lnTo>
                    <a:pt x="1227813" y="778909"/>
                  </a:lnTo>
                  <a:lnTo>
                    <a:pt x="1225640" y="781082"/>
                  </a:lnTo>
                  <a:lnTo>
                    <a:pt x="1224709" y="783255"/>
                  </a:lnTo>
                  <a:lnTo>
                    <a:pt x="1222535" y="785428"/>
                  </a:lnTo>
                  <a:lnTo>
                    <a:pt x="1218500" y="795983"/>
                  </a:lnTo>
                  <a:lnTo>
                    <a:pt x="1220673" y="805607"/>
                  </a:lnTo>
                  <a:lnTo>
                    <a:pt x="1222846" y="810884"/>
                  </a:lnTo>
                  <a:lnTo>
                    <a:pt x="1222846" y="818335"/>
                  </a:lnTo>
                  <a:lnTo>
                    <a:pt x="1217568" y="827959"/>
                  </a:lnTo>
                  <a:lnTo>
                    <a:pt x="1218500" y="831063"/>
                  </a:lnTo>
                  <a:lnTo>
                    <a:pt x="1218500" y="833237"/>
                  </a:lnTo>
                  <a:lnTo>
                    <a:pt x="1218500" y="835410"/>
                  </a:lnTo>
                  <a:lnTo>
                    <a:pt x="1220673" y="837583"/>
                  </a:lnTo>
                  <a:lnTo>
                    <a:pt x="1222846" y="838514"/>
                  </a:lnTo>
                  <a:lnTo>
                    <a:pt x="1225950" y="837583"/>
                  </a:lnTo>
                  <a:lnTo>
                    <a:pt x="1237437" y="833237"/>
                  </a:lnTo>
                  <a:lnTo>
                    <a:pt x="1252959" y="825786"/>
                  </a:lnTo>
                  <a:lnTo>
                    <a:pt x="1269723" y="815231"/>
                  </a:lnTo>
                  <a:lnTo>
                    <a:pt x="1288350" y="805607"/>
                  </a:lnTo>
                  <a:lnTo>
                    <a:pt x="1302941" y="794120"/>
                  </a:lnTo>
                  <a:lnTo>
                    <a:pt x="1315359" y="786670"/>
                  </a:lnTo>
                  <a:lnTo>
                    <a:pt x="1322499" y="781392"/>
                  </a:lnTo>
                  <a:lnTo>
                    <a:pt x="1325603" y="783565"/>
                  </a:lnTo>
                  <a:lnTo>
                    <a:pt x="1327777" y="783565"/>
                  </a:lnTo>
                  <a:lnTo>
                    <a:pt x="1329950" y="783565"/>
                  </a:lnTo>
                  <a:lnTo>
                    <a:pt x="1332123" y="785738"/>
                  </a:lnTo>
                  <a:lnTo>
                    <a:pt x="1332123" y="786670"/>
                  </a:lnTo>
                  <a:lnTo>
                    <a:pt x="1333054" y="791016"/>
                  </a:lnTo>
                  <a:lnTo>
                    <a:pt x="1337090" y="791016"/>
                  </a:lnTo>
                  <a:lnTo>
                    <a:pt x="1329950" y="801571"/>
                  </a:lnTo>
                  <a:lnTo>
                    <a:pt x="1313186" y="811195"/>
                  </a:lnTo>
                  <a:lnTo>
                    <a:pt x="1295490" y="818646"/>
                  </a:lnTo>
                  <a:lnTo>
                    <a:pt x="1276863" y="826096"/>
                  </a:lnTo>
                  <a:lnTo>
                    <a:pt x="1259168" y="835720"/>
                  </a:lnTo>
                  <a:lnTo>
                    <a:pt x="1242404" y="845344"/>
                  </a:lnTo>
                  <a:lnTo>
                    <a:pt x="1233091" y="859004"/>
                  </a:lnTo>
                  <a:lnTo>
                    <a:pt x="1210118" y="855899"/>
                  </a:lnTo>
                  <a:lnTo>
                    <a:pt x="1207945" y="831684"/>
                  </a:lnTo>
                  <a:lnTo>
                    <a:pt x="1207945" y="809332"/>
                  </a:lnTo>
                  <a:lnTo>
                    <a:pt x="1207945" y="791326"/>
                  </a:lnTo>
                  <a:lnTo>
                    <a:pt x="1205771" y="771147"/>
                  </a:lnTo>
                  <a:lnTo>
                    <a:pt x="1193354" y="771147"/>
                  </a:lnTo>
                  <a:lnTo>
                    <a:pt x="1191180" y="778598"/>
                  </a:lnTo>
                  <a:lnTo>
                    <a:pt x="1185903" y="789153"/>
                  </a:lnTo>
                  <a:lnTo>
                    <a:pt x="1180625" y="801882"/>
                  </a:lnTo>
                  <a:lnTo>
                    <a:pt x="1174416" y="816783"/>
                  </a:lnTo>
                  <a:lnTo>
                    <a:pt x="1169139" y="828269"/>
                  </a:lnTo>
                  <a:lnTo>
                    <a:pt x="1166034" y="835720"/>
                  </a:lnTo>
                  <a:lnTo>
                    <a:pt x="1166034" y="838825"/>
                  </a:lnTo>
                  <a:lnTo>
                    <a:pt x="1159825" y="837893"/>
                  </a:lnTo>
                  <a:lnTo>
                    <a:pt x="1158894" y="835720"/>
                  </a:lnTo>
                  <a:lnTo>
                    <a:pt x="1156721" y="833547"/>
                  </a:lnTo>
                  <a:lnTo>
                    <a:pt x="1154548" y="831374"/>
                  </a:lnTo>
                  <a:lnTo>
                    <a:pt x="1154548" y="828269"/>
                  </a:lnTo>
                  <a:lnTo>
                    <a:pt x="1153306" y="822061"/>
                  </a:lnTo>
                  <a:lnTo>
                    <a:pt x="1153306" y="812747"/>
                  </a:lnTo>
                  <a:lnTo>
                    <a:pt x="1159515" y="797846"/>
                  </a:lnTo>
                  <a:lnTo>
                    <a:pt x="1166655" y="780771"/>
                  </a:lnTo>
                  <a:lnTo>
                    <a:pt x="1175037" y="768043"/>
                  </a:lnTo>
                  <a:lnTo>
                    <a:pt x="1182177" y="756556"/>
                  </a:lnTo>
                  <a:lnTo>
                    <a:pt x="1175037" y="748174"/>
                  </a:lnTo>
                  <a:lnTo>
                    <a:pt x="1167897" y="743828"/>
                  </a:lnTo>
                  <a:lnTo>
                    <a:pt x="1160757" y="740724"/>
                  </a:lnTo>
                  <a:lnTo>
                    <a:pt x="1152375" y="736377"/>
                  </a:lnTo>
                  <a:lnTo>
                    <a:pt x="1147097" y="723649"/>
                  </a:lnTo>
                  <a:lnTo>
                    <a:pt x="1137784" y="723649"/>
                  </a:lnTo>
                  <a:lnTo>
                    <a:pt x="1137784" y="728927"/>
                  </a:lnTo>
                  <a:lnTo>
                    <a:pt x="1135611" y="733273"/>
                  </a:lnTo>
                  <a:lnTo>
                    <a:pt x="1135611" y="738551"/>
                  </a:lnTo>
                  <a:lnTo>
                    <a:pt x="1133438" y="746001"/>
                  </a:lnTo>
                  <a:lnTo>
                    <a:pt x="1126297" y="736377"/>
                  </a:lnTo>
                  <a:lnTo>
                    <a:pt x="1121020" y="731100"/>
                  </a:lnTo>
                  <a:lnTo>
                    <a:pt x="1113879" y="727995"/>
                  </a:lnTo>
                  <a:lnTo>
                    <a:pt x="1103324" y="728927"/>
                  </a:lnTo>
                  <a:lnTo>
                    <a:pt x="1108602" y="71309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9" name="Freeform: Shape 308">
              <a:extLst>
                <a:ext uri="{FF2B5EF4-FFF2-40B4-BE49-F238E27FC236}">
                  <a16:creationId xmlns:a16="http://schemas.microsoft.com/office/drawing/2014/main" id="{03594CCE-04AC-4843-B84C-A25143CCE406}"/>
                </a:ext>
              </a:extLst>
            </p:cNvPr>
            <p:cNvSpPr/>
            <p:nvPr/>
          </p:nvSpPr>
          <p:spPr>
            <a:xfrm>
              <a:off x="3644576" y="3731096"/>
              <a:ext cx="2992697" cy="1030680"/>
            </a:xfrm>
            <a:custGeom>
              <a:avLst/>
              <a:gdLst>
                <a:gd name="connsiteX0" fmla="*/ 7140 w 2992697"/>
                <a:gd name="connsiteY0" fmla="*/ 256428 h 1030680"/>
                <a:gd name="connsiteX1" fmla="*/ 26077 w 2992697"/>
                <a:gd name="connsiteY1" fmla="*/ 261706 h 1030680"/>
                <a:gd name="connsiteX2" fmla="*/ 38495 w 2992697"/>
                <a:gd name="connsiteY2" fmla="*/ 271330 h 1030680"/>
                <a:gd name="connsiteX3" fmla="*/ 49050 w 2992697"/>
                <a:gd name="connsiteY3" fmla="*/ 279712 h 1030680"/>
                <a:gd name="connsiteX4" fmla="*/ 60537 w 2992697"/>
                <a:gd name="connsiteY4" fmla="*/ 291198 h 1030680"/>
                <a:gd name="connsiteX5" fmla="*/ 71092 w 2992697"/>
                <a:gd name="connsiteY5" fmla="*/ 299580 h 1030680"/>
                <a:gd name="connsiteX6" fmla="*/ 71092 w 2992697"/>
                <a:gd name="connsiteY6" fmla="*/ 296476 h 1030680"/>
                <a:gd name="connsiteX7" fmla="*/ 77301 w 2992697"/>
                <a:gd name="connsiteY7" fmla="*/ 296476 h 1030680"/>
                <a:gd name="connsiteX8" fmla="*/ 77301 w 2992697"/>
                <a:gd name="connsiteY8" fmla="*/ 299580 h 1030680"/>
                <a:gd name="connsiteX9" fmla="*/ 78232 w 2992697"/>
                <a:gd name="connsiteY9" fmla="*/ 303926 h 1030680"/>
                <a:gd name="connsiteX10" fmla="*/ 82268 w 2992697"/>
                <a:gd name="connsiteY10" fmla="*/ 309204 h 1030680"/>
                <a:gd name="connsiteX11" fmla="*/ 84441 w 2992697"/>
                <a:gd name="connsiteY11" fmla="*/ 316655 h 1030680"/>
                <a:gd name="connsiteX12" fmla="*/ 76991 w 2992697"/>
                <a:gd name="connsiteY12" fmla="*/ 316655 h 1030680"/>
                <a:gd name="connsiteX13" fmla="*/ 72955 w 2992697"/>
                <a:gd name="connsiteY13" fmla="*/ 316655 h 1030680"/>
                <a:gd name="connsiteX14" fmla="*/ 72955 w 2992697"/>
                <a:gd name="connsiteY14" fmla="*/ 318828 h 1030680"/>
                <a:gd name="connsiteX15" fmla="*/ 70782 w 2992697"/>
                <a:gd name="connsiteY15" fmla="*/ 318828 h 1030680"/>
                <a:gd name="connsiteX16" fmla="*/ 67677 w 2992697"/>
                <a:gd name="connsiteY16" fmla="*/ 318828 h 1030680"/>
                <a:gd name="connsiteX17" fmla="*/ 63641 w 2992697"/>
                <a:gd name="connsiteY17" fmla="*/ 321001 h 1030680"/>
                <a:gd name="connsiteX18" fmla="*/ 49050 w 2992697"/>
                <a:gd name="connsiteY18" fmla="*/ 309514 h 1030680"/>
                <a:gd name="connsiteX19" fmla="*/ 34460 w 2992697"/>
                <a:gd name="connsiteY19" fmla="*/ 304237 h 1030680"/>
                <a:gd name="connsiteX20" fmla="*/ 16764 w 2992697"/>
                <a:gd name="connsiteY20" fmla="*/ 299891 h 1030680"/>
                <a:gd name="connsiteX21" fmla="*/ 0 w 2992697"/>
                <a:gd name="connsiteY21" fmla="*/ 291509 h 1030680"/>
                <a:gd name="connsiteX22" fmla="*/ 6209 w 2992697"/>
                <a:gd name="connsiteY22" fmla="*/ 286231 h 1030680"/>
                <a:gd name="connsiteX23" fmla="*/ 7140 w 2992697"/>
                <a:gd name="connsiteY23" fmla="*/ 280022 h 1030680"/>
                <a:gd name="connsiteX24" fmla="*/ 6209 w 2992697"/>
                <a:gd name="connsiteY24" fmla="*/ 274745 h 1030680"/>
                <a:gd name="connsiteX25" fmla="*/ 6209 w 2992697"/>
                <a:gd name="connsiteY25" fmla="*/ 266983 h 1030680"/>
                <a:gd name="connsiteX26" fmla="*/ 7140 w 2992697"/>
                <a:gd name="connsiteY26" fmla="*/ 256428 h 1030680"/>
                <a:gd name="connsiteX27" fmla="*/ 7140 w 2992697"/>
                <a:gd name="connsiteY27" fmla="*/ 256428 h 1030680"/>
                <a:gd name="connsiteX28" fmla="*/ 7140 w 2992697"/>
                <a:gd name="connsiteY28" fmla="*/ 256428 h 1030680"/>
                <a:gd name="connsiteX29" fmla="*/ 1275001 w 2992697"/>
                <a:gd name="connsiteY29" fmla="*/ 248978 h 1030680"/>
                <a:gd name="connsiteX30" fmla="*/ 1279037 w 2992697"/>
                <a:gd name="connsiteY30" fmla="*/ 248978 h 1030680"/>
                <a:gd name="connsiteX31" fmla="*/ 1282141 w 2992697"/>
                <a:gd name="connsiteY31" fmla="*/ 249909 h 1030680"/>
                <a:gd name="connsiteX32" fmla="*/ 1284314 w 2992697"/>
                <a:gd name="connsiteY32" fmla="*/ 252082 h 1030680"/>
                <a:gd name="connsiteX33" fmla="*/ 1286487 w 2992697"/>
                <a:gd name="connsiteY33" fmla="*/ 254255 h 1030680"/>
                <a:gd name="connsiteX34" fmla="*/ 1287419 w 2992697"/>
                <a:gd name="connsiteY34" fmla="*/ 256428 h 1030680"/>
                <a:gd name="connsiteX35" fmla="*/ 1287419 w 2992697"/>
                <a:gd name="connsiteY35" fmla="*/ 257670 h 1030680"/>
                <a:gd name="connsiteX36" fmla="*/ 1287419 w 2992697"/>
                <a:gd name="connsiteY36" fmla="*/ 259843 h 1030680"/>
                <a:gd name="connsiteX37" fmla="*/ 1289592 w 2992697"/>
                <a:gd name="connsiteY37" fmla="*/ 264189 h 1030680"/>
                <a:gd name="connsiteX38" fmla="*/ 1282141 w 2992697"/>
                <a:gd name="connsiteY38" fmla="*/ 264189 h 1030680"/>
                <a:gd name="connsiteX39" fmla="*/ 1279037 w 2992697"/>
                <a:gd name="connsiteY39" fmla="*/ 265121 h 1030680"/>
                <a:gd name="connsiteX40" fmla="*/ 1275001 w 2992697"/>
                <a:gd name="connsiteY40" fmla="*/ 265121 h 1030680"/>
                <a:gd name="connsiteX41" fmla="*/ 1271896 w 2992697"/>
                <a:gd name="connsiteY41" fmla="*/ 267294 h 1030680"/>
                <a:gd name="connsiteX42" fmla="*/ 1265687 w 2992697"/>
                <a:gd name="connsiteY42" fmla="*/ 267294 h 1030680"/>
                <a:gd name="connsiteX43" fmla="*/ 1265687 w 2992697"/>
                <a:gd name="connsiteY43" fmla="*/ 264189 h 1030680"/>
                <a:gd name="connsiteX44" fmla="*/ 1262583 w 2992697"/>
                <a:gd name="connsiteY44" fmla="*/ 264189 h 1030680"/>
                <a:gd name="connsiteX45" fmla="*/ 1262583 w 2992697"/>
                <a:gd name="connsiteY45" fmla="*/ 250530 h 1030680"/>
                <a:gd name="connsiteX46" fmla="*/ 1267861 w 2992697"/>
                <a:gd name="connsiteY46" fmla="*/ 250530 h 1030680"/>
                <a:gd name="connsiteX47" fmla="*/ 1273138 w 2992697"/>
                <a:gd name="connsiteY47" fmla="*/ 249598 h 1030680"/>
                <a:gd name="connsiteX48" fmla="*/ 1275001 w 2992697"/>
                <a:gd name="connsiteY48" fmla="*/ 249598 h 1030680"/>
                <a:gd name="connsiteX49" fmla="*/ 1275001 w 2992697"/>
                <a:gd name="connsiteY49" fmla="*/ 248978 h 1030680"/>
                <a:gd name="connsiteX50" fmla="*/ 1275001 w 2992697"/>
                <a:gd name="connsiteY50" fmla="*/ 248978 h 1030680"/>
                <a:gd name="connsiteX51" fmla="*/ 63641 w 2992697"/>
                <a:gd name="connsiteY51" fmla="*/ 239664 h 1030680"/>
                <a:gd name="connsiteX52" fmla="*/ 80405 w 2992697"/>
                <a:gd name="connsiteY52" fmla="*/ 239664 h 1030680"/>
                <a:gd name="connsiteX53" fmla="*/ 80405 w 2992697"/>
                <a:gd name="connsiteY53" fmla="*/ 242769 h 1030680"/>
                <a:gd name="connsiteX54" fmla="*/ 77301 w 2992697"/>
                <a:gd name="connsiteY54" fmla="*/ 242769 h 1030680"/>
                <a:gd name="connsiteX55" fmla="*/ 73265 w 2992697"/>
                <a:gd name="connsiteY55" fmla="*/ 242769 h 1030680"/>
                <a:gd name="connsiteX56" fmla="*/ 71092 w 2992697"/>
                <a:gd name="connsiteY56" fmla="*/ 244942 h 1030680"/>
                <a:gd name="connsiteX57" fmla="*/ 70161 w 2992697"/>
                <a:gd name="connsiteY57" fmla="*/ 244942 h 1030680"/>
                <a:gd name="connsiteX58" fmla="*/ 70161 w 2992697"/>
                <a:gd name="connsiteY58" fmla="*/ 244942 h 1030680"/>
                <a:gd name="connsiteX59" fmla="*/ 67988 w 2992697"/>
                <a:gd name="connsiteY59" fmla="*/ 244942 h 1030680"/>
                <a:gd name="connsiteX60" fmla="*/ 65815 w 2992697"/>
                <a:gd name="connsiteY60" fmla="*/ 242769 h 1030680"/>
                <a:gd name="connsiteX61" fmla="*/ 63641 w 2992697"/>
                <a:gd name="connsiteY61" fmla="*/ 239664 h 1030680"/>
                <a:gd name="connsiteX62" fmla="*/ 63641 w 2992697"/>
                <a:gd name="connsiteY62" fmla="*/ 239664 h 1030680"/>
                <a:gd name="connsiteX63" fmla="*/ 63641 w 2992697"/>
                <a:gd name="connsiteY63" fmla="*/ 239664 h 1030680"/>
                <a:gd name="connsiteX64" fmla="*/ 1790651 w 2992697"/>
                <a:gd name="connsiteY64" fmla="*/ 213276 h 1030680"/>
                <a:gd name="connsiteX65" fmla="*/ 1803069 w 2992697"/>
                <a:gd name="connsiteY65" fmla="*/ 213276 h 1030680"/>
                <a:gd name="connsiteX66" fmla="*/ 1807105 w 2992697"/>
                <a:gd name="connsiteY66" fmla="*/ 228178 h 1030680"/>
                <a:gd name="connsiteX67" fmla="*/ 1810209 w 2992697"/>
                <a:gd name="connsiteY67" fmla="*/ 237801 h 1030680"/>
                <a:gd name="connsiteX68" fmla="*/ 1817660 w 2992697"/>
                <a:gd name="connsiteY68" fmla="*/ 242148 h 1030680"/>
                <a:gd name="connsiteX69" fmla="*/ 1830078 w 2992697"/>
                <a:gd name="connsiteY69" fmla="*/ 247425 h 1030680"/>
                <a:gd name="connsiteX70" fmla="*/ 1824800 w 2992697"/>
                <a:gd name="connsiteY70" fmla="*/ 269467 h 1030680"/>
                <a:gd name="connsiteX71" fmla="*/ 1817350 w 2992697"/>
                <a:gd name="connsiteY71" fmla="*/ 291509 h 1030680"/>
                <a:gd name="connsiteX72" fmla="*/ 1806794 w 2992697"/>
                <a:gd name="connsiteY72" fmla="*/ 307341 h 1030680"/>
                <a:gd name="connsiteX73" fmla="*/ 1806794 w 2992697"/>
                <a:gd name="connsiteY73" fmla="*/ 287162 h 1030680"/>
                <a:gd name="connsiteX74" fmla="*/ 1782890 w 2992697"/>
                <a:gd name="connsiteY74" fmla="*/ 287162 h 1030680"/>
                <a:gd name="connsiteX75" fmla="*/ 1785063 w 2992697"/>
                <a:gd name="connsiteY75" fmla="*/ 263879 h 1030680"/>
                <a:gd name="connsiteX76" fmla="*/ 1787236 w 2992697"/>
                <a:gd name="connsiteY76" fmla="*/ 241837 h 1030680"/>
                <a:gd name="connsiteX77" fmla="*/ 1790651 w 2992697"/>
                <a:gd name="connsiteY77" fmla="*/ 213276 h 1030680"/>
                <a:gd name="connsiteX78" fmla="*/ 1790651 w 2992697"/>
                <a:gd name="connsiteY78" fmla="*/ 213276 h 1030680"/>
                <a:gd name="connsiteX79" fmla="*/ 1790651 w 2992697"/>
                <a:gd name="connsiteY79" fmla="*/ 213276 h 1030680"/>
                <a:gd name="connsiteX80" fmla="*/ 2941784 w 2992697"/>
                <a:gd name="connsiteY80" fmla="*/ 165778 h 1030680"/>
                <a:gd name="connsiteX81" fmla="*/ 2945820 w 2992697"/>
                <a:gd name="connsiteY81" fmla="*/ 165778 h 1030680"/>
                <a:gd name="connsiteX82" fmla="*/ 2945820 w 2992697"/>
                <a:gd name="connsiteY82" fmla="*/ 170124 h 1030680"/>
                <a:gd name="connsiteX83" fmla="*/ 2946751 w 2992697"/>
                <a:gd name="connsiteY83" fmla="*/ 175402 h 1030680"/>
                <a:gd name="connsiteX84" fmla="*/ 2948925 w 2992697"/>
                <a:gd name="connsiteY84" fmla="*/ 177575 h 1030680"/>
                <a:gd name="connsiteX85" fmla="*/ 2951098 w 2992697"/>
                <a:gd name="connsiteY85" fmla="*/ 180679 h 1030680"/>
                <a:gd name="connsiteX86" fmla="*/ 2953271 w 2992697"/>
                <a:gd name="connsiteY86" fmla="*/ 182853 h 1030680"/>
                <a:gd name="connsiteX87" fmla="*/ 2956375 w 2992697"/>
                <a:gd name="connsiteY87" fmla="*/ 185957 h 1030680"/>
                <a:gd name="connsiteX88" fmla="*/ 2960411 w 2992697"/>
                <a:gd name="connsiteY88" fmla="*/ 182853 h 1030680"/>
                <a:gd name="connsiteX89" fmla="*/ 2961342 w 2992697"/>
                <a:gd name="connsiteY89" fmla="*/ 178506 h 1030680"/>
                <a:gd name="connsiteX90" fmla="*/ 2963515 w 2992697"/>
                <a:gd name="connsiteY90" fmla="*/ 177575 h 1030680"/>
                <a:gd name="connsiteX91" fmla="*/ 2967551 w 2992697"/>
                <a:gd name="connsiteY91" fmla="*/ 177575 h 1030680"/>
                <a:gd name="connsiteX92" fmla="*/ 2972829 w 2992697"/>
                <a:gd name="connsiteY92" fmla="*/ 175402 h 1030680"/>
                <a:gd name="connsiteX93" fmla="*/ 2975933 w 2992697"/>
                <a:gd name="connsiteY93" fmla="*/ 185957 h 1030680"/>
                <a:gd name="connsiteX94" fmla="*/ 2982142 w 2992697"/>
                <a:gd name="connsiteY94" fmla="*/ 193408 h 1030680"/>
                <a:gd name="connsiteX95" fmla="*/ 2987420 w 2992697"/>
                <a:gd name="connsiteY95" fmla="*/ 200858 h 1030680"/>
                <a:gd name="connsiteX96" fmla="*/ 2990524 w 2992697"/>
                <a:gd name="connsiteY96" fmla="*/ 210482 h 1030680"/>
                <a:gd name="connsiteX97" fmla="*/ 2992697 w 2992697"/>
                <a:gd name="connsiteY97" fmla="*/ 223211 h 1030680"/>
                <a:gd name="connsiteX98" fmla="*/ 2992697 w 2992697"/>
                <a:gd name="connsiteY98" fmla="*/ 225384 h 1030680"/>
                <a:gd name="connsiteX99" fmla="*/ 2990524 w 2992697"/>
                <a:gd name="connsiteY99" fmla="*/ 227557 h 1030680"/>
                <a:gd name="connsiteX100" fmla="*/ 2990524 w 2992697"/>
                <a:gd name="connsiteY100" fmla="*/ 228488 h 1030680"/>
                <a:gd name="connsiteX101" fmla="*/ 2990524 w 2992697"/>
                <a:gd name="connsiteY101" fmla="*/ 230661 h 1030680"/>
                <a:gd name="connsiteX102" fmla="*/ 2990524 w 2992697"/>
                <a:gd name="connsiteY102" fmla="*/ 232834 h 1030680"/>
                <a:gd name="connsiteX103" fmla="*/ 2989593 w 2992697"/>
                <a:gd name="connsiteY103" fmla="*/ 235939 h 1030680"/>
                <a:gd name="connsiteX104" fmla="*/ 2978106 w 2992697"/>
                <a:gd name="connsiteY104" fmla="*/ 243390 h 1030680"/>
                <a:gd name="connsiteX105" fmla="*/ 2961342 w 2992697"/>
                <a:gd name="connsiteY105" fmla="*/ 250840 h 1030680"/>
                <a:gd name="connsiteX106" fmla="*/ 2941474 w 2992697"/>
                <a:gd name="connsiteY106" fmla="*/ 255186 h 1030680"/>
                <a:gd name="connsiteX107" fmla="*/ 2921605 w 2992697"/>
                <a:gd name="connsiteY107" fmla="*/ 258291 h 1030680"/>
                <a:gd name="connsiteX108" fmla="*/ 2904841 w 2992697"/>
                <a:gd name="connsiteY108" fmla="*/ 260464 h 1030680"/>
                <a:gd name="connsiteX109" fmla="*/ 2907014 w 2992697"/>
                <a:gd name="connsiteY109" fmla="*/ 250840 h 1030680"/>
                <a:gd name="connsiteX110" fmla="*/ 2909187 w 2992697"/>
                <a:gd name="connsiteY110" fmla="*/ 247736 h 1030680"/>
                <a:gd name="connsiteX111" fmla="*/ 2911360 w 2992697"/>
                <a:gd name="connsiteY111" fmla="*/ 243390 h 1030680"/>
                <a:gd name="connsiteX112" fmla="*/ 2912292 w 2992697"/>
                <a:gd name="connsiteY112" fmla="*/ 242458 h 1030680"/>
                <a:gd name="connsiteX113" fmla="*/ 2914465 w 2992697"/>
                <a:gd name="connsiteY113" fmla="*/ 242458 h 1030680"/>
                <a:gd name="connsiteX114" fmla="*/ 2918501 w 2992697"/>
                <a:gd name="connsiteY114" fmla="*/ 240285 h 1030680"/>
                <a:gd name="connsiteX115" fmla="*/ 2919432 w 2992697"/>
                <a:gd name="connsiteY115" fmla="*/ 240285 h 1030680"/>
                <a:gd name="connsiteX116" fmla="*/ 2921605 w 2992697"/>
                <a:gd name="connsiteY116" fmla="*/ 238112 h 1030680"/>
                <a:gd name="connsiteX117" fmla="*/ 2925641 w 2992697"/>
                <a:gd name="connsiteY117" fmla="*/ 235939 h 1030680"/>
                <a:gd name="connsiteX118" fmla="*/ 2930919 w 2992697"/>
                <a:gd name="connsiteY118" fmla="*/ 221037 h 1030680"/>
                <a:gd name="connsiteX119" fmla="*/ 2930919 w 2992697"/>
                <a:gd name="connsiteY119" fmla="*/ 206136 h 1030680"/>
                <a:gd name="connsiteX120" fmla="*/ 2928746 w 2992697"/>
                <a:gd name="connsiteY120" fmla="*/ 192476 h 1030680"/>
                <a:gd name="connsiteX121" fmla="*/ 2931850 w 2992697"/>
                <a:gd name="connsiteY121" fmla="*/ 180990 h 1030680"/>
                <a:gd name="connsiteX122" fmla="*/ 2941163 w 2992697"/>
                <a:gd name="connsiteY122" fmla="*/ 170435 h 1030680"/>
                <a:gd name="connsiteX123" fmla="*/ 2941163 w 2992697"/>
                <a:gd name="connsiteY123" fmla="*/ 165778 h 1030680"/>
                <a:gd name="connsiteX124" fmla="*/ 2941784 w 2992697"/>
                <a:gd name="connsiteY124" fmla="*/ 165778 h 1030680"/>
                <a:gd name="connsiteX125" fmla="*/ 2941784 w 2992697"/>
                <a:gd name="connsiteY125" fmla="*/ 165778 h 1030680"/>
                <a:gd name="connsiteX126" fmla="*/ 148083 w 2992697"/>
                <a:gd name="connsiteY126" fmla="*/ 158327 h 1030680"/>
                <a:gd name="connsiteX127" fmla="*/ 167951 w 2992697"/>
                <a:gd name="connsiteY127" fmla="*/ 180369 h 1030680"/>
                <a:gd name="connsiteX128" fmla="*/ 193097 w 2992697"/>
                <a:gd name="connsiteY128" fmla="*/ 197133 h 1030680"/>
                <a:gd name="connsiteX129" fmla="*/ 224452 w 2992697"/>
                <a:gd name="connsiteY129" fmla="*/ 209861 h 1030680"/>
                <a:gd name="connsiteX130" fmla="*/ 226625 w 2992697"/>
                <a:gd name="connsiteY130" fmla="*/ 227867 h 1030680"/>
                <a:gd name="connsiteX131" fmla="*/ 231903 w 2992697"/>
                <a:gd name="connsiteY131" fmla="*/ 241527 h 1030680"/>
                <a:gd name="connsiteX132" fmla="*/ 237181 w 2992697"/>
                <a:gd name="connsiteY132" fmla="*/ 248978 h 1030680"/>
                <a:gd name="connsiteX133" fmla="*/ 244631 w 2992697"/>
                <a:gd name="connsiteY133" fmla="*/ 256428 h 1030680"/>
                <a:gd name="connsiteX134" fmla="*/ 252082 w 2992697"/>
                <a:gd name="connsiteY134" fmla="*/ 266983 h 1030680"/>
                <a:gd name="connsiteX135" fmla="*/ 239664 w 2992697"/>
                <a:gd name="connsiteY135" fmla="*/ 269157 h 1030680"/>
                <a:gd name="connsiteX136" fmla="*/ 227246 w 2992697"/>
                <a:gd name="connsiteY136" fmla="*/ 271330 h 1030680"/>
                <a:gd name="connsiteX137" fmla="*/ 215760 w 2992697"/>
                <a:gd name="connsiteY137" fmla="*/ 276607 h 1030680"/>
                <a:gd name="connsiteX138" fmla="*/ 208309 w 2992697"/>
                <a:gd name="connsiteY138" fmla="*/ 284058 h 1030680"/>
                <a:gd name="connsiteX139" fmla="*/ 207378 w 2992697"/>
                <a:gd name="connsiteY139" fmla="*/ 287162 h 1030680"/>
                <a:gd name="connsiteX140" fmla="*/ 205205 w 2992697"/>
                <a:gd name="connsiteY140" fmla="*/ 291509 h 1030680"/>
                <a:gd name="connsiteX141" fmla="*/ 203032 w 2992697"/>
                <a:gd name="connsiteY141" fmla="*/ 294613 h 1030680"/>
                <a:gd name="connsiteX142" fmla="*/ 200858 w 2992697"/>
                <a:gd name="connsiteY142" fmla="*/ 296786 h 1030680"/>
                <a:gd name="connsiteX143" fmla="*/ 197754 w 2992697"/>
                <a:gd name="connsiteY143" fmla="*/ 299891 h 1030680"/>
                <a:gd name="connsiteX144" fmla="*/ 186267 w 2992697"/>
                <a:gd name="connsiteY144" fmla="*/ 302064 h 1030680"/>
                <a:gd name="connsiteX145" fmla="*/ 170745 w 2992697"/>
                <a:gd name="connsiteY145" fmla="*/ 304237 h 1030680"/>
                <a:gd name="connsiteX146" fmla="*/ 151808 w 2992697"/>
                <a:gd name="connsiteY146" fmla="*/ 302064 h 1030680"/>
                <a:gd name="connsiteX147" fmla="*/ 137217 w 2992697"/>
                <a:gd name="connsiteY147" fmla="*/ 299891 h 1030680"/>
                <a:gd name="connsiteX148" fmla="*/ 134113 w 2992697"/>
                <a:gd name="connsiteY148" fmla="*/ 289335 h 1030680"/>
                <a:gd name="connsiteX149" fmla="*/ 131939 w 2992697"/>
                <a:gd name="connsiteY149" fmla="*/ 281885 h 1030680"/>
                <a:gd name="connsiteX150" fmla="*/ 129766 w 2992697"/>
                <a:gd name="connsiteY150" fmla="*/ 276607 h 1030680"/>
                <a:gd name="connsiteX151" fmla="*/ 124489 w 2992697"/>
                <a:gd name="connsiteY151" fmla="*/ 266983 h 1030680"/>
                <a:gd name="connsiteX152" fmla="*/ 148393 w 2992697"/>
                <a:gd name="connsiteY152" fmla="*/ 259533 h 1030680"/>
                <a:gd name="connsiteX153" fmla="*/ 148393 w 2992697"/>
                <a:gd name="connsiteY153" fmla="*/ 256428 h 1030680"/>
                <a:gd name="connsiteX154" fmla="*/ 129456 w 2992697"/>
                <a:gd name="connsiteY154" fmla="*/ 254255 h 1030680"/>
                <a:gd name="connsiteX155" fmla="*/ 117038 w 2992697"/>
                <a:gd name="connsiteY155" fmla="*/ 249909 h 1030680"/>
                <a:gd name="connsiteX156" fmla="*/ 107725 w 2992697"/>
                <a:gd name="connsiteY156" fmla="*/ 242458 h 1030680"/>
                <a:gd name="connsiteX157" fmla="*/ 106793 w 2992697"/>
                <a:gd name="connsiteY157" fmla="*/ 237181 h 1030680"/>
                <a:gd name="connsiteX158" fmla="*/ 102758 w 2992697"/>
                <a:gd name="connsiteY158" fmla="*/ 231903 h 1030680"/>
                <a:gd name="connsiteX159" fmla="*/ 100584 w 2992697"/>
                <a:gd name="connsiteY159" fmla="*/ 226625 h 1030680"/>
                <a:gd name="connsiteX160" fmla="*/ 100584 w 2992697"/>
                <a:gd name="connsiteY160" fmla="*/ 220417 h 1030680"/>
                <a:gd name="connsiteX161" fmla="*/ 100584 w 2992697"/>
                <a:gd name="connsiteY161" fmla="*/ 217312 h 1030680"/>
                <a:gd name="connsiteX162" fmla="*/ 100584 w 2992697"/>
                <a:gd name="connsiteY162" fmla="*/ 212966 h 1030680"/>
                <a:gd name="connsiteX163" fmla="*/ 102758 w 2992697"/>
                <a:gd name="connsiteY163" fmla="*/ 212966 h 1030680"/>
                <a:gd name="connsiteX164" fmla="*/ 104931 w 2992697"/>
                <a:gd name="connsiteY164" fmla="*/ 212034 h 1030680"/>
                <a:gd name="connsiteX165" fmla="*/ 107104 w 2992697"/>
                <a:gd name="connsiteY165" fmla="*/ 212034 h 1030680"/>
                <a:gd name="connsiteX166" fmla="*/ 108035 w 2992697"/>
                <a:gd name="connsiteY166" fmla="*/ 212034 h 1030680"/>
                <a:gd name="connsiteX167" fmla="*/ 112071 w 2992697"/>
                <a:gd name="connsiteY167" fmla="*/ 209861 h 1030680"/>
                <a:gd name="connsiteX168" fmla="*/ 113623 w 2992697"/>
                <a:gd name="connsiteY168" fmla="*/ 204894 h 1030680"/>
                <a:gd name="connsiteX169" fmla="*/ 113623 w 2992697"/>
                <a:gd name="connsiteY169" fmla="*/ 198685 h 1030680"/>
                <a:gd name="connsiteX170" fmla="*/ 113623 w 2992697"/>
                <a:gd name="connsiteY170" fmla="*/ 195581 h 1030680"/>
                <a:gd name="connsiteX171" fmla="*/ 114554 w 2992697"/>
                <a:gd name="connsiteY171" fmla="*/ 193408 h 1030680"/>
                <a:gd name="connsiteX172" fmla="*/ 116728 w 2992697"/>
                <a:gd name="connsiteY172" fmla="*/ 190303 h 1030680"/>
                <a:gd name="connsiteX173" fmla="*/ 118901 w 2992697"/>
                <a:gd name="connsiteY173" fmla="*/ 190303 h 1030680"/>
                <a:gd name="connsiteX174" fmla="*/ 121074 w 2992697"/>
                <a:gd name="connsiteY174" fmla="*/ 188130 h 1030680"/>
                <a:gd name="connsiteX175" fmla="*/ 122005 w 2992697"/>
                <a:gd name="connsiteY175" fmla="*/ 188130 h 1030680"/>
                <a:gd name="connsiteX176" fmla="*/ 124178 w 2992697"/>
                <a:gd name="connsiteY176" fmla="*/ 188130 h 1030680"/>
                <a:gd name="connsiteX177" fmla="*/ 127283 w 2992697"/>
                <a:gd name="connsiteY177" fmla="*/ 185957 h 1030680"/>
                <a:gd name="connsiteX178" fmla="*/ 129456 w 2992697"/>
                <a:gd name="connsiteY178" fmla="*/ 178506 h 1030680"/>
                <a:gd name="connsiteX179" fmla="*/ 131629 w 2992697"/>
                <a:gd name="connsiteY179" fmla="*/ 173229 h 1030680"/>
                <a:gd name="connsiteX180" fmla="*/ 133802 w 2992697"/>
                <a:gd name="connsiteY180" fmla="*/ 167951 h 1030680"/>
                <a:gd name="connsiteX181" fmla="*/ 136907 w 2992697"/>
                <a:gd name="connsiteY181" fmla="*/ 162674 h 1030680"/>
                <a:gd name="connsiteX182" fmla="*/ 139080 w 2992697"/>
                <a:gd name="connsiteY182" fmla="*/ 160500 h 1030680"/>
                <a:gd name="connsiteX183" fmla="*/ 141253 w 2992697"/>
                <a:gd name="connsiteY183" fmla="*/ 160500 h 1030680"/>
                <a:gd name="connsiteX184" fmla="*/ 142184 w 2992697"/>
                <a:gd name="connsiteY184" fmla="*/ 158327 h 1030680"/>
                <a:gd name="connsiteX185" fmla="*/ 144357 w 2992697"/>
                <a:gd name="connsiteY185" fmla="*/ 158327 h 1030680"/>
                <a:gd name="connsiteX186" fmla="*/ 148083 w 2992697"/>
                <a:gd name="connsiteY186" fmla="*/ 158327 h 1030680"/>
                <a:gd name="connsiteX187" fmla="*/ 148083 w 2992697"/>
                <a:gd name="connsiteY187" fmla="*/ 158327 h 1030680"/>
                <a:gd name="connsiteX188" fmla="*/ 148083 w 2992697"/>
                <a:gd name="connsiteY188" fmla="*/ 158327 h 1030680"/>
                <a:gd name="connsiteX189" fmla="*/ 1222846 w 2992697"/>
                <a:gd name="connsiteY189" fmla="*/ 138148 h 1030680"/>
                <a:gd name="connsiteX190" fmla="*/ 1228124 w 2992697"/>
                <a:gd name="connsiteY190" fmla="*/ 140322 h 1030680"/>
                <a:gd name="connsiteX191" fmla="*/ 1233401 w 2992697"/>
                <a:gd name="connsiteY191" fmla="*/ 141253 h 1030680"/>
                <a:gd name="connsiteX192" fmla="*/ 1236506 w 2992697"/>
                <a:gd name="connsiteY192" fmla="*/ 143426 h 1030680"/>
                <a:gd name="connsiteX193" fmla="*/ 1242714 w 2992697"/>
                <a:gd name="connsiteY193" fmla="*/ 145599 h 1030680"/>
                <a:gd name="connsiteX194" fmla="*/ 1242714 w 2992697"/>
                <a:gd name="connsiteY194" fmla="*/ 150877 h 1030680"/>
                <a:gd name="connsiteX195" fmla="*/ 1243646 w 2992697"/>
                <a:gd name="connsiteY195" fmla="*/ 155223 h 1030680"/>
                <a:gd name="connsiteX196" fmla="*/ 1243646 w 2992697"/>
                <a:gd name="connsiteY196" fmla="*/ 158327 h 1030680"/>
                <a:gd name="connsiteX197" fmla="*/ 1245819 w 2992697"/>
                <a:gd name="connsiteY197" fmla="*/ 162674 h 1030680"/>
                <a:gd name="connsiteX198" fmla="*/ 1233401 w 2992697"/>
                <a:gd name="connsiteY198" fmla="*/ 162674 h 1030680"/>
                <a:gd name="connsiteX199" fmla="*/ 1231228 w 2992697"/>
                <a:gd name="connsiteY199" fmla="*/ 158327 h 1030680"/>
                <a:gd name="connsiteX200" fmla="*/ 1229055 w 2992697"/>
                <a:gd name="connsiteY200" fmla="*/ 155223 h 1030680"/>
                <a:gd name="connsiteX201" fmla="*/ 1225950 w 2992697"/>
                <a:gd name="connsiteY201" fmla="*/ 150877 h 1030680"/>
                <a:gd name="connsiteX202" fmla="*/ 1223777 w 2992697"/>
                <a:gd name="connsiteY202" fmla="*/ 148704 h 1030680"/>
                <a:gd name="connsiteX203" fmla="*/ 1223777 w 2992697"/>
                <a:gd name="connsiteY203" fmla="*/ 143426 h 1030680"/>
                <a:gd name="connsiteX204" fmla="*/ 1222846 w 2992697"/>
                <a:gd name="connsiteY204" fmla="*/ 138148 h 1030680"/>
                <a:gd name="connsiteX205" fmla="*/ 1222846 w 2992697"/>
                <a:gd name="connsiteY205" fmla="*/ 138148 h 1030680"/>
                <a:gd name="connsiteX206" fmla="*/ 1222846 w 2992697"/>
                <a:gd name="connsiteY206" fmla="*/ 138148 h 1030680"/>
                <a:gd name="connsiteX207" fmla="*/ 1730114 w 2992697"/>
                <a:gd name="connsiteY207" fmla="*/ 113934 h 1030680"/>
                <a:gd name="connsiteX208" fmla="*/ 1736323 w 2992697"/>
                <a:gd name="connsiteY208" fmla="*/ 123557 h 1030680"/>
                <a:gd name="connsiteX209" fmla="*/ 1741601 w 2992697"/>
                <a:gd name="connsiteY209" fmla="*/ 141563 h 1030680"/>
                <a:gd name="connsiteX210" fmla="*/ 1749051 w 2992697"/>
                <a:gd name="connsiteY210" fmla="*/ 158327 h 1030680"/>
                <a:gd name="connsiteX211" fmla="*/ 1758365 w 2992697"/>
                <a:gd name="connsiteY211" fmla="*/ 175091 h 1030680"/>
                <a:gd name="connsiteX212" fmla="*/ 1763642 w 2992697"/>
                <a:gd name="connsiteY212" fmla="*/ 182542 h 1030680"/>
                <a:gd name="connsiteX213" fmla="*/ 1766747 w 2992697"/>
                <a:gd name="connsiteY213" fmla="*/ 178196 h 1030680"/>
                <a:gd name="connsiteX214" fmla="*/ 1768920 w 2992697"/>
                <a:gd name="connsiteY214" fmla="*/ 177265 h 1030680"/>
                <a:gd name="connsiteX215" fmla="*/ 1772956 w 2992697"/>
                <a:gd name="connsiteY215" fmla="*/ 177265 h 1030680"/>
                <a:gd name="connsiteX216" fmla="*/ 1776060 w 2992697"/>
                <a:gd name="connsiteY216" fmla="*/ 175091 h 1030680"/>
                <a:gd name="connsiteX217" fmla="*/ 1783511 w 2992697"/>
                <a:gd name="connsiteY217" fmla="*/ 175091 h 1030680"/>
                <a:gd name="connsiteX218" fmla="*/ 1783511 w 2992697"/>
                <a:gd name="connsiteY218" fmla="*/ 178196 h 1030680"/>
                <a:gd name="connsiteX219" fmla="*/ 1787547 w 2992697"/>
                <a:gd name="connsiteY219" fmla="*/ 178196 h 1030680"/>
                <a:gd name="connsiteX220" fmla="*/ 1787547 w 2992697"/>
                <a:gd name="connsiteY220" fmla="*/ 189682 h 1030680"/>
                <a:gd name="connsiteX221" fmla="*/ 1759296 w 2992697"/>
                <a:gd name="connsiteY221" fmla="*/ 192787 h 1030680"/>
                <a:gd name="connsiteX222" fmla="*/ 1756192 w 2992697"/>
                <a:gd name="connsiteY222" fmla="*/ 222279 h 1030680"/>
                <a:gd name="connsiteX223" fmla="*/ 1746878 w 2992697"/>
                <a:gd name="connsiteY223" fmla="*/ 246494 h 1030680"/>
                <a:gd name="connsiteX224" fmla="*/ 1739428 w 2992697"/>
                <a:gd name="connsiteY224" fmla="*/ 270709 h 1030680"/>
                <a:gd name="connsiteX225" fmla="*/ 1736323 w 2992697"/>
                <a:gd name="connsiteY225" fmla="*/ 290888 h 1030680"/>
                <a:gd name="connsiteX226" fmla="*/ 1734150 w 2992697"/>
                <a:gd name="connsiteY226" fmla="*/ 311067 h 1030680"/>
                <a:gd name="connsiteX227" fmla="*/ 1734150 w 2992697"/>
                <a:gd name="connsiteY227" fmla="*/ 327831 h 1030680"/>
                <a:gd name="connsiteX228" fmla="*/ 1730114 w 2992697"/>
                <a:gd name="connsiteY228" fmla="*/ 343664 h 1030680"/>
                <a:gd name="connsiteX229" fmla="*/ 1727010 w 2992697"/>
                <a:gd name="connsiteY229" fmla="*/ 343664 h 1030680"/>
                <a:gd name="connsiteX230" fmla="*/ 1727010 w 2992697"/>
                <a:gd name="connsiteY230" fmla="*/ 340559 h 1030680"/>
                <a:gd name="connsiteX231" fmla="*/ 1721732 w 2992697"/>
                <a:gd name="connsiteY231" fmla="*/ 333108 h 1030680"/>
                <a:gd name="connsiteX232" fmla="*/ 1712419 w 2992697"/>
                <a:gd name="connsiteY232" fmla="*/ 323485 h 1030680"/>
                <a:gd name="connsiteX233" fmla="*/ 1701864 w 2992697"/>
                <a:gd name="connsiteY233" fmla="*/ 310756 h 1030680"/>
                <a:gd name="connsiteX234" fmla="*/ 1692550 w 2992697"/>
                <a:gd name="connsiteY234" fmla="*/ 298028 h 1030680"/>
                <a:gd name="connsiteX235" fmla="*/ 1685100 w 2992697"/>
                <a:gd name="connsiteY235" fmla="*/ 285300 h 1030680"/>
                <a:gd name="connsiteX236" fmla="*/ 1681064 w 2992697"/>
                <a:gd name="connsiteY236" fmla="*/ 273813 h 1030680"/>
                <a:gd name="connsiteX237" fmla="*/ 1683237 w 2992697"/>
                <a:gd name="connsiteY237" fmla="*/ 266363 h 1030680"/>
                <a:gd name="connsiteX238" fmla="*/ 1687273 w 2992697"/>
                <a:gd name="connsiteY238" fmla="*/ 264189 h 1030680"/>
                <a:gd name="connsiteX239" fmla="*/ 1690377 w 2992697"/>
                <a:gd name="connsiteY239" fmla="*/ 264189 h 1030680"/>
                <a:gd name="connsiteX240" fmla="*/ 1692550 w 2992697"/>
                <a:gd name="connsiteY240" fmla="*/ 264189 h 1030680"/>
                <a:gd name="connsiteX241" fmla="*/ 1694723 w 2992697"/>
                <a:gd name="connsiteY241" fmla="*/ 264189 h 1030680"/>
                <a:gd name="connsiteX242" fmla="*/ 1695655 w 2992697"/>
                <a:gd name="connsiteY242" fmla="*/ 264189 h 1030680"/>
                <a:gd name="connsiteX243" fmla="*/ 1697828 w 2992697"/>
                <a:gd name="connsiteY243" fmla="*/ 264189 h 1030680"/>
                <a:gd name="connsiteX244" fmla="*/ 1700001 w 2992697"/>
                <a:gd name="connsiteY244" fmla="*/ 263879 h 1030680"/>
                <a:gd name="connsiteX245" fmla="*/ 1703106 w 2992697"/>
                <a:gd name="connsiteY245" fmla="*/ 259533 h 1030680"/>
                <a:gd name="connsiteX246" fmla="*/ 1700001 w 2992697"/>
                <a:gd name="connsiteY246" fmla="*/ 259533 h 1030680"/>
                <a:gd name="connsiteX247" fmla="*/ 1700001 w 2992697"/>
                <a:gd name="connsiteY247" fmla="*/ 256428 h 1030680"/>
                <a:gd name="connsiteX248" fmla="*/ 1683237 w 2992697"/>
                <a:gd name="connsiteY248" fmla="*/ 254255 h 1030680"/>
                <a:gd name="connsiteX249" fmla="*/ 1673924 w 2992697"/>
                <a:gd name="connsiteY249" fmla="*/ 248978 h 1030680"/>
                <a:gd name="connsiteX250" fmla="*/ 1666473 w 2992697"/>
                <a:gd name="connsiteY250" fmla="*/ 239354 h 1030680"/>
                <a:gd name="connsiteX251" fmla="*/ 1673924 w 2992697"/>
                <a:gd name="connsiteY251" fmla="*/ 237181 h 1030680"/>
                <a:gd name="connsiteX252" fmla="*/ 1680132 w 2992697"/>
                <a:gd name="connsiteY252" fmla="*/ 235007 h 1030680"/>
                <a:gd name="connsiteX253" fmla="*/ 1683237 w 2992697"/>
                <a:gd name="connsiteY253" fmla="*/ 234076 h 1030680"/>
                <a:gd name="connsiteX254" fmla="*/ 1687273 w 2992697"/>
                <a:gd name="connsiteY254" fmla="*/ 231903 h 1030680"/>
                <a:gd name="connsiteX255" fmla="*/ 1690377 w 2992697"/>
                <a:gd name="connsiteY255" fmla="*/ 229730 h 1030680"/>
                <a:gd name="connsiteX256" fmla="*/ 1694413 w 2992697"/>
                <a:gd name="connsiteY256" fmla="*/ 226625 h 1030680"/>
                <a:gd name="connsiteX257" fmla="*/ 1694413 w 2992697"/>
                <a:gd name="connsiteY257" fmla="*/ 222279 h 1030680"/>
                <a:gd name="connsiteX258" fmla="*/ 1679822 w 2992697"/>
                <a:gd name="connsiteY258" fmla="*/ 222279 h 1030680"/>
                <a:gd name="connsiteX259" fmla="*/ 1675786 w 2992697"/>
                <a:gd name="connsiteY259" fmla="*/ 224452 h 1030680"/>
                <a:gd name="connsiteX260" fmla="*/ 1672682 w 2992697"/>
                <a:gd name="connsiteY260" fmla="*/ 224452 h 1030680"/>
                <a:gd name="connsiteX261" fmla="*/ 1668646 w 2992697"/>
                <a:gd name="connsiteY261" fmla="*/ 226625 h 1030680"/>
                <a:gd name="connsiteX262" fmla="*/ 1663369 w 2992697"/>
                <a:gd name="connsiteY262" fmla="*/ 226625 h 1030680"/>
                <a:gd name="connsiteX263" fmla="*/ 1654055 w 2992697"/>
                <a:gd name="connsiteY263" fmla="*/ 209861 h 1030680"/>
                <a:gd name="connsiteX264" fmla="*/ 1643500 w 2992697"/>
                <a:gd name="connsiteY264" fmla="*/ 193097 h 1030680"/>
                <a:gd name="connsiteX265" fmla="*/ 1644431 w 2992697"/>
                <a:gd name="connsiteY265" fmla="*/ 187820 h 1030680"/>
                <a:gd name="connsiteX266" fmla="*/ 1644431 w 2992697"/>
                <a:gd name="connsiteY266" fmla="*/ 184715 h 1030680"/>
                <a:gd name="connsiteX267" fmla="*/ 1646604 w 2992697"/>
                <a:gd name="connsiteY267" fmla="*/ 182542 h 1030680"/>
                <a:gd name="connsiteX268" fmla="*/ 1648778 w 2992697"/>
                <a:gd name="connsiteY268" fmla="*/ 178196 h 1030680"/>
                <a:gd name="connsiteX269" fmla="*/ 1648778 w 2992697"/>
                <a:gd name="connsiteY269" fmla="*/ 175091 h 1030680"/>
                <a:gd name="connsiteX270" fmla="*/ 1650951 w 2992697"/>
                <a:gd name="connsiteY270" fmla="*/ 169814 h 1030680"/>
                <a:gd name="connsiteX271" fmla="*/ 1646915 w 2992697"/>
                <a:gd name="connsiteY271" fmla="*/ 169814 h 1030680"/>
                <a:gd name="connsiteX272" fmla="*/ 1646915 w 2992697"/>
                <a:gd name="connsiteY272" fmla="*/ 165468 h 1030680"/>
                <a:gd name="connsiteX273" fmla="*/ 1643810 w 2992697"/>
                <a:gd name="connsiteY273" fmla="*/ 167641 h 1030680"/>
                <a:gd name="connsiteX274" fmla="*/ 1641637 w 2992697"/>
                <a:gd name="connsiteY274" fmla="*/ 167641 h 1030680"/>
                <a:gd name="connsiteX275" fmla="*/ 1639464 w 2992697"/>
                <a:gd name="connsiteY275" fmla="*/ 167641 h 1030680"/>
                <a:gd name="connsiteX276" fmla="*/ 1639464 w 2992697"/>
                <a:gd name="connsiteY276" fmla="*/ 167641 h 1030680"/>
                <a:gd name="connsiteX277" fmla="*/ 1637291 w 2992697"/>
                <a:gd name="connsiteY277" fmla="*/ 167641 h 1030680"/>
                <a:gd name="connsiteX278" fmla="*/ 1637291 w 2992697"/>
                <a:gd name="connsiteY278" fmla="*/ 165468 h 1030680"/>
                <a:gd name="connsiteX279" fmla="*/ 1634187 w 2992697"/>
                <a:gd name="connsiteY279" fmla="*/ 162363 h 1030680"/>
                <a:gd name="connsiteX280" fmla="*/ 1632013 w 2992697"/>
                <a:gd name="connsiteY280" fmla="*/ 158017 h 1030680"/>
                <a:gd name="connsiteX281" fmla="*/ 1629840 w 2992697"/>
                <a:gd name="connsiteY281" fmla="*/ 154912 h 1030680"/>
                <a:gd name="connsiteX282" fmla="*/ 1628909 w 2992697"/>
                <a:gd name="connsiteY282" fmla="*/ 152739 h 1030680"/>
                <a:gd name="connsiteX283" fmla="*/ 1628909 w 2992697"/>
                <a:gd name="connsiteY283" fmla="*/ 147462 h 1030680"/>
                <a:gd name="connsiteX284" fmla="*/ 1626736 w 2992697"/>
                <a:gd name="connsiteY284" fmla="*/ 141253 h 1030680"/>
                <a:gd name="connsiteX285" fmla="*/ 1646604 w 2992697"/>
                <a:gd name="connsiteY285" fmla="*/ 128525 h 1030680"/>
                <a:gd name="connsiteX286" fmla="*/ 1666473 w 2992697"/>
                <a:gd name="connsiteY286" fmla="*/ 117969 h 1030680"/>
                <a:gd name="connsiteX287" fmla="*/ 1668646 w 2992697"/>
                <a:gd name="connsiteY287" fmla="*/ 123247 h 1030680"/>
                <a:gd name="connsiteX288" fmla="*/ 1670819 w 2992697"/>
                <a:gd name="connsiteY288" fmla="*/ 128525 h 1030680"/>
                <a:gd name="connsiteX289" fmla="*/ 1672992 w 2992697"/>
                <a:gd name="connsiteY289" fmla="*/ 130698 h 1030680"/>
                <a:gd name="connsiteX290" fmla="*/ 1676097 w 2992697"/>
                <a:gd name="connsiteY290" fmla="*/ 132871 h 1030680"/>
                <a:gd name="connsiteX291" fmla="*/ 1678270 w 2992697"/>
                <a:gd name="connsiteY291" fmla="*/ 132871 h 1030680"/>
                <a:gd name="connsiteX292" fmla="*/ 1680443 w 2992697"/>
                <a:gd name="connsiteY292" fmla="*/ 133802 h 1030680"/>
                <a:gd name="connsiteX293" fmla="*/ 1683547 w 2992697"/>
                <a:gd name="connsiteY293" fmla="*/ 135975 h 1030680"/>
                <a:gd name="connsiteX294" fmla="*/ 1687583 w 2992697"/>
                <a:gd name="connsiteY294" fmla="*/ 138148 h 1030680"/>
                <a:gd name="connsiteX295" fmla="*/ 1690688 w 2992697"/>
                <a:gd name="connsiteY295" fmla="*/ 148704 h 1030680"/>
                <a:gd name="connsiteX296" fmla="*/ 1692861 w 2992697"/>
                <a:gd name="connsiteY296" fmla="*/ 162363 h 1030680"/>
                <a:gd name="connsiteX297" fmla="*/ 1695034 w 2992697"/>
                <a:gd name="connsiteY297" fmla="*/ 175091 h 1030680"/>
                <a:gd name="connsiteX298" fmla="*/ 1703416 w 2992697"/>
                <a:gd name="connsiteY298" fmla="*/ 175091 h 1030680"/>
                <a:gd name="connsiteX299" fmla="*/ 1703416 w 2992697"/>
                <a:gd name="connsiteY299" fmla="*/ 165468 h 1030680"/>
                <a:gd name="connsiteX300" fmla="*/ 1700311 w 2992697"/>
                <a:gd name="connsiteY300" fmla="*/ 154912 h 1030680"/>
                <a:gd name="connsiteX301" fmla="*/ 1700311 w 2992697"/>
                <a:gd name="connsiteY301" fmla="*/ 141253 h 1030680"/>
                <a:gd name="connsiteX302" fmla="*/ 1703416 w 2992697"/>
                <a:gd name="connsiteY302" fmla="*/ 128525 h 1030680"/>
                <a:gd name="connsiteX303" fmla="*/ 1707452 w 2992697"/>
                <a:gd name="connsiteY303" fmla="*/ 117969 h 1030680"/>
                <a:gd name="connsiteX304" fmla="*/ 1730114 w 2992697"/>
                <a:gd name="connsiteY304" fmla="*/ 113934 h 1030680"/>
                <a:gd name="connsiteX305" fmla="*/ 1730114 w 2992697"/>
                <a:gd name="connsiteY305" fmla="*/ 113934 h 1030680"/>
                <a:gd name="connsiteX306" fmla="*/ 1730114 w 2992697"/>
                <a:gd name="connsiteY306" fmla="*/ 113934 h 1030680"/>
                <a:gd name="connsiteX307" fmla="*/ 2755827 w 2992697"/>
                <a:gd name="connsiteY307" fmla="*/ 104620 h 1030680"/>
                <a:gd name="connsiteX308" fmla="*/ 2761105 w 2992697"/>
                <a:gd name="connsiteY308" fmla="*/ 108966 h 1030680"/>
                <a:gd name="connsiteX309" fmla="*/ 2765140 w 2992697"/>
                <a:gd name="connsiteY309" fmla="*/ 112071 h 1030680"/>
                <a:gd name="connsiteX310" fmla="*/ 2770418 w 2992697"/>
                <a:gd name="connsiteY310" fmla="*/ 112071 h 1030680"/>
                <a:gd name="connsiteX311" fmla="*/ 2775696 w 2992697"/>
                <a:gd name="connsiteY311" fmla="*/ 112071 h 1030680"/>
                <a:gd name="connsiteX312" fmla="*/ 2785009 w 2992697"/>
                <a:gd name="connsiteY312" fmla="*/ 114244 h 1030680"/>
                <a:gd name="connsiteX313" fmla="*/ 2782836 w 2992697"/>
                <a:gd name="connsiteY313" fmla="*/ 118590 h 1030680"/>
                <a:gd name="connsiteX314" fmla="*/ 2782836 w 2992697"/>
                <a:gd name="connsiteY314" fmla="*/ 119522 h 1030680"/>
                <a:gd name="connsiteX315" fmla="*/ 2782836 w 2992697"/>
                <a:gd name="connsiteY315" fmla="*/ 121695 h 1030680"/>
                <a:gd name="connsiteX316" fmla="*/ 2781905 w 2992697"/>
                <a:gd name="connsiteY316" fmla="*/ 123868 h 1030680"/>
                <a:gd name="connsiteX317" fmla="*/ 2781905 w 2992697"/>
                <a:gd name="connsiteY317" fmla="*/ 126041 h 1030680"/>
                <a:gd name="connsiteX318" fmla="*/ 2768245 w 2992697"/>
                <a:gd name="connsiteY318" fmla="*/ 133492 h 1030680"/>
                <a:gd name="connsiteX319" fmla="*/ 2750550 w 2992697"/>
                <a:gd name="connsiteY319" fmla="*/ 136596 h 1030680"/>
                <a:gd name="connsiteX320" fmla="*/ 2731613 w 2992697"/>
                <a:gd name="connsiteY320" fmla="*/ 138769 h 1030680"/>
                <a:gd name="connsiteX321" fmla="*/ 2730681 w 2992697"/>
                <a:gd name="connsiteY321" fmla="*/ 134423 h 1030680"/>
                <a:gd name="connsiteX322" fmla="*/ 2730681 w 2992697"/>
                <a:gd name="connsiteY322" fmla="*/ 131319 h 1030680"/>
                <a:gd name="connsiteX323" fmla="*/ 2728508 w 2992697"/>
                <a:gd name="connsiteY323" fmla="*/ 126972 h 1030680"/>
                <a:gd name="connsiteX324" fmla="*/ 2728508 w 2992697"/>
                <a:gd name="connsiteY324" fmla="*/ 121695 h 1030680"/>
                <a:gd name="connsiteX325" fmla="*/ 2733786 w 2992697"/>
                <a:gd name="connsiteY325" fmla="*/ 118590 h 1030680"/>
                <a:gd name="connsiteX326" fmla="*/ 2737821 w 2992697"/>
                <a:gd name="connsiteY326" fmla="*/ 114244 h 1030680"/>
                <a:gd name="connsiteX327" fmla="*/ 2740926 w 2992697"/>
                <a:gd name="connsiteY327" fmla="*/ 112071 h 1030680"/>
                <a:gd name="connsiteX328" fmla="*/ 2744961 w 2992697"/>
                <a:gd name="connsiteY328" fmla="*/ 108966 h 1030680"/>
                <a:gd name="connsiteX329" fmla="*/ 2748066 w 2992697"/>
                <a:gd name="connsiteY329" fmla="*/ 106793 h 1030680"/>
                <a:gd name="connsiteX330" fmla="*/ 2755827 w 2992697"/>
                <a:gd name="connsiteY330" fmla="*/ 104620 h 1030680"/>
                <a:gd name="connsiteX331" fmla="*/ 2755827 w 2992697"/>
                <a:gd name="connsiteY331" fmla="*/ 104620 h 1030680"/>
                <a:gd name="connsiteX332" fmla="*/ 2755827 w 2992697"/>
                <a:gd name="connsiteY332" fmla="*/ 104620 h 1030680"/>
                <a:gd name="connsiteX333" fmla="*/ 2195472 w 2992697"/>
                <a:gd name="connsiteY333" fmla="*/ 104620 h 1030680"/>
                <a:gd name="connsiteX334" fmla="*/ 2210063 w 2992697"/>
                <a:gd name="connsiteY334" fmla="*/ 106793 h 1030680"/>
                <a:gd name="connsiteX335" fmla="*/ 2220619 w 2992697"/>
                <a:gd name="connsiteY335" fmla="*/ 112071 h 1030680"/>
                <a:gd name="connsiteX336" fmla="*/ 2231174 w 2992697"/>
                <a:gd name="connsiteY336" fmla="*/ 118280 h 1030680"/>
                <a:gd name="connsiteX337" fmla="*/ 2228069 w 2992697"/>
                <a:gd name="connsiteY337" fmla="*/ 121384 h 1030680"/>
                <a:gd name="connsiteX338" fmla="*/ 2225896 w 2992697"/>
                <a:gd name="connsiteY338" fmla="*/ 126662 h 1030680"/>
                <a:gd name="connsiteX339" fmla="*/ 2222792 w 2992697"/>
                <a:gd name="connsiteY339" fmla="*/ 128835 h 1030680"/>
                <a:gd name="connsiteX340" fmla="*/ 2217514 w 2992697"/>
                <a:gd name="connsiteY340" fmla="*/ 131008 h 1030680"/>
                <a:gd name="connsiteX341" fmla="*/ 2211305 w 2992697"/>
                <a:gd name="connsiteY341" fmla="*/ 133181 h 1030680"/>
                <a:gd name="connsiteX342" fmla="*/ 2203855 w 2992697"/>
                <a:gd name="connsiteY342" fmla="*/ 133181 h 1030680"/>
                <a:gd name="connsiteX343" fmla="*/ 2198577 w 2992697"/>
                <a:gd name="connsiteY343" fmla="*/ 136286 h 1030680"/>
                <a:gd name="connsiteX344" fmla="*/ 2193300 w 2992697"/>
                <a:gd name="connsiteY344" fmla="*/ 136286 h 1030680"/>
                <a:gd name="connsiteX345" fmla="*/ 2188022 w 2992697"/>
                <a:gd name="connsiteY345" fmla="*/ 138459 h 1030680"/>
                <a:gd name="connsiteX346" fmla="*/ 2180571 w 2992697"/>
                <a:gd name="connsiteY346" fmla="*/ 138459 h 1030680"/>
                <a:gd name="connsiteX347" fmla="*/ 2180571 w 2992697"/>
                <a:gd name="connsiteY347" fmla="*/ 126972 h 1030680"/>
                <a:gd name="connsiteX348" fmla="*/ 2181502 w 2992697"/>
                <a:gd name="connsiteY348" fmla="*/ 119522 h 1030680"/>
                <a:gd name="connsiteX349" fmla="*/ 2188953 w 2992697"/>
                <a:gd name="connsiteY349" fmla="*/ 114244 h 1030680"/>
                <a:gd name="connsiteX350" fmla="*/ 2195472 w 2992697"/>
                <a:gd name="connsiteY350" fmla="*/ 104620 h 1030680"/>
                <a:gd name="connsiteX351" fmla="*/ 2195472 w 2992697"/>
                <a:gd name="connsiteY351" fmla="*/ 104620 h 1030680"/>
                <a:gd name="connsiteX352" fmla="*/ 2195472 w 2992697"/>
                <a:gd name="connsiteY352" fmla="*/ 104620 h 1030680"/>
                <a:gd name="connsiteX353" fmla="*/ 798156 w 2992697"/>
                <a:gd name="connsiteY353" fmla="*/ 104620 h 1030680"/>
                <a:gd name="connsiteX354" fmla="*/ 812747 w 2992697"/>
                <a:gd name="connsiteY354" fmla="*/ 104620 h 1030680"/>
                <a:gd name="connsiteX355" fmla="*/ 815852 w 2992697"/>
                <a:gd name="connsiteY355" fmla="*/ 114244 h 1030680"/>
                <a:gd name="connsiteX356" fmla="*/ 819887 w 2992697"/>
                <a:gd name="connsiteY356" fmla="*/ 119522 h 1030680"/>
                <a:gd name="connsiteX357" fmla="*/ 822992 w 2992697"/>
                <a:gd name="connsiteY357" fmla="*/ 126972 h 1030680"/>
                <a:gd name="connsiteX358" fmla="*/ 825165 w 2992697"/>
                <a:gd name="connsiteY358" fmla="*/ 138459 h 1030680"/>
                <a:gd name="connsiteX359" fmla="*/ 822060 w 2992697"/>
                <a:gd name="connsiteY359" fmla="*/ 138459 h 1030680"/>
                <a:gd name="connsiteX360" fmla="*/ 810574 w 2992697"/>
                <a:gd name="connsiteY360" fmla="*/ 131008 h 1030680"/>
                <a:gd name="connsiteX361" fmla="*/ 803123 w 2992697"/>
                <a:gd name="connsiteY361" fmla="*/ 123557 h 1030680"/>
                <a:gd name="connsiteX362" fmla="*/ 797846 w 2992697"/>
                <a:gd name="connsiteY362" fmla="*/ 116107 h 1030680"/>
                <a:gd name="connsiteX363" fmla="*/ 797846 w 2992697"/>
                <a:gd name="connsiteY363" fmla="*/ 104620 h 1030680"/>
                <a:gd name="connsiteX364" fmla="*/ 798156 w 2992697"/>
                <a:gd name="connsiteY364" fmla="*/ 104620 h 1030680"/>
                <a:gd name="connsiteX365" fmla="*/ 798156 w 2992697"/>
                <a:gd name="connsiteY365" fmla="*/ 104620 h 1030680"/>
                <a:gd name="connsiteX366" fmla="*/ 2852997 w 2992697"/>
                <a:gd name="connsiteY366" fmla="*/ 81337 h 1030680"/>
                <a:gd name="connsiteX367" fmla="*/ 2856101 w 2992697"/>
                <a:gd name="connsiteY367" fmla="*/ 81337 h 1030680"/>
                <a:gd name="connsiteX368" fmla="*/ 2860137 w 2992697"/>
                <a:gd name="connsiteY368" fmla="*/ 83510 h 1030680"/>
                <a:gd name="connsiteX369" fmla="*/ 2861068 w 2992697"/>
                <a:gd name="connsiteY369" fmla="*/ 83510 h 1030680"/>
                <a:gd name="connsiteX370" fmla="*/ 2863241 w 2992697"/>
                <a:gd name="connsiteY370" fmla="*/ 83510 h 1030680"/>
                <a:gd name="connsiteX371" fmla="*/ 2865415 w 2992697"/>
                <a:gd name="connsiteY371" fmla="*/ 84441 h 1030680"/>
                <a:gd name="connsiteX372" fmla="*/ 2861379 w 2992697"/>
                <a:gd name="connsiteY372" fmla="*/ 88788 h 1030680"/>
                <a:gd name="connsiteX373" fmla="*/ 2858274 w 2992697"/>
                <a:gd name="connsiteY373" fmla="*/ 91892 h 1030680"/>
                <a:gd name="connsiteX374" fmla="*/ 2856101 w 2992697"/>
                <a:gd name="connsiteY374" fmla="*/ 97170 h 1030680"/>
                <a:gd name="connsiteX375" fmla="*/ 2853928 w 2992697"/>
                <a:gd name="connsiteY375" fmla="*/ 101516 h 1030680"/>
                <a:gd name="connsiteX376" fmla="*/ 2852997 w 2992697"/>
                <a:gd name="connsiteY376" fmla="*/ 108966 h 1030680"/>
                <a:gd name="connsiteX377" fmla="*/ 2856101 w 2992697"/>
                <a:gd name="connsiteY377" fmla="*/ 108966 h 1030680"/>
                <a:gd name="connsiteX378" fmla="*/ 2860137 w 2992697"/>
                <a:gd name="connsiteY378" fmla="*/ 103689 h 1030680"/>
                <a:gd name="connsiteX379" fmla="*/ 2863241 w 2992697"/>
                <a:gd name="connsiteY379" fmla="*/ 99343 h 1030680"/>
                <a:gd name="connsiteX380" fmla="*/ 2867277 w 2992697"/>
                <a:gd name="connsiteY380" fmla="*/ 96238 h 1030680"/>
                <a:gd name="connsiteX381" fmla="*/ 2872555 w 2992697"/>
                <a:gd name="connsiteY381" fmla="*/ 94065 h 1030680"/>
                <a:gd name="connsiteX382" fmla="*/ 2883110 w 2992697"/>
                <a:gd name="connsiteY382" fmla="*/ 104620 h 1030680"/>
                <a:gd name="connsiteX383" fmla="*/ 2896770 w 2992697"/>
                <a:gd name="connsiteY383" fmla="*/ 114244 h 1030680"/>
                <a:gd name="connsiteX384" fmla="*/ 2905151 w 2992697"/>
                <a:gd name="connsiteY384" fmla="*/ 121695 h 1030680"/>
                <a:gd name="connsiteX385" fmla="*/ 2905151 w 2992697"/>
                <a:gd name="connsiteY385" fmla="*/ 145910 h 1030680"/>
                <a:gd name="connsiteX386" fmla="*/ 2911360 w 2992697"/>
                <a:gd name="connsiteY386" fmla="*/ 151187 h 1030680"/>
                <a:gd name="connsiteX387" fmla="*/ 2916638 w 2992697"/>
                <a:gd name="connsiteY387" fmla="*/ 155533 h 1030680"/>
                <a:gd name="connsiteX388" fmla="*/ 2921916 w 2992697"/>
                <a:gd name="connsiteY388" fmla="*/ 156465 h 1030680"/>
                <a:gd name="connsiteX389" fmla="*/ 2925952 w 2992697"/>
                <a:gd name="connsiteY389" fmla="*/ 163915 h 1030680"/>
                <a:gd name="connsiteX390" fmla="*/ 2929056 w 2992697"/>
                <a:gd name="connsiteY390" fmla="*/ 178817 h 1030680"/>
                <a:gd name="connsiteX391" fmla="*/ 2921605 w 2992697"/>
                <a:gd name="connsiteY391" fmla="*/ 188441 h 1030680"/>
                <a:gd name="connsiteX392" fmla="*/ 2918501 w 2992697"/>
                <a:gd name="connsiteY392" fmla="*/ 198064 h 1030680"/>
                <a:gd name="connsiteX393" fmla="*/ 2911050 w 2992697"/>
                <a:gd name="connsiteY393" fmla="*/ 203342 h 1030680"/>
                <a:gd name="connsiteX394" fmla="*/ 2901737 w 2992697"/>
                <a:gd name="connsiteY394" fmla="*/ 205515 h 1030680"/>
                <a:gd name="connsiteX395" fmla="*/ 2884972 w 2992697"/>
                <a:gd name="connsiteY395" fmla="*/ 206446 h 1030680"/>
                <a:gd name="connsiteX396" fmla="*/ 2872555 w 2992697"/>
                <a:gd name="connsiteY396" fmla="*/ 195891 h 1030680"/>
                <a:gd name="connsiteX397" fmla="*/ 2853618 w 2992697"/>
                <a:gd name="connsiteY397" fmla="*/ 186267 h 1030680"/>
                <a:gd name="connsiteX398" fmla="*/ 2833749 w 2992697"/>
                <a:gd name="connsiteY398" fmla="*/ 180990 h 1030680"/>
                <a:gd name="connsiteX399" fmla="*/ 2813881 w 2992697"/>
                <a:gd name="connsiteY399" fmla="*/ 173539 h 1030680"/>
                <a:gd name="connsiteX400" fmla="*/ 2796185 w 2992697"/>
                <a:gd name="connsiteY400" fmla="*/ 166089 h 1030680"/>
                <a:gd name="connsiteX401" fmla="*/ 2784699 w 2992697"/>
                <a:gd name="connsiteY401" fmla="*/ 155533 h 1030680"/>
                <a:gd name="connsiteX402" fmla="*/ 2792149 w 2992697"/>
                <a:gd name="connsiteY402" fmla="*/ 151187 h 1030680"/>
                <a:gd name="connsiteX403" fmla="*/ 2797427 w 2992697"/>
                <a:gd name="connsiteY403" fmla="*/ 148083 h 1030680"/>
                <a:gd name="connsiteX404" fmla="*/ 2801463 w 2992697"/>
                <a:gd name="connsiteY404" fmla="*/ 143736 h 1030680"/>
                <a:gd name="connsiteX405" fmla="*/ 2803636 w 2992697"/>
                <a:gd name="connsiteY405" fmla="*/ 138459 h 1030680"/>
                <a:gd name="connsiteX406" fmla="*/ 2804567 w 2992697"/>
                <a:gd name="connsiteY406" fmla="*/ 128835 h 1030680"/>
                <a:gd name="connsiteX407" fmla="*/ 2803636 w 2992697"/>
                <a:gd name="connsiteY407" fmla="*/ 125731 h 1030680"/>
                <a:gd name="connsiteX408" fmla="*/ 2801463 w 2992697"/>
                <a:gd name="connsiteY408" fmla="*/ 119522 h 1030680"/>
                <a:gd name="connsiteX409" fmla="*/ 2801463 w 2992697"/>
                <a:gd name="connsiteY409" fmla="*/ 111760 h 1030680"/>
                <a:gd name="connsiteX410" fmla="*/ 2801463 w 2992697"/>
                <a:gd name="connsiteY410" fmla="*/ 104310 h 1030680"/>
                <a:gd name="connsiteX411" fmla="*/ 2801463 w 2992697"/>
                <a:gd name="connsiteY411" fmla="*/ 103378 h 1030680"/>
                <a:gd name="connsiteX412" fmla="*/ 2803636 w 2992697"/>
                <a:gd name="connsiteY412" fmla="*/ 103378 h 1030680"/>
                <a:gd name="connsiteX413" fmla="*/ 2803636 w 2992697"/>
                <a:gd name="connsiteY413" fmla="*/ 103378 h 1030680"/>
                <a:gd name="connsiteX414" fmla="*/ 2803636 w 2992697"/>
                <a:gd name="connsiteY414" fmla="*/ 103378 h 1030680"/>
                <a:gd name="connsiteX415" fmla="*/ 2803636 w 2992697"/>
                <a:gd name="connsiteY415" fmla="*/ 103378 h 1030680"/>
                <a:gd name="connsiteX416" fmla="*/ 2804567 w 2992697"/>
                <a:gd name="connsiteY416" fmla="*/ 101205 h 1030680"/>
                <a:gd name="connsiteX417" fmla="*/ 2821331 w 2992697"/>
                <a:gd name="connsiteY417" fmla="*/ 96859 h 1030680"/>
                <a:gd name="connsiteX418" fmla="*/ 2839027 w 2992697"/>
                <a:gd name="connsiteY418" fmla="*/ 88477 h 1030680"/>
                <a:gd name="connsiteX419" fmla="*/ 2852997 w 2992697"/>
                <a:gd name="connsiteY419" fmla="*/ 81337 h 1030680"/>
                <a:gd name="connsiteX420" fmla="*/ 2852997 w 2992697"/>
                <a:gd name="connsiteY420" fmla="*/ 81337 h 1030680"/>
                <a:gd name="connsiteX421" fmla="*/ 2852997 w 2992697"/>
                <a:gd name="connsiteY421" fmla="*/ 81337 h 1030680"/>
                <a:gd name="connsiteX422" fmla="*/ 2621404 w 2992697"/>
                <a:gd name="connsiteY422" fmla="*/ 76991 h 1030680"/>
                <a:gd name="connsiteX423" fmla="*/ 2631959 w 2992697"/>
                <a:gd name="connsiteY423" fmla="*/ 76991 h 1030680"/>
                <a:gd name="connsiteX424" fmla="*/ 2646550 w 2992697"/>
                <a:gd name="connsiteY424" fmla="*/ 91892 h 1030680"/>
                <a:gd name="connsiteX425" fmla="*/ 2665487 w 2992697"/>
                <a:gd name="connsiteY425" fmla="*/ 104620 h 1030680"/>
                <a:gd name="connsiteX426" fmla="*/ 2665487 w 2992697"/>
                <a:gd name="connsiteY426" fmla="*/ 108656 h 1030680"/>
                <a:gd name="connsiteX427" fmla="*/ 2661451 w 2992697"/>
                <a:gd name="connsiteY427" fmla="*/ 108656 h 1030680"/>
                <a:gd name="connsiteX428" fmla="*/ 2661451 w 2992697"/>
                <a:gd name="connsiteY428" fmla="*/ 113934 h 1030680"/>
                <a:gd name="connsiteX429" fmla="*/ 2643756 w 2992697"/>
                <a:gd name="connsiteY429" fmla="*/ 104310 h 1030680"/>
                <a:gd name="connsiteX430" fmla="*/ 2631338 w 2992697"/>
                <a:gd name="connsiteY430" fmla="*/ 91582 h 1030680"/>
                <a:gd name="connsiteX431" fmla="*/ 2621404 w 2992697"/>
                <a:gd name="connsiteY431" fmla="*/ 76991 h 1030680"/>
                <a:gd name="connsiteX432" fmla="*/ 2621404 w 2992697"/>
                <a:gd name="connsiteY432" fmla="*/ 76991 h 1030680"/>
                <a:gd name="connsiteX433" fmla="*/ 2621404 w 2992697"/>
                <a:gd name="connsiteY433" fmla="*/ 76991 h 1030680"/>
                <a:gd name="connsiteX434" fmla="*/ 2255078 w 2992697"/>
                <a:gd name="connsiteY434" fmla="*/ 71713 h 1030680"/>
                <a:gd name="connsiteX435" fmla="*/ 2269669 w 2992697"/>
                <a:gd name="connsiteY435" fmla="*/ 76059 h 1030680"/>
                <a:gd name="connsiteX436" fmla="*/ 2281155 w 2992697"/>
                <a:gd name="connsiteY436" fmla="*/ 79164 h 1030680"/>
                <a:gd name="connsiteX437" fmla="*/ 2291711 w 2992697"/>
                <a:gd name="connsiteY437" fmla="*/ 84441 h 1030680"/>
                <a:gd name="connsiteX438" fmla="*/ 2291711 w 2992697"/>
                <a:gd name="connsiteY438" fmla="*/ 94065 h 1030680"/>
                <a:gd name="connsiteX439" fmla="*/ 2282397 w 2992697"/>
                <a:gd name="connsiteY439" fmla="*/ 96238 h 1030680"/>
                <a:gd name="connsiteX440" fmla="*/ 2274015 w 2992697"/>
                <a:gd name="connsiteY440" fmla="*/ 99343 h 1030680"/>
                <a:gd name="connsiteX441" fmla="*/ 2260356 w 2992697"/>
                <a:gd name="connsiteY441" fmla="*/ 101516 h 1030680"/>
                <a:gd name="connsiteX442" fmla="*/ 2255078 w 2992697"/>
                <a:gd name="connsiteY442" fmla="*/ 103689 h 1030680"/>
                <a:gd name="connsiteX443" fmla="*/ 2251974 w 2992697"/>
                <a:gd name="connsiteY443" fmla="*/ 104620 h 1030680"/>
                <a:gd name="connsiteX444" fmla="*/ 2245765 w 2992697"/>
                <a:gd name="connsiteY444" fmla="*/ 104620 h 1030680"/>
                <a:gd name="connsiteX445" fmla="*/ 2240487 w 2992697"/>
                <a:gd name="connsiteY445" fmla="*/ 104620 h 1030680"/>
                <a:gd name="connsiteX446" fmla="*/ 2240487 w 2992697"/>
                <a:gd name="connsiteY446" fmla="*/ 94065 h 1030680"/>
                <a:gd name="connsiteX447" fmla="*/ 2244523 w 2992697"/>
                <a:gd name="connsiteY447" fmla="*/ 88788 h 1030680"/>
                <a:gd name="connsiteX448" fmla="*/ 2249800 w 2992697"/>
                <a:gd name="connsiteY448" fmla="*/ 81337 h 1030680"/>
                <a:gd name="connsiteX449" fmla="*/ 2255078 w 2992697"/>
                <a:gd name="connsiteY449" fmla="*/ 71713 h 1030680"/>
                <a:gd name="connsiteX450" fmla="*/ 2255078 w 2992697"/>
                <a:gd name="connsiteY450" fmla="*/ 71713 h 1030680"/>
                <a:gd name="connsiteX451" fmla="*/ 2255078 w 2992697"/>
                <a:gd name="connsiteY451" fmla="*/ 71713 h 1030680"/>
                <a:gd name="connsiteX452" fmla="*/ 1810520 w 2992697"/>
                <a:gd name="connsiteY452" fmla="*/ 61158 h 1030680"/>
                <a:gd name="connsiteX453" fmla="*/ 1810520 w 2992697"/>
                <a:gd name="connsiteY453" fmla="*/ 81337 h 1030680"/>
                <a:gd name="connsiteX454" fmla="*/ 1817970 w 2992697"/>
                <a:gd name="connsiteY454" fmla="*/ 81337 h 1030680"/>
                <a:gd name="connsiteX455" fmla="*/ 1822006 w 2992697"/>
                <a:gd name="connsiteY455" fmla="*/ 79164 h 1030680"/>
                <a:gd name="connsiteX456" fmla="*/ 1825111 w 2992697"/>
                <a:gd name="connsiteY456" fmla="*/ 79164 h 1030680"/>
                <a:gd name="connsiteX457" fmla="*/ 1829146 w 2992697"/>
                <a:gd name="connsiteY457" fmla="*/ 79164 h 1030680"/>
                <a:gd name="connsiteX458" fmla="*/ 1830078 w 2992697"/>
                <a:gd name="connsiteY458" fmla="*/ 79164 h 1030680"/>
                <a:gd name="connsiteX459" fmla="*/ 1834114 w 2992697"/>
                <a:gd name="connsiteY459" fmla="*/ 81337 h 1030680"/>
                <a:gd name="connsiteX460" fmla="*/ 1839391 w 2992697"/>
                <a:gd name="connsiteY460" fmla="*/ 84441 h 1030680"/>
                <a:gd name="connsiteX461" fmla="*/ 1839391 w 2992697"/>
                <a:gd name="connsiteY461" fmla="*/ 94065 h 1030680"/>
                <a:gd name="connsiteX462" fmla="*/ 1843427 w 2992697"/>
                <a:gd name="connsiteY462" fmla="*/ 96238 h 1030680"/>
                <a:gd name="connsiteX463" fmla="*/ 1848705 w 2992697"/>
                <a:gd name="connsiteY463" fmla="*/ 96238 h 1030680"/>
                <a:gd name="connsiteX464" fmla="*/ 1851809 w 2992697"/>
                <a:gd name="connsiteY464" fmla="*/ 94065 h 1030680"/>
                <a:gd name="connsiteX465" fmla="*/ 1858018 w 2992697"/>
                <a:gd name="connsiteY465" fmla="*/ 94065 h 1030680"/>
                <a:gd name="connsiteX466" fmla="*/ 1858949 w 2992697"/>
                <a:gd name="connsiteY466" fmla="*/ 91892 h 1030680"/>
                <a:gd name="connsiteX467" fmla="*/ 1862985 w 2992697"/>
                <a:gd name="connsiteY467" fmla="*/ 94065 h 1030680"/>
                <a:gd name="connsiteX468" fmla="*/ 1866090 w 2992697"/>
                <a:gd name="connsiteY468" fmla="*/ 97170 h 1030680"/>
                <a:gd name="connsiteX469" fmla="*/ 1870125 w 2992697"/>
                <a:gd name="connsiteY469" fmla="*/ 103378 h 1030680"/>
                <a:gd name="connsiteX470" fmla="*/ 1873230 w 2992697"/>
                <a:gd name="connsiteY470" fmla="*/ 108656 h 1030680"/>
                <a:gd name="connsiteX471" fmla="*/ 1867952 w 2992697"/>
                <a:gd name="connsiteY471" fmla="*/ 121384 h 1030680"/>
                <a:gd name="connsiteX472" fmla="*/ 1862675 w 2992697"/>
                <a:gd name="connsiteY472" fmla="*/ 134113 h 1030680"/>
                <a:gd name="connsiteX473" fmla="*/ 1858639 w 2992697"/>
                <a:gd name="connsiteY473" fmla="*/ 149014 h 1030680"/>
                <a:gd name="connsiteX474" fmla="*/ 1846221 w 2992697"/>
                <a:gd name="connsiteY474" fmla="*/ 149014 h 1030680"/>
                <a:gd name="connsiteX475" fmla="*/ 1836908 w 2992697"/>
                <a:gd name="connsiteY475" fmla="*/ 153360 h 1030680"/>
                <a:gd name="connsiteX476" fmla="*/ 1828526 w 2992697"/>
                <a:gd name="connsiteY476" fmla="*/ 158638 h 1030680"/>
                <a:gd name="connsiteX477" fmla="*/ 1813935 w 2992697"/>
                <a:gd name="connsiteY477" fmla="*/ 162984 h 1030680"/>
                <a:gd name="connsiteX478" fmla="*/ 1804621 w 2992697"/>
                <a:gd name="connsiteY478" fmla="*/ 155533 h 1030680"/>
                <a:gd name="connsiteX479" fmla="*/ 1792203 w 2992697"/>
                <a:gd name="connsiteY479" fmla="*/ 151187 h 1030680"/>
                <a:gd name="connsiteX480" fmla="*/ 1779786 w 2992697"/>
                <a:gd name="connsiteY480" fmla="*/ 145910 h 1030680"/>
                <a:gd name="connsiteX481" fmla="*/ 1777613 w 2992697"/>
                <a:gd name="connsiteY481" fmla="*/ 141563 h 1030680"/>
                <a:gd name="connsiteX482" fmla="*/ 1777613 w 2992697"/>
                <a:gd name="connsiteY482" fmla="*/ 138459 h 1030680"/>
                <a:gd name="connsiteX483" fmla="*/ 1775439 w 2992697"/>
                <a:gd name="connsiteY483" fmla="*/ 134113 h 1030680"/>
                <a:gd name="connsiteX484" fmla="*/ 1773266 w 2992697"/>
                <a:gd name="connsiteY484" fmla="*/ 128835 h 1030680"/>
                <a:gd name="connsiteX485" fmla="*/ 1767989 w 2992697"/>
                <a:gd name="connsiteY485" fmla="*/ 123557 h 1030680"/>
                <a:gd name="connsiteX486" fmla="*/ 1762711 w 2992697"/>
                <a:gd name="connsiteY486" fmla="*/ 118280 h 1030680"/>
                <a:gd name="connsiteX487" fmla="*/ 1758675 w 2992697"/>
                <a:gd name="connsiteY487" fmla="*/ 113934 h 1030680"/>
                <a:gd name="connsiteX488" fmla="*/ 1755571 w 2992697"/>
                <a:gd name="connsiteY488" fmla="*/ 106483 h 1030680"/>
                <a:gd name="connsiteX489" fmla="*/ 1753398 w 2992697"/>
                <a:gd name="connsiteY489" fmla="*/ 93755 h 1030680"/>
                <a:gd name="connsiteX490" fmla="*/ 1760848 w 2992697"/>
                <a:gd name="connsiteY490" fmla="*/ 84131 h 1030680"/>
                <a:gd name="connsiteX491" fmla="*/ 1766126 w 2992697"/>
                <a:gd name="connsiteY491" fmla="*/ 76680 h 1030680"/>
                <a:gd name="connsiteX492" fmla="*/ 1773577 w 2992697"/>
                <a:gd name="connsiteY492" fmla="*/ 76680 h 1030680"/>
                <a:gd name="connsiteX493" fmla="*/ 1779786 w 2992697"/>
                <a:gd name="connsiteY493" fmla="*/ 78853 h 1030680"/>
                <a:gd name="connsiteX494" fmla="*/ 1787236 w 2992697"/>
                <a:gd name="connsiteY494" fmla="*/ 81026 h 1030680"/>
                <a:gd name="connsiteX495" fmla="*/ 1794687 w 2992697"/>
                <a:gd name="connsiteY495" fmla="*/ 81026 h 1030680"/>
                <a:gd name="connsiteX496" fmla="*/ 1794687 w 2992697"/>
                <a:gd name="connsiteY496" fmla="*/ 68298 h 1030680"/>
                <a:gd name="connsiteX497" fmla="*/ 1797791 w 2992697"/>
                <a:gd name="connsiteY497" fmla="*/ 66125 h 1030680"/>
                <a:gd name="connsiteX498" fmla="*/ 1801827 w 2992697"/>
                <a:gd name="connsiteY498" fmla="*/ 63952 h 1030680"/>
                <a:gd name="connsiteX499" fmla="*/ 1802759 w 2992697"/>
                <a:gd name="connsiteY499" fmla="*/ 63952 h 1030680"/>
                <a:gd name="connsiteX500" fmla="*/ 1806794 w 2992697"/>
                <a:gd name="connsiteY500" fmla="*/ 61779 h 1030680"/>
                <a:gd name="connsiteX501" fmla="*/ 1810520 w 2992697"/>
                <a:gd name="connsiteY501" fmla="*/ 61158 h 1030680"/>
                <a:gd name="connsiteX502" fmla="*/ 1810520 w 2992697"/>
                <a:gd name="connsiteY502" fmla="*/ 61158 h 1030680"/>
                <a:gd name="connsiteX503" fmla="*/ 1810520 w 2992697"/>
                <a:gd name="connsiteY503" fmla="*/ 61158 h 1030680"/>
                <a:gd name="connsiteX504" fmla="*/ 2281155 w 2992697"/>
                <a:gd name="connsiteY504" fmla="*/ 47498 h 1030680"/>
                <a:gd name="connsiteX505" fmla="*/ 2295747 w 2992697"/>
                <a:gd name="connsiteY505" fmla="*/ 47498 h 1030680"/>
                <a:gd name="connsiteX506" fmla="*/ 2304129 w 2992697"/>
                <a:gd name="connsiteY506" fmla="*/ 57122 h 1030680"/>
                <a:gd name="connsiteX507" fmla="*/ 2313442 w 2992697"/>
                <a:gd name="connsiteY507" fmla="*/ 62400 h 1030680"/>
                <a:gd name="connsiteX508" fmla="*/ 2320893 w 2992697"/>
                <a:gd name="connsiteY508" fmla="*/ 69850 h 1030680"/>
                <a:gd name="connsiteX509" fmla="*/ 2328343 w 2992697"/>
                <a:gd name="connsiteY509" fmla="*/ 81337 h 1030680"/>
                <a:gd name="connsiteX510" fmla="*/ 2311579 w 2992697"/>
                <a:gd name="connsiteY510" fmla="*/ 81337 h 1030680"/>
                <a:gd name="connsiteX511" fmla="*/ 2301024 w 2992697"/>
                <a:gd name="connsiteY511" fmla="*/ 69850 h 1030680"/>
                <a:gd name="connsiteX512" fmla="*/ 2289538 w 2992697"/>
                <a:gd name="connsiteY512" fmla="*/ 61468 h 1030680"/>
                <a:gd name="connsiteX513" fmla="*/ 2281155 w 2992697"/>
                <a:gd name="connsiteY513" fmla="*/ 47498 h 1030680"/>
                <a:gd name="connsiteX514" fmla="*/ 2281155 w 2992697"/>
                <a:gd name="connsiteY514" fmla="*/ 47498 h 1030680"/>
                <a:gd name="connsiteX515" fmla="*/ 2281155 w 2992697"/>
                <a:gd name="connsiteY515" fmla="*/ 47498 h 1030680"/>
                <a:gd name="connsiteX516" fmla="*/ 439281 w 2992697"/>
                <a:gd name="connsiteY516" fmla="*/ 47498 h 1030680"/>
                <a:gd name="connsiteX517" fmla="*/ 451699 w 2992697"/>
                <a:gd name="connsiteY517" fmla="*/ 47498 h 1030680"/>
                <a:gd name="connsiteX518" fmla="*/ 456976 w 2992697"/>
                <a:gd name="connsiteY518" fmla="*/ 51844 h 1030680"/>
                <a:gd name="connsiteX519" fmla="*/ 461012 w 2992697"/>
                <a:gd name="connsiteY519" fmla="*/ 54949 h 1030680"/>
                <a:gd name="connsiteX520" fmla="*/ 463185 w 2992697"/>
                <a:gd name="connsiteY520" fmla="*/ 59295 h 1030680"/>
                <a:gd name="connsiteX521" fmla="*/ 466290 w 2992697"/>
                <a:gd name="connsiteY521" fmla="*/ 64573 h 1030680"/>
                <a:gd name="connsiteX522" fmla="*/ 468463 w 2992697"/>
                <a:gd name="connsiteY522" fmla="*/ 68919 h 1030680"/>
                <a:gd name="connsiteX523" fmla="*/ 477776 w 2992697"/>
                <a:gd name="connsiteY523" fmla="*/ 59295 h 1030680"/>
                <a:gd name="connsiteX524" fmla="*/ 488331 w 2992697"/>
                <a:gd name="connsiteY524" fmla="*/ 54949 h 1030680"/>
                <a:gd name="connsiteX525" fmla="*/ 505095 w 2992697"/>
                <a:gd name="connsiteY525" fmla="*/ 57122 h 1030680"/>
                <a:gd name="connsiteX526" fmla="*/ 505095 w 2992697"/>
                <a:gd name="connsiteY526" fmla="*/ 72023 h 1030680"/>
                <a:gd name="connsiteX527" fmla="*/ 528068 w 2992697"/>
                <a:gd name="connsiteY527" fmla="*/ 74197 h 1030680"/>
                <a:gd name="connsiteX528" fmla="*/ 548868 w 2992697"/>
                <a:gd name="connsiteY528" fmla="*/ 77301 h 1030680"/>
                <a:gd name="connsiteX529" fmla="*/ 566564 w 2992697"/>
                <a:gd name="connsiteY529" fmla="*/ 81647 h 1030680"/>
                <a:gd name="connsiteX530" fmla="*/ 586432 w 2992697"/>
                <a:gd name="connsiteY530" fmla="*/ 83820 h 1030680"/>
                <a:gd name="connsiteX531" fmla="*/ 608474 w 2992697"/>
                <a:gd name="connsiteY531" fmla="*/ 81647 h 1030680"/>
                <a:gd name="connsiteX532" fmla="*/ 608474 w 2992697"/>
                <a:gd name="connsiteY532" fmla="*/ 94376 h 1030680"/>
                <a:gd name="connsiteX533" fmla="*/ 612510 w 2992697"/>
                <a:gd name="connsiteY533" fmla="*/ 94376 h 1030680"/>
                <a:gd name="connsiteX534" fmla="*/ 615614 w 2992697"/>
                <a:gd name="connsiteY534" fmla="*/ 94376 h 1030680"/>
                <a:gd name="connsiteX535" fmla="*/ 617787 w 2992697"/>
                <a:gd name="connsiteY535" fmla="*/ 94376 h 1030680"/>
                <a:gd name="connsiteX536" fmla="*/ 619960 w 2992697"/>
                <a:gd name="connsiteY536" fmla="*/ 96549 h 1030680"/>
                <a:gd name="connsiteX537" fmla="*/ 622133 w 2992697"/>
                <a:gd name="connsiteY537" fmla="*/ 97480 h 1030680"/>
                <a:gd name="connsiteX538" fmla="*/ 618098 w 2992697"/>
                <a:gd name="connsiteY538" fmla="*/ 97480 h 1030680"/>
                <a:gd name="connsiteX539" fmla="*/ 601023 w 2992697"/>
                <a:gd name="connsiteY539" fmla="*/ 108656 h 1030680"/>
                <a:gd name="connsiteX540" fmla="*/ 581155 w 2992697"/>
                <a:gd name="connsiteY540" fmla="*/ 121384 h 1030680"/>
                <a:gd name="connsiteX541" fmla="*/ 557250 w 2992697"/>
                <a:gd name="connsiteY541" fmla="*/ 132871 h 1030680"/>
                <a:gd name="connsiteX542" fmla="*/ 535209 w 2992697"/>
                <a:gd name="connsiteY542" fmla="*/ 145599 h 1030680"/>
                <a:gd name="connsiteX543" fmla="*/ 519686 w 2992697"/>
                <a:gd name="connsiteY543" fmla="*/ 156154 h 1030680"/>
                <a:gd name="connsiteX544" fmla="*/ 508200 w 2992697"/>
                <a:gd name="connsiteY544" fmla="*/ 165778 h 1030680"/>
                <a:gd name="connsiteX545" fmla="*/ 524964 w 2992697"/>
                <a:gd name="connsiteY545" fmla="*/ 165778 h 1030680"/>
                <a:gd name="connsiteX546" fmla="*/ 530241 w 2992697"/>
                <a:gd name="connsiteY546" fmla="*/ 162674 h 1030680"/>
                <a:gd name="connsiteX547" fmla="*/ 535519 w 2992697"/>
                <a:gd name="connsiteY547" fmla="*/ 160500 h 1030680"/>
                <a:gd name="connsiteX548" fmla="*/ 541728 w 2992697"/>
                <a:gd name="connsiteY548" fmla="*/ 158327 h 1030680"/>
                <a:gd name="connsiteX549" fmla="*/ 549179 w 2992697"/>
                <a:gd name="connsiteY549" fmla="*/ 158327 h 1030680"/>
                <a:gd name="connsiteX550" fmla="*/ 549179 w 2992697"/>
                <a:gd name="connsiteY550" fmla="*/ 162674 h 1030680"/>
                <a:gd name="connsiteX551" fmla="*/ 527137 w 2992697"/>
                <a:gd name="connsiteY551" fmla="*/ 178506 h 1030680"/>
                <a:gd name="connsiteX552" fmla="*/ 508200 w 2992697"/>
                <a:gd name="connsiteY552" fmla="*/ 195270 h 1030680"/>
                <a:gd name="connsiteX553" fmla="*/ 492677 w 2992697"/>
                <a:gd name="connsiteY553" fmla="*/ 212034 h 1030680"/>
                <a:gd name="connsiteX554" fmla="*/ 473740 w 2992697"/>
                <a:gd name="connsiteY554" fmla="*/ 226936 h 1030680"/>
                <a:gd name="connsiteX555" fmla="*/ 453872 w 2992697"/>
                <a:gd name="connsiteY555" fmla="*/ 239664 h 1030680"/>
                <a:gd name="connsiteX556" fmla="*/ 427794 w 2992697"/>
                <a:gd name="connsiteY556" fmla="*/ 247115 h 1030680"/>
                <a:gd name="connsiteX557" fmla="*/ 427794 w 2992697"/>
                <a:gd name="connsiteY557" fmla="*/ 259843 h 1030680"/>
                <a:gd name="connsiteX558" fmla="*/ 415377 w 2992697"/>
                <a:gd name="connsiteY558" fmla="*/ 262016 h 1030680"/>
                <a:gd name="connsiteX559" fmla="*/ 400786 w 2992697"/>
                <a:gd name="connsiteY559" fmla="*/ 267294 h 1030680"/>
                <a:gd name="connsiteX560" fmla="*/ 392403 w 2992697"/>
                <a:gd name="connsiteY560" fmla="*/ 274745 h 1030680"/>
                <a:gd name="connsiteX561" fmla="*/ 397681 w 2992697"/>
                <a:gd name="connsiteY561" fmla="*/ 279091 h 1030680"/>
                <a:gd name="connsiteX562" fmla="*/ 400786 w 2992697"/>
                <a:gd name="connsiteY562" fmla="*/ 282195 h 1030680"/>
                <a:gd name="connsiteX563" fmla="*/ 402959 w 2992697"/>
                <a:gd name="connsiteY563" fmla="*/ 284368 h 1030680"/>
                <a:gd name="connsiteX564" fmla="*/ 402959 w 2992697"/>
                <a:gd name="connsiteY564" fmla="*/ 287473 h 1030680"/>
                <a:gd name="connsiteX565" fmla="*/ 402959 w 2992697"/>
                <a:gd name="connsiteY565" fmla="*/ 291819 h 1030680"/>
                <a:gd name="connsiteX566" fmla="*/ 400786 w 2992697"/>
                <a:gd name="connsiteY566" fmla="*/ 297097 h 1030680"/>
                <a:gd name="connsiteX567" fmla="*/ 400786 w 2992697"/>
                <a:gd name="connsiteY567" fmla="*/ 304547 h 1030680"/>
                <a:gd name="connsiteX568" fmla="*/ 361048 w 2992697"/>
                <a:gd name="connsiteY568" fmla="*/ 307652 h 1030680"/>
                <a:gd name="connsiteX569" fmla="*/ 361048 w 2992697"/>
                <a:gd name="connsiteY569" fmla="*/ 311998 h 1030680"/>
                <a:gd name="connsiteX570" fmla="*/ 366326 w 2992697"/>
                <a:gd name="connsiteY570" fmla="*/ 314171 h 1030680"/>
                <a:gd name="connsiteX571" fmla="*/ 368499 w 2992697"/>
                <a:gd name="connsiteY571" fmla="*/ 314171 h 1030680"/>
                <a:gd name="connsiteX572" fmla="*/ 371604 w 2992697"/>
                <a:gd name="connsiteY572" fmla="*/ 314171 h 1030680"/>
                <a:gd name="connsiteX573" fmla="*/ 371604 w 2992697"/>
                <a:gd name="connsiteY573" fmla="*/ 314171 h 1030680"/>
                <a:gd name="connsiteX574" fmla="*/ 373777 w 2992697"/>
                <a:gd name="connsiteY574" fmla="*/ 315103 h 1030680"/>
                <a:gd name="connsiteX575" fmla="*/ 373777 w 2992697"/>
                <a:gd name="connsiteY575" fmla="*/ 317276 h 1030680"/>
                <a:gd name="connsiteX576" fmla="*/ 377813 w 2992697"/>
                <a:gd name="connsiteY576" fmla="*/ 321622 h 1030680"/>
                <a:gd name="connsiteX577" fmla="*/ 371604 w 2992697"/>
                <a:gd name="connsiteY577" fmla="*/ 321622 h 1030680"/>
                <a:gd name="connsiteX578" fmla="*/ 363222 w 2992697"/>
                <a:gd name="connsiteY578" fmla="*/ 324726 h 1030680"/>
                <a:gd name="connsiteX579" fmla="*/ 351735 w 2992697"/>
                <a:gd name="connsiteY579" fmla="*/ 329073 h 1030680"/>
                <a:gd name="connsiteX580" fmla="*/ 341180 w 2992697"/>
                <a:gd name="connsiteY580" fmla="*/ 332177 h 1030680"/>
                <a:gd name="connsiteX581" fmla="*/ 344284 w 2992697"/>
                <a:gd name="connsiteY581" fmla="*/ 334350 h 1030680"/>
                <a:gd name="connsiteX582" fmla="*/ 346458 w 2992697"/>
                <a:gd name="connsiteY582" fmla="*/ 334350 h 1030680"/>
                <a:gd name="connsiteX583" fmla="*/ 348631 w 2992697"/>
                <a:gd name="connsiteY583" fmla="*/ 334350 h 1030680"/>
                <a:gd name="connsiteX584" fmla="*/ 349562 w 2992697"/>
                <a:gd name="connsiteY584" fmla="*/ 336523 h 1030680"/>
                <a:gd name="connsiteX585" fmla="*/ 351735 w 2992697"/>
                <a:gd name="connsiteY585" fmla="*/ 336523 h 1030680"/>
                <a:gd name="connsiteX586" fmla="*/ 349562 w 2992697"/>
                <a:gd name="connsiteY586" fmla="*/ 339628 h 1030680"/>
                <a:gd name="connsiteX587" fmla="*/ 348631 w 2992697"/>
                <a:gd name="connsiteY587" fmla="*/ 343974 h 1030680"/>
                <a:gd name="connsiteX588" fmla="*/ 346458 w 2992697"/>
                <a:gd name="connsiteY588" fmla="*/ 344905 h 1030680"/>
                <a:gd name="connsiteX589" fmla="*/ 348631 w 2992697"/>
                <a:gd name="connsiteY589" fmla="*/ 347078 h 1030680"/>
                <a:gd name="connsiteX590" fmla="*/ 348631 w 2992697"/>
                <a:gd name="connsiteY590" fmla="*/ 349252 h 1030680"/>
                <a:gd name="connsiteX591" fmla="*/ 349562 w 2992697"/>
                <a:gd name="connsiteY591" fmla="*/ 352356 h 1030680"/>
                <a:gd name="connsiteX592" fmla="*/ 351735 w 2992697"/>
                <a:gd name="connsiteY592" fmla="*/ 356702 h 1030680"/>
                <a:gd name="connsiteX593" fmla="*/ 344284 w 2992697"/>
                <a:gd name="connsiteY593" fmla="*/ 358875 h 1030680"/>
                <a:gd name="connsiteX594" fmla="*/ 339007 w 2992697"/>
                <a:gd name="connsiteY594" fmla="*/ 358875 h 1030680"/>
                <a:gd name="connsiteX595" fmla="*/ 333729 w 2992697"/>
                <a:gd name="connsiteY595" fmla="*/ 358875 h 1030680"/>
                <a:gd name="connsiteX596" fmla="*/ 327520 w 2992697"/>
                <a:gd name="connsiteY596" fmla="*/ 361980 h 1030680"/>
                <a:gd name="connsiteX597" fmla="*/ 346458 w 2992697"/>
                <a:gd name="connsiteY597" fmla="*/ 361980 h 1030680"/>
                <a:gd name="connsiteX598" fmla="*/ 361048 w 2992697"/>
                <a:gd name="connsiteY598" fmla="*/ 366326 h 1030680"/>
                <a:gd name="connsiteX599" fmla="*/ 361048 w 2992697"/>
                <a:gd name="connsiteY599" fmla="*/ 373777 h 1030680"/>
                <a:gd name="connsiteX600" fmla="*/ 337144 w 2992697"/>
                <a:gd name="connsiteY600" fmla="*/ 373777 h 1030680"/>
                <a:gd name="connsiteX601" fmla="*/ 334971 w 2992697"/>
                <a:gd name="connsiteY601" fmla="*/ 379054 h 1030680"/>
                <a:gd name="connsiteX602" fmla="*/ 334971 w 2992697"/>
                <a:gd name="connsiteY602" fmla="*/ 381227 h 1030680"/>
                <a:gd name="connsiteX603" fmla="*/ 334971 w 2992697"/>
                <a:gd name="connsiteY603" fmla="*/ 382159 h 1030680"/>
                <a:gd name="connsiteX604" fmla="*/ 334040 w 2992697"/>
                <a:gd name="connsiteY604" fmla="*/ 384332 h 1030680"/>
                <a:gd name="connsiteX605" fmla="*/ 331867 w 2992697"/>
                <a:gd name="connsiteY605" fmla="*/ 386505 h 1030680"/>
                <a:gd name="connsiteX606" fmla="*/ 322553 w 2992697"/>
                <a:gd name="connsiteY606" fmla="*/ 389609 h 1030680"/>
                <a:gd name="connsiteX607" fmla="*/ 310135 w 2992697"/>
                <a:gd name="connsiteY607" fmla="*/ 389609 h 1030680"/>
                <a:gd name="connsiteX608" fmla="*/ 297717 w 2992697"/>
                <a:gd name="connsiteY608" fmla="*/ 389609 h 1030680"/>
                <a:gd name="connsiteX609" fmla="*/ 285300 w 2992697"/>
                <a:gd name="connsiteY609" fmla="*/ 382159 h 1030680"/>
                <a:gd name="connsiteX610" fmla="*/ 268536 w 2992697"/>
                <a:gd name="connsiteY610" fmla="*/ 382159 h 1030680"/>
                <a:gd name="connsiteX611" fmla="*/ 251772 w 2992697"/>
                <a:gd name="connsiteY611" fmla="*/ 384332 h 1030680"/>
                <a:gd name="connsiteX612" fmla="*/ 234076 w 2992697"/>
                <a:gd name="connsiteY612" fmla="*/ 386505 h 1030680"/>
                <a:gd name="connsiteX613" fmla="*/ 217312 w 2992697"/>
                <a:gd name="connsiteY613" fmla="*/ 384332 h 1030680"/>
                <a:gd name="connsiteX614" fmla="*/ 200548 w 2992697"/>
                <a:gd name="connsiteY614" fmla="*/ 379054 h 1030680"/>
                <a:gd name="connsiteX615" fmla="*/ 199617 w 2992697"/>
                <a:gd name="connsiteY615" fmla="*/ 376881 h 1030680"/>
                <a:gd name="connsiteX616" fmla="*/ 199617 w 2992697"/>
                <a:gd name="connsiteY616" fmla="*/ 374708 h 1030680"/>
                <a:gd name="connsiteX617" fmla="*/ 197444 w 2992697"/>
                <a:gd name="connsiteY617" fmla="*/ 374708 h 1030680"/>
                <a:gd name="connsiteX618" fmla="*/ 197444 w 2992697"/>
                <a:gd name="connsiteY618" fmla="*/ 372535 h 1030680"/>
                <a:gd name="connsiteX619" fmla="*/ 197444 w 2992697"/>
                <a:gd name="connsiteY619" fmla="*/ 368189 h 1030680"/>
                <a:gd name="connsiteX620" fmla="*/ 200548 w 2992697"/>
                <a:gd name="connsiteY620" fmla="*/ 368189 h 1030680"/>
                <a:gd name="connsiteX621" fmla="*/ 202721 w 2992697"/>
                <a:gd name="connsiteY621" fmla="*/ 365084 h 1030680"/>
                <a:gd name="connsiteX622" fmla="*/ 206757 w 2992697"/>
                <a:gd name="connsiteY622" fmla="*/ 360738 h 1030680"/>
                <a:gd name="connsiteX623" fmla="*/ 207688 w 2992697"/>
                <a:gd name="connsiteY623" fmla="*/ 358565 h 1030680"/>
                <a:gd name="connsiteX624" fmla="*/ 211724 w 2992697"/>
                <a:gd name="connsiteY624" fmla="*/ 357634 h 1030680"/>
                <a:gd name="connsiteX625" fmla="*/ 213897 w 2992697"/>
                <a:gd name="connsiteY625" fmla="*/ 353287 h 1030680"/>
                <a:gd name="connsiteX626" fmla="*/ 217002 w 2992697"/>
                <a:gd name="connsiteY626" fmla="*/ 348010 h 1030680"/>
                <a:gd name="connsiteX627" fmla="*/ 209551 w 2992697"/>
                <a:gd name="connsiteY627" fmla="*/ 345837 h 1030680"/>
                <a:gd name="connsiteX628" fmla="*/ 204273 w 2992697"/>
                <a:gd name="connsiteY628" fmla="*/ 342732 h 1030680"/>
                <a:gd name="connsiteX629" fmla="*/ 200238 w 2992697"/>
                <a:gd name="connsiteY629" fmla="*/ 336523 h 1030680"/>
                <a:gd name="connsiteX630" fmla="*/ 199306 w 2992697"/>
                <a:gd name="connsiteY630" fmla="*/ 331246 h 1030680"/>
                <a:gd name="connsiteX631" fmla="*/ 197133 w 2992697"/>
                <a:gd name="connsiteY631" fmla="*/ 323795 h 1030680"/>
                <a:gd name="connsiteX632" fmla="*/ 204584 w 2992697"/>
                <a:gd name="connsiteY632" fmla="*/ 323795 h 1030680"/>
                <a:gd name="connsiteX633" fmla="*/ 217002 w 2992697"/>
                <a:gd name="connsiteY633" fmla="*/ 320691 h 1030680"/>
                <a:gd name="connsiteX634" fmla="*/ 231593 w 2992697"/>
                <a:gd name="connsiteY634" fmla="*/ 323795 h 1030680"/>
                <a:gd name="connsiteX635" fmla="*/ 244010 w 2992697"/>
                <a:gd name="connsiteY635" fmla="*/ 329073 h 1030680"/>
                <a:gd name="connsiteX636" fmla="*/ 256428 w 2992697"/>
                <a:gd name="connsiteY636" fmla="*/ 335281 h 1030680"/>
                <a:gd name="connsiteX637" fmla="*/ 256428 w 2992697"/>
                <a:gd name="connsiteY637" fmla="*/ 327831 h 1030680"/>
                <a:gd name="connsiteX638" fmla="*/ 244010 w 2992697"/>
                <a:gd name="connsiteY638" fmla="*/ 321622 h 1030680"/>
                <a:gd name="connsiteX639" fmla="*/ 233455 w 2992697"/>
                <a:gd name="connsiteY639" fmla="*/ 316344 h 1030680"/>
                <a:gd name="connsiteX640" fmla="*/ 224142 w 2992697"/>
                <a:gd name="connsiteY640" fmla="*/ 306720 h 1030680"/>
                <a:gd name="connsiteX641" fmla="*/ 227246 w 2992697"/>
                <a:gd name="connsiteY641" fmla="*/ 306720 h 1030680"/>
                <a:gd name="connsiteX642" fmla="*/ 236560 w 2992697"/>
                <a:gd name="connsiteY642" fmla="*/ 293061 h 1030680"/>
                <a:gd name="connsiteX643" fmla="*/ 248046 w 2992697"/>
                <a:gd name="connsiteY643" fmla="*/ 283437 h 1030680"/>
                <a:gd name="connsiteX644" fmla="*/ 262637 w 2992697"/>
                <a:gd name="connsiteY644" fmla="*/ 275986 h 1030680"/>
                <a:gd name="connsiteX645" fmla="*/ 280333 w 2992697"/>
                <a:gd name="connsiteY645" fmla="*/ 270709 h 1030680"/>
                <a:gd name="connsiteX646" fmla="*/ 280333 w 2992697"/>
                <a:gd name="connsiteY646" fmla="*/ 266983 h 1030680"/>
                <a:gd name="connsiteX647" fmla="*/ 263568 w 2992697"/>
                <a:gd name="connsiteY647" fmla="*/ 261706 h 1030680"/>
                <a:gd name="connsiteX648" fmla="*/ 251151 w 2992697"/>
                <a:gd name="connsiteY648" fmla="*/ 252082 h 1030680"/>
                <a:gd name="connsiteX649" fmla="*/ 240595 w 2992697"/>
                <a:gd name="connsiteY649" fmla="*/ 239354 h 1030680"/>
                <a:gd name="connsiteX650" fmla="*/ 231282 w 2992697"/>
                <a:gd name="connsiteY650" fmla="*/ 226625 h 1030680"/>
                <a:gd name="connsiteX651" fmla="*/ 236560 w 2992697"/>
                <a:gd name="connsiteY651" fmla="*/ 224452 h 1030680"/>
                <a:gd name="connsiteX652" fmla="*/ 240595 w 2992697"/>
                <a:gd name="connsiteY652" fmla="*/ 224452 h 1030680"/>
                <a:gd name="connsiteX653" fmla="*/ 245873 w 2992697"/>
                <a:gd name="connsiteY653" fmla="*/ 222279 h 1030680"/>
                <a:gd name="connsiteX654" fmla="*/ 251151 w 2992697"/>
                <a:gd name="connsiteY654" fmla="*/ 222279 h 1030680"/>
                <a:gd name="connsiteX655" fmla="*/ 258601 w 2992697"/>
                <a:gd name="connsiteY655" fmla="*/ 227557 h 1030680"/>
                <a:gd name="connsiteX656" fmla="*/ 263879 w 2992697"/>
                <a:gd name="connsiteY656" fmla="*/ 233766 h 1030680"/>
                <a:gd name="connsiteX657" fmla="*/ 271330 w 2992697"/>
                <a:gd name="connsiteY657" fmla="*/ 239043 h 1030680"/>
                <a:gd name="connsiteX658" fmla="*/ 271330 w 2992697"/>
                <a:gd name="connsiteY658" fmla="*/ 234697 h 1030680"/>
                <a:gd name="connsiteX659" fmla="*/ 270398 w 2992697"/>
                <a:gd name="connsiteY659" fmla="*/ 231593 h 1030680"/>
                <a:gd name="connsiteX660" fmla="*/ 268225 w 2992697"/>
                <a:gd name="connsiteY660" fmla="*/ 231593 h 1030680"/>
                <a:gd name="connsiteX661" fmla="*/ 268225 w 2992697"/>
                <a:gd name="connsiteY661" fmla="*/ 229419 h 1030680"/>
                <a:gd name="connsiteX662" fmla="*/ 266052 w 2992697"/>
                <a:gd name="connsiteY662" fmla="*/ 227246 h 1030680"/>
                <a:gd name="connsiteX663" fmla="*/ 266052 w 2992697"/>
                <a:gd name="connsiteY663" fmla="*/ 226315 h 1030680"/>
                <a:gd name="connsiteX664" fmla="*/ 263879 w 2992697"/>
                <a:gd name="connsiteY664" fmla="*/ 221969 h 1030680"/>
                <a:gd name="connsiteX665" fmla="*/ 267915 w 2992697"/>
                <a:gd name="connsiteY665" fmla="*/ 221969 h 1030680"/>
                <a:gd name="connsiteX666" fmla="*/ 267915 w 2992697"/>
                <a:gd name="connsiteY666" fmla="*/ 218864 h 1030680"/>
                <a:gd name="connsiteX667" fmla="*/ 284679 w 2992697"/>
                <a:gd name="connsiteY667" fmla="*/ 212655 h 1030680"/>
                <a:gd name="connsiteX668" fmla="*/ 300201 w 2992697"/>
                <a:gd name="connsiteY668" fmla="*/ 209551 h 1030680"/>
                <a:gd name="connsiteX669" fmla="*/ 316965 w 2992697"/>
                <a:gd name="connsiteY669" fmla="*/ 207378 h 1030680"/>
                <a:gd name="connsiteX670" fmla="*/ 336834 w 2992697"/>
                <a:gd name="connsiteY670" fmla="*/ 209551 h 1030680"/>
                <a:gd name="connsiteX671" fmla="*/ 327520 w 2992697"/>
                <a:gd name="connsiteY671" fmla="*/ 198064 h 1030680"/>
                <a:gd name="connsiteX672" fmla="*/ 339007 w 2992697"/>
                <a:gd name="connsiteY672" fmla="*/ 194960 h 1030680"/>
                <a:gd name="connsiteX673" fmla="*/ 351425 w 2992697"/>
                <a:gd name="connsiteY673" fmla="*/ 189682 h 1030680"/>
                <a:gd name="connsiteX674" fmla="*/ 363842 w 2992697"/>
                <a:gd name="connsiteY674" fmla="*/ 184405 h 1030680"/>
                <a:gd name="connsiteX675" fmla="*/ 371293 w 2992697"/>
                <a:gd name="connsiteY675" fmla="*/ 178196 h 1030680"/>
                <a:gd name="connsiteX676" fmla="*/ 377502 w 2992697"/>
                <a:gd name="connsiteY676" fmla="*/ 178196 h 1030680"/>
                <a:gd name="connsiteX677" fmla="*/ 377502 w 2992697"/>
                <a:gd name="connsiteY677" fmla="*/ 175091 h 1030680"/>
                <a:gd name="connsiteX678" fmla="*/ 368189 w 2992697"/>
                <a:gd name="connsiteY678" fmla="*/ 175091 h 1030680"/>
                <a:gd name="connsiteX679" fmla="*/ 364153 w 2992697"/>
                <a:gd name="connsiteY679" fmla="*/ 177265 h 1030680"/>
                <a:gd name="connsiteX680" fmla="*/ 361048 w 2992697"/>
                <a:gd name="connsiteY680" fmla="*/ 178196 h 1030680"/>
                <a:gd name="connsiteX681" fmla="*/ 358875 w 2992697"/>
                <a:gd name="connsiteY681" fmla="*/ 178196 h 1030680"/>
                <a:gd name="connsiteX682" fmla="*/ 356702 w 2992697"/>
                <a:gd name="connsiteY682" fmla="*/ 178196 h 1030680"/>
                <a:gd name="connsiteX683" fmla="*/ 355771 w 2992697"/>
                <a:gd name="connsiteY683" fmla="*/ 178196 h 1030680"/>
                <a:gd name="connsiteX684" fmla="*/ 353598 w 2992697"/>
                <a:gd name="connsiteY684" fmla="*/ 177265 h 1030680"/>
                <a:gd name="connsiteX685" fmla="*/ 351425 w 2992697"/>
                <a:gd name="connsiteY685" fmla="*/ 175091 h 1030680"/>
                <a:gd name="connsiteX686" fmla="*/ 348320 w 2992697"/>
                <a:gd name="connsiteY686" fmla="*/ 175091 h 1030680"/>
                <a:gd name="connsiteX687" fmla="*/ 344284 w 2992697"/>
                <a:gd name="connsiteY687" fmla="*/ 178196 h 1030680"/>
                <a:gd name="connsiteX688" fmla="*/ 339007 w 2992697"/>
                <a:gd name="connsiteY688" fmla="*/ 184405 h 1030680"/>
                <a:gd name="connsiteX689" fmla="*/ 333729 w 2992697"/>
                <a:gd name="connsiteY689" fmla="*/ 189682 h 1030680"/>
                <a:gd name="connsiteX690" fmla="*/ 329693 w 2992697"/>
                <a:gd name="connsiteY690" fmla="*/ 194960 h 1030680"/>
                <a:gd name="connsiteX691" fmla="*/ 324416 w 2992697"/>
                <a:gd name="connsiteY691" fmla="*/ 198064 h 1030680"/>
                <a:gd name="connsiteX692" fmla="*/ 304547 w 2992697"/>
                <a:gd name="connsiteY692" fmla="*/ 204273 h 1030680"/>
                <a:gd name="connsiteX693" fmla="*/ 285610 w 2992697"/>
                <a:gd name="connsiteY693" fmla="*/ 204273 h 1030680"/>
                <a:gd name="connsiteX694" fmla="*/ 267915 w 2992697"/>
                <a:gd name="connsiteY694" fmla="*/ 199927 h 1030680"/>
                <a:gd name="connsiteX695" fmla="*/ 251151 w 2992697"/>
                <a:gd name="connsiteY695" fmla="*/ 192476 h 1030680"/>
                <a:gd name="connsiteX696" fmla="*/ 248978 w 2992697"/>
                <a:gd name="connsiteY696" fmla="*/ 192476 h 1030680"/>
                <a:gd name="connsiteX697" fmla="*/ 245873 w 2992697"/>
                <a:gd name="connsiteY697" fmla="*/ 194650 h 1030680"/>
                <a:gd name="connsiteX698" fmla="*/ 240595 w 2992697"/>
                <a:gd name="connsiteY698" fmla="*/ 196823 h 1030680"/>
                <a:gd name="connsiteX699" fmla="*/ 236560 w 2992697"/>
                <a:gd name="connsiteY699" fmla="*/ 197754 h 1030680"/>
                <a:gd name="connsiteX700" fmla="*/ 233455 w 2992697"/>
                <a:gd name="connsiteY700" fmla="*/ 199927 h 1030680"/>
                <a:gd name="connsiteX701" fmla="*/ 227246 w 2992697"/>
                <a:gd name="connsiteY701" fmla="*/ 202100 h 1030680"/>
                <a:gd name="connsiteX702" fmla="*/ 224142 w 2992697"/>
                <a:gd name="connsiteY702" fmla="*/ 192476 h 1030680"/>
                <a:gd name="connsiteX703" fmla="*/ 227246 w 2992697"/>
                <a:gd name="connsiteY703" fmla="*/ 191545 h 1030680"/>
                <a:gd name="connsiteX704" fmla="*/ 227246 w 2992697"/>
                <a:gd name="connsiteY704" fmla="*/ 191545 h 1030680"/>
                <a:gd name="connsiteX705" fmla="*/ 229419 w 2992697"/>
                <a:gd name="connsiteY705" fmla="*/ 189372 h 1030680"/>
                <a:gd name="connsiteX706" fmla="*/ 231593 w 2992697"/>
                <a:gd name="connsiteY706" fmla="*/ 185026 h 1030680"/>
                <a:gd name="connsiteX707" fmla="*/ 221037 w 2992697"/>
                <a:gd name="connsiteY707" fmla="*/ 185026 h 1030680"/>
                <a:gd name="connsiteX708" fmla="*/ 217002 w 2992697"/>
                <a:gd name="connsiteY708" fmla="*/ 187199 h 1030680"/>
                <a:gd name="connsiteX709" fmla="*/ 211724 w 2992697"/>
                <a:gd name="connsiteY709" fmla="*/ 189372 h 1030680"/>
                <a:gd name="connsiteX710" fmla="*/ 206446 w 2992697"/>
                <a:gd name="connsiteY710" fmla="*/ 189372 h 1030680"/>
                <a:gd name="connsiteX711" fmla="*/ 200238 w 2992697"/>
                <a:gd name="connsiteY711" fmla="*/ 189372 h 1030680"/>
                <a:gd name="connsiteX712" fmla="*/ 197133 w 2992697"/>
                <a:gd name="connsiteY712" fmla="*/ 177885 h 1030680"/>
                <a:gd name="connsiteX713" fmla="*/ 200238 w 2992697"/>
                <a:gd name="connsiteY713" fmla="*/ 176954 h 1030680"/>
                <a:gd name="connsiteX714" fmla="*/ 202411 w 2992697"/>
                <a:gd name="connsiteY714" fmla="*/ 176954 h 1030680"/>
                <a:gd name="connsiteX715" fmla="*/ 204584 w 2992697"/>
                <a:gd name="connsiteY715" fmla="*/ 176954 h 1030680"/>
                <a:gd name="connsiteX716" fmla="*/ 206757 w 2992697"/>
                <a:gd name="connsiteY716" fmla="*/ 174781 h 1030680"/>
                <a:gd name="connsiteX717" fmla="*/ 207688 w 2992697"/>
                <a:gd name="connsiteY717" fmla="*/ 174781 h 1030680"/>
                <a:gd name="connsiteX718" fmla="*/ 184715 w 2992697"/>
                <a:gd name="connsiteY718" fmla="*/ 177885 h 1030680"/>
                <a:gd name="connsiteX719" fmla="*/ 182542 w 2992697"/>
                <a:gd name="connsiteY719" fmla="*/ 172608 h 1030680"/>
                <a:gd name="connsiteX720" fmla="*/ 178506 w 2992697"/>
                <a:gd name="connsiteY720" fmla="*/ 169503 h 1030680"/>
                <a:gd name="connsiteX721" fmla="*/ 177575 w 2992697"/>
                <a:gd name="connsiteY721" fmla="*/ 167330 h 1030680"/>
                <a:gd name="connsiteX722" fmla="*/ 175402 w 2992697"/>
                <a:gd name="connsiteY722" fmla="*/ 162984 h 1030680"/>
                <a:gd name="connsiteX723" fmla="*/ 171366 w 2992697"/>
                <a:gd name="connsiteY723" fmla="*/ 157706 h 1030680"/>
                <a:gd name="connsiteX724" fmla="*/ 177575 w 2992697"/>
                <a:gd name="connsiteY724" fmla="*/ 155533 h 1030680"/>
                <a:gd name="connsiteX725" fmla="*/ 180679 w 2992697"/>
                <a:gd name="connsiteY725" fmla="*/ 155533 h 1030680"/>
                <a:gd name="connsiteX726" fmla="*/ 182853 w 2992697"/>
                <a:gd name="connsiteY726" fmla="*/ 155533 h 1030680"/>
                <a:gd name="connsiteX727" fmla="*/ 185026 w 2992697"/>
                <a:gd name="connsiteY727" fmla="*/ 155533 h 1030680"/>
                <a:gd name="connsiteX728" fmla="*/ 185026 w 2992697"/>
                <a:gd name="connsiteY728" fmla="*/ 155223 h 1030680"/>
                <a:gd name="connsiteX729" fmla="*/ 185957 w 2992697"/>
                <a:gd name="connsiteY729" fmla="*/ 153050 h 1030680"/>
                <a:gd name="connsiteX730" fmla="*/ 188130 w 2992697"/>
                <a:gd name="connsiteY730" fmla="*/ 148704 h 1030680"/>
                <a:gd name="connsiteX731" fmla="*/ 180679 w 2992697"/>
                <a:gd name="connsiteY731" fmla="*/ 147772 h 1030680"/>
                <a:gd name="connsiteX732" fmla="*/ 173229 w 2992697"/>
                <a:gd name="connsiteY732" fmla="*/ 145599 h 1030680"/>
                <a:gd name="connsiteX733" fmla="*/ 170124 w 2992697"/>
                <a:gd name="connsiteY733" fmla="*/ 141253 h 1030680"/>
                <a:gd name="connsiteX734" fmla="*/ 163915 w 2992697"/>
                <a:gd name="connsiteY734" fmla="*/ 138148 h 1030680"/>
                <a:gd name="connsiteX735" fmla="*/ 167951 w 2992697"/>
                <a:gd name="connsiteY735" fmla="*/ 138148 h 1030680"/>
                <a:gd name="connsiteX736" fmla="*/ 167951 w 2992697"/>
                <a:gd name="connsiteY736" fmla="*/ 132871 h 1030680"/>
                <a:gd name="connsiteX737" fmla="*/ 185647 w 2992697"/>
                <a:gd name="connsiteY737" fmla="*/ 135975 h 1030680"/>
                <a:gd name="connsiteX738" fmla="*/ 194960 w 2992697"/>
                <a:gd name="connsiteY738" fmla="*/ 133802 h 1030680"/>
                <a:gd name="connsiteX739" fmla="*/ 202411 w 2992697"/>
                <a:gd name="connsiteY739" fmla="*/ 130698 h 1030680"/>
                <a:gd name="connsiteX740" fmla="*/ 206446 w 2992697"/>
                <a:gd name="connsiteY740" fmla="*/ 125420 h 1030680"/>
                <a:gd name="connsiteX741" fmla="*/ 211724 w 2992697"/>
                <a:gd name="connsiteY741" fmla="*/ 117969 h 1030680"/>
                <a:gd name="connsiteX742" fmla="*/ 221037 w 2992697"/>
                <a:gd name="connsiteY742" fmla="*/ 113623 h 1030680"/>
                <a:gd name="connsiteX743" fmla="*/ 231593 w 2992697"/>
                <a:gd name="connsiteY743" fmla="*/ 110519 h 1030680"/>
                <a:gd name="connsiteX744" fmla="*/ 239043 w 2992697"/>
                <a:gd name="connsiteY744" fmla="*/ 113623 h 1030680"/>
                <a:gd name="connsiteX745" fmla="*/ 248357 w 2992697"/>
                <a:gd name="connsiteY745" fmla="*/ 117969 h 1030680"/>
                <a:gd name="connsiteX746" fmla="*/ 255807 w 2992697"/>
                <a:gd name="connsiteY746" fmla="*/ 118901 h 1030680"/>
                <a:gd name="connsiteX747" fmla="*/ 264189 w 2992697"/>
                <a:gd name="connsiteY747" fmla="*/ 117969 h 1030680"/>
                <a:gd name="connsiteX748" fmla="*/ 261085 w 2992697"/>
                <a:gd name="connsiteY748" fmla="*/ 115796 h 1030680"/>
                <a:gd name="connsiteX749" fmla="*/ 257049 w 2992697"/>
                <a:gd name="connsiteY749" fmla="*/ 113623 h 1030680"/>
                <a:gd name="connsiteX750" fmla="*/ 256118 w 2992697"/>
                <a:gd name="connsiteY750" fmla="*/ 113623 h 1030680"/>
                <a:gd name="connsiteX751" fmla="*/ 256118 w 2992697"/>
                <a:gd name="connsiteY751" fmla="*/ 111760 h 1030680"/>
                <a:gd name="connsiteX752" fmla="*/ 253945 w 2992697"/>
                <a:gd name="connsiteY752" fmla="*/ 110829 h 1030680"/>
                <a:gd name="connsiteX753" fmla="*/ 253945 w 2992697"/>
                <a:gd name="connsiteY753" fmla="*/ 106483 h 1030680"/>
                <a:gd name="connsiteX754" fmla="*/ 251772 w 2992697"/>
                <a:gd name="connsiteY754" fmla="*/ 101205 h 1030680"/>
                <a:gd name="connsiteX755" fmla="*/ 257049 w 2992697"/>
                <a:gd name="connsiteY755" fmla="*/ 99032 h 1030680"/>
                <a:gd name="connsiteX756" fmla="*/ 261085 w 2992697"/>
                <a:gd name="connsiteY756" fmla="*/ 96859 h 1030680"/>
                <a:gd name="connsiteX757" fmla="*/ 264189 w 2992697"/>
                <a:gd name="connsiteY757" fmla="*/ 96859 h 1030680"/>
                <a:gd name="connsiteX758" fmla="*/ 266363 w 2992697"/>
                <a:gd name="connsiteY758" fmla="*/ 95928 h 1030680"/>
                <a:gd name="connsiteX759" fmla="*/ 270398 w 2992697"/>
                <a:gd name="connsiteY759" fmla="*/ 93755 h 1030680"/>
                <a:gd name="connsiteX760" fmla="*/ 277849 w 2992697"/>
                <a:gd name="connsiteY760" fmla="*/ 93755 h 1030680"/>
                <a:gd name="connsiteX761" fmla="*/ 280953 w 2992697"/>
                <a:gd name="connsiteY761" fmla="*/ 95928 h 1030680"/>
                <a:gd name="connsiteX762" fmla="*/ 284989 w 2992697"/>
                <a:gd name="connsiteY762" fmla="*/ 99032 h 1030680"/>
                <a:gd name="connsiteX763" fmla="*/ 288094 w 2992697"/>
                <a:gd name="connsiteY763" fmla="*/ 101205 h 1030680"/>
                <a:gd name="connsiteX764" fmla="*/ 288094 w 2992697"/>
                <a:gd name="connsiteY764" fmla="*/ 96859 h 1030680"/>
                <a:gd name="connsiteX765" fmla="*/ 285921 w 2992697"/>
                <a:gd name="connsiteY765" fmla="*/ 95928 h 1030680"/>
                <a:gd name="connsiteX766" fmla="*/ 285921 w 2992697"/>
                <a:gd name="connsiteY766" fmla="*/ 93755 h 1030680"/>
                <a:gd name="connsiteX767" fmla="*/ 285921 w 2992697"/>
                <a:gd name="connsiteY767" fmla="*/ 93755 h 1030680"/>
                <a:gd name="connsiteX768" fmla="*/ 285921 w 2992697"/>
                <a:gd name="connsiteY768" fmla="*/ 91582 h 1030680"/>
                <a:gd name="connsiteX769" fmla="*/ 284989 w 2992697"/>
                <a:gd name="connsiteY769" fmla="*/ 88477 h 1030680"/>
                <a:gd name="connsiteX770" fmla="*/ 290267 w 2992697"/>
                <a:gd name="connsiteY770" fmla="*/ 86304 h 1030680"/>
                <a:gd name="connsiteX771" fmla="*/ 293371 w 2992697"/>
                <a:gd name="connsiteY771" fmla="*/ 84131 h 1030680"/>
                <a:gd name="connsiteX772" fmla="*/ 299580 w 2992697"/>
                <a:gd name="connsiteY772" fmla="*/ 81026 h 1030680"/>
                <a:gd name="connsiteX773" fmla="*/ 302685 w 2992697"/>
                <a:gd name="connsiteY773" fmla="*/ 76680 h 1030680"/>
                <a:gd name="connsiteX774" fmla="*/ 304858 w 2992697"/>
                <a:gd name="connsiteY774" fmla="*/ 76680 h 1030680"/>
                <a:gd name="connsiteX775" fmla="*/ 312308 w 2992697"/>
                <a:gd name="connsiteY775" fmla="*/ 76680 h 1030680"/>
                <a:gd name="connsiteX776" fmla="*/ 317586 w 2992697"/>
                <a:gd name="connsiteY776" fmla="*/ 78853 h 1030680"/>
                <a:gd name="connsiteX777" fmla="*/ 321622 w 2992697"/>
                <a:gd name="connsiteY777" fmla="*/ 83199 h 1030680"/>
                <a:gd name="connsiteX778" fmla="*/ 327831 w 2992697"/>
                <a:gd name="connsiteY778" fmla="*/ 83199 h 1030680"/>
                <a:gd name="connsiteX779" fmla="*/ 337144 w 2992697"/>
                <a:gd name="connsiteY779" fmla="*/ 81026 h 1030680"/>
                <a:gd name="connsiteX780" fmla="*/ 341180 w 2992697"/>
                <a:gd name="connsiteY780" fmla="*/ 68298 h 1030680"/>
                <a:gd name="connsiteX781" fmla="*/ 346458 w 2992697"/>
                <a:gd name="connsiteY781" fmla="*/ 66125 h 1030680"/>
                <a:gd name="connsiteX782" fmla="*/ 351735 w 2992697"/>
                <a:gd name="connsiteY782" fmla="*/ 66125 h 1030680"/>
                <a:gd name="connsiteX783" fmla="*/ 357013 w 2992697"/>
                <a:gd name="connsiteY783" fmla="*/ 66125 h 1030680"/>
                <a:gd name="connsiteX784" fmla="*/ 361048 w 2992697"/>
                <a:gd name="connsiteY784" fmla="*/ 68298 h 1030680"/>
                <a:gd name="connsiteX785" fmla="*/ 364153 w 2992697"/>
                <a:gd name="connsiteY785" fmla="*/ 68298 h 1030680"/>
                <a:gd name="connsiteX786" fmla="*/ 371604 w 2992697"/>
                <a:gd name="connsiteY786" fmla="*/ 56812 h 1030680"/>
                <a:gd name="connsiteX787" fmla="*/ 383090 w 2992697"/>
                <a:gd name="connsiteY787" fmla="*/ 54638 h 1030680"/>
                <a:gd name="connsiteX788" fmla="*/ 390541 w 2992697"/>
                <a:gd name="connsiteY788" fmla="*/ 58985 h 1030680"/>
                <a:gd name="connsiteX789" fmla="*/ 397992 w 2992697"/>
                <a:gd name="connsiteY789" fmla="*/ 62089 h 1030680"/>
                <a:gd name="connsiteX790" fmla="*/ 405442 w 2992697"/>
                <a:gd name="connsiteY790" fmla="*/ 64262 h 1030680"/>
                <a:gd name="connsiteX791" fmla="*/ 414756 w 2992697"/>
                <a:gd name="connsiteY791" fmla="*/ 61158 h 1030680"/>
                <a:gd name="connsiteX792" fmla="*/ 427173 w 2992697"/>
                <a:gd name="connsiteY792" fmla="*/ 53707 h 1030680"/>
                <a:gd name="connsiteX793" fmla="*/ 439281 w 2992697"/>
                <a:gd name="connsiteY793" fmla="*/ 47498 h 1030680"/>
                <a:gd name="connsiteX794" fmla="*/ 439281 w 2992697"/>
                <a:gd name="connsiteY794" fmla="*/ 47498 h 1030680"/>
                <a:gd name="connsiteX795" fmla="*/ 439281 w 2992697"/>
                <a:gd name="connsiteY795" fmla="*/ 47498 h 1030680"/>
                <a:gd name="connsiteX796" fmla="*/ 2195472 w 2992697"/>
                <a:gd name="connsiteY796" fmla="*/ 44394 h 1030680"/>
                <a:gd name="connsiteX797" fmla="*/ 2202923 w 2992697"/>
                <a:gd name="connsiteY797" fmla="*/ 46567 h 1030680"/>
                <a:gd name="connsiteX798" fmla="*/ 2210374 w 2992697"/>
                <a:gd name="connsiteY798" fmla="*/ 49671 h 1030680"/>
                <a:gd name="connsiteX799" fmla="*/ 2213478 w 2992697"/>
                <a:gd name="connsiteY799" fmla="*/ 54018 h 1030680"/>
                <a:gd name="connsiteX800" fmla="*/ 2218756 w 2992697"/>
                <a:gd name="connsiteY800" fmla="*/ 57122 h 1030680"/>
                <a:gd name="connsiteX801" fmla="*/ 2224965 w 2992697"/>
                <a:gd name="connsiteY801" fmla="*/ 61468 h 1030680"/>
                <a:gd name="connsiteX802" fmla="*/ 2220929 w 2992697"/>
                <a:gd name="connsiteY802" fmla="*/ 72023 h 1030680"/>
                <a:gd name="connsiteX803" fmla="*/ 2198888 w 2992697"/>
                <a:gd name="connsiteY803" fmla="*/ 84752 h 1030680"/>
                <a:gd name="connsiteX804" fmla="*/ 2182123 w 2992697"/>
                <a:gd name="connsiteY804" fmla="*/ 99653 h 1030680"/>
                <a:gd name="connsiteX805" fmla="*/ 2167532 w 2992697"/>
                <a:gd name="connsiteY805" fmla="*/ 118590 h 1030680"/>
                <a:gd name="connsiteX806" fmla="*/ 2164428 w 2992697"/>
                <a:gd name="connsiteY806" fmla="*/ 118590 h 1030680"/>
                <a:gd name="connsiteX807" fmla="*/ 2164428 w 2992697"/>
                <a:gd name="connsiteY807" fmla="*/ 114244 h 1030680"/>
                <a:gd name="connsiteX808" fmla="*/ 2159150 w 2992697"/>
                <a:gd name="connsiteY808" fmla="*/ 111140 h 1030680"/>
                <a:gd name="connsiteX809" fmla="*/ 2155115 w 2992697"/>
                <a:gd name="connsiteY809" fmla="*/ 106793 h 1030680"/>
                <a:gd name="connsiteX810" fmla="*/ 2152942 w 2992697"/>
                <a:gd name="connsiteY810" fmla="*/ 103689 h 1030680"/>
                <a:gd name="connsiteX811" fmla="*/ 2149837 w 2992697"/>
                <a:gd name="connsiteY811" fmla="*/ 99343 h 1030680"/>
                <a:gd name="connsiteX812" fmla="*/ 2147664 w 2992697"/>
                <a:gd name="connsiteY812" fmla="*/ 94065 h 1030680"/>
                <a:gd name="connsiteX813" fmla="*/ 2151700 w 2992697"/>
                <a:gd name="connsiteY813" fmla="*/ 86614 h 1030680"/>
                <a:gd name="connsiteX814" fmla="*/ 2152631 w 2992697"/>
                <a:gd name="connsiteY814" fmla="*/ 81337 h 1030680"/>
                <a:gd name="connsiteX815" fmla="*/ 2154804 w 2992697"/>
                <a:gd name="connsiteY815" fmla="*/ 71713 h 1030680"/>
                <a:gd name="connsiteX816" fmla="*/ 2127795 w 2992697"/>
                <a:gd name="connsiteY816" fmla="*/ 71713 h 1030680"/>
                <a:gd name="connsiteX817" fmla="*/ 2127795 w 2992697"/>
                <a:gd name="connsiteY817" fmla="*/ 64262 h 1030680"/>
                <a:gd name="connsiteX818" fmla="*/ 2142386 w 2992697"/>
                <a:gd name="connsiteY818" fmla="*/ 58985 h 1030680"/>
                <a:gd name="connsiteX819" fmla="*/ 2156977 w 2992697"/>
                <a:gd name="connsiteY819" fmla="*/ 54638 h 1030680"/>
                <a:gd name="connsiteX820" fmla="*/ 2174673 w 2992697"/>
                <a:gd name="connsiteY820" fmla="*/ 51534 h 1030680"/>
                <a:gd name="connsiteX821" fmla="*/ 2176846 w 2992697"/>
                <a:gd name="connsiteY821" fmla="*/ 56812 h 1030680"/>
                <a:gd name="connsiteX822" fmla="*/ 2179019 w 2992697"/>
                <a:gd name="connsiteY822" fmla="*/ 58985 h 1030680"/>
                <a:gd name="connsiteX823" fmla="*/ 2179019 w 2992697"/>
                <a:gd name="connsiteY823" fmla="*/ 61158 h 1030680"/>
                <a:gd name="connsiteX824" fmla="*/ 2181192 w 2992697"/>
                <a:gd name="connsiteY824" fmla="*/ 61158 h 1030680"/>
                <a:gd name="connsiteX825" fmla="*/ 2181192 w 2992697"/>
                <a:gd name="connsiteY825" fmla="*/ 62089 h 1030680"/>
                <a:gd name="connsiteX826" fmla="*/ 2184297 w 2992697"/>
                <a:gd name="connsiteY826" fmla="*/ 64262 h 1030680"/>
                <a:gd name="connsiteX827" fmla="*/ 2186470 w 2992697"/>
                <a:gd name="connsiteY827" fmla="*/ 58985 h 1030680"/>
                <a:gd name="connsiteX828" fmla="*/ 2188643 w 2992697"/>
                <a:gd name="connsiteY828" fmla="*/ 54638 h 1030680"/>
                <a:gd name="connsiteX829" fmla="*/ 2189574 w 2992697"/>
                <a:gd name="connsiteY829" fmla="*/ 51534 h 1030680"/>
                <a:gd name="connsiteX830" fmla="*/ 2193610 w 2992697"/>
                <a:gd name="connsiteY830" fmla="*/ 47188 h 1030680"/>
                <a:gd name="connsiteX831" fmla="*/ 2195472 w 2992697"/>
                <a:gd name="connsiteY831" fmla="*/ 44394 h 1030680"/>
                <a:gd name="connsiteX832" fmla="*/ 2195472 w 2992697"/>
                <a:gd name="connsiteY832" fmla="*/ 44394 h 1030680"/>
                <a:gd name="connsiteX833" fmla="*/ 2195472 w 2992697"/>
                <a:gd name="connsiteY833" fmla="*/ 44394 h 1030680"/>
                <a:gd name="connsiteX834" fmla="*/ 2240487 w 2992697"/>
                <a:gd name="connsiteY834" fmla="*/ 24215 h 1030680"/>
                <a:gd name="connsiteX835" fmla="*/ 2244523 w 2992697"/>
                <a:gd name="connsiteY835" fmla="*/ 25146 h 1030680"/>
                <a:gd name="connsiteX836" fmla="*/ 2245454 w 2992697"/>
                <a:gd name="connsiteY836" fmla="*/ 25146 h 1030680"/>
                <a:gd name="connsiteX837" fmla="*/ 2247628 w 2992697"/>
                <a:gd name="connsiteY837" fmla="*/ 27319 h 1030680"/>
                <a:gd name="connsiteX838" fmla="*/ 2247628 w 2992697"/>
                <a:gd name="connsiteY838" fmla="*/ 27319 h 1030680"/>
                <a:gd name="connsiteX839" fmla="*/ 2249800 w 2992697"/>
                <a:gd name="connsiteY839" fmla="*/ 29492 h 1030680"/>
                <a:gd name="connsiteX840" fmla="*/ 2251974 w 2992697"/>
                <a:gd name="connsiteY840" fmla="*/ 32597 h 1030680"/>
                <a:gd name="connsiteX841" fmla="*/ 2255078 w 2992697"/>
                <a:gd name="connsiteY841" fmla="*/ 38806 h 1030680"/>
                <a:gd name="connsiteX842" fmla="*/ 2259114 w 2992697"/>
                <a:gd name="connsiteY842" fmla="*/ 44083 h 1030680"/>
                <a:gd name="connsiteX843" fmla="*/ 2260045 w 2992697"/>
                <a:gd name="connsiteY843" fmla="*/ 51534 h 1030680"/>
                <a:gd name="connsiteX844" fmla="*/ 2251663 w 2992697"/>
                <a:gd name="connsiteY844" fmla="*/ 51534 h 1030680"/>
                <a:gd name="connsiteX845" fmla="*/ 2251663 w 2992697"/>
                <a:gd name="connsiteY845" fmla="*/ 47188 h 1030680"/>
                <a:gd name="connsiteX846" fmla="*/ 2247628 w 2992697"/>
                <a:gd name="connsiteY846" fmla="*/ 44083 h 1030680"/>
                <a:gd name="connsiteX847" fmla="*/ 2244523 w 2992697"/>
                <a:gd name="connsiteY847" fmla="*/ 39737 h 1030680"/>
                <a:gd name="connsiteX848" fmla="*/ 2242350 w 2992697"/>
                <a:gd name="connsiteY848" fmla="*/ 36633 h 1030680"/>
                <a:gd name="connsiteX849" fmla="*/ 2240177 w 2992697"/>
                <a:gd name="connsiteY849" fmla="*/ 31355 h 1030680"/>
                <a:gd name="connsiteX850" fmla="*/ 2240177 w 2992697"/>
                <a:gd name="connsiteY850" fmla="*/ 24215 h 1030680"/>
                <a:gd name="connsiteX851" fmla="*/ 2240487 w 2992697"/>
                <a:gd name="connsiteY851" fmla="*/ 24215 h 1030680"/>
                <a:gd name="connsiteX852" fmla="*/ 2240487 w 2992697"/>
                <a:gd name="connsiteY852" fmla="*/ 24215 h 1030680"/>
                <a:gd name="connsiteX853" fmla="*/ 984113 w 2992697"/>
                <a:gd name="connsiteY853" fmla="*/ 20179 h 1030680"/>
                <a:gd name="connsiteX854" fmla="*/ 1009259 w 2992697"/>
                <a:gd name="connsiteY854" fmla="*/ 20179 h 1030680"/>
                <a:gd name="connsiteX855" fmla="*/ 1035337 w 2992697"/>
                <a:gd name="connsiteY855" fmla="*/ 24525 h 1030680"/>
                <a:gd name="connsiteX856" fmla="*/ 1058310 w 2992697"/>
                <a:gd name="connsiteY856" fmla="*/ 27630 h 1030680"/>
                <a:gd name="connsiteX857" fmla="*/ 1079110 w 2992697"/>
                <a:gd name="connsiteY857" fmla="*/ 32907 h 1030680"/>
                <a:gd name="connsiteX858" fmla="*/ 1109223 w 2992697"/>
                <a:gd name="connsiteY858" fmla="*/ 27630 h 1030680"/>
                <a:gd name="connsiteX859" fmla="*/ 1113259 w 2992697"/>
                <a:gd name="connsiteY859" fmla="*/ 31976 h 1030680"/>
                <a:gd name="connsiteX860" fmla="*/ 1116363 w 2992697"/>
                <a:gd name="connsiteY860" fmla="*/ 32907 h 1030680"/>
                <a:gd name="connsiteX861" fmla="*/ 1120399 w 2992697"/>
                <a:gd name="connsiteY861" fmla="*/ 39116 h 1030680"/>
                <a:gd name="connsiteX862" fmla="*/ 1122572 w 2992697"/>
                <a:gd name="connsiteY862" fmla="*/ 42221 h 1030680"/>
                <a:gd name="connsiteX863" fmla="*/ 1125676 w 2992697"/>
                <a:gd name="connsiteY863" fmla="*/ 44394 h 1030680"/>
                <a:gd name="connsiteX864" fmla="*/ 1143372 w 2992697"/>
                <a:gd name="connsiteY864" fmla="*/ 51844 h 1030680"/>
                <a:gd name="connsiteX865" fmla="*/ 1164172 w 2992697"/>
                <a:gd name="connsiteY865" fmla="*/ 57122 h 1030680"/>
                <a:gd name="connsiteX866" fmla="*/ 1181867 w 2992697"/>
                <a:gd name="connsiteY866" fmla="*/ 61468 h 1030680"/>
                <a:gd name="connsiteX867" fmla="*/ 1181867 w 2992697"/>
                <a:gd name="connsiteY867" fmla="*/ 68919 h 1030680"/>
                <a:gd name="connsiteX868" fmla="*/ 1152685 w 2992697"/>
                <a:gd name="connsiteY868" fmla="*/ 68919 h 1030680"/>
                <a:gd name="connsiteX869" fmla="*/ 1140267 w 2992697"/>
                <a:gd name="connsiteY869" fmla="*/ 62710 h 1030680"/>
                <a:gd name="connsiteX870" fmla="*/ 1125676 w 2992697"/>
                <a:gd name="connsiteY870" fmla="*/ 62710 h 1030680"/>
                <a:gd name="connsiteX871" fmla="*/ 1108912 w 2992697"/>
                <a:gd name="connsiteY871" fmla="*/ 64883 h 1030680"/>
                <a:gd name="connsiteX872" fmla="*/ 1093390 w 2992697"/>
                <a:gd name="connsiteY872" fmla="*/ 69229 h 1030680"/>
                <a:gd name="connsiteX873" fmla="*/ 1093390 w 2992697"/>
                <a:gd name="connsiteY873" fmla="*/ 77611 h 1030680"/>
                <a:gd name="connsiteX874" fmla="*/ 1113259 w 2992697"/>
                <a:gd name="connsiteY874" fmla="*/ 77611 h 1030680"/>
                <a:gd name="connsiteX875" fmla="*/ 1127850 w 2992697"/>
                <a:gd name="connsiteY875" fmla="*/ 74507 h 1030680"/>
                <a:gd name="connsiteX876" fmla="*/ 1145545 w 2992697"/>
                <a:gd name="connsiteY876" fmla="*/ 72334 h 1030680"/>
                <a:gd name="connsiteX877" fmla="*/ 1167587 w 2992697"/>
                <a:gd name="connsiteY877" fmla="*/ 72334 h 1030680"/>
                <a:gd name="connsiteX878" fmla="*/ 1189628 w 2992697"/>
                <a:gd name="connsiteY878" fmla="*/ 72334 h 1030680"/>
                <a:gd name="connsiteX879" fmla="*/ 1206392 w 2992697"/>
                <a:gd name="connsiteY879" fmla="*/ 72334 h 1030680"/>
                <a:gd name="connsiteX880" fmla="*/ 1220983 w 2992697"/>
                <a:gd name="connsiteY880" fmla="*/ 87235 h 1030680"/>
                <a:gd name="connsiteX881" fmla="*/ 1238679 w 2992697"/>
                <a:gd name="connsiteY881" fmla="*/ 97790 h 1030680"/>
                <a:gd name="connsiteX882" fmla="*/ 1233401 w 2992697"/>
                <a:gd name="connsiteY882" fmla="*/ 109277 h 1030680"/>
                <a:gd name="connsiteX883" fmla="*/ 1222846 w 2992697"/>
                <a:gd name="connsiteY883" fmla="*/ 116728 h 1030680"/>
                <a:gd name="connsiteX884" fmla="*/ 1213533 w 2992697"/>
                <a:gd name="connsiteY884" fmla="*/ 122005 h 1030680"/>
                <a:gd name="connsiteX885" fmla="*/ 1201115 w 2992697"/>
                <a:gd name="connsiteY885" fmla="*/ 126351 h 1030680"/>
                <a:gd name="connsiteX886" fmla="*/ 1182178 w 2992697"/>
                <a:gd name="connsiteY886" fmla="*/ 126351 h 1030680"/>
                <a:gd name="connsiteX887" fmla="*/ 1165413 w 2992697"/>
                <a:gd name="connsiteY887" fmla="*/ 131629 h 1030680"/>
                <a:gd name="connsiteX888" fmla="*/ 1147718 w 2992697"/>
                <a:gd name="connsiteY888" fmla="*/ 131629 h 1030680"/>
                <a:gd name="connsiteX889" fmla="*/ 1127850 w 2992697"/>
                <a:gd name="connsiteY889" fmla="*/ 129456 h 1030680"/>
                <a:gd name="connsiteX890" fmla="*/ 1108912 w 2992697"/>
                <a:gd name="connsiteY890" fmla="*/ 127283 h 1030680"/>
                <a:gd name="connsiteX891" fmla="*/ 1091527 w 2992697"/>
                <a:gd name="connsiteY891" fmla="*/ 127283 h 1030680"/>
                <a:gd name="connsiteX892" fmla="*/ 1076936 w 2992697"/>
                <a:gd name="connsiteY892" fmla="*/ 131629 h 1030680"/>
                <a:gd name="connsiteX893" fmla="*/ 1065450 w 2992697"/>
                <a:gd name="connsiteY893" fmla="*/ 142184 h 1030680"/>
                <a:gd name="connsiteX894" fmla="*/ 1109223 w 2992697"/>
                <a:gd name="connsiteY894" fmla="*/ 142184 h 1030680"/>
                <a:gd name="connsiteX895" fmla="*/ 1122882 w 2992697"/>
                <a:gd name="connsiteY895" fmla="*/ 139080 h 1030680"/>
                <a:gd name="connsiteX896" fmla="*/ 1138405 w 2992697"/>
                <a:gd name="connsiteY896" fmla="*/ 136907 h 1030680"/>
                <a:gd name="connsiteX897" fmla="*/ 1157342 w 2992697"/>
                <a:gd name="connsiteY897" fmla="*/ 139080 h 1030680"/>
                <a:gd name="connsiteX898" fmla="*/ 1169760 w 2992697"/>
                <a:gd name="connsiteY898" fmla="*/ 142184 h 1030680"/>
                <a:gd name="connsiteX899" fmla="*/ 1172864 w 2992697"/>
                <a:gd name="connsiteY899" fmla="*/ 155844 h 1030680"/>
                <a:gd name="connsiteX900" fmla="*/ 1179073 w 2992697"/>
                <a:gd name="connsiteY900" fmla="*/ 153671 h 1030680"/>
                <a:gd name="connsiteX901" fmla="*/ 1187455 w 2992697"/>
                <a:gd name="connsiteY901" fmla="*/ 148393 h 1030680"/>
                <a:gd name="connsiteX902" fmla="*/ 1198942 w 2992697"/>
                <a:gd name="connsiteY902" fmla="*/ 144047 h 1030680"/>
                <a:gd name="connsiteX903" fmla="*/ 1209497 w 2992697"/>
                <a:gd name="connsiteY903" fmla="*/ 141874 h 1030680"/>
                <a:gd name="connsiteX904" fmla="*/ 1211670 w 2992697"/>
                <a:gd name="connsiteY904" fmla="*/ 148083 h 1030680"/>
                <a:gd name="connsiteX905" fmla="*/ 1213843 w 2992697"/>
                <a:gd name="connsiteY905" fmla="*/ 151187 h 1030680"/>
                <a:gd name="connsiteX906" fmla="*/ 1216016 w 2992697"/>
                <a:gd name="connsiteY906" fmla="*/ 153360 h 1030680"/>
                <a:gd name="connsiteX907" fmla="*/ 1219121 w 2992697"/>
                <a:gd name="connsiteY907" fmla="*/ 155533 h 1030680"/>
                <a:gd name="connsiteX908" fmla="*/ 1223156 w 2992697"/>
                <a:gd name="connsiteY908" fmla="*/ 158638 h 1030680"/>
                <a:gd name="connsiteX909" fmla="*/ 1206392 w 2992697"/>
                <a:gd name="connsiteY909" fmla="*/ 189993 h 1030680"/>
                <a:gd name="connsiteX910" fmla="*/ 1213843 w 2992697"/>
                <a:gd name="connsiteY910" fmla="*/ 189993 h 1030680"/>
                <a:gd name="connsiteX911" fmla="*/ 1226261 w 2992697"/>
                <a:gd name="connsiteY911" fmla="*/ 182542 h 1030680"/>
                <a:gd name="connsiteX912" fmla="*/ 1243025 w 2992697"/>
                <a:gd name="connsiteY912" fmla="*/ 172918 h 1030680"/>
                <a:gd name="connsiteX913" fmla="*/ 1262893 w 2992697"/>
                <a:gd name="connsiteY913" fmla="*/ 165468 h 1030680"/>
                <a:gd name="connsiteX914" fmla="*/ 1284935 w 2992697"/>
                <a:gd name="connsiteY914" fmla="*/ 158017 h 1030680"/>
                <a:gd name="connsiteX915" fmla="*/ 1308839 w 2992697"/>
                <a:gd name="connsiteY915" fmla="*/ 152739 h 1030680"/>
                <a:gd name="connsiteX916" fmla="*/ 1329639 w 2992697"/>
                <a:gd name="connsiteY916" fmla="*/ 152739 h 1030680"/>
                <a:gd name="connsiteX917" fmla="*/ 1350439 w 2992697"/>
                <a:gd name="connsiteY917" fmla="*/ 154912 h 1030680"/>
                <a:gd name="connsiteX918" fmla="*/ 1365030 w 2992697"/>
                <a:gd name="connsiteY918" fmla="*/ 163294 h 1030680"/>
                <a:gd name="connsiteX919" fmla="*/ 1373412 w 2992697"/>
                <a:gd name="connsiteY919" fmla="*/ 178196 h 1030680"/>
                <a:gd name="connsiteX920" fmla="*/ 1379621 w 2992697"/>
                <a:gd name="connsiteY920" fmla="*/ 178196 h 1030680"/>
                <a:gd name="connsiteX921" fmla="*/ 1379621 w 2992697"/>
                <a:gd name="connsiteY921" fmla="*/ 180369 h 1030680"/>
                <a:gd name="connsiteX922" fmla="*/ 1379621 w 2992697"/>
                <a:gd name="connsiteY922" fmla="*/ 180369 h 1030680"/>
                <a:gd name="connsiteX923" fmla="*/ 1377448 w 2992697"/>
                <a:gd name="connsiteY923" fmla="*/ 182542 h 1030680"/>
                <a:gd name="connsiteX924" fmla="*/ 1375275 w 2992697"/>
                <a:gd name="connsiteY924" fmla="*/ 182542 h 1030680"/>
                <a:gd name="connsiteX925" fmla="*/ 1375275 w 2992697"/>
                <a:gd name="connsiteY925" fmla="*/ 182542 h 1030680"/>
                <a:gd name="connsiteX926" fmla="*/ 1373102 w 2992697"/>
                <a:gd name="connsiteY926" fmla="*/ 182542 h 1030680"/>
                <a:gd name="connsiteX927" fmla="*/ 1369997 w 2992697"/>
                <a:gd name="connsiteY927" fmla="*/ 185647 h 1030680"/>
                <a:gd name="connsiteX928" fmla="*/ 1364720 w 2992697"/>
                <a:gd name="connsiteY928" fmla="*/ 187820 h 1030680"/>
                <a:gd name="connsiteX929" fmla="*/ 1358511 w 2992697"/>
                <a:gd name="connsiteY929" fmla="*/ 189993 h 1030680"/>
                <a:gd name="connsiteX930" fmla="*/ 1351060 w 2992697"/>
                <a:gd name="connsiteY930" fmla="*/ 192166 h 1030680"/>
                <a:gd name="connsiteX931" fmla="*/ 1345783 w 2992697"/>
                <a:gd name="connsiteY931" fmla="*/ 193097 h 1030680"/>
                <a:gd name="connsiteX932" fmla="*/ 1333365 w 2992697"/>
                <a:gd name="connsiteY932" fmla="*/ 213276 h 1030680"/>
                <a:gd name="connsiteX933" fmla="*/ 1309460 w 2992697"/>
                <a:gd name="connsiteY933" fmla="*/ 228178 h 1030680"/>
                <a:gd name="connsiteX934" fmla="*/ 1282452 w 2992697"/>
                <a:gd name="connsiteY934" fmla="*/ 237801 h 1030680"/>
                <a:gd name="connsiteX935" fmla="*/ 1250165 w 2992697"/>
                <a:gd name="connsiteY935" fmla="*/ 243079 h 1030680"/>
                <a:gd name="connsiteX936" fmla="*/ 1250165 w 2992697"/>
                <a:gd name="connsiteY936" fmla="*/ 249288 h 1030680"/>
                <a:gd name="connsiteX937" fmla="*/ 1250165 w 2992697"/>
                <a:gd name="connsiteY937" fmla="*/ 252392 h 1030680"/>
                <a:gd name="connsiteX938" fmla="*/ 1250165 w 2992697"/>
                <a:gd name="connsiteY938" fmla="*/ 254566 h 1030680"/>
                <a:gd name="connsiteX939" fmla="*/ 1247992 w 2992697"/>
                <a:gd name="connsiteY939" fmla="*/ 256739 h 1030680"/>
                <a:gd name="connsiteX940" fmla="*/ 1250165 w 2992697"/>
                <a:gd name="connsiteY940" fmla="*/ 257670 h 1030680"/>
                <a:gd name="connsiteX941" fmla="*/ 1250165 w 2992697"/>
                <a:gd name="connsiteY941" fmla="*/ 259843 h 1030680"/>
                <a:gd name="connsiteX942" fmla="*/ 1253270 w 2992697"/>
                <a:gd name="connsiteY942" fmla="*/ 264189 h 1030680"/>
                <a:gd name="connsiteX943" fmla="*/ 1258547 w 2992697"/>
                <a:gd name="connsiteY943" fmla="*/ 267294 h 1030680"/>
                <a:gd name="connsiteX944" fmla="*/ 1262583 w 2992697"/>
                <a:gd name="connsiteY944" fmla="*/ 269467 h 1030680"/>
                <a:gd name="connsiteX945" fmla="*/ 1265687 w 2992697"/>
                <a:gd name="connsiteY945" fmla="*/ 272571 h 1030680"/>
                <a:gd name="connsiteX946" fmla="*/ 1269723 w 2992697"/>
                <a:gd name="connsiteY946" fmla="*/ 274745 h 1030680"/>
                <a:gd name="connsiteX947" fmla="*/ 1272828 w 2992697"/>
                <a:gd name="connsiteY947" fmla="*/ 280022 h 1030680"/>
                <a:gd name="connsiteX948" fmla="*/ 1269723 w 2992697"/>
                <a:gd name="connsiteY948" fmla="*/ 287473 h 1030680"/>
                <a:gd name="connsiteX949" fmla="*/ 1265687 w 2992697"/>
                <a:gd name="connsiteY949" fmla="*/ 304237 h 1030680"/>
                <a:gd name="connsiteX950" fmla="*/ 1262583 w 2992697"/>
                <a:gd name="connsiteY950" fmla="*/ 324416 h 1030680"/>
                <a:gd name="connsiteX951" fmla="*/ 1258547 w 2992697"/>
                <a:gd name="connsiteY951" fmla="*/ 344595 h 1030680"/>
                <a:gd name="connsiteX952" fmla="*/ 1258547 w 2992697"/>
                <a:gd name="connsiteY952" fmla="*/ 361359 h 1030680"/>
                <a:gd name="connsiteX953" fmla="*/ 1262583 w 2992697"/>
                <a:gd name="connsiteY953" fmla="*/ 359186 h 1030680"/>
                <a:gd name="connsiteX954" fmla="*/ 1265687 w 2992697"/>
                <a:gd name="connsiteY954" fmla="*/ 359186 h 1030680"/>
                <a:gd name="connsiteX955" fmla="*/ 1267861 w 2992697"/>
                <a:gd name="connsiteY955" fmla="*/ 359186 h 1030680"/>
                <a:gd name="connsiteX956" fmla="*/ 1271896 w 2992697"/>
                <a:gd name="connsiteY956" fmla="*/ 359186 h 1030680"/>
                <a:gd name="connsiteX957" fmla="*/ 1272828 w 2992697"/>
                <a:gd name="connsiteY957" fmla="*/ 359186 h 1030680"/>
                <a:gd name="connsiteX958" fmla="*/ 1279037 w 2992697"/>
                <a:gd name="connsiteY958" fmla="*/ 361359 h 1030680"/>
                <a:gd name="connsiteX959" fmla="*/ 1276864 w 2992697"/>
                <a:gd name="connsiteY959" fmla="*/ 366636 h 1030680"/>
                <a:gd name="connsiteX960" fmla="*/ 1276864 w 2992697"/>
                <a:gd name="connsiteY960" fmla="*/ 368810 h 1030680"/>
                <a:gd name="connsiteX961" fmla="*/ 1276864 w 2992697"/>
                <a:gd name="connsiteY961" fmla="*/ 373156 h 1030680"/>
                <a:gd name="connsiteX962" fmla="*/ 1276864 w 2992697"/>
                <a:gd name="connsiteY962" fmla="*/ 374087 h 1030680"/>
                <a:gd name="connsiteX963" fmla="*/ 1276864 w 2992697"/>
                <a:gd name="connsiteY963" fmla="*/ 378433 h 1030680"/>
                <a:gd name="connsiteX964" fmla="*/ 1279037 w 2992697"/>
                <a:gd name="connsiteY964" fmla="*/ 385884 h 1030680"/>
                <a:gd name="connsiteX965" fmla="*/ 1272828 w 2992697"/>
                <a:gd name="connsiteY965" fmla="*/ 385884 h 1030680"/>
                <a:gd name="connsiteX966" fmla="*/ 1272828 w 2992697"/>
                <a:gd name="connsiteY966" fmla="*/ 388989 h 1030680"/>
                <a:gd name="connsiteX967" fmla="*/ 1269723 w 2992697"/>
                <a:gd name="connsiteY967" fmla="*/ 388057 h 1030680"/>
                <a:gd name="connsiteX968" fmla="*/ 1265687 w 2992697"/>
                <a:gd name="connsiteY968" fmla="*/ 383711 h 1030680"/>
                <a:gd name="connsiteX969" fmla="*/ 1264756 w 2992697"/>
                <a:gd name="connsiteY969" fmla="*/ 381538 h 1030680"/>
                <a:gd name="connsiteX970" fmla="*/ 1260720 w 2992697"/>
                <a:gd name="connsiteY970" fmla="*/ 380607 h 1030680"/>
                <a:gd name="connsiteX971" fmla="*/ 1257616 w 2992697"/>
                <a:gd name="connsiteY971" fmla="*/ 378433 h 1030680"/>
                <a:gd name="connsiteX972" fmla="*/ 1250165 w 2992697"/>
                <a:gd name="connsiteY972" fmla="*/ 378433 h 1030680"/>
                <a:gd name="connsiteX973" fmla="*/ 1246129 w 2992697"/>
                <a:gd name="connsiteY973" fmla="*/ 380607 h 1030680"/>
                <a:gd name="connsiteX974" fmla="*/ 1243025 w 2992697"/>
                <a:gd name="connsiteY974" fmla="*/ 381538 h 1030680"/>
                <a:gd name="connsiteX975" fmla="*/ 1238989 w 2992697"/>
                <a:gd name="connsiteY975" fmla="*/ 383711 h 1030680"/>
                <a:gd name="connsiteX976" fmla="*/ 1236816 w 2992697"/>
                <a:gd name="connsiteY976" fmla="*/ 385884 h 1030680"/>
                <a:gd name="connsiteX977" fmla="*/ 1233711 w 2992697"/>
                <a:gd name="connsiteY977" fmla="*/ 388057 h 1030680"/>
                <a:gd name="connsiteX978" fmla="*/ 1231538 w 2992697"/>
                <a:gd name="connsiteY978" fmla="*/ 391162 h 1030680"/>
                <a:gd name="connsiteX979" fmla="*/ 1229365 w 2992697"/>
                <a:gd name="connsiteY979" fmla="*/ 398612 h 1030680"/>
                <a:gd name="connsiteX980" fmla="*/ 1253270 w 2992697"/>
                <a:gd name="connsiteY980" fmla="*/ 406063 h 1030680"/>
                <a:gd name="connsiteX981" fmla="*/ 1258547 w 2992697"/>
                <a:gd name="connsiteY981" fmla="*/ 438660 h 1030680"/>
                <a:gd name="connsiteX982" fmla="*/ 1253270 w 2992697"/>
                <a:gd name="connsiteY982" fmla="*/ 438660 h 1030680"/>
                <a:gd name="connsiteX983" fmla="*/ 1250165 w 2992697"/>
                <a:gd name="connsiteY983" fmla="*/ 438660 h 1030680"/>
                <a:gd name="connsiteX984" fmla="*/ 1246129 w 2992697"/>
                <a:gd name="connsiteY984" fmla="*/ 440833 h 1030680"/>
                <a:gd name="connsiteX985" fmla="*/ 1243025 w 2992697"/>
                <a:gd name="connsiteY985" fmla="*/ 443006 h 1030680"/>
                <a:gd name="connsiteX986" fmla="*/ 1243025 w 2992697"/>
                <a:gd name="connsiteY986" fmla="*/ 450457 h 1030680"/>
                <a:gd name="connsiteX987" fmla="*/ 1251407 w 2992697"/>
                <a:gd name="connsiteY987" fmla="*/ 455734 h 1030680"/>
                <a:gd name="connsiteX988" fmla="*/ 1257616 w 2992697"/>
                <a:gd name="connsiteY988" fmla="*/ 463185 h 1030680"/>
                <a:gd name="connsiteX989" fmla="*/ 1260720 w 2992697"/>
                <a:gd name="connsiteY989" fmla="*/ 472809 h 1030680"/>
                <a:gd name="connsiteX990" fmla="*/ 1262893 w 2992697"/>
                <a:gd name="connsiteY990" fmla="*/ 487710 h 1030680"/>
                <a:gd name="connsiteX991" fmla="*/ 1253580 w 2992697"/>
                <a:gd name="connsiteY991" fmla="*/ 487710 h 1030680"/>
                <a:gd name="connsiteX992" fmla="*/ 1251407 w 2992697"/>
                <a:gd name="connsiteY992" fmla="*/ 487710 h 1030680"/>
                <a:gd name="connsiteX993" fmla="*/ 1246129 w 2992697"/>
                <a:gd name="connsiteY993" fmla="*/ 485537 h 1030680"/>
                <a:gd name="connsiteX994" fmla="*/ 1243025 w 2992697"/>
                <a:gd name="connsiteY994" fmla="*/ 487710 h 1030680"/>
                <a:gd name="connsiteX995" fmla="*/ 1236816 w 2992697"/>
                <a:gd name="connsiteY995" fmla="*/ 487710 h 1030680"/>
                <a:gd name="connsiteX996" fmla="*/ 1233711 w 2992697"/>
                <a:gd name="connsiteY996" fmla="*/ 490815 h 1030680"/>
                <a:gd name="connsiteX997" fmla="*/ 1229676 w 2992697"/>
                <a:gd name="connsiteY997" fmla="*/ 495161 h 1030680"/>
                <a:gd name="connsiteX998" fmla="*/ 1235885 w 2992697"/>
                <a:gd name="connsiteY998" fmla="*/ 498266 h 1030680"/>
                <a:gd name="connsiteX999" fmla="*/ 1238989 w 2992697"/>
                <a:gd name="connsiteY999" fmla="*/ 500439 h 1030680"/>
                <a:gd name="connsiteX1000" fmla="*/ 1241162 w 2992697"/>
                <a:gd name="connsiteY1000" fmla="*/ 502612 h 1030680"/>
                <a:gd name="connsiteX1001" fmla="*/ 1243335 w 2992697"/>
                <a:gd name="connsiteY1001" fmla="*/ 503543 h 1030680"/>
                <a:gd name="connsiteX1002" fmla="*/ 1244267 w 2992697"/>
                <a:gd name="connsiteY1002" fmla="*/ 509752 h 1030680"/>
                <a:gd name="connsiteX1003" fmla="*/ 1246440 w 2992697"/>
                <a:gd name="connsiteY1003" fmla="*/ 515030 h 1030680"/>
                <a:gd name="connsiteX1004" fmla="*/ 1244267 w 2992697"/>
                <a:gd name="connsiteY1004" fmla="*/ 517203 h 1030680"/>
                <a:gd name="connsiteX1005" fmla="*/ 1244267 w 2992697"/>
                <a:gd name="connsiteY1005" fmla="*/ 518134 h 1030680"/>
                <a:gd name="connsiteX1006" fmla="*/ 1244267 w 2992697"/>
                <a:gd name="connsiteY1006" fmla="*/ 518134 h 1030680"/>
                <a:gd name="connsiteX1007" fmla="*/ 1243335 w 2992697"/>
                <a:gd name="connsiteY1007" fmla="*/ 520307 h 1030680"/>
                <a:gd name="connsiteX1008" fmla="*/ 1243335 w 2992697"/>
                <a:gd name="connsiteY1008" fmla="*/ 524653 h 1030680"/>
                <a:gd name="connsiteX1009" fmla="*/ 1228124 w 2992697"/>
                <a:gd name="connsiteY1009" fmla="*/ 524653 h 1030680"/>
                <a:gd name="connsiteX1010" fmla="*/ 1213533 w 2992697"/>
                <a:gd name="connsiteY1010" fmla="*/ 527758 h 1030680"/>
                <a:gd name="connsiteX1011" fmla="*/ 1202046 w 2992697"/>
                <a:gd name="connsiteY1011" fmla="*/ 532104 h 1030680"/>
                <a:gd name="connsiteX1012" fmla="*/ 1206082 w 2992697"/>
                <a:gd name="connsiteY1012" fmla="*/ 532104 h 1030680"/>
                <a:gd name="connsiteX1013" fmla="*/ 1211359 w 2992697"/>
                <a:gd name="connsiteY1013" fmla="*/ 535209 h 1030680"/>
                <a:gd name="connsiteX1014" fmla="*/ 1215395 w 2992697"/>
                <a:gd name="connsiteY1014" fmla="*/ 537382 h 1030680"/>
                <a:gd name="connsiteX1015" fmla="*/ 1218500 w 2992697"/>
                <a:gd name="connsiteY1015" fmla="*/ 537382 h 1030680"/>
                <a:gd name="connsiteX1016" fmla="*/ 1222536 w 2992697"/>
                <a:gd name="connsiteY1016" fmla="*/ 539555 h 1030680"/>
                <a:gd name="connsiteX1017" fmla="*/ 1225640 w 2992697"/>
                <a:gd name="connsiteY1017" fmla="*/ 542659 h 1030680"/>
                <a:gd name="connsiteX1018" fmla="*/ 1228744 w 2992697"/>
                <a:gd name="connsiteY1018" fmla="*/ 547937 h 1030680"/>
                <a:gd name="connsiteX1019" fmla="*/ 1222536 w 2992697"/>
                <a:gd name="connsiteY1019" fmla="*/ 557561 h 1030680"/>
                <a:gd name="connsiteX1020" fmla="*/ 1218500 w 2992697"/>
                <a:gd name="connsiteY1020" fmla="*/ 569047 h 1030680"/>
                <a:gd name="connsiteX1021" fmla="*/ 1213222 w 2992697"/>
                <a:gd name="connsiteY1021" fmla="*/ 581775 h 1030680"/>
                <a:gd name="connsiteX1022" fmla="*/ 1211049 w 2992697"/>
                <a:gd name="connsiteY1022" fmla="*/ 576498 h 1030680"/>
                <a:gd name="connsiteX1023" fmla="*/ 1207945 w 2992697"/>
                <a:gd name="connsiteY1023" fmla="*/ 572152 h 1030680"/>
                <a:gd name="connsiteX1024" fmla="*/ 1205771 w 2992697"/>
                <a:gd name="connsiteY1024" fmla="*/ 569979 h 1030680"/>
                <a:gd name="connsiteX1025" fmla="*/ 1201736 w 2992697"/>
                <a:gd name="connsiteY1025" fmla="*/ 569979 h 1030680"/>
                <a:gd name="connsiteX1026" fmla="*/ 1196458 w 2992697"/>
                <a:gd name="connsiteY1026" fmla="*/ 569047 h 1030680"/>
                <a:gd name="connsiteX1027" fmla="*/ 1189007 w 2992697"/>
                <a:gd name="connsiteY1027" fmla="*/ 569047 h 1030680"/>
                <a:gd name="connsiteX1028" fmla="*/ 1189007 w 2992697"/>
                <a:gd name="connsiteY1028" fmla="*/ 572152 h 1030680"/>
                <a:gd name="connsiteX1029" fmla="*/ 1193043 w 2992697"/>
                <a:gd name="connsiteY1029" fmla="*/ 572152 h 1030680"/>
                <a:gd name="connsiteX1030" fmla="*/ 1205461 w 2992697"/>
                <a:gd name="connsiteY1030" fmla="*/ 584880 h 1030680"/>
                <a:gd name="connsiteX1031" fmla="*/ 1216016 w 2992697"/>
                <a:gd name="connsiteY1031" fmla="*/ 599781 h 1030680"/>
                <a:gd name="connsiteX1032" fmla="*/ 1222225 w 2992697"/>
                <a:gd name="connsiteY1032" fmla="*/ 618719 h 1030680"/>
                <a:gd name="connsiteX1033" fmla="*/ 1225329 w 2992697"/>
                <a:gd name="connsiteY1033" fmla="*/ 640760 h 1030680"/>
                <a:gd name="connsiteX1034" fmla="*/ 1222225 w 2992697"/>
                <a:gd name="connsiteY1034" fmla="*/ 640760 h 1030680"/>
                <a:gd name="connsiteX1035" fmla="*/ 1222225 w 2992697"/>
                <a:gd name="connsiteY1035" fmla="*/ 646038 h 1030680"/>
                <a:gd name="connsiteX1036" fmla="*/ 1193043 w 2992697"/>
                <a:gd name="connsiteY1036" fmla="*/ 649142 h 1030680"/>
                <a:gd name="connsiteX1037" fmla="*/ 1193043 w 2992697"/>
                <a:gd name="connsiteY1037" fmla="*/ 628963 h 1030680"/>
                <a:gd name="connsiteX1038" fmla="*/ 1189007 w 2992697"/>
                <a:gd name="connsiteY1038" fmla="*/ 625859 h 1030680"/>
                <a:gd name="connsiteX1039" fmla="*/ 1185903 w 2992697"/>
                <a:gd name="connsiteY1039" fmla="*/ 623686 h 1030680"/>
                <a:gd name="connsiteX1040" fmla="*/ 1183730 w 2992697"/>
                <a:gd name="connsiteY1040" fmla="*/ 621513 h 1030680"/>
                <a:gd name="connsiteX1041" fmla="*/ 1178452 w 2992697"/>
                <a:gd name="connsiteY1041" fmla="*/ 618408 h 1030680"/>
                <a:gd name="connsiteX1042" fmla="*/ 1172243 w 2992697"/>
                <a:gd name="connsiteY1042" fmla="*/ 616235 h 1030680"/>
                <a:gd name="connsiteX1043" fmla="*/ 1163861 w 2992697"/>
                <a:gd name="connsiteY1043" fmla="*/ 621513 h 1030680"/>
                <a:gd name="connsiteX1044" fmla="*/ 1152375 w 2992697"/>
                <a:gd name="connsiteY1044" fmla="*/ 625859 h 1030680"/>
                <a:gd name="connsiteX1045" fmla="*/ 1139957 w 2992697"/>
                <a:gd name="connsiteY1045" fmla="*/ 626790 h 1030680"/>
                <a:gd name="connsiteX1046" fmla="*/ 1128470 w 2992697"/>
                <a:gd name="connsiteY1046" fmla="*/ 631136 h 1030680"/>
                <a:gd name="connsiteX1047" fmla="*/ 1122262 w 2992697"/>
                <a:gd name="connsiteY1047" fmla="*/ 636414 h 1030680"/>
                <a:gd name="connsiteX1048" fmla="*/ 1128470 w 2992697"/>
                <a:gd name="connsiteY1048" fmla="*/ 636414 h 1030680"/>
                <a:gd name="connsiteX1049" fmla="*/ 1137784 w 2992697"/>
                <a:gd name="connsiteY1049" fmla="*/ 636414 h 1030680"/>
                <a:gd name="connsiteX1050" fmla="*/ 1152375 w 2992697"/>
                <a:gd name="connsiteY1050" fmla="*/ 634241 h 1030680"/>
                <a:gd name="connsiteX1051" fmla="*/ 1169139 w 2992697"/>
                <a:gd name="connsiteY1051" fmla="*/ 633309 h 1030680"/>
                <a:gd name="connsiteX1052" fmla="*/ 1169139 w 2992697"/>
                <a:gd name="connsiteY1052" fmla="*/ 640760 h 1030680"/>
                <a:gd name="connsiteX1053" fmla="*/ 1132506 w 2992697"/>
                <a:gd name="connsiteY1053" fmla="*/ 653488 h 1030680"/>
                <a:gd name="connsiteX1054" fmla="*/ 1132506 w 2992697"/>
                <a:gd name="connsiteY1054" fmla="*/ 656593 h 1030680"/>
                <a:gd name="connsiteX1055" fmla="*/ 1141820 w 2992697"/>
                <a:gd name="connsiteY1055" fmla="*/ 656593 h 1030680"/>
                <a:gd name="connsiteX1056" fmla="*/ 1147097 w 2992697"/>
                <a:gd name="connsiteY1056" fmla="*/ 655662 h 1030680"/>
                <a:gd name="connsiteX1057" fmla="*/ 1154548 w 2992697"/>
                <a:gd name="connsiteY1057" fmla="*/ 653488 h 1030680"/>
                <a:gd name="connsiteX1058" fmla="*/ 1161999 w 2992697"/>
                <a:gd name="connsiteY1058" fmla="*/ 651315 h 1030680"/>
                <a:gd name="connsiteX1059" fmla="*/ 1169449 w 2992697"/>
                <a:gd name="connsiteY1059" fmla="*/ 649142 h 1030680"/>
                <a:gd name="connsiteX1060" fmla="*/ 1171622 w 2992697"/>
                <a:gd name="connsiteY1060" fmla="*/ 658766 h 1030680"/>
                <a:gd name="connsiteX1061" fmla="*/ 1179073 w 2992697"/>
                <a:gd name="connsiteY1061" fmla="*/ 663112 h 1030680"/>
                <a:gd name="connsiteX1062" fmla="*/ 1186524 w 2992697"/>
                <a:gd name="connsiteY1062" fmla="*/ 664044 h 1030680"/>
                <a:gd name="connsiteX1063" fmla="*/ 1198942 w 2992697"/>
                <a:gd name="connsiteY1063" fmla="*/ 663112 h 1030680"/>
                <a:gd name="connsiteX1064" fmla="*/ 1213533 w 2992697"/>
                <a:gd name="connsiteY1064" fmla="*/ 663112 h 1030680"/>
                <a:gd name="connsiteX1065" fmla="*/ 1213533 w 2992697"/>
                <a:gd name="connsiteY1065" fmla="*/ 666217 h 1030680"/>
                <a:gd name="connsiteX1066" fmla="*/ 1209497 w 2992697"/>
                <a:gd name="connsiteY1066" fmla="*/ 666217 h 1030680"/>
                <a:gd name="connsiteX1067" fmla="*/ 1189628 w 2992697"/>
                <a:gd name="connsiteY1067" fmla="*/ 685154 h 1030680"/>
                <a:gd name="connsiteX1068" fmla="*/ 1167587 w 2992697"/>
                <a:gd name="connsiteY1068" fmla="*/ 703160 h 1030680"/>
                <a:gd name="connsiteX1069" fmla="*/ 1145545 w 2992697"/>
                <a:gd name="connsiteY1069" fmla="*/ 718061 h 1030680"/>
                <a:gd name="connsiteX1070" fmla="*/ 1120399 w 2992697"/>
                <a:gd name="connsiteY1070" fmla="*/ 730789 h 1030680"/>
                <a:gd name="connsiteX1071" fmla="*/ 1093390 w 2992697"/>
                <a:gd name="connsiteY1071" fmla="*/ 736067 h 1030680"/>
                <a:gd name="connsiteX1072" fmla="*/ 1062035 w 2992697"/>
                <a:gd name="connsiteY1072" fmla="*/ 735136 h 1030680"/>
                <a:gd name="connsiteX1073" fmla="*/ 1062035 w 2992697"/>
                <a:gd name="connsiteY1073" fmla="*/ 740413 h 1030680"/>
                <a:gd name="connsiteX1074" fmla="*/ 1062035 w 2992697"/>
                <a:gd name="connsiteY1074" fmla="*/ 745691 h 1030680"/>
                <a:gd name="connsiteX1075" fmla="*/ 1059862 w 2992697"/>
                <a:gd name="connsiteY1075" fmla="*/ 750037 h 1030680"/>
                <a:gd name="connsiteX1076" fmla="*/ 1057689 w 2992697"/>
                <a:gd name="connsiteY1076" fmla="*/ 750968 h 1030680"/>
                <a:gd name="connsiteX1077" fmla="*/ 1056757 w 2992697"/>
                <a:gd name="connsiteY1077" fmla="*/ 750968 h 1030680"/>
                <a:gd name="connsiteX1078" fmla="*/ 1054584 w 2992697"/>
                <a:gd name="connsiteY1078" fmla="*/ 753142 h 1030680"/>
                <a:gd name="connsiteX1079" fmla="*/ 1050548 w 2992697"/>
                <a:gd name="connsiteY1079" fmla="*/ 755315 h 1030680"/>
                <a:gd name="connsiteX1080" fmla="*/ 1047444 w 2992697"/>
                <a:gd name="connsiteY1080" fmla="*/ 757488 h 1030680"/>
                <a:gd name="connsiteX1081" fmla="*/ 1045271 w 2992697"/>
                <a:gd name="connsiteY1081" fmla="*/ 758419 h 1030680"/>
                <a:gd name="connsiteX1082" fmla="*/ 1042166 w 2992697"/>
                <a:gd name="connsiteY1082" fmla="*/ 762765 h 1030680"/>
                <a:gd name="connsiteX1083" fmla="*/ 1038131 w 2992697"/>
                <a:gd name="connsiteY1083" fmla="*/ 773321 h 1030680"/>
                <a:gd name="connsiteX1084" fmla="*/ 1035957 w 2992697"/>
                <a:gd name="connsiteY1084" fmla="*/ 786980 h 1030680"/>
                <a:gd name="connsiteX1085" fmla="*/ 1032853 w 2992697"/>
                <a:gd name="connsiteY1085" fmla="*/ 795362 h 1030680"/>
                <a:gd name="connsiteX1086" fmla="*/ 1023540 w 2992697"/>
                <a:gd name="connsiteY1086" fmla="*/ 804986 h 1030680"/>
                <a:gd name="connsiteX1087" fmla="*/ 1008017 w 2992697"/>
                <a:gd name="connsiteY1087" fmla="*/ 815541 h 1030680"/>
                <a:gd name="connsiteX1088" fmla="*/ 987218 w 2992697"/>
                <a:gd name="connsiteY1088" fmla="*/ 825165 h 1030680"/>
                <a:gd name="connsiteX1089" fmla="*/ 969522 w 2992697"/>
                <a:gd name="connsiteY1089" fmla="*/ 832616 h 1030680"/>
                <a:gd name="connsiteX1090" fmla="*/ 952758 w 2992697"/>
                <a:gd name="connsiteY1090" fmla="*/ 836962 h 1030680"/>
                <a:gd name="connsiteX1091" fmla="*/ 952758 w 2992697"/>
                <a:gd name="connsiteY1091" fmla="*/ 832616 h 1030680"/>
                <a:gd name="connsiteX1092" fmla="*/ 952758 w 2992697"/>
                <a:gd name="connsiteY1092" fmla="*/ 829511 h 1030680"/>
                <a:gd name="connsiteX1093" fmla="*/ 950585 w 2992697"/>
                <a:gd name="connsiteY1093" fmla="*/ 829511 h 1030680"/>
                <a:gd name="connsiteX1094" fmla="*/ 950585 w 2992697"/>
                <a:gd name="connsiteY1094" fmla="*/ 827338 h 1030680"/>
                <a:gd name="connsiteX1095" fmla="*/ 949654 w 2992697"/>
                <a:gd name="connsiteY1095" fmla="*/ 825165 h 1030680"/>
                <a:gd name="connsiteX1096" fmla="*/ 947480 w 2992697"/>
                <a:gd name="connsiteY1096" fmla="*/ 840066 h 1030680"/>
                <a:gd name="connsiteX1097" fmla="*/ 942203 w 2992697"/>
                <a:gd name="connsiteY1097" fmla="*/ 852795 h 1030680"/>
                <a:gd name="connsiteX1098" fmla="*/ 938167 w 2992697"/>
                <a:gd name="connsiteY1098" fmla="*/ 864281 h 1030680"/>
                <a:gd name="connsiteX1099" fmla="*/ 932890 w 2992697"/>
                <a:gd name="connsiteY1099" fmla="*/ 874836 h 1030680"/>
                <a:gd name="connsiteX1100" fmla="*/ 928854 w 2992697"/>
                <a:gd name="connsiteY1100" fmla="*/ 889738 h 1030680"/>
                <a:gd name="connsiteX1101" fmla="*/ 932890 w 2992697"/>
                <a:gd name="connsiteY1101" fmla="*/ 891911 h 1030680"/>
                <a:gd name="connsiteX1102" fmla="*/ 932890 w 2992697"/>
                <a:gd name="connsiteY1102" fmla="*/ 894084 h 1030680"/>
                <a:gd name="connsiteX1103" fmla="*/ 935063 w 2992697"/>
                <a:gd name="connsiteY1103" fmla="*/ 894084 h 1030680"/>
                <a:gd name="connsiteX1104" fmla="*/ 935063 w 2992697"/>
                <a:gd name="connsiteY1104" fmla="*/ 894084 h 1030680"/>
                <a:gd name="connsiteX1105" fmla="*/ 935063 w 2992697"/>
                <a:gd name="connsiteY1105" fmla="*/ 896257 h 1030680"/>
                <a:gd name="connsiteX1106" fmla="*/ 932890 w 2992697"/>
                <a:gd name="connsiteY1106" fmla="*/ 897188 h 1030680"/>
                <a:gd name="connsiteX1107" fmla="*/ 928854 w 2992697"/>
                <a:gd name="connsiteY1107" fmla="*/ 901535 h 1030680"/>
                <a:gd name="connsiteX1108" fmla="*/ 925749 w 2992697"/>
                <a:gd name="connsiteY1108" fmla="*/ 903708 h 1030680"/>
                <a:gd name="connsiteX1109" fmla="*/ 922645 w 2992697"/>
                <a:gd name="connsiteY1109" fmla="*/ 906812 h 1030680"/>
                <a:gd name="connsiteX1110" fmla="*/ 918609 w 2992697"/>
                <a:gd name="connsiteY1110" fmla="*/ 908985 h 1030680"/>
                <a:gd name="connsiteX1111" fmla="*/ 916436 w 2992697"/>
                <a:gd name="connsiteY1111" fmla="*/ 912090 h 1030680"/>
                <a:gd name="connsiteX1112" fmla="*/ 913331 w 2992697"/>
                <a:gd name="connsiteY1112" fmla="*/ 917367 h 1030680"/>
                <a:gd name="connsiteX1113" fmla="*/ 905881 w 2992697"/>
                <a:gd name="connsiteY1113" fmla="*/ 938478 h 1030680"/>
                <a:gd name="connsiteX1114" fmla="*/ 900603 w 2992697"/>
                <a:gd name="connsiteY1114" fmla="*/ 960519 h 1030680"/>
                <a:gd name="connsiteX1115" fmla="*/ 898430 w 2992697"/>
                <a:gd name="connsiteY1115" fmla="*/ 985976 h 1030680"/>
                <a:gd name="connsiteX1116" fmla="*/ 894394 w 2992697"/>
                <a:gd name="connsiteY1116" fmla="*/ 1010191 h 1030680"/>
                <a:gd name="connsiteX1117" fmla="*/ 889117 w 2992697"/>
                <a:gd name="connsiteY1117" fmla="*/ 1032232 h 1030680"/>
                <a:gd name="connsiteX1118" fmla="*/ 886012 w 2992697"/>
                <a:gd name="connsiteY1118" fmla="*/ 1030059 h 1030680"/>
                <a:gd name="connsiteX1119" fmla="*/ 886012 w 2992697"/>
                <a:gd name="connsiteY1119" fmla="*/ 1030059 h 1030680"/>
                <a:gd name="connsiteX1120" fmla="*/ 883839 w 2992697"/>
                <a:gd name="connsiteY1120" fmla="*/ 1030059 h 1030680"/>
                <a:gd name="connsiteX1121" fmla="*/ 883839 w 2992697"/>
                <a:gd name="connsiteY1121" fmla="*/ 1027886 h 1030680"/>
                <a:gd name="connsiteX1122" fmla="*/ 881666 w 2992697"/>
                <a:gd name="connsiteY1122" fmla="*/ 1027886 h 1030680"/>
                <a:gd name="connsiteX1123" fmla="*/ 876388 w 2992697"/>
                <a:gd name="connsiteY1123" fmla="*/ 1024782 h 1030680"/>
                <a:gd name="connsiteX1124" fmla="*/ 867075 w 2992697"/>
                <a:gd name="connsiteY1124" fmla="*/ 1017331 h 1030680"/>
                <a:gd name="connsiteX1125" fmla="*/ 852484 w 2992697"/>
                <a:gd name="connsiteY1125" fmla="*/ 1005844 h 1030680"/>
                <a:gd name="connsiteX1126" fmla="*/ 835720 w 2992697"/>
                <a:gd name="connsiteY1126" fmla="*/ 996221 h 1030680"/>
                <a:gd name="connsiteX1127" fmla="*/ 820198 w 2992697"/>
                <a:gd name="connsiteY1127" fmla="*/ 985665 h 1030680"/>
                <a:gd name="connsiteX1128" fmla="*/ 807780 w 2992697"/>
                <a:gd name="connsiteY1128" fmla="*/ 976042 h 1030680"/>
                <a:gd name="connsiteX1129" fmla="*/ 796294 w 2992697"/>
                <a:gd name="connsiteY1129" fmla="*/ 970764 h 1030680"/>
                <a:gd name="connsiteX1130" fmla="*/ 793189 w 2992697"/>
                <a:gd name="connsiteY1130" fmla="*/ 968591 h 1030680"/>
                <a:gd name="connsiteX1131" fmla="*/ 789153 w 2992697"/>
                <a:gd name="connsiteY1131" fmla="*/ 928543 h 1030680"/>
                <a:gd name="connsiteX1132" fmla="*/ 786980 w 2992697"/>
                <a:gd name="connsiteY1132" fmla="*/ 924197 h 1030680"/>
                <a:gd name="connsiteX1133" fmla="*/ 781703 w 2992697"/>
                <a:gd name="connsiteY1133" fmla="*/ 921093 h 1030680"/>
                <a:gd name="connsiteX1134" fmla="*/ 778598 w 2992697"/>
                <a:gd name="connsiteY1134" fmla="*/ 918920 h 1030680"/>
                <a:gd name="connsiteX1135" fmla="*/ 772389 w 2992697"/>
                <a:gd name="connsiteY1135" fmla="*/ 914573 h 1030680"/>
                <a:gd name="connsiteX1136" fmla="*/ 769285 w 2992697"/>
                <a:gd name="connsiteY1136" fmla="*/ 911469 h 1030680"/>
                <a:gd name="connsiteX1137" fmla="*/ 772389 w 2992697"/>
                <a:gd name="connsiteY1137" fmla="*/ 909296 h 1030680"/>
                <a:gd name="connsiteX1138" fmla="*/ 772389 w 2992697"/>
                <a:gd name="connsiteY1138" fmla="*/ 907123 h 1030680"/>
                <a:gd name="connsiteX1139" fmla="*/ 774562 w 2992697"/>
                <a:gd name="connsiteY1139" fmla="*/ 906191 h 1030680"/>
                <a:gd name="connsiteX1140" fmla="*/ 774562 w 2992697"/>
                <a:gd name="connsiteY1140" fmla="*/ 906191 h 1030680"/>
                <a:gd name="connsiteX1141" fmla="*/ 776735 w 2992697"/>
                <a:gd name="connsiteY1141" fmla="*/ 901845 h 1030680"/>
                <a:gd name="connsiteX1142" fmla="*/ 778908 w 2992697"/>
                <a:gd name="connsiteY1142" fmla="*/ 898741 h 1030680"/>
                <a:gd name="connsiteX1143" fmla="*/ 769595 w 2992697"/>
                <a:gd name="connsiteY1143" fmla="*/ 898741 h 1030680"/>
                <a:gd name="connsiteX1144" fmla="*/ 764317 w 2992697"/>
                <a:gd name="connsiteY1144" fmla="*/ 898741 h 1030680"/>
                <a:gd name="connsiteX1145" fmla="*/ 760282 w 2992697"/>
                <a:gd name="connsiteY1145" fmla="*/ 898741 h 1030680"/>
                <a:gd name="connsiteX1146" fmla="*/ 758109 w 2992697"/>
                <a:gd name="connsiteY1146" fmla="*/ 896567 h 1030680"/>
                <a:gd name="connsiteX1147" fmla="*/ 757177 w 2992697"/>
                <a:gd name="connsiteY1147" fmla="*/ 893463 h 1030680"/>
                <a:gd name="connsiteX1148" fmla="*/ 753141 w 2992697"/>
                <a:gd name="connsiteY1148" fmla="*/ 887254 h 1030680"/>
                <a:gd name="connsiteX1149" fmla="*/ 750968 w 2992697"/>
                <a:gd name="connsiteY1149" fmla="*/ 884150 h 1030680"/>
                <a:gd name="connsiteX1150" fmla="*/ 750968 w 2992697"/>
                <a:gd name="connsiteY1150" fmla="*/ 879803 h 1030680"/>
                <a:gd name="connsiteX1151" fmla="*/ 750968 w 2992697"/>
                <a:gd name="connsiteY1151" fmla="*/ 878872 h 1030680"/>
                <a:gd name="connsiteX1152" fmla="*/ 750968 w 2992697"/>
                <a:gd name="connsiteY1152" fmla="*/ 874526 h 1030680"/>
                <a:gd name="connsiteX1153" fmla="*/ 753141 w 2992697"/>
                <a:gd name="connsiteY1153" fmla="*/ 871421 h 1030680"/>
                <a:gd name="connsiteX1154" fmla="*/ 753141 w 2992697"/>
                <a:gd name="connsiteY1154" fmla="*/ 867075 h 1030680"/>
                <a:gd name="connsiteX1155" fmla="*/ 742586 w 2992697"/>
                <a:gd name="connsiteY1155" fmla="*/ 867075 h 1030680"/>
                <a:gd name="connsiteX1156" fmla="*/ 742586 w 2992697"/>
                <a:gd name="connsiteY1156" fmla="*/ 861798 h 1030680"/>
                <a:gd name="connsiteX1157" fmla="*/ 743518 w 2992697"/>
                <a:gd name="connsiteY1157" fmla="*/ 856520 h 1030680"/>
                <a:gd name="connsiteX1158" fmla="*/ 745691 w 2992697"/>
                <a:gd name="connsiteY1158" fmla="*/ 854347 h 1030680"/>
                <a:gd name="connsiteX1159" fmla="*/ 745691 w 2992697"/>
                <a:gd name="connsiteY1159" fmla="*/ 850622 h 1030680"/>
                <a:gd name="connsiteX1160" fmla="*/ 747864 w 2992697"/>
                <a:gd name="connsiteY1160" fmla="*/ 847517 h 1030680"/>
                <a:gd name="connsiteX1161" fmla="*/ 750037 w 2992697"/>
                <a:gd name="connsiteY1161" fmla="*/ 842239 h 1030680"/>
                <a:gd name="connsiteX1162" fmla="*/ 743828 w 2992697"/>
                <a:gd name="connsiteY1162" fmla="*/ 842239 h 1030680"/>
                <a:gd name="connsiteX1163" fmla="*/ 737619 w 2992697"/>
                <a:gd name="connsiteY1163" fmla="*/ 842239 h 1030680"/>
                <a:gd name="connsiteX1164" fmla="*/ 734515 w 2992697"/>
                <a:gd name="connsiteY1164" fmla="*/ 840066 h 1030680"/>
                <a:gd name="connsiteX1165" fmla="*/ 728306 w 2992697"/>
                <a:gd name="connsiteY1165" fmla="*/ 837893 h 1030680"/>
                <a:gd name="connsiteX1166" fmla="*/ 727375 w 2992697"/>
                <a:gd name="connsiteY1166" fmla="*/ 810574 h 1030680"/>
                <a:gd name="connsiteX1167" fmla="*/ 725201 w 2992697"/>
                <a:gd name="connsiteY1167" fmla="*/ 785117 h 1030680"/>
                <a:gd name="connsiteX1168" fmla="*/ 725201 w 2992697"/>
                <a:gd name="connsiteY1168" fmla="*/ 760903 h 1030680"/>
                <a:gd name="connsiteX1169" fmla="*/ 732652 w 2992697"/>
                <a:gd name="connsiteY1169" fmla="*/ 736688 h 1030680"/>
                <a:gd name="connsiteX1170" fmla="*/ 740103 w 2992697"/>
                <a:gd name="connsiteY1170" fmla="*/ 726133 h 1030680"/>
                <a:gd name="connsiteX1171" fmla="*/ 749416 w 2992697"/>
                <a:gd name="connsiteY1171" fmla="*/ 718682 h 1030680"/>
                <a:gd name="connsiteX1172" fmla="*/ 756867 w 2992697"/>
                <a:gd name="connsiteY1172" fmla="*/ 712473 h 1030680"/>
                <a:gd name="connsiteX1173" fmla="*/ 762144 w 2992697"/>
                <a:gd name="connsiteY1173" fmla="*/ 704091 h 1030680"/>
                <a:gd name="connsiteX1174" fmla="*/ 767422 w 2992697"/>
                <a:gd name="connsiteY1174" fmla="*/ 692605 h 1030680"/>
                <a:gd name="connsiteX1175" fmla="*/ 769595 w 2992697"/>
                <a:gd name="connsiteY1175" fmla="*/ 672426 h 1030680"/>
                <a:gd name="connsiteX1176" fmla="*/ 765559 w 2992697"/>
                <a:gd name="connsiteY1176" fmla="*/ 672426 h 1030680"/>
                <a:gd name="connsiteX1177" fmla="*/ 762455 w 2992697"/>
                <a:gd name="connsiteY1177" fmla="*/ 676772 h 1030680"/>
                <a:gd name="connsiteX1178" fmla="*/ 758419 w 2992697"/>
                <a:gd name="connsiteY1178" fmla="*/ 677703 h 1030680"/>
                <a:gd name="connsiteX1179" fmla="*/ 757488 w 2992697"/>
                <a:gd name="connsiteY1179" fmla="*/ 677703 h 1030680"/>
                <a:gd name="connsiteX1180" fmla="*/ 753452 w 2992697"/>
                <a:gd name="connsiteY1180" fmla="*/ 677703 h 1030680"/>
                <a:gd name="connsiteX1181" fmla="*/ 750347 w 2992697"/>
                <a:gd name="connsiteY1181" fmla="*/ 676772 h 1030680"/>
                <a:gd name="connsiteX1182" fmla="*/ 735757 w 2992697"/>
                <a:gd name="connsiteY1182" fmla="*/ 672426 h 1030680"/>
                <a:gd name="connsiteX1183" fmla="*/ 724270 w 2992697"/>
                <a:gd name="connsiteY1183" fmla="*/ 664975 h 1030680"/>
                <a:gd name="connsiteX1184" fmla="*/ 716819 w 2992697"/>
                <a:gd name="connsiteY1184" fmla="*/ 654420 h 1030680"/>
                <a:gd name="connsiteX1185" fmla="*/ 713715 w 2992697"/>
                <a:gd name="connsiteY1185" fmla="*/ 635483 h 1030680"/>
                <a:gd name="connsiteX1186" fmla="*/ 718992 w 2992697"/>
                <a:gd name="connsiteY1186" fmla="*/ 635483 h 1030680"/>
                <a:gd name="connsiteX1187" fmla="*/ 718992 w 2992697"/>
                <a:gd name="connsiteY1187" fmla="*/ 632378 h 1030680"/>
                <a:gd name="connsiteX1188" fmla="*/ 728306 w 2992697"/>
                <a:gd name="connsiteY1188" fmla="*/ 637656 h 1030680"/>
                <a:gd name="connsiteX1189" fmla="*/ 738861 w 2992697"/>
                <a:gd name="connsiteY1189" fmla="*/ 645106 h 1030680"/>
                <a:gd name="connsiteX1190" fmla="*/ 748174 w 2992697"/>
                <a:gd name="connsiteY1190" fmla="*/ 648211 h 1030680"/>
                <a:gd name="connsiteX1191" fmla="*/ 758729 w 2992697"/>
                <a:gd name="connsiteY1191" fmla="*/ 648211 h 1030680"/>
                <a:gd name="connsiteX1192" fmla="*/ 758729 w 2992697"/>
                <a:gd name="connsiteY1192" fmla="*/ 647280 h 1030680"/>
                <a:gd name="connsiteX1193" fmla="*/ 760903 w 2992697"/>
                <a:gd name="connsiteY1193" fmla="*/ 645106 h 1030680"/>
                <a:gd name="connsiteX1194" fmla="*/ 760903 w 2992697"/>
                <a:gd name="connsiteY1194" fmla="*/ 645106 h 1030680"/>
                <a:gd name="connsiteX1195" fmla="*/ 760903 w 2992697"/>
                <a:gd name="connsiteY1195" fmla="*/ 642623 h 1030680"/>
                <a:gd name="connsiteX1196" fmla="*/ 763076 w 2992697"/>
                <a:gd name="connsiteY1196" fmla="*/ 639518 h 1030680"/>
                <a:gd name="connsiteX1197" fmla="*/ 743207 w 2992697"/>
                <a:gd name="connsiteY1197" fmla="*/ 624617 h 1030680"/>
                <a:gd name="connsiteX1198" fmla="*/ 726443 w 2992697"/>
                <a:gd name="connsiteY1198" fmla="*/ 603507 h 1030680"/>
                <a:gd name="connsiteX1199" fmla="*/ 721166 w 2992697"/>
                <a:gd name="connsiteY1199" fmla="*/ 605680 h 1030680"/>
                <a:gd name="connsiteX1200" fmla="*/ 717130 w 2992697"/>
                <a:gd name="connsiteY1200" fmla="*/ 607853 h 1030680"/>
                <a:gd name="connsiteX1201" fmla="*/ 711852 w 2992697"/>
                <a:gd name="connsiteY1201" fmla="*/ 610026 h 1030680"/>
                <a:gd name="connsiteX1202" fmla="*/ 706575 w 2992697"/>
                <a:gd name="connsiteY1202" fmla="*/ 610957 h 1030680"/>
                <a:gd name="connsiteX1203" fmla="*/ 702539 w 2992697"/>
                <a:gd name="connsiteY1203" fmla="*/ 607853 h 1030680"/>
                <a:gd name="connsiteX1204" fmla="*/ 701608 w 2992697"/>
                <a:gd name="connsiteY1204" fmla="*/ 605680 h 1030680"/>
                <a:gd name="connsiteX1205" fmla="*/ 699434 w 2992697"/>
                <a:gd name="connsiteY1205" fmla="*/ 602575 h 1030680"/>
                <a:gd name="connsiteX1206" fmla="*/ 697261 w 2992697"/>
                <a:gd name="connsiteY1206" fmla="*/ 600402 h 1030680"/>
                <a:gd name="connsiteX1207" fmla="*/ 694157 w 2992697"/>
                <a:gd name="connsiteY1207" fmla="*/ 595125 h 1030680"/>
                <a:gd name="connsiteX1208" fmla="*/ 704712 w 2992697"/>
                <a:gd name="connsiteY1208" fmla="*/ 583638 h 1030680"/>
                <a:gd name="connsiteX1209" fmla="*/ 706885 w 2992697"/>
                <a:gd name="connsiteY1209" fmla="*/ 567805 h 1030680"/>
                <a:gd name="connsiteX1210" fmla="*/ 704712 w 2992697"/>
                <a:gd name="connsiteY1210" fmla="*/ 546695 h 1030680"/>
                <a:gd name="connsiteX1211" fmla="*/ 699434 w 2992697"/>
                <a:gd name="connsiteY1211" fmla="*/ 524653 h 1030680"/>
                <a:gd name="connsiteX1212" fmla="*/ 690121 w 2992697"/>
                <a:gd name="connsiteY1212" fmla="*/ 501370 h 1030680"/>
                <a:gd name="connsiteX1213" fmla="*/ 679566 w 2992697"/>
                <a:gd name="connsiteY1213" fmla="*/ 479328 h 1030680"/>
                <a:gd name="connsiteX1214" fmla="*/ 665906 w 2992697"/>
                <a:gd name="connsiteY1214" fmla="*/ 459149 h 1030680"/>
                <a:gd name="connsiteX1215" fmla="*/ 655351 w 2992697"/>
                <a:gd name="connsiteY1215" fmla="*/ 440212 h 1030680"/>
                <a:gd name="connsiteX1216" fmla="*/ 646038 w 2992697"/>
                <a:gd name="connsiteY1216" fmla="*/ 425311 h 1030680"/>
                <a:gd name="connsiteX1217" fmla="*/ 623996 w 2992697"/>
                <a:gd name="connsiteY1217" fmla="*/ 410409 h 1030680"/>
                <a:gd name="connsiteX1218" fmla="*/ 598850 w 2992697"/>
                <a:gd name="connsiteY1218" fmla="*/ 405132 h 1030680"/>
                <a:gd name="connsiteX1219" fmla="*/ 572772 w 2992697"/>
                <a:gd name="connsiteY1219" fmla="*/ 405132 h 1030680"/>
                <a:gd name="connsiteX1220" fmla="*/ 543591 w 2992697"/>
                <a:gd name="connsiteY1220" fmla="*/ 405132 h 1030680"/>
                <a:gd name="connsiteX1221" fmla="*/ 515340 w 2992697"/>
                <a:gd name="connsiteY1221" fmla="*/ 407305 h 1030680"/>
                <a:gd name="connsiteX1222" fmla="*/ 486158 w 2992697"/>
                <a:gd name="connsiteY1222" fmla="*/ 405132 h 1030680"/>
                <a:gd name="connsiteX1223" fmla="*/ 486158 w 2992697"/>
                <a:gd name="connsiteY1223" fmla="*/ 399854 h 1030680"/>
                <a:gd name="connsiteX1224" fmla="*/ 486158 w 2992697"/>
                <a:gd name="connsiteY1224" fmla="*/ 395508 h 1030680"/>
                <a:gd name="connsiteX1225" fmla="*/ 487089 w 2992697"/>
                <a:gd name="connsiteY1225" fmla="*/ 394577 h 1030680"/>
                <a:gd name="connsiteX1226" fmla="*/ 487089 w 2992697"/>
                <a:gd name="connsiteY1226" fmla="*/ 392404 h 1030680"/>
                <a:gd name="connsiteX1227" fmla="*/ 487089 w 2992697"/>
                <a:gd name="connsiteY1227" fmla="*/ 390230 h 1030680"/>
                <a:gd name="connsiteX1228" fmla="*/ 486158 w 2992697"/>
                <a:gd name="connsiteY1228" fmla="*/ 388057 h 1030680"/>
                <a:gd name="connsiteX1229" fmla="*/ 474672 w 2992697"/>
                <a:gd name="connsiteY1229" fmla="*/ 382780 h 1030680"/>
                <a:gd name="connsiteX1230" fmla="*/ 464116 w 2992697"/>
                <a:gd name="connsiteY1230" fmla="*/ 379675 h 1030680"/>
                <a:gd name="connsiteX1231" fmla="*/ 452630 w 2992697"/>
                <a:gd name="connsiteY1231" fmla="*/ 372225 h 1030680"/>
                <a:gd name="connsiteX1232" fmla="*/ 461943 w 2992697"/>
                <a:gd name="connsiteY1232" fmla="*/ 372225 h 1030680"/>
                <a:gd name="connsiteX1233" fmla="*/ 472499 w 2992697"/>
                <a:gd name="connsiteY1233" fmla="*/ 367878 h 1030680"/>
                <a:gd name="connsiteX1234" fmla="*/ 487089 w 2992697"/>
                <a:gd name="connsiteY1234" fmla="*/ 364774 h 1030680"/>
                <a:gd name="connsiteX1235" fmla="*/ 503854 w 2992697"/>
                <a:gd name="connsiteY1235" fmla="*/ 362601 h 1030680"/>
                <a:gd name="connsiteX1236" fmla="*/ 516271 w 2992697"/>
                <a:gd name="connsiteY1236" fmla="*/ 358254 h 1030680"/>
                <a:gd name="connsiteX1237" fmla="*/ 525585 w 2992697"/>
                <a:gd name="connsiteY1237" fmla="*/ 350804 h 1030680"/>
                <a:gd name="connsiteX1238" fmla="*/ 481812 w 2992697"/>
                <a:gd name="connsiteY1238" fmla="*/ 350804 h 1030680"/>
                <a:gd name="connsiteX1239" fmla="*/ 471257 w 2992697"/>
                <a:gd name="connsiteY1239" fmla="*/ 347699 h 1030680"/>
                <a:gd name="connsiteX1240" fmla="*/ 461943 w 2992697"/>
                <a:gd name="connsiteY1240" fmla="*/ 347699 h 1030680"/>
                <a:gd name="connsiteX1241" fmla="*/ 450457 w 2992697"/>
                <a:gd name="connsiteY1241" fmla="*/ 345526 h 1030680"/>
                <a:gd name="connsiteX1242" fmla="*/ 442075 w 2992697"/>
                <a:gd name="connsiteY1242" fmla="*/ 343353 h 1030680"/>
                <a:gd name="connsiteX1243" fmla="*/ 432761 w 2992697"/>
                <a:gd name="connsiteY1243" fmla="*/ 340249 h 1030680"/>
                <a:gd name="connsiteX1244" fmla="*/ 427484 w 2992697"/>
                <a:gd name="connsiteY1244" fmla="*/ 330625 h 1030680"/>
                <a:gd name="connsiteX1245" fmla="*/ 425311 w 2992697"/>
                <a:gd name="connsiteY1245" fmla="*/ 315723 h 1030680"/>
                <a:gd name="connsiteX1246" fmla="*/ 447352 w 2992697"/>
                <a:gd name="connsiteY1246" fmla="*/ 312619 h 1030680"/>
                <a:gd name="connsiteX1247" fmla="*/ 467221 w 2992697"/>
                <a:gd name="connsiteY1247" fmla="*/ 305168 h 1030680"/>
                <a:gd name="connsiteX1248" fmla="*/ 483985 w 2992697"/>
                <a:gd name="connsiteY1248" fmla="*/ 297718 h 1030680"/>
                <a:gd name="connsiteX1249" fmla="*/ 501680 w 2992697"/>
                <a:gd name="connsiteY1249" fmla="*/ 290267 h 1030680"/>
                <a:gd name="connsiteX1250" fmla="*/ 538313 w 2992697"/>
                <a:gd name="connsiteY1250" fmla="*/ 290267 h 1030680"/>
                <a:gd name="connsiteX1251" fmla="*/ 552904 w 2992697"/>
                <a:gd name="connsiteY1251" fmla="*/ 241837 h 1030680"/>
                <a:gd name="connsiteX1252" fmla="*/ 518444 w 2992697"/>
                <a:gd name="connsiteY1252" fmla="*/ 241837 h 1030680"/>
                <a:gd name="connsiteX1253" fmla="*/ 509131 w 2992697"/>
                <a:gd name="connsiteY1253" fmla="*/ 229109 h 1030680"/>
                <a:gd name="connsiteX1254" fmla="*/ 520618 w 2992697"/>
                <a:gd name="connsiteY1254" fmla="*/ 221658 h 1030680"/>
                <a:gd name="connsiteX1255" fmla="*/ 529000 w 2992697"/>
                <a:gd name="connsiteY1255" fmla="*/ 214208 h 1030680"/>
                <a:gd name="connsiteX1256" fmla="*/ 540486 w 2992697"/>
                <a:gd name="connsiteY1256" fmla="*/ 208930 h 1030680"/>
                <a:gd name="connsiteX1257" fmla="*/ 552904 w 2992697"/>
                <a:gd name="connsiteY1257" fmla="*/ 204584 h 1030680"/>
                <a:gd name="connsiteX1258" fmla="*/ 552904 w 2992697"/>
                <a:gd name="connsiteY1258" fmla="*/ 191856 h 1030680"/>
                <a:gd name="connsiteX1259" fmla="*/ 567495 w 2992697"/>
                <a:gd name="connsiteY1259" fmla="*/ 184405 h 1030680"/>
                <a:gd name="connsiteX1260" fmla="*/ 574946 w 2992697"/>
                <a:gd name="connsiteY1260" fmla="*/ 176023 h 1030680"/>
                <a:gd name="connsiteX1261" fmla="*/ 582396 w 2992697"/>
                <a:gd name="connsiteY1261" fmla="*/ 164536 h 1030680"/>
                <a:gd name="connsiteX1262" fmla="*/ 593883 w 2992697"/>
                <a:gd name="connsiteY1262" fmla="*/ 157086 h 1030680"/>
                <a:gd name="connsiteX1263" fmla="*/ 606301 w 2992697"/>
                <a:gd name="connsiteY1263" fmla="*/ 151808 h 1030680"/>
                <a:gd name="connsiteX1264" fmla="*/ 616856 w 2992697"/>
                <a:gd name="connsiteY1264" fmla="*/ 151808 h 1030680"/>
                <a:gd name="connsiteX1265" fmla="*/ 626169 w 2992697"/>
                <a:gd name="connsiteY1265" fmla="*/ 154912 h 1030680"/>
                <a:gd name="connsiteX1266" fmla="*/ 638587 w 2992697"/>
                <a:gd name="connsiteY1266" fmla="*/ 153981 h 1030680"/>
                <a:gd name="connsiteX1267" fmla="*/ 629274 w 2992697"/>
                <a:gd name="connsiteY1267" fmla="*/ 149635 h 1030680"/>
                <a:gd name="connsiteX1268" fmla="*/ 623996 w 2992697"/>
                <a:gd name="connsiteY1268" fmla="*/ 147462 h 1030680"/>
                <a:gd name="connsiteX1269" fmla="*/ 618718 w 2992697"/>
                <a:gd name="connsiteY1269" fmla="*/ 146530 h 1030680"/>
                <a:gd name="connsiteX1270" fmla="*/ 613441 w 2992697"/>
                <a:gd name="connsiteY1270" fmla="*/ 140322 h 1030680"/>
                <a:gd name="connsiteX1271" fmla="*/ 631136 w 2992697"/>
                <a:gd name="connsiteY1271" fmla="*/ 137217 h 1030680"/>
                <a:gd name="connsiteX1272" fmla="*/ 647900 w 2992697"/>
                <a:gd name="connsiteY1272" fmla="*/ 131939 h 1030680"/>
                <a:gd name="connsiteX1273" fmla="*/ 662491 w 2992697"/>
                <a:gd name="connsiteY1273" fmla="*/ 127593 h 1030680"/>
                <a:gd name="connsiteX1274" fmla="*/ 679255 w 2992697"/>
                <a:gd name="connsiteY1274" fmla="*/ 124489 h 1030680"/>
                <a:gd name="connsiteX1275" fmla="*/ 680187 w 2992697"/>
                <a:gd name="connsiteY1275" fmla="*/ 131939 h 1030680"/>
                <a:gd name="connsiteX1276" fmla="*/ 682360 w 2992697"/>
                <a:gd name="connsiteY1276" fmla="*/ 135044 h 1030680"/>
                <a:gd name="connsiteX1277" fmla="*/ 684533 w 2992697"/>
                <a:gd name="connsiteY1277" fmla="*/ 140322 h 1030680"/>
                <a:gd name="connsiteX1278" fmla="*/ 686706 w 2992697"/>
                <a:gd name="connsiteY1278" fmla="*/ 144668 h 1030680"/>
                <a:gd name="connsiteX1279" fmla="*/ 691984 w 2992697"/>
                <a:gd name="connsiteY1279" fmla="*/ 146841 h 1030680"/>
                <a:gd name="connsiteX1280" fmla="*/ 699434 w 2992697"/>
                <a:gd name="connsiteY1280" fmla="*/ 147772 h 1030680"/>
                <a:gd name="connsiteX1281" fmla="*/ 699434 w 2992697"/>
                <a:gd name="connsiteY1281" fmla="*/ 142495 h 1030680"/>
                <a:gd name="connsiteX1282" fmla="*/ 702539 w 2992697"/>
                <a:gd name="connsiteY1282" fmla="*/ 137217 h 1030680"/>
                <a:gd name="connsiteX1283" fmla="*/ 704712 w 2992697"/>
                <a:gd name="connsiteY1283" fmla="*/ 129766 h 1030680"/>
                <a:gd name="connsiteX1284" fmla="*/ 706885 w 2992697"/>
                <a:gd name="connsiteY1284" fmla="*/ 124489 h 1030680"/>
                <a:gd name="connsiteX1285" fmla="*/ 709989 w 2992697"/>
                <a:gd name="connsiteY1285" fmla="*/ 129766 h 1030680"/>
                <a:gd name="connsiteX1286" fmla="*/ 716198 w 2992697"/>
                <a:gd name="connsiteY1286" fmla="*/ 135044 h 1030680"/>
                <a:gd name="connsiteX1287" fmla="*/ 719303 w 2992697"/>
                <a:gd name="connsiteY1287" fmla="*/ 139390 h 1030680"/>
                <a:gd name="connsiteX1288" fmla="*/ 726754 w 2992697"/>
                <a:gd name="connsiteY1288" fmla="*/ 142495 h 1030680"/>
                <a:gd name="connsiteX1289" fmla="*/ 734204 w 2992697"/>
                <a:gd name="connsiteY1289" fmla="*/ 144668 h 1030680"/>
                <a:gd name="connsiteX1290" fmla="*/ 730168 w 2992697"/>
                <a:gd name="connsiteY1290" fmla="*/ 120453 h 1030680"/>
                <a:gd name="connsiteX1291" fmla="*/ 743828 w 2992697"/>
                <a:gd name="connsiteY1291" fmla="*/ 117349 h 1030680"/>
                <a:gd name="connsiteX1292" fmla="*/ 754383 w 2992697"/>
                <a:gd name="connsiteY1292" fmla="*/ 113002 h 1030680"/>
                <a:gd name="connsiteX1293" fmla="*/ 771147 w 2992697"/>
                <a:gd name="connsiteY1293" fmla="*/ 117349 h 1030680"/>
                <a:gd name="connsiteX1294" fmla="*/ 788843 w 2992697"/>
                <a:gd name="connsiteY1294" fmla="*/ 124799 h 1030680"/>
                <a:gd name="connsiteX1295" fmla="*/ 807780 w 2992697"/>
                <a:gd name="connsiteY1295" fmla="*/ 135354 h 1030680"/>
                <a:gd name="connsiteX1296" fmla="*/ 827648 w 2992697"/>
                <a:gd name="connsiteY1296" fmla="*/ 144978 h 1030680"/>
                <a:gd name="connsiteX1297" fmla="*/ 844413 w 2992697"/>
                <a:gd name="connsiteY1297" fmla="*/ 152429 h 1030680"/>
                <a:gd name="connsiteX1298" fmla="*/ 859935 w 2992697"/>
                <a:gd name="connsiteY1298" fmla="*/ 157706 h 1030680"/>
                <a:gd name="connsiteX1299" fmla="*/ 859935 w 2992697"/>
                <a:gd name="connsiteY1299" fmla="*/ 154602 h 1030680"/>
                <a:gd name="connsiteX1300" fmla="*/ 849380 w 2992697"/>
                <a:gd name="connsiteY1300" fmla="*/ 144978 h 1030680"/>
                <a:gd name="connsiteX1301" fmla="*/ 841929 w 2992697"/>
                <a:gd name="connsiteY1301" fmla="*/ 137527 h 1030680"/>
                <a:gd name="connsiteX1302" fmla="*/ 837893 w 2992697"/>
                <a:gd name="connsiteY1302" fmla="*/ 127904 h 1030680"/>
                <a:gd name="connsiteX1303" fmla="*/ 844102 w 2992697"/>
                <a:gd name="connsiteY1303" fmla="*/ 117349 h 1030680"/>
                <a:gd name="connsiteX1304" fmla="*/ 840066 w 2992697"/>
                <a:gd name="connsiteY1304" fmla="*/ 113002 h 1030680"/>
                <a:gd name="connsiteX1305" fmla="*/ 834789 w 2992697"/>
                <a:gd name="connsiteY1305" fmla="*/ 107725 h 1030680"/>
                <a:gd name="connsiteX1306" fmla="*/ 829511 w 2992697"/>
                <a:gd name="connsiteY1306" fmla="*/ 103378 h 1030680"/>
                <a:gd name="connsiteX1307" fmla="*/ 824234 w 2992697"/>
                <a:gd name="connsiteY1307" fmla="*/ 100274 h 1030680"/>
                <a:gd name="connsiteX1308" fmla="*/ 820198 w 2992697"/>
                <a:gd name="connsiteY1308" fmla="*/ 95928 h 1030680"/>
                <a:gd name="connsiteX1309" fmla="*/ 824234 w 2992697"/>
                <a:gd name="connsiteY1309" fmla="*/ 87546 h 1030680"/>
                <a:gd name="connsiteX1310" fmla="*/ 834789 w 2992697"/>
                <a:gd name="connsiteY1310" fmla="*/ 90650 h 1030680"/>
                <a:gd name="connsiteX1311" fmla="*/ 849380 w 2992697"/>
                <a:gd name="connsiteY1311" fmla="*/ 92823 h 1030680"/>
                <a:gd name="connsiteX1312" fmla="*/ 861797 w 2992697"/>
                <a:gd name="connsiteY1312" fmla="*/ 90650 h 1030680"/>
                <a:gd name="connsiteX1313" fmla="*/ 871111 w 2992697"/>
                <a:gd name="connsiteY1313" fmla="*/ 83199 h 1030680"/>
                <a:gd name="connsiteX1314" fmla="*/ 827338 w 2992697"/>
                <a:gd name="connsiteY1314" fmla="*/ 83199 h 1030680"/>
                <a:gd name="connsiteX1315" fmla="*/ 827338 w 2992697"/>
                <a:gd name="connsiteY1315" fmla="*/ 80095 h 1030680"/>
                <a:gd name="connsiteX1316" fmla="*/ 824234 w 2992697"/>
                <a:gd name="connsiteY1316" fmla="*/ 80095 h 1030680"/>
                <a:gd name="connsiteX1317" fmla="*/ 824234 w 2992697"/>
                <a:gd name="connsiteY1317" fmla="*/ 75749 h 1030680"/>
                <a:gd name="connsiteX1318" fmla="*/ 829511 w 2992697"/>
                <a:gd name="connsiteY1318" fmla="*/ 72644 h 1030680"/>
                <a:gd name="connsiteX1319" fmla="*/ 834789 w 2992697"/>
                <a:gd name="connsiteY1319" fmla="*/ 68298 h 1030680"/>
                <a:gd name="connsiteX1320" fmla="*/ 840066 w 2992697"/>
                <a:gd name="connsiteY1320" fmla="*/ 65194 h 1030680"/>
                <a:gd name="connsiteX1321" fmla="*/ 845344 w 2992697"/>
                <a:gd name="connsiteY1321" fmla="*/ 60847 h 1030680"/>
                <a:gd name="connsiteX1322" fmla="*/ 851553 w 2992697"/>
                <a:gd name="connsiteY1322" fmla="*/ 59916 h 1030680"/>
                <a:gd name="connsiteX1323" fmla="*/ 874526 w 2992697"/>
                <a:gd name="connsiteY1323" fmla="*/ 63020 h 1030680"/>
                <a:gd name="connsiteX1324" fmla="*/ 880735 w 2992697"/>
                <a:gd name="connsiteY1324" fmla="*/ 46256 h 1030680"/>
                <a:gd name="connsiteX1325" fmla="*/ 907743 w 2992697"/>
                <a:gd name="connsiteY1325" fmla="*/ 50603 h 1030680"/>
                <a:gd name="connsiteX1326" fmla="*/ 909917 w 2992697"/>
                <a:gd name="connsiteY1326" fmla="*/ 50603 h 1030680"/>
                <a:gd name="connsiteX1327" fmla="*/ 910848 w 2992697"/>
                <a:gd name="connsiteY1327" fmla="*/ 46256 h 1030680"/>
                <a:gd name="connsiteX1328" fmla="*/ 913021 w 2992697"/>
                <a:gd name="connsiteY1328" fmla="*/ 45325 h 1030680"/>
                <a:gd name="connsiteX1329" fmla="*/ 915194 w 2992697"/>
                <a:gd name="connsiteY1329" fmla="*/ 40979 h 1030680"/>
                <a:gd name="connsiteX1330" fmla="*/ 920472 w 2992697"/>
                <a:gd name="connsiteY1330" fmla="*/ 38806 h 1030680"/>
                <a:gd name="connsiteX1331" fmla="*/ 924508 w 2992697"/>
                <a:gd name="connsiteY1331" fmla="*/ 45015 h 1030680"/>
                <a:gd name="connsiteX1332" fmla="*/ 929785 w 2992697"/>
                <a:gd name="connsiteY1332" fmla="*/ 50292 h 1030680"/>
                <a:gd name="connsiteX1333" fmla="*/ 935063 w 2992697"/>
                <a:gd name="connsiteY1333" fmla="*/ 55570 h 1030680"/>
                <a:gd name="connsiteX1334" fmla="*/ 935063 w 2992697"/>
                <a:gd name="connsiteY1334" fmla="*/ 45946 h 1030680"/>
                <a:gd name="connsiteX1335" fmla="*/ 937236 w 2992697"/>
                <a:gd name="connsiteY1335" fmla="*/ 45015 h 1030680"/>
                <a:gd name="connsiteX1336" fmla="*/ 937236 w 2992697"/>
                <a:gd name="connsiteY1336" fmla="*/ 42842 h 1030680"/>
                <a:gd name="connsiteX1337" fmla="*/ 937236 w 2992697"/>
                <a:gd name="connsiteY1337" fmla="*/ 40668 h 1030680"/>
                <a:gd name="connsiteX1338" fmla="*/ 937236 w 2992697"/>
                <a:gd name="connsiteY1338" fmla="*/ 38495 h 1030680"/>
                <a:gd name="connsiteX1339" fmla="*/ 938167 w 2992697"/>
                <a:gd name="connsiteY1339" fmla="*/ 35391 h 1030680"/>
                <a:gd name="connsiteX1340" fmla="*/ 940340 w 2992697"/>
                <a:gd name="connsiteY1340" fmla="*/ 33218 h 1030680"/>
                <a:gd name="connsiteX1341" fmla="*/ 944376 w 2992697"/>
                <a:gd name="connsiteY1341" fmla="*/ 31045 h 1030680"/>
                <a:gd name="connsiteX1342" fmla="*/ 962071 w 2992697"/>
                <a:gd name="connsiteY1342" fmla="*/ 22663 h 1030680"/>
                <a:gd name="connsiteX1343" fmla="*/ 984113 w 2992697"/>
                <a:gd name="connsiteY1343" fmla="*/ 20179 h 1030680"/>
                <a:gd name="connsiteX1344" fmla="*/ 984113 w 2992697"/>
                <a:gd name="connsiteY1344" fmla="*/ 20179 h 1030680"/>
                <a:gd name="connsiteX1345" fmla="*/ 984113 w 2992697"/>
                <a:gd name="connsiteY1345" fmla="*/ 20179 h 1030680"/>
                <a:gd name="connsiteX1346" fmla="*/ 2301024 w 2992697"/>
                <a:gd name="connsiteY1346" fmla="*/ 16764 h 1030680"/>
                <a:gd name="connsiteX1347" fmla="*/ 2311579 w 2992697"/>
                <a:gd name="connsiteY1347" fmla="*/ 19869 h 1030680"/>
                <a:gd name="connsiteX1348" fmla="*/ 2311579 w 2992697"/>
                <a:gd name="connsiteY1348" fmla="*/ 27319 h 1030680"/>
                <a:gd name="connsiteX1349" fmla="*/ 2296057 w 2992697"/>
                <a:gd name="connsiteY1349" fmla="*/ 27319 h 1030680"/>
                <a:gd name="connsiteX1350" fmla="*/ 2301024 w 2992697"/>
                <a:gd name="connsiteY1350" fmla="*/ 16764 h 1030680"/>
                <a:gd name="connsiteX1351" fmla="*/ 2301024 w 2992697"/>
                <a:gd name="connsiteY1351" fmla="*/ 16764 h 1030680"/>
                <a:gd name="connsiteX1352" fmla="*/ 2301024 w 2992697"/>
                <a:gd name="connsiteY1352" fmla="*/ 16764 h 1030680"/>
                <a:gd name="connsiteX1353" fmla="*/ 2792460 w 2992697"/>
                <a:gd name="connsiteY1353" fmla="*/ 0 h 1030680"/>
                <a:gd name="connsiteX1354" fmla="*/ 2797737 w 2992697"/>
                <a:gd name="connsiteY1354" fmla="*/ 3104 h 1030680"/>
                <a:gd name="connsiteX1355" fmla="*/ 2801773 w 2992697"/>
                <a:gd name="connsiteY1355" fmla="*/ 7451 h 1030680"/>
                <a:gd name="connsiteX1356" fmla="*/ 2803946 w 2992697"/>
                <a:gd name="connsiteY1356" fmla="*/ 10555 h 1030680"/>
                <a:gd name="connsiteX1357" fmla="*/ 2804878 w 2992697"/>
                <a:gd name="connsiteY1357" fmla="*/ 16764 h 1030680"/>
                <a:gd name="connsiteX1358" fmla="*/ 2807051 w 2992697"/>
                <a:gd name="connsiteY1358" fmla="*/ 19869 h 1030680"/>
                <a:gd name="connsiteX1359" fmla="*/ 2809224 w 2992697"/>
                <a:gd name="connsiteY1359" fmla="*/ 25146 h 1030680"/>
                <a:gd name="connsiteX1360" fmla="*/ 2812328 w 2992697"/>
                <a:gd name="connsiteY1360" fmla="*/ 27319 h 1030680"/>
                <a:gd name="connsiteX1361" fmla="*/ 2823815 w 2992697"/>
                <a:gd name="connsiteY1361" fmla="*/ 32597 h 1030680"/>
                <a:gd name="connsiteX1362" fmla="*/ 2834370 w 2992697"/>
                <a:gd name="connsiteY1362" fmla="*/ 34770 h 1030680"/>
                <a:gd name="connsiteX1363" fmla="*/ 2841821 w 2992697"/>
                <a:gd name="connsiteY1363" fmla="*/ 34770 h 1030680"/>
                <a:gd name="connsiteX1364" fmla="*/ 2847098 w 2992697"/>
                <a:gd name="connsiteY1364" fmla="*/ 39116 h 1030680"/>
                <a:gd name="connsiteX1365" fmla="*/ 2851134 w 2992697"/>
                <a:gd name="connsiteY1365" fmla="*/ 46567 h 1030680"/>
                <a:gd name="connsiteX1366" fmla="*/ 2853307 w 2992697"/>
                <a:gd name="connsiteY1366" fmla="*/ 61468 h 1030680"/>
                <a:gd name="connsiteX1367" fmla="*/ 2851134 w 2992697"/>
                <a:gd name="connsiteY1367" fmla="*/ 62400 h 1030680"/>
                <a:gd name="connsiteX1368" fmla="*/ 2851134 w 2992697"/>
                <a:gd name="connsiteY1368" fmla="*/ 62400 h 1030680"/>
                <a:gd name="connsiteX1369" fmla="*/ 2851134 w 2992697"/>
                <a:gd name="connsiteY1369" fmla="*/ 64573 h 1030680"/>
                <a:gd name="connsiteX1370" fmla="*/ 2851134 w 2992697"/>
                <a:gd name="connsiteY1370" fmla="*/ 66746 h 1030680"/>
                <a:gd name="connsiteX1371" fmla="*/ 2848961 w 2992697"/>
                <a:gd name="connsiteY1371" fmla="*/ 68919 h 1030680"/>
                <a:gd name="connsiteX1372" fmla="*/ 2825988 w 2992697"/>
                <a:gd name="connsiteY1372" fmla="*/ 68919 h 1030680"/>
                <a:gd name="connsiteX1373" fmla="*/ 2802084 w 2992697"/>
                <a:gd name="connsiteY1373" fmla="*/ 68919 h 1030680"/>
                <a:gd name="connsiteX1374" fmla="*/ 2782215 w 2992697"/>
                <a:gd name="connsiteY1374" fmla="*/ 77301 h 1030680"/>
                <a:gd name="connsiteX1375" fmla="*/ 2778179 w 2992697"/>
                <a:gd name="connsiteY1375" fmla="*/ 79474 h 1030680"/>
                <a:gd name="connsiteX1376" fmla="*/ 2776006 w 2992697"/>
                <a:gd name="connsiteY1376" fmla="*/ 83820 h 1030680"/>
                <a:gd name="connsiteX1377" fmla="*/ 2775075 w 2992697"/>
                <a:gd name="connsiteY1377" fmla="*/ 84752 h 1030680"/>
                <a:gd name="connsiteX1378" fmla="*/ 2772902 w 2992697"/>
                <a:gd name="connsiteY1378" fmla="*/ 86925 h 1030680"/>
                <a:gd name="connsiteX1379" fmla="*/ 2770729 w 2992697"/>
                <a:gd name="connsiteY1379" fmla="*/ 89098 h 1030680"/>
                <a:gd name="connsiteX1380" fmla="*/ 2767624 w 2992697"/>
                <a:gd name="connsiteY1380" fmla="*/ 91271 h 1030680"/>
                <a:gd name="connsiteX1381" fmla="*/ 2761415 w 2992697"/>
                <a:gd name="connsiteY1381" fmla="*/ 94376 h 1030680"/>
                <a:gd name="connsiteX1382" fmla="*/ 2758311 w 2992697"/>
                <a:gd name="connsiteY1382" fmla="*/ 89098 h 1030680"/>
                <a:gd name="connsiteX1383" fmla="*/ 2756137 w 2992697"/>
                <a:gd name="connsiteY1383" fmla="*/ 84752 h 1030680"/>
                <a:gd name="connsiteX1384" fmla="*/ 2753033 w 2992697"/>
                <a:gd name="connsiteY1384" fmla="*/ 81647 h 1030680"/>
                <a:gd name="connsiteX1385" fmla="*/ 2765451 w 2992697"/>
                <a:gd name="connsiteY1385" fmla="*/ 49982 h 1030680"/>
                <a:gd name="connsiteX1386" fmla="*/ 2777869 w 2992697"/>
                <a:gd name="connsiteY1386" fmla="*/ 24525 h 1030680"/>
                <a:gd name="connsiteX1387" fmla="*/ 2792460 w 2992697"/>
                <a:gd name="connsiteY1387" fmla="*/ 0 h 1030680"/>
                <a:gd name="connsiteX1388" fmla="*/ 2792460 w 2992697"/>
                <a:gd name="connsiteY1388" fmla="*/ 0 h 1030680"/>
                <a:gd name="connsiteX1389" fmla="*/ 2792460 w 2992697"/>
                <a:gd name="connsiteY1389" fmla="*/ 0 h 1030680"/>
                <a:gd name="connsiteX1390" fmla="*/ 2665177 w 2992697"/>
                <a:gd name="connsiteY1390" fmla="*/ 0 h 1030680"/>
                <a:gd name="connsiteX1391" fmla="*/ 2674490 w 2992697"/>
                <a:gd name="connsiteY1391" fmla="*/ 9624 h 1030680"/>
                <a:gd name="connsiteX1392" fmla="*/ 2679768 w 2992697"/>
                <a:gd name="connsiteY1392" fmla="*/ 20179 h 1030680"/>
                <a:gd name="connsiteX1393" fmla="*/ 2685046 w 2992697"/>
                <a:gd name="connsiteY1393" fmla="*/ 32907 h 1030680"/>
                <a:gd name="connsiteX1394" fmla="*/ 2675732 w 2992697"/>
                <a:gd name="connsiteY1394" fmla="*/ 32907 h 1030680"/>
                <a:gd name="connsiteX1395" fmla="*/ 2675732 w 2992697"/>
                <a:gd name="connsiteY1395" fmla="*/ 27319 h 1030680"/>
                <a:gd name="connsiteX1396" fmla="*/ 2672628 w 2992697"/>
                <a:gd name="connsiteY1396" fmla="*/ 24215 h 1030680"/>
                <a:gd name="connsiteX1397" fmla="*/ 2668592 w 2992697"/>
                <a:gd name="connsiteY1397" fmla="*/ 19869 h 1030680"/>
                <a:gd name="connsiteX1398" fmla="*/ 2667660 w 2992697"/>
                <a:gd name="connsiteY1398" fmla="*/ 14591 h 1030680"/>
                <a:gd name="connsiteX1399" fmla="*/ 2665487 w 2992697"/>
                <a:gd name="connsiteY1399" fmla="*/ 9313 h 1030680"/>
                <a:gd name="connsiteX1400" fmla="*/ 2665487 w 2992697"/>
                <a:gd name="connsiteY1400" fmla="*/ 0 h 1030680"/>
                <a:gd name="connsiteX1401" fmla="*/ 2665177 w 2992697"/>
                <a:gd name="connsiteY1401" fmla="*/ 0 h 1030680"/>
                <a:gd name="connsiteX1402" fmla="*/ 2665177 w 2992697"/>
                <a:gd name="connsiteY1402" fmla="*/ 0 h 103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</a:cxnLst>
              <a:rect l="l" t="t" r="r" b="b"/>
              <a:pathLst>
                <a:path w="2992697" h="1030680">
                  <a:moveTo>
                    <a:pt x="7140" y="256428"/>
                  </a:moveTo>
                  <a:lnTo>
                    <a:pt x="26077" y="261706"/>
                  </a:lnTo>
                  <a:lnTo>
                    <a:pt x="38495" y="271330"/>
                  </a:lnTo>
                  <a:lnTo>
                    <a:pt x="49050" y="279712"/>
                  </a:lnTo>
                  <a:lnTo>
                    <a:pt x="60537" y="291198"/>
                  </a:lnTo>
                  <a:lnTo>
                    <a:pt x="71092" y="299580"/>
                  </a:lnTo>
                  <a:lnTo>
                    <a:pt x="71092" y="296476"/>
                  </a:lnTo>
                  <a:lnTo>
                    <a:pt x="77301" y="296476"/>
                  </a:lnTo>
                  <a:lnTo>
                    <a:pt x="77301" y="299580"/>
                  </a:lnTo>
                  <a:lnTo>
                    <a:pt x="78232" y="303926"/>
                  </a:lnTo>
                  <a:lnTo>
                    <a:pt x="82268" y="309204"/>
                  </a:lnTo>
                  <a:lnTo>
                    <a:pt x="84441" y="316655"/>
                  </a:lnTo>
                  <a:lnTo>
                    <a:pt x="76991" y="316655"/>
                  </a:lnTo>
                  <a:lnTo>
                    <a:pt x="72955" y="316655"/>
                  </a:lnTo>
                  <a:lnTo>
                    <a:pt x="72955" y="318828"/>
                  </a:lnTo>
                  <a:lnTo>
                    <a:pt x="70782" y="318828"/>
                  </a:lnTo>
                  <a:lnTo>
                    <a:pt x="67677" y="318828"/>
                  </a:lnTo>
                  <a:lnTo>
                    <a:pt x="63641" y="321001"/>
                  </a:lnTo>
                  <a:lnTo>
                    <a:pt x="49050" y="309514"/>
                  </a:lnTo>
                  <a:lnTo>
                    <a:pt x="34460" y="304237"/>
                  </a:lnTo>
                  <a:lnTo>
                    <a:pt x="16764" y="299891"/>
                  </a:lnTo>
                  <a:lnTo>
                    <a:pt x="0" y="291509"/>
                  </a:lnTo>
                  <a:lnTo>
                    <a:pt x="6209" y="286231"/>
                  </a:lnTo>
                  <a:lnTo>
                    <a:pt x="7140" y="280022"/>
                  </a:lnTo>
                  <a:lnTo>
                    <a:pt x="6209" y="274745"/>
                  </a:lnTo>
                  <a:lnTo>
                    <a:pt x="6209" y="266983"/>
                  </a:lnTo>
                  <a:lnTo>
                    <a:pt x="7140" y="256428"/>
                  </a:lnTo>
                  <a:lnTo>
                    <a:pt x="7140" y="256428"/>
                  </a:lnTo>
                  <a:lnTo>
                    <a:pt x="7140" y="256428"/>
                  </a:lnTo>
                  <a:close/>
                  <a:moveTo>
                    <a:pt x="1275001" y="248978"/>
                  </a:moveTo>
                  <a:lnTo>
                    <a:pt x="1279037" y="248978"/>
                  </a:lnTo>
                  <a:lnTo>
                    <a:pt x="1282141" y="249909"/>
                  </a:lnTo>
                  <a:lnTo>
                    <a:pt x="1284314" y="252082"/>
                  </a:lnTo>
                  <a:lnTo>
                    <a:pt x="1286487" y="254255"/>
                  </a:lnTo>
                  <a:lnTo>
                    <a:pt x="1287419" y="256428"/>
                  </a:lnTo>
                  <a:lnTo>
                    <a:pt x="1287419" y="257670"/>
                  </a:lnTo>
                  <a:lnTo>
                    <a:pt x="1287419" y="259843"/>
                  </a:lnTo>
                  <a:lnTo>
                    <a:pt x="1289592" y="264189"/>
                  </a:lnTo>
                  <a:lnTo>
                    <a:pt x="1282141" y="264189"/>
                  </a:lnTo>
                  <a:lnTo>
                    <a:pt x="1279037" y="265121"/>
                  </a:lnTo>
                  <a:lnTo>
                    <a:pt x="1275001" y="265121"/>
                  </a:lnTo>
                  <a:lnTo>
                    <a:pt x="1271896" y="267294"/>
                  </a:lnTo>
                  <a:lnTo>
                    <a:pt x="1265687" y="267294"/>
                  </a:lnTo>
                  <a:lnTo>
                    <a:pt x="1265687" y="264189"/>
                  </a:lnTo>
                  <a:lnTo>
                    <a:pt x="1262583" y="264189"/>
                  </a:lnTo>
                  <a:lnTo>
                    <a:pt x="1262583" y="250530"/>
                  </a:lnTo>
                  <a:lnTo>
                    <a:pt x="1267861" y="250530"/>
                  </a:lnTo>
                  <a:lnTo>
                    <a:pt x="1273138" y="249598"/>
                  </a:lnTo>
                  <a:lnTo>
                    <a:pt x="1275001" y="249598"/>
                  </a:lnTo>
                  <a:lnTo>
                    <a:pt x="1275001" y="248978"/>
                  </a:lnTo>
                  <a:lnTo>
                    <a:pt x="1275001" y="248978"/>
                  </a:lnTo>
                  <a:close/>
                  <a:moveTo>
                    <a:pt x="63641" y="239664"/>
                  </a:moveTo>
                  <a:lnTo>
                    <a:pt x="80405" y="239664"/>
                  </a:lnTo>
                  <a:lnTo>
                    <a:pt x="80405" y="242769"/>
                  </a:lnTo>
                  <a:lnTo>
                    <a:pt x="77301" y="242769"/>
                  </a:lnTo>
                  <a:lnTo>
                    <a:pt x="73265" y="242769"/>
                  </a:lnTo>
                  <a:lnTo>
                    <a:pt x="71092" y="244942"/>
                  </a:lnTo>
                  <a:lnTo>
                    <a:pt x="70161" y="244942"/>
                  </a:lnTo>
                  <a:lnTo>
                    <a:pt x="70161" y="244942"/>
                  </a:lnTo>
                  <a:lnTo>
                    <a:pt x="67988" y="244942"/>
                  </a:lnTo>
                  <a:lnTo>
                    <a:pt x="65815" y="242769"/>
                  </a:lnTo>
                  <a:lnTo>
                    <a:pt x="63641" y="239664"/>
                  </a:lnTo>
                  <a:lnTo>
                    <a:pt x="63641" y="239664"/>
                  </a:lnTo>
                  <a:lnTo>
                    <a:pt x="63641" y="239664"/>
                  </a:lnTo>
                  <a:close/>
                  <a:moveTo>
                    <a:pt x="1790651" y="213276"/>
                  </a:moveTo>
                  <a:lnTo>
                    <a:pt x="1803069" y="213276"/>
                  </a:lnTo>
                  <a:lnTo>
                    <a:pt x="1807105" y="228178"/>
                  </a:lnTo>
                  <a:lnTo>
                    <a:pt x="1810209" y="237801"/>
                  </a:lnTo>
                  <a:lnTo>
                    <a:pt x="1817660" y="242148"/>
                  </a:lnTo>
                  <a:lnTo>
                    <a:pt x="1830078" y="247425"/>
                  </a:lnTo>
                  <a:lnTo>
                    <a:pt x="1824800" y="269467"/>
                  </a:lnTo>
                  <a:lnTo>
                    <a:pt x="1817350" y="291509"/>
                  </a:lnTo>
                  <a:lnTo>
                    <a:pt x="1806794" y="307341"/>
                  </a:lnTo>
                  <a:lnTo>
                    <a:pt x="1806794" y="287162"/>
                  </a:lnTo>
                  <a:lnTo>
                    <a:pt x="1782890" y="287162"/>
                  </a:lnTo>
                  <a:lnTo>
                    <a:pt x="1785063" y="263879"/>
                  </a:lnTo>
                  <a:lnTo>
                    <a:pt x="1787236" y="241837"/>
                  </a:lnTo>
                  <a:lnTo>
                    <a:pt x="1790651" y="213276"/>
                  </a:lnTo>
                  <a:lnTo>
                    <a:pt x="1790651" y="213276"/>
                  </a:lnTo>
                  <a:lnTo>
                    <a:pt x="1790651" y="213276"/>
                  </a:lnTo>
                  <a:close/>
                  <a:moveTo>
                    <a:pt x="2941784" y="165778"/>
                  </a:moveTo>
                  <a:lnTo>
                    <a:pt x="2945820" y="165778"/>
                  </a:lnTo>
                  <a:lnTo>
                    <a:pt x="2945820" y="170124"/>
                  </a:lnTo>
                  <a:lnTo>
                    <a:pt x="2946751" y="175402"/>
                  </a:lnTo>
                  <a:lnTo>
                    <a:pt x="2948925" y="177575"/>
                  </a:lnTo>
                  <a:lnTo>
                    <a:pt x="2951098" y="180679"/>
                  </a:lnTo>
                  <a:lnTo>
                    <a:pt x="2953271" y="182853"/>
                  </a:lnTo>
                  <a:lnTo>
                    <a:pt x="2956375" y="185957"/>
                  </a:lnTo>
                  <a:lnTo>
                    <a:pt x="2960411" y="182853"/>
                  </a:lnTo>
                  <a:lnTo>
                    <a:pt x="2961342" y="178506"/>
                  </a:lnTo>
                  <a:lnTo>
                    <a:pt x="2963515" y="177575"/>
                  </a:lnTo>
                  <a:lnTo>
                    <a:pt x="2967551" y="177575"/>
                  </a:lnTo>
                  <a:lnTo>
                    <a:pt x="2972829" y="175402"/>
                  </a:lnTo>
                  <a:lnTo>
                    <a:pt x="2975933" y="185957"/>
                  </a:lnTo>
                  <a:lnTo>
                    <a:pt x="2982142" y="193408"/>
                  </a:lnTo>
                  <a:lnTo>
                    <a:pt x="2987420" y="200858"/>
                  </a:lnTo>
                  <a:lnTo>
                    <a:pt x="2990524" y="210482"/>
                  </a:lnTo>
                  <a:lnTo>
                    <a:pt x="2992697" y="223211"/>
                  </a:lnTo>
                  <a:lnTo>
                    <a:pt x="2992697" y="225384"/>
                  </a:lnTo>
                  <a:lnTo>
                    <a:pt x="2990524" y="227557"/>
                  </a:lnTo>
                  <a:lnTo>
                    <a:pt x="2990524" y="228488"/>
                  </a:lnTo>
                  <a:lnTo>
                    <a:pt x="2990524" y="230661"/>
                  </a:lnTo>
                  <a:lnTo>
                    <a:pt x="2990524" y="232834"/>
                  </a:lnTo>
                  <a:lnTo>
                    <a:pt x="2989593" y="235939"/>
                  </a:lnTo>
                  <a:lnTo>
                    <a:pt x="2978106" y="243390"/>
                  </a:lnTo>
                  <a:lnTo>
                    <a:pt x="2961342" y="250840"/>
                  </a:lnTo>
                  <a:lnTo>
                    <a:pt x="2941474" y="255186"/>
                  </a:lnTo>
                  <a:lnTo>
                    <a:pt x="2921605" y="258291"/>
                  </a:lnTo>
                  <a:lnTo>
                    <a:pt x="2904841" y="260464"/>
                  </a:lnTo>
                  <a:lnTo>
                    <a:pt x="2907014" y="250840"/>
                  </a:lnTo>
                  <a:lnTo>
                    <a:pt x="2909187" y="247736"/>
                  </a:lnTo>
                  <a:lnTo>
                    <a:pt x="2911360" y="243390"/>
                  </a:lnTo>
                  <a:lnTo>
                    <a:pt x="2912292" y="242458"/>
                  </a:lnTo>
                  <a:lnTo>
                    <a:pt x="2914465" y="242458"/>
                  </a:lnTo>
                  <a:lnTo>
                    <a:pt x="2918501" y="240285"/>
                  </a:lnTo>
                  <a:lnTo>
                    <a:pt x="2919432" y="240285"/>
                  </a:lnTo>
                  <a:lnTo>
                    <a:pt x="2921605" y="238112"/>
                  </a:lnTo>
                  <a:lnTo>
                    <a:pt x="2925641" y="235939"/>
                  </a:lnTo>
                  <a:lnTo>
                    <a:pt x="2930919" y="221037"/>
                  </a:lnTo>
                  <a:lnTo>
                    <a:pt x="2930919" y="206136"/>
                  </a:lnTo>
                  <a:lnTo>
                    <a:pt x="2928746" y="192476"/>
                  </a:lnTo>
                  <a:lnTo>
                    <a:pt x="2931850" y="180990"/>
                  </a:lnTo>
                  <a:lnTo>
                    <a:pt x="2941163" y="170435"/>
                  </a:lnTo>
                  <a:lnTo>
                    <a:pt x="2941163" y="165778"/>
                  </a:lnTo>
                  <a:lnTo>
                    <a:pt x="2941784" y="165778"/>
                  </a:lnTo>
                  <a:lnTo>
                    <a:pt x="2941784" y="165778"/>
                  </a:lnTo>
                  <a:close/>
                  <a:moveTo>
                    <a:pt x="148083" y="158327"/>
                  </a:moveTo>
                  <a:lnTo>
                    <a:pt x="167951" y="180369"/>
                  </a:lnTo>
                  <a:lnTo>
                    <a:pt x="193097" y="197133"/>
                  </a:lnTo>
                  <a:lnTo>
                    <a:pt x="224452" y="209861"/>
                  </a:lnTo>
                  <a:lnTo>
                    <a:pt x="226625" y="227867"/>
                  </a:lnTo>
                  <a:lnTo>
                    <a:pt x="231903" y="241527"/>
                  </a:lnTo>
                  <a:lnTo>
                    <a:pt x="237181" y="248978"/>
                  </a:lnTo>
                  <a:lnTo>
                    <a:pt x="244631" y="256428"/>
                  </a:lnTo>
                  <a:lnTo>
                    <a:pt x="252082" y="266983"/>
                  </a:lnTo>
                  <a:lnTo>
                    <a:pt x="239664" y="269157"/>
                  </a:lnTo>
                  <a:lnTo>
                    <a:pt x="227246" y="271330"/>
                  </a:lnTo>
                  <a:lnTo>
                    <a:pt x="215760" y="276607"/>
                  </a:lnTo>
                  <a:lnTo>
                    <a:pt x="208309" y="284058"/>
                  </a:lnTo>
                  <a:lnTo>
                    <a:pt x="207378" y="287162"/>
                  </a:lnTo>
                  <a:lnTo>
                    <a:pt x="205205" y="291509"/>
                  </a:lnTo>
                  <a:lnTo>
                    <a:pt x="203032" y="294613"/>
                  </a:lnTo>
                  <a:lnTo>
                    <a:pt x="200858" y="296786"/>
                  </a:lnTo>
                  <a:lnTo>
                    <a:pt x="197754" y="299891"/>
                  </a:lnTo>
                  <a:lnTo>
                    <a:pt x="186267" y="302064"/>
                  </a:lnTo>
                  <a:lnTo>
                    <a:pt x="170745" y="304237"/>
                  </a:lnTo>
                  <a:lnTo>
                    <a:pt x="151808" y="302064"/>
                  </a:lnTo>
                  <a:lnTo>
                    <a:pt x="137217" y="299891"/>
                  </a:lnTo>
                  <a:lnTo>
                    <a:pt x="134113" y="289335"/>
                  </a:lnTo>
                  <a:lnTo>
                    <a:pt x="131939" y="281885"/>
                  </a:lnTo>
                  <a:lnTo>
                    <a:pt x="129766" y="276607"/>
                  </a:lnTo>
                  <a:lnTo>
                    <a:pt x="124489" y="266983"/>
                  </a:lnTo>
                  <a:lnTo>
                    <a:pt x="148393" y="259533"/>
                  </a:lnTo>
                  <a:lnTo>
                    <a:pt x="148393" y="256428"/>
                  </a:lnTo>
                  <a:lnTo>
                    <a:pt x="129456" y="254255"/>
                  </a:lnTo>
                  <a:lnTo>
                    <a:pt x="117038" y="249909"/>
                  </a:lnTo>
                  <a:lnTo>
                    <a:pt x="107725" y="242458"/>
                  </a:lnTo>
                  <a:lnTo>
                    <a:pt x="106793" y="237181"/>
                  </a:lnTo>
                  <a:lnTo>
                    <a:pt x="102758" y="231903"/>
                  </a:lnTo>
                  <a:lnTo>
                    <a:pt x="100584" y="226625"/>
                  </a:lnTo>
                  <a:lnTo>
                    <a:pt x="100584" y="220417"/>
                  </a:lnTo>
                  <a:lnTo>
                    <a:pt x="100584" y="217312"/>
                  </a:lnTo>
                  <a:lnTo>
                    <a:pt x="100584" y="212966"/>
                  </a:lnTo>
                  <a:lnTo>
                    <a:pt x="102758" y="212966"/>
                  </a:lnTo>
                  <a:lnTo>
                    <a:pt x="104931" y="212034"/>
                  </a:lnTo>
                  <a:lnTo>
                    <a:pt x="107104" y="212034"/>
                  </a:lnTo>
                  <a:lnTo>
                    <a:pt x="108035" y="212034"/>
                  </a:lnTo>
                  <a:lnTo>
                    <a:pt x="112071" y="209861"/>
                  </a:lnTo>
                  <a:lnTo>
                    <a:pt x="113623" y="204894"/>
                  </a:lnTo>
                  <a:lnTo>
                    <a:pt x="113623" y="198685"/>
                  </a:lnTo>
                  <a:lnTo>
                    <a:pt x="113623" y="195581"/>
                  </a:lnTo>
                  <a:lnTo>
                    <a:pt x="114554" y="193408"/>
                  </a:lnTo>
                  <a:lnTo>
                    <a:pt x="116728" y="190303"/>
                  </a:lnTo>
                  <a:lnTo>
                    <a:pt x="118901" y="190303"/>
                  </a:lnTo>
                  <a:lnTo>
                    <a:pt x="121074" y="188130"/>
                  </a:lnTo>
                  <a:lnTo>
                    <a:pt x="122005" y="188130"/>
                  </a:lnTo>
                  <a:lnTo>
                    <a:pt x="124178" y="188130"/>
                  </a:lnTo>
                  <a:lnTo>
                    <a:pt x="127283" y="185957"/>
                  </a:lnTo>
                  <a:lnTo>
                    <a:pt x="129456" y="178506"/>
                  </a:lnTo>
                  <a:lnTo>
                    <a:pt x="131629" y="173229"/>
                  </a:lnTo>
                  <a:lnTo>
                    <a:pt x="133802" y="167951"/>
                  </a:lnTo>
                  <a:lnTo>
                    <a:pt x="136907" y="162674"/>
                  </a:lnTo>
                  <a:lnTo>
                    <a:pt x="139080" y="160500"/>
                  </a:lnTo>
                  <a:lnTo>
                    <a:pt x="141253" y="160500"/>
                  </a:lnTo>
                  <a:lnTo>
                    <a:pt x="142184" y="158327"/>
                  </a:lnTo>
                  <a:lnTo>
                    <a:pt x="144357" y="158327"/>
                  </a:lnTo>
                  <a:lnTo>
                    <a:pt x="148083" y="158327"/>
                  </a:lnTo>
                  <a:lnTo>
                    <a:pt x="148083" y="158327"/>
                  </a:lnTo>
                  <a:lnTo>
                    <a:pt x="148083" y="158327"/>
                  </a:lnTo>
                  <a:close/>
                  <a:moveTo>
                    <a:pt x="1222846" y="138148"/>
                  </a:moveTo>
                  <a:lnTo>
                    <a:pt x="1228124" y="140322"/>
                  </a:lnTo>
                  <a:lnTo>
                    <a:pt x="1233401" y="141253"/>
                  </a:lnTo>
                  <a:lnTo>
                    <a:pt x="1236506" y="143426"/>
                  </a:lnTo>
                  <a:lnTo>
                    <a:pt x="1242714" y="145599"/>
                  </a:lnTo>
                  <a:lnTo>
                    <a:pt x="1242714" y="150877"/>
                  </a:lnTo>
                  <a:lnTo>
                    <a:pt x="1243646" y="155223"/>
                  </a:lnTo>
                  <a:lnTo>
                    <a:pt x="1243646" y="158327"/>
                  </a:lnTo>
                  <a:lnTo>
                    <a:pt x="1245819" y="162674"/>
                  </a:lnTo>
                  <a:lnTo>
                    <a:pt x="1233401" y="162674"/>
                  </a:lnTo>
                  <a:lnTo>
                    <a:pt x="1231228" y="158327"/>
                  </a:lnTo>
                  <a:lnTo>
                    <a:pt x="1229055" y="155223"/>
                  </a:lnTo>
                  <a:lnTo>
                    <a:pt x="1225950" y="150877"/>
                  </a:lnTo>
                  <a:lnTo>
                    <a:pt x="1223777" y="148704"/>
                  </a:lnTo>
                  <a:lnTo>
                    <a:pt x="1223777" y="143426"/>
                  </a:lnTo>
                  <a:lnTo>
                    <a:pt x="1222846" y="138148"/>
                  </a:lnTo>
                  <a:lnTo>
                    <a:pt x="1222846" y="138148"/>
                  </a:lnTo>
                  <a:lnTo>
                    <a:pt x="1222846" y="138148"/>
                  </a:lnTo>
                  <a:close/>
                  <a:moveTo>
                    <a:pt x="1730114" y="113934"/>
                  </a:moveTo>
                  <a:lnTo>
                    <a:pt x="1736323" y="123557"/>
                  </a:lnTo>
                  <a:lnTo>
                    <a:pt x="1741601" y="141563"/>
                  </a:lnTo>
                  <a:lnTo>
                    <a:pt x="1749051" y="158327"/>
                  </a:lnTo>
                  <a:lnTo>
                    <a:pt x="1758365" y="175091"/>
                  </a:lnTo>
                  <a:lnTo>
                    <a:pt x="1763642" y="182542"/>
                  </a:lnTo>
                  <a:lnTo>
                    <a:pt x="1766747" y="178196"/>
                  </a:lnTo>
                  <a:lnTo>
                    <a:pt x="1768920" y="177265"/>
                  </a:lnTo>
                  <a:lnTo>
                    <a:pt x="1772956" y="177265"/>
                  </a:lnTo>
                  <a:lnTo>
                    <a:pt x="1776060" y="175091"/>
                  </a:lnTo>
                  <a:lnTo>
                    <a:pt x="1783511" y="175091"/>
                  </a:lnTo>
                  <a:lnTo>
                    <a:pt x="1783511" y="178196"/>
                  </a:lnTo>
                  <a:lnTo>
                    <a:pt x="1787547" y="178196"/>
                  </a:lnTo>
                  <a:lnTo>
                    <a:pt x="1787547" y="189682"/>
                  </a:lnTo>
                  <a:lnTo>
                    <a:pt x="1759296" y="192787"/>
                  </a:lnTo>
                  <a:lnTo>
                    <a:pt x="1756192" y="222279"/>
                  </a:lnTo>
                  <a:lnTo>
                    <a:pt x="1746878" y="246494"/>
                  </a:lnTo>
                  <a:lnTo>
                    <a:pt x="1739428" y="270709"/>
                  </a:lnTo>
                  <a:lnTo>
                    <a:pt x="1736323" y="290888"/>
                  </a:lnTo>
                  <a:lnTo>
                    <a:pt x="1734150" y="311067"/>
                  </a:lnTo>
                  <a:lnTo>
                    <a:pt x="1734150" y="327831"/>
                  </a:lnTo>
                  <a:lnTo>
                    <a:pt x="1730114" y="343664"/>
                  </a:lnTo>
                  <a:lnTo>
                    <a:pt x="1727010" y="343664"/>
                  </a:lnTo>
                  <a:lnTo>
                    <a:pt x="1727010" y="340559"/>
                  </a:lnTo>
                  <a:lnTo>
                    <a:pt x="1721732" y="333108"/>
                  </a:lnTo>
                  <a:lnTo>
                    <a:pt x="1712419" y="323485"/>
                  </a:lnTo>
                  <a:lnTo>
                    <a:pt x="1701864" y="310756"/>
                  </a:lnTo>
                  <a:lnTo>
                    <a:pt x="1692550" y="298028"/>
                  </a:lnTo>
                  <a:lnTo>
                    <a:pt x="1685100" y="285300"/>
                  </a:lnTo>
                  <a:lnTo>
                    <a:pt x="1681064" y="273813"/>
                  </a:lnTo>
                  <a:lnTo>
                    <a:pt x="1683237" y="266363"/>
                  </a:lnTo>
                  <a:lnTo>
                    <a:pt x="1687273" y="264189"/>
                  </a:lnTo>
                  <a:lnTo>
                    <a:pt x="1690377" y="264189"/>
                  </a:lnTo>
                  <a:lnTo>
                    <a:pt x="1692550" y="264189"/>
                  </a:lnTo>
                  <a:lnTo>
                    <a:pt x="1694723" y="264189"/>
                  </a:lnTo>
                  <a:lnTo>
                    <a:pt x="1695655" y="264189"/>
                  </a:lnTo>
                  <a:lnTo>
                    <a:pt x="1697828" y="264189"/>
                  </a:lnTo>
                  <a:lnTo>
                    <a:pt x="1700001" y="263879"/>
                  </a:lnTo>
                  <a:lnTo>
                    <a:pt x="1703106" y="259533"/>
                  </a:lnTo>
                  <a:lnTo>
                    <a:pt x="1700001" y="259533"/>
                  </a:lnTo>
                  <a:lnTo>
                    <a:pt x="1700001" y="256428"/>
                  </a:lnTo>
                  <a:lnTo>
                    <a:pt x="1683237" y="254255"/>
                  </a:lnTo>
                  <a:lnTo>
                    <a:pt x="1673924" y="248978"/>
                  </a:lnTo>
                  <a:lnTo>
                    <a:pt x="1666473" y="239354"/>
                  </a:lnTo>
                  <a:lnTo>
                    <a:pt x="1673924" y="237181"/>
                  </a:lnTo>
                  <a:lnTo>
                    <a:pt x="1680132" y="235007"/>
                  </a:lnTo>
                  <a:lnTo>
                    <a:pt x="1683237" y="234076"/>
                  </a:lnTo>
                  <a:lnTo>
                    <a:pt x="1687273" y="231903"/>
                  </a:lnTo>
                  <a:lnTo>
                    <a:pt x="1690377" y="229730"/>
                  </a:lnTo>
                  <a:lnTo>
                    <a:pt x="1694413" y="226625"/>
                  </a:lnTo>
                  <a:lnTo>
                    <a:pt x="1694413" y="222279"/>
                  </a:lnTo>
                  <a:lnTo>
                    <a:pt x="1679822" y="222279"/>
                  </a:lnTo>
                  <a:lnTo>
                    <a:pt x="1675786" y="224452"/>
                  </a:lnTo>
                  <a:lnTo>
                    <a:pt x="1672682" y="224452"/>
                  </a:lnTo>
                  <a:lnTo>
                    <a:pt x="1668646" y="226625"/>
                  </a:lnTo>
                  <a:lnTo>
                    <a:pt x="1663369" y="226625"/>
                  </a:lnTo>
                  <a:lnTo>
                    <a:pt x="1654055" y="209861"/>
                  </a:lnTo>
                  <a:lnTo>
                    <a:pt x="1643500" y="193097"/>
                  </a:lnTo>
                  <a:lnTo>
                    <a:pt x="1644431" y="187820"/>
                  </a:lnTo>
                  <a:lnTo>
                    <a:pt x="1644431" y="184715"/>
                  </a:lnTo>
                  <a:lnTo>
                    <a:pt x="1646604" y="182542"/>
                  </a:lnTo>
                  <a:lnTo>
                    <a:pt x="1648778" y="178196"/>
                  </a:lnTo>
                  <a:lnTo>
                    <a:pt x="1648778" y="175091"/>
                  </a:lnTo>
                  <a:lnTo>
                    <a:pt x="1650951" y="169814"/>
                  </a:lnTo>
                  <a:lnTo>
                    <a:pt x="1646915" y="169814"/>
                  </a:lnTo>
                  <a:lnTo>
                    <a:pt x="1646915" y="165468"/>
                  </a:lnTo>
                  <a:lnTo>
                    <a:pt x="1643810" y="167641"/>
                  </a:lnTo>
                  <a:lnTo>
                    <a:pt x="1641637" y="167641"/>
                  </a:lnTo>
                  <a:lnTo>
                    <a:pt x="1639464" y="167641"/>
                  </a:lnTo>
                  <a:lnTo>
                    <a:pt x="1639464" y="167641"/>
                  </a:lnTo>
                  <a:lnTo>
                    <a:pt x="1637291" y="167641"/>
                  </a:lnTo>
                  <a:lnTo>
                    <a:pt x="1637291" y="165468"/>
                  </a:lnTo>
                  <a:lnTo>
                    <a:pt x="1634187" y="162363"/>
                  </a:lnTo>
                  <a:lnTo>
                    <a:pt x="1632013" y="158017"/>
                  </a:lnTo>
                  <a:lnTo>
                    <a:pt x="1629840" y="154912"/>
                  </a:lnTo>
                  <a:lnTo>
                    <a:pt x="1628909" y="152739"/>
                  </a:lnTo>
                  <a:lnTo>
                    <a:pt x="1628909" y="147462"/>
                  </a:lnTo>
                  <a:lnTo>
                    <a:pt x="1626736" y="141253"/>
                  </a:lnTo>
                  <a:lnTo>
                    <a:pt x="1646604" y="128525"/>
                  </a:lnTo>
                  <a:lnTo>
                    <a:pt x="1666473" y="117969"/>
                  </a:lnTo>
                  <a:lnTo>
                    <a:pt x="1668646" y="123247"/>
                  </a:lnTo>
                  <a:lnTo>
                    <a:pt x="1670819" y="128525"/>
                  </a:lnTo>
                  <a:lnTo>
                    <a:pt x="1672992" y="130698"/>
                  </a:lnTo>
                  <a:lnTo>
                    <a:pt x="1676097" y="132871"/>
                  </a:lnTo>
                  <a:lnTo>
                    <a:pt x="1678270" y="132871"/>
                  </a:lnTo>
                  <a:lnTo>
                    <a:pt x="1680443" y="133802"/>
                  </a:lnTo>
                  <a:lnTo>
                    <a:pt x="1683547" y="135975"/>
                  </a:lnTo>
                  <a:lnTo>
                    <a:pt x="1687583" y="138148"/>
                  </a:lnTo>
                  <a:lnTo>
                    <a:pt x="1690688" y="148704"/>
                  </a:lnTo>
                  <a:lnTo>
                    <a:pt x="1692861" y="162363"/>
                  </a:lnTo>
                  <a:lnTo>
                    <a:pt x="1695034" y="175091"/>
                  </a:lnTo>
                  <a:lnTo>
                    <a:pt x="1703416" y="175091"/>
                  </a:lnTo>
                  <a:lnTo>
                    <a:pt x="1703416" y="165468"/>
                  </a:lnTo>
                  <a:lnTo>
                    <a:pt x="1700311" y="154912"/>
                  </a:lnTo>
                  <a:lnTo>
                    <a:pt x="1700311" y="141253"/>
                  </a:lnTo>
                  <a:lnTo>
                    <a:pt x="1703416" y="128525"/>
                  </a:lnTo>
                  <a:lnTo>
                    <a:pt x="1707452" y="117969"/>
                  </a:lnTo>
                  <a:lnTo>
                    <a:pt x="1730114" y="113934"/>
                  </a:lnTo>
                  <a:lnTo>
                    <a:pt x="1730114" y="113934"/>
                  </a:lnTo>
                  <a:lnTo>
                    <a:pt x="1730114" y="113934"/>
                  </a:lnTo>
                  <a:close/>
                  <a:moveTo>
                    <a:pt x="2755827" y="104620"/>
                  </a:moveTo>
                  <a:lnTo>
                    <a:pt x="2761105" y="108966"/>
                  </a:lnTo>
                  <a:lnTo>
                    <a:pt x="2765140" y="112071"/>
                  </a:lnTo>
                  <a:lnTo>
                    <a:pt x="2770418" y="112071"/>
                  </a:lnTo>
                  <a:lnTo>
                    <a:pt x="2775696" y="112071"/>
                  </a:lnTo>
                  <a:lnTo>
                    <a:pt x="2785009" y="114244"/>
                  </a:lnTo>
                  <a:lnTo>
                    <a:pt x="2782836" y="118590"/>
                  </a:lnTo>
                  <a:lnTo>
                    <a:pt x="2782836" y="119522"/>
                  </a:lnTo>
                  <a:lnTo>
                    <a:pt x="2782836" y="121695"/>
                  </a:lnTo>
                  <a:lnTo>
                    <a:pt x="2781905" y="123868"/>
                  </a:lnTo>
                  <a:lnTo>
                    <a:pt x="2781905" y="126041"/>
                  </a:lnTo>
                  <a:lnTo>
                    <a:pt x="2768245" y="133492"/>
                  </a:lnTo>
                  <a:lnTo>
                    <a:pt x="2750550" y="136596"/>
                  </a:lnTo>
                  <a:lnTo>
                    <a:pt x="2731613" y="138769"/>
                  </a:lnTo>
                  <a:lnTo>
                    <a:pt x="2730681" y="134423"/>
                  </a:lnTo>
                  <a:lnTo>
                    <a:pt x="2730681" y="131319"/>
                  </a:lnTo>
                  <a:lnTo>
                    <a:pt x="2728508" y="126972"/>
                  </a:lnTo>
                  <a:lnTo>
                    <a:pt x="2728508" y="121695"/>
                  </a:lnTo>
                  <a:lnTo>
                    <a:pt x="2733786" y="118590"/>
                  </a:lnTo>
                  <a:lnTo>
                    <a:pt x="2737821" y="114244"/>
                  </a:lnTo>
                  <a:lnTo>
                    <a:pt x="2740926" y="112071"/>
                  </a:lnTo>
                  <a:lnTo>
                    <a:pt x="2744961" y="108966"/>
                  </a:lnTo>
                  <a:lnTo>
                    <a:pt x="2748066" y="106793"/>
                  </a:lnTo>
                  <a:lnTo>
                    <a:pt x="2755827" y="104620"/>
                  </a:lnTo>
                  <a:lnTo>
                    <a:pt x="2755827" y="104620"/>
                  </a:lnTo>
                  <a:lnTo>
                    <a:pt x="2755827" y="104620"/>
                  </a:lnTo>
                  <a:close/>
                  <a:moveTo>
                    <a:pt x="2195472" y="104620"/>
                  </a:moveTo>
                  <a:lnTo>
                    <a:pt x="2210063" y="106793"/>
                  </a:lnTo>
                  <a:lnTo>
                    <a:pt x="2220619" y="112071"/>
                  </a:lnTo>
                  <a:lnTo>
                    <a:pt x="2231174" y="118280"/>
                  </a:lnTo>
                  <a:lnTo>
                    <a:pt x="2228069" y="121384"/>
                  </a:lnTo>
                  <a:lnTo>
                    <a:pt x="2225896" y="126662"/>
                  </a:lnTo>
                  <a:lnTo>
                    <a:pt x="2222792" y="128835"/>
                  </a:lnTo>
                  <a:lnTo>
                    <a:pt x="2217514" y="131008"/>
                  </a:lnTo>
                  <a:lnTo>
                    <a:pt x="2211305" y="133181"/>
                  </a:lnTo>
                  <a:lnTo>
                    <a:pt x="2203855" y="133181"/>
                  </a:lnTo>
                  <a:lnTo>
                    <a:pt x="2198577" y="136286"/>
                  </a:lnTo>
                  <a:lnTo>
                    <a:pt x="2193300" y="136286"/>
                  </a:lnTo>
                  <a:lnTo>
                    <a:pt x="2188022" y="138459"/>
                  </a:lnTo>
                  <a:lnTo>
                    <a:pt x="2180571" y="138459"/>
                  </a:lnTo>
                  <a:lnTo>
                    <a:pt x="2180571" y="126972"/>
                  </a:lnTo>
                  <a:lnTo>
                    <a:pt x="2181502" y="119522"/>
                  </a:lnTo>
                  <a:lnTo>
                    <a:pt x="2188953" y="114244"/>
                  </a:lnTo>
                  <a:lnTo>
                    <a:pt x="2195472" y="104620"/>
                  </a:lnTo>
                  <a:lnTo>
                    <a:pt x="2195472" y="104620"/>
                  </a:lnTo>
                  <a:lnTo>
                    <a:pt x="2195472" y="104620"/>
                  </a:lnTo>
                  <a:close/>
                  <a:moveTo>
                    <a:pt x="798156" y="104620"/>
                  </a:moveTo>
                  <a:lnTo>
                    <a:pt x="812747" y="104620"/>
                  </a:lnTo>
                  <a:lnTo>
                    <a:pt x="815852" y="114244"/>
                  </a:lnTo>
                  <a:lnTo>
                    <a:pt x="819887" y="119522"/>
                  </a:lnTo>
                  <a:lnTo>
                    <a:pt x="822992" y="126972"/>
                  </a:lnTo>
                  <a:lnTo>
                    <a:pt x="825165" y="138459"/>
                  </a:lnTo>
                  <a:lnTo>
                    <a:pt x="822060" y="138459"/>
                  </a:lnTo>
                  <a:lnTo>
                    <a:pt x="810574" y="131008"/>
                  </a:lnTo>
                  <a:lnTo>
                    <a:pt x="803123" y="123557"/>
                  </a:lnTo>
                  <a:lnTo>
                    <a:pt x="797846" y="116107"/>
                  </a:lnTo>
                  <a:lnTo>
                    <a:pt x="797846" y="104620"/>
                  </a:lnTo>
                  <a:lnTo>
                    <a:pt x="798156" y="104620"/>
                  </a:lnTo>
                  <a:lnTo>
                    <a:pt x="798156" y="104620"/>
                  </a:lnTo>
                  <a:close/>
                  <a:moveTo>
                    <a:pt x="2852997" y="81337"/>
                  </a:moveTo>
                  <a:lnTo>
                    <a:pt x="2856101" y="81337"/>
                  </a:lnTo>
                  <a:lnTo>
                    <a:pt x="2860137" y="83510"/>
                  </a:lnTo>
                  <a:lnTo>
                    <a:pt x="2861068" y="83510"/>
                  </a:lnTo>
                  <a:lnTo>
                    <a:pt x="2863241" y="83510"/>
                  </a:lnTo>
                  <a:lnTo>
                    <a:pt x="2865415" y="84441"/>
                  </a:lnTo>
                  <a:lnTo>
                    <a:pt x="2861379" y="88788"/>
                  </a:lnTo>
                  <a:lnTo>
                    <a:pt x="2858274" y="91892"/>
                  </a:lnTo>
                  <a:lnTo>
                    <a:pt x="2856101" y="97170"/>
                  </a:lnTo>
                  <a:lnTo>
                    <a:pt x="2853928" y="101516"/>
                  </a:lnTo>
                  <a:lnTo>
                    <a:pt x="2852997" y="108966"/>
                  </a:lnTo>
                  <a:lnTo>
                    <a:pt x="2856101" y="108966"/>
                  </a:lnTo>
                  <a:lnTo>
                    <a:pt x="2860137" y="103689"/>
                  </a:lnTo>
                  <a:lnTo>
                    <a:pt x="2863241" y="99343"/>
                  </a:lnTo>
                  <a:lnTo>
                    <a:pt x="2867277" y="96238"/>
                  </a:lnTo>
                  <a:lnTo>
                    <a:pt x="2872555" y="94065"/>
                  </a:lnTo>
                  <a:lnTo>
                    <a:pt x="2883110" y="104620"/>
                  </a:lnTo>
                  <a:lnTo>
                    <a:pt x="2896770" y="114244"/>
                  </a:lnTo>
                  <a:lnTo>
                    <a:pt x="2905151" y="121695"/>
                  </a:lnTo>
                  <a:lnTo>
                    <a:pt x="2905151" y="145910"/>
                  </a:lnTo>
                  <a:lnTo>
                    <a:pt x="2911360" y="151187"/>
                  </a:lnTo>
                  <a:lnTo>
                    <a:pt x="2916638" y="155533"/>
                  </a:lnTo>
                  <a:lnTo>
                    <a:pt x="2921916" y="156465"/>
                  </a:lnTo>
                  <a:lnTo>
                    <a:pt x="2925952" y="163915"/>
                  </a:lnTo>
                  <a:lnTo>
                    <a:pt x="2929056" y="178817"/>
                  </a:lnTo>
                  <a:lnTo>
                    <a:pt x="2921605" y="188441"/>
                  </a:lnTo>
                  <a:lnTo>
                    <a:pt x="2918501" y="198064"/>
                  </a:lnTo>
                  <a:lnTo>
                    <a:pt x="2911050" y="203342"/>
                  </a:lnTo>
                  <a:lnTo>
                    <a:pt x="2901737" y="205515"/>
                  </a:lnTo>
                  <a:lnTo>
                    <a:pt x="2884972" y="206446"/>
                  </a:lnTo>
                  <a:lnTo>
                    <a:pt x="2872555" y="195891"/>
                  </a:lnTo>
                  <a:lnTo>
                    <a:pt x="2853618" y="186267"/>
                  </a:lnTo>
                  <a:lnTo>
                    <a:pt x="2833749" y="180990"/>
                  </a:lnTo>
                  <a:lnTo>
                    <a:pt x="2813881" y="173539"/>
                  </a:lnTo>
                  <a:lnTo>
                    <a:pt x="2796185" y="166089"/>
                  </a:lnTo>
                  <a:lnTo>
                    <a:pt x="2784699" y="155533"/>
                  </a:lnTo>
                  <a:lnTo>
                    <a:pt x="2792149" y="151187"/>
                  </a:lnTo>
                  <a:lnTo>
                    <a:pt x="2797427" y="148083"/>
                  </a:lnTo>
                  <a:lnTo>
                    <a:pt x="2801463" y="143736"/>
                  </a:lnTo>
                  <a:lnTo>
                    <a:pt x="2803636" y="138459"/>
                  </a:lnTo>
                  <a:lnTo>
                    <a:pt x="2804567" y="128835"/>
                  </a:lnTo>
                  <a:lnTo>
                    <a:pt x="2803636" y="125731"/>
                  </a:lnTo>
                  <a:lnTo>
                    <a:pt x="2801463" y="119522"/>
                  </a:lnTo>
                  <a:lnTo>
                    <a:pt x="2801463" y="111760"/>
                  </a:lnTo>
                  <a:lnTo>
                    <a:pt x="2801463" y="104310"/>
                  </a:lnTo>
                  <a:lnTo>
                    <a:pt x="2801463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4567" y="101205"/>
                  </a:lnTo>
                  <a:lnTo>
                    <a:pt x="2821331" y="96859"/>
                  </a:lnTo>
                  <a:lnTo>
                    <a:pt x="2839027" y="88477"/>
                  </a:lnTo>
                  <a:lnTo>
                    <a:pt x="2852997" y="81337"/>
                  </a:lnTo>
                  <a:lnTo>
                    <a:pt x="2852997" y="81337"/>
                  </a:lnTo>
                  <a:lnTo>
                    <a:pt x="2852997" y="81337"/>
                  </a:lnTo>
                  <a:close/>
                  <a:moveTo>
                    <a:pt x="2621404" y="76991"/>
                  </a:moveTo>
                  <a:lnTo>
                    <a:pt x="2631959" y="76991"/>
                  </a:lnTo>
                  <a:lnTo>
                    <a:pt x="2646550" y="91892"/>
                  </a:lnTo>
                  <a:lnTo>
                    <a:pt x="2665487" y="104620"/>
                  </a:lnTo>
                  <a:lnTo>
                    <a:pt x="2665487" y="108656"/>
                  </a:lnTo>
                  <a:lnTo>
                    <a:pt x="2661451" y="108656"/>
                  </a:lnTo>
                  <a:lnTo>
                    <a:pt x="2661451" y="113934"/>
                  </a:lnTo>
                  <a:lnTo>
                    <a:pt x="2643756" y="104310"/>
                  </a:lnTo>
                  <a:lnTo>
                    <a:pt x="2631338" y="91582"/>
                  </a:lnTo>
                  <a:lnTo>
                    <a:pt x="2621404" y="76991"/>
                  </a:lnTo>
                  <a:lnTo>
                    <a:pt x="2621404" y="76991"/>
                  </a:lnTo>
                  <a:lnTo>
                    <a:pt x="2621404" y="76991"/>
                  </a:lnTo>
                  <a:close/>
                  <a:moveTo>
                    <a:pt x="2255078" y="71713"/>
                  </a:moveTo>
                  <a:lnTo>
                    <a:pt x="2269669" y="76059"/>
                  </a:lnTo>
                  <a:lnTo>
                    <a:pt x="2281155" y="79164"/>
                  </a:lnTo>
                  <a:lnTo>
                    <a:pt x="2291711" y="84441"/>
                  </a:lnTo>
                  <a:lnTo>
                    <a:pt x="2291711" y="94065"/>
                  </a:lnTo>
                  <a:lnTo>
                    <a:pt x="2282397" y="96238"/>
                  </a:lnTo>
                  <a:lnTo>
                    <a:pt x="2274015" y="99343"/>
                  </a:lnTo>
                  <a:lnTo>
                    <a:pt x="2260356" y="101516"/>
                  </a:lnTo>
                  <a:lnTo>
                    <a:pt x="2255078" y="103689"/>
                  </a:lnTo>
                  <a:lnTo>
                    <a:pt x="2251974" y="104620"/>
                  </a:lnTo>
                  <a:lnTo>
                    <a:pt x="2245765" y="104620"/>
                  </a:lnTo>
                  <a:lnTo>
                    <a:pt x="2240487" y="104620"/>
                  </a:lnTo>
                  <a:lnTo>
                    <a:pt x="2240487" y="94065"/>
                  </a:lnTo>
                  <a:lnTo>
                    <a:pt x="2244523" y="88788"/>
                  </a:lnTo>
                  <a:lnTo>
                    <a:pt x="2249800" y="81337"/>
                  </a:lnTo>
                  <a:lnTo>
                    <a:pt x="2255078" y="71713"/>
                  </a:lnTo>
                  <a:lnTo>
                    <a:pt x="2255078" y="71713"/>
                  </a:lnTo>
                  <a:lnTo>
                    <a:pt x="2255078" y="71713"/>
                  </a:lnTo>
                  <a:close/>
                  <a:moveTo>
                    <a:pt x="1810520" y="61158"/>
                  </a:moveTo>
                  <a:lnTo>
                    <a:pt x="1810520" y="81337"/>
                  </a:lnTo>
                  <a:lnTo>
                    <a:pt x="1817970" y="81337"/>
                  </a:lnTo>
                  <a:lnTo>
                    <a:pt x="1822006" y="79164"/>
                  </a:lnTo>
                  <a:lnTo>
                    <a:pt x="1825111" y="79164"/>
                  </a:lnTo>
                  <a:lnTo>
                    <a:pt x="1829146" y="79164"/>
                  </a:lnTo>
                  <a:lnTo>
                    <a:pt x="1830078" y="79164"/>
                  </a:lnTo>
                  <a:lnTo>
                    <a:pt x="1834114" y="81337"/>
                  </a:lnTo>
                  <a:lnTo>
                    <a:pt x="1839391" y="84441"/>
                  </a:lnTo>
                  <a:lnTo>
                    <a:pt x="1839391" y="94065"/>
                  </a:lnTo>
                  <a:lnTo>
                    <a:pt x="1843427" y="96238"/>
                  </a:lnTo>
                  <a:lnTo>
                    <a:pt x="1848705" y="96238"/>
                  </a:lnTo>
                  <a:lnTo>
                    <a:pt x="1851809" y="94065"/>
                  </a:lnTo>
                  <a:lnTo>
                    <a:pt x="1858018" y="94065"/>
                  </a:lnTo>
                  <a:lnTo>
                    <a:pt x="1858949" y="91892"/>
                  </a:lnTo>
                  <a:lnTo>
                    <a:pt x="1862985" y="94065"/>
                  </a:lnTo>
                  <a:lnTo>
                    <a:pt x="1866090" y="97170"/>
                  </a:lnTo>
                  <a:lnTo>
                    <a:pt x="1870125" y="103378"/>
                  </a:lnTo>
                  <a:lnTo>
                    <a:pt x="1873230" y="108656"/>
                  </a:lnTo>
                  <a:lnTo>
                    <a:pt x="1867952" y="121384"/>
                  </a:lnTo>
                  <a:lnTo>
                    <a:pt x="1862675" y="134113"/>
                  </a:lnTo>
                  <a:lnTo>
                    <a:pt x="1858639" y="149014"/>
                  </a:lnTo>
                  <a:lnTo>
                    <a:pt x="1846221" y="149014"/>
                  </a:lnTo>
                  <a:lnTo>
                    <a:pt x="1836908" y="153360"/>
                  </a:lnTo>
                  <a:lnTo>
                    <a:pt x="1828526" y="158638"/>
                  </a:lnTo>
                  <a:lnTo>
                    <a:pt x="1813935" y="162984"/>
                  </a:lnTo>
                  <a:lnTo>
                    <a:pt x="1804621" y="155533"/>
                  </a:lnTo>
                  <a:lnTo>
                    <a:pt x="1792203" y="151187"/>
                  </a:lnTo>
                  <a:lnTo>
                    <a:pt x="1779786" y="145910"/>
                  </a:lnTo>
                  <a:lnTo>
                    <a:pt x="1777613" y="141563"/>
                  </a:lnTo>
                  <a:lnTo>
                    <a:pt x="1777613" y="138459"/>
                  </a:lnTo>
                  <a:lnTo>
                    <a:pt x="1775439" y="134113"/>
                  </a:lnTo>
                  <a:lnTo>
                    <a:pt x="1773266" y="128835"/>
                  </a:lnTo>
                  <a:lnTo>
                    <a:pt x="1767989" y="123557"/>
                  </a:lnTo>
                  <a:lnTo>
                    <a:pt x="1762711" y="118280"/>
                  </a:lnTo>
                  <a:lnTo>
                    <a:pt x="1758675" y="113934"/>
                  </a:lnTo>
                  <a:lnTo>
                    <a:pt x="1755571" y="106483"/>
                  </a:lnTo>
                  <a:lnTo>
                    <a:pt x="1753398" y="93755"/>
                  </a:lnTo>
                  <a:lnTo>
                    <a:pt x="1760848" y="84131"/>
                  </a:lnTo>
                  <a:lnTo>
                    <a:pt x="1766126" y="76680"/>
                  </a:lnTo>
                  <a:lnTo>
                    <a:pt x="1773577" y="76680"/>
                  </a:lnTo>
                  <a:lnTo>
                    <a:pt x="1779786" y="78853"/>
                  </a:lnTo>
                  <a:lnTo>
                    <a:pt x="1787236" y="81026"/>
                  </a:lnTo>
                  <a:lnTo>
                    <a:pt x="1794687" y="81026"/>
                  </a:lnTo>
                  <a:lnTo>
                    <a:pt x="1794687" y="68298"/>
                  </a:lnTo>
                  <a:lnTo>
                    <a:pt x="1797791" y="66125"/>
                  </a:lnTo>
                  <a:lnTo>
                    <a:pt x="1801827" y="63952"/>
                  </a:lnTo>
                  <a:lnTo>
                    <a:pt x="1802759" y="63952"/>
                  </a:lnTo>
                  <a:lnTo>
                    <a:pt x="1806794" y="61779"/>
                  </a:lnTo>
                  <a:lnTo>
                    <a:pt x="1810520" y="61158"/>
                  </a:lnTo>
                  <a:lnTo>
                    <a:pt x="1810520" y="61158"/>
                  </a:lnTo>
                  <a:lnTo>
                    <a:pt x="1810520" y="61158"/>
                  </a:lnTo>
                  <a:close/>
                  <a:moveTo>
                    <a:pt x="2281155" y="47498"/>
                  </a:moveTo>
                  <a:lnTo>
                    <a:pt x="2295747" y="47498"/>
                  </a:lnTo>
                  <a:lnTo>
                    <a:pt x="2304129" y="57122"/>
                  </a:lnTo>
                  <a:lnTo>
                    <a:pt x="2313442" y="62400"/>
                  </a:lnTo>
                  <a:lnTo>
                    <a:pt x="2320893" y="69850"/>
                  </a:lnTo>
                  <a:lnTo>
                    <a:pt x="2328343" y="81337"/>
                  </a:lnTo>
                  <a:lnTo>
                    <a:pt x="2311579" y="81337"/>
                  </a:lnTo>
                  <a:lnTo>
                    <a:pt x="2301024" y="69850"/>
                  </a:lnTo>
                  <a:lnTo>
                    <a:pt x="2289538" y="61468"/>
                  </a:lnTo>
                  <a:lnTo>
                    <a:pt x="2281155" y="47498"/>
                  </a:lnTo>
                  <a:lnTo>
                    <a:pt x="2281155" y="47498"/>
                  </a:lnTo>
                  <a:lnTo>
                    <a:pt x="2281155" y="47498"/>
                  </a:lnTo>
                  <a:close/>
                  <a:moveTo>
                    <a:pt x="439281" y="47498"/>
                  </a:moveTo>
                  <a:lnTo>
                    <a:pt x="451699" y="47498"/>
                  </a:lnTo>
                  <a:lnTo>
                    <a:pt x="456976" y="51844"/>
                  </a:lnTo>
                  <a:lnTo>
                    <a:pt x="461012" y="54949"/>
                  </a:lnTo>
                  <a:lnTo>
                    <a:pt x="463185" y="59295"/>
                  </a:lnTo>
                  <a:lnTo>
                    <a:pt x="466290" y="64573"/>
                  </a:lnTo>
                  <a:lnTo>
                    <a:pt x="468463" y="68919"/>
                  </a:lnTo>
                  <a:lnTo>
                    <a:pt x="477776" y="59295"/>
                  </a:lnTo>
                  <a:lnTo>
                    <a:pt x="488331" y="54949"/>
                  </a:lnTo>
                  <a:lnTo>
                    <a:pt x="505095" y="57122"/>
                  </a:lnTo>
                  <a:lnTo>
                    <a:pt x="505095" y="72023"/>
                  </a:lnTo>
                  <a:lnTo>
                    <a:pt x="528068" y="74197"/>
                  </a:lnTo>
                  <a:lnTo>
                    <a:pt x="548868" y="77301"/>
                  </a:lnTo>
                  <a:lnTo>
                    <a:pt x="566564" y="81647"/>
                  </a:lnTo>
                  <a:lnTo>
                    <a:pt x="586432" y="83820"/>
                  </a:lnTo>
                  <a:lnTo>
                    <a:pt x="608474" y="81647"/>
                  </a:lnTo>
                  <a:lnTo>
                    <a:pt x="608474" y="94376"/>
                  </a:lnTo>
                  <a:lnTo>
                    <a:pt x="612510" y="94376"/>
                  </a:lnTo>
                  <a:lnTo>
                    <a:pt x="615614" y="94376"/>
                  </a:lnTo>
                  <a:lnTo>
                    <a:pt x="617787" y="94376"/>
                  </a:lnTo>
                  <a:lnTo>
                    <a:pt x="619960" y="96549"/>
                  </a:lnTo>
                  <a:lnTo>
                    <a:pt x="622133" y="97480"/>
                  </a:lnTo>
                  <a:lnTo>
                    <a:pt x="618098" y="97480"/>
                  </a:lnTo>
                  <a:lnTo>
                    <a:pt x="601023" y="108656"/>
                  </a:lnTo>
                  <a:lnTo>
                    <a:pt x="581155" y="121384"/>
                  </a:lnTo>
                  <a:lnTo>
                    <a:pt x="557250" y="132871"/>
                  </a:lnTo>
                  <a:lnTo>
                    <a:pt x="535209" y="145599"/>
                  </a:lnTo>
                  <a:lnTo>
                    <a:pt x="519686" y="156154"/>
                  </a:lnTo>
                  <a:lnTo>
                    <a:pt x="508200" y="165778"/>
                  </a:lnTo>
                  <a:lnTo>
                    <a:pt x="524964" y="165778"/>
                  </a:lnTo>
                  <a:lnTo>
                    <a:pt x="530241" y="162674"/>
                  </a:lnTo>
                  <a:lnTo>
                    <a:pt x="535519" y="160500"/>
                  </a:lnTo>
                  <a:lnTo>
                    <a:pt x="541728" y="158327"/>
                  </a:lnTo>
                  <a:lnTo>
                    <a:pt x="549179" y="158327"/>
                  </a:lnTo>
                  <a:lnTo>
                    <a:pt x="549179" y="162674"/>
                  </a:lnTo>
                  <a:lnTo>
                    <a:pt x="527137" y="178506"/>
                  </a:lnTo>
                  <a:lnTo>
                    <a:pt x="508200" y="195270"/>
                  </a:lnTo>
                  <a:lnTo>
                    <a:pt x="492677" y="212034"/>
                  </a:lnTo>
                  <a:lnTo>
                    <a:pt x="473740" y="226936"/>
                  </a:lnTo>
                  <a:lnTo>
                    <a:pt x="453872" y="239664"/>
                  </a:lnTo>
                  <a:lnTo>
                    <a:pt x="427794" y="247115"/>
                  </a:lnTo>
                  <a:lnTo>
                    <a:pt x="427794" y="259843"/>
                  </a:lnTo>
                  <a:lnTo>
                    <a:pt x="415377" y="262016"/>
                  </a:lnTo>
                  <a:lnTo>
                    <a:pt x="400786" y="267294"/>
                  </a:lnTo>
                  <a:lnTo>
                    <a:pt x="392403" y="274745"/>
                  </a:lnTo>
                  <a:lnTo>
                    <a:pt x="397681" y="279091"/>
                  </a:lnTo>
                  <a:lnTo>
                    <a:pt x="400786" y="282195"/>
                  </a:lnTo>
                  <a:lnTo>
                    <a:pt x="402959" y="284368"/>
                  </a:lnTo>
                  <a:lnTo>
                    <a:pt x="402959" y="287473"/>
                  </a:lnTo>
                  <a:lnTo>
                    <a:pt x="402959" y="291819"/>
                  </a:lnTo>
                  <a:lnTo>
                    <a:pt x="400786" y="297097"/>
                  </a:lnTo>
                  <a:lnTo>
                    <a:pt x="400786" y="304547"/>
                  </a:lnTo>
                  <a:lnTo>
                    <a:pt x="361048" y="307652"/>
                  </a:lnTo>
                  <a:lnTo>
                    <a:pt x="361048" y="311998"/>
                  </a:lnTo>
                  <a:lnTo>
                    <a:pt x="366326" y="314171"/>
                  </a:lnTo>
                  <a:lnTo>
                    <a:pt x="368499" y="314171"/>
                  </a:lnTo>
                  <a:lnTo>
                    <a:pt x="371604" y="314171"/>
                  </a:lnTo>
                  <a:lnTo>
                    <a:pt x="371604" y="314171"/>
                  </a:lnTo>
                  <a:lnTo>
                    <a:pt x="373777" y="315103"/>
                  </a:lnTo>
                  <a:lnTo>
                    <a:pt x="373777" y="317276"/>
                  </a:lnTo>
                  <a:lnTo>
                    <a:pt x="377813" y="321622"/>
                  </a:lnTo>
                  <a:lnTo>
                    <a:pt x="371604" y="321622"/>
                  </a:lnTo>
                  <a:lnTo>
                    <a:pt x="363222" y="324726"/>
                  </a:lnTo>
                  <a:lnTo>
                    <a:pt x="351735" y="329073"/>
                  </a:lnTo>
                  <a:lnTo>
                    <a:pt x="341180" y="332177"/>
                  </a:lnTo>
                  <a:lnTo>
                    <a:pt x="344284" y="334350"/>
                  </a:lnTo>
                  <a:lnTo>
                    <a:pt x="346458" y="334350"/>
                  </a:lnTo>
                  <a:lnTo>
                    <a:pt x="348631" y="334350"/>
                  </a:lnTo>
                  <a:lnTo>
                    <a:pt x="349562" y="336523"/>
                  </a:lnTo>
                  <a:lnTo>
                    <a:pt x="351735" y="336523"/>
                  </a:lnTo>
                  <a:lnTo>
                    <a:pt x="349562" y="339628"/>
                  </a:lnTo>
                  <a:lnTo>
                    <a:pt x="348631" y="343974"/>
                  </a:lnTo>
                  <a:lnTo>
                    <a:pt x="346458" y="344905"/>
                  </a:lnTo>
                  <a:lnTo>
                    <a:pt x="348631" y="347078"/>
                  </a:lnTo>
                  <a:lnTo>
                    <a:pt x="348631" y="349252"/>
                  </a:lnTo>
                  <a:lnTo>
                    <a:pt x="349562" y="352356"/>
                  </a:lnTo>
                  <a:lnTo>
                    <a:pt x="351735" y="356702"/>
                  </a:lnTo>
                  <a:lnTo>
                    <a:pt x="344284" y="358875"/>
                  </a:lnTo>
                  <a:lnTo>
                    <a:pt x="339007" y="358875"/>
                  </a:lnTo>
                  <a:lnTo>
                    <a:pt x="333729" y="358875"/>
                  </a:lnTo>
                  <a:lnTo>
                    <a:pt x="327520" y="361980"/>
                  </a:lnTo>
                  <a:lnTo>
                    <a:pt x="346458" y="361980"/>
                  </a:lnTo>
                  <a:lnTo>
                    <a:pt x="361048" y="366326"/>
                  </a:lnTo>
                  <a:lnTo>
                    <a:pt x="361048" y="373777"/>
                  </a:lnTo>
                  <a:lnTo>
                    <a:pt x="337144" y="373777"/>
                  </a:lnTo>
                  <a:lnTo>
                    <a:pt x="334971" y="379054"/>
                  </a:lnTo>
                  <a:lnTo>
                    <a:pt x="334971" y="381227"/>
                  </a:lnTo>
                  <a:lnTo>
                    <a:pt x="334971" y="382159"/>
                  </a:lnTo>
                  <a:lnTo>
                    <a:pt x="334040" y="384332"/>
                  </a:lnTo>
                  <a:lnTo>
                    <a:pt x="331867" y="386505"/>
                  </a:lnTo>
                  <a:lnTo>
                    <a:pt x="322553" y="389609"/>
                  </a:lnTo>
                  <a:lnTo>
                    <a:pt x="310135" y="389609"/>
                  </a:lnTo>
                  <a:lnTo>
                    <a:pt x="297717" y="389609"/>
                  </a:lnTo>
                  <a:lnTo>
                    <a:pt x="285300" y="382159"/>
                  </a:lnTo>
                  <a:lnTo>
                    <a:pt x="268536" y="382159"/>
                  </a:lnTo>
                  <a:lnTo>
                    <a:pt x="251772" y="384332"/>
                  </a:lnTo>
                  <a:lnTo>
                    <a:pt x="234076" y="386505"/>
                  </a:lnTo>
                  <a:lnTo>
                    <a:pt x="217312" y="384332"/>
                  </a:lnTo>
                  <a:lnTo>
                    <a:pt x="200548" y="379054"/>
                  </a:lnTo>
                  <a:lnTo>
                    <a:pt x="199617" y="376881"/>
                  </a:lnTo>
                  <a:lnTo>
                    <a:pt x="199617" y="374708"/>
                  </a:lnTo>
                  <a:lnTo>
                    <a:pt x="197444" y="374708"/>
                  </a:lnTo>
                  <a:lnTo>
                    <a:pt x="197444" y="372535"/>
                  </a:lnTo>
                  <a:lnTo>
                    <a:pt x="197444" y="368189"/>
                  </a:lnTo>
                  <a:lnTo>
                    <a:pt x="200548" y="368189"/>
                  </a:lnTo>
                  <a:lnTo>
                    <a:pt x="202721" y="365084"/>
                  </a:lnTo>
                  <a:lnTo>
                    <a:pt x="206757" y="360738"/>
                  </a:lnTo>
                  <a:lnTo>
                    <a:pt x="207688" y="358565"/>
                  </a:lnTo>
                  <a:lnTo>
                    <a:pt x="211724" y="357634"/>
                  </a:lnTo>
                  <a:lnTo>
                    <a:pt x="213897" y="353287"/>
                  </a:lnTo>
                  <a:lnTo>
                    <a:pt x="217002" y="348010"/>
                  </a:lnTo>
                  <a:lnTo>
                    <a:pt x="209551" y="345837"/>
                  </a:lnTo>
                  <a:lnTo>
                    <a:pt x="204273" y="342732"/>
                  </a:lnTo>
                  <a:lnTo>
                    <a:pt x="200238" y="336523"/>
                  </a:lnTo>
                  <a:lnTo>
                    <a:pt x="199306" y="331246"/>
                  </a:lnTo>
                  <a:lnTo>
                    <a:pt x="197133" y="323795"/>
                  </a:lnTo>
                  <a:lnTo>
                    <a:pt x="204584" y="323795"/>
                  </a:lnTo>
                  <a:lnTo>
                    <a:pt x="217002" y="320691"/>
                  </a:lnTo>
                  <a:lnTo>
                    <a:pt x="231593" y="323795"/>
                  </a:lnTo>
                  <a:lnTo>
                    <a:pt x="244010" y="329073"/>
                  </a:lnTo>
                  <a:lnTo>
                    <a:pt x="256428" y="335281"/>
                  </a:lnTo>
                  <a:lnTo>
                    <a:pt x="256428" y="327831"/>
                  </a:lnTo>
                  <a:lnTo>
                    <a:pt x="244010" y="321622"/>
                  </a:lnTo>
                  <a:lnTo>
                    <a:pt x="233455" y="316344"/>
                  </a:lnTo>
                  <a:lnTo>
                    <a:pt x="224142" y="306720"/>
                  </a:lnTo>
                  <a:lnTo>
                    <a:pt x="227246" y="306720"/>
                  </a:lnTo>
                  <a:lnTo>
                    <a:pt x="236560" y="293061"/>
                  </a:lnTo>
                  <a:lnTo>
                    <a:pt x="248046" y="283437"/>
                  </a:lnTo>
                  <a:lnTo>
                    <a:pt x="262637" y="275986"/>
                  </a:lnTo>
                  <a:lnTo>
                    <a:pt x="280333" y="270709"/>
                  </a:lnTo>
                  <a:lnTo>
                    <a:pt x="280333" y="266983"/>
                  </a:lnTo>
                  <a:lnTo>
                    <a:pt x="263568" y="261706"/>
                  </a:lnTo>
                  <a:lnTo>
                    <a:pt x="251151" y="252082"/>
                  </a:lnTo>
                  <a:lnTo>
                    <a:pt x="240595" y="239354"/>
                  </a:lnTo>
                  <a:lnTo>
                    <a:pt x="231282" y="226625"/>
                  </a:lnTo>
                  <a:lnTo>
                    <a:pt x="236560" y="224452"/>
                  </a:lnTo>
                  <a:lnTo>
                    <a:pt x="240595" y="224452"/>
                  </a:lnTo>
                  <a:lnTo>
                    <a:pt x="245873" y="222279"/>
                  </a:lnTo>
                  <a:lnTo>
                    <a:pt x="251151" y="222279"/>
                  </a:lnTo>
                  <a:lnTo>
                    <a:pt x="258601" y="227557"/>
                  </a:lnTo>
                  <a:lnTo>
                    <a:pt x="263879" y="233766"/>
                  </a:lnTo>
                  <a:lnTo>
                    <a:pt x="271330" y="239043"/>
                  </a:lnTo>
                  <a:lnTo>
                    <a:pt x="271330" y="234697"/>
                  </a:lnTo>
                  <a:lnTo>
                    <a:pt x="270398" y="231593"/>
                  </a:lnTo>
                  <a:lnTo>
                    <a:pt x="268225" y="231593"/>
                  </a:lnTo>
                  <a:lnTo>
                    <a:pt x="268225" y="229419"/>
                  </a:lnTo>
                  <a:lnTo>
                    <a:pt x="266052" y="227246"/>
                  </a:lnTo>
                  <a:lnTo>
                    <a:pt x="266052" y="226315"/>
                  </a:lnTo>
                  <a:lnTo>
                    <a:pt x="263879" y="221969"/>
                  </a:lnTo>
                  <a:lnTo>
                    <a:pt x="267915" y="221969"/>
                  </a:lnTo>
                  <a:lnTo>
                    <a:pt x="267915" y="218864"/>
                  </a:lnTo>
                  <a:lnTo>
                    <a:pt x="284679" y="212655"/>
                  </a:lnTo>
                  <a:lnTo>
                    <a:pt x="300201" y="209551"/>
                  </a:lnTo>
                  <a:lnTo>
                    <a:pt x="316965" y="207378"/>
                  </a:lnTo>
                  <a:lnTo>
                    <a:pt x="336834" y="209551"/>
                  </a:lnTo>
                  <a:lnTo>
                    <a:pt x="327520" y="198064"/>
                  </a:lnTo>
                  <a:lnTo>
                    <a:pt x="339007" y="194960"/>
                  </a:lnTo>
                  <a:lnTo>
                    <a:pt x="351425" y="189682"/>
                  </a:lnTo>
                  <a:lnTo>
                    <a:pt x="363842" y="184405"/>
                  </a:lnTo>
                  <a:lnTo>
                    <a:pt x="371293" y="178196"/>
                  </a:lnTo>
                  <a:lnTo>
                    <a:pt x="377502" y="178196"/>
                  </a:lnTo>
                  <a:lnTo>
                    <a:pt x="377502" y="175091"/>
                  </a:lnTo>
                  <a:lnTo>
                    <a:pt x="368189" y="175091"/>
                  </a:lnTo>
                  <a:lnTo>
                    <a:pt x="364153" y="177265"/>
                  </a:lnTo>
                  <a:lnTo>
                    <a:pt x="361048" y="178196"/>
                  </a:lnTo>
                  <a:lnTo>
                    <a:pt x="358875" y="178196"/>
                  </a:lnTo>
                  <a:lnTo>
                    <a:pt x="356702" y="178196"/>
                  </a:lnTo>
                  <a:lnTo>
                    <a:pt x="355771" y="178196"/>
                  </a:lnTo>
                  <a:lnTo>
                    <a:pt x="353598" y="177265"/>
                  </a:lnTo>
                  <a:lnTo>
                    <a:pt x="351425" y="175091"/>
                  </a:lnTo>
                  <a:lnTo>
                    <a:pt x="348320" y="175091"/>
                  </a:lnTo>
                  <a:lnTo>
                    <a:pt x="344284" y="178196"/>
                  </a:lnTo>
                  <a:lnTo>
                    <a:pt x="339007" y="184405"/>
                  </a:lnTo>
                  <a:lnTo>
                    <a:pt x="333729" y="189682"/>
                  </a:lnTo>
                  <a:lnTo>
                    <a:pt x="329693" y="194960"/>
                  </a:lnTo>
                  <a:lnTo>
                    <a:pt x="324416" y="198064"/>
                  </a:lnTo>
                  <a:lnTo>
                    <a:pt x="304547" y="204273"/>
                  </a:lnTo>
                  <a:lnTo>
                    <a:pt x="285610" y="204273"/>
                  </a:lnTo>
                  <a:lnTo>
                    <a:pt x="267915" y="199927"/>
                  </a:lnTo>
                  <a:lnTo>
                    <a:pt x="251151" y="192476"/>
                  </a:lnTo>
                  <a:lnTo>
                    <a:pt x="248978" y="192476"/>
                  </a:lnTo>
                  <a:lnTo>
                    <a:pt x="245873" y="194650"/>
                  </a:lnTo>
                  <a:lnTo>
                    <a:pt x="240595" y="196823"/>
                  </a:lnTo>
                  <a:lnTo>
                    <a:pt x="236560" y="197754"/>
                  </a:lnTo>
                  <a:lnTo>
                    <a:pt x="233455" y="199927"/>
                  </a:lnTo>
                  <a:lnTo>
                    <a:pt x="227246" y="202100"/>
                  </a:lnTo>
                  <a:lnTo>
                    <a:pt x="224142" y="192476"/>
                  </a:lnTo>
                  <a:lnTo>
                    <a:pt x="227246" y="191545"/>
                  </a:lnTo>
                  <a:lnTo>
                    <a:pt x="227246" y="191545"/>
                  </a:lnTo>
                  <a:lnTo>
                    <a:pt x="229419" y="189372"/>
                  </a:lnTo>
                  <a:lnTo>
                    <a:pt x="231593" y="185026"/>
                  </a:lnTo>
                  <a:lnTo>
                    <a:pt x="221037" y="185026"/>
                  </a:lnTo>
                  <a:lnTo>
                    <a:pt x="217002" y="187199"/>
                  </a:lnTo>
                  <a:lnTo>
                    <a:pt x="211724" y="189372"/>
                  </a:lnTo>
                  <a:lnTo>
                    <a:pt x="206446" y="189372"/>
                  </a:lnTo>
                  <a:lnTo>
                    <a:pt x="200238" y="189372"/>
                  </a:lnTo>
                  <a:lnTo>
                    <a:pt x="197133" y="177885"/>
                  </a:lnTo>
                  <a:lnTo>
                    <a:pt x="200238" y="176954"/>
                  </a:lnTo>
                  <a:lnTo>
                    <a:pt x="202411" y="176954"/>
                  </a:lnTo>
                  <a:lnTo>
                    <a:pt x="204584" y="176954"/>
                  </a:lnTo>
                  <a:lnTo>
                    <a:pt x="206757" y="174781"/>
                  </a:lnTo>
                  <a:lnTo>
                    <a:pt x="207688" y="174781"/>
                  </a:lnTo>
                  <a:lnTo>
                    <a:pt x="184715" y="177885"/>
                  </a:lnTo>
                  <a:lnTo>
                    <a:pt x="182542" y="172608"/>
                  </a:lnTo>
                  <a:lnTo>
                    <a:pt x="178506" y="169503"/>
                  </a:lnTo>
                  <a:lnTo>
                    <a:pt x="177575" y="167330"/>
                  </a:lnTo>
                  <a:lnTo>
                    <a:pt x="175402" y="162984"/>
                  </a:lnTo>
                  <a:lnTo>
                    <a:pt x="171366" y="157706"/>
                  </a:lnTo>
                  <a:lnTo>
                    <a:pt x="177575" y="155533"/>
                  </a:lnTo>
                  <a:lnTo>
                    <a:pt x="180679" y="155533"/>
                  </a:lnTo>
                  <a:lnTo>
                    <a:pt x="182853" y="155533"/>
                  </a:lnTo>
                  <a:lnTo>
                    <a:pt x="185026" y="155533"/>
                  </a:lnTo>
                  <a:lnTo>
                    <a:pt x="185026" y="155223"/>
                  </a:lnTo>
                  <a:lnTo>
                    <a:pt x="185957" y="153050"/>
                  </a:lnTo>
                  <a:lnTo>
                    <a:pt x="188130" y="148704"/>
                  </a:lnTo>
                  <a:lnTo>
                    <a:pt x="180679" y="147772"/>
                  </a:lnTo>
                  <a:lnTo>
                    <a:pt x="173229" y="145599"/>
                  </a:lnTo>
                  <a:lnTo>
                    <a:pt x="170124" y="141253"/>
                  </a:lnTo>
                  <a:lnTo>
                    <a:pt x="163915" y="138148"/>
                  </a:lnTo>
                  <a:lnTo>
                    <a:pt x="167951" y="138148"/>
                  </a:lnTo>
                  <a:lnTo>
                    <a:pt x="167951" y="132871"/>
                  </a:lnTo>
                  <a:lnTo>
                    <a:pt x="185647" y="135975"/>
                  </a:lnTo>
                  <a:lnTo>
                    <a:pt x="194960" y="133802"/>
                  </a:lnTo>
                  <a:lnTo>
                    <a:pt x="202411" y="130698"/>
                  </a:lnTo>
                  <a:lnTo>
                    <a:pt x="206446" y="125420"/>
                  </a:lnTo>
                  <a:lnTo>
                    <a:pt x="211724" y="117969"/>
                  </a:lnTo>
                  <a:lnTo>
                    <a:pt x="221037" y="113623"/>
                  </a:lnTo>
                  <a:lnTo>
                    <a:pt x="231593" y="110519"/>
                  </a:lnTo>
                  <a:lnTo>
                    <a:pt x="239043" y="113623"/>
                  </a:lnTo>
                  <a:lnTo>
                    <a:pt x="248357" y="117969"/>
                  </a:lnTo>
                  <a:lnTo>
                    <a:pt x="255807" y="118901"/>
                  </a:lnTo>
                  <a:lnTo>
                    <a:pt x="264189" y="117969"/>
                  </a:lnTo>
                  <a:lnTo>
                    <a:pt x="261085" y="115796"/>
                  </a:lnTo>
                  <a:lnTo>
                    <a:pt x="257049" y="113623"/>
                  </a:lnTo>
                  <a:lnTo>
                    <a:pt x="256118" y="113623"/>
                  </a:lnTo>
                  <a:lnTo>
                    <a:pt x="256118" y="111760"/>
                  </a:lnTo>
                  <a:lnTo>
                    <a:pt x="253945" y="110829"/>
                  </a:lnTo>
                  <a:lnTo>
                    <a:pt x="253945" y="106483"/>
                  </a:lnTo>
                  <a:lnTo>
                    <a:pt x="251772" y="101205"/>
                  </a:lnTo>
                  <a:lnTo>
                    <a:pt x="257049" y="99032"/>
                  </a:lnTo>
                  <a:lnTo>
                    <a:pt x="261085" y="96859"/>
                  </a:lnTo>
                  <a:lnTo>
                    <a:pt x="264189" y="96859"/>
                  </a:lnTo>
                  <a:lnTo>
                    <a:pt x="266363" y="95928"/>
                  </a:lnTo>
                  <a:lnTo>
                    <a:pt x="270398" y="93755"/>
                  </a:lnTo>
                  <a:lnTo>
                    <a:pt x="277849" y="93755"/>
                  </a:lnTo>
                  <a:lnTo>
                    <a:pt x="280953" y="95928"/>
                  </a:lnTo>
                  <a:lnTo>
                    <a:pt x="284989" y="99032"/>
                  </a:lnTo>
                  <a:lnTo>
                    <a:pt x="288094" y="101205"/>
                  </a:lnTo>
                  <a:lnTo>
                    <a:pt x="288094" y="96859"/>
                  </a:lnTo>
                  <a:lnTo>
                    <a:pt x="285921" y="95928"/>
                  </a:lnTo>
                  <a:lnTo>
                    <a:pt x="285921" y="93755"/>
                  </a:lnTo>
                  <a:lnTo>
                    <a:pt x="285921" y="93755"/>
                  </a:lnTo>
                  <a:lnTo>
                    <a:pt x="285921" y="91582"/>
                  </a:lnTo>
                  <a:lnTo>
                    <a:pt x="284989" y="88477"/>
                  </a:lnTo>
                  <a:lnTo>
                    <a:pt x="290267" y="86304"/>
                  </a:lnTo>
                  <a:lnTo>
                    <a:pt x="293371" y="84131"/>
                  </a:lnTo>
                  <a:lnTo>
                    <a:pt x="299580" y="81026"/>
                  </a:lnTo>
                  <a:lnTo>
                    <a:pt x="302685" y="76680"/>
                  </a:lnTo>
                  <a:lnTo>
                    <a:pt x="304858" y="76680"/>
                  </a:lnTo>
                  <a:lnTo>
                    <a:pt x="312308" y="76680"/>
                  </a:lnTo>
                  <a:lnTo>
                    <a:pt x="317586" y="78853"/>
                  </a:lnTo>
                  <a:lnTo>
                    <a:pt x="321622" y="83199"/>
                  </a:lnTo>
                  <a:lnTo>
                    <a:pt x="327831" y="83199"/>
                  </a:lnTo>
                  <a:lnTo>
                    <a:pt x="337144" y="81026"/>
                  </a:lnTo>
                  <a:lnTo>
                    <a:pt x="341180" y="68298"/>
                  </a:lnTo>
                  <a:lnTo>
                    <a:pt x="346458" y="66125"/>
                  </a:lnTo>
                  <a:lnTo>
                    <a:pt x="351735" y="66125"/>
                  </a:lnTo>
                  <a:lnTo>
                    <a:pt x="357013" y="66125"/>
                  </a:lnTo>
                  <a:lnTo>
                    <a:pt x="361048" y="68298"/>
                  </a:lnTo>
                  <a:lnTo>
                    <a:pt x="364153" y="68298"/>
                  </a:lnTo>
                  <a:lnTo>
                    <a:pt x="371604" y="56812"/>
                  </a:lnTo>
                  <a:lnTo>
                    <a:pt x="383090" y="54638"/>
                  </a:lnTo>
                  <a:lnTo>
                    <a:pt x="390541" y="58985"/>
                  </a:lnTo>
                  <a:lnTo>
                    <a:pt x="397992" y="62089"/>
                  </a:lnTo>
                  <a:lnTo>
                    <a:pt x="405442" y="64262"/>
                  </a:lnTo>
                  <a:lnTo>
                    <a:pt x="414756" y="61158"/>
                  </a:lnTo>
                  <a:lnTo>
                    <a:pt x="427173" y="53707"/>
                  </a:lnTo>
                  <a:lnTo>
                    <a:pt x="439281" y="47498"/>
                  </a:lnTo>
                  <a:lnTo>
                    <a:pt x="439281" y="47498"/>
                  </a:lnTo>
                  <a:lnTo>
                    <a:pt x="439281" y="47498"/>
                  </a:lnTo>
                  <a:close/>
                  <a:moveTo>
                    <a:pt x="2195472" y="44394"/>
                  </a:moveTo>
                  <a:lnTo>
                    <a:pt x="2202923" y="46567"/>
                  </a:lnTo>
                  <a:lnTo>
                    <a:pt x="2210374" y="49671"/>
                  </a:lnTo>
                  <a:lnTo>
                    <a:pt x="2213478" y="54018"/>
                  </a:lnTo>
                  <a:lnTo>
                    <a:pt x="2218756" y="57122"/>
                  </a:lnTo>
                  <a:lnTo>
                    <a:pt x="2224965" y="61468"/>
                  </a:lnTo>
                  <a:lnTo>
                    <a:pt x="2220929" y="72023"/>
                  </a:lnTo>
                  <a:lnTo>
                    <a:pt x="2198888" y="84752"/>
                  </a:lnTo>
                  <a:lnTo>
                    <a:pt x="2182123" y="99653"/>
                  </a:lnTo>
                  <a:lnTo>
                    <a:pt x="2167532" y="118590"/>
                  </a:lnTo>
                  <a:lnTo>
                    <a:pt x="2164428" y="118590"/>
                  </a:lnTo>
                  <a:lnTo>
                    <a:pt x="2164428" y="114244"/>
                  </a:lnTo>
                  <a:lnTo>
                    <a:pt x="2159150" y="111140"/>
                  </a:lnTo>
                  <a:lnTo>
                    <a:pt x="2155115" y="106793"/>
                  </a:lnTo>
                  <a:lnTo>
                    <a:pt x="2152942" y="103689"/>
                  </a:lnTo>
                  <a:lnTo>
                    <a:pt x="2149837" y="99343"/>
                  </a:lnTo>
                  <a:lnTo>
                    <a:pt x="2147664" y="94065"/>
                  </a:lnTo>
                  <a:lnTo>
                    <a:pt x="2151700" y="86614"/>
                  </a:lnTo>
                  <a:lnTo>
                    <a:pt x="2152631" y="81337"/>
                  </a:lnTo>
                  <a:lnTo>
                    <a:pt x="2154804" y="71713"/>
                  </a:lnTo>
                  <a:lnTo>
                    <a:pt x="2127795" y="71713"/>
                  </a:lnTo>
                  <a:lnTo>
                    <a:pt x="2127795" y="64262"/>
                  </a:lnTo>
                  <a:lnTo>
                    <a:pt x="2142386" y="58985"/>
                  </a:lnTo>
                  <a:lnTo>
                    <a:pt x="2156977" y="54638"/>
                  </a:lnTo>
                  <a:lnTo>
                    <a:pt x="2174673" y="51534"/>
                  </a:lnTo>
                  <a:lnTo>
                    <a:pt x="2176846" y="56812"/>
                  </a:lnTo>
                  <a:lnTo>
                    <a:pt x="2179019" y="58985"/>
                  </a:lnTo>
                  <a:lnTo>
                    <a:pt x="2179019" y="61158"/>
                  </a:lnTo>
                  <a:lnTo>
                    <a:pt x="2181192" y="61158"/>
                  </a:lnTo>
                  <a:lnTo>
                    <a:pt x="2181192" y="62089"/>
                  </a:lnTo>
                  <a:lnTo>
                    <a:pt x="2184297" y="64262"/>
                  </a:lnTo>
                  <a:lnTo>
                    <a:pt x="2186470" y="58985"/>
                  </a:lnTo>
                  <a:lnTo>
                    <a:pt x="2188643" y="54638"/>
                  </a:lnTo>
                  <a:lnTo>
                    <a:pt x="2189574" y="51534"/>
                  </a:lnTo>
                  <a:lnTo>
                    <a:pt x="2193610" y="47188"/>
                  </a:lnTo>
                  <a:lnTo>
                    <a:pt x="2195472" y="44394"/>
                  </a:lnTo>
                  <a:lnTo>
                    <a:pt x="2195472" y="44394"/>
                  </a:lnTo>
                  <a:lnTo>
                    <a:pt x="2195472" y="44394"/>
                  </a:lnTo>
                  <a:close/>
                  <a:moveTo>
                    <a:pt x="2240487" y="24215"/>
                  </a:moveTo>
                  <a:lnTo>
                    <a:pt x="2244523" y="25146"/>
                  </a:lnTo>
                  <a:lnTo>
                    <a:pt x="2245454" y="25146"/>
                  </a:lnTo>
                  <a:lnTo>
                    <a:pt x="2247628" y="27319"/>
                  </a:lnTo>
                  <a:lnTo>
                    <a:pt x="2247628" y="27319"/>
                  </a:lnTo>
                  <a:lnTo>
                    <a:pt x="2249800" y="29492"/>
                  </a:lnTo>
                  <a:lnTo>
                    <a:pt x="2251974" y="32597"/>
                  </a:lnTo>
                  <a:lnTo>
                    <a:pt x="2255078" y="38806"/>
                  </a:lnTo>
                  <a:lnTo>
                    <a:pt x="2259114" y="44083"/>
                  </a:lnTo>
                  <a:lnTo>
                    <a:pt x="2260045" y="51534"/>
                  </a:lnTo>
                  <a:lnTo>
                    <a:pt x="2251663" y="51534"/>
                  </a:lnTo>
                  <a:lnTo>
                    <a:pt x="2251663" y="47188"/>
                  </a:lnTo>
                  <a:lnTo>
                    <a:pt x="2247628" y="44083"/>
                  </a:lnTo>
                  <a:lnTo>
                    <a:pt x="2244523" y="39737"/>
                  </a:lnTo>
                  <a:lnTo>
                    <a:pt x="2242350" y="36633"/>
                  </a:lnTo>
                  <a:lnTo>
                    <a:pt x="2240177" y="31355"/>
                  </a:lnTo>
                  <a:lnTo>
                    <a:pt x="2240177" y="24215"/>
                  </a:lnTo>
                  <a:lnTo>
                    <a:pt x="2240487" y="24215"/>
                  </a:lnTo>
                  <a:lnTo>
                    <a:pt x="2240487" y="24215"/>
                  </a:lnTo>
                  <a:close/>
                  <a:moveTo>
                    <a:pt x="984113" y="20179"/>
                  </a:moveTo>
                  <a:lnTo>
                    <a:pt x="1009259" y="20179"/>
                  </a:lnTo>
                  <a:lnTo>
                    <a:pt x="1035337" y="24525"/>
                  </a:lnTo>
                  <a:lnTo>
                    <a:pt x="1058310" y="27630"/>
                  </a:lnTo>
                  <a:lnTo>
                    <a:pt x="1079110" y="32907"/>
                  </a:lnTo>
                  <a:lnTo>
                    <a:pt x="1109223" y="27630"/>
                  </a:lnTo>
                  <a:lnTo>
                    <a:pt x="1113259" y="31976"/>
                  </a:lnTo>
                  <a:lnTo>
                    <a:pt x="1116363" y="32907"/>
                  </a:lnTo>
                  <a:lnTo>
                    <a:pt x="1120399" y="39116"/>
                  </a:lnTo>
                  <a:lnTo>
                    <a:pt x="1122572" y="42221"/>
                  </a:lnTo>
                  <a:lnTo>
                    <a:pt x="1125676" y="44394"/>
                  </a:lnTo>
                  <a:lnTo>
                    <a:pt x="1143372" y="51844"/>
                  </a:lnTo>
                  <a:lnTo>
                    <a:pt x="1164172" y="57122"/>
                  </a:lnTo>
                  <a:lnTo>
                    <a:pt x="1181867" y="61468"/>
                  </a:lnTo>
                  <a:lnTo>
                    <a:pt x="1181867" y="68919"/>
                  </a:lnTo>
                  <a:lnTo>
                    <a:pt x="1152685" y="68919"/>
                  </a:lnTo>
                  <a:lnTo>
                    <a:pt x="1140267" y="62710"/>
                  </a:lnTo>
                  <a:lnTo>
                    <a:pt x="1125676" y="62710"/>
                  </a:lnTo>
                  <a:lnTo>
                    <a:pt x="1108912" y="64883"/>
                  </a:lnTo>
                  <a:lnTo>
                    <a:pt x="1093390" y="69229"/>
                  </a:lnTo>
                  <a:lnTo>
                    <a:pt x="1093390" y="77611"/>
                  </a:lnTo>
                  <a:lnTo>
                    <a:pt x="1113259" y="77611"/>
                  </a:lnTo>
                  <a:lnTo>
                    <a:pt x="1127850" y="74507"/>
                  </a:lnTo>
                  <a:lnTo>
                    <a:pt x="1145545" y="72334"/>
                  </a:lnTo>
                  <a:lnTo>
                    <a:pt x="1167587" y="72334"/>
                  </a:lnTo>
                  <a:lnTo>
                    <a:pt x="1189628" y="72334"/>
                  </a:lnTo>
                  <a:lnTo>
                    <a:pt x="1206392" y="72334"/>
                  </a:lnTo>
                  <a:lnTo>
                    <a:pt x="1220983" y="87235"/>
                  </a:lnTo>
                  <a:lnTo>
                    <a:pt x="1238679" y="97790"/>
                  </a:lnTo>
                  <a:lnTo>
                    <a:pt x="1233401" y="109277"/>
                  </a:lnTo>
                  <a:lnTo>
                    <a:pt x="1222846" y="116728"/>
                  </a:lnTo>
                  <a:lnTo>
                    <a:pt x="1213533" y="122005"/>
                  </a:lnTo>
                  <a:lnTo>
                    <a:pt x="1201115" y="126351"/>
                  </a:lnTo>
                  <a:lnTo>
                    <a:pt x="1182178" y="126351"/>
                  </a:lnTo>
                  <a:lnTo>
                    <a:pt x="1165413" y="131629"/>
                  </a:lnTo>
                  <a:lnTo>
                    <a:pt x="1147718" y="131629"/>
                  </a:lnTo>
                  <a:lnTo>
                    <a:pt x="1127850" y="129456"/>
                  </a:lnTo>
                  <a:lnTo>
                    <a:pt x="1108912" y="127283"/>
                  </a:lnTo>
                  <a:lnTo>
                    <a:pt x="1091527" y="127283"/>
                  </a:lnTo>
                  <a:lnTo>
                    <a:pt x="1076936" y="131629"/>
                  </a:lnTo>
                  <a:lnTo>
                    <a:pt x="1065450" y="142184"/>
                  </a:lnTo>
                  <a:lnTo>
                    <a:pt x="1109223" y="142184"/>
                  </a:lnTo>
                  <a:lnTo>
                    <a:pt x="1122882" y="139080"/>
                  </a:lnTo>
                  <a:lnTo>
                    <a:pt x="1138405" y="136907"/>
                  </a:lnTo>
                  <a:lnTo>
                    <a:pt x="1157342" y="139080"/>
                  </a:lnTo>
                  <a:lnTo>
                    <a:pt x="1169760" y="142184"/>
                  </a:lnTo>
                  <a:lnTo>
                    <a:pt x="1172864" y="155844"/>
                  </a:lnTo>
                  <a:lnTo>
                    <a:pt x="1179073" y="153671"/>
                  </a:lnTo>
                  <a:lnTo>
                    <a:pt x="1187455" y="148393"/>
                  </a:lnTo>
                  <a:lnTo>
                    <a:pt x="1198942" y="144047"/>
                  </a:lnTo>
                  <a:lnTo>
                    <a:pt x="1209497" y="141874"/>
                  </a:lnTo>
                  <a:lnTo>
                    <a:pt x="1211670" y="148083"/>
                  </a:lnTo>
                  <a:lnTo>
                    <a:pt x="1213843" y="151187"/>
                  </a:lnTo>
                  <a:lnTo>
                    <a:pt x="1216016" y="153360"/>
                  </a:lnTo>
                  <a:lnTo>
                    <a:pt x="1219121" y="155533"/>
                  </a:lnTo>
                  <a:lnTo>
                    <a:pt x="1223156" y="158638"/>
                  </a:lnTo>
                  <a:lnTo>
                    <a:pt x="1206392" y="189993"/>
                  </a:lnTo>
                  <a:lnTo>
                    <a:pt x="1213843" y="189993"/>
                  </a:lnTo>
                  <a:lnTo>
                    <a:pt x="1226261" y="182542"/>
                  </a:lnTo>
                  <a:lnTo>
                    <a:pt x="1243025" y="172918"/>
                  </a:lnTo>
                  <a:lnTo>
                    <a:pt x="1262893" y="165468"/>
                  </a:lnTo>
                  <a:lnTo>
                    <a:pt x="1284935" y="158017"/>
                  </a:lnTo>
                  <a:lnTo>
                    <a:pt x="1308839" y="152739"/>
                  </a:lnTo>
                  <a:lnTo>
                    <a:pt x="1329639" y="152739"/>
                  </a:lnTo>
                  <a:lnTo>
                    <a:pt x="1350439" y="154912"/>
                  </a:lnTo>
                  <a:lnTo>
                    <a:pt x="1365030" y="163294"/>
                  </a:lnTo>
                  <a:lnTo>
                    <a:pt x="1373412" y="178196"/>
                  </a:lnTo>
                  <a:lnTo>
                    <a:pt x="1379621" y="178196"/>
                  </a:lnTo>
                  <a:lnTo>
                    <a:pt x="1379621" y="180369"/>
                  </a:lnTo>
                  <a:lnTo>
                    <a:pt x="1379621" y="180369"/>
                  </a:lnTo>
                  <a:lnTo>
                    <a:pt x="1377448" y="182542"/>
                  </a:lnTo>
                  <a:lnTo>
                    <a:pt x="1375275" y="182542"/>
                  </a:lnTo>
                  <a:lnTo>
                    <a:pt x="1375275" y="182542"/>
                  </a:lnTo>
                  <a:lnTo>
                    <a:pt x="1373102" y="182542"/>
                  </a:lnTo>
                  <a:lnTo>
                    <a:pt x="1369997" y="185647"/>
                  </a:lnTo>
                  <a:lnTo>
                    <a:pt x="1364720" y="187820"/>
                  </a:lnTo>
                  <a:lnTo>
                    <a:pt x="1358511" y="189993"/>
                  </a:lnTo>
                  <a:lnTo>
                    <a:pt x="1351060" y="192166"/>
                  </a:lnTo>
                  <a:lnTo>
                    <a:pt x="1345783" y="193097"/>
                  </a:lnTo>
                  <a:lnTo>
                    <a:pt x="1333365" y="213276"/>
                  </a:lnTo>
                  <a:lnTo>
                    <a:pt x="1309460" y="228178"/>
                  </a:lnTo>
                  <a:lnTo>
                    <a:pt x="1282452" y="237801"/>
                  </a:lnTo>
                  <a:lnTo>
                    <a:pt x="1250165" y="243079"/>
                  </a:lnTo>
                  <a:lnTo>
                    <a:pt x="1250165" y="249288"/>
                  </a:lnTo>
                  <a:lnTo>
                    <a:pt x="1250165" y="252392"/>
                  </a:lnTo>
                  <a:lnTo>
                    <a:pt x="1250165" y="254566"/>
                  </a:lnTo>
                  <a:lnTo>
                    <a:pt x="1247992" y="256739"/>
                  </a:lnTo>
                  <a:lnTo>
                    <a:pt x="1250165" y="257670"/>
                  </a:lnTo>
                  <a:lnTo>
                    <a:pt x="1250165" y="259843"/>
                  </a:lnTo>
                  <a:lnTo>
                    <a:pt x="1253270" y="264189"/>
                  </a:lnTo>
                  <a:lnTo>
                    <a:pt x="1258547" y="267294"/>
                  </a:lnTo>
                  <a:lnTo>
                    <a:pt x="1262583" y="269467"/>
                  </a:lnTo>
                  <a:lnTo>
                    <a:pt x="1265687" y="272571"/>
                  </a:lnTo>
                  <a:lnTo>
                    <a:pt x="1269723" y="274745"/>
                  </a:lnTo>
                  <a:lnTo>
                    <a:pt x="1272828" y="280022"/>
                  </a:lnTo>
                  <a:lnTo>
                    <a:pt x="1269723" y="287473"/>
                  </a:lnTo>
                  <a:lnTo>
                    <a:pt x="1265687" y="304237"/>
                  </a:lnTo>
                  <a:lnTo>
                    <a:pt x="1262583" y="324416"/>
                  </a:lnTo>
                  <a:lnTo>
                    <a:pt x="1258547" y="344595"/>
                  </a:lnTo>
                  <a:lnTo>
                    <a:pt x="1258547" y="361359"/>
                  </a:lnTo>
                  <a:lnTo>
                    <a:pt x="1262583" y="359186"/>
                  </a:lnTo>
                  <a:lnTo>
                    <a:pt x="1265687" y="359186"/>
                  </a:lnTo>
                  <a:lnTo>
                    <a:pt x="1267861" y="359186"/>
                  </a:lnTo>
                  <a:lnTo>
                    <a:pt x="1271896" y="359186"/>
                  </a:lnTo>
                  <a:lnTo>
                    <a:pt x="1272828" y="359186"/>
                  </a:lnTo>
                  <a:lnTo>
                    <a:pt x="1279037" y="361359"/>
                  </a:lnTo>
                  <a:lnTo>
                    <a:pt x="1276864" y="366636"/>
                  </a:lnTo>
                  <a:lnTo>
                    <a:pt x="1276864" y="368810"/>
                  </a:lnTo>
                  <a:lnTo>
                    <a:pt x="1276864" y="373156"/>
                  </a:lnTo>
                  <a:lnTo>
                    <a:pt x="1276864" y="374087"/>
                  </a:lnTo>
                  <a:lnTo>
                    <a:pt x="1276864" y="378433"/>
                  </a:lnTo>
                  <a:lnTo>
                    <a:pt x="1279037" y="385884"/>
                  </a:lnTo>
                  <a:lnTo>
                    <a:pt x="1272828" y="385884"/>
                  </a:lnTo>
                  <a:lnTo>
                    <a:pt x="1272828" y="388989"/>
                  </a:lnTo>
                  <a:lnTo>
                    <a:pt x="1269723" y="388057"/>
                  </a:lnTo>
                  <a:lnTo>
                    <a:pt x="1265687" y="383711"/>
                  </a:lnTo>
                  <a:lnTo>
                    <a:pt x="1264756" y="381538"/>
                  </a:lnTo>
                  <a:lnTo>
                    <a:pt x="1260720" y="380607"/>
                  </a:lnTo>
                  <a:lnTo>
                    <a:pt x="1257616" y="378433"/>
                  </a:lnTo>
                  <a:lnTo>
                    <a:pt x="1250165" y="378433"/>
                  </a:lnTo>
                  <a:lnTo>
                    <a:pt x="1246129" y="380607"/>
                  </a:lnTo>
                  <a:lnTo>
                    <a:pt x="1243025" y="381538"/>
                  </a:lnTo>
                  <a:lnTo>
                    <a:pt x="1238989" y="383711"/>
                  </a:lnTo>
                  <a:lnTo>
                    <a:pt x="1236816" y="385884"/>
                  </a:lnTo>
                  <a:lnTo>
                    <a:pt x="1233711" y="388057"/>
                  </a:lnTo>
                  <a:lnTo>
                    <a:pt x="1231538" y="391162"/>
                  </a:lnTo>
                  <a:lnTo>
                    <a:pt x="1229365" y="398612"/>
                  </a:lnTo>
                  <a:lnTo>
                    <a:pt x="1253270" y="406063"/>
                  </a:lnTo>
                  <a:lnTo>
                    <a:pt x="1258547" y="438660"/>
                  </a:lnTo>
                  <a:lnTo>
                    <a:pt x="1253270" y="438660"/>
                  </a:lnTo>
                  <a:lnTo>
                    <a:pt x="1250165" y="438660"/>
                  </a:lnTo>
                  <a:lnTo>
                    <a:pt x="1246129" y="440833"/>
                  </a:lnTo>
                  <a:lnTo>
                    <a:pt x="1243025" y="443006"/>
                  </a:lnTo>
                  <a:lnTo>
                    <a:pt x="1243025" y="450457"/>
                  </a:lnTo>
                  <a:lnTo>
                    <a:pt x="1251407" y="455734"/>
                  </a:lnTo>
                  <a:lnTo>
                    <a:pt x="1257616" y="463185"/>
                  </a:lnTo>
                  <a:lnTo>
                    <a:pt x="1260720" y="472809"/>
                  </a:lnTo>
                  <a:lnTo>
                    <a:pt x="1262893" y="487710"/>
                  </a:lnTo>
                  <a:lnTo>
                    <a:pt x="1253580" y="487710"/>
                  </a:lnTo>
                  <a:lnTo>
                    <a:pt x="1251407" y="487710"/>
                  </a:lnTo>
                  <a:lnTo>
                    <a:pt x="1246129" y="485537"/>
                  </a:lnTo>
                  <a:lnTo>
                    <a:pt x="1243025" y="487710"/>
                  </a:lnTo>
                  <a:lnTo>
                    <a:pt x="1236816" y="487710"/>
                  </a:lnTo>
                  <a:lnTo>
                    <a:pt x="1233711" y="490815"/>
                  </a:lnTo>
                  <a:lnTo>
                    <a:pt x="1229676" y="495161"/>
                  </a:lnTo>
                  <a:lnTo>
                    <a:pt x="1235885" y="498266"/>
                  </a:lnTo>
                  <a:lnTo>
                    <a:pt x="1238989" y="500439"/>
                  </a:lnTo>
                  <a:lnTo>
                    <a:pt x="1241162" y="502612"/>
                  </a:lnTo>
                  <a:lnTo>
                    <a:pt x="1243335" y="503543"/>
                  </a:lnTo>
                  <a:lnTo>
                    <a:pt x="1244267" y="509752"/>
                  </a:lnTo>
                  <a:lnTo>
                    <a:pt x="1246440" y="515030"/>
                  </a:lnTo>
                  <a:lnTo>
                    <a:pt x="1244267" y="517203"/>
                  </a:lnTo>
                  <a:lnTo>
                    <a:pt x="1244267" y="518134"/>
                  </a:lnTo>
                  <a:lnTo>
                    <a:pt x="1244267" y="518134"/>
                  </a:lnTo>
                  <a:lnTo>
                    <a:pt x="1243335" y="520307"/>
                  </a:lnTo>
                  <a:lnTo>
                    <a:pt x="1243335" y="524653"/>
                  </a:lnTo>
                  <a:lnTo>
                    <a:pt x="1228124" y="524653"/>
                  </a:lnTo>
                  <a:lnTo>
                    <a:pt x="1213533" y="527758"/>
                  </a:lnTo>
                  <a:lnTo>
                    <a:pt x="1202046" y="532104"/>
                  </a:lnTo>
                  <a:lnTo>
                    <a:pt x="1206082" y="532104"/>
                  </a:lnTo>
                  <a:lnTo>
                    <a:pt x="1211359" y="535209"/>
                  </a:lnTo>
                  <a:lnTo>
                    <a:pt x="1215395" y="537382"/>
                  </a:lnTo>
                  <a:lnTo>
                    <a:pt x="1218500" y="537382"/>
                  </a:lnTo>
                  <a:lnTo>
                    <a:pt x="1222536" y="539555"/>
                  </a:lnTo>
                  <a:lnTo>
                    <a:pt x="1225640" y="542659"/>
                  </a:lnTo>
                  <a:lnTo>
                    <a:pt x="1228744" y="547937"/>
                  </a:lnTo>
                  <a:lnTo>
                    <a:pt x="1222536" y="557561"/>
                  </a:lnTo>
                  <a:lnTo>
                    <a:pt x="1218500" y="569047"/>
                  </a:lnTo>
                  <a:lnTo>
                    <a:pt x="1213222" y="581775"/>
                  </a:lnTo>
                  <a:lnTo>
                    <a:pt x="1211049" y="576498"/>
                  </a:lnTo>
                  <a:lnTo>
                    <a:pt x="1207945" y="572152"/>
                  </a:lnTo>
                  <a:lnTo>
                    <a:pt x="1205771" y="569979"/>
                  </a:lnTo>
                  <a:lnTo>
                    <a:pt x="1201736" y="569979"/>
                  </a:lnTo>
                  <a:lnTo>
                    <a:pt x="1196458" y="569047"/>
                  </a:lnTo>
                  <a:lnTo>
                    <a:pt x="1189007" y="569047"/>
                  </a:lnTo>
                  <a:lnTo>
                    <a:pt x="1189007" y="572152"/>
                  </a:lnTo>
                  <a:lnTo>
                    <a:pt x="1193043" y="572152"/>
                  </a:lnTo>
                  <a:lnTo>
                    <a:pt x="1205461" y="584880"/>
                  </a:lnTo>
                  <a:lnTo>
                    <a:pt x="1216016" y="599781"/>
                  </a:lnTo>
                  <a:lnTo>
                    <a:pt x="1222225" y="618719"/>
                  </a:lnTo>
                  <a:lnTo>
                    <a:pt x="1225329" y="640760"/>
                  </a:lnTo>
                  <a:lnTo>
                    <a:pt x="1222225" y="640760"/>
                  </a:lnTo>
                  <a:lnTo>
                    <a:pt x="1222225" y="646038"/>
                  </a:lnTo>
                  <a:lnTo>
                    <a:pt x="1193043" y="649142"/>
                  </a:lnTo>
                  <a:lnTo>
                    <a:pt x="1193043" y="628963"/>
                  </a:lnTo>
                  <a:lnTo>
                    <a:pt x="1189007" y="625859"/>
                  </a:lnTo>
                  <a:lnTo>
                    <a:pt x="1185903" y="623686"/>
                  </a:lnTo>
                  <a:lnTo>
                    <a:pt x="1183730" y="621513"/>
                  </a:lnTo>
                  <a:lnTo>
                    <a:pt x="1178452" y="618408"/>
                  </a:lnTo>
                  <a:lnTo>
                    <a:pt x="1172243" y="616235"/>
                  </a:lnTo>
                  <a:lnTo>
                    <a:pt x="1163861" y="621513"/>
                  </a:lnTo>
                  <a:lnTo>
                    <a:pt x="1152375" y="625859"/>
                  </a:lnTo>
                  <a:lnTo>
                    <a:pt x="1139957" y="626790"/>
                  </a:lnTo>
                  <a:lnTo>
                    <a:pt x="1128470" y="631136"/>
                  </a:lnTo>
                  <a:lnTo>
                    <a:pt x="1122262" y="636414"/>
                  </a:lnTo>
                  <a:lnTo>
                    <a:pt x="1128470" y="636414"/>
                  </a:lnTo>
                  <a:lnTo>
                    <a:pt x="1137784" y="636414"/>
                  </a:lnTo>
                  <a:lnTo>
                    <a:pt x="1152375" y="634241"/>
                  </a:lnTo>
                  <a:lnTo>
                    <a:pt x="1169139" y="633309"/>
                  </a:lnTo>
                  <a:lnTo>
                    <a:pt x="1169139" y="640760"/>
                  </a:lnTo>
                  <a:lnTo>
                    <a:pt x="1132506" y="653488"/>
                  </a:lnTo>
                  <a:lnTo>
                    <a:pt x="1132506" y="656593"/>
                  </a:lnTo>
                  <a:lnTo>
                    <a:pt x="1141820" y="656593"/>
                  </a:lnTo>
                  <a:lnTo>
                    <a:pt x="1147097" y="655662"/>
                  </a:lnTo>
                  <a:lnTo>
                    <a:pt x="1154548" y="653488"/>
                  </a:lnTo>
                  <a:lnTo>
                    <a:pt x="1161999" y="651315"/>
                  </a:lnTo>
                  <a:lnTo>
                    <a:pt x="1169449" y="649142"/>
                  </a:lnTo>
                  <a:lnTo>
                    <a:pt x="1171622" y="658766"/>
                  </a:lnTo>
                  <a:lnTo>
                    <a:pt x="1179073" y="663112"/>
                  </a:lnTo>
                  <a:lnTo>
                    <a:pt x="1186524" y="664044"/>
                  </a:lnTo>
                  <a:lnTo>
                    <a:pt x="1198942" y="663112"/>
                  </a:lnTo>
                  <a:lnTo>
                    <a:pt x="1213533" y="663112"/>
                  </a:lnTo>
                  <a:lnTo>
                    <a:pt x="1213533" y="666217"/>
                  </a:lnTo>
                  <a:lnTo>
                    <a:pt x="1209497" y="666217"/>
                  </a:lnTo>
                  <a:lnTo>
                    <a:pt x="1189628" y="685154"/>
                  </a:lnTo>
                  <a:lnTo>
                    <a:pt x="1167587" y="703160"/>
                  </a:lnTo>
                  <a:lnTo>
                    <a:pt x="1145545" y="718061"/>
                  </a:lnTo>
                  <a:lnTo>
                    <a:pt x="1120399" y="730789"/>
                  </a:lnTo>
                  <a:lnTo>
                    <a:pt x="1093390" y="736067"/>
                  </a:lnTo>
                  <a:lnTo>
                    <a:pt x="1062035" y="735136"/>
                  </a:lnTo>
                  <a:lnTo>
                    <a:pt x="1062035" y="740413"/>
                  </a:lnTo>
                  <a:lnTo>
                    <a:pt x="1062035" y="745691"/>
                  </a:lnTo>
                  <a:lnTo>
                    <a:pt x="1059862" y="750037"/>
                  </a:lnTo>
                  <a:lnTo>
                    <a:pt x="1057689" y="750968"/>
                  </a:lnTo>
                  <a:lnTo>
                    <a:pt x="1056757" y="750968"/>
                  </a:lnTo>
                  <a:lnTo>
                    <a:pt x="1054584" y="753142"/>
                  </a:lnTo>
                  <a:lnTo>
                    <a:pt x="1050548" y="755315"/>
                  </a:lnTo>
                  <a:lnTo>
                    <a:pt x="1047444" y="757488"/>
                  </a:lnTo>
                  <a:lnTo>
                    <a:pt x="1045271" y="758419"/>
                  </a:lnTo>
                  <a:lnTo>
                    <a:pt x="1042166" y="762765"/>
                  </a:lnTo>
                  <a:lnTo>
                    <a:pt x="1038131" y="773321"/>
                  </a:lnTo>
                  <a:lnTo>
                    <a:pt x="1035957" y="786980"/>
                  </a:lnTo>
                  <a:lnTo>
                    <a:pt x="1032853" y="795362"/>
                  </a:lnTo>
                  <a:lnTo>
                    <a:pt x="1023540" y="804986"/>
                  </a:lnTo>
                  <a:lnTo>
                    <a:pt x="1008017" y="815541"/>
                  </a:lnTo>
                  <a:lnTo>
                    <a:pt x="987218" y="825165"/>
                  </a:lnTo>
                  <a:lnTo>
                    <a:pt x="969522" y="832616"/>
                  </a:lnTo>
                  <a:lnTo>
                    <a:pt x="952758" y="836962"/>
                  </a:lnTo>
                  <a:lnTo>
                    <a:pt x="952758" y="832616"/>
                  </a:lnTo>
                  <a:lnTo>
                    <a:pt x="952758" y="829511"/>
                  </a:lnTo>
                  <a:lnTo>
                    <a:pt x="950585" y="829511"/>
                  </a:lnTo>
                  <a:lnTo>
                    <a:pt x="950585" y="827338"/>
                  </a:lnTo>
                  <a:lnTo>
                    <a:pt x="949654" y="825165"/>
                  </a:lnTo>
                  <a:lnTo>
                    <a:pt x="947480" y="840066"/>
                  </a:lnTo>
                  <a:lnTo>
                    <a:pt x="942203" y="852795"/>
                  </a:lnTo>
                  <a:lnTo>
                    <a:pt x="938167" y="864281"/>
                  </a:lnTo>
                  <a:lnTo>
                    <a:pt x="932890" y="874836"/>
                  </a:lnTo>
                  <a:lnTo>
                    <a:pt x="928854" y="889738"/>
                  </a:lnTo>
                  <a:lnTo>
                    <a:pt x="932890" y="891911"/>
                  </a:lnTo>
                  <a:lnTo>
                    <a:pt x="932890" y="894084"/>
                  </a:lnTo>
                  <a:lnTo>
                    <a:pt x="935063" y="894084"/>
                  </a:lnTo>
                  <a:lnTo>
                    <a:pt x="935063" y="894084"/>
                  </a:lnTo>
                  <a:lnTo>
                    <a:pt x="935063" y="896257"/>
                  </a:lnTo>
                  <a:lnTo>
                    <a:pt x="932890" y="897188"/>
                  </a:lnTo>
                  <a:lnTo>
                    <a:pt x="928854" y="901535"/>
                  </a:lnTo>
                  <a:lnTo>
                    <a:pt x="925749" y="903708"/>
                  </a:lnTo>
                  <a:lnTo>
                    <a:pt x="922645" y="906812"/>
                  </a:lnTo>
                  <a:lnTo>
                    <a:pt x="918609" y="908985"/>
                  </a:lnTo>
                  <a:lnTo>
                    <a:pt x="916436" y="912090"/>
                  </a:lnTo>
                  <a:lnTo>
                    <a:pt x="913331" y="917367"/>
                  </a:lnTo>
                  <a:lnTo>
                    <a:pt x="905881" y="938478"/>
                  </a:lnTo>
                  <a:lnTo>
                    <a:pt x="900603" y="960519"/>
                  </a:lnTo>
                  <a:lnTo>
                    <a:pt x="898430" y="985976"/>
                  </a:lnTo>
                  <a:lnTo>
                    <a:pt x="894394" y="1010191"/>
                  </a:lnTo>
                  <a:lnTo>
                    <a:pt x="889117" y="1032232"/>
                  </a:lnTo>
                  <a:lnTo>
                    <a:pt x="886012" y="1030059"/>
                  </a:lnTo>
                  <a:lnTo>
                    <a:pt x="886012" y="1030059"/>
                  </a:lnTo>
                  <a:lnTo>
                    <a:pt x="883839" y="1030059"/>
                  </a:lnTo>
                  <a:lnTo>
                    <a:pt x="883839" y="1027886"/>
                  </a:lnTo>
                  <a:lnTo>
                    <a:pt x="881666" y="1027886"/>
                  </a:lnTo>
                  <a:lnTo>
                    <a:pt x="876388" y="1024782"/>
                  </a:lnTo>
                  <a:lnTo>
                    <a:pt x="867075" y="1017331"/>
                  </a:lnTo>
                  <a:lnTo>
                    <a:pt x="852484" y="1005844"/>
                  </a:lnTo>
                  <a:lnTo>
                    <a:pt x="835720" y="996221"/>
                  </a:lnTo>
                  <a:lnTo>
                    <a:pt x="820198" y="985665"/>
                  </a:lnTo>
                  <a:lnTo>
                    <a:pt x="807780" y="976042"/>
                  </a:lnTo>
                  <a:lnTo>
                    <a:pt x="796294" y="970764"/>
                  </a:lnTo>
                  <a:lnTo>
                    <a:pt x="793189" y="968591"/>
                  </a:lnTo>
                  <a:lnTo>
                    <a:pt x="789153" y="928543"/>
                  </a:lnTo>
                  <a:lnTo>
                    <a:pt x="786980" y="924197"/>
                  </a:lnTo>
                  <a:lnTo>
                    <a:pt x="781703" y="921093"/>
                  </a:lnTo>
                  <a:lnTo>
                    <a:pt x="778598" y="918920"/>
                  </a:lnTo>
                  <a:lnTo>
                    <a:pt x="772389" y="914573"/>
                  </a:lnTo>
                  <a:lnTo>
                    <a:pt x="769285" y="911469"/>
                  </a:lnTo>
                  <a:lnTo>
                    <a:pt x="772389" y="909296"/>
                  </a:lnTo>
                  <a:lnTo>
                    <a:pt x="772389" y="907123"/>
                  </a:lnTo>
                  <a:lnTo>
                    <a:pt x="774562" y="906191"/>
                  </a:lnTo>
                  <a:lnTo>
                    <a:pt x="774562" y="906191"/>
                  </a:lnTo>
                  <a:lnTo>
                    <a:pt x="776735" y="901845"/>
                  </a:lnTo>
                  <a:lnTo>
                    <a:pt x="778908" y="898741"/>
                  </a:lnTo>
                  <a:lnTo>
                    <a:pt x="769595" y="898741"/>
                  </a:lnTo>
                  <a:lnTo>
                    <a:pt x="764317" y="898741"/>
                  </a:lnTo>
                  <a:lnTo>
                    <a:pt x="760282" y="898741"/>
                  </a:lnTo>
                  <a:lnTo>
                    <a:pt x="758109" y="896567"/>
                  </a:lnTo>
                  <a:lnTo>
                    <a:pt x="757177" y="893463"/>
                  </a:lnTo>
                  <a:lnTo>
                    <a:pt x="753141" y="887254"/>
                  </a:lnTo>
                  <a:lnTo>
                    <a:pt x="750968" y="884150"/>
                  </a:lnTo>
                  <a:lnTo>
                    <a:pt x="750968" y="879803"/>
                  </a:lnTo>
                  <a:lnTo>
                    <a:pt x="750968" y="878872"/>
                  </a:lnTo>
                  <a:lnTo>
                    <a:pt x="750968" y="874526"/>
                  </a:lnTo>
                  <a:lnTo>
                    <a:pt x="753141" y="871421"/>
                  </a:lnTo>
                  <a:lnTo>
                    <a:pt x="753141" y="867075"/>
                  </a:lnTo>
                  <a:lnTo>
                    <a:pt x="742586" y="867075"/>
                  </a:lnTo>
                  <a:lnTo>
                    <a:pt x="742586" y="861798"/>
                  </a:lnTo>
                  <a:lnTo>
                    <a:pt x="743518" y="856520"/>
                  </a:lnTo>
                  <a:lnTo>
                    <a:pt x="745691" y="854347"/>
                  </a:lnTo>
                  <a:lnTo>
                    <a:pt x="745691" y="850622"/>
                  </a:lnTo>
                  <a:lnTo>
                    <a:pt x="747864" y="847517"/>
                  </a:lnTo>
                  <a:lnTo>
                    <a:pt x="750037" y="842239"/>
                  </a:lnTo>
                  <a:lnTo>
                    <a:pt x="743828" y="842239"/>
                  </a:lnTo>
                  <a:lnTo>
                    <a:pt x="737619" y="842239"/>
                  </a:lnTo>
                  <a:lnTo>
                    <a:pt x="734515" y="840066"/>
                  </a:lnTo>
                  <a:lnTo>
                    <a:pt x="728306" y="837893"/>
                  </a:lnTo>
                  <a:lnTo>
                    <a:pt x="727375" y="810574"/>
                  </a:lnTo>
                  <a:lnTo>
                    <a:pt x="725201" y="785117"/>
                  </a:lnTo>
                  <a:lnTo>
                    <a:pt x="725201" y="760903"/>
                  </a:lnTo>
                  <a:lnTo>
                    <a:pt x="732652" y="736688"/>
                  </a:lnTo>
                  <a:lnTo>
                    <a:pt x="740103" y="726133"/>
                  </a:lnTo>
                  <a:lnTo>
                    <a:pt x="749416" y="718682"/>
                  </a:lnTo>
                  <a:lnTo>
                    <a:pt x="756867" y="712473"/>
                  </a:lnTo>
                  <a:lnTo>
                    <a:pt x="762144" y="704091"/>
                  </a:lnTo>
                  <a:lnTo>
                    <a:pt x="767422" y="692605"/>
                  </a:lnTo>
                  <a:lnTo>
                    <a:pt x="769595" y="672426"/>
                  </a:lnTo>
                  <a:lnTo>
                    <a:pt x="765559" y="672426"/>
                  </a:lnTo>
                  <a:lnTo>
                    <a:pt x="762455" y="676772"/>
                  </a:lnTo>
                  <a:lnTo>
                    <a:pt x="758419" y="677703"/>
                  </a:lnTo>
                  <a:lnTo>
                    <a:pt x="757488" y="677703"/>
                  </a:lnTo>
                  <a:lnTo>
                    <a:pt x="753452" y="677703"/>
                  </a:lnTo>
                  <a:lnTo>
                    <a:pt x="750347" y="676772"/>
                  </a:lnTo>
                  <a:lnTo>
                    <a:pt x="735757" y="672426"/>
                  </a:lnTo>
                  <a:lnTo>
                    <a:pt x="724270" y="664975"/>
                  </a:lnTo>
                  <a:lnTo>
                    <a:pt x="716819" y="654420"/>
                  </a:lnTo>
                  <a:lnTo>
                    <a:pt x="713715" y="635483"/>
                  </a:lnTo>
                  <a:lnTo>
                    <a:pt x="718992" y="635483"/>
                  </a:lnTo>
                  <a:lnTo>
                    <a:pt x="718992" y="632378"/>
                  </a:lnTo>
                  <a:lnTo>
                    <a:pt x="728306" y="637656"/>
                  </a:lnTo>
                  <a:lnTo>
                    <a:pt x="738861" y="645106"/>
                  </a:lnTo>
                  <a:lnTo>
                    <a:pt x="748174" y="648211"/>
                  </a:lnTo>
                  <a:lnTo>
                    <a:pt x="758729" y="648211"/>
                  </a:lnTo>
                  <a:lnTo>
                    <a:pt x="758729" y="647280"/>
                  </a:lnTo>
                  <a:lnTo>
                    <a:pt x="760903" y="645106"/>
                  </a:lnTo>
                  <a:lnTo>
                    <a:pt x="760903" y="645106"/>
                  </a:lnTo>
                  <a:lnTo>
                    <a:pt x="760903" y="642623"/>
                  </a:lnTo>
                  <a:lnTo>
                    <a:pt x="763076" y="639518"/>
                  </a:lnTo>
                  <a:lnTo>
                    <a:pt x="743207" y="624617"/>
                  </a:lnTo>
                  <a:lnTo>
                    <a:pt x="726443" y="603507"/>
                  </a:lnTo>
                  <a:lnTo>
                    <a:pt x="721166" y="605680"/>
                  </a:lnTo>
                  <a:lnTo>
                    <a:pt x="717130" y="607853"/>
                  </a:lnTo>
                  <a:lnTo>
                    <a:pt x="711852" y="610026"/>
                  </a:lnTo>
                  <a:lnTo>
                    <a:pt x="706575" y="610957"/>
                  </a:lnTo>
                  <a:lnTo>
                    <a:pt x="702539" y="607853"/>
                  </a:lnTo>
                  <a:lnTo>
                    <a:pt x="701608" y="605680"/>
                  </a:lnTo>
                  <a:lnTo>
                    <a:pt x="699434" y="602575"/>
                  </a:lnTo>
                  <a:lnTo>
                    <a:pt x="697261" y="600402"/>
                  </a:lnTo>
                  <a:lnTo>
                    <a:pt x="694157" y="595125"/>
                  </a:lnTo>
                  <a:lnTo>
                    <a:pt x="704712" y="583638"/>
                  </a:lnTo>
                  <a:lnTo>
                    <a:pt x="706885" y="567805"/>
                  </a:lnTo>
                  <a:lnTo>
                    <a:pt x="704712" y="546695"/>
                  </a:lnTo>
                  <a:lnTo>
                    <a:pt x="699434" y="524653"/>
                  </a:lnTo>
                  <a:lnTo>
                    <a:pt x="690121" y="501370"/>
                  </a:lnTo>
                  <a:lnTo>
                    <a:pt x="679566" y="479328"/>
                  </a:lnTo>
                  <a:lnTo>
                    <a:pt x="665906" y="459149"/>
                  </a:lnTo>
                  <a:lnTo>
                    <a:pt x="655351" y="440212"/>
                  </a:lnTo>
                  <a:lnTo>
                    <a:pt x="646038" y="425311"/>
                  </a:lnTo>
                  <a:lnTo>
                    <a:pt x="623996" y="410409"/>
                  </a:lnTo>
                  <a:lnTo>
                    <a:pt x="598850" y="405132"/>
                  </a:lnTo>
                  <a:lnTo>
                    <a:pt x="572772" y="405132"/>
                  </a:lnTo>
                  <a:lnTo>
                    <a:pt x="543591" y="405132"/>
                  </a:lnTo>
                  <a:lnTo>
                    <a:pt x="515340" y="407305"/>
                  </a:lnTo>
                  <a:lnTo>
                    <a:pt x="486158" y="405132"/>
                  </a:lnTo>
                  <a:lnTo>
                    <a:pt x="486158" y="399854"/>
                  </a:lnTo>
                  <a:lnTo>
                    <a:pt x="486158" y="395508"/>
                  </a:lnTo>
                  <a:lnTo>
                    <a:pt x="487089" y="394577"/>
                  </a:lnTo>
                  <a:lnTo>
                    <a:pt x="487089" y="392404"/>
                  </a:lnTo>
                  <a:lnTo>
                    <a:pt x="487089" y="390230"/>
                  </a:lnTo>
                  <a:lnTo>
                    <a:pt x="486158" y="388057"/>
                  </a:lnTo>
                  <a:lnTo>
                    <a:pt x="474672" y="382780"/>
                  </a:lnTo>
                  <a:lnTo>
                    <a:pt x="464116" y="379675"/>
                  </a:lnTo>
                  <a:lnTo>
                    <a:pt x="452630" y="372225"/>
                  </a:lnTo>
                  <a:lnTo>
                    <a:pt x="461943" y="372225"/>
                  </a:lnTo>
                  <a:lnTo>
                    <a:pt x="472499" y="367878"/>
                  </a:lnTo>
                  <a:lnTo>
                    <a:pt x="487089" y="364774"/>
                  </a:lnTo>
                  <a:lnTo>
                    <a:pt x="503854" y="362601"/>
                  </a:lnTo>
                  <a:lnTo>
                    <a:pt x="516271" y="358254"/>
                  </a:lnTo>
                  <a:lnTo>
                    <a:pt x="525585" y="350804"/>
                  </a:lnTo>
                  <a:lnTo>
                    <a:pt x="481812" y="350804"/>
                  </a:lnTo>
                  <a:lnTo>
                    <a:pt x="471257" y="347699"/>
                  </a:lnTo>
                  <a:lnTo>
                    <a:pt x="461943" y="347699"/>
                  </a:lnTo>
                  <a:lnTo>
                    <a:pt x="450457" y="345526"/>
                  </a:lnTo>
                  <a:lnTo>
                    <a:pt x="442075" y="343353"/>
                  </a:lnTo>
                  <a:lnTo>
                    <a:pt x="432761" y="340249"/>
                  </a:lnTo>
                  <a:lnTo>
                    <a:pt x="427484" y="330625"/>
                  </a:lnTo>
                  <a:lnTo>
                    <a:pt x="425311" y="315723"/>
                  </a:lnTo>
                  <a:lnTo>
                    <a:pt x="447352" y="312619"/>
                  </a:lnTo>
                  <a:lnTo>
                    <a:pt x="467221" y="305168"/>
                  </a:lnTo>
                  <a:lnTo>
                    <a:pt x="483985" y="297718"/>
                  </a:lnTo>
                  <a:lnTo>
                    <a:pt x="501680" y="290267"/>
                  </a:lnTo>
                  <a:lnTo>
                    <a:pt x="538313" y="290267"/>
                  </a:lnTo>
                  <a:lnTo>
                    <a:pt x="552904" y="241837"/>
                  </a:lnTo>
                  <a:lnTo>
                    <a:pt x="518444" y="241837"/>
                  </a:lnTo>
                  <a:lnTo>
                    <a:pt x="509131" y="229109"/>
                  </a:lnTo>
                  <a:lnTo>
                    <a:pt x="520618" y="221658"/>
                  </a:lnTo>
                  <a:lnTo>
                    <a:pt x="529000" y="214208"/>
                  </a:lnTo>
                  <a:lnTo>
                    <a:pt x="540486" y="208930"/>
                  </a:lnTo>
                  <a:lnTo>
                    <a:pt x="552904" y="204584"/>
                  </a:lnTo>
                  <a:lnTo>
                    <a:pt x="552904" y="191856"/>
                  </a:lnTo>
                  <a:lnTo>
                    <a:pt x="567495" y="184405"/>
                  </a:lnTo>
                  <a:lnTo>
                    <a:pt x="574946" y="176023"/>
                  </a:lnTo>
                  <a:lnTo>
                    <a:pt x="582396" y="164536"/>
                  </a:lnTo>
                  <a:lnTo>
                    <a:pt x="593883" y="157086"/>
                  </a:lnTo>
                  <a:lnTo>
                    <a:pt x="606301" y="151808"/>
                  </a:lnTo>
                  <a:lnTo>
                    <a:pt x="616856" y="151808"/>
                  </a:lnTo>
                  <a:lnTo>
                    <a:pt x="626169" y="154912"/>
                  </a:lnTo>
                  <a:lnTo>
                    <a:pt x="638587" y="153981"/>
                  </a:lnTo>
                  <a:lnTo>
                    <a:pt x="629274" y="149635"/>
                  </a:lnTo>
                  <a:lnTo>
                    <a:pt x="623996" y="147462"/>
                  </a:lnTo>
                  <a:lnTo>
                    <a:pt x="618718" y="146530"/>
                  </a:lnTo>
                  <a:lnTo>
                    <a:pt x="613441" y="140322"/>
                  </a:lnTo>
                  <a:lnTo>
                    <a:pt x="631136" y="137217"/>
                  </a:lnTo>
                  <a:lnTo>
                    <a:pt x="647900" y="131939"/>
                  </a:lnTo>
                  <a:lnTo>
                    <a:pt x="662491" y="127593"/>
                  </a:lnTo>
                  <a:lnTo>
                    <a:pt x="679255" y="124489"/>
                  </a:lnTo>
                  <a:lnTo>
                    <a:pt x="680187" y="131939"/>
                  </a:lnTo>
                  <a:lnTo>
                    <a:pt x="682360" y="135044"/>
                  </a:lnTo>
                  <a:lnTo>
                    <a:pt x="684533" y="140322"/>
                  </a:lnTo>
                  <a:lnTo>
                    <a:pt x="686706" y="144668"/>
                  </a:lnTo>
                  <a:lnTo>
                    <a:pt x="691984" y="146841"/>
                  </a:lnTo>
                  <a:lnTo>
                    <a:pt x="699434" y="147772"/>
                  </a:lnTo>
                  <a:lnTo>
                    <a:pt x="699434" y="142495"/>
                  </a:lnTo>
                  <a:lnTo>
                    <a:pt x="702539" y="137217"/>
                  </a:lnTo>
                  <a:lnTo>
                    <a:pt x="704712" y="129766"/>
                  </a:lnTo>
                  <a:lnTo>
                    <a:pt x="706885" y="124489"/>
                  </a:lnTo>
                  <a:lnTo>
                    <a:pt x="709989" y="129766"/>
                  </a:lnTo>
                  <a:lnTo>
                    <a:pt x="716198" y="135044"/>
                  </a:lnTo>
                  <a:lnTo>
                    <a:pt x="719303" y="139390"/>
                  </a:lnTo>
                  <a:lnTo>
                    <a:pt x="726754" y="142495"/>
                  </a:lnTo>
                  <a:lnTo>
                    <a:pt x="734204" y="144668"/>
                  </a:lnTo>
                  <a:lnTo>
                    <a:pt x="730168" y="120453"/>
                  </a:lnTo>
                  <a:lnTo>
                    <a:pt x="743828" y="117349"/>
                  </a:lnTo>
                  <a:lnTo>
                    <a:pt x="754383" y="113002"/>
                  </a:lnTo>
                  <a:lnTo>
                    <a:pt x="771147" y="117349"/>
                  </a:lnTo>
                  <a:lnTo>
                    <a:pt x="788843" y="124799"/>
                  </a:lnTo>
                  <a:lnTo>
                    <a:pt x="807780" y="135354"/>
                  </a:lnTo>
                  <a:lnTo>
                    <a:pt x="827648" y="144978"/>
                  </a:lnTo>
                  <a:lnTo>
                    <a:pt x="844413" y="152429"/>
                  </a:lnTo>
                  <a:lnTo>
                    <a:pt x="859935" y="157706"/>
                  </a:lnTo>
                  <a:lnTo>
                    <a:pt x="859935" y="154602"/>
                  </a:lnTo>
                  <a:lnTo>
                    <a:pt x="849380" y="144978"/>
                  </a:lnTo>
                  <a:lnTo>
                    <a:pt x="841929" y="137527"/>
                  </a:lnTo>
                  <a:lnTo>
                    <a:pt x="837893" y="127904"/>
                  </a:lnTo>
                  <a:lnTo>
                    <a:pt x="844102" y="117349"/>
                  </a:lnTo>
                  <a:lnTo>
                    <a:pt x="840066" y="113002"/>
                  </a:lnTo>
                  <a:lnTo>
                    <a:pt x="834789" y="107725"/>
                  </a:lnTo>
                  <a:lnTo>
                    <a:pt x="829511" y="103378"/>
                  </a:lnTo>
                  <a:lnTo>
                    <a:pt x="824234" y="100274"/>
                  </a:lnTo>
                  <a:lnTo>
                    <a:pt x="820198" y="95928"/>
                  </a:lnTo>
                  <a:lnTo>
                    <a:pt x="824234" y="87546"/>
                  </a:lnTo>
                  <a:lnTo>
                    <a:pt x="834789" y="90650"/>
                  </a:lnTo>
                  <a:lnTo>
                    <a:pt x="849380" y="92823"/>
                  </a:lnTo>
                  <a:lnTo>
                    <a:pt x="861797" y="90650"/>
                  </a:lnTo>
                  <a:lnTo>
                    <a:pt x="871111" y="83199"/>
                  </a:lnTo>
                  <a:lnTo>
                    <a:pt x="827338" y="83199"/>
                  </a:lnTo>
                  <a:lnTo>
                    <a:pt x="827338" y="80095"/>
                  </a:lnTo>
                  <a:lnTo>
                    <a:pt x="824234" y="80095"/>
                  </a:lnTo>
                  <a:lnTo>
                    <a:pt x="824234" y="75749"/>
                  </a:lnTo>
                  <a:lnTo>
                    <a:pt x="829511" y="72644"/>
                  </a:lnTo>
                  <a:lnTo>
                    <a:pt x="834789" y="68298"/>
                  </a:lnTo>
                  <a:lnTo>
                    <a:pt x="840066" y="65194"/>
                  </a:lnTo>
                  <a:lnTo>
                    <a:pt x="845344" y="60847"/>
                  </a:lnTo>
                  <a:lnTo>
                    <a:pt x="851553" y="59916"/>
                  </a:lnTo>
                  <a:lnTo>
                    <a:pt x="874526" y="63020"/>
                  </a:lnTo>
                  <a:lnTo>
                    <a:pt x="880735" y="46256"/>
                  </a:lnTo>
                  <a:lnTo>
                    <a:pt x="907743" y="50603"/>
                  </a:lnTo>
                  <a:lnTo>
                    <a:pt x="909917" y="50603"/>
                  </a:lnTo>
                  <a:lnTo>
                    <a:pt x="910848" y="46256"/>
                  </a:lnTo>
                  <a:lnTo>
                    <a:pt x="913021" y="45325"/>
                  </a:lnTo>
                  <a:lnTo>
                    <a:pt x="915194" y="40979"/>
                  </a:lnTo>
                  <a:lnTo>
                    <a:pt x="920472" y="38806"/>
                  </a:lnTo>
                  <a:lnTo>
                    <a:pt x="924508" y="45015"/>
                  </a:lnTo>
                  <a:lnTo>
                    <a:pt x="929785" y="50292"/>
                  </a:lnTo>
                  <a:lnTo>
                    <a:pt x="935063" y="55570"/>
                  </a:lnTo>
                  <a:lnTo>
                    <a:pt x="935063" y="45946"/>
                  </a:lnTo>
                  <a:lnTo>
                    <a:pt x="937236" y="45015"/>
                  </a:lnTo>
                  <a:lnTo>
                    <a:pt x="937236" y="42842"/>
                  </a:lnTo>
                  <a:lnTo>
                    <a:pt x="937236" y="40668"/>
                  </a:lnTo>
                  <a:lnTo>
                    <a:pt x="937236" y="38495"/>
                  </a:lnTo>
                  <a:lnTo>
                    <a:pt x="938167" y="35391"/>
                  </a:lnTo>
                  <a:lnTo>
                    <a:pt x="940340" y="33218"/>
                  </a:lnTo>
                  <a:lnTo>
                    <a:pt x="944376" y="31045"/>
                  </a:lnTo>
                  <a:lnTo>
                    <a:pt x="962071" y="22663"/>
                  </a:lnTo>
                  <a:lnTo>
                    <a:pt x="984113" y="20179"/>
                  </a:lnTo>
                  <a:lnTo>
                    <a:pt x="984113" y="20179"/>
                  </a:lnTo>
                  <a:lnTo>
                    <a:pt x="984113" y="20179"/>
                  </a:lnTo>
                  <a:close/>
                  <a:moveTo>
                    <a:pt x="2301024" y="16764"/>
                  </a:moveTo>
                  <a:lnTo>
                    <a:pt x="2311579" y="19869"/>
                  </a:lnTo>
                  <a:lnTo>
                    <a:pt x="2311579" y="27319"/>
                  </a:lnTo>
                  <a:lnTo>
                    <a:pt x="2296057" y="27319"/>
                  </a:lnTo>
                  <a:lnTo>
                    <a:pt x="2301024" y="16764"/>
                  </a:lnTo>
                  <a:lnTo>
                    <a:pt x="2301024" y="16764"/>
                  </a:lnTo>
                  <a:lnTo>
                    <a:pt x="2301024" y="16764"/>
                  </a:lnTo>
                  <a:close/>
                  <a:moveTo>
                    <a:pt x="2792460" y="0"/>
                  </a:moveTo>
                  <a:lnTo>
                    <a:pt x="2797737" y="3104"/>
                  </a:lnTo>
                  <a:lnTo>
                    <a:pt x="2801773" y="7451"/>
                  </a:lnTo>
                  <a:lnTo>
                    <a:pt x="2803946" y="10555"/>
                  </a:lnTo>
                  <a:lnTo>
                    <a:pt x="2804878" y="16764"/>
                  </a:lnTo>
                  <a:lnTo>
                    <a:pt x="2807051" y="19869"/>
                  </a:lnTo>
                  <a:lnTo>
                    <a:pt x="2809224" y="25146"/>
                  </a:lnTo>
                  <a:lnTo>
                    <a:pt x="2812328" y="27319"/>
                  </a:lnTo>
                  <a:lnTo>
                    <a:pt x="2823815" y="32597"/>
                  </a:lnTo>
                  <a:lnTo>
                    <a:pt x="2834370" y="34770"/>
                  </a:lnTo>
                  <a:lnTo>
                    <a:pt x="2841821" y="34770"/>
                  </a:lnTo>
                  <a:lnTo>
                    <a:pt x="2847098" y="39116"/>
                  </a:lnTo>
                  <a:lnTo>
                    <a:pt x="2851134" y="46567"/>
                  </a:lnTo>
                  <a:lnTo>
                    <a:pt x="2853307" y="61468"/>
                  </a:lnTo>
                  <a:lnTo>
                    <a:pt x="2851134" y="62400"/>
                  </a:lnTo>
                  <a:lnTo>
                    <a:pt x="2851134" y="62400"/>
                  </a:lnTo>
                  <a:lnTo>
                    <a:pt x="2851134" y="64573"/>
                  </a:lnTo>
                  <a:lnTo>
                    <a:pt x="2851134" y="66746"/>
                  </a:lnTo>
                  <a:lnTo>
                    <a:pt x="2848961" y="68919"/>
                  </a:lnTo>
                  <a:lnTo>
                    <a:pt x="2825988" y="68919"/>
                  </a:lnTo>
                  <a:lnTo>
                    <a:pt x="2802084" y="68919"/>
                  </a:lnTo>
                  <a:lnTo>
                    <a:pt x="2782215" y="77301"/>
                  </a:lnTo>
                  <a:lnTo>
                    <a:pt x="2778179" y="79474"/>
                  </a:lnTo>
                  <a:lnTo>
                    <a:pt x="2776006" y="83820"/>
                  </a:lnTo>
                  <a:lnTo>
                    <a:pt x="2775075" y="84752"/>
                  </a:lnTo>
                  <a:lnTo>
                    <a:pt x="2772902" y="86925"/>
                  </a:lnTo>
                  <a:lnTo>
                    <a:pt x="2770729" y="89098"/>
                  </a:lnTo>
                  <a:lnTo>
                    <a:pt x="2767624" y="91271"/>
                  </a:lnTo>
                  <a:lnTo>
                    <a:pt x="2761415" y="94376"/>
                  </a:lnTo>
                  <a:lnTo>
                    <a:pt x="2758311" y="89098"/>
                  </a:lnTo>
                  <a:lnTo>
                    <a:pt x="2756137" y="84752"/>
                  </a:lnTo>
                  <a:lnTo>
                    <a:pt x="2753033" y="81647"/>
                  </a:lnTo>
                  <a:lnTo>
                    <a:pt x="2765451" y="49982"/>
                  </a:lnTo>
                  <a:lnTo>
                    <a:pt x="2777869" y="24525"/>
                  </a:lnTo>
                  <a:lnTo>
                    <a:pt x="2792460" y="0"/>
                  </a:lnTo>
                  <a:lnTo>
                    <a:pt x="2792460" y="0"/>
                  </a:lnTo>
                  <a:lnTo>
                    <a:pt x="2792460" y="0"/>
                  </a:lnTo>
                  <a:close/>
                  <a:moveTo>
                    <a:pt x="2665177" y="0"/>
                  </a:moveTo>
                  <a:lnTo>
                    <a:pt x="2674490" y="9624"/>
                  </a:lnTo>
                  <a:lnTo>
                    <a:pt x="2679768" y="20179"/>
                  </a:lnTo>
                  <a:lnTo>
                    <a:pt x="2685046" y="32907"/>
                  </a:lnTo>
                  <a:lnTo>
                    <a:pt x="2675732" y="32907"/>
                  </a:lnTo>
                  <a:lnTo>
                    <a:pt x="2675732" y="27319"/>
                  </a:lnTo>
                  <a:lnTo>
                    <a:pt x="2672628" y="24215"/>
                  </a:lnTo>
                  <a:lnTo>
                    <a:pt x="2668592" y="19869"/>
                  </a:lnTo>
                  <a:lnTo>
                    <a:pt x="2667660" y="14591"/>
                  </a:lnTo>
                  <a:lnTo>
                    <a:pt x="2665487" y="9313"/>
                  </a:lnTo>
                  <a:lnTo>
                    <a:pt x="2665487" y="0"/>
                  </a:lnTo>
                  <a:lnTo>
                    <a:pt x="2665177" y="0"/>
                  </a:lnTo>
                  <a:lnTo>
                    <a:pt x="2665177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42704D9A-4E7A-4139-80E6-2BEB46AC6982}"/>
                </a:ext>
              </a:extLst>
            </p:cNvPr>
            <p:cNvSpPr/>
            <p:nvPr/>
          </p:nvSpPr>
          <p:spPr>
            <a:xfrm>
              <a:off x="3709769" y="4075070"/>
              <a:ext cx="34149" cy="15522"/>
            </a:xfrm>
            <a:custGeom>
              <a:avLst/>
              <a:gdLst>
                <a:gd name="connsiteX0" fmla="*/ 13660 w 34149"/>
                <a:gd name="connsiteY0" fmla="*/ 14591 h 15522"/>
                <a:gd name="connsiteX1" fmla="*/ 20800 w 34149"/>
                <a:gd name="connsiteY1" fmla="*/ 16764 h 15522"/>
                <a:gd name="connsiteX2" fmla="*/ 23904 w 34149"/>
                <a:gd name="connsiteY2" fmla="*/ 16764 h 15522"/>
                <a:gd name="connsiteX3" fmla="*/ 28251 w 34149"/>
                <a:gd name="connsiteY3" fmla="*/ 16764 h 15522"/>
                <a:gd name="connsiteX4" fmla="*/ 36633 w 34149"/>
                <a:gd name="connsiteY4" fmla="*/ 16764 h 15522"/>
                <a:gd name="connsiteX5" fmla="*/ 35391 w 34149"/>
                <a:gd name="connsiteY5" fmla="*/ 10555 h 15522"/>
                <a:gd name="connsiteX6" fmla="*/ 35391 w 34149"/>
                <a:gd name="connsiteY6" fmla="*/ 7140 h 15522"/>
                <a:gd name="connsiteX7" fmla="*/ 33528 w 34149"/>
                <a:gd name="connsiteY7" fmla="*/ 3104 h 15522"/>
                <a:gd name="connsiteX8" fmla="*/ 33528 w 34149"/>
                <a:gd name="connsiteY8" fmla="*/ 0 h 15522"/>
                <a:gd name="connsiteX9" fmla="*/ 0 w 34149"/>
                <a:gd name="connsiteY9" fmla="*/ 0 h 15522"/>
                <a:gd name="connsiteX10" fmla="*/ 0 w 34149"/>
                <a:gd name="connsiteY10" fmla="*/ 12418 h 15522"/>
                <a:gd name="connsiteX11" fmla="*/ 7451 w 34149"/>
                <a:gd name="connsiteY11" fmla="*/ 1459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15522">
                  <a:moveTo>
                    <a:pt x="13660" y="14591"/>
                  </a:moveTo>
                  <a:lnTo>
                    <a:pt x="20800" y="16764"/>
                  </a:lnTo>
                  <a:lnTo>
                    <a:pt x="23904" y="16764"/>
                  </a:lnTo>
                  <a:lnTo>
                    <a:pt x="28251" y="16764"/>
                  </a:lnTo>
                  <a:lnTo>
                    <a:pt x="36633" y="16764"/>
                  </a:lnTo>
                  <a:lnTo>
                    <a:pt x="35391" y="10555"/>
                  </a:lnTo>
                  <a:lnTo>
                    <a:pt x="35391" y="7140"/>
                  </a:lnTo>
                  <a:lnTo>
                    <a:pt x="33528" y="3104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12418"/>
                  </a:lnTo>
                  <a:lnTo>
                    <a:pt x="7451" y="1459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:a16="http://schemas.microsoft.com/office/drawing/2014/main" id="{7F069E3D-2231-4899-A787-45032641EEE0}"/>
                </a:ext>
              </a:extLst>
            </p:cNvPr>
            <p:cNvSpPr/>
            <p:nvPr/>
          </p:nvSpPr>
          <p:spPr>
            <a:xfrm>
              <a:off x="3530642" y="4043094"/>
              <a:ext cx="34149" cy="9313"/>
            </a:xfrm>
            <a:custGeom>
              <a:avLst/>
              <a:gdLst>
                <a:gd name="connsiteX0" fmla="*/ 22973 w 34149"/>
                <a:gd name="connsiteY0" fmla="*/ 11797 h 9313"/>
                <a:gd name="connsiteX1" fmla="*/ 32286 w 34149"/>
                <a:gd name="connsiteY1" fmla="*/ 7451 h 9313"/>
                <a:gd name="connsiteX2" fmla="*/ 36633 w 34149"/>
                <a:gd name="connsiteY2" fmla="*/ 7451 h 9313"/>
                <a:gd name="connsiteX3" fmla="*/ 30424 w 34149"/>
                <a:gd name="connsiteY3" fmla="*/ 4346 h 9313"/>
                <a:gd name="connsiteX4" fmla="*/ 22973 w 34149"/>
                <a:gd name="connsiteY4" fmla="*/ 2173 h 9313"/>
                <a:gd name="connsiteX5" fmla="*/ 15833 w 34149"/>
                <a:gd name="connsiteY5" fmla="*/ 0 h 9313"/>
                <a:gd name="connsiteX6" fmla="*/ 12728 w 34149"/>
                <a:gd name="connsiteY6" fmla="*/ 2173 h 9313"/>
                <a:gd name="connsiteX7" fmla="*/ 7451 w 34149"/>
                <a:gd name="connsiteY7" fmla="*/ 4346 h 9313"/>
                <a:gd name="connsiteX8" fmla="*/ 3104 w 34149"/>
                <a:gd name="connsiteY8" fmla="*/ 7451 h 9313"/>
                <a:gd name="connsiteX9" fmla="*/ 0 w 34149"/>
                <a:gd name="connsiteY9" fmla="*/ 7451 h 9313"/>
                <a:gd name="connsiteX10" fmla="*/ 0 w 34149"/>
                <a:gd name="connsiteY10" fmla="*/ 11797 h 9313"/>
                <a:gd name="connsiteX11" fmla="*/ 12728 w 34149"/>
                <a:gd name="connsiteY11" fmla="*/ 11797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9313">
                  <a:moveTo>
                    <a:pt x="22973" y="11797"/>
                  </a:moveTo>
                  <a:lnTo>
                    <a:pt x="32286" y="7451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12728" y="2173"/>
                  </a:lnTo>
                  <a:lnTo>
                    <a:pt x="7451" y="4346"/>
                  </a:lnTo>
                  <a:lnTo>
                    <a:pt x="3104" y="7451"/>
                  </a:lnTo>
                  <a:lnTo>
                    <a:pt x="0" y="7451"/>
                  </a:lnTo>
                  <a:lnTo>
                    <a:pt x="0" y="11797"/>
                  </a:lnTo>
                  <a:lnTo>
                    <a:pt x="12728" y="1179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2" name="Freeform: Shape 311">
              <a:extLst>
                <a:ext uri="{FF2B5EF4-FFF2-40B4-BE49-F238E27FC236}">
                  <a16:creationId xmlns:a16="http://schemas.microsoft.com/office/drawing/2014/main" id="{60B2E626-0914-4E2F-B5E4-84835C7E37BC}"/>
                </a:ext>
              </a:extLst>
            </p:cNvPr>
            <p:cNvSpPr/>
            <p:nvPr/>
          </p:nvSpPr>
          <p:spPr>
            <a:xfrm>
              <a:off x="3730569" y="4013602"/>
              <a:ext cx="37253" cy="40358"/>
            </a:xfrm>
            <a:custGeom>
              <a:avLst/>
              <a:gdLst>
                <a:gd name="connsiteX0" fmla="*/ 10555 w 37253"/>
                <a:gd name="connsiteY0" fmla="*/ 39116 h 40357"/>
                <a:gd name="connsiteX1" fmla="*/ 14591 w 37253"/>
                <a:gd name="connsiteY1" fmla="*/ 41289 h 40357"/>
                <a:gd name="connsiteX2" fmla="*/ 22042 w 37253"/>
                <a:gd name="connsiteY2" fmla="*/ 41289 h 40357"/>
                <a:gd name="connsiteX3" fmla="*/ 27319 w 37253"/>
                <a:gd name="connsiteY3" fmla="*/ 41289 h 40357"/>
                <a:gd name="connsiteX4" fmla="*/ 29182 w 37253"/>
                <a:gd name="connsiteY4" fmla="*/ 34770 h 40357"/>
                <a:gd name="connsiteX5" fmla="*/ 30424 w 37253"/>
                <a:gd name="connsiteY5" fmla="*/ 31665 h 40357"/>
                <a:gd name="connsiteX6" fmla="*/ 32286 w 37253"/>
                <a:gd name="connsiteY6" fmla="*/ 27630 h 40357"/>
                <a:gd name="connsiteX7" fmla="*/ 34460 w 37253"/>
                <a:gd name="connsiteY7" fmla="*/ 26388 h 40357"/>
                <a:gd name="connsiteX8" fmla="*/ 36633 w 37253"/>
                <a:gd name="connsiteY8" fmla="*/ 24215 h 40357"/>
                <a:gd name="connsiteX9" fmla="*/ 39737 w 37253"/>
                <a:gd name="connsiteY9" fmla="*/ 20179 h 40357"/>
                <a:gd name="connsiteX10" fmla="*/ 32286 w 37253"/>
                <a:gd name="connsiteY10" fmla="*/ 14901 h 40357"/>
                <a:gd name="connsiteX11" fmla="*/ 25146 w 37253"/>
                <a:gd name="connsiteY11" fmla="*/ 7451 h 40357"/>
                <a:gd name="connsiteX12" fmla="*/ 19869 w 37253"/>
                <a:gd name="connsiteY12" fmla="*/ 0 h 40357"/>
                <a:gd name="connsiteX13" fmla="*/ 3104 w 37253"/>
                <a:gd name="connsiteY13" fmla="*/ 0 h 40357"/>
                <a:gd name="connsiteX14" fmla="*/ 3104 w 37253"/>
                <a:gd name="connsiteY14" fmla="*/ 9624 h 40357"/>
                <a:gd name="connsiteX15" fmla="*/ 3104 w 37253"/>
                <a:gd name="connsiteY15" fmla="*/ 16764 h 40357"/>
                <a:gd name="connsiteX16" fmla="*/ 1242 w 37253"/>
                <a:gd name="connsiteY16" fmla="*/ 24215 h 40357"/>
                <a:gd name="connsiteX17" fmla="*/ 0 w 37253"/>
                <a:gd name="connsiteY17" fmla="*/ 29492 h 40357"/>
                <a:gd name="connsiteX18" fmla="*/ 0 w 37253"/>
                <a:gd name="connsiteY18" fmla="*/ 36943 h 40357"/>
                <a:gd name="connsiteX19" fmla="*/ 5278 w 37253"/>
                <a:gd name="connsiteY19" fmla="*/ 39116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253" h="40357">
                  <a:moveTo>
                    <a:pt x="10555" y="39116"/>
                  </a:moveTo>
                  <a:lnTo>
                    <a:pt x="14591" y="41289"/>
                  </a:lnTo>
                  <a:lnTo>
                    <a:pt x="22042" y="41289"/>
                  </a:lnTo>
                  <a:lnTo>
                    <a:pt x="27319" y="41289"/>
                  </a:lnTo>
                  <a:lnTo>
                    <a:pt x="29182" y="34770"/>
                  </a:lnTo>
                  <a:lnTo>
                    <a:pt x="30424" y="31665"/>
                  </a:lnTo>
                  <a:lnTo>
                    <a:pt x="32286" y="27630"/>
                  </a:lnTo>
                  <a:lnTo>
                    <a:pt x="34460" y="26388"/>
                  </a:lnTo>
                  <a:lnTo>
                    <a:pt x="36633" y="24215"/>
                  </a:lnTo>
                  <a:lnTo>
                    <a:pt x="39737" y="20179"/>
                  </a:lnTo>
                  <a:lnTo>
                    <a:pt x="32286" y="14901"/>
                  </a:lnTo>
                  <a:lnTo>
                    <a:pt x="25146" y="7451"/>
                  </a:lnTo>
                  <a:lnTo>
                    <a:pt x="19869" y="0"/>
                  </a:lnTo>
                  <a:lnTo>
                    <a:pt x="3104" y="0"/>
                  </a:lnTo>
                  <a:lnTo>
                    <a:pt x="3104" y="9624"/>
                  </a:lnTo>
                  <a:lnTo>
                    <a:pt x="3104" y="16764"/>
                  </a:lnTo>
                  <a:lnTo>
                    <a:pt x="1242" y="24215"/>
                  </a:lnTo>
                  <a:lnTo>
                    <a:pt x="0" y="29492"/>
                  </a:lnTo>
                  <a:lnTo>
                    <a:pt x="0" y="36943"/>
                  </a:lnTo>
                  <a:lnTo>
                    <a:pt x="5278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3" name="Freeform: Shape 312">
              <a:extLst>
                <a:ext uri="{FF2B5EF4-FFF2-40B4-BE49-F238E27FC236}">
                  <a16:creationId xmlns:a16="http://schemas.microsoft.com/office/drawing/2014/main" id="{C1E4D4E0-F118-41F4-9C3A-EDA8F5A8BDFD}"/>
                </a:ext>
              </a:extLst>
            </p:cNvPr>
            <p:cNvSpPr/>
            <p:nvPr/>
          </p:nvSpPr>
          <p:spPr>
            <a:xfrm>
              <a:off x="3457998" y="4104562"/>
              <a:ext cx="170745" cy="90029"/>
            </a:xfrm>
            <a:custGeom>
              <a:avLst/>
              <a:gdLst>
                <a:gd name="connsiteX0" fmla="*/ 170745 w 170745"/>
                <a:gd name="connsiteY0" fmla="*/ 30734 h 90029"/>
                <a:gd name="connsiteX1" fmla="*/ 170745 w 170745"/>
                <a:gd name="connsiteY1" fmla="*/ 29492 h 90029"/>
                <a:gd name="connsiteX2" fmla="*/ 168572 w 170745"/>
                <a:gd name="connsiteY2" fmla="*/ 27630 h 90029"/>
                <a:gd name="connsiteX3" fmla="*/ 165468 w 170745"/>
                <a:gd name="connsiteY3" fmla="*/ 25457 h 90029"/>
                <a:gd name="connsiteX4" fmla="*/ 163294 w 170745"/>
                <a:gd name="connsiteY4" fmla="*/ 25457 h 90029"/>
                <a:gd name="connsiteX5" fmla="*/ 161121 w 170745"/>
                <a:gd name="connsiteY5" fmla="*/ 25457 h 90029"/>
                <a:gd name="connsiteX6" fmla="*/ 159259 w 170745"/>
                <a:gd name="connsiteY6" fmla="*/ 27630 h 90029"/>
                <a:gd name="connsiteX7" fmla="*/ 156154 w 170745"/>
                <a:gd name="connsiteY7" fmla="*/ 30734 h 90029"/>
                <a:gd name="connsiteX8" fmla="*/ 148704 w 170745"/>
                <a:gd name="connsiteY8" fmla="*/ 30734 h 90029"/>
                <a:gd name="connsiteX9" fmla="*/ 143426 w 170745"/>
                <a:gd name="connsiteY9" fmla="*/ 30734 h 90029"/>
                <a:gd name="connsiteX10" fmla="*/ 137217 w 170745"/>
                <a:gd name="connsiteY10" fmla="*/ 29492 h 90029"/>
                <a:gd name="connsiteX11" fmla="*/ 132250 w 170745"/>
                <a:gd name="connsiteY11" fmla="*/ 27630 h 90029"/>
                <a:gd name="connsiteX12" fmla="*/ 128835 w 170745"/>
                <a:gd name="connsiteY12" fmla="*/ 27630 h 90029"/>
                <a:gd name="connsiteX13" fmla="*/ 128835 w 170745"/>
                <a:gd name="connsiteY13" fmla="*/ 23283 h 90029"/>
                <a:gd name="connsiteX14" fmla="*/ 132250 w 170745"/>
                <a:gd name="connsiteY14" fmla="*/ 23283 h 90029"/>
                <a:gd name="connsiteX15" fmla="*/ 132250 w 170745"/>
                <a:gd name="connsiteY15" fmla="*/ 17075 h 90029"/>
                <a:gd name="connsiteX16" fmla="*/ 130077 w 170745"/>
                <a:gd name="connsiteY16" fmla="*/ 12728 h 90029"/>
                <a:gd name="connsiteX17" fmla="*/ 130077 w 170745"/>
                <a:gd name="connsiteY17" fmla="*/ 9624 h 90029"/>
                <a:gd name="connsiteX18" fmla="*/ 128835 w 170745"/>
                <a:gd name="connsiteY18" fmla="*/ 5278 h 90029"/>
                <a:gd name="connsiteX19" fmla="*/ 126972 w 170745"/>
                <a:gd name="connsiteY19" fmla="*/ 3104 h 90029"/>
                <a:gd name="connsiteX20" fmla="*/ 124799 w 170745"/>
                <a:gd name="connsiteY20" fmla="*/ 0 h 90029"/>
                <a:gd name="connsiteX21" fmla="*/ 117659 w 170745"/>
                <a:gd name="connsiteY21" fmla="*/ 0 h 90029"/>
                <a:gd name="connsiteX22" fmla="*/ 112381 w 170745"/>
                <a:gd name="connsiteY22" fmla="*/ 0 h 90029"/>
                <a:gd name="connsiteX23" fmla="*/ 109277 w 170745"/>
                <a:gd name="connsiteY23" fmla="*/ 2173 h 90029"/>
                <a:gd name="connsiteX24" fmla="*/ 104931 w 170745"/>
                <a:gd name="connsiteY24" fmla="*/ 3104 h 90029"/>
                <a:gd name="connsiteX25" fmla="*/ 107104 w 170745"/>
                <a:gd name="connsiteY25" fmla="*/ 17075 h 90029"/>
                <a:gd name="connsiteX26" fmla="*/ 109277 w 170745"/>
                <a:gd name="connsiteY26" fmla="*/ 22352 h 90029"/>
                <a:gd name="connsiteX27" fmla="*/ 112381 w 170745"/>
                <a:gd name="connsiteY27" fmla="*/ 29492 h 90029"/>
                <a:gd name="connsiteX28" fmla="*/ 115486 w 170745"/>
                <a:gd name="connsiteY28" fmla="*/ 38185 h 90029"/>
                <a:gd name="connsiteX29" fmla="*/ 95617 w 170745"/>
                <a:gd name="connsiteY29" fmla="*/ 36943 h 90029"/>
                <a:gd name="connsiteX30" fmla="*/ 80095 w 170745"/>
                <a:gd name="connsiteY30" fmla="*/ 30734 h 90029"/>
                <a:gd name="connsiteX31" fmla="*/ 65504 w 170745"/>
                <a:gd name="connsiteY31" fmla="*/ 23283 h 90029"/>
                <a:gd name="connsiteX32" fmla="*/ 48740 w 170745"/>
                <a:gd name="connsiteY32" fmla="*/ 17075 h 90029"/>
                <a:gd name="connsiteX33" fmla="*/ 28871 w 170745"/>
                <a:gd name="connsiteY33" fmla="*/ 10555 h 90029"/>
                <a:gd name="connsiteX34" fmla="*/ 27009 w 170745"/>
                <a:gd name="connsiteY34" fmla="*/ 12728 h 90029"/>
                <a:gd name="connsiteX35" fmla="*/ 24836 w 170745"/>
                <a:gd name="connsiteY35" fmla="*/ 12728 h 90029"/>
                <a:gd name="connsiteX36" fmla="*/ 22663 w 170745"/>
                <a:gd name="connsiteY36" fmla="*/ 14901 h 90029"/>
                <a:gd name="connsiteX37" fmla="*/ 19558 w 170745"/>
                <a:gd name="connsiteY37" fmla="*/ 14901 h 90029"/>
                <a:gd name="connsiteX38" fmla="*/ 21731 w 170745"/>
                <a:gd name="connsiteY38" fmla="*/ 18006 h 90029"/>
                <a:gd name="connsiteX39" fmla="*/ 22663 w 170745"/>
                <a:gd name="connsiteY39" fmla="*/ 20179 h 90029"/>
                <a:gd name="connsiteX40" fmla="*/ 22663 w 170745"/>
                <a:gd name="connsiteY40" fmla="*/ 22352 h 90029"/>
                <a:gd name="connsiteX41" fmla="*/ 24836 w 170745"/>
                <a:gd name="connsiteY41" fmla="*/ 23283 h 90029"/>
                <a:gd name="connsiteX42" fmla="*/ 27009 w 170745"/>
                <a:gd name="connsiteY42" fmla="*/ 25457 h 90029"/>
                <a:gd name="connsiteX43" fmla="*/ 28871 w 170745"/>
                <a:gd name="connsiteY43" fmla="*/ 27630 h 90029"/>
                <a:gd name="connsiteX44" fmla="*/ 24836 w 170745"/>
                <a:gd name="connsiteY44" fmla="*/ 29492 h 90029"/>
                <a:gd name="connsiteX45" fmla="*/ 21731 w 170745"/>
                <a:gd name="connsiteY45" fmla="*/ 29492 h 90029"/>
                <a:gd name="connsiteX46" fmla="*/ 17695 w 170745"/>
                <a:gd name="connsiteY46" fmla="*/ 30734 h 90029"/>
                <a:gd name="connsiteX47" fmla="*/ 12418 w 170745"/>
                <a:gd name="connsiteY47" fmla="*/ 30734 h 90029"/>
                <a:gd name="connsiteX48" fmla="*/ 12418 w 170745"/>
                <a:gd name="connsiteY48" fmla="*/ 34770 h 90029"/>
                <a:gd name="connsiteX49" fmla="*/ 15522 w 170745"/>
                <a:gd name="connsiteY49" fmla="*/ 34770 h 90029"/>
                <a:gd name="connsiteX50" fmla="*/ 14280 w 170745"/>
                <a:gd name="connsiteY50" fmla="*/ 40047 h 90029"/>
                <a:gd name="connsiteX51" fmla="*/ 10245 w 170745"/>
                <a:gd name="connsiteY51" fmla="*/ 42221 h 90029"/>
                <a:gd name="connsiteX52" fmla="*/ 9313 w 170745"/>
                <a:gd name="connsiteY52" fmla="*/ 44394 h 90029"/>
                <a:gd name="connsiteX53" fmla="*/ 4967 w 170745"/>
                <a:gd name="connsiteY53" fmla="*/ 45636 h 90029"/>
                <a:gd name="connsiteX54" fmla="*/ 0 w 170745"/>
                <a:gd name="connsiteY54" fmla="*/ 47498 h 90029"/>
                <a:gd name="connsiteX55" fmla="*/ 0 w 170745"/>
                <a:gd name="connsiteY55" fmla="*/ 51844 h 90029"/>
                <a:gd name="connsiteX56" fmla="*/ 4967 w 170745"/>
                <a:gd name="connsiteY56" fmla="*/ 51844 h 90029"/>
                <a:gd name="connsiteX57" fmla="*/ 15522 w 170745"/>
                <a:gd name="connsiteY57" fmla="*/ 57122 h 90029"/>
                <a:gd name="connsiteX58" fmla="*/ 32286 w 170745"/>
                <a:gd name="connsiteY58" fmla="*/ 59295 h 90029"/>
                <a:gd name="connsiteX59" fmla="*/ 46567 w 170745"/>
                <a:gd name="connsiteY59" fmla="*/ 57122 h 90029"/>
                <a:gd name="connsiteX60" fmla="*/ 59295 w 170745"/>
                <a:gd name="connsiteY60" fmla="*/ 51844 h 90029"/>
                <a:gd name="connsiteX61" fmla="*/ 80095 w 170745"/>
                <a:gd name="connsiteY61" fmla="*/ 51844 h 90029"/>
                <a:gd name="connsiteX62" fmla="*/ 77922 w 170745"/>
                <a:gd name="connsiteY62" fmla="*/ 57122 h 90029"/>
                <a:gd name="connsiteX63" fmla="*/ 73886 w 170745"/>
                <a:gd name="connsiteY63" fmla="*/ 62400 h 90029"/>
                <a:gd name="connsiteX64" fmla="*/ 70782 w 170745"/>
                <a:gd name="connsiteY64" fmla="*/ 67677 h 90029"/>
                <a:gd name="connsiteX65" fmla="*/ 65504 w 170745"/>
                <a:gd name="connsiteY65" fmla="*/ 72023 h 90029"/>
                <a:gd name="connsiteX66" fmla="*/ 59295 w 170745"/>
                <a:gd name="connsiteY66" fmla="*/ 75128 h 90029"/>
                <a:gd name="connsiteX67" fmla="*/ 61158 w 170745"/>
                <a:gd name="connsiteY67" fmla="*/ 81337 h 90029"/>
                <a:gd name="connsiteX68" fmla="*/ 61158 w 170745"/>
                <a:gd name="connsiteY68" fmla="*/ 84752 h 90029"/>
                <a:gd name="connsiteX69" fmla="*/ 63331 w 170745"/>
                <a:gd name="connsiteY69" fmla="*/ 88787 h 90029"/>
                <a:gd name="connsiteX70" fmla="*/ 65504 w 170745"/>
                <a:gd name="connsiteY70" fmla="*/ 91892 h 90029"/>
                <a:gd name="connsiteX71" fmla="*/ 81026 w 170745"/>
                <a:gd name="connsiteY71" fmla="*/ 86614 h 90029"/>
                <a:gd name="connsiteX72" fmla="*/ 92513 w 170745"/>
                <a:gd name="connsiteY72" fmla="*/ 77301 h 90029"/>
                <a:gd name="connsiteX73" fmla="*/ 104931 w 170745"/>
                <a:gd name="connsiteY73" fmla="*/ 67677 h 90029"/>
                <a:gd name="connsiteX74" fmla="*/ 115486 w 170745"/>
                <a:gd name="connsiteY74" fmla="*/ 60226 h 90029"/>
                <a:gd name="connsiteX75" fmla="*/ 130077 w 170745"/>
                <a:gd name="connsiteY75" fmla="*/ 57122 h 90029"/>
                <a:gd name="connsiteX76" fmla="*/ 144668 w 170745"/>
                <a:gd name="connsiteY76" fmla="*/ 57122 h 90029"/>
                <a:gd name="connsiteX77" fmla="*/ 158017 w 170745"/>
                <a:gd name="connsiteY77" fmla="*/ 57122 h 90029"/>
                <a:gd name="connsiteX78" fmla="*/ 168572 w 170745"/>
                <a:gd name="connsiteY78" fmla="*/ 51844 h 90029"/>
                <a:gd name="connsiteX79" fmla="*/ 170745 w 170745"/>
                <a:gd name="connsiteY79" fmla="*/ 47498 h 90029"/>
                <a:gd name="connsiteX80" fmla="*/ 170745 w 170745"/>
                <a:gd name="connsiteY80" fmla="*/ 45636 h 90029"/>
                <a:gd name="connsiteX81" fmla="*/ 170745 w 170745"/>
                <a:gd name="connsiteY81" fmla="*/ 44394 h 90029"/>
                <a:gd name="connsiteX82" fmla="*/ 170745 w 170745"/>
                <a:gd name="connsiteY82" fmla="*/ 42221 h 90029"/>
                <a:gd name="connsiteX83" fmla="*/ 172608 w 170745"/>
                <a:gd name="connsiteY83" fmla="*/ 38185 h 90029"/>
                <a:gd name="connsiteX84" fmla="*/ 172608 w 170745"/>
                <a:gd name="connsiteY84" fmla="*/ 34770 h 90029"/>
                <a:gd name="connsiteX85" fmla="*/ 170745 w 170745"/>
                <a:gd name="connsiteY85" fmla="*/ 32907 h 9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70745" h="90029">
                  <a:moveTo>
                    <a:pt x="170745" y="30734"/>
                  </a:moveTo>
                  <a:lnTo>
                    <a:pt x="170745" y="29492"/>
                  </a:lnTo>
                  <a:lnTo>
                    <a:pt x="168572" y="27630"/>
                  </a:lnTo>
                  <a:lnTo>
                    <a:pt x="165468" y="25457"/>
                  </a:lnTo>
                  <a:lnTo>
                    <a:pt x="163294" y="25457"/>
                  </a:lnTo>
                  <a:lnTo>
                    <a:pt x="161121" y="25457"/>
                  </a:lnTo>
                  <a:lnTo>
                    <a:pt x="159259" y="27630"/>
                  </a:lnTo>
                  <a:lnTo>
                    <a:pt x="156154" y="30734"/>
                  </a:lnTo>
                  <a:lnTo>
                    <a:pt x="148704" y="30734"/>
                  </a:lnTo>
                  <a:lnTo>
                    <a:pt x="143426" y="30734"/>
                  </a:lnTo>
                  <a:lnTo>
                    <a:pt x="137217" y="29492"/>
                  </a:lnTo>
                  <a:lnTo>
                    <a:pt x="132250" y="27630"/>
                  </a:lnTo>
                  <a:lnTo>
                    <a:pt x="128835" y="27630"/>
                  </a:lnTo>
                  <a:lnTo>
                    <a:pt x="128835" y="23283"/>
                  </a:lnTo>
                  <a:lnTo>
                    <a:pt x="132250" y="23283"/>
                  </a:lnTo>
                  <a:lnTo>
                    <a:pt x="132250" y="17075"/>
                  </a:lnTo>
                  <a:lnTo>
                    <a:pt x="130077" y="12728"/>
                  </a:lnTo>
                  <a:lnTo>
                    <a:pt x="130077" y="9624"/>
                  </a:lnTo>
                  <a:lnTo>
                    <a:pt x="128835" y="5278"/>
                  </a:lnTo>
                  <a:lnTo>
                    <a:pt x="126972" y="3104"/>
                  </a:lnTo>
                  <a:lnTo>
                    <a:pt x="124799" y="0"/>
                  </a:lnTo>
                  <a:lnTo>
                    <a:pt x="117659" y="0"/>
                  </a:lnTo>
                  <a:lnTo>
                    <a:pt x="112381" y="0"/>
                  </a:lnTo>
                  <a:lnTo>
                    <a:pt x="109277" y="2173"/>
                  </a:lnTo>
                  <a:lnTo>
                    <a:pt x="104931" y="3104"/>
                  </a:lnTo>
                  <a:lnTo>
                    <a:pt x="107104" y="17075"/>
                  </a:lnTo>
                  <a:lnTo>
                    <a:pt x="109277" y="22352"/>
                  </a:lnTo>
                  <a:lnTo>
                    <a:pt x="112381" y="29492"/>
                  </a:lnTo>
                  <a:lnTo>
                    <a:pt x="115486" y="38185"/>
                  </a:lnTo>
                  <a:lnTo>
                    <a:pt x="95617" y="36943"/>
                  </a:lnTo>
                  <a:lnTo>
                    <a:pt x="80095" y="30734"/>
                  </a:lnTo>
                  <a:lnTo>
                    <a:pt x="65504" y="23283"/>
                  </a:lnTo>
                  <a:lnTo>
                    <a:pt x="48740" y="17075"/>
                  </a:lnTo>
                  <a:lnTo>
                    <a:pt x="28871" y="10555"/>
                  </a:lnTo>
                  <a:lnTo>
                    <a:pt x="27009" y="12728"/>
                  </a:lnTo>
                  <a:lnTo>
                    <a:pt x="24836" y="12728"/>
                  </a:lnTo>
                  <a:lnTo>
                    <a:pt x="22663" y="14901"/>
                  </a:lnTo>
                  <a:lnTo>
                    <a:pt x="19558" y="14901"/>
                  </a:lnTo>
                  <a:lnTo>
                    <a:pt x="21731" y="18006"/>
                  </a:lnTo>
                  <a:lnTo>
                    <a:pt x="22663" y="20179"/>
                  </a:lnTo>
                  <a:lnTo>
                    <a:pt x="22663" y="22352"/>
                  </a:lnTo>
                  <a:lnTo>
                    <a:pt x="24836" y="23283"/>
                  </a:lnTo>
                  <a:lnTo>
                    <a:pt x="27009" y="25457"/>
                  </a:lnTo>
                  <a:lnTo>
                    <a:pt x="28871" y="27630"/>
                  </a:lnTo>
                  <a:lnTo>
                    <a:pt x="24836" y="29492"/>
                  </a:lnTo>
                  <a:lnTo>
                    <a:pt x="21731" y="29492"/>
                  </a:lnTo>
                  <a:lnTo>
                    <a:pt x="17695" y="30734"/>
                  </a:lnTo>
                  <a:lnTo>
                    <a:pt x="12418" y="30734"/>
                  </a:lnTo>
                  <a:lnTo>
                    <a:pt x="12418" y="34770"/>
                  </a:lnTo>
                  <a:lnTo>
                    <a:pt x="15522" y="34770"/>
                  </a:lnTo>
                  <a:lnTo>
                    <a:pt x="14280" y="40047"/>
                  </a:lnTo>
                  <a:lnTo>
                    <a:pt x="10245" y="42221"/>
                  </a:lnTo>
                  <a:lnTo>
                    <a:pt x="9313" y="44394"/>
                  </a:lnTo>
                  <a:lnTo>
                    <a:pt x="4967" y="45636"/>
                  </a:lnTo>
                  <a:lnTo>
                    <a:pt x="0" y="47498"/>
                  </a:lnTo>
                  <a:lnTo>
                    <a:pt x="0" y="51844"/>
                  </a:lnTo>
                  <a:lnTo>
                    <a:pt x="4967" y="51844"/>
                  </a:lnTo>
                  <a:lnTo>
                    <a:pt x="15522" y="57122"/>
                  </a:lnTo>
                  <a:lnTo>
                    <a:pt x="32286" y="59295"/>
                  </a:lnTo>
                  <a:lnTo>
                    <a:pt x="46567" y="57122"/>
                  </a:lnTo>
                  <a:lnTo>
                    <a:pt x="59295" y="51844"/>
                  </a:lnTo>
                  <a:lnTo>
                    <a:pt x="80095" y="51844"/>
                  </a:lnTo>
                  <a:lnTo>
                    <a:pt x="77922" y="57122"/>
                  </a:lnTo>
                  <a:lnTo>
                    <a:pt x="73886" y="62400"/>
                  </a:lnTo>
                  <a:lnTo>
                    <a:pt x="70782" y="67677"/>
                  </a:lnTo>
                  <a:lnTo>
                    <a:pt x="65504" y="72023"/>
                  </a:lnTo>
                  <a:lnTo>
                    <a:pt x="59295" y="75128"/>
                  </a:lnTo>
                  <a:lnTo>
                    <a:pt x="61158" y="81337"/>
                  </a:lnTo>
                  <a:lnTo>
                    <a:pt x="61158" y="84752"/>
                  </a:lnTo>
                  <a:lnTo>
                    <a:pt x="63331" y="88787"/>
                  </a:lnTo>
                  <a:lnTo>
                    <a:pt x="65504" y="91892"/>
                  </a:lnTo>
                  <a:lnTo>
                    <a:pt x="81026" y="86614"/>
                  </a:lnTo>
                  <a:lnTo>
                    <a:pt x="92513" y="77301"/>
                  </a:lnTo>
                  <a:lnTo>
                    <a:pt x="104931" y="67677"/>
                  </a:lnTo>
                  <a:lnTo>
                    <a:pt x="115486" y="60226"/>
                  </a:lnTo>
                  <a:lnTo>
                    <a:pt x="130077" y="57122"/>
                  </a:lnTo>
                  <a:lnTo>
                    <a:pt x="144668" y="57122"/>
                  </a:lnTo>
                  <a:lnTo>
                    <a:pt x="158017" y="57122"/>
                  </a:lnTo>
                  <a:lnTo>
                    <a:pt x="168572" y="51844"/>
                  </a:lnTo>
                  <a:lnTo>
                    <a:pt x="170745" y="47498"/>
                  </a:lnTo>
                  <a:lnTo>
                    <a:pt x="170745" y="45636"/>
                  </a:lnTo>
                  <a:lnTo>
                    <a:pt x="170745" y="44394"/>
                  </a:lnTo>
                  <a:lnTo>
                    <a:pt x="170745" y="42221"/>
                  </a:lnTo>
                  <a:lnTo>
                    <a:pt x="172608" y="38185"/>
                  </a:lnTo>
                  <a:lnTo>
                    <a:pt x="172608" y="34770"/>
                  </a:lnTo>
                  <a:lnTo>
                    <a:pt x="170745" y="3290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4" name="Freeform: Shape 313">
              <a:extLst>
                <a:ext uri="{FF2B5EF4-FFF2-40B4-BE49-F238E27FC236}">
                  <a16:creationId xmlns:a16="http://schemas.microsoft.com/office/drawing/2014/main" id="{312DF473-2B1A-4CAD-A203-C5687A8AD3FA}"/>
                </a:ext>
              </a:extLst>
            </p:cNvPr>
            <p:cNvSpPr/>
            <p:nvPr/>
          </p:nvSpPr>
          <p:spPr>
            <a:xfrm>
              <a:off x="3317366" y="4178759"/>
              <a:ext cx="139701" cy="152118"/>
            </a:xfrm>
            <a:custGeom>
              <a:avLst/>
              <a:gdLst>
                <a:gd name="connsiteX0" fmla="*/ 133181 w 139700"/>
                <a:gd name="connsiteY0" fmla="*/ 30424 h 152118"/>
                <a:gd name="connsiteX1" fmla="*/ 129145 w 139700"/>
                <a:gd name="connsiteY1" fmla="*/ 22042 h 152118"/>
                <a:gd name="connsiteX2" fmla="*/ 126041 w 139700"/>
                <a:gd name="connsiteY2" fmla="*/ 14591 h 152118"/>
                <a:gd name="connsiteX3" fmla="*/ 109277 w 139700"/>
                <a:gd name="connsiteY3" fmla="*/ 14591 h 152118"/>
                <a:gd name="connsiteX4" fmla="*/ 94686 w 139700"/>
                <a:gd name="connsiteY4" fmla="*/ 14591 h 152118"/>
                <a:gd name="connsiteX5" fmla="*/ 76991 w 139700"/>
                <a:gd name="connsiteY5" fmla="*/ 14591 h 152118"/>
                <a:gd name="connsiteX6" fmla="*/ 76991 w 139700"/>
                <a:gd name="connsiteY6" fmla="*/ 931 h 152118"/>
                <a:gd name="connsiteX7" fmla="*/ 62400 w 139700"/>
                <a:gd name="connsiteY7" fmla="*/ 0 h 152118"/>
                <a:gd name="connsiteX8" fmla="*/ 50913 w 139700"/>
                <a:gd name="connsiteY8" fmla="*/ 931 h 152118"/>
                <a:gd name="connsiteX9" fmla="*/ 42531 w 139700"/>
                <a:gd name="connsiteY9" fmla="*/ 5278 h 152118"/>
                <a:gd name="connsiteX10" fmla="*/ 31045 w 139700"/>
                <a:gd name="connsiteY10" fmla="*/ 7140 h 152118"/>
                <a:gd name="connsiteX11" fmla="*/ 16454 w 139700"/>
                <a:gd name="connsiteY11" fmla="*/ 10555 h 152118"/>
                <a:gd name="connsiteX12" fmla="*/ 18627 w 139700"/>
                <a:gd name="connsiteY12" fmla="*/ 17695 h 152118"/>
                <a:gd name="connsiteX13" fmla="*/ 20800 w 139700"/>
                <a:gd name="connsiteY13" fmla="*/ 25146 h 152118"/>
                <a:gd name="connsiteX14" fmla="*/ 21731 w 139700"/>
                <a:gd name="connsiteY14" fmla="*/ 29492 h 152118"/>
                <a:gd name="connsiteX15" fmla="*/ 23904 w 139700"/>
                <a:gd name="connsiteY15" fmla="*/ 34770 h 152118"/>
                <a:gd name="connsiteX16" fmla="*/ 29182 w 139700"/>
                <a:gd name="connsiteY16" fmla="*/ 37874 h 152118"/>
                <a:gd name="connsiteX17" fmla="*/ 21731 w 139700"/>
                <a:gd name="connsiteY17" fmla="*/ 60227 h 152118"/>
                <a:gd name="connsiteX18" fmla="*/ 13349 w 139700"/>
                <a:gd name="connsiteY18" fmla="*/ 80095 h 152118"/>
                <a:gd name="connsiteX19" fmla="*/ 0 w 139700"/>
                <a:gd name="connsiteY19" fmla="*/ 94996 h 152118"/>
                <a:gd name="connsiteX20" fmla="*/ 0 w 139700"/>
                <a:gd name="connsiteY20" fmla="*/ 106793 h 152118"/>
                <a:gd name="connsiteX21" fmla="*/ 6209 w 139700"/>
                <a:gd name="connsiteY21" fmla="*/ 106793 h 152118"/>
                <a:gd name="connsiteX22" fmla="*/ 7140 w 139700"/>
                <a:gd name="connsiteY22" fmla="*/ 106793 h 152118"/>
                <a:gd name="connsiteX23" fmla="*/ 9313 w 139700"/>
                <a:gd name="connsiteY23" fmla="*/ 106793 h 152118"/>
                <a:gd name="connsiteX24" fmla="*/ 11486 w 139700"/>
                <a:gd name="connsiteY24" fmla="*/ 106793 h 152118"/>
                <a:gd name="connsiteX25" fmla="*/ 13349 w 139700"/>
                <a:gd name="connsiteY25" fmla="*/ 106793 h 152118"/>
                <a:gd name="connsiteX26" fmla="*/ 16454 w 139700"/>
                <a:gd name="connsiteY26" fmla="*/ 109898 h 152118"/>
                <a:gd name="connsiteX27" fmla="*/ 18627 w 139700"/>
                <a:gd name="connsiteY27" fmla="*/ 112071 h 152118"/>
                <a:gd name="connsiteX28" fmla="*/ 18627 w 139700"/>
                <a:gd name="connsiteY28" fmla="*/ 114244 h 152118"/>
                <a:gd name="connsiteX29" fmla="*/ 20800 w 139700"/>
                <a:gd name="connsiteY29" fmla="*/ 116107 h 152118"/>
                <a:gd name="connsiteX30" fmla="*/ 20800 w 139700"/>
                <a:gd name="connsiteY30" fmla="*/ 117349 h 152118"/>
                <a:gd name="connsiteX31" fmla="*/ 20800 w 139700"/>
                <a:gd name="connsiteY31" fmla="*/ 123557 h 152118"/>
                <a:gd name="connsiteX32" fmla="*/ 33218 w 139700"/>
                <a:gd name="connsiteY32" fmla="*/ 123557 h 152118"/>
                <a:gd name="connsiteX33" fmla="*/ 33218 w 139700"/>
                <a:gd name="connsiteY33" fmla="*/ 126662 h 152118"/>
                <a:gd name="connsiteX34" fmla="*/ 31045 w 139700"/>
                <a:gd name="connsiteY34" fmla="*/ 131008 h 152118"/>
                <a:gd name="connsiteX35" fmla="*/ 31045 w 139700"/>
                <a:gd name="connsiteY35" fmla="*/ 131939 h 152118"/>
                <a:gd name="connsiteX36" fmla="*/ 31045 w 139700"/>
                <a:gd name="connsiteY36" fmla="*/ 134113 h 152118"/>
                <a:gd name="connsiteX37" fmla="*/ 29182 w 139700"/>
                <a:gd name="connsiteY37" fmla="*/ 136286 h 152118"/>
                <a:gd name="connsiteX38" fmla="*/ 31045 w 139700"/>
                <a:gd name="connsiteY38" fmla="*/ 139390 h 152118"/>
                <a:gd name="connsiteX39" fmla="*/ 31045 w 139700"/>
                <a:gd name="connsiteY39" fmla="*/ 143736 h 152118"/>
                <a:gd name="connsiteX40" fmla="*/ 33218 w 139700"/>
                <a:gd name="connsiteY40" fmla="*/ 145910 h 152118"/>
                <a:gd name="connsiteX41" fmla="*/ 35391 w 139700"/>
                <a:gd name="connsiteY41" fmla="*/ 149014 h 152118"/>
                <a:gd name="connsiteX42" fmla="*/ 36322 w 139700"/>
                <a:gd name="connsiteY42" fmla="*/ 152118 h 152118"/>
                <a:gd name="connsiteX43" fmla="*/ 54949 w 139700"/>
                <a:gd name="connsiteY43" fmla="*/ 146841 h 152118"/>
                <a:gd name="connsiteX44" fmla="*/ 69540 w 139700"/>
                <a:gd name="connsiteY44" fmla="*/ 141563 h 152118"/>
                <a:gd name="connsiteX45" fmla="*/ 85373 w 139700"/>
                <a:gd name="connsiteY45" fmla="*/ 139390 h 152118"/>
                <a:gd name="connsiteX46" fmla="*/ 82268 w 139700"/>
                <a:gd name="connsiteY46" fmla="*/ 123557 h 152118"/>
                <a:gd name="connsiteX47" fmla="*/ 84131 w 139700"/>
                <a:gd name="connsiteY47" fmla="*/ 106793 h 152118"/>
                <a:gd name="connsiteX48" fmla="*/ 91582 w 139700"/>
                <a:gd name="connsiteY48" fmla="*/ 91892 h 152118"/>
                <a:gd name="connsiteX49" fmla="*/ 99964 w 139700"/>
                <a:gd name="connsiteY49" fmla="*/ 74817 h 152118"/>
                <a:gd name="connsiteX50" fmla="*/ 114554 w 139700"/>
                <a:gd name="connsiteY50" fmla="*/ 69540 h 152118"/>
                <a:gd name="connsiteX51" fmla="*/ 129145 w 139700"/>
                <a:gd name="connsiteY51" fmla="*/ 64262 h 152118"/>
                <a:gd name="connsiteX52" fmla="*/ 140632 w 139700"/>
                <a:gd name="connsiteY52" fmla="*/ 50603 h 152118"/>
                <a:gd name="connsiteX53" fmla="*/ 140632 w 139700"/>
                <a:gd name="connsiteY53" fmla="*/ 47498 h 152118"/>
                <a:gd name="connsiteX54" fmla="*/ 136286 w 139700"/>
                <a:gd name="connsiteY54" fmla="*/ 4004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39700" h="152118">
                  <a:moveTo>
                    <a:pt x="133181" y="30424"/>
                  </a:moveTo>
                  <a:lnTo>
                    <a:pt x="129145" y="22042"/>
                  </a:lnTo>
                  <a:lnTo>
                    <a:pt x="126041" y="14591"/>
                  </a:lnTo>
                  <a:lnTo>
                    <a:pt x="109277" y="14591"/>
                  </a:lnTo>
                  <a:lnTo>
                    <a:pt x="94686" y="14591"/>
                  </a:lnTo>
                  <a:lnTo>
                    <a:pt x="76991" y="14591"/>
                  </a:lnTo>
                  <a:lnTo>
                    <a:pt x="76991" y="931"/>
                  </a:lnTo>
                  <a:lnTo>
                    <a:pt x="62400" y="0"/>
                  </a:lnTo>
                  <a:lnTo>
                    <a:pt x="50913" y="931"/>
                  </a:lnTo>
                  <a:lnTo>
                    <a:pt x="42531" y="5278"/>
                  </a:lnTo>
                  <a:lnTo>
                    <a:pt x="31045" y="7140"/>
                  </a:lnTo>
                  <a:lnTo>
                    <a:pt x="16454" y="10555"/>
                  </a:lnTo>
                  <a:lnTo>
                    <a:pt x="18627" y="17695"/>
                  </a:lnTo>
                  <a:lnTo>
                    <a:pt x="20800" y="25146"/>
                  </a:lnTo>
                  <a:lnTo>
                    <a:pt x="21731" y="29492"/>
                  </a:lnTo>
                  <a:lnTo>
                    <a:pt x="23904" y="34770"/>
                  </a:lnTo>
                  <a:lnTo>
                    <a:pt x="29182" y="37874"/>
                  </a:lnTo>
                  <a:lnTo>
                    <a:pt x="21731" y="60227"/>
                  </a:lnTo>
                  <a:lnTo>
                    <a:pt x="13349" y="80095"/>
                  </a:lnTo>
                  <a:lnTo>
                    <a:pt x="0" y="94996"/>
                  </a:lnTo>
                  <a:lnTo>
                    <a:pt x="0" y="106793"/>
                  </a:lnTo>
                  <a:lnTo>
                    <a:pt x="6209" y="106793"/>
                  </a:lnTo>
                  <a:lnTo>
                    <a:pt x="7140" y="106793"/>
                  </a:lnTo>
                  <a:lnTo>
                    <a:pt x="9313" y="106793"/>
                  </a:lnTo>
                  <a:lnTo>
                    <a:pt x="11486" y="106793"/>
                  </a:lnTo>
                  <a:lnTo>
                    <a:pt x="13349" y="106793"/>
                  </a:lnTo>
                  <a:lnTo>
                    <a:pt x="16454" y="109898"/>
                  </a:lnTo>
                  <a:lnTo>
                    <a:pt x="18627" y="112071"/>
                  </a:lnTo>
                  <a:lnTo>
                    <a:pt x="18627" y="114244"/>
                  </a:lnTo>
                  <a:lnTo>
                    <a:pt x="20800" y="116107"/>
                  </a:lnTo>
                  <a:lnTo>
                    <a:pt x="20800" y="117349"/>
                  </a:lnTo>
                  <a:lnTo>
                    <a:pt x="20800" y="123557"/>
                  </a:lnTo>
                  <a:lnTo>
                    <a:pt x="33218" y="123557"/>
                  </a:lnTo>
                  <a:lnTo>
                    <a:pt x="33218" y="126662"/>
                  </a:lnTo>
                  <a:lnTo>
                    <a:pt x="31045" y="131008"/>
                  </a:lnTo>
                  <a:lnTo>
                    <a:pt x="31045" y="131939"/>
                  </a:lnTo>
                  <a:lnTo>
                    <a:pt x="31045" y="134113"/>
                  </a:lnTo>
                  <a:lnTo>
                    <a:pt x="29182" y="136286"/>
                  </a:lnTo>
                  <a:lnTo>
                    <a:pt x="31045" y="139390"/>
                  </a:lnTo>
                  <a:lnTo>
                    <a:pt x="31045" y="143736"/>
                  </a:lnTo>
                  <a:lnTo>
                    <a:pt x="33218" y="145910"/>
                  </a:lnTo>
                  <a:lnTo>
                    <a:pt x="35391" y="149014"/>
                  </a:lnTo>
                  <a:lnTo>
                    <a:pt x="36322" y="152118"/>
                  </a:lnTo>
                  <a:lnTo>
                    <a:pt x="54949" y="146841"/>
                  </a:lnTo>
                  <a:lnTo>
                    <a:pt x="69540" y="141563"/>
                  </a:lnTo>
                  <a:lnTo>
                    <a:pt x="85373" y="139390"/>
                  </a:lnTo>
                  <a:lnTo>
                    <a:pt x="82268" y="123557"/>
                  </a:lnTo>
                  <a:lnTo>
                    <a:pt x="84131" y="106793"/>
                  </a:lnTo>
                  <a:lnTo>
                    <a:pt x="91582" y="91892"/>
                  </a:lnTo>
                  <a:lnTo>
                    <a:pt x="99964" y="74817"/>
                  </a:lnTo>
                  <a:lnTo>
                    <a:pt x="114554" y="69540"/>
                  </a:lnTo>
                  <a:lnTo>
                    <a:pt x="129145" y="64262"/>
                  </a:lnTo>
                  <a:lnTo>
                    <a:pt x="140632" y="50603"/>
                  </a:lnTo>
                  <a:lnTo>
                    <a:pt x="140632" y="47498"/>
                  </a:lnTo>
                  <a:lnTo>
                    <a:pt x="136286" y="4004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5" name="Freeform: Shape 314">
              <a:extLst>
                <a:ext uri="{FF2B5EF4-FFF2-40B4-BE49-F238E27FC236}">
                  <a16:creationId xmlns:a16="http://schemas.microsoft.com/office/drawing/2014/main" id="{9F8BEDCB-B37D-4BE5-960A-5A56834FBA61}"/>
                </a:ext>
              </a:extLst>
            </p:cNvPr>
            <p:cNvSpPr/>
            <p:nvPr/>
          </p:nvSpPr>
          <p:spPr>
            <a:xfrm>
              <a:off x="3770306" y="4054891"/>
              <a:ext cx="24836" cy="12418"/>
            </a:xfrm>
            <a:custGeom>
              <a:avLst/>
              <a:gdLst>
                <a:gd name="connsiteX0" fmla="*/ 3104 w 24835"/>
                <a:gd name="connsiteY0" fmla="*/ 12728 h 12417"/>
                <a:gd name="connsiteX1" fmla="*/ 27009 w 24835"/>
                <a:gd name="connsiteY1" fmla="*/ 7451 h 12417"/>
                <a:gd name="connsiteX2" fmla="*/ 27009 w 24835"/>
                <a:gd name="connsiteY2" fmla="*/ 0 h 12417"/>
                <a:gd name="connsiteX3" fmla="*/ 21731 w 24835"/>
                <a:gd name="connsiteY3" fmla="*/ 0 h 12417"/>
                <a:gd name="connsiteX4" fmla="*/ 17695 w 24835"/>
                <a:gd name="connsiteY4" fmla="*/ 0 h 12417"/>
                <a:gd name="connsiteX5" fmla="*/ 14591 w 24835"/>
                <a:gd name="connsiteY5" fmla="*/ 0 h 12417"/>
                <a:gd name="connsiteX6" fmla="*/ 12418 w 24835"/>
                <a:gd name="connsiteY6" fmla="*/ 0 h 12417"/>
                <a:gd name="connsiteX7" fmla="*/ 9313 w 24835"/>
                <a:gd name="connsiteY7" fmla="*/ 0 h 12417"/>
                <a:gd name="connsiteX8" fmla="*/ 5278 w 24835"/>
                <a:gd name="connsiteY8" fmla="*/ 0 h 12417"/>
                <a:gd name="connsiteX9" fmla="*/ 0 w 24835"/>
                <a:gd name="connsiteY9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12417">
                  <a:moveTo>
                    <a:pt x="3104" y="12728"/>
                  </a:moveTo>
                  <a:lnTo>
                    <a:pt x="27009" y="7451"/>
                  </a:lnTo>
                  <a:lnTo>
                    <a:pt x="27009" y="0"/>
                  </a:lnTo>
                  <a:lnTo>
                    <a:pt x="21731" y="0"/>
                  </a:lnTo>
                  <a:lnTo>
                    <a:pt x="17695" y="0"/>
                  </a:lnTo>
                  <a:lnTo>
                    <a:pt x="14591" y="0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527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6" name="Freeform: Shape 315">
              <a:extLst>
                <a:ext uri="{FF2B5EF4-FFF2-40B4-BE49-F238E27FC236}">
                  <a16:creationId xmlns:a16="http://schemas.microsoft.com/office/drawing/2014/main" id="{4B9EBE6C-2208-47AB-8EF8-20D50F16F585}"/>
                </a:ext>
              </a:extLst>
            </p:cNvPr>
            <p:cNvSpPr/>
            <p:nvPr/>
          </p:nvSpPr>
          <p:spPr>
            <a:xfrm>
              <a:off x="3430679" y="4132192"/>
              <a:ext cx="12418" cy="6209"/>
            </a:xfrm>
            <a:custGeom>
              <a:avLst/>
              <a:gdLst>
                <a:gd name="connsiteX0" fmla="*/ 7451 w 12417"/>
                <a:gd name="connsiteY0" fmla="*/ 1863 h 6208"/>
                <a:gd name="connsiteX1" fmla="*/ 3104 w 12417"/>
                <a:gd name="connsiteY1" fmla="*/ 0 h 6208"/>
                <a:gd name="connsiteX2" fmla="*/ 0 w 12417"/>
                <a:gd name="connsiteY2" fmla="*/ 0 h 6208"/>
                <a:gd name="connsiteX3" fmla="*/ 0 w 12417"/>
                <a:gd name="connsiteY3" fmla="*/ 7140 h 6208"/>
                <a:gd name="connsiteX4" fmla="*/ 12728 w 12417"/>
                <a:gd name="connsiteY4" fmla="*/ 7140 h 6208"/>
                <a:gd name="connsiteX5" fmla="*/ 10555 w 12417"/>
                <a:gd name="connsiteY5" fmla="*/ 3104 h 6208"/>
                <a:gd name="connsiteX6" fmla="*/ 8382 w 12417"/>
                <a:gd name="connsiteY6" fmla="*/ 1863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7" h="6208">
                  <a:moveTo>
                    <a:pt x="7451" y="1863"/>
                  </a:moveTo>
                  <a:lnTo>
                    <a:pt x="3104" y="0"/>
                  </a:lnTo>
                  <a:lnTo>
                    <a:pt x="0" y="0"/>
                  </a:lnTo>
                  <a:lnTo>
                    <a:pt x="0" y="7140"/>
                  </a:lnTo>
                  <a:lnTo>
                    <a:pt x="12728" y="7140"/>
                  </a:lnTo>
                  <a:lnTo>
                    <a:pt x="10555" y="3104"/>
                  </a:lnTo>
                  <a:lnTo>
                    <a:pt x="8382" y="186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558A12F8-7292-4C94-A29E-284F0F37DEAC}"/>
                </a:ext>
              </a:extLst>
            </p:cNvPr>
            <p:cNvSpPr/>
            <p:nvPr/>
          </p:nvSpPr>
          <p:spPr>
            <a:xfrm>
              <a:off x="3367348" y="4082210"/>
              <a:ext cx="96238" cy="58985"/>
            </a:xfrm>
            <a:custGeom>
              <a:avLst/>
              <a:gdLst>
                <a:gd name="connsiteX0" fmla="*/ 24836 w 96238"/>
                <a:gd name="connsiteY0" fmla="*/ 60537 h 58984"/>
                <a:gd name="connsiteX1" fmla="*/ 35391 w 96238"/>
                <a:gd name="connsiteY1" fmla="*/ 60537 h 58984"/>
                <a:gd name="connsiteX2" fmla="*/ 48740 w 96238"/>
                <a:gd name="connsiteY2" fmla="*/ 57122 h 58984"/>
                <a:gd name="connsiteX3" fmla="*/ 54018 w 96238"/>
                <a:gd name="connsiteY3" fmla="*/ 47809 h 58984"/>
                <a:gd name="connsiteX4" fmla="*/ 56191 w 96238"/>
                <a:gd name="connsiteY4" fmla="*/ 29803 h 58984"/>
                <a:gd name="connsiteX5" fmla="*/ 59295 w 96238"/>
                <a:gd name="connsiteY5" fmla="*/ 32907 h 58984"/>
                <a:gd name="connsiteX6" fmla="*/ 61468 w 96238"/>
                <a:gd name="connsiteY6" fmla="*/ 35080 h 58984"/>
                <a:gd name="connsiteX7" fmla="*/ 64573 w 96238"/>
                <a:gd name="connsiteY7" fmla="*/ 37253 h 58984"/>
                <a:gd name="connsiteX8" fmla="*/ 68608 w 96238"/>
                <a:gd name="connsiteY8" fmla="*/ 39427 h 58984"/>
                <a:gd name="connsiteX9" fmla="*/ 76059 w 96238"/>
                <a:gd name="connsiteY9" fmla="*/ 42531 h 58984"/>
                <a:gd name="connsiteX10" fmla="*/ 79164 w 96238"/>
                <a:gd name="connsiteY10" fmla="*/ 37253 h 58984"/>
                <a:gd name="connsiteX11" fmla="*/ 85373 w 96238"/>
                <a:gd name="connsiteY11" fmla="*/ 32907 h 58984"/>
                <a:gd name="connsiteX12" fmla="*/ 90650 w 96238"/>
                <a:gd name="connsiteY12" fmla="*/ 29803 h 58984"/>
                <a:gd name="connsiteX13" fmla="*/ 95617 w 96238"/>
                <a:gd name="connsiteY13" fmla="*/ 25457 h 58984"/>
                <a:gd name="connsiteX14" fmla="*/ 95617 w 96238"/>
                <a:gd name="connsiteY14" fmla="*/ 22352 h 58984"/>
                <a:gd name="connsiteX15" fmla="*/ 97790 w 96238"/>
                <a:gd name="connsiteY15" fmla="*/ 18006 h 58984"/>
                <a:gd name="connsiteX16" fmla="*/ 95617 w 96238"/>
                <a:gd name="connsiteY16" fmla="*/ 12728 h 58984"/>
                <a:gd name="connsiteX17" fmla="*/ 95617 w 96238"/>
                <a:gd name="connsiteY17" fmla="*/ 7451 h 58984"/>
                <a:gd name="connsiteX18" fmla="*/ 95617 w 96238"/>
                <a:gd name="connsiteY18" fmla="*/ 0 h 58984"/>
                <a:gd name="connsiteX19" fmla="*/ 66435 w 96238"/>
                <a:gd name="connsiteY19" fmla="*/ 7451 h 58984"/>
                <a:gd name="connsiteX20" fmla="*/ 41600 w 96238"/>
                <a:gd name="connsiteY20" fmla="*/ 18006 h 58984"/>
                <a:gd name="connsiteX21" fmla="*/ 19558 w 96238"/>
                <a:gd name="connsiteY21" fmla="*/ 31976 h 58984"/>
                <a:gd name="connsiteX22" fmla="*/ 0 w 96238"/>
                <a:gd name="connsiteY22" fmla="*/ 45636 h 58984"/>
                <a:gd name="connsiteX23" fmla="*/ 0 w 96238"/>
                <a:gd name="connsiteY23" fmla="*/ 60537 h 58984"/>
                <a:gd name="connsiteX24" fmla="*/ 13349 w 96238"/>
                <a:gd name="connsiteY24" fmla="*/ 60537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238" h="58984">
                  <a:moveTo>
                    <a:pt x="24836" y="60537"/>
                  </a:moveTo>
                  <a:lnTo>
                    <a:pt x="35391" y="60537"/>
                  </a:lnTo>
                  <a:lnTo>
                    <a:pt x="48740" y="57122"/>
                  </a:lnTo>
                  <a:lnTo>
                    <a:pt x="54018" y="47809"/>
                  </a:lnTo>
                  <a:lnTo>
                    <a:pt x="56191" y="29803"/>
                  </a:lnTo>
                  <a:lnTo>
                    <a:pt x="59295" y="32907"/>
                  </a:lnTo>
                  <a:lnTo>
                    <a:pt x="61468" y="35080"/>
                  </a:lnTo>
                  <a:lnTo>
                    <a:pt x="64573" y="37253"/>
                  </a:lnTo>
                  <a:lnTo>
                    <a:pt x="68608" y="39427"/>
                  </a:lnTo>
                  <a:lnTo>
                    <a:pt x="76059" y="42531"/>
                  </a:lnTo>
                  <a:lnTo>
                    <a:pt x="79164" y="37253"/>
                  </a:lnTo>
                  <a:lnTo>
                    <a:pt x="85373" y="32907"/>
                  </a:lnTo>
                  <a:lnTo>
                    <a:pt x="90650" y="29803"/>
                  </a:lnTo>
                  <a:lnTo>
                    <a:pt x="95617" y="25457"/>
                  </a:lnTo>
                  <a:lnTo>
                    <a:pt x="95617" y="22352"/>
                  </a:lnTo>
                  <a:lnTo>
                    <a:pt x="97790" y="18006"/>
                  </a:lnTo>
                  <a:lnTo>
                    <a:pt x="95617" y="12728"/>
                  </a:lnTo>
                  <a:lnTo>
                    <a:pt x="95617" y="7451"/>
                  </a:lnTo>
                  <a:lnTo>
                    <a:pt x="95617" y="0"/>
                  </a:lnTo>
                  <a:lnTo>
                    <a:pt x="66435" y="7451"/>
                  </a:lnTo>
                  <a:lnTo>
                    <a:pt x="41600" y="18006"/>
                  </a:lnTo>
                  <a:lnTo>
                    <a:pt x="19558" y="31976"/>
                  </a:lnTo>
                  <a:lnTo>
                    <a:pt x="0" y="45636"/>
                  </a:lnTo>
                  <a:lnTo>
                    <a:pt x="0" y="60537"/>
                  </a:lnTo>
                  <a:lnTo>
                    <a:pt x="13349" y="6053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8" name="Freeform: Shape 317">
              <a:extLst>
                <a:ext uri="{FF2B5EF4-FFF2-40B4-BE49-F238E27FC236}">
                  <a16:creationId xmlns:a16="http://schemas.microsoft.com/office/drawing/2014/main" id="{6DA30351-A53D-41B1-8EB2-89D8EE69D9A0}"/>
                </a:ext>
              </a:extLst>
            </p:cNvPr>
            <p:cNvSpPr/>
            <p:nvPr/>
          </p:nvSpPr>
          <p:spPr>
            <a:xfrm>
              <a:off x="3502702" y="4062342"/>
              <a:ext cx="43462" cy="27940"/>
            </a:xfrm>
            <a:custGeom>
              <a:avLst/>
              <a:gdLst>
                <a:gd name="connsiteX0" fmla="*/ 4036 w 43462"/>
                <a:gd name="connsiteY0" fmla="*/ 25146 h 27940"/>
                <a:gd name="connsiteX1" fmla="*/ 7140 w 43462"/>
                <a:gd name="connsiteY1" fmla="*/ 29492 h 27940"/>
                <a:gd name="connsiteX2" fmla="*/ 13349 w 43462"/>
                <a:gd name="connsiteY2" fmla="*/ 30734 h 27940"/>
                <a:gd name="connsiteX3" fmla="*/ 16454 w 43462"/>
                <a:gd name="connsiteY3" fmla="*/ 30734 h 27940"/>
                <a:gd name="connsiteX4" fmla="*/ 21731 w 43462"/>
                <a:gd name="connsiteY4" fmla="*/ 29492 h 27940"/>
                <a:gd name="connsiteX5" fmla="*/ 27940 w 43462"/>
                <a:gd name="connsiteY5" fmla="*/ 25146 h 27940"/>
                <a:gd name="connsiteX6" fmla="*/ 33218 w 43462"/>
                <a:gd name="connsiteY6" fmla="*/ 19869 h 27940"/>
                <a:gd name="connsiteX7" fmla="*/ 36322 w 43462"/>
                <a:gd name="connsiteY7" fmla="*/ 15833 h 27940"/>
                <a:gd name="connsiteX8" fmla="*/ 40668 w 43462"/>
                <a:gd name="connsiteY8" fmla="*/ 10555 h 27940"/>
                <a:gd name="connsiteX9" fmla="*/ 43773 w 43462"/>
                <a:gd name="connsiteY9" fmla="*/ 5278 h 27940"/>
                <a:gd name="connsiteX10" fmla="*/ 38495 w 43462"/>
                <a:gd name="connsiteY10" fmla="*/ 3104 h 27940"/>
                <a:gd name="connsiteX11" fmla="*/ 31045 w 43462"/>
                <a:gd name="connsiteY11" fmla="*/ 931 h 27940"/>
                <a:gd name="connsiteX12" fmla="*/ 23904 w 43462"/>
                <a:gd name="connsiteY12" fmla="*/ 931 h 27940"/>
                <a:gd name="connsiteX13" fmla="*/ 14591 w 43462"/>
                <a:gd name="connsiteY13" fmla="*/ 0 h 27940"/>
                <a:gd name="connsiteX14" fmla="*/ 7140 w 43462"/>
                <a:gd name="connsiteY14" fmla="*/ 7451 h 27940"/>
                <a:gd name="connsiteX15" fmla="*/ 0 w 43462"/>
                <a:gd name="connsiteY15" fmla="*/ 12728 h 27940"/>
                <a:gd name="connsiteX16" fmla="*/ 0 w 43462"/>
                <a:gd name="connsiteY16" fmla="*/ 18006 h 27940"/>
                <a:gd name="connsiteX17" fmla="*/ 1863 w 43462"/>
                <a:gd name="connsiteY17" fmla="*/ 22042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462" h="27940">
                  <a:moveTo>
                    <a:pt x="4036" y="25146"/>
                  </a:moveTo>
                  <a:lnTo>
                    <a:pt x="7140" y="29492"/>
                  </a:lnTo>
                  <a:lnTo>
                    <a:pt x="13349" y="30734"/>
                  </a:lnTo>
                  <a:lnTo>
                    <a:pt x="16454" y="30734"/>
                  </a:lnTo>
                  <a:lnTo>
                    <a:pt x="21731" y="29492"/>
                  </a:lnTo>
                  <a:lnTo>
                    <a:pt x="27940" y="25146"/>
                  </a:lnTo>
                  <a:lnTo>
                    <a:pt x="33218" y="19869"/>
                  </a:lnTo>
                  <a:lnTo>
                    <a:pt x="36322" y="15833"/>
                  </a:lnTo>
                  <a:lnTo>
                    <a:pt x="40668" y="10555"/>
                  </a:lnTo>
                  <a:lnTo>
                    <a:pt x="43773" y="5278"/>
                  </a:lnTo>
                  <a:lnTo>
                    <a:pt x="38495" y="3104"/>
                  </a:lnTo>
                  <a:lnTo>
                    <a:pt x="31045" y="931"/>
                  </a:lnTo>
                  <a:lnTo>
                    <a:pt x="23904" y="931"/>
                  </a:lnTo>
                  <a:lnTo>
                    <a:pt x="14591" y="0"/>
                  </a:lnTo>
                  <a:lnTo>
                    <a:pt x="7140" y="7451"/>
                  </a:lnTo>
                  <a:lnTo>
                    <a:pt x="0" y="12728"/>
                  </a:lnTo>
                  <a:lnTo>
                    <a:pt x="0" y="18006"/>
                  </a:lnTo>
                  <a:lnTo>
                    <a:pt x="1863" y="2204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9" name="Freeform: Shape 318">
              <a:extLst>
                <a:ext uri="{FF2B5EF4-FFF2-40B4-BE49-F238E27FC236}">
                  <a16:creationId xmlns:a16="http://schemas.microsoft.com/office/drawing/2014/main" id="{A0DAB6DA-E059-41D6-A2EE-49B4B1003768}"/>
                </a:ext>
              </a:extLst>
            </p:cNvPr>
            <p:cNvSpPr/>
            <p:nvPr/>
          </p:nvSpPr>
          <p:spPr>
            <a:xfrm>
              <a:off x="5862400" y="4041231"/>
              <a:ext cx="260774" cy="310446"/>
            </a:xfrm>
            <a:custGeom>
              <a:avLst/>
              <a:gdLst>
                <a:gd name="connsiteX0" fmla="*/ 16454 w 260774"/>
                <a:gd name="connsiteY0" fmla="*/ 264189 h 310445"/>
                <a:gd name="connsiteX1" fmla="*/ 24836 w 260774"/>
                <a:gd name="connsiteY1" fmla="*/ 273813 h 310445"/>
                <a:gd name="connsiteX2" fmla="*/ 34149 w 260774"/>
                <a:gd name="connsiteY2" fmla="*/ 286541 h 310445"/>
                <a:gd name="connsiteX3" fmla="*/ 39427 w 260774"/>
                <a:gd name="connsiteY3" fmla="*/ 301443 h 310445"/>
                <a:gd name="connsiteX4" fmla="*/ 56191 w 260774"/>
                <a:gd name="connsiteY4" fmla="*/ 304547 h 310445"/>
                <a:gd name="connsiteX5" fmla="*/ 70782 w 260774"/>
                <a:gd name="connsiteY5" fmla="*/ 310756 h 310445"/>
                <a:gd name="connsiteX6" fmla="*/ 74818 w 260774"/>
                <a:gd name="connsiteY6" fmla="*/ 301443 h 310445"/>
                <a:gd name="connsiteX7" fmla="*/ 80095 w 260774"/>
                <a:gd name="connsiteY7" fmla="*/ 301443 h 310445"/>
                <a:gd name="connsiteX8" fmla="*/ 80095 w 260774"/>
                <a:gd name="connsiteY8" fmla="*/ 297097 h 310445"/>
                <a:gd name="connsiteX9" fmla="*/ 68609 w 260774"/>
                <a:gd name="connsiteY9" fmla="*/ 288715 h 310445"/>
                <a:gd name="connsiteX10" fmla="*/ 60226 w 260774"/>
                <a:gd name="connsiteY10" fmla="*/ 276918 h 310445"/>
                <a:gd name="connsiteX11" fmla="*/ 53086 w 260774"/>
                <a:gd name="connsiteY11" fmla="*/ 266362 h 310445"/>
                <a:gd name="connsiteX12" fmla="*/ 50913 w 260774"/>
                <a:gd name="connsiteY12" fmla="*/ 257049 h 310445"/>
                <a:gd name="connsiteX13" fmla="*/ 56191 w 260774"/>
                <a:gd name="connsiteY13" fmla="*/ 229419 h 310445"/>
                <a:gd name="connsiteX14" fmla="*/ 67677 w 260774"/>
                <a:gd name="connsiteY14" fmla="*/ 199927 h 310445"/>
                <a:gd name="connsiteX15" fmla="*/ 83199 w 260774"/>
                <a:gd name="connsiteY15" fmla="*/ 170124 h 310445"/>
                <a:gd name="connsiteX16" fmla="*/ 104000 w 260774"/>
                <a:gd name="connsiteY16" fmla="*/ 140632 h 310445"/>
                <a:gd name="connsiteX17" fmla="*/ 124799 w 260774"/>
                <a:gd name="connsiteY17" fmla="*/ 115175 h 310445"/>
                <a:gd name="connsiteX18" fmla="*/ 145599 w 260774"/>
                <a:gd name="connsiteY18" fmla="*/ 92823 h 310445"/>
                <a:gd name="connsiteX19" fmla="*/ 163295 w 260774"/>
                <a:gd name="connsiteY19" fmla="*/ 78232 h 310445"/>
                <a:gd name="connsiteX20" fmla="*/ 180059 w 260774"/>
                <a:gd name="connsiteY20" fmla="*/ 70782 h 310445"/>
                <a:gd name="connsiteX21" fmla="*/ 197754 w 260774"/>
                <a:gd name="connsiteY21" fmla="*/ 63331 h 310445"/>
                <a:gd name="connsiteX22" fmla="*/ 217623 w 260774"/>
                <a:gd name="connsiteY22" fmla="*/ 55880 h 310445"/>
                <a:gd name="connsiteX23" fmla="*/ 234076 w 260774"/>
                <a:gd name="connsiteY23" fmla="*/ 46256 h 310445"/>
                <a:gd name="connsiteX24" fmla="*/ 248667 w 260774"/>
                <a:gd name="connsiteY24" fmla="*/ 35701 h 310445"/>
                <a:gd name="connsiteX25" fmla="*/ 260154 w 260774"/>
                <a:gd name="connsiteY25" fmla="*/ 21110 h 310445"/>
                <a:gd name="connsiteX26" fmla="*/ 261395 w 260774"/>
                <a:gd name="connsiteY26" fmla="*/ 18937 h 310445"/>
                <a:gd name="connsiteX27" fmla="*/ 261395 w 260774"/>
                <a:gd name="connsiteY27" fmla="*/ 16764 h 310445"/>
                <a:gd name="connsiteX28" fmla="*/ 263258 w 260774"/>
                <a:gd name="connsiteY28" fmla="*/ 13660 h 310445"/>
                <a:gd name="connsiteX29" fmla="*/ 260154 w 260774"/>
                <a:gd name="connsiteY29" fmla="*/ 9313 h 310445"/>
                <a:gd name="connsiteX30" fmla="*/ 258291 w 260774"/>
                <a:gd name="connsiteY30" fmla="*/ 6209 h 310445"/>
                <a:gd name="connsiteX31" fmla="*/ 253945 w 260774"/>
                <a:gd name="connsiteY31" fmla="*/ 1863 h 310445"/>
                <a:gd name="connsiteX32" fmla="*/ 236249 w 260774"/>
                <a:gd name="connsiteY32" fmla="*/ 0 h 310445"/>
                <a:gd name="connsiteX33" fmla="*/ 223832 w 260774"/>
                <a:gd name="connsiteY33" fmla="*/ 4036 h 310445"/>
                <a:gd name="connsiteX34" fmla="*/ 216381 w 260774"/>
                <a:gd name="connsiteY34" fmla="*/ 7140 h 310445"/>
                <a:gd name="connsiteX35" fmla="*/ 210172 w 260774"/>
                <a:gd name="connsiteY35" fmla="*/ 11486 h 310445"/>
                <a:gd name="connsiteX36" fmla="*/ 205205 w 260774"/>
                <a:gd name="connsiteY36" fmla="*/ 18937 h 310445"/>
                <a:gd name="connsiteX37" fmla="*/ 197754 w 260774"/>
                <a:gd name="connsiteY37" fmla="*/ 24215 h 310445"/>
                <a:gd name="connsiteX38" fmla="*/ 187199 w 260774"/>
                <a:gd name="connsiteY38" fmla="*/ 29492 h 310445"/>
                <a:gd name="connsiteX39" fmla="*/ 153981 w 260774"/>
                <a:gd name="connsiteY39" fmla="*/ 29492 h 310445"/>
                <a:gd name="connsiteX40" fmla="*/ 134113 w 260774"/>
                <a:gd name="connsiteY40" fmla="*/ 39116 h 310445"/>
                <a:gd name="connsiteX41" fmla="*/ 110208 w 260774"/>
                <a:gd name="connsiteY41" fmla="*/ 51844 h 310445"/>
                <a:gd name="connsiteX42" fmla="*/ 87235 w 260774"/>
                <a:gd name="connsiteY42" fmla="*/ 68609 h 310445"/>
                <a:gd name="connsiteX43" fmla="*/ 68609 w 260774"/>
                <a:gd name="connsiteY43" fmla="*/ 85683 h 310445"/>
                <a:gd name="connsiteX44" fmla="*/ 54017 w 260774"/>
                <a:gd name="connsiteY44" fmla="*/ 101516 h 310445"/>
                <a:gd name="connsiteX45" fmla="*/ 53086 w 260774"/>
                <a:gd name="connsiteY45" fmla="*/ 107725 h 310445"/>
                <a:gd name="connsiteX46" fmla="*/ 53086 w 260774"/>
                <a:gd name="connsiteY46" fmla="*/ 110829 h 310445"/>
                <a:gd name="connsiteX47" fmla="*/ 53086 w 260774"/>
                <a:gd name="connsiteY47" fmla="*/ 116107 h 310445"/>
                <a:gd name="connsiteX48" fmla="*/ 54017 w 260774"/>
                <a:gd name="connsiteY48" fmla="*/ 118280 h 310445"/>
                <a:gd name="connsiteX49" fmla="*/ 54017 w 260774"/>
                <a:gd name="connsiteY49" fmla="*/ 122626 h 310445"/>
                <a:gd name="connsiteX50" fmla="*/ 56191 w 260774"/>
                <a:gd name="connsiteY50" fmla="*/ 127904 h 310445"/>
                <a:gd name="connsiteX51" fmla="*/ 54017 w 260774"/>
                <a:gd name="connsiteY51" fmla="*/ 131008 h 310445"/>
                <a:gd name="connsiteX52" fmla="*/ 48740 w 260774"/>
                <a:gd name="connsiteY52" fmla="*/ 144668 h 310445"/>
                <a:gd name="connsiteX53" fmla="*/ 39427 w 260774"/>
                <a:gd name="connsiteY53" fmla="*/ 153360 h 310445"/>
                <a:gd name="connsiteX54" fmla="*/ 31045 w 260774"/>
                <a:gd name="connsiteY54" fmla="*/ 162674 h 310445"/>
                <a:gd name="connsiteX55" fmla="*/ 31045 w 260774"/>
                <a:gd name="connsiteY55" fmla="*/ 164847 h 310445"/>
                <a:gd name="connsiteX56" fmla="*/ 31045 w 260774"/>
                <a:gd name="connsiteY56" fmla="*/ 167020 h 310445"/>
                <a:gd name="connsiteX57" fmla="*/ 32286 w 260774"/>
                <a:gd name="connsiteY57" fmla="*/ 167020 h 310445"/>
                <a:gd name="connsiteX58" fmla="*/ 32286 w 260774"/>
                <a:gd name="connsiteY58" fmla="*/ 167951 h 310445"/>
                <a:gd name="connsiteX59" fmla="*/ 36322 w 260774"/>
                <a:gd name="connsiteY59" fmla="*/ 170124 h 310445"/>
                <a:gd name="connsiteX60" fmla="*/ 39427 w 260774"/>
                <a:gd name="connsiteY60" fmla="*/ 172297 h 310445"/>
                <a:gd name="connsiteX61" fmla="*/ 34149 w 260774"/>
                <a:gd name="connsiteY61" fmla="*/ 182853 h 310445"/>
                <a:gd name="connsiteX62" fmla="*/ 27009 w 260774"/>
                <a:gd name="connsiteY62" fmla="*/ 190303 h 310445"/>
                <a:gd name="connsiteX63" fmla="*/ 19558 w 260774"/>
                <a:gd name="connsiteY63" fmla="*/ 195581 h 310445"/>
                <a:gd name="connsiteX64" fmla="*/ 14591 w 260774"/>
                <a:gd name="connsiteY64" fmla="*/ 205205 h 310445"/>
                <a:gd name="connsiteX65" fmla="*/ 12418 w 260774"/>
                <a:gd name="connsiteY65" fmla="*/ 212345 h 310445"/>
                <a:gd name="connsiteX66" fmla="*/ 14591 w 260774"/>
                <a:gd name="connsiteY66" fmla="*/ 219796 h 310445"/>
                <a:gd name="connsiteX67" fmla="*/ 16454 w 260774"/>
                <a:gd name="connsiteY67" fmla="*/ 224142 h 310445"/>
                <a:gd name="connsiteX68" fmla="*/ 16454 w 260774"/>
                <a:gd name="connsiteY68" fmla="*/ 229419 h 310445"/>
                <a:gd name="connsiteX69" fmla="*/ 10245 w 260774"/>
                <a:gd name="connsiteY69" fmla="*/ 232524 h 310445"/>
                <a:gd name="connsiteX70" fmla="*/ 0 w 260774"/>
                <a:gd name="connsiteY70" fmla="*/ 239975 h 310445"/>
                <a:gd name="connsiteX71" fmla="*/ 7140 w 260774"/>
                <a:gd name="connsiteY71" fmla="*/ 254876 h 31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774" h="310445">
                  <a:moveTo>
                    <a:pt x="16454" y="264189"/>
                  </a:moveTo>
                  <a:lnTo>
                    <a:pt x="24836" y="273813"/>
                  </a:lnTo>
                  <a:lnTo>
                    <a:pt x="34149" y="286541"/>
                  </a:lnTo>
                  <a:lnTo>
                    <a:pt x="39427" y="301443"/>
                  </a:lnTo>
                  <a:lnTo>
                    <a:pt x="56191" y="304547"/>
                  </a:lnTo>
                  <a:lnTo>
                    <a:pt x="70782" y="310756"/>
                  </a:lnTo>
                  <a:lnTo>
                    <a:pt x="74818" y="301443"/>
                  </a:lnTo>
                  <a:lnTo>
                    <a:pt x="80095" y="301443"/>
                  </a:lnTo>
                  <a:lnTo>
                    <a:pt x="80095" y="297097"/>
                  </a:lnTo>
                  <a:lnTo>
                    <a:pt x="68609" y="288715"/>
                  </a:lnTo>
                  <a:lnTo>
                    <a:pt x="60226" y="276918"/>
                  </a:lnTo>
                  <a:lnTo>
                    <a:pt x="53086" y="266362"/>
                  </a:lnTo>
                  <a:lnTo>
                    <a:pt x="50913" y="257049"/>
                  </a:lnTo>
                  <a:lnTo>
                    <a:pt x="56191" y="229419"/>
                  </a:lnTo>
                  <a:lnTo>
                    <a:pt x="67677" y="199927"/>
                  </a:lnTo>
                  <a:lnTo>
                    <a:pt x="83199" y="170124"/>
                  </a:lnTo>
                  <a:lnTo>
                    <a:pt x="104000" y="140632"/>
                  </a:lnTo>
                  <a:lnTo>
                    <a:pt x="124799" y="115175"/>
                  </a:lnTo>
                  <a:lnTo>
                    <a:pt x="145599" y="92823"/>
                  </a:lnTo>
                  <a:lnTo>
                    <a:pt x="163295" y="78232"/>
                  </a:lnTo>
                  <a:lnTo>
                    <a:pt x="180059" y="70782"/>
                  </a:lnTo>
                  <a:lnTo>
                    <a:pt x="197754" y="63331"/>
                  </a:lnTo>
                  <a:lnTo>
                    <a:pt x="217623" y="55880"/>
                  </a:lnTo>
                  <a:lnTo>
                    <a:pt x="234076" y="46256"/>
                  </a:lnTo>
                  <a:lnTo>
                    <a:pt x="248667" y="35701"/>
                  </a:lnTo>
                  <a:lnTo>
                    <a:pt x="260154" y="21110"/>
                  </a:lnTo>
                  <a:lnTo>
                    <a:pt x="261395" y="18937"/>
                  </a:lnTo>
                  <a:lnTo>
                    <a:pt x="261395" y="16764"/>
                  </a:lnTo>
                  <a:lnTo>
                    <a:pt x="263258" y="13660"/>
                  </a:lnTo>
                  <a:lnTo>
                    <a:pt x="260154" y="9313"/>
                  </a:lnTo>
                  <a:lnTo>
                    <a:pt x="258291" y="6209"/>
                  </a:lnTo>
                  <a:lnTo>
                    <a:pt x="253945" y="1863"/>
                  </a:lnTo>
                  <a:lnTo>
                    <a:pt x="236249" y="0"/>
                  </a:lnTo>
                  <a:lnTo>
                    <a:pt x="223832" y="4036"/>
                  </a:lnTo>
                  <a:lnTo>
                    <a:pt x="216381" y="7140"/>
                  </a:lnTo>
                  <a:lnTo>
                    <a:pt x="210172" y="11486"/>
                  </a:lnTo>
                  <a:lnTo>
                    <a:pt x="205205" y="18937"/>
                  </a:lnTo>
                  <a:lnTo>
                    <a:pt x="197754" y="24215"/>
                  </a:lnTo>
                  <a:lnTo>
                    <a:pt x="187199" y="29492"/>
                  </a:lnTo>
                  <a:lnTo>
                    <a:pt x="153981" y="29492"/>
                  </a:lnTo>
                  <a:lnTo>
                    <a:pt x="134113" y="39116"/>
                  </a:lnTo>
                  <a:lnTo>
                    <a:pt x="110208" y="51844"/>
                  </a:lnTo>
                  <a:lnTo>
                    <a:pt x="87235" y="68609"/>
                  </a:lnTo>
                  <a:lnTo>
                    <a:pt x="68609" y="85683"/>
                  </a:lnTo>
                  <a:lnTo>
                    <a:pt x="54017" y="101516"/>
                  </a:lnTo>
                  <a:lnTo>
                    <a:pt x="53086" y="107725"/>
                  </a:lnTo>
                  <a:lnTo>
                    <a:pt x="53086" y="110829"/>
                  </a:lnTo>
                  <a:lnTo>
                    <a:pt x="53086" y="116107"/>
                  </a:lnTo>
                  <a:lnTo>
                    <a:pt x="54017" y="118280"/>
                  </a:lnTo>
                  <a:lnTo>
                    <a:pt x="54017" y="122626"/>
                  </a:lnTo>
                  <a:lnTo>
                    <a:pt x="56191" y="127904"/>
                  </a:lnTo>
                  <a:lnTo>
                    <a:pt x="54017" y="131008"/>
                  </a:lnTo>
                  <a:lnTo>
                    <a:pt x="48740" y="144668"/>
                  </a:lnTo>
                  <a:lnTo>
                    <a:pt x="39427" y="153360"/>
                  </a:lnTo>
                  <a:lnTo>
                    <a:pt x="31045" y="162674"/>
                  </a:lnTo>
                  <a:lnTo>
                    <a:pt x="31045" y="164847"/>
                  </a:lnTo>
                  <a:lnTo>
                    <a:pt x="31045" y="167020"/>
                  </a:lnTo>
                  <a:lnTo>
                    <a:pt x="32286" y="167020"/>
                  </a:lnTo>
                  <a:lnTo>
                    <a:pt x="32286" y="167951"/>
                  </a:lnTo>
                  <a:lnTo>
                    <a:pt x="36322" y="170124"/>
                  </a:lnTo>
                  <a:lnTo>
                    <a:pt x="39427" y="172297"/>
                  </a:lnTo>
                  <a:lnTo>
                    <a:pt x="34149" y="182853"/>
                  </a:lnTo>
                  <a:lnTo>
                    <a:pt x="27009" y="190303"/>
                  </a:lnTo>
                  <a:lnTo>
                    <a:pt x="19558" y="195581"/>
                  </a:lnTo>
                  <a:lnTo>
                    <a:pt x="14591" y="205205"/>
                  </a:lnTo>
                  <a:lnTo>
                    <a:pt x="12418" y="212345"/>
                  </a:lnTo>
                  <a:lnTo>
                    <a:pt x="14591" y="219796"/>
                  </a:lnTo>
                  <a:lnTo>
                    <a:pt x="16454" y="224142"/>
                  </a:lnTo>
                  <a:lnTo>
                    <a:pt x="16454" y="229419"/>
                  </a:lnTo>
                  <a:lnTo>
                    <a:pt x="10245" y="232524"/>
                  </a:lnTo>
                  <a:lnTo>
                    <a:pt x="0" y="239975"/>
                  </a:lnTo>
                  <a:lnTo>
                    <a:pt x="7140" y="25487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0" name="Freeform: Shape 319">
              <a:extLst>
                <a:ext uri="{FF2B5EF4-FFF2-40B4-BE49-F238E27FC236}">
                  <a16:creationId xmlns:a16="http://schemas.microsoft.com/office/drawing/2014/main" id="{085CCB99-3755-40DF-93C9-DDC1EE149261}"/>
                </a:ext>
              </a:extLst>
            </p:cNvPr>
            <p:cNvSpPr/>
            <p:nvPr/>
          </p:nvSpPr>
          <p:spPr>
            <a:xfrm>
              <a:off x="7125604" y="4179690"/>
              <a:ext cx="15522" cy="12418"/>
            </a:xfrm>
            <a:custGeom>
              <a:avLst/>
              <a:gdLst>
                <a:gd name="connsiteX0" fmla="*/ 0 w 15522"/>
                <a:gd name="connsiteY0" fmla="*/ 13660 h 12417"/>
                <a:gd name="connsiteX1" fmla="*/ 16454 w 15522"/>
                <a:gd name="connsiteY1" fmla="*/ 13660 h 12417"/>
                <a:gd name="connsiteX2" fmla="*/ 16454 w 15522"/>
                <a:gd name="connsiteY2" fmla="*/ 6209 h 12417"/>
                <a:gd name="connsiteX3" fmla="*/ 4036 w 15522"/>
                <a:gd name="connsiteY3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12417">
                  <a:moveTo>
                    <a:pt x="0" y="13660"/>
                  </a:moveTo>
                  <a:lnTo>
                    <a:pt x="16454" y="13660"/>
                  </a:lnTo>
                  <a:lnTo>
                    <a:pt x="16454" y="6209"/>
                  </a:lnTo>
                  <a:lnTo>
                    <a:pt x="4036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1" name="Freeform: Shape 320">
              <a:extLst>
                <a:ext uri="{FF2B5EF4-FFF2-40B4-BE49-F238E27FC236}">
                  <a16:creationId xmlns:a16="http://schemas.microsoft.com/office/drawing/2014/main" id="{78E99472-D4CB-4086-922A-E0201D430260}"/>
                </a:ext>
              </a:extLst>
            </p:cNvPr>
            <p:cNvSpPr/>
            <p:nvPr/>
          </p:nvSpPr>
          <p:spPr>
            <a:xfrm>
              <a:off x="3826497" y="4062342"/>
              <a:ext cx="15522" cy="6209"/>
            </a:xfrm>
            <a:custGeom>
              <a:avLst/>
              <a:gdLst>
                <a:gd name="connsiteX0" fmla="*/ 0 w 15522"/>
                <a:gd name="connsiteY0" fmla="*/ 0 h 6208"/>
                <a:gd name="connsiteX1" fmla="*/ 16764 w 15522"/>
                <a:gd name="connsiteY1" fmla="*/ 0 h 6208"/>
                <a:gd name="connsiteX2" fmla="*/ 16764 w 15522"/>
                <a:gd name="connsiteY2" fmla="*/ 8382 h 6208"/>
                <a:gd name="connsiteX3" fmla="*/ 0 w 15522"/>
                <a:gd name="connsiteY3" fmla="*/ 8382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6208">
                  <a:moveTo>
                    <a:pt x="0" y="0"/>
                  </a:moveTo>
                  <a:lnTo>
                    <a:pt x="16764" y="0"/>
                  </a:lnTo>
                  <a:lnTo>
                    <a:pt x="16764" y="8382"/>
                  </a:lnTo>
                  <a:lnTo>
                    <a:pt x="0" y="838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DE4C7222-6886-4959-AC7E-0B8F09C5465C}"/>
                </a:ext>
              </a:extLst>
            </p:cNvPr>
            <p:cNvSpPr/>
            <p:nvPr/>
          </p:nvSpPr>
          <p:spPr>
            <a:xfrm>
              <a:off x="7212839" y="4119464"/>
              <a:ext cx="71403" cy="49671"/>
            </a:xfrm>
            <a:custGeom>
              <a:avLst/>
              <a:gdLst>
                <a:gd name="connsiteX0" fmla="*/ 27009 w 71402"/>
                <a:gd name="connsiteY0" fmla="*/ 37874 h 49671"/>
                <a:gd name="connsiteX1" fmla="*/ 49050 w 71402"/>
                <a:gd name="connsiteY1" fmla="*/ 45325 h 49671"/>
                <a:gd name="connsiteX2" fmla="*/ 72955 w 71402"/>
                <a:gd name="connsiteY2" fmla="*/ 49671 h 49671"/>
                <a:gd name="connsiteX3" fmla="*/ 68919 w 71402"/>
                <a:gd name="connsiteY3" fmla="*/ 32597 h 49671"/>
                <a:gd name="connsiteX4" fmla="*/ 61468 w 71402"/>
                <a:gd name="connsiteY4" fmla="*/ 19869 h 49671"/>
                <a:gd name="connsiteX5" fmla="*/ 51224 w 71402"/>
                <a:gd name="connsiteY5" fmla="*/ 10555 h 49671"/>
                <a:gd name="connsiteX6" fmla="*/ 36632 w 71402"/>
                <a:gd name="connsiteY6" fmla="*/ 5278 h 49671"/>
                <a:gd name="connsiteX7" fmla="*/ 19868 w 71402"/>
                <a:gd name="connsiteY7" fmla="*/ 2173 h 49671"/>
                <a:gd name="connsiteX8" fmla="*/ 3104 w 71402"/>
                <a:gd name="connsiteY8" fmla="*/ 0 h 49671"/>
                <a:gd name="connsiteX9" fmla="*/ 3104 w 71402"/>
                <a:gd name="connsiteY9" fmla="*/ 3104 h 49671"/>
                <a:gd name="connsiteX10" fmla="*/ 3104 w 71402"/>
                <a:gd name="connsiteY10" fmla="*/ 7451 h 49671"/>
                <a:gd name="connsiteX11" fmla="*/ 2173 w 71402"/>
                <a:gd name="connsiteY11" fmla="*/ 8382 h 49671"/>
                <a:gd name="connsiteX12" fmla="*/ 2173 w 71402"/>
                <a:gd name="connsiteY12" fmla="*/ 10555 h 49671"/>
                <a:gd name="connsiteX13" fmla="*/ 0 w 71402"/>
                <a:gd name="connsiteY13" fmla="*/ 12728 h 49671"/>
                <a:gd name="connsiteX14" fmla="*/ 10555 w 71402"/>
                <a:gd name="connsiteY14" fmla="*/ 27319 h 4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402" h="49671">
                  <a:moveTo>
                    <a:pt x="27009" y="37874"/>
                  </a:moveTo>
                  <a:lnTo>
                    <a:pt x="49050" y="45325"/>
                  </a:lnTo>
                  <a:lnTo>
                    <a:pt x="72955" y="49671"/>
                  </a:lnTo>
                  <a:lnTo>
                    <a:pt x="68919" y="32597"/>
                  </a:lnTo>
                  <a:lnTo>
                    <a:pt x="61468" y="19869"/>
                  </a:lnTo>
                  <a:lnTo>
                    <a:pt x="51224" y="10555"/>
                  </a:lnTo>
                  <a:lnTo>
                    <a:pt x="36632" y="5278"/>
                  </a:lnTo>
                  <a:lnTo>
                    <a:pt x="19868" y="2173"/>
                  </a:lnTo>
                  <a:lnTo>
                    <a:pt x="3104" y="0"/>
                  </a:lnTo>
                  <a:lnTo>
                    <a:pt x="3104" y="3104"/>
                  </a:lnTo>
                  <a:lnTo>
                    <a:pt x="3104" y="7451"/>
                  </a:lnTo>
                  <a:lnTo>
                    <a:pt x="2173" y="8382"/>
                  </a:lnTo>
                  <a:lnTo>
                    <a:pt x="2173" y="10555"/>
                  </a:lnTo>
                  <a:lnTo>
                    <a:pt x="0" y="12728"/>
                  </a:lnTo>
                  <a:lnTo>
                    <a:pt x="10555" y="273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ACECA38B-DEAB-458F-A9B5-F744538E597D}"/>
                </a:ext>
              </a:extLst>
            </p:cNvPr>
            <p:cNvSpPr/>
            <p:nvPr/>
          </p:nvSpPr>
          <p:spPr>
            <a:xfrm>
              <a:off x="7085867" y="4082210"/>
              <a:ext cx="108656" cy="80716"/>
            </a:xfrm>
            <a:custGeom>
              <a:avLst/>
              <a:gdLst>
                <a:gd name="connsiteX0" fmla="*/ 14591 w 108656"/>
                <a:gd name="connsiteY0" fmla="*/ 72023 h 80715"/>
                <a:gd name="connsiteX1" fmla="*/ 27009 w 108656"/>
                <a:gd name="connsiteY1" fmla="*/ 82579 h 80715"/>
                <a:gd name="connsiteX2" fmla="*/ 32286 w 108656"/>
                <a:gd name="connsiteY2" fmla="*/ 81647 h 80715"/>
                <a:gd name="connsiteX3" fmla="*/ 43773 w 108656"/>
                <a:gd name="connsiteY3" fmla="*/ 79474 h 80715"/>
                <a:gd name="connsiteX4" fmla="*/ 58364 w 108656"/>
                <a:gd name="connsiteY4" fmla="*/ 77301 h 80715"/>
                <a:gd name="connsiteX5" fmla="*/ 76059 w 108656"/>
                <a:gd name="connsiteY5" fmla="*/ 75128 h 80715"/>
                <a:gd name="connsiteX6" fmla="*/ 93754 w 108656"/>
                <a:gd name="connsiteY6" fmla="*/ 74197 h 80715"/>
                <a:gd name="connsiteX7" fmla="*/ 107414 w 108656"/>
                <a:gd name="connsiteY7" fmla="*/ 74197 h 80715"/>
                <a:gd name="connsiteX8" fmla="*/ 108346 w 108656"/>
                <a:gd name="connsiteY8" fmla="*/ 72023 h 80715"/>
                <a:gd name="connsiteX9" fmla="*/ 110519 w 108656"/>
                <a:gd name="connsiteY9" fmla="*/ 72023 h 80715"/>
                <a:gd name="connsiteX10" fmla="*/ 110519 w 108656"/>
                <a:gd name="connsiteY10" fmla="*/ 69850 h 80715"/>
                <a:gd name="connsiteX11" fmla="*/ 110519 w 108656"/>
                <a:gd name="connsiteY11" fmla="*/ 12728 h 80715"/>
                <a:gd name="connsiteX12" fmla="*/ 95928 w 108656"/>
                <a:gd name="connsiteY12" fmla="*/ 20179 h 80715"/>
                <a:gd name="connsiteX13" fmla="*/ 83199 w 108656"/>
                <a:gd name="connsiteY13" fmla="*/ 27630 h 80715"/>
                <a:gd name="connsiteX14" fmla="*/ 66746 w 108656"/>
                <a:gd name="connsiteY14" fmla="*/ 32907 h 80715"/>
                <a:gd name="connsiteX15" fmla="*/ 66746 w 108656"/>
                <a:gd name="connsiteY15" fmla="*/ 20179 h 80715"/>
                <a:gd name="connsiteX16" fmla="*/ 66746 w 108656"/>
                <a:gd name="connsiteY16" fmla="*/ 9624 h 80715"/>
                <a:gd name="connsiteX17" fmla="*/ 63641 w 108656"/>
                <a:gd name="connsiteY17" fmla="*/ 0 h 80715"/>
                <a:gd name="connsiteX18" fmla="*/ 54018 w 108656"/>
                <a:gd name="connsiteY18" fmla="*/ 0 h 80715"/>
                <a:gd name="connsiteX19" fmla="*/ 39737 w 108656"/>
                <a:gd name="connsiteY19" fmla="*/ 2173 h 80715"/>
                <a:gd name="connsiteX20" fmla="*/ 25146 w 108656"/>
                <a:gd name="connsiteY20" fmla="*/ 7451 h 80715"/>
                <a:gd name="connsiteX21" fmla="*/ 15522 w 108656"/>
                <a:gd name="connsiteY21" fmla="*/ 12728 h 80715"/>
                <a:gd name="connsiteX22" fmla="*/ 8382 w 108656"/>
                <a:gd name="connsiteY22" fmla="*/ 17075 h 80715"/>
                <a:gd name="connsiteX23" fmla="*/ 7451 w 108656"/>
                <a:gd name="connsiteY23" fmla="*/ 20179 h 80715"/>
                <a:gd name="connsiteX24" fmla="*/ 5277 w 108656"/>
                <a:gd name="connsiteY24" fmla="*/ 24525 h 80715"/>
                <a:gd name="connsiteX25" fmla="*/ 3104 w 108656"/>
                <a:gd name="connsiteY25" fmla="*/ 27630 h 80715"/>
                <a:gd name="connsiteX26" fmla="*/ 931 w 108656"/>
                <a:gd name="connsiteY26" fmla="*/ 31976 h 80715"/>
                <a:gd name="connsiteX27" fmla="*/ 0 w 108656"/>
                <a:gd name="connsiteY27" fmla="*/ 37253 h 80715"/>
                <a:gd name="connsiteX28" fmla="*/ 5277 w 108656"/>
                <a:gd name="connsiteY28" fmla="*/ 57122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656" h="80715">
                  <a:moveTo>
                    <a:pt x="14591" y="72023"/>
                  </a:moveTo>
                  <a:lnTo>
                    <a:pt x="27009" y="82579"/>
                  </a:lnTo>
                  <a:lnTo>
                    <a:pt x="32286" y="81647"/>
                  </a:lnTo>
                  <a:lnTo>
                    <a:pt x="43773" y="79474"/>
                  </a:lnTo>
                  <a:lnTo>
                    <a:pt x="58364" y="77301"/>
                  </a:lnTo>
                  <a:lnTo>
                    <a:pt x="76059" y="75128"/>
                  </a:lnTo>
                  <a:lnTo>
                    <a:pt x="93754" y="74197"/>
                  </a:lnTo>
                  <a:lnTo>
                    <a:pt x="107414" y="74197"/>
                  </a:lnTo>
                  <a:lnTo>
                    <a:pt x="108346" y="72023"/>
                  </a:lnTo>
                  <a:lnTo>
                    <a:pt x="110519" y="72023"/>
                  </a:lnTo>
                  <a:lnTo>
                    <a:pt x="110519" y="69850"/>
                  </a:lnTo>
                  <a:lnTo>
                    <a:pt x="110519" y="12728"/>
                  </a:lnTo>
                  <a:lnTo>
                    <a:pt x="95928" y="20179"/>
                  </a:lnTo>
                  <a:lnTo>
                    <a:pt x="83199" y="27630"/>
                  </a:lnTo>
                  <a:lnTo>
                    <a:pt x="66746" y="32907"/>
                  </a:lnTo>
                  <a:lnTo>
                    <a:pt x="66746" y="20179"/>
                  </a:lnTo>
                  <a:lnTo>
                    <a:pt x="66746" y="9624"/>
                  </a:lnTo>
                  <a:lnTo>
                    <a:pt x="63641" y="0"/>
                  </a:lnTo>
                  <a:lnTo>
                    <a:pt x="54018" y="0"/>
                  </a:lnTo>
                  <a:lnTo>
                    <a:pt x="39737" y="2173"/>
                  </a:lnTo>
                  <a:lnTo>
                    <a:pt x="25146" y="7451"/>
                  </a:lnTo>
                  <a:lnTo>
                    <a:pt x="15522" y="12728"/>
                  </a:lnTo>
                  <a:lnTo>
                    <a:pt x="8382" y="17075"/>
                  </a:lnTo>
                  <a:lnTo>
                    <a:pt x="7451" y="20179"/>
                  </a:lnTo>
                  <a:lnTo>
                    <a:pt x="5277" y="24525"/>
                  </a:lnTo>
                  <a:lnTo>
                    <a:pt x="3104" y="27630"/>
                  </a:lnTo>
                  <a:lnTo>
                    <a:pt x="931" y="31976"/>
                  </a:lnTo>
                  <a:lnTo>
                    <a:pt x="0" y="37253"/>
                  </a:lnTo>
                  <a:lnTo>
                    <a:pt x="5277" y="5712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4" name="Freeform: Shape 323">
              <a:extLst>
                <a:ext uri="{FF2B5EF4-FFF2-40B4-BE49-F238E27FC236}">
                  <a16:creationId xmlns:a16="http://schemas.microsoft.com/office/drawing/2014/main" id="{E5CC9BD5-CFCB-4156-9FB0-4FFDFD1B9A04}"/>
                </a:ext>
              </a:extLst>
            </p:cNvPr>
            <p:cNvSpPr/>
            <p:nvPr/>
          </p:nvSpPr>
          <p:spPr>
            <a:xfrm>
              <a:off x="4090065" y="4082210"/>
              <a:ext cx="12418" cy="9313"/>
            </a:xfrm>
            <a:custGeom>
              <a:avLst/>
              <a:gdLst>
                <a:gd name="connsiteX0" fmla="*/ 4036 w 12417"/>
                <a:gd name="connsiteY0" fmla="*/ 9624 h 9313"/>
                <a:gd name="connsiteX1" fmla="*/ 7140 w 12417"/>
                <a:gd name="connsiteY1" fmla="*/ 9624 h 9313"/>
                <a:gd name="connsiteX2" fmla="*/ 12418 w 12417"/>
                <a:gd name="connsiteY2" fmla="*/ 9624 h 9313"/>
                <a:gd name="connsiteX3" fmla="*/ 12418 w 12417"/>
                <a:gd name="connsiteY3" fmla="*/ 5278 h 9313"/>
                <a:gd name="connsiteX4" fmla="*/ 0 w 12417"/>
                <a:gd name="connsiteY4" fmla="*/ 0 h 9313"/>
                <a:gd name="connsiteX5" fmla="*/ 0 w 12417"/>
                <a:gd name="connsiteY5" fmla="*/ 5278 h 9313"/>
                <a:gd name="connsiteX6" fmla="*/ 0 w 12417"/>
                <a:gd name="connsiteY6" fmla="*/ 7451 h 9313"/>
                <a:gd name="connsiteX7" fmla="*/ 1863 w 12417"/>
                <a:gd name="connsiteY7" fmla="*/ 9624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17" h="9313">
                  <a:moveTo>
                    <a:pt x="4036" y="9624"/>
                  </a:moveTo>
                  <a:lnTo>
                    <a:pt x="7140" y="9624"/>
                  </a:lnTo>
                  <a:lnTo>
                    <a:pt x="12418" y="9624"/>
                  </a:lnTo>
                  <a:lnTo>
                    <a:pt x="12418" y="5278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7451"/>
                  </a:lnTo>
                  <a:lnTo>
                    <a:pt x="1863" y="962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C5F311C7-79F1-4032-BBEC-61AB0DABC0B6}"/>
                </a:ext>
              </a:extLst>
            </p:cNvPr>
            <p:cNvSpPr/>
            <p:nvPr/>
          </p:nvSpPr>
          <p:spPr>
            <a:xfrm>
              <a:off x="6122554" y="4209183"/>
              <a:ext cx="12418" cy="12418"/>
            </a:xfrm>
            <a:custGeom>
              <a:avLst/>
              <a:gdLst>
                <a:gd name="connsiteX0" fmla="*/ 1242 w 12417"/>
                <a:gd name="connsiteY0" fmla="*/ 4346 h 12417"/>
                <a:gd name="connsiteX1" fmla="*/ 0 w 12417"/>
                <a:gd name="connsiteY1" fmla="*/ 6519 h 12417"/>
                <a:gd name="connsiteX2" fmla="*/ 0 w 12417"/>
                <a:gd name="connsiteY2" fmla="*/ 9624 h 12417"/>
                <a:gd name="connsiteX3" fmla="*/ 0 w 12417"/>
                <a:gd name="connsiteY3" fmla="*/ 14901 h 12417"/>
                <a:gd name="connsiteX4" fmla="*/ 3104 w 12417"/>
                <a:gd name="connsiteY4" fmla="*/ 14901 h 12417"/>
                <a:gd name="connsiteX5" fmla="*/ 5278 w 12417"/>
                <a:gd name="connsiteY5" fmla="*/ 14901 h 12417"/>
                <a:gd name="connsiteX6" fmla="*/ 7451 w 12417"/>
                <a:gd name="connsiteY6" fmla="*/ 14901 h 12417"/>
                <a:gd name="connsiteX7" fmla="*/ 8382 w 12417"/>
                <a:gd name="connsiteY7" fmla="*/ 13970 h 12417"/>
                <a:gd name="connsiteX8" fmla="*/ 10555 w 12417"/>
                <a:gd name="connsiteY8" fmla="*/ 11797 h 12417"/>
                <a:gd name="connsiteX9" fmla="*/ 14591 w 12417"/>
                <a:gd name="connsiteY9" fmla="*/ 11797 h 12417"/>
                <a:gd name="connsiteX10" fmla="*/ 14591 w 12417"/>
                <a:gd name="connsiteY10" fmla="*/ 4346 h 12417"/>
                <a:gd name="connsiteX11" fmla="*/ 3104 w 12417"/>
                <a:gd name="connsiteY11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12417">
                  <a:moveTo>
                    <a:pt x="1242" y="4346"/>
                  </a:moveTo>
                  <a:lnTo>
                    <a:pt x="0" y="6519"/>
                  </a:lnTo>
                  <a:lnTo>
                    <a:pt x="0" y="9624"/>
                  </a:lnTo>
                  <a:lnTo>
                    <a:pt x="0" y="14901"/>
                  </a:lnTo>
                  <a:lnTo>
                    <a:pt x="3104" y="14901"/>
                  </a:lnTo>
                  <a:lnTo>
                    <a:pt x="5278" y="14901"/>
                  </a:lnTo>
                  <a:lnTo>
                    <a:pt x="7451" y="14901"/>
                  </a:lnTo>
                  <a:lnTo>
                    <a:pt x="8382" y="13970"/>
                  </a:lnTo>
                  <a:lnTo>
                    <a:pt x="10555" y="11797"/>
                  </a:lnTo>
                  <a:lnTo>
                    <a:pt x="14591" y="11797"/>
                  </a:lnTo>
                  <a:lnTo>
                    <a:pt x="14591" y="4346"/>
                  </a:lnTo>
                  <a:lnTo>
                    <a:pt x="3104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4B6059A3-B53C-44A0-8FD3-30828FE78C51}"/>
                </a:ext>
              </a:extLst>
            </p:cNvPr>
            <p:cNvSpPr/>
            <p:nvPr/>
          </p:nvSpPr>
          <p:spPr>
            <a:xfrm>
              <a:off x="4937582" y="4135296"/>
              <a:ext cx="15522" cy="6209"/>
            </a:xfrm>
            <a:custGeom>
              <a:avLst/>
              <a:gdLst>
                <a:gd name="connsiteX0" fmla="*/ 5277 w 15522"/>
                <a:gd name="connsiteY0" fmla="*/ 6209 h 6208"/>
                <a:gd name="connsiteX1" fmla="*/ 7451 w 15522"/>
                <a:gd name="connsiteY1" fmla="*/ 6209 h 6208"/>
                <a:gd name="connsiteX2" fmla="*/ 8382 w 15522"/>
                <a:gd name="connsiteY2" fmla="*/ 6209 h 6208"/>
                <a:gd name="connsiteX3" fmla="*/ 12418 w 15522"/>
                <a:gd name="connsiteY3" fmla="*/ 4036 h 6208"/>
                <a:gd name="connsiteX4" fmla="*/ 15522 w 15522"/>
                <a:gd name="connsiteY4" fmla="*/ 4036 h 6208"/>
                <a:gd name="connsiteX5" fmla="*/ 15522 w 15522"/>
                <a:gd name="connsiteY5" fmla="*/ 0 h 6208"/>
                <a:gd name="connsiteX6" fmla="*/ 0 w 15522"/>
                <a:gd name="connsiteY6" fmla="*/ 0 h 6208"/>
                <a:gd name="connsiteX7" fmla="*/ 3104 w 15522"/>
                <a:gd name="connsiteY7" fmla="*/ 4036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22" h="6208">
                  <a:moveTo>
                    <a:pt x="5277" y="6209"/>
                  </a:moveTo>
                  <a:lnTo>
                    <a:pt x="7451" y="6209"/>
                  </a:lnTo>
                  <a:lnTo>
                    <a:pt x="8382" y="6209"/>
                  </a:lnTo>
                  <a:lnTo>
                    <a:pt x="12418" y="4036"/>
                  </a:lnTo>
                  <a:lnTo>
                    <a:pt x="15522" y="4036"/>
                  </a:lnTo>
                  <a:lnTo>
                    <a:pt x="15522" y="0"/>
                  </a:lnTo>
                  <a:lnTo>
                    <a:pt x="0" y="0"/>
                  </a:lnTo>
                  <a:lnTo>
                    <a:pt x="3104" y="403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7" name="Freeform: Shape 326">
              <a:extLst>
                <a:ext uri="{FF2B5EF4-FFF2-40B4-BE49-F238E27FC236}">
                  <a16:creationId xmlns:a16="http://schemas.microsoft.com/office/drawing/2014/main" id="{E7445C3C-8271-445B-9AB6-82ED51F9D04B}"/>
                </a:ext>
              </a:extLst>
            </p:cNvPr>
            <p:cNvSpPr/>
            <p:nvPr/>
          </p:nvSpPr>
          <p:spPr>
            <a:xfrm>
              <a:off x="5256410" y="5105129"/>
              <a:ext cx="12418" cy="24836"/>
            </a:xfrm>
            <a:custGeom>
              <a:avLst/>
              <a:gdLst>
                <a:gd name="connsiteX0" fmla="*/ 9313 w 12417"/>
                <a:gd name="connsiteY0" fmla="*/ 22352 h 24835"/>
                <a:gd name="connsiteX1" fmla="*/ 10245 w 12417"/>
                <a:gd name="connsiteY1" fmla="*/ 18006 h 24835"/>
                <a:gd name="connsiteX2" fmla="*/ 10245 w 12417"/>
                <a:gd name="connsiteY2" fmla="*/ 12728 h 24835"/>
                <a:gd name="connsiteX3" fmla="*/ 10245 w 12417"/>
                <a:gd name="connsiteY3" fmla="*/ 7451 h 24835"/>
                <a:gd name="connsiteX4" fmla="*/ 12418 w 12417"/>
                <a:gd name="connsiteY4" fmla="*/ 0 h 24835"/>
                <a:gd name="connsiteX5" fmla="*/ 3104 w 12417"/>
                <a:gd name="connsiteY5" fmla="*/ 0 h 24835"/>
                <a:gd name="connsiteX6" fmla="*/ 2173 w 12417"/>
                <a:gd name="connsiteY6" fmla="*/ 5588 h 24835"/>
                <a:gd name="connsiteX7" fmla="*/ 2173 w 12417"/>
                <a:gd name="connsiteY7" fmla="*/ 12728 h 24835"/>
                <a:gd name="connsiteX8" fmla="*/ 0 w 12417"/>
                <a:gd name="connsiteY8" fmla="*/ 20179 h 24835"/>
                <a:gd name="connsiteX9" fmla="*/ 0 w 12417"/>
                <a:gd name="connsiteY9" fmla="*/ 27630 h 24835"/>
                <a:gd name="connsiteX10" fmla="*/ 7140 w 12417"/>
                <a:gd name="connsiteY10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" h="24835">
                  <a:moveTo>
                    <a:pt x="9313" y="22352"/>
                  </a:moveTo>
                  <a:lnTo>
                    <a:pt x="10245" y="18006"/>
                  </a:lnTo>
                  <a:lnTo>
                    <a:pt x="10245" y="12728"/>
                  </a:lnTo>
                  <a:lnTo>
                    <a:pt x="10245" y="7451"/>
                  </a:lnTo>
                  <a:lnTo>
                    <a:pt x="12418" y="0"/>
                  </a:lnTo>
                  <a:lnTo>
                    <a:pt x="3104" y="0"/>
                  </a:lnTo>
                  <a:lnTo>
                    <a:pt x="2173" y="5588"/>
                  </a:lnTo>
                  <a:lnTo>
                    <a:pt x="2173" y="12728"/>
                  </a:lnTo>
                  <a:lnTo>
                    <a:pt x="0" y="20179"/>
                  </a:lnTo>
                  <a:lnTo>
                    <a:pt x="0" y="27630"/>
                  </a:lnTo>
                  <a:lnTo>
                    <a:pt x="7140" y="2763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8" name="Freeform: Shape 327">
              <a:extLst>
                <a:ext uri="{FF2B5EF4-FFF2-40B4-BE49-F238E27FC236}">
                  <a16:creationId xmlns:a16="http://schemas.microsoft.com/office/drawing/2014/main" id="{6C0BFED4-AB14-4556-B6A2-019055C4D09E}"/>
                </a:ext>
              </a:extLst>
            </p:cNvPr>
            <p:cNvSpPr/>
            <p:nvPr/>
          </p:nvSpPr>
          <p:spPr>
            <a:xfrm>
              <a:off x="3850401" y="4200801"/>
              <a:ext cx="406684" cy="447042"/>
            </a:xfrm>
            <a:custGeom>
              <a:avLst/>
              <a:gdLst>
                <a:gd name="connsiteX0" fmla="*/ 395818 w 406683"/>
                <a:gd name="connsiteY0" fmla="*/ 287783 h 447041"/>
                <a:gd name="connsiteX1" fmla="*/ 392714 w 406683"/>
                <a:gd name="connsiteY1" fmla="*/ 285610 h 447041"/>
                <a:gd name="connsiteX2" fmla="*/ 387436 w 406683"/>
                <a:gd name="connsiteY2" fmla="*/ 283437 h 447041"/>
                <a:gd name="connsiteX3" fmla="*/ 383401 w 406683"/>
                <a:gd name="connsiteY3" fmla="*/ 282506 h 447041"/>
                <a:gd name="connsiteX4" fmla="*/ 381227 w 406683"/>
                <a:gd name="connsiteY4" fmla="*/ 280333 h 447041"/>
                <a:gd name="connsiteX5" fmla="*/ 381227 w 406683"/>
                <a:gd name="connsiteY5" fmla="*/ 278159 h 447041"/>
                <a:gd name="connsiteX6" fmla="*/ 381227 w 406683"/>
                <a:gd name="connsiteY6" fmla="*/ 275986 h 447041"/>
                <a:gd name="connsiteX7" fmla="*/ 383401 w 406683"/>
                <a:gd name="connsiteY7" fmla="*/ 275055 h 447041"/>
                <a:gd name="connsiteX8" fmla="*/ 381227 w 406683"/>
                <a:gd name="connsiteY8" fmla="*/ 270709 h 447041"/>
                <a:gd name="connsiteX9" fmla="*/ 379986 w 406683"/>
                <a:gd name="connsiteY9" fmla="*/ 268846 h 447041"/>
                <a:gd name="connsiteX10" fmla="*/ 375950 w 406683"/>
                <a:gd name="connsiteY10" fmla="*/ 265431 h 447041"/>
                <a:gd name="connsiteX11" fmla="*/ 372845 w 406683"/>
                <a:gd name="connsiteY11" fmla="*/ 263568 h 447041"/>
                <a:gd name="connsiteX12" fmla="*/ 366636 w 406683"/>
                <a:gd name="connsiteY12" fmla="*/ 261395 h 447041"/>
                <a:gd name="connsiteX13" fmla="*/ 363532 w 406683"/>
                <a:gd name="connsiteY13" fmla="*/ 258291 h 447041"/>
                <a:gd name="connsiteX14" fmla="*/ 359186 w 406683"/>
                <a:gd name="connsiteY14" fmla="*/ 256118 h 447041"/>
                <a:gd name="connsiteX15" fmla="*/ 358254 w 406683"/>
                <a:gd name="connsiteY15" fmla="*/ 253945 h 447041"/>
                <a:gd name="connsiteX16" fmla="*/ 358254 w 406683"/>
                <a:gd name="connsiteY16" fmla="*/ 252703 h 447041"/>
                <a:gd name="connsiteX17" fmla="*/ 356081 w 406683"/>
                <a:gd name="connsiteY17" fmla="*/ 250840 h 447041"/>
                <a:gd name="connsiteX18" fmla="*/ 356081 w 406683"/>
                <a:gd name="connsiteY18" fmla="*/ 248667 h 447041"/>
                <a:gd name="connsiteX19" fmla="*/ 356081 w 406683"/>
                <a:gd name="connsiteY19" fmla="*/ 243389 h 447041"/>
                <a:gd name="connsiteX20" fmla="*/ 341490 w 406683"/>
                <a:gd name="connsiteY20" fmla="*/ 238112 h 447041"/>
                <a:gd name="connsiteX21" fmla="*/ 330004 w 406683"/>
                <a:gd name="connsiteY21" fmla="*/ 228488 h 447041"/>
                <a:gd name="connsiteX22" fmla="*/ 322864 w 406683"/>
                <a:gd name="connsiteY22" fmla="*/ 215760 h 447041"/>
                <a:gd name="connsiteX23" fmla="*/ 325037 w 406683"/>
                <a:gd name="connsiteY23" fmla="*/ 211724 h 447041"/>
                <a:gd name="connsiteX24" fmla="*/ 326899 w 406683"/>
                <a:gd name="connsiteY24" fmla="*/ 206446 h 447041"/>
                <a:gd name="connsiteX25" fmla="*/ 330004 w 406683"/>
                <a:gd name="connsiteY25" fmla="*/ 203032 h 447041"/>
                <a:gd name="connsiteX26" fmla="*/ 336523 w 406683"/>
                <a:gd name="connsiteY26" fmla="*/ 195581 h 447041"/>
                <a:gd name="connsiteX27" fmla="*/ 326899 w 406683"/>
                <a:gd name="connsiteY27" fmla="*/ 184094 h 447041"/>
                <a:gd name="connsiteX28" fmla="*/ 319759 w 406683"/>
                <a:gd name="connsiteY28" fmla="*/ 171366 h 447041"/>
                <a:gd name="connsiteX29" fmla="*/ 310446 w 406683"/>
                <a:gd name="connsiteY29" fmla="*/ 158638 h 447041"/>
                <a:gd name="connsiteX30" fmla="*/ 302995 w 406683"/>
                <a:gd name="connsiteY30" fmla="*/ 147151 h 447041"/>
                <a:gd name="connsiteX31" fmla="*/ 290577 w 406683"/>
                <a:gd name="connsiteY31" fmla="*/ 139701 h 447041"/>
                <a:gd name="connsiteX32" fmla="*/ 275986 w 406683"/>
                <a:gd name="connsiteY32" fmla="*/ 134423 h 447041"/>
                <a:gd name="connsiteX33" fmla="*/ 275986 w 406683"/>
                <a:gd name="connsiteY33" fmla="*/ 121695 h 447041"/>
                <a:gd name="connsiteX34" fmla="*/ 259222 w 406683"/>
                <a:gd name="connsiteY34" fmla="*/ 106793 h 447041"/>
                <a:gd name="connsiteX35" fmla="*/ 244631 w 406683"/>
                <a:gd name="connsiteY35" fmla="*/ 90029 h 447041"/>
                <a:gd name="connsiteX36" fmla="*/ 226936 w 406683"/>
                <a:gd name="connsiteY36" fmla="*/ 77301 h 447041"/>
                <a:gd name="connsiteX37" fmla="*/ 222900 w 406683"/>
                <a:gd name="connsiteY37" fmla="*/ 75128 h 447041"/>
                <a:gd name="connsiteX38" fmla="*/ 219796 w 406683"/>
                <a:gd name="connsiteY38" fmla="*/ 75128 h 447041"/>
                <a:gd name="connsiteX39" fmla="*/ 214518 w 406683"/>
                <a:gd name="connsiteY39" fmla="*/ 75128 h 447041"/>
                <a:gd name="connsiteX40" fmla="*/ 209240 w 406683"/>
                <a:gd name="connsiteY40" fmla="*/ 75128 h 447041"/>
                <a:gd name="connsiteX41" fmla="*/ 203032 w 406683"/>
                <a:gd name="connsiteY41" fmla="*/ 75128 h 447041"/>
                <a:gd name="connsiteX42" fmla="*/ 199927 w 406683"/>
                <a:gd name="connsiteY42" fmla="*/ 72955 h 447041"/>
                <a:gd name="connsiteX43" fmla="*/ 192787 w 406683"/>
                <a:gd name="connsiteY43" fmla="*/ 64573 h 447041"/>
                <a:gd name="connsiteX44" fmla="*/ 187509 w 406683"/>
                <a:gd name="connsiteY44" fmla="*/ 50913 h 447041"/>
                <a:gd name="connsiteX45" fmla="*/ 180059 w 406683"/>
                <a:gd name="connsiteY45" fmla="*/ 36012 h 447041"/>
                <a:gd name="connsiteX46" fmla="*/ 172918 w 406683"/>
                <a:gd name="connsiteY46" fmla="*/ 23283 h 447041"/>
                <a:gd name="connsiteX47" fmla="*/ 166709 w 406683"/>
                <a:gd name="connsiteY47" fmla="*/ 22352 h 447041"/>
                <a:gd name="connsiteX48" fmla="*/ 161432 w 406683"/>
                <a:gd name="connsiteY48" fmla="*/ 20179 h 447041"/>
                <a:gd name="connsiteX49" fmla="*/ 156154 w 406683"/>
                <a:gd name="connsiteY49" fmla="*/ 18006 h 447041"/>
                <a:gd name="connsiteX50" fmla="*/ 152118 w 406683"/>
                <a:gd name="connsiteY50" fmla="*/ 15833 h 447041"/>
                <a:gd name="connsiteX51" fmla="*/ 146841 w 406683"/>
                <a:gd name="connsiteY51" fmla="*/ 12728 h 447041"/>
                <a:gd name="connsiteX52" fmla="*/ 141563 w 406683"/>
                <a:gd name="connsiteY52" fmla="*/ 12728 h 447041"/>
                <a:gd name="connsiteX53" fmla="*/ 137527 w 406683"/>
                <a:gd name="connsiteY53" fmla="*/ 14901 h 447041"/>
                <a:gd name="connsiteX54" fmla="*/ 136596 w 406683"/>
                <a:gd name="connsiteY54" fmla="*/ 14901 h 447041"/>
                <a:gd name="connsiteX55" fmla="*/ 132250 w 406683"/>
                <a:gd name="connsiteY55" fmla="*/ 15833 h 447041"/>
                <a:gd name="connsiteX56" fmla="*/ 136596 w 406683"/>
                <a:gd name="connsiteY56" fmla="*/ 28561 h 447041"/>
                <a:gd name="connsiteX57" fmla="*/ 139701 w 406683"/>
                <a:gd name="connsiteY57" fmla="*/ 38185 h 447041"/>
                <a:gd name="connsiteX58" fmla="*/ 141563 w 406683"/>
                <a:gd name="connsiteY58" fmla="*/ 49671 h 447041"/>
                <a:gd name="connsiteX59" fmla="*/ 143736 w 406683"/>
                <a:gd name="connsiteY59" fmla="*/ 65504 h 447041"/>
                <a:gd name="connsiteX60" fmla="*/ 154291 w 406683"/>
                <a:gd name="connsiteY60" fmla="*/ 62400 h 447041"/>
                <a:gd name="connsiteX61" fmla="*/ 161432 w 406683"/>
                <a:gd name="connsiteY61" fmla="*/ 57122 h 447041"/>
                <a:gd name="connsiteX62" fmla="*/ 166709 w 406683"/>
                <a:gd name="connsiteY62" fmla="*/ 52776 h 447041"/>
                <a:gd name="connsiteX63" fmla="*/ 176023 w 406683"/>
                <a:gd name="connsiteY63" fmla="*/ 49671 h 447041"/>
                <a:gd name="connsiteX64" fmla="*/ 176023 w 406683"/>
                <a:gd name="connsiteY64" fmla="*/ 52776 h 447041"/>
                <a:gd name="connsiteX65" fmla="*/ 180059 w 406683"/>
                <a:gd name="connsiteY65" fmla="*/ 52776 h 447041"/>
                <a:gd name="connsiteX66" fmla="*/ 176023 w 406683"/>
                <a:gd name="connsiteY66" fmla="*/ 54949 h 447041"/>
                <a:gd name="connsiteX67" fmla="*/ 172918 w 406683"/>
                <a:gd name="connsiteY67" fmla="*/ 58053 h 447041"/>
                <a:gd name="connsiteX68" fmla="*/ 166709 w 406683"/>
                <a:gd name="connsiteY68" fmla="*/ 60226 h 447041"/>
                <a:gd name="connsiteX69" fmla="*/ 163605 w 406683"/>
                <a:gd name="connsiteY69" fmla="*/ 62400 h 447041"/>
                <a:gd name="connsiteX70" fmla="*/ 159259 w 406683"/>
                <a:gd name="connsiteY70" fmla="*/ 65504 h 447041"/>
                <a:gd name="connsiteX71" fmla="*/ 158327 w 406683"/>
                <a:gd name="connsiteY71" fmla="*/ 69850 h 447041"/>
                <a:gd name="connsiteX72" fmla="*/ 156154 w 406683"/>
                <a:gd name="connsiteY72" fmla="*/ 75128 h 447041"/>
                <a:gd name="connsiteX73" fmla="*/ 154291 w 406683"/>
                <a:gd name="connsiteY73" fmla="*/ 80405 h 447041"/>
                <a:gd name="connsiteX74" fmla="*/ 152118 w 406683"/>
                <a:gd name="connsiteY74" fmla="*/ 84752 h 447041"/>
                <a:gd name="connsiteX75" fmla="*/ 150877 w 406683"/>
                <a:gd name="connsiteY75" fmla="*/ 86614 h 447041"/>
                <a:gd name="connsiteX76" fmla="*/ 149014 w 406683"/>
                <a:gd name="connsiteY76" fmla="*/ 87856 h 447041"/>
                <a:gd name="connsiteX77" fmla="*/ 146841 w 406683"/>
                <a:gd name="connsiteY77" fmla="*/ 87856 h 447041"/>
                <a:gd name="connsiteX78" fmla="*/ 143736 w 406683"/>
                <a:gd name="connsiteY78" fmla="*/ 90029 h 447041"/>
                <a:gd name="connsiteX79" fmla="*/ 143736 w 406683"/>
                <a:gd name="connsiteY79" fmla="*/ 82579 h 447041"/>
                <a:gd name="connsiteX80" fmla="*/ 141563 w 406683"/>
                <a:gd name="connsiteY80" fmla="*/ 69850 h 447041"/>
                <a:gd name="connsiteX81" fmla="*/ 139701 w 406683"/>
                <a:gd name="connsiteY81" fmla="*/ 58053 h 447041"/>
                <a:gd name="connsiteX82" fmla="*/ 139701 w 406683"/>
                <a:gd name="connsiteY82" fmla="*/ 52776 h 447041"/>
                <a:gd name="connsiteX83" fmla="*/ 126972 w 406683"/>
                <a:gd name="connsiteY83" fmla="*/ 49671 h 447041"/>
                <a:gd name="connsiteX84" fmla="*/ 119832 w 406683"/>
                <a:gd name="connsiteY84" fmla="*/ 38185 h 447041"/>
                <a:gd name="connsiteX85" fmla="*/ 112381 w 406683"/>
                <a:gd name="connsiteY85" fmla="*/ 25457 h 447041"/>
                <a:gd name="connsiteX86" fmla="*/ 107414 w 406683"/>
                <a:gd name="connsiteY86" fmla="*/ 12728 h 447041"/>
                <a:gd name="connsiteX87" fmla="*/ 80095 w 406683"/>
                <a:gd name="connsiteY87" fmla="*/ 12728 h 447041"/>
                <a:gd name="connsiteX88" fmla="*/ 80095 w 406683"/>
                <a:gd name="connsiteY88" fmla="*/ 57122 h 447041"/>
                <a:gd name="connsiteX89" fmla="*/ 73886 w 406683"/>
                <a:gd name="connsiteY89" fmla="*/ 57122 h 447041"/>
                <a:gd name="connsiteX90" fmla="*/ 70782 w 406683"/>
                <a:gd name="connsiteY90" fmla="*/ 54949 h 447041"/>
                <a:gd name="connsiteX91" fmla="*/ 66746 w 406683"/>
                <a:gd name="connsiteY91" fmla="*/ 54949 h 447041"/>
                <a:gd name="connsiteX92" fmla="*/ 63641 w 406683"/>
                <a:gd name="connsiteY92" fmla="*/ 52776 h 447041"/>
                <a:gd name="connsiteX93" fmla="*/ 56191 w 406683"/>
                <a:gd name="connsiteY93" fmla="*/ 38185 h 447041"/>
                <a:gd name="connsiteX94" fmla="*/ 54328 w 406683"/>
                <a:gd name="connsiteY94" fmla="*/ 22352 h 447041"/>
                <a:gd name="connsiteX95" fmla="*/ 56191 w 406683"/>
                <a:gd name="connsiteY95" fmla="*/ 3104 h 447041"/>
                <a:gd name="connsiteX96" fmla="*/ 52155 w 406683"/>
                <a:gd name="connsiteY96" fmla="*/ 3104 h 447041"/>
                <a:gd name="connsiteX97" fmla="*/ 52155 w 406683"/>
                <a:gd name="connsiteY97" fmla="*/ 0 h 447041"/>
                <a:gd name="connsiteX98" fmla="*/ 22973 w 406683"/>
                <a:gd name="connsiteY98" fmla="*/ 3104 h 447041"/>
                <a:gd name="connsiteX99" fmla="*/ 19869 w 406683"/>
                <a:gd name="connsiteY99" fmla="*/ 28561 h 447041"/>
                <a:gd name="connsiteX100" fmla="*/ 16764 w 406683"/>
                <a:gd name="connsiteY100" fmla="*/ 54949 h 447041"/>
                <a:gd name="connsiteX101" fmla="*/ 9313 w 406683"/>
                <a:gd name="connsiteY101" fmla="*/ 79474 h 447041"/>
                <a:gd name="connsiteX102" fmla="*/ 0 w 406683"/>
                <a:gd name="connsiteY102" fmla="*/ 97480 h 447041"/>
                <a:gd name="connsiteX103" fmla="*/ 3104 w 406683"/>
                <a:gd name="connsiteY103" fmla="*/ 104620 h 447041"/>
                <a:gd name="connsiteX104" fmla="*/ 7451 w 406683"/>
                <a:gd name="connsiteY104" fmla="*/ 109898 h 447041"/>
                <a:gd name="connsiteX105" fmla="*/ 12418 w 406683"/>
                <a:gd name="connsiteY105" fmla="*/ 114244 h 447041"/>
                <a:gd name="connsiteX106" fmla="*/ 19869 w 406683"/>
                <a:gd name="connsiteY106" fmla="*/ 116417 h 447041"/>
                <a:gd name="connsiteX107" fmla="*/ 27009 w 406683"/>
                <a:gd name="connsiteY107" fmla="*/ 117349 h 447041"/>
                <a:gd name="connsiteX108" fmla="*/ 27009 w 406683"/>
                <a:gd name="connsiteY108" fmla="*/ 121695 h 447041"/>
                <a:gd name="connsiteX109" fmla="*/ 27009 w 406683"/>
                <a:gd name="connsiteY109" fmla="*/ 123868 h 447041"/>
                <a:gd name="connsiteX110" fmla="*/ 25146 w 406683"/>
                <a:gd name="connsiteY110" fmla="*/ 123868 h 447041"/>
                <a:gd name="connsiteX111" fmla="*/ 25146 w 406683"/>
                <a:gd name="connsiteY111" fmla="*/ 124799 h 447041"/>
                <a:gd name="connsiteX112" fmla="*/ 22973 w 406683"/>
                <a:gd name="connsiteY112" fmla="*/ 126972 h 447041"/>
                <a:gd name="connsiteX113" fmla="*/ 30113 w 406683"/>
                <a:gd name="connsiteY113" fmla="*/ 141874 h 447041"/>
                <a:gd name="connsiteX114" fmla="*/ 41600 w 406683"/>
                <a:gd name="connsiteY114" fmla="*/ 151187 h 447041"/>
                <a:gd name="connsiteX115" fmla="*/ 56191 w 406683"/>
                <a:gd name="connsiteY115" fmla="*/ 156465 h 447041"/>
                <a:gd name="connsiteX116" fmla="*/ 72955 w 406683"/>
                <a:gd name="connsiteY116" fmla="*/ 161742 h 447041"/>
                <a:gd name="connsiteX117" fmla="*/ 90650 w 406683"/>
                <a:gd name="connsiteY117" fmla="*/ 166089 h 447041"/>
                <a:gd name="connsiteX118" fmla="*/ 107414 w 406683"/>
                <a:gd name="connsiteY118" fmla="*/ 171366 h 447041"/>
                <a:gd name="connsiteX119" fmla="*/ 119832 w 406683"/>
                <a:gd name="connsiteY119" fmla="*/ 178817 h 447041"/>
                <a:gd name="connsiteX120" fmla="*/ 132250 w 406683"/>
                <a:gd name="connsiteY120" fmla="*/ 174471 h 447041"/>
                <a:gd name="connsiteX121" fmla="*/ 139701 w 406683"/>
                <a:gd name="connsiteY121" fmla="*/ 169193 h 447041"/>
                <a:gd name="connsiteX122" fmla="*/ 144668 w 406683"/>
                <a:gd name="connsiteY122" fmla="*/ 163915 h 447041"/>
                <a:gd name="connsiteX123" fmla="*/ 150877 w 406683"/>
                <a:gd name="connsiteY123" fmla="*/ 158638 h 447041"/>
                <a:gd name="connsiteX124" fmla="*/ 159259 w 406683"/>
                <a:gd name="connsiteY124" fmla="*/ 154602 h 447041"/>
                <a:gd name="connsiteX125" fmla="*/ 168882 w 406683"/>
                <a:gd name="connsiteY125" fmla="*/ 156465 h 447041"/>
                <a:gd name="connsiteX126" fmla="*/ 178196 w 406683"/>
                <a:gd name="connsiteY126" fmla="*/ 163915 h 447041"/>
                <a:gd name="connsiteX127" fmla="*/ 188441 w 406683"/>
                <a:gd name="connsiteY127" fmla="*/ 171366 h 447041"/>
                <a:gd name="connsiteX128" fmla="*/ 203032 w 406683"/>
                <a:gd name="connsiteY128" fmla="*/ 174471 h 447041"/>
                <a:gd name="connsiteX129" fmla="*/ 212345 w 406683"/>
                <a:gd name="connsiteY129" fmla="*/ 218864 h 447041"/>
                <a:gd name="connsiteX130" fmla="*/ 219796 w 406683"/>
                <a:gd name="connsiteY130" fmla="*/ 228488 h 447041"/>
                <a:gd name="connsiteX131" fmla="*/ 230040 w 406683"/>
                <a:gd name="connsiteY131" fmla="*/ 235939 h 447041"/>
                <a:gd name="connsiteX132" fmla="*/ 239664 w 406683"/>
                <a:gd name="connsiteY132" fmla="*/ 243389 h 447041"/>
                <a:gd name="connsiteX133" fmla="*/ 246804 w 406683"/>
                <a:gd name="connsiteY133" fmla="*/ 256118 h 447041"/>
                <a:gd name="connsiteX134" fmla="*/ 248977 w 406683"/>
                <a:gd name="connsiteY134" fmla="*/ 265431 h 447041"/>
                <a:gd name="connsiteX135" fmla="*/ 246804 w 406683"/>
                <a:gd name="connsiteY135" fmla="*/ 278159 h 447041"/>
                <a:gd name="connsiteX136" fmla="*/ 243700 w 406683"/>
                <a:gd name="connsiteY136" fmla="*/ 295234 h 447041"/>
                <a:gd name="connsiteX137" fmla="*/ 237491 w 406683"/>
                <a:gd name="connsiteY137" fmla="*/ 311998 h 447041"/>
                <a:gd name="connsiteX138" fmla="*/ 232213 w 406683"/>
                <a:gd name="connsiteY138" fmla="*/ 326899 h 447041"/>
                <a:gd name="connsiteX139" fmla="*/ 226936 w 406683"/>
                <a:gd name="connsiteY139" fmla="*/ 337455 h 447041"/>
                <a:gd name="connsiteX140" fmla="*/ 209240 w 406683"/>
                <a:gd name="connsiteY140" fmla="*/ 342732 h 447041"/>
                <a:gd name="connsiteX141" fmla="*/ 188441 w 406683"/>
                <a:gd name="connsiteY141" fmla="*/ 348010 h 447041"/>
                <a:gd name="connsiteX142" fmla="*/ 172918 w 406683"/>
                <a:gd name="connsiteY142" fmla="*/ 354529 h 447041"/>
                <a:gd name="connsiteX143" fmla="*/ 172918 w 406683"/>
                <a:gd name="connsiteY143" fmla="*/ 361669 h 447041"/>
                <a:gd name="connsiteX144" fmla="*/ 172918 w 406683"/>
                <a:gd name="connsiteY144" fmla="*/ 367257 h 447041"/>
                <a:gd name="connsiteX145" fmla="*/ 173850 w 406683"/>
                <a:gd name="connsiteY145" fmla="*/ 372535 h 447041"/>
                <a:gd name="connsiteX146" fmla="*/ 176023 w 406683"/>
                <a:gd name="connsiteY146" fmla="*/ 377813 h 447041"/>
                <a:gd name="connsiteX147" fmla="*/ 197754 w 406683"/>
                <a:gd name="connsiteY147" fmla="*/ 376571 h 447041"/>
                <a:gd name="connsiteX148" fmla="*/ 216691 w 406683"/>
                <a:gd name="connsiteY148" fmla="*/ 370362 h 447041"/>
                <a:gd name="connsiteX149" fmla="*/ 232213 w 406683"/>
                <a:gd name="connsiteY149" fmla="*/ 361669 h 447041"/>
                <a:gd name="connsiteX150" fmla="*/ 243700 w 406683"/>
                <a:gd name="connsiteY150" fmla="*/ 372535 h 447041"/>
                <a:gd name="connsiteX151" fmla="*/ 254255 w 406683"/>
                <a:gd name="connsiteY151" fmla="*/ 387126 h 447041"/>
                <a:gd name="connsiteX152" fmla="*/ 261395 w 406683"/>
                <a:gd name="connsiteY152" fmla="*/ 402027 h 447041"/>
                <a:gd name="connsiteX153" fmla="*/ 268846 w 406683"/>
                <a:gd name="connsiteY153" fmla="*/ 418791 h 447041"/>
                <a:gd name="connsiteX154" fmla="*/ 280022 w 406683"/>
                <a:gd name="connsiteY154" fmla="*/ 429657 h 447041"/>
                <a:gd name="connsiteX155" fmla="*/ 292750 w 406683"/>
                <a:gd name="connsiteY155" fmla="*/ 436797 h 447041"/>
                <a:gd name="connsiteX156" fmla="*/ 310446 w 406683"/>
                <a:gd name="connsiteY156" fmla="*/ 441143 h 447041"/>
                <a:gd name="connsiteX157" fmla="*/ 326899 w 406683"/>
                <a:gd name="connsiteY157" fmla="*/ 444248 h 447041"/>
                <a:gd name="connsiteX158" fmla="*/ 339628 w 406683"/>
                <a:gd name="connsiteY158" fmla="*/ 449526 h 447041"/>
                <a:gd name="connsiteX159" fmla="*/ 343663 w 406683"/>
                <a:gd name="connsiteY159" fmla="*/ 449526 h 447041"/>
                <a:gd name="connsiteX160" fmla="*/ 336523 w 406683"/>
                <a:gd name="connsiteY160" fmla="*/ 433693 h 447041"/>
                <a:gd name="connsiteX161" fmla="*/ 326899 w 406683"/>
                <a:gd name="connsiteY161" fmla="*/ 420964 h 447041"/>
                <a:gd name="connsiteX162" fmla="*/ 316655 w 406683"/>
                <a:gd name="connsiteY162" fmla="*/ 406374 h 447041"/>
                <a:gd name="connsiteX163" fmla="*/ 319759 w 406683"/>
                <a:gd name="connsiteY163" fmla="*/ 406374 h 447041"/>
                <a:gd name="connsiteX164" fmla="*/ 322864 w 406683"/>
                <a:gd name="connsiteY164" fmla="*/ 407305 h 447041"/>
                <a:gd name="connsiteX165" fmla="*/ 330004 w 406683"/>
                <a:gd name="connsiteY165" fmla="*/ 411651 h 447041"/>
                <a:gd name="connsiteX166" fmla="*/ 339628 w 406683"/>
                <a:gd name="connsiteY166" fmla="*/ 416929 h 447041"/>
                <a:gd name="connsiteX167" fmla="*/ 348941 w 406683"/>
                <a:gd name="connsiteY167" fmla="*/ 422206 h 447041"/>
                <a:gd name="connsiteX168" fmla="*/ 356081 w 406683"/>
                <a:gd name="connsiteY168" fmla="*/ 426242 h 447041"/>
                <a:gd name="connsiteX169" fmla="*/ 359186 w 406683"/>
                <a:gd name="connsiteY169" fmla="*/ 424379 h 447041"/>
                <a:gd name="connsiteX170" fmla="*/ 361359 w 406683"/>
                <a:gd name="connsiteY170" fmla="*/ 422206 h 447041"/>
                <a:gd name="connsiteX171" fmla="*/ 363532 w 406683"/>
                <a:gd name="connsiteY171" fmla="*/ 420964 h 447041"/>
                <a:gd name="connsiteX172" fmla="*/ 363532 w 406683"/>
                <a:gd name="connsiteY172" fmla="*/ 418791 h 447041"/>
                <a:gd name="connsiteX173" fmla="*/ 365395 w 406683"/>
                <a:gd name="connsiteY173" fmla="*/ 416929 h 447041"/>
                <a:gd name="connsiteX174" fmla="*/ 366636 w 406683"/>
                <a:gd name="connsiteY174" fmla="*/ 414756 h 447041"/>
                <a:gd name="connsiteX175" fmla="*/ 365395 w 406683"/>
                <a:gd name="connsiteY175" fmla="*/ 394577 h 447041"/>
                <a:gd name="connsiteX176" fmla="*/ 359186 w 406683"/>
                <a:gd name="connsiteY176" fmla="*/ 379675 h 447041"/>
                <a:gd name="connsiteX177" fmla="*/ 352045 w 406683"/>
                <a:gd name="connsiteY177" fmla="*/ 365084 h 447041"/>
                <a:gd name="connsiteX178" fmla="*/ 339628 w 406683"/>
                <a:gd name="connsiteY178" fmla="*/ 365084 h 447041"/>
                <a:gd name="connsiteX179" fmla="*/ 332177 w 406683"/>
                <a:gd name="connsiteY179" fmla="*/ 333108 h 447041"/>
                <a:gd name="connsiteX180" fmla="*/ 322864 w 406683"/>
                <a:gd name="connsiteY180" fmla="*/ 304547 h 447041"/>
                <a:gd name="connsiteX181" fmla="*/ 329073 w 406683"/>
                <a:gd name="connsiteY181" fmla="*/ 302685 h 447041"/>
                <a:gd name="connsiteX182" fmla="*/ 334350 w 406683"/>
                <a:gd name="connsiteY182" fmla="*/ 302685 h 447041"/>
                <a:gd name="connsiteX183" fmla="*/ 339628 w 406683"/>
                <a:gd name="connsiteY183" fmla="*/ 300512 h 447041"/>
                <a:gd name="connsiteX184" fmla="*/ 346768 w 406683"/>
                <a:gd name="connsiteY184" fmla="*/ 300512 h 447041"/>
                <a:gd name="connsiteX185" fmla="*/ 352045 w 406683"/>
                <a:gd name="connsiteY185" fmla="*/ 313240 h 447041"/>
                <a:gd name="connsiteX186" fmla="*/ 359186 w 406683"/>
                <a:gd name="connsiteY186" fmla="*/ 322553 h 447041"/>
                <a:gd name="connsiteX187" fmla="*/ 368810 w 406683"/>
                <a:gd name="connsiteY187" fmla="*/ 332177 h 447041"/>
                <a:gd name="connsiteX188" fmla="*/ 375950 w 406683"/>
                <a:gd name="connsiteY188" fmla="*/ 340559 h 447041"/>
                <a:gd name="connsiteX189" fmla="*/ 383401 w 406683"/>
                <a:gd name="connsiteY189" fmla="*/ 340559 h 447041"/>
                <a:gd name="connsiteX190" fmla="*/ 388368 w 406683"/>
                <a:gd name="connsiteY190" fmla="*/ 339628 h 447041"/>
                <a:gd name="connsiteX191" fmla="*/ 394577 w 406683"/>
                <a:gd name="connsiteY191" fmla="*/ 339628 h 447041"/>
                <a:gd name="connsiteX192" fmla="*/ 399854 w 406683"/>
                <a:gd name="connsiteY192" fmla="*/ 337455 h 447041"/>
                <a:gd name="connsiteX193" fmla="*/ 407305 w 406683"/>
                <a:gd name="connsiteY193" fmla="*/ 287783 h 447041"/>
                <a:gd name="connsiteX194" fmla="*/ 402027 w 406683"/>
                <a:gd name="connsiteY194" fmla="*/ 287783 h 44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406683" h="447041">
                  <a:moveTo>
                    <a:pt x="395818" y="287783"/>
                  </a:moveTo>
                  <a:lnTo>
                    <a:pt x="392714" y="285610"/>
                  </a:lnTo>
                  <a:lnTo>
                    <a:pt x="387436" y="283437"/>
                  </a:lnTo>
                  <a:lnTo>
                    <a:pt x="383401" y="282506"/>
                  </a:lnTo>
                  <a:lnTo>
                    <a:pt x="381227" y="280333"/>
                  </a:lnTo>
                  <a:lnTo>
                    <a:pt x="381227" y="278159"/>
                  </a:lnTo>
                  <a:lnTo>
                    <a:pt x="381227" y="275986"/>
                  </a:lnTo>
                  <a:lnTo>
                    <a:pt x="383401" y="275055"/>
                  </a:lnTo>
                  <a:lnTo>
                    <a:pt x="381227" y="270709"/>
                  </a:lnTo>
                  <a:lnTo>
                    <a:pt x="379986" y="268846"/>
                  </a:lnTo>
                  <a:lnTo>
                    <a:pt x="375950" y="265431"/>
                  </a:lnTo>
                  <a:lnTo>
                    <a:pt x="372845" y="263568"/>
                  </a:lnTo>
                  <a:lnTo>
                    <a:pt x="366636" y="261395"/>
                  </a:lnTo>
                  <a:lnTo>
                    <a:pt x="363532" y="258291"/>
                  </a:lnTo>
                  <a:lnTo>
                    <a:pt x="359186" y="256118"/>
                  </a:lnTo>
                  <a:lnTo>
                    <a:pt x="358254" y="253945"/>
                  </a:lnTo>
                  <a:lnTo>
                    <a:pt x="358254" y="252703"/>
                  </a:lnTo>
                  <a:lnTo>
                    <a:pt x="356081" y="250840"/>
                  </a:lnTo>
                  <a:lnTo>
                    <a:pt x="356081" y="248667"/>
                  </a:lnTo>
                  <a:lnTo>
                    <a:pt x="356081" y="243389"/>
                  </a:lnTo>
                  <a:lnTo>
                    <a:pt x="341490" y="238112"/>
                  </a:lnTo>
                  <a:lnTo>
                    <a:pt x="330004" y="228488"/>
                  </a:lnTo>
                  <a:lnTo>
                    <a:pt x="322864" y="215760"/>
                  </a:lnTo>
                  <a:lnTo>
                    <a:pt x="325037" y="211724"/>
                  </a:lnTo>
                  <a:lnTo>
                    <a:pt x="326899" y="206446"/>
                  </a:lnTo>
                  <a:lnTo>
                    <a:pt x="330004" y="203032"/>
                  </a:lnTo>
                  <a:lnTo>
                    <a:pt x="336523" y="195581"/>
                  </a:lnTo>
                  <a:lnTo>
                    <a:pt x="326899" y="184094"/>
                  </a:lnTo>
                  <a:lnTo>
                    <a:pt x="319759" y="171366"/>
                  </a:lnTo>
                  <a:lnTo>
                    <a:pt x="310446" y="158638"/>
                  </a:lnTo>
                  <a:lnTo>
                    <a:pt x="302995" y="147151"/>
                  </a:lnTo>
                  <a:lnTo>
                    <a:pt x="290577" y="139701"/>
                  </a:lnTo>
                  <a:lnTo>
                    <a:pt x="275986" y="134423"/>
                  </a:lnTo>
                  <a:lnTo>
                    <a:pt x="275986" y="121695"/>
                  </a:lnTo>
                  <a:lnTo>
                    <a:pt x="259222" y="106793"/>
                  </a:lnTo>
                  <a:lnTo>
                    <a:pt x="244631" y="90029"/>
                  </a:lnTo>
                  <a:lnTo>
                    <a:pt x="226936" y="77301"/>
                  </a:lnTo>
                  <a:lnTo>
                    <a:pt x="222900" y="75128"/>
                  </a:lnTo>
                  <a:lnTo>
                    <a:pt x="219796" y="75128"/>
                  </a:lnTo>
                  <a:lnTo>
                    <a:pt x="214518" y="75128"/>
                  </a:lnTo>
                  <a:lnTo>
                    <a:pt x="209240" y="75128"/>
                  </a:lnTo>
                  <a:lnTo>
                    <a:pt x="203032" y="75128"/>
                  </a:lnTo>
                  <a:lnTo>
                    <a:pt x="199927" y="72955"/>
                  </a:lnTo>
                  <a:lnTo>
                    <a:pt x="192787" y="64573"/>
                  </a:lnTo>
                  <a:lnTo>
                    <a:pt x="187509" y="50913"/>
                  </a:lnTo>
                  <a:lnTo>
                    <a:pt x="180059" y="36012"/>
                  </a:lnTo>
                  <a:lnTo>
                    <a:pt x="172918" y="23283"/>
                  </a:lnTo>
                  <a:lnTo>
                    <a:pt x="166709" y="22352"/>
                  </a:lnTo>
                  <a:lnTo>
                    <a:pt x="161432" y="20179"/>
                  </a:lnTo>
                  <a:lnTo>
                    <a:pt x="156154" y="18006"/>
                  </a:lnTo>
                  <a:lnTo>
                    <a:pt x="152118" y="15833"/>
                  </a:lnTo>
                  <a:lnTo>
                    <a:pt x="146841" y="12728"/>
                  </a:lnTo>
                  <a:lnTo>
                    <a:pt x="141563" y="12728"/>
                  </a:lnTo>
                  <a:lnTo>
                    <a:pt x="137527" y="14901"/>
                  </a:lnTo>
                  <a:lnTo>
                    <a:pt x="136596" y="14901"/>
                  </a:lnTo>
                  <a:lnTo>
                    <a:pt x="132250" y="15833"/>
                  </a:lnTo>
                  <a:lnTo>
                    <a:pt x="136596" y="28561"/>
                  </a:lnTo>
                  <a:lnTo>
                    <a:pt x="139701" y="38185"/>
                  </a:lnTo>
                  <a:lnTo>
                    <a:pt x="141563" y="49671"/>
                  </a:lnTo>
                  <a:lnTo>
                    <a:pt x="143736" y="65504"/>
                  </a:lnTo>
                  <a:lnTo>
                    <a:pt x="154291" y="62400"/>
                  </a:lnTo>
                  <a:lnTo>
                    <a:pt x="161432" y="57122"/>
                  </a:lnTo>
                  <a:lnTo>
                    <a:pt x="166709" y="52776"/>
                  </a:lnTo>
                  <a:lnTo>
                    <a:pt x="176023" y="49671"/>
                  </a:lnTo>
                  <a:lnTo>
                    <a:pt x="176023" y="52776"/>
                  </a:lnTo>
                  <a:lnTo>
                    <a:pt x="180059" y="52776"/>
                  </a:lnTo>
                  <a:lnTo>
                    <a:pt x="176023" y="54949"/>
                  </a:lnTo>
                  <a:lnTo>
                    <a:pt x="172918" y="58053"/>
                  </a:lnTo>
                  <a:lnTo>
                    <a:pt x="166709" y="60226"/>
                  </a:lnTo>
                  <a:lnTo>
                    <a:pt x="163605" y="62400"/>
                  </a:lnTo>
                  <a:lnTo>
                    <a:pt x="159259" y="65504"/>
                  </a:lnTo>
                  <a:lnTo>
                    <a:pt x="158327" y="69850"/>
                  </a:lnTo>
                  <a:lnTo>
                    <a:pt x="156154" y="75128"/>
                  </a:lnTo>
                  <a:lnTo>
                    <a:pt x="154291" y="80405"/>
                  </a:lnTo>
                  <a:lnTo>
                    <a:pt x="152118" y="84752"/>
                  </a:lnTo>
                  <a:lnTo>
                    <a:pt x="150877" y="86614"/>
                  </a:lnTo>
                  <a:lnTo>
                    <a:pt x="149014" y="87856"/>
                  </a:lnTo>
                  <a:lnTo>
                    <a:pt x="146841" y="87856"/>
                  </a:lnTo>
                  <a:lnTo>
                    <a:pt x="143736" y="90029"/>
                  </a:lnTo>
                  <a:lnTo>
                    <a:pt x="143736" y="82579"/>
                  </a:lnTo>
                  <a:lnTo>
                    <a:pt x="141563" y="69850"/>
                  </a:lnTo>
                  <a:lnTo>
                    <a:pt x="139701" y="58053"/>
                  </a:lnTo>
                  <a:lnTo>
                    <a:pt x="139701" y="52776"/>
                  </a:lnTo>
                  <a:lnTo>
                    <a:pt x="126972" y="49671"/>
                  </a:lnTo>
                  <a:lnTo>
                    <a:pt x="119832" y="38185"/>
                  </a:lnTo>
                  <a:lnTo>
                    <a:pt x="112381" y="25457"/>
                  </a:lnTo>
                  <a:lnTo>
                    <a:pt x="107414" y="12728"/>
                  </a:lnTo>
                  <a:lnTo>
                    <a:pt x="80095" y="12728"/>
                  </a:lnTo>
                  <a:lnTo>
                    <a:pt x="80095" y="57122"/>
                  </a:lnTo>
                  <a:lnTo>
                    <a:pt x="73886" y="57122"/>
                  </a:lnTo>
                  <a:lnTo>
                    <a:pt x="70782" y="54949"/>
                  </a:lnTo>
                  <a:lnTo>
                    <a:pt x="66746" y="54949"/>
                  </a:lnTo>
                  <a:lnTo>
                    <a:pt x="63641" y="52776"/>
                  </a:lnTo>
                  <a:lnTo>
                    <a:pt x="56191" y="38185"/>
                  </a:lnTo>
                  <a:lnTo>
                    <a:pt x="54328" y="22352"/>
                  </a:lnTo>
                  <a:lnTo>
                    <a:pt x="56191" y="3104"/>
                  </a:lnTo>
                  <a:lnTo>
                    <a:pt x="52155" y="3104"/>
                  </a:lnTo>
                  <a:lnTo>
                    <a:pt x="52155" y="0"/>
                  </a:lnTo>
                  <a:lnTo>
                    <a:pt x="22973" y="3104"/>
                  </a:lnTo>
                  <a:lnTo>
                    <a:pt x="19869" y="28561"/>
                  </a:lnTo>
                  <a:lnTo>
                    <a:pt x="16764" y="54949"/>
                  </a:lnTo>
                  <a:lnTo>
                    <a:pt x="9313" y="79474"/>
                  </a:lnTo>
                  <a:lnTo>
                    <a:pt x="0" y="97480"/>
                  </a:lnTo>
                  <a:lnTo>
                    <a:pt x="3104" y="104620"/>
                  </a:lnTo>
                  <a:lnTo>
                    <a:pt x="7451" y="109898"/>
                  </a:lnTo>
                  <a:lnTo>
                    <a:pt x="12418" y="114244"/>
                  </a:lnTo>
                  <a:lnTo>
                    <a:pt x="19869" y="116417"/>
                  </a:lnTo>
                  <a:lnTo>
                    <a:pt x="27009" y="117349"/>
                  </a:lnTo>
                  <a:lnTo>
                    <a:pt x="27009" y="121695"/>
                  </a:lnTo>
                  <a:lnTo>
                    <a:pt x="27009" y="123868"/>
                  </a:lnTo>
                  <a:lnTo>
                    <a:pt x="25146" y="123868"/>
                  </a:lnTo>
                  <a:lnTo>
                    <a:pt x="25146" y="124799"/>
                  </a:lnTo>
                  <a:lnTo>
                    <a:pt x="22973" y="126972"/>
                  </a:lnTo>
                  <a:lnTo>
                    <a:pt x="30113" y="141874"/>
                  </a:lnTo>
                  <a:lnTo>
                    <a:pt x="41600" y="151187"/>
                  </a:lnTo>
                  <a:lnTo>
                    <a:pt x="56191" y="156465"/>
                  </a:lnTo>
                  <a:lnTo>
                    <a:pt x="72955" y="161742"/>
                  </a:lnTo>
                  <a:lnTo>
                    <a:pt x="90650" y="166089"/>
                  </a:lnTo>
                  <a:lnTo>
                    <a:pt x="107414" y="171366"/>
                  </a:lnTo>
                  <a:lnTo>
                    <a:pt x="119832" y="178817"/>
                  </a:lnTo>
                  <a:lnTo>
                    <a:pt x="132250" y="174471"/>
                  </a:lnTo>
                  <a:lnTo>
                    <a:pt x="139701" y="169193"/>
                  </a:lnTo>
                  <a:lnTo>
                    <a:pt x="144668" y="163915"/>
                  </a:lnTo>
                  <a:lnTo>
                    <a:pt x="150877" y="158638"/>
                  </a:lnTo>
                  <a:lnTo>
                    <a:pt x="159259" y="154602"/>
                  </a:lnTo>
                  <a:lnTo>
                    <a:pt x="168882" y="156465"/>
                  </a:lnTo>
                  <a:lnTo>
                    <a:pt x="178196" y="163915"/>
                  </a:lnTo>
                  <a:lnTo>
                    <a:pt x="188441" y="171366"/>
                  </a:lnTo>
                  <a:lnTo>
                    <a:pt x="203032" y="174471"/>
                  </a:lnTo>
                  <a:lnTo>
                    <a:pt x="212345" y="218864"/>
                  </a:lnTo>
                  <a:lnTo>
                    <a:pt x="219796" y="228488"/>
                  </a:lnTo>
                  <a:lnTo>
                    <a:pt x="230040" y="235939"/>
                  </a:lnTo>
                  <a:lnTo>
                    <a:pt x="239664" y="243389"/>
                  </a:lnTo>
                  <a:lnTo>
                    <a:pt x="246804" y="256118"/>
                  </a:lnTo>
                  <a:lnTo>
                    <a:pt x="248977" y="265431"/>
                  </a:lnTo>
                  <a:lnTo>
                    <a:pt x="246804" y="278159"/>
                  </a:lnTo>
                  <a:lnTo>
                    <a:pt x="243700" y="295234"/>
                  </a:lnTo>
                  <a:lnTo>
                    <a:pt x="237491" y="311998"/>
                  </a:lnTo>
                  <a:lnTo>
                    <a:pt x="232213" y="326899"/>
                  </a:lnTo>
                  <a:lnTo>
                    <a:pt x="226936" y="337455"/>
                  </a:lnTo>
                  <a:lnTo>
                    <a:pt x="209240" y="342732"/>
                  </a:lnTo>
                  <a:lnTo>
                    <a:pt x="188441" y="348010"/>
                  </a:lnTo>
                  <a:lnTo>
                    <a:pt x="172918" y="354529"/>
                  </a:lnTo>
                  <a:lnTo>
                    <a:pt x="172918" y="361669"/>
                  </a:lnTo>
                  <a:lnTo>
                    <a:pt x="172918" y="367257"/>
                  </a:lnTo>
                  <a:lnTo>
                    <a:pt x="173850" y="372535"/>
                  </a:lnTo>
                  <a:lnTo>
                    <a:pt x="176023" y="377813"/>
                  </a:lnTo>
                  <a:lnTo>
                    <a:pt x="197754" y="376571"/>
                  </a:lnTo>
                  <a:lnTo>
                    <a:pt x="216691" y="370362"/>
                  </a:lnTo>
                  <a:lnTo>
                    <a:pt x="232213" y="361669"/>
                  </a:lnTo>
                  <a:lnTo>
                    <a:pt x="243700" y="372535"/>
                  </a:lnTo>
                  <a:lnTo>
                    <a:pt x="254255" y="387126"/>
                  </a:lnTo>
                  <a:lnTo>
                    <a:pt x="261395" y="402027"/>
                  </a:lnTo>
                  <a:lnTo>
                    <a:pt x="268846" y="418791"/>
                  </a:lnTo>
                  <a:lnTo>
                    <a:pt x="280022" y="429657"/>
                  </a:lnTo>
                  <a:lnTo>
                    <a:pt x="292750" y="436797"/>
                  </a:lnTo>
                  <a:lnTo>
                    <a:pt x="310446" y="441143"/>
                  </a:lnTo>
                  <a:lnTo>
                    <a:pt x="326899" y="444248"/>
                  </a:lnTo>
                  <a:lnTo>
                    <a:pt x="339628" y="449526"/>
                  </a:lnTo>
                  <a:lnTo>
                    <a:pt x="343663" y="449526"/>
                  </a:lnTo>
                  <a:lnTo>
                    <a:pt x="336523" y="433693"/>
                  </a:lnTo>
                  <a:lnTo>
                    <a:pt x="326899" y="420964"/>
                  </a:lnTo>
                  <a:lnTo>
                    <a:pt x="316655" y="406374"/>
                  </a:lnTo>
                  <a:lnTo>
                    <a:pt x="319759" y="406374"/>
                  </a:lnTo>
                  <a:lnTo>
                    <a:pt x="322864" y="407305"/>
                  </a:lnTo>
                  <a:lnTo>
                    <a:pt x="330004" y="411651"/>
                  </a:lnTo>
                  <a:lnTo>
                    <a:pt x="339628" y="416929"/>
                  </a:lnTo>
                  <a:lnTo>
                    <a:pt x="348941" y="422206"/>
                  </a:lnTo>
                  <a:lnTo>
                    <a:pt x="356081" y="426242"/>
                  </a:lnTo>
                  <a:lnTo>
                    <a:pt x="359186" y="424379"/>
                  </a:lnTo>
                  <a:lnTo>
                    <a:pt x="361359" y="422206"/>
                  </a:lnTo>
                  <a:lnTo>
                    <a:pt x="363532" y="420964"/>
                  </a:lnTo>
                  <a:lnTo>
                    <a:pt x="363532" y="418791"/>
                  </a:lnTo>
                  <a:lnTo>
                    <a:pt x="365395" y="416929"/>
                  </a:lnTo>
                  <a:lnTo>
                    <a:pt x="366636" y="414756"/>
                  </a:lnTo>
                  <a:lnTo>
                    <a:pt x="365395" y="394577"/>
                  </a:lnTo>
                  <a:lnTo>
                    <a:pt x="359186" y="379675"/>
                  </a:lnTo>
                  <a:lnTo>
                    <a:pt x="352045" y="365084"/>
                  </a:lnTo>
                  <a:lnTo>
                    <a:pt x="339628" y="365084"/>
                  </a:lnTo>
                  <a:lnTo>
                    <a:pt x="332177" y="333108"/>
                  </a:lnTo>
                  <a:lnTo>
                    <a:pt x="322864" y="304547"/>
                  </a:lnTo>
                  <a:lnTo>
                    <a:pt x="329073" y="302685"/>
                  </a:lnTo>
                  <a:lnTo>
                    <a:pt x="334350" y="302685"/>
                  </a:lnTo>
                  <a:lnTo>
                    <a:pt x="339628" y="300512"/>
                  </a:lnTo>
                  <a:lnTo>
                    <a:pt x="346768" y="300512"/>
                  </a:lnTo>
                  <a:lnTo>
                    <a:pt x="352045" y="313240"/>
                  </a:lnTo>
                  <a:lnTo>
                    <a:pt x="359186" y="322553"/>
                  </a:lnTo>
                  <a:lnTo>
                    <a:pt x="368810" y="332177"/>
                  </a:lnTo>
                  <a:lnTo>
                    <a:pt x="375950" y="340559"/>
                  </a:lnTo>
                  <a:lnTo>
                    <a:pt x="383401" y="340559"/>
                  </a:lnTo>
                  <a:lnTo>
                    <a:pt x="388368" y="339628"/>
                  </a:lnTo>
                  <a:lnTo>
                    <a:pt x="394577" y="339628"/>
                  </a:lnTo>
                  <a:lnTo>
                    <a:pt x="399854" y="337455"/>
                  </a:lnTo>
                  <a:lnTo>
                    <a:pt x="407305" y="287783"/>
                  </a:lnTo>
                  <a:lnTo>
                    <a:pt x="402027" y="2877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9" name="Freeform: Shape 328">
              <a:extLst>
                <a:ext uri="{FF2B5EF4-FFF2-40B4-BE49-F238E27FC236}">
                  <a16:creationId xmlns:a16="http://schemas.microsoft.com/office/drawing/2014/main" id="{F1FD41A9-65DD-4133-8330-065F6E77E7E0}"/>
                </a:ext>
              </a:extLst>
            </p:cNvPr>
            <p:cNvSpPr/>
            <p:nvPr/>
          </p:nvSpPr>
          <p:spPr>
            <a:xfrm>
              <a:off x="5463788" y="5234275"/>
              <a:ext cx="43462" cy="15522"/>
            </a:xfrm>
            <a:custGeom>
              <a:avLst/>
              <a:gdLst>
                <a:gd name="connsiteX0" fmla="*/ 24836 w 43462"/>
                <a:gd name="connsiteY0" fmla="*/ 7451 h 15522"/>
                <a:gd name="connsiteX1" fmla="*/ 14591 w 43462"/>
                <a:gd name="connsiteY1" fmla="*/ 3415 h 15522"/>
                <a:gd name="connsiteX2" fmla="*/ 4967 w 43462"/>
                <a:gd name="connsiteY2" fmla="*/ 0 h 15522"/>
                <a:gd name="connsiteX3" fmla="*/ 3104 w 43462"/>
                <a:gd name="connsiteY3" fmla="*/ 3415 h 15522"/>
                <a:gd name="connsiteX4" fmla="*/ 3104 w 43462"/>
                <a:gd name="connsiteY4" fmla="*/ 5278 h 15522"/>
                <a:gd name="connsiteX5" fmla="*/ 1863 w 43462"/>
                <a:gd name="connsiteY5" fmla="*/ 7451 h 15522"/>
                <a:gd name="connsiteX6" fmla="*/ 0 w 43462"/>
                <a:gd name="connsiteY6" fmla="*/ 8692 h 15522"/>
                <a:gd name="connsiteX7" fmla="*/ 0 w 43462"/>
                <a:gd name="connsiteY7" fmla="*/ 12728 h 15522"/>
                <a:gd name="connsiteX8" fmla="*/ 7140 w 43462"/>
                <a:gd name="connsiteY8" fmla="*/ 12728 h 15522"/>
                <a:gd name="connsiteX9" fmla="*/ 10245 w 43462"/>
                <a:gd name="connsiteY9" fmla="*/ 14901 h 15522"/>
                <a:gd name="connsiteX10" fmla="*/ 12418 w 43462"/>
                <a:gd name="connsiteY10" fmla="*/ 14901 h 15522"/>
                <a:gd name="connsiteX11" fmla="*/ 15522 w 43462"/>
                <a:gd name="connsiteY11" fmla="*/ 15833 h 15522"/>
                <a:gd name="connsiteX12" fmla="*/ 44704 w 43462"/>
                <a:gd name="connsiteY12" fmla="*/ 15833 h 15522"/>
                <a:gd name="connsiteX13" fmla="*/ 37253 w 43462"/>
                <a:gd name="connsiteY13" fmla="*/ 1055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62" h="15522">
                  <a:moveTo>
                    <a:pt x="24836" y="7451"/>
                  </a:moveTo>
                  <a:lnTo>
                    <a:pt x="14591" y="3415"/>
                  </a:lnTo>
                  <a:lnTo>
                    <a:pt x="4967" y="0"/>
                  </a:lnTo>
                  <a:lnTo>
                    <a:pt x="3104" y="3415"/>
                  </a:lnTo>
                  <a:lnTo>
                    <a:pt x="3104" y="5278"/>
                  </a:lnTo>
                  <a:lnTo>
                    <a:pt x="1863" y="7451"/>
                  </a:lnTo>
                  <a:lnTo>
                    <a:pt x="0" y="8692"/>
                  </a:lnTo>
                  <a:lnTo>
                    <a:pt x="0" y="12728"/>
                  </a:lnTo>
                  <a:lnTo>
                    <a:pt x="7140" y="12728"/>
                  </a:lnTo>
                  <a:lnTo>
                    <a:pt x="10245" y="14901"/>
                  </a:lnTo>
                  <a:lnTo>
                    <a:pt x="12418" y="14901"/>
                  </a:lnTo>
                  <a:lnTo>
                    <a:pt x="15522" y="15833"/>
                  </a:lnTo>
                  <a:lnTo>
                    <a:pt x="44704" y="15833"/>
                  </a:lnTo>
                  <a:lnTo>
                    <a:pt x="37253" y="1055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0" name="Freeform: Shape 329">
              <a:extLst>
                <a:ext uri="{FF2B5EF4-FFF2-40B4-BE49-F238E27FC236}">
                  <a16:creationId xmlns:a16="http://schemas.microsoft.com/office/drawing/2014/main" id="{1EB5C5E9-5FDC-4F90-895B-005F70FA9E32}"/>
                </a:ext>
              </a:extLst>
            </p:cNvPr>
            <p:cNvSpPr/>
            <p:nvPr/>
          </p:nvSpPr>
          <p:spPr>
            <a:xfrm>
              <a:off x="5144029" y="5162562"/>
              <a:ext cx="24836" cy="9313"/>
            </a:xfrm>
            <a:custGeom>
              <a:avLst/>
              <a:gdLst>
                <a:gd name="connsiteX0" fmla="*/ 4967 w 24835"/>
                <a:gd name="connsiteY0" fmla="*/ 10555 h 9313"/>
                <a:gd name="connsiteX1" fmla="*/ 10245 w 24835"/>
                <a:gd name="connsiteY1" fmla="*/ 10555 h 9313"/>
                <a:gd name="connsiteX2" fmla="*/ 14280 w 24835"/>
                <a:gd name="connsiteY2" fmla="*/ 8382 h 9313"/>
                <a:gd name="connsiteX3" fmla="*/ 17695 w 24835"/>
                <a:gd name="connsiteY3" fmla="*/ 7140 h 9313"/>
                <a:gd name="connsiteX4" fmla="*/ 19558 w 24835"/>
                <a:gd name="connsiteY4" fmla="*/ 5278 h 9313"/>
                <a:gd name="connsiteX5" fmla="*/ 24836 w 24835"/>
                <a:gd name="connsiteY5" fmla="*/ 3104 h 9313"/>
                <a:gd name="connsiteX6" fmla="*/ 24836 w 24835"/>
                <a:gd name="connsiteY6" fmla="*/ 0 h 9313"/>
                <a:gd name="connsiteX7" fmla="*/ 0 w 24835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35" h="9313">
                  <a:moveTo>
                    <a:pt x="4967" y="10555"/>
                  </a:moveTo>
                  <a:lnTo>
                    <a:pt x="10245" y="10555"/>
                  </a:lnTo>
                  <a:lnTo>
                    <a:pt x="14280" y="8382"/>
                  </a:lnTo>
                  <a:lnTo>
                    <a:pt x="17695" y="7140"/>
                  </a:lnTo>
                  <a:lnTo>
                    <a:pt x="19558" y="5278"/>
                  </a:lnTo>
                  <a:lnTo>
                    <a:pt x="24836" y="3104"/>
                  </a:lnTo>
                  <a:lnTo>
                    <a:pt x="2483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1" name="Freeform: Shape 330">
              <a:extLst>
                <a:ext uri="{FF2B5EF4-FFF2-40B4-BE49-F238E27FC236}">
                  <a16:creationId xmlns:a16="http://schemas.microsoft.com/office/drawing/2014/main" id="{B769CB7C-C6CA-4456-BC31-FCA77D3E9646}"/>
                </a:ext>
              </a:extLst>
            </p:cNvPr>
            <p:cNvSpPr/>
            <p:nvPr/>
          </p:nvSpPr>
          <p:spPr>
            <a:xfrm>
              <a:off x="5247097" y="5141141"/>
              <a:ext cx="24836" cy="40358"/>
            </a:xfrm>
            <a:custGeom>
              <a:avLst/>
              <a:gdLst>
                <a:gd name="connsiteX0" fmla="*/ 21731 w 24835"/>
                <a:gd name="connsiteY0" fmla="*/ 0 h 40357"/>
                <a:gd name="connsiteX1" fmla="*/ 14591 w 24835"/>
                <a:gd name="connsiteY1" fmla="*/ 0 h 40357"/>
                <a:gd name="connsiteX2" fmla="*/ 9313 w 24835"/>
                <a:gd name="connsiteY2" fmla="*/ 0 h 40357"/>
                <a:gd name="connsiteX3" fmla="*/ 4967 w 24835"/>
                <a:gd name="connsiteY3" fmla="*/ 2173 h 40357"/>
                <a:gd name="connsiteX4" fmla="*/ 1863 w 24835"/>
                <a:gd name="connsiteY4" fmla="*/ 4346 h 40357"/>
                <a:gd name="connsiteX5" fmla="*/ 0 w 24835"/>
                <a:gd name="connsiteY5" fmla="*/ 11797 h 40357"/>
                <a:gd name="connsiteX6" fmla="*/ 0 w 24835"/>
                <a:gd name="connsiteY6" fmla="*/ 26698 h 40357"/>
                <a:gd name="connsiteX7" fmla="*/ 1863 w 24835"/>
                <a:gd name="connsiteY7" fmla="*/ 41289 h 40357"/>
                <a:gd name="connsiteX8" fmla="*/ 7140 w 24835"/>
                <a:gd name="connsiteY8" fmla="*/ 39116 h 40357"/>
                <a:gd name="connsiteX9" fmla="*/ 11487 w 24835"/>
                <a:gd name="connsiteY9" fmla="*/ 39116 h 40357"/>
                <a:gd name="connsiteX10" fmla="*/ 14591 w 24835"/>
                <a:gd name="connsiteY10" fmla="*/ 39116 h 40357"/>
                <a:gd name="connsiteX11" fmla="*/ 16454 w 24835"/>
                <a:gd name="connsiteY11" fmla="*/ 37253 h 40357"/>
                <a:gd name="connsiteX12" fmla="*/ 26078 w 24835"/>
                <a:gd name="connsiteY12" fmla="*/ 37253 h 40357"/>
                <a:gd name="connsiteX13" fmla="*/ 23904 w 24835"/>
                <a:gd name="connsiteY13" fmla="*/ 17075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35" h="40357">
                  <a:moveTo>
                    <a:pt x="21731" y="0"/>
                  </a:moveTo>
                  <a:lnTo>
                    <a:pt x="14591" y="0"/>
                  </a:lnTo>
                  <a:lnTo>
                    <a:pt x="9313" y="0"/>
                  </a:lnTo>
                  <a:lnTo>
                    <a:pt x="4967" y="2173"/>
                  </a:lnTo>
                  <a:lnTo>
                    <a:pt x="1863" y="4346"/>
                  </a:lnTo>
                  <a:lnTo>
                    <a:pt x="0" y="11797"/>
                  </a:lnTo>
                  <a:lnTo>
                    <a:pt x="0" y="26698"/>
                  </a:lnTo>
                  <a:lnTo>
                    <a:pt x="1863" y="41289"/>
                  </a:lnTo>
                  <a:lnTo>
                    <a:pt x="7140" y="39116"/>
                  </a:lnTo>
                  <a:lnTo>
                    <a:pt x="11487" y="39116"/>
                  </a:lnTo>
                  <a:lnTo>
                    <a:pt x="14591" y="39116"/>
                  </a:lnTo>
                  <a:lnTo>
                    <a:pt x="16454" y="37253"/>
                  </a:lnTo>
                  <a:lnTo>
                    <a:pt x="26078" y="37253"/>
                  </a:lnTo>
                  <a:lnTo>
                    <a:pt x="23904" y="1707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2" name="Freeform: Shape 331">
              <a:extLst>
                <a:ext uri="{FF2B5EF4-FFF2-40B4-BE49-F238E27FC236}">
                  <a16:creationId xmlns:a16="http://schemas.microsoft.com/office/drawing/2014/main" id="{EA554BD6-BF06-47CA-A049-8C4A8E33C167}"/>
                </a:ext>
              </a:extLst>
            </p:cNvPr>
            <p:cNvSpPr/>
            <p:nvPr/>
          </p:nvSpPr>
          <p:spPr>
            <a:xfrm>
              <a:off x="5592933" y="5239552"/>
              <a:ext cx="34149" cy="21731"/>
            </a:xfrm>
            <a:custGeom>
              <a:avLst/>
              <a:gdLst>
                <a:gd name="connsiteX0" fmla="*/ 21731 w 34149"/>
                <a:gd name="connsiteY0" fmla="*/ 3415 h 21731"/>
                <a:gd name="connsiteX1" fmla="*/ 14591 w 34149"/>
                <a:gd name="connsiteY1" fmla="*/ 5278 h 21731"/>
                <a:gd name="connsiteX2" fmla="*/ 7140 w 34149"/>
                <a:gd name="connsiteY2" fmla="*/ 9624 h 21731"/>
                <a:gd name="connsiteX3" fmla="*/ 0 w 34149"/>
                <a:gd name="connsiteY3" fmla="*/ 10555 h 21731"/>
                <a:gd name="connsiteX4" fmla="*/ 3104 w 34149"/>
                <a:gd name="connsiteY4" fmla="*/ 24525 h 21731"/>
                <a:gd name="connsiteX5" fmla="*/ 7140 w 34149"/>
                <a:gd name="connsiteY5" fmla="*/ 22352 h 21731"/>
                <a:gd name="connsiteX6" fmla="*/ 10245 w 34149"/>
                <a:gd name="connsiteY6" fmla="*/ 22352 h 21731"/>
                <a:gd name="connsiteX7" fmla="*/ 12418 w 34149"/>
                <a:gd name="connsiteY7" fmla="*/ 22352 h 21731"/>
                <a:gd name="connsiteX8" fmla="*/ 12418 w 34149"/>
                <a:gd name="connsiteY8" fmla="*/ 20179 h 21731"/>
                <a:gd name="connsiteX9" fmla="*/ 15522 w 34149"/>
                <a:gd name="connsiteY9" fmla="*/ 20179 h 21731"/>
                <a:gd name="connsiteX10" fmla="*/ 21731 w 34149"/>
                <a:gd name="connsiteY10" fmla="*/ 17075 h 21731"/>
                <a:gd name="connsiteX11" fmla="*/ 24836 w 34149"/>
                <a:gd name="connsiteY11" fmla="*/ 12728 h 21731"/>
                <a:gd name="connsiteX12" fmla="*/ 29182 w 34149"/>
                <a:gd name="connsiteY12" fmla="*/ 9624 h 21731"/>
                <a:gd name="connsiteX13" fmla="*/ 32286 w 34149"/>
                <a:gd name="connsiteY13" fmla="*/ 5278 h 21731"/>
                <a:gd name="connsiteX14" fmla="*/ 36322 w 34149"/>
                <a:gd name="connsiteY14" fmla="*/ 0 h 21731"/>
                <a:gd name="connsiteX15" fmla="*/ 27009 w 34149"/>
                <a:gd name="connsiteY15" fmla="*/ 0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21731">
                  <a:moveTo>
                    <a:pt x="21731" y="3415"/>
                  </a:moveTo>
                  <a:lnTo>
                    <a:pt x="14591" y="5278"/>
                  </a:lnTo>
                  <a:lnTo>
                    <a:pt x="7140" y="9624"/>
                  </a:lnTo>
                  <a:lnTo>
                    <a:pt x="0" y="10555"/>
                  </a:lnTo>
                  <a:lnTo>
                    <a:pt x="3104" y="24525"/>
                  </a:lnTo>
                  <a:lnTo>
                    <a:pt x="7140" y="22352"/>
                  </a:lnTo>
                  <a:lnTo>
                    <a:pt x="10245" y="22352"/>
                  </a:lnTo>
                  <a:lnTo>
                    <a:pt x="12418" y="22352"/>
                  </a:lnTo>
                  <a:lnTo>
                    <a:pt x="12418" y="20179"/>
                  </a:lnTo>
                  <a:lnTo>
                    <a:pt x="15522" y="20179"/>
                  </a:lnTo>
                  <a:lnTo>
                    <a:pt x="21731" y="17075"/>
                  </a:lnTo>
                  <a:lnTo>
                    <a:pt x="24836" y="12728"/>
                  </a:lnTo>
                  <a:lnTo>
                    <a:pt x="29182" y="9624"/>
                  </a:lnTo>
                  <a:lnTo>
                    <a:pt x="32286" y="5278"/>
                  </a:lnTo>
                  <a:lnTo>
                    <a:pt x="36322" y="0"/>
                  </a:lnTo>
                  <a:lnTo>
                    <a:pt x="27009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3" name="Freeform: Shape 332">
              <a:extLst>
                <a:ext uri="{FF2B5EF4-FFF2-40B4-BE49-F238E27FC236}">
                  <a16:creationId xmlns:a16="http://schemas.microsoft.com/office/drawing/2014/main" id="{B5743F10-C88C-4257-965F-946ACF05F8F7}"/>
                </a:ext>
              </a:extLst>
            </p:cNvPr>
            <p:cNvSpPr/>
            <p:nvPr/>
          </p:nvSpPr>
          <p:spPr>
            <a:xfrm>
              <a:off x="4877977" y="3996527"/>
              <a:ext cx="2967861" cy="2340761"/>
            </a:xfrm>
            <a:custGeom>
              <a:avLst/>
              <a:gdLst>
                <a:gd name="connsiteX0" fmla="*/ 2965999 w 2967861"/>
                <a:gd name="connsiteY0" fmla="*/ 516271 h 2340761"/>
                <a:gd name="connsiteX1" fmla="*/ 2956685 w 2967861"/>
                <a:gd name="connsiteY1" fmla="*/ 502612 h 2340761"/>
                <a:gd name="connsiteX2" fmla="*/ 2945199 w 2967861"/>
                <a:gd name="connsiteY2" fmla="*/ 489883 h 2340761"/>
                <a:gd name="connsiteX3" fmla="*/ 2934644 w 2967861"/>
                <a:gd name="connsiteY3" fmla="*/ 477155 h 2340761"/>
                <a:gd name="connsiteX4" fmla="*/ 2930608 w 2967861"/>
                <a:gd name="connsiteY4" fmla="*/ 477155 h 2340761"/>
                <a:gd name="connsiteX5" fmla="*/ 2929677 w 2967861"/>
                <a:gd name="connsiteY5" fmla="*/ 477155 h 2340761"/>
                <a:gd name="connsiteX6" fmla="*/ 2927503 w 2967861"/>
                <a:gd name="connsiteY6" fmla="*/ 479328 h 2340761"/>
                <a:gd name="connsiteX7" fmla="*/ 2925330 w 2967861"/>
                <a:gd name="connsiteY7" fmla="*/ 479328 h 2340761"/>
                <a:gd name="connsiteX8" fmla="*/ 2923158 w 2967861"/>
                <a:gd name="connsiteY8" fmla="*/ 480260 h 2340761"/>
                <a:gd name="connsiteX9" fmla="*/ 2905462 w 2967861"/>
                <a:gd name="connsiteY9" fmla="*/ 477155 h 2340761"/>
                <a:gd name="connsiteX10" fmla="*/ 2896149 w 2967861"/>
                <a:gd name="connsiteY10" fmla="*/ 469705 h 2340761"/>
                <a:gd name="connsiteX11" fmla="*/ 2889008 w 2967861"/>
                <a:gd name="connsiteY11" fmla="*/ 460081 h 2340761"/>
                <a:gd name="connsiteX12" fmla="*/ 2881868 w 2967861"/>
                <a:gd name="connsiteY12" fmla="*/ 449526 h 2340761"/>
                <a:gd name="connsiteX13" fmla="*/ 2871313 w 2967861"/>
                <a:gd name="connsiteY13" fmla="*/ 439902 h 2340761"/>
                <a:gd name="connsiteX14" fmla="*/ 2866035 w 2967861"/>
                <a:gd name="connsiteY14" fmla="*/ 435555 h 2340761"/>
                <a:gd name="connsiteX15" fmla="*/ 2859827 w 2967861"/>
                <a:gd name="connsiteY15" fmla="*/ 435555 h 2340761"/>
                <a:gd name="connsiteX16" fmla="*/ 2854549 w 2967861"/>
                <a:gd name="connsiteY16" fmla="*/ 434624 h 2340761"/>
                <a:gd name="connsiteX17" fmla="*/ 2849271 w 2967861"/>
                <a:gd name="connsiteY17" fmla="*/ 434624 h 2340761"/>
                <a:gd name="connsiteX18" fmla="*/ 2843994 w 2967861"/>
                <a:gd name="connsiteY18" fmla="*/ 430278 h 2340761"/>
                <a:gd name="connsiteX19" fmla="*/ 2810776 w 2967861"/>
                <a:gd name="connsiteY19" fmla="*/ 395508 h 2340761"/>
                <a:gd name="connsiteX20" fmla="*/ 2751481 w 2967861"/>
                <a:gd name="connsiteY20" fmla="*/ 370051 h 2340761"/>
                <a:gd name="connsiteX21" fmla="*/ 2747445 w 2967861"/>
                <a:gd name="connsiteY21" fmla="*/ 370983 h 2340761"/>
                <a:gd name="connsiteX22" fmla="*/ 2744340 w 2967861"/>
                <a:gd name="connsiteY22" fmla="*/ 373156 h 2340761"/>
                <a:gd name="connsiteX23" fmla="*/ 2740305 w 2967861"/>
                <a:gd name="connsiteY23" fmla="*/ 377502 h 2340761"/>
                <a:gd name="connsiteX24" fmla="*/ 2735027 w 2967861"/>
                <a:gd name="connsiteY24" fmla="*/ 378433 h 2340761"/>
                <a:gd name="connsiteX25" fmla="*/ 2729750 w 2967861"/>
                <a:gd name="connsiteY25" fmla="*/ 378433 h 2340761"/>
                <a:gd name="connsiteX26" fmla="*/ 2723541 w 2967861"/>
                <a:gd name="connsiteY26" fmla="*/ 378433 h 2340761"/>
                <a:gd name="connsiteX27" fmla="*/ 2708950 w 2967861"/>
                <a:gd name="connsiteY27" fmla="*/ 373156 h 2340761"/>
                <a:gd name="connsiteX28" fmla="*/ 2696532 w 2967861"/>
                <a:gd name="connsiteY28" fmla="*/ 365705 h 2340761"/>
                <a:gd name="connsiteX29" fmla="*/ 2678836 w 2967861"/>
                <a:gd name="connsiteY29" fmla="*/ 362601 h 2340761"/>
                <a:gd name="connsiteX30" fmla="*/ 2678836 w 2967861"/>
                <a:gd name="connsiteY30" fmla="*/ 367878 h 2340761"/>
                <a:gd name="connsiteX31" fmla="*/ 2678836 w 2967861"/>
                <a:gd name="connsiteY31" fmla="*/ 373156 h 2340761"/>
                <a:gd name="connsiteX32" fmla="*/ 2676664 w 2967861"/>
                <a:gd name="connsiteY32" fmla="*/ 377502 h 2340761"/>
                <a:gd name="connsiteX33" fmla="*/ 2676664 w 2967861"/>
                <a:gd name="connsiteY33" fmla="*/ 380607 h 2340761"/>
                <a:gd name="connsiteX34" fmla="*/ 2678836 w 2967861"/>
                <a:gd name="connsiteY34" fmla="*/ 382780 h 2340761"/>
                <a:gd name="connsiteX35" fmla="*/ 2681010 w 2967861"/>
                <a:gd name="connsiteY35" fmla="*/ 385884 h 2340761"/>
                <a:gd name="connsiteX36" fmla="*/ 2684114 w 2967861"/>
                <a:gd name="connsiteY36" fmla="*/ 392093 h 2340761"/>
                <a:gd name="connsiteX37" fmla="*/ 2681941 w 2967861"/>
                <a:gd name="connsiteY37" fmla="*/ 397371 h 2340761"/>
                <a:gd name="connsiteX38" fmla="*/ 2681941 w 2967861"/>
                <a:gd name="connsiteY38" fmla="*/ 400475 h 2340761"/>
                <a:gd name="connsiteX39" fmla="*/ 2681010 w 2967861"/>
                <a:gd name="connsiteY39" fmla="*/ 404821 h 2340761"/>
                <a:gd name="connsiteX40" fmla="*/ 2678836 w 2967861"/>
                <a:gd name="connsiteY40" fmla="*/ 406994 h 2340761"/>
                <a:gd name="connsiteX41" fmla="*/ 2678836 w 2967861"/>
                <a:gd name="connsiteY41" fmla="*/ 412272 h 2340761"/>
                <a:gd name="connsiteX42" fmla="*/ 2671696 w 2967861"/>
                <a:gd name="connsiteY42" fmla="*/ 406994 h 2340761"/>
                <a:gd name="connsiteX43" fmla="*/ 2666419 w 2967861"/>
                <a:gd name="connsiteY43" fmla="*/ 402648 h 2340761"/>
                <a:gd name="connsiteX44" fmla="*/ 2660210 w 2967861"/>
                <a:gd name="connsiteY44" fmla="*/ 395198 h 2340761"/>
                <a:gd name="connsiteX45" fmla="*/ 2654932 w 2967861"/>
                <a:gd name="connsiteY45" fmla="*/ 389920 h 2340761"/>
                <a:gd name="connsiteX46" fmla="*/ 2651828 w 2967861"/>
                <a:gd name="connsiteY46" fmla="*/ 382469 h 2340761"/>
                <a:gd name="connsiteX47" fmla="*/ 2616437 w 2967861"/>
                <a:gd name="connsiteY47" fmla="*/ 382469 h 2340761"/>
                <a:gd name="connsiteX48" fmla="*/ 2581978 w 2967861"/>
                <a:gd name="connsiteY48" fmla="*/ 382469 h 2340761"/>
                <a:gd name="connsiteX49" fmla="*/ 2547518 w 2967861"/>
                <a:gd name="connsiteY49" fmla="*/ 385574 h 2340761"/>
                <a:gd name="connsiteX50" fmla="*/ 2544414 w 2967861"/>
                <a:gd name="connsiteY50" fmla="*/ 384642 h 2340761"/>
                <a:gd name="connsiteX51" fmla="*/ 2542240 w 2967861"/>
                <a:gd name="connsiteY51" fmla="*/ 380296 h 2340761"/>
                <a:gd name="connsiteX52" fmla="*/ 2538205 w 2967861"/>
                <a:gd name="connsiteY52" fmla="*/ 378123 h 2340761"/>
                <a:gd name="connsiteX53" fmla="*/ 2535100 w 2967861"/>
                <a:gd name="connsiteY53" fmla="*/ 365395 h 2340761"/>
                <a:gd name="connsiteX54" fmla="*/ 2532927 w 2967861"/>
                <a:gd name="connsiteY54" fmla="*/ 350493 h 2340761"/>
                <a:gd name="connsiteX55" fmla="*/ 2527650 w 2967861"/>
                <a:gd name="connsiteY55" fmla="*/ 333419 h 2340761"/>
                <a:gd name="connsiteX56" fmla="*/ 2515232 w 2967861"/>
                <a:gd name="connsiteY56" fmla="*/ 330314 h 2340761"/>
                <a:gd name="connsiteX57" fmla="*/ 2498468 w 2967861"/>
                <a:gd name="connsiteY57" fmla="*/ 327210 h 2340761"/>
                <a:gd name="connsiteX58" fmla="*/ 2481703 w 2967861"/>
                <a:gd name="connsiteY58" fmla="*/ 325037 h 2340761"/>
                <a:gd name="connsiteX59" fmla="*/ 2464008 w 2967861"/>
                <a:gd name="connsiteY59" fmla="*/ 325037 h 2340761"/>
                <a:gd name="connsiteX60" fmla="*/ 2451590 w 2967861"/>
                <a:gd name="connsiteY60" fmla="*/ 330314 h 2340761"/>
                <a:gd name="connsiteX61" fmla="*/ 2437931 w 2967861"/>
                <a:gd name="connsiteY61" fmla="*/ 325037 h 2340761"/>
                <a:gd name="connsiteX62" fmla="*/ 2427375 w 2967861"/>
                <a:gd name="connsiteY62" fmla="*/ 315413 h 2340761"/>
                <a:gd name="connsiteX63" fmla="*/ 2420235 w 2967861"/>
                <a:gd name="connsiteY63" fmla="*/ 304858 h 2340761"/>
                <a:gd name="connsiteX64" fmla="*/ 2414958 w 2967861"/>
                <a:gd name="connsiteY64" fmla="*/ 293371 h 2340761"/>
                <a:gd name="connsiteX65" fmla="*/ 2401298 w 2967861"/>
                <a:gd name="connsiteY65" fmla="*/ 293371 h 2340761"/>
                <a:gd name="connsiteX66" fmla="*/ 2388880 w 2967861"/>
                <a:gd name="connsiteY66" fmla="*/ 293371 h 2340761"/>
                <a:gd name="connsiteX67" fmla="*/ 2378325 w 2967861"/>
                <a:gd name="connsiteY67" fmla="*/ 297718 h 2340761"/>
                <a:gd name="connsiteX68" fmla="*/ 2373047 w 2967861"/>
                <a:gd name="connsiteY68" fmla="*/ 295544 h 2340761"/>
                <a:gd name="connsiteX69" fmla="*/ 2369012 w 2967861"/>
                <a:gd name="connsiteY69" fmla="*/ 293371 h 2340761"/>
                <a:gd name="connsiteX70" fmla="*/ 2365907 w 2967861"/>
                <a:gd name="connsiteY70" fmla="*/ 291198 h 2340761"/>
                <a:gd name="connsiteX71" fmla="*/ 2365907 w 2967861"/>
                <a:gd name="connsiteY71" fmla="*/ 288094 h 2340761"/>
                <a:gd name="connsiteX72" fmla="*/ 2363734 w 2967861"/>
                <a:gd name="connsiteY72" fmla="*/ 285921 h 2340761"/>
                <a:gd name="connsiteX73" fmla="*/ 2363734 w 2967861"/>
                <a:gd name="connsiteY73" fmla="*/ 282816 h 2340761"/>
                <a:gd name="connsiteX74" fmla="*/ 2361561 w 2967861"/>
                <a:gd name="connsiteY74" fmla="*/ 276607 h 2340761"/>
                <a:gd name="connsiteX75" fmla="*/ 2358457 w 2967861"/>
                <a:gd name="connsiteY75" fmla="*/ 273503 h 2340761"/>
                <a:gd name="connsiteX76" fmla="*/ 2351316 w 2967861"/>
                <a:gd name="connsiteY76" fmla="*/ 268225 h 2340761"/>
                <a:gd name="connsiteX77" fmla="*/ 2334552 w 2967861"/>
                <a:gd name="connsiteY77" fmla="*/ 262016 h 2340761"/>
                <a:gd name="connsiteX78" fmla="*/ 2315925 w 2967861"/>
                <a:gd name="connsiteY78" fmla="*/ 256739 h 2340761"/>
                <a:gd name="connsiteX79" fmla="*/ 2296057 w 2967861"/>
                <a:gd name="connsiteY79" fmla="*/ 251461 h 2340761"/>
                <a:gd name="connsiteX80" fmla="*/ 2276188 w 2967861"/>
                <a:gd name="connsiteY80" fmla="*/ 249288 h 2340761"/>
                <a:gd name="connsiteX81" fmla="*/ 2258493 w 2967861"/>
                <a:gd name="connsiteY81" fmla="*/ 249288 h 2340761"/>
                <a:gd name="connsiteX82" fmla="*/ 2247007 w 2967861"/>
                <a:gd name="connsiteY82" fmla="*/ 253634 h 2340761"/>
                <a:gd name="connsiteX83" fmla="*/ 2234589 w 2967861"/>
                <a:gd name="connsiteY83" fmla="*/ 256739 h 2340761"/>
                <a:gd name="connsiteX84" fmla="*/ 2237693 w 2967861"/>
                <a:gd name="connsiteY84" fmla="*/ 273813 h 2340761"/>
                <a:gd name="connsiteX85" fmla="*/ 2241729 w 2967861"/>
                <a:gd name="connsiteY85" fmla="*/ 286541 h 2340761"/>
                <a:gd name="connsiteX86" fmla="*/ 2243902 w 2967861"/>
                <a:gd name="connsiteY86" fmla="*/ 305479 h 2340761"/>
                <a:gd name="connsiteX87" fmla="*/ 2236762 w 2967861"/>
                <a:gd name="connsiteY87" fmla="*/ 305479 h 2340761"/>
                <a:gd name="connsiteX88" fmla="*/ 2232726 w 2967861"/>
                <a:gd name="connsiteY88" fmla="*/ 303306 h 2340761"/>
                <a:gd name="connsiteX89" fmla="*/ 2227448 w 2967861"/>
                <a:gd name="connsiteY89" fmla="*/ 303306 h 2340761"/>
                <a:gd name="connsiteX90" fmla="*/ 2225275 w 2967861"/>
                <a:gd name="connsiteY90" fmla="*/ 303306 h 2340761"/>
                <a:gd name="connsiteX91" fmla="*/ 2222171 w 2967861"/>
                <a:gd name="connsiteY91" fmla="*/ 303306 h 2340761"/>
                <a:gd name="connsiteX92" fmla="*/ 2218135 w 2967861"/>
                <a:gd name="connsiteY92" fmla="*/ 306410 h 2340761"/>
                <a:gd name="connsiteX93" fmla="*/ 2215030 w 2967861"/>
                <a:gd name="connsiteY93" fmla="*/ 310756 h 2340761"/>
                <a:gd name="connsiteX94" fmla="*/ 2207890 w 2967861"/>
                <a:gd name="connsiteY94" fmla="*/ 306410 h 2340761"/>
                <a:gd name="connsiteX95" fmla="*/ 2201681 w 2967861"/>
                <a:gd name="connsiteY95" fmla="*/ 303306 h 2340761"/>
                <a:gd name="connsiteX96" fmla="*/ 2198577 w 2967861"/>
                <a:gd name="connsiteY96" fmla="*/ 298028 h 2340761"/>
                <a:gd name="connsiteX97" fmla="*/ 2193299 w 2967861"/>
                <a:gd name="connsiteY97" fmla="*/ 293682 h 2340761"/>
                <a:gd name="connsiteX98" fmla="*/ 2188022 w 2967861"/>
                <a:gd name="connsiteY98" fmla="*/ 288404 h 2340761"/>
                <a:gd name="connsiteX99" fmla="*/ 2174362 w 2967861"/>
                <a:gd name="connsiteY99" fmla="*/ 310756 h 2340761"/>
                <a:gd name="connsiteX100" fmla="*/ 2165980 w 2967861"/>
                <a:gd name="connsiteY100" fmla="*/ 308583 h 2340761"/>
                <a:gd name="connsiteX101" fmla="*/ 2158840 w 2967861"/>
                <a:gd name="connsiteY101" fmla="*/ 306410 h 2340761"/>
                <a:gd name="connsiteX102" fmla="*/ 2152631 w 2967861"/>
                <a:gd name="connsiteY102" fmla="*/ 303306 h 2340761"/>
                <a:gd name="connsiteX103" fmla="*/ 2149526 w 2967861"/>
                <a:gd name="connsiteY103" fmla="*/ 298028 h 2340761"/>
                <a:gd name="connsiteX104" fmla="*/ 2147353 w 2967861"/>
                <a:gd name="connsiteY104" fmla="*/ 290577 h 2340761"/>
                <a:gd name="connsiteX105" fmla="*/ 2147353 w 2967861"/>
                <a:gd name="connsiteY105" fmla="*/ 280953 h 2340761"/>
                <a:gd name="connsiteX106" fmla="*/ 2140213 w 2967861"/>
                <a:gd name="connsiteY106" fmla="*/ 290577 h 2340761"/>
                <a:gd name="connsiteX107" fmla="*/ 2137109 w 2967861"/>
                <a:gd name="connsiteY107" fmla="*/ 301132 h 2340761"/>
                <a:gd name="connsiteX108" fmla="*/ 2133073 w 2967861"/>
                <a:gd name="connsiteY108" fmla="*/ 312619 h 2340761"/>
                <a:gd name="connsiteX109" fmla="*/ 2127795 w 2967861"/>
                <a:gd name="connsiteY109" fmla="*/ 321001 h 2340761"/>
                <a:gd name="connsiteX110" fmla="*/ 2125622 w 2967861"/>
                <a:gd name="connsiteY110" fmla="*/ 323174 h 2340761"/>
                <a:gd name="connsiteX111" fmla="*/ 2123449 w 2967861"/>
                <a:gd name="connsiteY111" fmla="*/ 325347 h 2340761"/>
                <a:gd name="connsiteX112" fmla="*/ 2112894 w 2967861"/>
                <a:gd name="connsiteY112" fmla="*/ 317896 h 2340761"/>
                <a:gd name="connsiteX113" fmla="*/ 2100476 w 2967861"/>
                <a:gd name="connsiteY113" fmla="*/ 310446 h 2340761"/>
                <a:gd name="connsiteX114" fmla="*/ 2091163 w 2967861"/>
                <a:gd name="connsiteY114" fmla="*/ 300822 h 2340761"/>
                <a:gd name="connsiteX115" fmla="*/ 2088989 w 2967861"/>
                <a:gd name="connsiteY115" fmla="*/ 295544 h 2340761"/>
                <a:gd name="connsiteX116" fmla="*/ 2088058 w 2967861"/>
                <a:gd name="connsiteY116" fmla="*/ 291198 h 2340761"/>
                <a:gd name="connsiteX117" fmla="*/ 2088058 w 2967861"/>
                <a:gd name="connsiteY117" fmla="*/ 288094 h 2340761"/>
                <a:gd name="connsiteX118" fmla="*/ 2085885 w 2967861"/>
                <a:gd name="connsiteY118" fmla="*/ 283747 h 2340761"/>
                <a:gd name="connsiteX119" fmla="*/ 2083712 w 2967861"/>
                <a:gd name="connsiteY119" fmla="*/ 280643 h 2340761"/>
                <a:gd name="connsiteX120" fmla="*/ 2090852 w 2967861"/>
                <a:gd name="connsiteY120" fmla="*/ 261706 h 2340761"/>
                <a:gd name="connsiteX121" fmla="*/ 2103270 w 2967861"/>
                <a:gd name="connsiteY121" fmla="*/ 248978 h 2340761"/>
                <a:gd name="connsiteX122" fmla="*/ 2093957 w 2967861"/>
                <a:gd name="connsiteY122" fmla="*/ 212034 h 2340761"/>
                <a:gd name="connsiteX123" fmla="*/ 2090852 w 2967861"/>
                <a:gd name="connsiteY123" fmla="*/ 212034 h 2340761"/>
                <a:gd name="connsiteX124" fmla="*/ 2090852 w 2967861"/>
                <a:gd name="connsiteY124" fmla="*/ 206757 h 2340761"/>
                <a:gd name="connsiteX125" fmla="*/ 2070984 w 2967861"/>
                <a:gd name="connsiteY125" fmla="*/ 208930 h 2340761"/>
                <a:gd name="connsiteX126" fmla="*/ 2058566 w 2967861"/>
                <a:gd name="connsiteY126" fmla="*/ 214208 h 2340761"/>
                <a:gd name="connsiteX127" fmla="*/ 2047079 w 2967861"/>
                <a:gd name="connsiteY127" fmla="*/ 223831 h 2340761"/>
                <a:gd name="connsiteX128" fmla="*/ 2036524 w 2967861"/>
                <a:gd name="connsiteY128" fmla="*/ 218554 h 2340761"/>
                <a:gd name="connsiteX129" fmla="*/ 2025038 w 2967861"/>
                <a:gd name="connsiteY129" fmla="*/ 212345 h 2340761"/>
                <a:gd name="connsiteX130" fmla="*/ 2014482 w 2967861"/>
                <a:gd name="connsiteY130" fmla="*/ 207067 h 2340761"/>
                <a:gd name="connsiteX131" fmla="*/ 2012310 w 2967861"/>
                <a:gd name="connsiteY131" fmla="*/ 209240 h 2340761"/>
                <a:gd name="connsiteX132" fmla="*/ 2012310 w 2967861"/>
                <a:gd name="connsiteY132" fmla="*/ 211414 h 2340761"/>
                <a:gd name="connsiteX133" fmla="*/ 2010136 w 2967861"/>
                <a:gd name="connsiteY133" fmla="*/ 211414 h 2340761"/>
                <a:gd name="connsiteX134" fmla="*/ 2007032 w 2967861"/>
                <a:gd name="connsiteY134" fmla="*/ 212345 h 2340761"/>
                <a:gd name="connsiteX135" fmla="*/ 2007032 w 2967861"/>
                <a:gd name="connsiteY135" fmla="*/ 218554 h 2340761"/>
                <a:gd name="connsiteX136" fmla="*/ 2007032 w 2967861"/>
                <a:gd name="connsiteY136" fmla="*/ 223831 h 2340761"/>
                <a:gd name="connsiteX137" fmla="*/ 2007032 w 2967861"/>
                <a:gd name="connsiteY137" fmla="*/ 226936 h 2340761"/>
                <a:gd name="connsiteX138" fmla="*/ 2007032 w 2967861"/>
                <a:gd name="connsiteY138" fmla="*/ 229109 h 2340761"/>
                <a:gd name="connsiteX139" fmla="*/ 2007032 w 2967861"/>
                <a:gd name="connsiteY139" fmla="*/ 232213 h 2340761"/>
                <a:gd name="connsiteX140" fmla="*/ 2002996 w 2967861"/>
                <a:gd name="connsiteY140" fmla="*/ 243700 h 2340761"/>
                <a:gd name="connsiteX141" fmla="*/ 1950841 w 2967861"/>
                <a:gd name="connsiteY141" fmla="*/ 239354 h 2340761"/>
                <a:gd name="connsiteX142" fmla="*/ 1948668 w 2967861"/>
                <a:gd name="connsiteY142" fmla="*/ 234076 h 2340761"/>
                <a:gd name="connsiteX143" fmla="*/ 1948668 w 2967861"/>
                <a:gd name="connsiteY143" fmla="*/ 228799 h 2340761"/>
                <a:gd name="connsiteX144" fmla="*/ 1946495 w 2967861"/>
                <a:gd name="connsiteY144" fmla="*/ 223521 h 2340761"/>
                <a:gd name="connsiteX145" fmla="*/ 1946495 w 2967861"/>
                <a:gd name="connsiteY145" fmla="*/ 218243 h 2340761"/>
                <a:gd name="connsiteX146" fmla="*/ 1946495 w 2967861"/>
                <a:gd name="connsiteY146" fmla="*/ 216070 h 2340761"/>
                <a:gd name="connsiteX147" fmla="*/ 1934077 w 2967861"/>
                <a:gd name="connsiteY147" fmla="*/ 206446 h 2340761"/>
                <a:gd name="connsiteX148" fmla="*/ 1921659 w 2967861"/>
                <a:gd name="connsiteY148" fmla="*/ 204273 h 2340761"/>
                <a:gd name="connsiteX149" fmla="*/ 1904895 w 2967861"/>
                <a:gd name="connsiteY149" fmla="*/ 204273 h 2340761"/>
                <a:gd name="connsiteX150" fmla="*/ 1887200 w 2967861"/>
                <a:gd name="connsiteY150" fmla="*/ 206446 h 2340761"/>
                <a:gd name="connsiteX151" fmla="*/ 1887200 w 2967861"/>
                <a:gd name="connsiteY151" fmla="*/ 219175 h 2340761"/>
                <a:gd name="connsiteX152" fmla="*/ 1877886 w 2967861"/>
                <a:gd name="connsiteY152" fmla="*/ 219175 h 2340761"/>
                <a:gd name="connsiteX153" fmla="*/ 1877886 w 2967861"/>
                <a:gd name="connsiteY153" fmla="*/ 218243 h 2340761"/>
                <a:gd name="connsiteX154" fmla="*/ 1875713 w 2967861"/>
                <a:gd name="connsiteY154" fmla="*/ 218243 h 2340761"/>
                <a:gd name="connsiteX155" fmla="*/ 1873540 w 2967861"/>
                <a:gd name="connsiteY155" fmla="*/ 216070 h 2340761"/>
                <a:gd name="connsiteX156" fmla="*/ 1875713 w 2967861"/>
                <a:gd name="connsiteY156" fmla="*/ 206446 h 2340761"/>
                <a:gd name="connsiteX157" fmla="*/ 1877886 w 2967861"/>
                <a:gd name="connsiteY157" fmla="*/ 198996 h 2340761"/>
                <a:gd name="connsiteX158" fmla="*/ 1880060 w 2967861"/>
                <a:gd name="connsiteY158" fmla="*/ 193718 h 2340761"/>
                <a:gd name="connsiteX159" fmla="*/ 1883164 w 2967861"/>
                <a:gd name="connsiteY159" fmla="*/ 188441 h 2340761"/>
                <a:gd name="connsiteX160" fmla="*/ 1883164 w 2967861"/>
                <a:gd name="connsiteY160" fmla="*/ 182232 h 2340761"/>
                <a:gd name="connsiteX161" fmla="*/ 1873851 w 2967861"/>
                <a:gd name="connsiteY161" fmla="*/ 186578 h 2340761"/>
                <a:gd name="connsiteX162" fmla="*/ 1866710 w 2967861"/>
                <a:gd name="connsiteY162" fmla="*/ 191856 h 2340761"/>
                <a:gd name="connsiteX163" fmla="*/ 1859570 w 2967861"/>
                <a:gd name="connsiteY163" fmla="*/ 197133 h 2340761"/>
                <a:gd name="connsiteX164" fmla="*/ 1854293 w 2967861"/>
                <a:gd name="connsiteY164" fmla="*/ 203342 h 2340761"/>
                <a:gd name="connsiteX165" fmla="*/ 1851188 w 2967861"/>
                <a:gd name="connsiteY165" fmla="*/ 201169 h 2340761"/>
                <a:gd name="connsiteX166" fmla="*/ 1849015 w 2967861"/>
                <a:gd name="connsiteY166" fmla="*/ 201169 h 2340761"/>
                <a:gd name="connsiteX167" fmla="*/ 1849015 w 2967861"/>
                <a:gd name="connsiteY167" fmla="*/ 198996 h 2340761"/>
                <a:gd name="connsiteX168" fmla="*/ 1849015 w 2967861"/>
                <a:gd name="connsiteY168" fmla="*/ 196823 h 2340761"/>
                <a:gd name="connsiteX169" fmla="*/ 1849015 w 2967861"/>
                <a:gd name="connsiteY169" fmla="*/ 195891 h 2340761"/>
                <a:gd name="connsiteX170" fmla="*/ 1851188 w 2967861"/>
                <a:gd name="connsiteY170" fmla="*/ 191545 h 2340761"/>
                <a:gd name="connsiteX171" fmla="*/ 1851188 w 2967861"/>
                <a:gd name="connsiteY171" fmla="*/ 188441 h 2340761"/>
                <a:gd name="connsiteX172" fmla="*/ 1834424 w 2967861"/>
                <a:gd name="connsiteY172" fmla="*/ 186267 h 2340761"/>
                <a:gd name="connsiteX173" fmla="*/ 1819833 w 2967861"/>
                <a:gd name="connsiteY173" fmla="*/ 188441 h 2340761"/>
                <a:gd name="connsiteX174" fmla="*/ 1807415 w 2967861"/>
                <a:gd name="connsiteY174" fmla="*/ 195891 h 2340761"/>
                <a:gd name="connsiteX175" fmla="*/ 1803379 w 2967861"/>
                <a:gd name="connsiteY175" fmla="*/ 195891 h 2340761"/>
                <a:gd name="connsiteX176" fmla="*/ 1815797 w 2967861"/>
                <a:gd name="connsiteY176" fmla="*/ 180990 h 2340761"/>
                <a:gd name="connsiteX177" fmla="*/ 1832561 w 2967861"/>
                <a:gd name="connsiteY177" fmla="*/ 169503 h 2340761"/>
                <a:gd name="connsiteX178" fmla="*/ 1849325 w 2967861"/>
                <a:gd name="connsiteY178" fmla="*/ 159880 h 2340761"/>
                <a:gd name="connsiteX179" fmla="*/ 1863916 w 2967861"/>
                <a:gd name="connsiteY179" fmla="*/ 151498 h 2340761"/>
                <a:gd name="connsiteX180" fmla="*/ 1869194 w 2967861"/>
                <a:gd name="connsiteY180" fmla="*/ 141874 h 2340761"/>
                <a:gd name="connsiteX181" fmla="*/ 1873230 w 2967861"/>
                <a:gd name="connsiteY181" fmla="*/ 132250 h 2340761"/>
                <a:gd name="connsiteX182" fmla="*/ 1878507 w 2967861"/>
                <a:gd name="connsiteY182" fmla="*/ 123868 h 2340761"/>
                <a:gd name="connsiteX183" fmla="*/ 1890925 w 2967861"/>
                <a:gd name="connsiteY183" fmla="*/ 114244 h 2340761"/>
                <a:gd name="connsiteX184" fmla="*/ 1890925 w 2967861"/>
                <a:gd name="connsiteY184" fmla="*/ 90029 h 2340761"/>
                <a:gd name="connsiteX185" fmla="*/ 1881612 w 2967861"/>
                <a:gd name="connsiteY185" fmla="*/ 77301 h 2340761"/>
                <a:gd name="connsiteX186" fmla="*/ 1873230 w 2967861"/>
                <a:gd name="connsiteY186" fmla="*/ 65815 h 2340761"/>
                <a:gd name="connsiteX187" fmla="*/ 1861743 w 2967861"/>
                <a:gd name="connsiteY187" fmla="*/ 57432 h 2340761"/>
                <a:gd name="connsiteX188" fmla="*/ 1847152 w 2967861"/>
                <a:gd name="connsiteY188" fmla="*/ 49982 h 2340761"/>
                <a:gd name="connsiteX189" fmla="*/ 1847152 w 2967861"/>
                <a:gd name="connsiteY189" fmla="*/ 47809 h 2340761"/>
                <a:gd name="connsiteX190" fmla="*/ 1847152 w 2967861"/>
                <a:gd name="connsiteY190" fmla="*/ 45636 h 2340761"/>
                <a:gd name="connsiteX191" fmla="*/ 1844979 w 2967861"/>
                <a:gd name="connsiteY191" fmla="*/ 43462 h 2340761"/>
                <a:gd name="connsiteX192" fmla="*/ 1844048 w 2967861"/>
                <a:gd name="connsiteY192" fmla="*/ 45636 h 2340761"/>
                <a:gd name="connsiteX193" fmla="*/ 1827284 w 2967861"/>
                <a:gd name="connsiteY193" fmla="*/ 50913 h 2340761"/>
                <a:gd name="connsiteX194" fmla="*/ 1812693 w 2967861"/>
                <a:gd name="connsiteY194" fmla="*/ 53086 h 2340761"/>
                <a:gd name="connsiteX195" fmla="*/ 1800275 w 2967861"/>
                <a:gd name="connsiteY195" fmla="*/ 55259 h 2340761"/>
                <a:gd name="connsiteX196" fmla="*/ 1787857 w 2967861"/>
                <a:gd name="connsiteY196" fmla="*/ 60537 h 2340761"/>
                <a:gd name="connsiteX197" fmla="*/ 1780717 w 2967861"/>
                <a:gd name="connsiteY197" fmla="*/ 50913 h 2340761"/>
                <a:gd name="connsiteX198" fmla="*/ 1773577 w 2967861"/>
                <a:gd name="connsiteY198" fmla="*/ 43462 h 2340761"/>
                <a:gd name="connsiteX199" fmla="*/ 1766436 w 2967861"/>
                <a:gd name="connsiteY199" fmla="*/ 40358 h 2340761"/>
                <a:gd name="connsiteX200" fmla="*/ 1751845 w 2967861"/>
                <a:gd name="connsiteY200" fmla="*/ 36012 h 2340761"/>
                <a:gd name="connsiteX201" fmla="*/ 1752777 w 2967861"/>
                <a:gd name="connsiteY201" fmla="*/ 30734 h 2340761"/>
                <a:gd name="connsiteX202" fmla="*/ 1754950 w 2967861"/>
                <a:gd name="connsiteY202" fmla="*/ 28561 h 2340761"/>
                <a:gd name="connsiteX203" fmla="*/ 1757123 w 2967861"/>
                <a:gd name="connsiteY203" fmla="*/ 25457 h 2340761"/>
                <a:gd name="connsiteX204" fmla="*/ 1760227 w 2967861"/>
                <a:gd name="connsiteY204" fmla="*/ 23283 h 2340761"/>
                <a:gd name="connsiteX205" fmla="*/ 1762401 w 2967861"/>
                <a:gd name="connsiteY205" fmla="*/ 22352 h 2340761"/>
                <a:gd name="connsiteX206" fmla="*/ 1767678 w 2967861"/>
                <a:gd name="connsiteY206" fmla="*/ 20179 h 2340761"/>
                <a:gd name="connsiteX207" fmla="*/ 1766747 w 2967861"/>
                <a:gd name="connsiteY207" fmla="*/ 14901 h 2340761"/>
                <a:gd name="connsiteX208" fmla="*/ 1762711 w 2967861"/>
                <a:gd name="connsiteY208" fmla="*/ 10555 h 2340761"/>
                <a:gd name="connsiteX209" fmla="*/ 1760538 w 2967861"/>
                <a:gd name="connsiteY209" fmla="*/ 7451 h 2340761"/>
                <a:gd name="connsiteX210" fmla="*/ 1759607 w 2967861"/>
                <a:gd name="connsiteY210" fmla="*/ 5278 h 2340761"/>
                <a:gd name="connsiteX211" fmla="*/ 1755571 w 2967861"/>
                <a:gd name="connsiteY211" fmla="*/ 0 h 2340761"/>
                <a:gd name="connsiteX212" fmla="*/ 1735702 w 2967861"/>
                <a:gd name="connsiteY212" fmla="*/ 0 h 2340761"/>
                <a:gd name="connsiteX213" fmla="*/ 1731666 w 2967861"/>
                <a:gd name="connsiteY213" fmla="*/ 18006 h 2340761"/>
                <a:gd name="connsiteX214" fmla="*/ 1721111 w 2967861"/>
                <a:gd name="connsiteY214" fmla="*/ 28561 h 2340761"/>
                <a:gd name="connsiteX215" fmla="*/ 1708693 w 2967861"/>
                <a:gd name="connsiteY215" fmla="*/ 38185 h 2340761"/>
                <a:gd name="connsiteX216" fmla="*/ 1695034 w 2967861"/>
                <a:gd name="connsiteY216" fmla="*/ 45636 h 2340761"/>
                <a:gd name="connsiteX217" fmla="*/ 1679511 w 2967861"/>
                <a:gd name="connsiteY217" fmla="*/ 53086 h 2340761"/>
                <a:gd name="connsiteX218" fmla="*/ 1679511 w 2967861"/>
                <a:gd name="connsiteY218" fmla="*/ 73265 h 2340761"/>
                <a:gd name="connsiteX219" fmla="*/ 1674234 w 2967861"/>
                <a:gd name="connsiteY219" fmla="*/ 73265 h 2340761"/>
                <a:gd name="connsiteX220" fmla="*/ 1668025 w 2967861"/>
                <a:gd name="connsiteY220" fmla="*/ 72334 h 2340761"/>
                <a:gd name="connsiteX221" fmla="*/ 1664921 w 2967861"/>
                <a:gd name="connsiteY221" fmla="*/ 72334 h 2340761"/>
                <a:gd name="connsiteX222" fmla="*/ 1659643 w 2967861"/>
                <a:gd name="connsiteY222" fmla="*/ 70161 h 2340761"/>
                <a:gd name="connsiteX223" fmla="*/ 1653434 w 2967861"/>
                <a:gd name="connsiteY223" fmla="*/ 75438 h 2340761"/>
                <a:gd name="connsiteX224" fmla="*/ 1646294 w 2967861"/>
                <a:gd name="connsiteY224" fmla="*/ 82889 h 2340761"/>
                <a:gd name="connsiteX225" fmla="*/ 1639153 w 2967861"/>
                <a:gd name="connsiteY225" fmla="*/ 88167 h 2340761"/>
                <a:gd name="connsiteX226" fmla="*/ 1632013 w 2967861"/>
                <a:gd name="connsiteY226" fmla="*/ 94376 h 2340761"/>
                <a:gd name="connsiteX227" fmla="*/ 1626736 w 2967861"/>
                <a:gd name="connsiteY227" fmla="*/ 94376 h 2340761"/>
                <a:gd name="connsiteX228" fmla="*/ 1616181 w 2967861"/>
                <a:gd name="connsiteY228" fmla="*/ 94376 h 2340761"/>
                <a:gd name="connsiteX229" fmla="*/ 1601590 w 2967861"/>
                <a:gd name="connsiteY229" fmla="*/ 94376 h 2340761"/>
                <a:gd name="connsiteX230" fmla="*/ 1586999 w 2967861"/>
                <a:gd name="connsiteY230" fmla="*/ 94376 h 2340761"/>
                <a:gd name="connsiteX231" fmla="*/ 1575512 w 2967861"/>
                <a:gd name="connsiteY231" fmla="*/ 94376 h 2340761"/>
                <a:gd name="connsiteX232" fmla="*/ 1572408 w 2967861"/>
                <a:gd name="connsiteY232" fmla="*/ 99653 h 2340761"/>
                <a:gd name="connsiteX233" fmla="*/ 1570235 w 2967861"/>
                <a:gd name="connsiteY233" fmla="*/ 104931 h 2340761"/>
                <a:gd name="connsiteX234" fmla="*/ 1567130 w 2967861"/>
                <a:gd name="connsiteY234" fmla="*/ 110208 h 2340761"/>
                <a:gd name="connsiteX235" fmla="*/ 1564957 w 2967861"/>
                <a:gd name="connsiteY235" fmla="*/ 117659 h 2340761"/>
                <a:gd name="connsiteX236" fmla="*/ 1543226 w 2967861"/>
                <a:gd name="connsiteY236" fmla="*/ 117659 h 2340761"/>
                <a:gd name="connsiteX237" fmla="*/ 1526462 w 2967861"/>
                <a:gd name="connsiteY237" fmla="*/ 123868 h 2340761"/>
                <a:gd name="connsiteX238" fmla="*/ 1511871 w 2967861"/>
                <a:gd name="connsiteY238" fmla="*/ 130077 h 2340761"/>
                <a:gd name="connsiteX239" fmla="*/ 1497280 w 2967861"/>
                <a:gd name="connsiteY239" fmla="*/ 141563 h 2340761"/>
                <a:gd name="connsiteX240" fmla="*/ 1484862 w 2967861"/>
                <a:gd name="connsiteY240" fmla="*/ 152118 h 2340761"/>
                <a:gd name="connsiteX241" fmla="*/ 1468098 w 2967861"/>
                <a:gd name="connsiteY241" fmla="*/ 161742 h 2340761"/>
                <a:gd name="connsiteX242" fmla="*/ 1462821 w 2967861"/>
                <a:gd name="connsiteY242" fmla="*/ 180679 h 2340761"/>
                <a:gd name="connsiteX243" fmla="*/ 1459716 w 2967861"/>
                <a:gd name="connsiteY243" fmla="*/ 198685 h 2340761"/>
                <a:gd name="connsiteX244" fmla="*/ 1455680 w 2967861"/>
                <a:gd name="connsiteY244" fmla="*/ 215760 h 2340761"/>
                <a:gd name="connsiteX245" fmla="*/ 1452576 w 2967861"/>
                <a:gd name="connsiteY245" fmla="*/ 215760 h 2340761"/>
                <a:gd name="connsiteX246" fmla="*/ 1445436 w 2967861"/>
                <a:gd name="connsiteY246" fmla="*/ 198685 h 2340761"/>
                <a:gd name="connsiteX247" fmla="*/ 1419358 w 2967861"/>
                <a:gd name="connsiteY247" fmla="*/ 203963 h 2340761"/>
                <a:gd name="connsiteX248" fmla="*/ 1395454 w 2967861"/>
                <a:gd name="connsiteY248" fmla="*/ 211414 h 2340761"/>
                <a:gd name="connsiteX249" fmla="*/ 1399490 w 2967861"/>
                <a:gd name="connsiteY249" fmla="*/ 233766 h 2340761"/>
                <a:gd name="connsiteX250" fmla="*/ 1404767 w 2967861"/>
                <a:gd name="connsiteY250" fmla="*/ 253945 h 2340761"/>
                <a:gd name="connsiteX251" fmla="*/ 1410045 w 2967861"/>
                <a:gd name="connsiteY251" fmla="*/ 275055 h 2340761"/>
                <a:gd name="connsiteX252" fmla="*/ 1419358 w 2967861"/>
                <a:gd name="connsiteY252" fmla="*/ 290888 h 2340761"/>
                <a:gd name="connsiteX253" fmla="*/ 1431776 w 2967861"/>
                <a:gd name="connsiteY253" fmla="*/ 304547 h 2340761"/>
                <a:gd name="connsiteX254" fmla="*/ 1431776 w 2967861"/>
                <a:gd name="connsiteY254" fmla="*/ 312929 h 2340761"/>
                <a:gd name="connsiteX255" fmla="*/ 1416254 w 2967861"/>
                <a:gd name="connsiteY255" fmla="*/ 302374 h 2340761"/>
                <a:gd name="connsiteX256" fmla="*/ 1399490 w 2967861"/>
                <a:gd name="connsiteY256" fmla="*/ 287473 h 2340761"/>
                <a:gd name="connsiteX257" fmla="*/ 1388934 w 2967861"/>
                <a:gd name="connsiteY257" fmla="*/ 272571 h 2340761"/>
                <a:gd name="connsiteX258" fmla="*/ 1368135 w 2967861"/>
                <a:gd name="connsiteY258" fmla="*/ 272571 h 2340761"/>
                <a:gd name="connsiteX259" fmla="*/ 1352612 w 2967861"/>
                <a:gd name="connsiteY259" fmla="*/ 275676 h 2340761"/>
                <a:gd name="connsiteX260" fmla="*/ 1338953 w 2967861"/>
                <a:gd name="connsiteY260" fmla="*/ 283127 h 2340761"/>
                <a:gd name="connsiteX261" fmla="*/ 1331812 w 2967861"/>
                <a:gd name="connsiteY261" fmla="*/ 274745 h 2340761"/>
                <a:gd name="connsiteX262" fmla="*/ 1328708 w 2967861"/>
                <a:gd name="connsiteY262" fmla="*/ 263258 h 2340761"/>
                <a:gd name="connsiteX263" fmla="*/ 1324672 w 2967861"/>
                <a:gd name="connsiteY263" fmla="*/ 252703 h 2340761"/>
                <a:gd name="connsiteX264" fmla="*/ 1321568 w 2967861"/>
                <a:gd name="connsiteY264" fmla="*/ 250530 h 2340761"/>
                <a:gd name="connsiteX265" fmla="*/ 1321568 w 2967861"/>
                <a:gd name="connsiteY265" fmla="*/ 249909 h 2340761"/>
                <a:gd name="connsiteX266" fmla="*/ 1319394 w 2967861"/>
                <a:gd name="connsiteY266" fmla="*/ 249909 h 2340761"/>
                <a:gd name="connsiteX267" fmla="*/ 1316290 w 2967861"/>
                <a:gd name="connsiteY267" fmla="*/ 249909 h 2340761"/>
                <a:gd name="connsiteX268" fmla="*/ 1312254 w 2967861"/>
                <a:gd name="connsiteY268" fmla="*/ 249909 h 2340761"/>
                <a:gd name="connsiteX269" fmla="*/ 1312254 w 2967861"/>
                <a:gd name="connsiteY269" fmla="*/ 284679 h 2340761"/>
                <a:gd name="connsiteX270" fmla="*/ 1289281 w 2967861"/>
                <a:gd name="connsiteY270" fmla="*/ 305789 h 2340761"/>
                <a:gd name="connsiteX271" fmla="*/ 1294559 w 2967861"/>
                <a:gd name="connsiteY271" fmla="*/ 320691 h 2340761"/>
                <a:gd name="connsiteX272" fmla="*/ 1299837 w 2967861"/>
                <a:gd name="connsiteY272" fmla="*/ 331246 h 2340761"/>
                <a:gd name="connsiteX273" fmla="*/ 1305114 w 2967861"/>
                <a:gd name="connsiteY273" fmla="*/ 343974 h 2340761"/>
                <a:gd name="connsiteX274" fmla="*/ 1309150 w 2967861"/>
                <a:gd name="connsiteY274" fmla="*/ 362911 h 2340761"/>
                <a:gd name="connsiteX275" fmla="*/ 1329018 w 2967861"/>
                <a:gd name="connsiteY275" fmla="*/ 370362 h 2340761"/>
                <a:gd name="connsiteX276" fmla="*/ 1350750 w 2967861"/>
                <a:gd name="connsiteY276" fmla="*/ 378744 h 2340761"/>
                <a:gd name="connsiteX277" fmla="*/ 1368445 w 2967861"/>
                <a:gd name="connsiteY277" fmla="*/ 386195 h 2340761"/>
                <a:gd name="connsiteX278" fmla="*/ 1368445 w 2967861"/>
                <a:gd name="connsiteY278" fmla="*/ 392403 h 2340761"/>
                <a:gd name="connsiteX279" fmla="*/ 1350750 w 2967861"/>
                <a:gd name="connsiteY279" fmla="*/ 386195 h 2340761"/>
                <a:gd name="connsiteX280" fmla="*/ 1332123 w 2967861"/>
                <a:gd name="connsiteY280" fmla="*/ 386195 h 2340761"/>
                <a:gd name="connsiteX281" fmla="*/ 1312254 w 2967861"/>
                <a:gd name="connsiteY281" fmla="*/ 386195 h 2340761"/>
                <a:gd name="connsiteX282" fmla="*/ 1314427 w 2967861"/>
                <a:gd name="connsiteY282" fmla="*/ 401096 h 2340761"/>
                <a:gd name="connsiteX283" fmla="*/ 1316601 w 2967861"/>
                <a:gd name="connsiteY283" fmla="*/ 418170 h 2340761"/>
                <a:gd name="connsiteX284" fmla="*/ 1319705 w 2967861"/>
                <a:gd name="connsiteY284" fmla="*/ 435245 h 2340761"/>
                <a:gd name="connsiteX285" fmla="*/ 1316601 w 2967861"/>
                <a:gd name="connsiteY285" fmla="*/ 453251 h 2340761"/>
                <a:gd name="connsiteX286" fmla="*/ 1310392 w 2967861"/>
                <a:gd name="connsiteY286" fmla="*/ 464737 h 2340761"/>
                <a:gd name="connsiteX287" fmla="*/ 1303251 w 2967861"/>
                <a:gd name="connsiteY287" fmla="*/ 479639 h 2340761"/>
                <a:gd name="connsiteX288" fmla="*/ 1296111 w 2967861"/>
                <a:gd name="connsiteY288" fmla="*/ 492367 h 2340761"/>
                <a:gd name="connsiteX289" fmla="*/ 1293006 w 2967861"/>
                <a:gd name="connsiteY289" fmla="*/ 494540 h 2340761"/>
                <a:gd name="connsiteX290" fmla="*/ 1290833 w 2967861"/>
                <a:gd name="connsiteY290" fmla="*/ 495472 h 2340761"/>
                <a:gd name="connsiteX291" fmla="*/ 1289902 w 2967861"/>
                <a:gd name="connsiteY291" fmla="*/ 497645 h 2340761"/>
                <a:gd name="connsiteX292" fmla="*/ 1269102 w 2967861"/>
                <a:gd name="connsiteY292" fmla="*/ 497645 h 2340761"/>
                <a:gd name="connsiteX293" fmla="*/ 1269102 w 2967861"/>
                <a:gd name="connsiteY293" fmla="*/ 492057 h 2340761"/>
                <a:gd name="connsiteX294" fmla="*/ 1276243 w 2967861"/>
                <a:gd name="connsiteY294" fmla="*/ 489883 h 2340761"/>
                <a:gd name="connsiteX295" fmla="*/ 1282452 w 2967861"/>
                <a:gd name="connsiteY295" fmla="*/ 486779 h 2340761"/>
                <a:gd name="connsiteX296" fmla="*/ 1287729 w 2967861"/>
                <a:gd name="connsiteY296" fmla="*/ 484606 h 2340761"/>
                <a:gd name="connsiteX297" fmla="*/ 1290833 w 2967861"/>
                <a:gd name="connsiteY297" fmla="*/ 480260 h 2340761"/>
                <a:gd name="connsiteX298" fmla="*/ 1296111 w 2967861"/>
                <a:gd name="connsiteY298" fmla="*/ 477155 h 2340761"/>
                <a:gd name="connsiteX299" fmla="*/ 1296111 w 2967861"/>
                <a:gd name="connsiteY299" fmla="*/ 460081 h 2340761"/>
                <a:gd name="connsiteX300" fmla="*/ 1300147 w 2967861"/>
                <a:gd name="connsiteY300" fmla="*/ 447352 h 2340761"/>
                <a:gd name="connsiteX301" fmla="*/ 1305424 w 2967861"/>
                <a:gd name="connsiteY301" fmla="*/ 435866 h 2340761"/>
                <a:gd name="connsiteX302" fmla="*/ 1302320 w 2967861"/>
                <a:gd name="connsiteY302" fmla="*/ 429657 h 2340761"/>
                <a:gd name="connsiteX303" fmla="*/ 1300147 w 2967861"/>
                <a:gd name="connsiteY303" fmla="*/ 423448 h 2340761"/>
                <a:gd name="connsiteX304" fmla="*/ 1296111 w 2967861"/>
                <a:gd name="connsiteY304" fmla="*/ 420344 h 2340761"/>
                <a:gd name="connsiteX305" fmla="*/ 1293006 w 2967861"/>
                <a:gd name="connsiteY305" fmla="*/ 415997 h 2340761"/>
                <a:gd name="connsiteX306" fmla="*/ 1290833 w 2967861"/>
                <a:gd name="connsiteY306" fmla="*/ 412893 h 2340761"/>
                <a:gd name="connsiteX307" fmla="*/ 1289902 w 2967861"/>
                <a:gd name="connsiteY307" fmla="*/ 407615 h 2340761"/>
                <a:gd name="connsiteX308" fmla="*/ 1289902 w 2967861"/>
                <a:gd name="connsiteY308" fmla="*/ 400165 h 2340761"/>
                <a:gd name="connsiteX309" fmla="*/ 1293006 w 2967861"/>
                <a:gd name="connsiteY309" fmla="*/ 390541 h 2340761"/>
                <a:gd name="connsiteX310" fmla="*/ 1296111 w 2967861"/>
                <a:gd name="connsiteY310" fmla="*/ 379054 h 2340761"/>
                <a:gd name="connsiteX311" fmla="*/ 1296111 w 2967861"/>
                <a:gd name="connsiteY311" fmla="*/ 366326 h 2340761"/>
                <a:gd name="connsiteX312" fmla="*/ 1293006 w 2967861"/>
                <a:gd name="connsiteY312" fmla="*/ 355771 h 2340761"/>
                <a:gd name="connsiteX313" fmla="*/ 1289902 w 2967861"/>
                <a:gd name="connsiteY313" fmla="*/ 340870 h 2340761"/>
                <a:gd name="connsiteX314" fmla="*/ 1283693 w 2967861"/>
                <a:gd name="connsiteY314" fmla="*/ 328141 h 2340761"/>
                <a:gd name="connsiteX315" fmla="*/ 1280589 w 2967861"/>
                <a:gd name="connsiteY315" fmla="*/ 318517 h 2340761"/>
                <a:gd name="connsiteX316" fmla="*/ 1282762 w 2967861"/>
                <a:gd name="connsiteY316" fmla="*/ 311067 h 2340761"/>
                <a:gd name="connsiteX317" fmla="*/ 1283693 w 2967861"/>
                <a:gd name="connsiteY317" fmla="*/ 299580 h 2340761"/>
                <a:gd name="connsiteX318" fmla="*/ 1287729 w 2967861"/>
                <a:gd name="connsiteY318" fmla="*/ 286852 h 2340761"/>
                <a:gd name="connsiteX319" fmla="*/ 1290833 w 2967861"/>
                <a:gd name="connsiteY319" fmla="*/ 271951 h 2340761"/>
                <a:gd name="connsiteX320" fmla="*/ 1293006 w 2967861"/>
                <a:gd name="connsiteY320" fmla="*/ 257049 h 2340761"/>
                <a:gd name="connsiteX321" fmla="*/ 1285866 w 2967861"/>
                <a:gd name="connsiteY321" fmla="*/ 249598 h 2340761"/>
                <a:gd name="connsiteX322" fmla="*/ 1280589 w 2967861"/>
                <a:gd name="connsiteY322" fmla="*/ 239975 h 2340761"/>
                <a:gd name="connsiteX323" fmla="*/ 1260720 w 2967861"/>
                <a:gd name="connsiteY323" fmla="*/ 239043 h 2340761"/>
                <a:gd name="connsiteX324" fmla="*/ 1243956 w 2967861"/>
                <a:gd name="connsiteY324" fmla="*/ 239975 h 2340761"/>
                <a:gd name="connsiteX325" fmla="*/ 1234643 w 2967861"/>
                <a:gd name="connsiteY325" fmla="*/ 246184 h 2340761"/>
                <a:gd name="connsiteX326" fmla="*/ 1227502 w 2967861"/>
                <a:gd name="connsiteY326" fmla="*/ 254566 h 2340761"/>
                <a:gd name="connsiteX327" fmla="*/ 1222225 w 2967861"/>
                <a:gd name="connsiteY327" fmla="*/ 266052 h 2340761"/>
                <a:gd name="connsiteX328" fmla="*/ 1218189 w 2967861"/>
                <a:gd name="connsiteY328" fmla="*/ 276607 h 2340761"/>
                <a:gd name="connsiteX329" fmla="*/ 1215085 w 2967861"/>
                <a:gd name="connsiteY329" fmla="*/ 290267 h 2340761"/>
                <a:gd name="connsiteX330" fmla="*/ 1211049 w 2967861"/>
                <a:gd name="connsiteY330" fmla="*/ 300822 h 2340761"/>
                <a:gd name="connsiteX331" fmla="*/ 1203909 w 2967861"/>
                <a:gd name="connsiteY331" fmla="*/ 310446 h 2340761"/>
                <a:gd name="connsiteX332" fmla="*/ 1193353 w 2967861"/>
                <a:gd name="connsiteY332" fmla="*/ 317896 h 2340761"/>
                <a:gd name="connsiteX333" fmla="*/ 1196458 w 2967861"/>
                <a:gd name="connsiteY333" fmla="*/ 338075 h 2340761"/>
                <a:gd name="connsiteX334" fmla="*/ 1198631 w 2967861"/>
                <a:gd name="connsiteY334" fmla="*/ 352977 h 2340761"/>
                <a:gd name="connsiteX335" fmla="*/ 1202667 w 2967861"/>
                <a:gd name="connsiteY335" fmla="*/ 370051 h 2340761"/>
                <a:gd name="connsiteX336" fmla="*/ 1200494 w 2967861"/>
                <a:gd name="connsiteY336" fmla="*/ 392403 h 2340761"/>
                <a:gd name="connsiteX337" fmla="*/ 1217258 w 2967861"/>
                <a:gd name="connsiteY337" fmla="*/ 392403 h 2340761"/>
                <a:gd name="connsiteX338" fmla="*/ 1218189 w 2967861"/>
                <a:gd name="connsiteY338" fmla="*/ 399854 h 2340761"/>
                <a:gd name="connsiteX339" fmla="*/ 1222225 w 2967861"/>
                <a:gd name="connsiteY339" fmla="*/ 405132 h 2340761"/>
                <a:gd name="connsiteX340" fmla="*/ 1224398 w 2967861"/>
                <a:gd name="connsiteY340" fmla="*/ 410409 h 2340761"/>
                <a:gd name="connsiteX341" fmla="*/ 1227502 w 2967861"/>
                <a:gd name="connsiteY341" fmla="*/ 414756 h 2340761"/>
                <a:gd name="connsiteX342" fmla="*/ 1232780 w 2967861"/>
                <a:gd name="connsiteY342" fmla="*/ 420033 h 2340761"/>
                <a:gd name="connsiteX343" fmla="*/ 1231849 w 2967861"/>
                <a:gd name="connsiteY343" fmla="*/ 423138 h 2340761"/>
                <a:gd name="connsiteX344" fmla="*/ 1231849 w 2967861"/>
                <a:gd name="connsiteY344" fmla="*/ 425311 h 2340761"/>
                <a:gd name="connsiteX345" fmla="*/ 1229676 w 2967861"/>
                <a:gd name="connsiteY345" fmla="*/ 427484 h 2340761"/>
                <a:gd name="connsiteX346" fmla="*/ 1220362 w 2967861"/>
                <a:gd name="connsiteY346" fmla="*/ 423138 h 2340761"/>
                <a:gd name="connsiteX347" fmla="*/ 1205771 w 2967861"/>
                <a:gd name="connsiteY347" fmla="*/ 415687 h 2340761"/>
                <a:gd name="connsiteX348" fmla="*/ 1190249 w 2967861"/>
                <a:gd name="connsiteY348" fmla="*/ 402959 h 2340761"/>
                <a:gd name="connsiteX349" fmla="*/ 1171622 w 2967861"/>
                <a:gd name="connsiteY349" fmla="*/ 390230 h 2340761"/>
                <a:gd name="connsiteX350" fmla="*/ 1159204 w 2967861"/>
                <a:gd name="connsiteY350" fmla="*/ 377502 h 2340761"/>
                <a:gd name="connsiteX351" fmla="*/ 1149891 w 2967861"/>
                <a:gd name="connsiteY351" fmla="*/ 366016 h 2340761"/>
                <a:gd name="connsiteX352" fmla="*/ 1142751 w 2967861"/>
                <a:gd name="connsiteY352" fmla="*/ 366016 h 2340761"/>
                <a:gd name="connsiteX353" fmla="*/ 1135611 w 2967861"/>
                <a:gd name="connsiteY353" fmla="*/ 366016 h 2340761"/>
                <a:gd name="connsiteX354" fmla="*/ 1130333 w 2967861"/>
                <a:gd name="connsiteY354" fmla="*/ 363842 h 2340761"/>
                <a:gd name="connsiteX355" fmla="*/ 1126297 w 2967861"/>
                <a:gd name="connsiteY355" fmla="*/ 362911 h 2340761"/>
                <a:gd name="connsiteX356" fmla="*/ 1119157 w 2967861"/>
                <a:gd name="connsiteY356" fmla="*/ 366016 h 2340761"/>
                <a:gd name="connsiteX357" fmla="*/ 1116052 w 2967861"/>
                <a:gd name="connsiteY357" fmla="*/ 368189 h 2340761"/>
                <a:gd name="connsiteX358" fmla="*/ 1112017 w 2967861"/>
                <a:gd name="connsiteY358" fmla="*/ 371293 h 2340761"/>
                <a:gd name="connsiteX359" fmla="*/ 1106739 w 2967861"/>
                <a:gd name="connsiteY359" fmla="*/ 375639 h 2340761"/>
                <a:gd name="connsiteX360" fmla="*/ 1106739 w 2967861"/>
                <a:gd name="connsiteY360" fmla="*/ 383090 h 2340761"/>
                <a:gd name="connsiteX361" fmla="*/ 1106739 w 2967861"/>
                <a:gd name="connsiteY361" fmla="*/ 388368 h 2340761"/>
                <a:gd name="connsiteX362" fmla="*/ 1108912 w 2967861"/>
                <a:gd name="connsiteY362" fmla="*/ 392714 h 2340761"/>
                <a:gd name="connsiteX363" fmla="*/ 1111085 w 2967861"/>
                <a:gd name="connsiteY363" fmla="*/ 395818 h 2340761"/>
                <a:gd name="connsiteX364" fmla="*/ 1114190 w 2967861"/>
                <a:gd name="connsiteY364" fmla="*/ 400165 h 2340761"/>
                <a:gd name="connsiteX365" fmla="*/ 1114190 w 2967861"/>
                <a:gd name="connsiteY365" fmla="*/ 405442 h 2340761"/>
                <a:gd name="connsiteX366" fmla="*/ 1112017 w 2967861"/>
                <a:gd name="connsiteY366" fmla="*/ 410720 h 2340761"/>
                <a:gd name="connsiteX367" fmla="*/ 1112017 w 2967861"/>
                <a:gd name="connsiteY367" fmla="*/ 415066 h 2340761"/>
                <a:gd name="connsiteX368" fmla="*/ 1111085 w 2967861"/>
                <a:gd name="connsiteY368" fmla="*/ 415997 h 2340761"/>
                <a:gd name="connsiteX369" fmla="*/ 1108912 w 2967861"/>
                <a:gd name="connsiteY369" fmla="*/ 420344 h 2340761"/>
                <a:gd name="connsiteX370" fmla="*/ 1106739 w 2967861"/>
                <a:gd name="connsiteY370" fmla="*/ 423448 h 2340761"/>
                <a:gd name="connsiteX371" fmla="*/ 1099599 w 2967861"/>
                <a:gd name="connsiteY371" fmla="*/ 422517 h 2340761"/>
                <a:gd name="connsiteX372" fmla="*/ 1096495 w 2967861"/>
                <a:gd name="connsiteY372" fmla="*/ 422517 h 2340761"/>
                <a:gd name="connsiteX373" fmla="*/ 1094321 w 2967861"/>
                <a:gd name="connsiteY373" fmla="*/ 420344 h 2340761"/>
                <a:gd name="connsiteX374" fmla="*/ 1092148 w 2967861"/>
                <a:gd name="connsiteY374" fmla="*/ 418170 h 2340761"/>
                <a:gd name="connsiteX375" fmla="*/ 1089044 w 2967861"/>
                <a:gd name="connsiteY375" fmla="*/ 415066 h 2340761"/>
                <a:gd name="connsiteX376" fmla="*/ 1086871 w 2967861"/>
                <a:gd name="connsiteY376" fmla="*/ 412893 h 2340761"/>
                <a:gd name="connsiteX377" fmla="*/ 1083766 w 2967861"/>
                <a:gd name="connsiteY377" fmla="*/ 412893 h 2340761"/>
                <a:gd name="connsiteX378" fmla="*/ 1072280 w 2967861"/>
                <a:gd name="connsiteY378" fmla="*/ 415997 h 2340761"/>
                <a:gd name="connsiteX379" fmla="*/ 1061724 w 2967861"/>
                <a:gd name="connsiteY379" fmla="*/ 420344 h 2340761"/>
                <a:gd name="connsiteX380" fmla="*/ 1048065 w 2967861"/>
                <a:gd name="connsiteY380" fmla="*/ 425621 h 2340761"/>
                <a:gd name="connsiteX381" fmla="*/ 1035647 w 2967861"/>
                <a:gd name="connsiteY381" fmla="*/ 430899 h 2340761"/>
                <a:gd name="connsiteX382" fmla="*/ 1030369 w 2967861"/>
                <a:gd name="connsiteY382" fmla="*/ 436176 h 2340761"/>
                <a:gd name="connsiteX383" fmla="*/ 1021056 w 2967861"/>
                <a:gd name="connsiteY383" fmla="*/ 436176 h 2340761"/>
                <a:gd name="connsiteX384" fmla="*/ 1028196 w 2967861"/>
                <a:gd name="connsiteY384" fmla="*/ 425621 h 2340761"/>
                <a:gd name="connsiteX385" fmla="*/ 1035336 w 2967861"/>
                <a:gd name="connsiteY385" fmla="*/ 420344 h 2340761"/>
                <a:gd name="connsiteX386" fmla="*/ 1044650 w 2967861"/>
                <a:gd name="connsiteY386" fmla="*/ 415066 h 2340761"/>
                <a:gd name="connsiteX387" fmla="*/ 1053963 w 2967861"/>
                <a:gd name="connsiteY387" fmla="*/ 407615 h 2340761"/>
                <a:gd name="connsiteX388" fmla="*/ 1040304 w 2967861"/>
                <a:gd name="connsiteY388" fmla="*/ 403269 h 2340761"/>
                <a:gd name="connsiteX389" fmla="*/ 1025713 w 2967861"/>
                <a:gd name="connsiteY389" fmla="*/ 400165 h 2340761"/>
                <a:gd name="connsiteX390" fmla="*/ 1010190 w 2967861"/>
                <a:gd name="connsiteY390" fmla="*/ 400165 h 2340761"/>
                <a:gd name="connsiteX391" fmla="*/ 1008017 w 2967861"/>
                <a:gd name="connsiteY391" fmla="*/ 407615 h 2340761"/>
                <a:gd name="connsiteX392" fmla="*/ 1008017 w 2967861"/>
                <a:gd name="connsiteY392" fmla="*/ 412893 h 2340761"/>
                <a:gd name="connsiteX393" fmla="*/ 1005844 w 2967861"/>
                <a:gd name="connsiteY393" fmla="*/ 415997 h 2340761"/>
                <a:gd name="connsiteX394" fmla="*/ 1003671 w 2967861"/>
                <a:gd name="connsiteY394" fmla="*/ 420344 h 2340761"/>
                <a:gd name="connsiteX395" fmla="*/ 1000567 w 2967861"/>
                <a:gd name="connsiteY395" fmla="*/ 423448 h 2340761"/>
                <a:gd name="connsiteX396" fmla="*/ 1000567 w 2967861"/>
                <a:gd name="connsiteY396" fmla="*/ 427794 h 2340761"/>
                <a:gd name="connsiteX397" fmla="*/ 996531 w 2967861"/>
                <a:gd name="connsiteY397" fmla="*/ 425621 h 2340761"/>
                <a:gd name="connsiteX398" fmla="*/ 995600 w 2967861"/>
                <a:gd name="connsiteY398" fmla="*/ 422517 h 2340761"/>
                <a:gd name="connsiteX399" fmla="*/ 993426 w 2967861"/>
                <a:gd name="connsiteY399" fmla="*/ 420344 h 2340761"/>
                <a:gd name="connsiteX400" fmla="*/ 991253 w 2967861"/>
                <a:gd name="connsiteY400" fmla="*/ 415997 h 2340761"/>
                <a:gd name="connsiteX401" fmla="*/ 990322 w 2967861"/>
                <a:gd name="connsiteY401" fmla="*/ 412893 h 2340761"/>
                <a:gd name="connsiteX402" fmla="*/ 986286 w 2967861"/>
                <a:gd name="connsiteY402" fmla="*/ 410720 h 2340761"/>
                <a:gd name="connsiteX403" fmla="*/ 983182 w 2967861"/>
                <a:gd name="connsiteY403" fmla="*/ 408547 h 2340761"/>
                <a:gd name="connsiteX404" fmla="*/ 981009 w 2967861"/>
                <a:gd name="connsiteY404" fmla="*/ 410720 h 2340761"/>
                <a:gd name="connsiteX405" fmla="*/ 975731 w 2967861"/>
                <a:gd name="connsiteY405" fmla="*/ 410720 h 2340761"/>
                <a:gd name="connsiteX406" fmla="*/ 969522 w 2967861"/>
                <a:gd name="connsiteY406" fmla="*/ 412893 h 2340761"/>
                <a:gd name="connsiteX407" fmla="*/ 957104 w 2967861"/>
                <a:gd name="connsiteY407" fmla="*/ 429967 h 2340761"/>
                <a:gd name="connsiteX408" fmla="*/ 942513 w 2967861"/>
                <a:gd name="connsiteY408" fmla="*/ 443627 h 2340761"/>
                <a:gd name="connsiteX409" fmla="*/ 930095 w 2967861"/>
                <a:gd name="connsiteY409" fmla="*/ 460702 h 2340761"/>
                <a:gd name="connsiteX410" fmla="*/ 932269 w 2967861"/>
                <a:gd name="connsiteY410" fmla="*/ 465979 h 2340761"/>
                <a:gd name="connsiteX411" fmla="*/ 932269 w 2967861"/>
                <a:gd name="connsiteY411" fmla="*/ 470325 h 2340761"/>
                <a:gd name="connsiteX412" fmla="*/ 932269 w 2967861"/>
                <a:gd name="connsiteY412" fmla="*/ 475603 h 2340761"/>
                <a:gd name="connsiteX413" fmla="*/ 932269 w 2967861"/>
                <a:gd name="connsiteY413" fmla="*/ 479949 h 2340761"/>
                <a:gd name="connsiteX414" fmla="*/ 930095 w 2967861"/>
                <a:gd name="connsiteY414" fmla="*/ 485227 h 2340761"/>
                <a:gd name="connsiteX415" fmla="*/ 926060 w 2967861"/>
                <a:gd name="connsiteY415" fmla="*/ 487400 h 2340761"/>
                <a:gd name="connsiteX416" fmla="*/ 925128 w 2967861"/>
                <a:gd name="connsiteY416" fmla="*/ 487400 h 2340761"/>
                <a:gd name="connsiteX417" fmla="*/ 922955 w 2967861"/>
                <a:gd name="connsiteY417" fmla="*/ 488331 h 2340761"/>
                <a:gd name="connsiteX418" fmla="*/ 920782 w 2967861"/>
                <a:gd name="connsiteY418" fmla="*/ 488331 h 2340761"/>
                <a:gd name="connsiteX419" fmla="*/ 915504 w 2967861"/>
                <a:gd name="connsiteY419" fmla="*/ 488331 h 2340761"/>
                <a:gd name="connsiteX420" fmla="*/ 911469 w 2967861"/>
                <a:gd name="connsiteY420" fmla="*/ 487400 h 2340761"/>
                <a:gd name="connsiteX421" fmla="*/ 908364 w 2967861"/>
                <a:gd name="connsiteY421" fmla="*/ 485227 h 2340761"/>
                <a:gd name="connsiteX422" fmla="*/ 906191 w 2967861"/>
                <a:gd name="connsiteY422" fmla="*/ 483054 h 2340761"/>
                <a:gd name="connsiteX423" fmla="*/ 900914 w 2967861"/>
                <a:gd name="connsiteY423" fmla="*/ 480881 h 2340761"/>
                <a:gd name="connsiteX424" fmla="*/ 900914 w 2967861"/>
                <a:gd name="connsiteY424" fmla="*/ 460702 h 2340761"/>
                <a:gd name="connsiteX425" fmla="*/ 908054 w 2967861"/>
                <a:gd name="connsiteY425" fmla="*/ 460702 h 2340761"/>
                <a:gd name="connsiteX426" fmla="*/ 911158 w 2967861"/>
                <a:gd name="connsiteY426" fmla="*/ 458528 h 2340761"/>
                <a:gd name="connsiteX427" fmla="*/ 913331 w 2967861"/>
                <a:gd name="connsiteY427" fmla="*/ 458528 h 2340761"/>
                <a:gd name="connsiteX428" fmla="*/ 917367 w 2967861"/>
                <a:gd name="connsiteY428" fmla="*/ 457597 h 2340761"/>
                <a:gd name="connsiteX429" fmla="*/ 917367 w 2967861"/>
                <a:gd name="connsiteY429" fmla="*/ 447973 h 2340761"/>
                <a:gd name="connsiteX430" fmla="*/ 911158 w 2967861"/>
                <a:gd name="connsiteY430" fmla="*/ 438349 h 2340761"/>
                <a:gd name="connsiteX431" fmla="*/ 904018 w 2967861"/>
                <a:gd name="connsiteY431" fmla="*/ 427794 h 2340761"/>
                <a:gd name="connsiteX432" fmla="*/ 896878 w 2967861"/>
                <a:gd name="connsiteY432" fmla="*/ 420344 h 2340761"/>
                <a:gd name="connsiteX433" fmla="*/ 866765 w 2967861"/>
                <a:gd name="connsiteY433" fmla="*/ 420344 h 2340761"/>
                <a:gd name="connsiteX434" fmla="*/ 873905 w 2967861"/>
                <a:gd name="connsiteY434" fmla="*/ 464737 h 2340761"/>
                <a:gd name="connsiteX435" fmla="*/ 877009 w 2967861"/>
                <a:gd name="connsiteY435" fmla="*/ 504785 h 2340761"/>
                <a:gd name="connsiteX436" fmla="*/ 869869 w 2967861"/>
                <a:gd name="connsiteY436" fmla="*/ 502612 h 2340761"/>
                <a:gd name="connsiteX437" fmla="*/ 862729 w 2967861"/>
                <a:gd name="connsiteY437" fmla="*/ 501680 h 2340761"/>
                <a:gd name="connsiteX438" fmla="*/ 855588 w 2967861"/>
                <a:gd name="connsiteY438" fmla="*/ 499507 h 2340761"/>
                <a:gd name="connsiteX439" fmla="*/ 850311 w 2967861"/>
                <a:gd name="connsiteY439" fmla="*/ 497334 h 2340761"/>
                <a:gd name="connsiteX440" fmla="*/ 840997 w 2967861"/>
                <a:gd name="connsiteY440" fmla="*/ 510062 h 2340761"/>
                <a:gd name="connsiteX441" fmla="*/ 830442 w 2967861"/>
                <a:gd name="connsiteY441" fmla="*/ 521549 h 2340761"/>
                <a:gd name="connsiteX442" fmla="*/ 813678 w 2967861"/>
                <a:gd name="connsiteY442" fmla="*/ 529000 h 2340761"/>
                <a:gd name="connsiteX443" fmla="*/ 815851 w 2967861"/>
                <a:gd name="connsiteY443" fmla="*/ 534277 h 2340761"/>
                <a:gd name="connsiteX444" fmla="*/ 815851 w 2967861"/>
                <a:gd name="connsiteY444" fmla="*/ 537382 h 2340761"/>
                <a:gd name="connsiteX445" fmla="*/ 815851 w 2967861"/>
                <a:gd name="connsiteY445" fmla="*/ 539555 h 2340761"/>
                <a:gd name="connsiteX446" fmla="*/ 818025 w 2967861"/>
                <a:gd name="connsiteY446" fmla="*/ 541728 h 2340761"/>
                <a:gd name="connsiteX447" fmla="*/ 818956 w 2967861"/>
                <a:gd name="connsiteY447" fmla="*/ 543901 h 2340761"/>
                <a:gd name="connsiteX448" fmla="*/ 821129 w 2967861"/>
                <a:gd name="connsiteY448" fmla="*/ 544832 h 2340761"/>
                <a:gd name="connsiteX449" fmla="*/ 821129 w 2967861"/>
                <a:gd name="connsiteY449" fmla="*/ 551041 h 2340761"/>
                <a:gd name="connsiteX450" fmla="*/ 818956 w 2967861"/>
                <a:gd name="connsiteY450" fmla="*/ 556319 h 2340761"/>
                <a:gd name="connsiteX451" fmla="*/ 818025 w 2967861"/>
                <a:gd name="connsiteY451" fmla="*/ 558492 h 2340761"/>
                <a:gd name="connsiteX452" fmla="*/ 815851 w 2967861"/>
                <a:gd name="connsiteY452" fmla="*/ 561596 h 2340761"/>
                <a:gd name="connsiteX453" fmla="*/ 813678 w 2967861"/>
                <a:gd name="connsiteY453" fmla="*/ 565943 h 2340761"/>
                <a:gd name="connsiteX454" fmla="*/ 799087 w 2967861"/>
                <a:gd name="connsiteY454" fmla="*/ 559734 h 2340761"/>
                <a:gd name="connsiteX455" fmla="*/ 786669 w 2967861"/>
                <a:gd name="connsiteY455" fmla="*/ 552283 h 2340761"/>
                <a:gd name="connsiteX456" fmla="*/ 774252 w 2967861"/>
                <a:gd name="connsiteY456" fmla="*/ 544832 h 2340761"/>
                <a:gd name="connsiteX457" fmla="*/ 774252 w 2967861"/>
                <a:gd name="connsiteY457" fmla="*/ 549179 h 2340761"/>
                <a:gd name="connsiteX458" fmla="*/ 767732 w 2967861"/>
                <a:gd name="connsiteY458" fmla="*/ 549179 h 2340761"/>
                <a:gd name="connsiteX459" fmla="*/ 767732 w 2967861"/>
                <a:gd name="connsiteY459" fmla="*/ 559734 h 2340761"/>
                <a:gd name="connsiteX460" fmla="*/ 769906 w 2967861"/>
                <a:gd name="connsiteY460" fmla="*/ 569358 h 2340761"/>
                <a:gd name="connsiteX461" fmla="*/ 772079 w 2967861"/>
                <a:gd name="connsiteY461" fmla="*/ 582086 h 2340761"/>
                <a:gd name="connsiteX462" fmla="*/ 764938 w 2967861"/>
                <a:gd name="connsiteY462" fmla="*/ 581155 h 2340761"/>
                <a:gd name="connsiteX463" fmla="*/ 760903 w 2967861"/>
                <a:gd name="connsiteY463" fmla="*/ 576808 h 2340761"/>
                <a:gd name="connsiteX464" fmla="*/ 755625 w 2967861"/>
                <a:gd name="connsiteY464" fmla="*/ 574635 h 2340761"/>
                <a:gd name="connsiteX465" fmla="*/ 752520 w 2967861"/>
                <a:gd name="connsiteY465" fmla="*/ 569358 h 2340761"/>
                <a:gd name="connsiteX466" fmla="*/ 748485 w 2967861"/>
                <a:gd name="connsiteY466" fmla="*/ 559734 h 2340761"/>
                <a:gd name="connsiteX467" fmla="*/ 745380 w 2967861"/>
                <a:gd name="connsiteY467" fmla="*/ 544832 h 2340761"/>
                <a:gd name="connsiteX468" fmla="*/ 743207 w 2967861"/>
                <a:gd name="connsiteY468" fmla="*/ 526827 h 2340761"/>
                <a:gd name="connsiteX469" fmla="*/ 741034 w 2967861"/>
                <a:gd name="connsiteY469" fmla="*/ 509752 h 2340761"/>
                <a:gd name="connsiteX470" fmla="*/ 738861 w 2967861"/>
                <a:gd name="connsiteY470" fmla="*/ 497024 h 2340761"/>
                <a:gd name="connsiteX471" fmla="*/ 753452 w 2967861"/>
                <a:gd name="connsiteY471" fmla="*/ 502301 h 2340761"/>
                <a:gd name="connsiteX472" fmla="*/ 768043 w 2967861"/>
                <a:gd name="connsiteY472" fmla="*/ 509752 h 2340761"/>
                <a:gd name="connsiteX473" fmla="*/ 784807 w 2967861"/>
                <a:gd name="connsiteY473" fmla="*/ 517203 h 2340761"/>
                <a:gd name="connsiteX474" fmla="*/ 802502 w 2967861"/>
                <a:gd name="connsiteY474" fmla="*/ 517203 h 2340761"/>
                <a:gd name="connsiteX475" fmla="*/ 819266 w 2967861"/>
                <a:gd name="connsiteY475" fmla="*/ 508821 h 2340761"/>
                <a:gd name="connsiteX476" fmla="*/ 831684 w 2967861"/>
                <a:gd name="connsiteY476" fmla="*/ 495161 h 2340761"/>
                <a:gd name="connsiteX477" fmla="*/ 833857 w 2967861"/>
                <a:gd name="connsiteY477" fmla="*/ 479328 h 2340761"/>
                <a:gd name="connsiteX478" fmla="*/ 830753 w 2967861"/>
                <a:gd name="connsiteY478" fmla="*/ 462254 h 2340761"/>
                <a:gd name="connsiteX479" fmla="*/ 819266 w 2967861"/>
                <a:gd name="connsiteY479" fmla="*/ 445179 h 2340761"/>
                <a:gd name="connsiteX480" fmla="*/ 806848 w 2967861"/>
                <a:gd name="connsiteY480" fmla="*/ 429347 h 2340761"/>
                <a:gd name="connsiteX481" fmla="*/ 792258 w 2967861"/>
                <a:gd name="connsiteY481" fmla="*/ 414445 h 2340761"/>
                <a:gd name="connsiteX482" fmla="*/ 777667 w 2967861"/>
                <a:gd name="connsiteY482" fmla="*/ 402959 h 2340761"/>
                <a:gd name="connsiteX483" fmla="*/ 765249 w 2967861"/>
                <a:gd name="connsiteY483" fmla="*/ 395508 h 2340761"/>
                <a:gd name="connsiteX484" fmla="*/ 732031 w 2967861"/>
                <a:gd name="connsiteY484" fmla="*/ 392403 h 2340761"/>
                <a:gd name="connsiteX485" fmla="*/ 726753 w 2967861"/>
                <a:gd name="connsiteY485" fmla="*/ 386195 h 2340761"/>
                <a:gd name="connsiteX486" fmla="*/ 721476 w 2967861"/>
                <a:gd name="connsiteY486" fmla="*/ 380917 h 2340761"/>
                <a:gd name="connsiteX487" fmla="*/ 719303 w 2967861"/>
                <a:gd name="connsiteY487" fmla="*/ 375639 h 2340761"/>
                <a:gd name="connsiteX488" fmla="*/ 717130 w 2967861"/>
                <a:gd name="connsiteY488" fmla="*/ 371293 h 2340761"/>
                <a:gd name="connsiteX489" fmla="*/ 711852 w 2967861"/>
                <a:gd name="connsiteY489" fmla="*/ 371293 h 2340761"/>
                <a:gd name="connsiteX490" fmla="*/ 704712 w 2967861"/>
                <a:gd name="connsiteY490" fmla="*/ 373466 h 2340761"/>
                <a:gd name="connsiteX491" fmla="*/ 692294 w 2967861"/>
                <a:gd name="connsiteY491" fmla="*/ 378744 h 2340761"/>
                <a:gd name="connsiteX492" fmla="*/ 690121 w 2967861"/>
                <a:gd name="connsiteY492" fmla="*/ 375639 h 2340761"/>
                <a:gd name="connsiteX493" fmla="*/ 689190 w 2967861"/>
                <a:gd name="connsiteY493" fmla="*/ 373466 h 2340761"/>
                <a:gd name="connsiteX494" fmla="*/ 687016 w 2967861"/>
                <a:gd name="connsiteY494" fmla="*/ 373466 h 2340761"/>
                <a:gd name="connsiteX495" fmla="*/ 684843 w 2967861"/>
                <a:gd name="connsiteY495" fmla="*/ 370362 h 2340761"/>
                <a:gd name="connsiteX496" fmla="*/ 684843 w 2967861"/>
                <a:gd name="connsiteY496" fmla="*/ 366016 h 2340761"/>
                <a:gd name="connsiteX497" fmla="*/ 687016 w 2967861"/>
                <a:gd name="connsiteY497" fmla="*/ 363842 h 2340761"/>
                <a:gd name="connsiteX498" fmla="*/ 687016 w 2967861"/>
                <a:gd name="connsiteY498" fmla="*/ 362911 h 2340761"/>
                <a:gd name="connsiteX499" fmla="*/ 689190 w 2967861"/>
                <a:gd name="connsiteY499" fmla="*/ 362911 h 2340761"/>
                <a:gd name="connsiteX500" fmla="*/ 690121 w 2967861"/>
                <a:gd name="connsiteY500" fmla="*/ 360738 h 2340761"/>
                <a:gd name="connsiteX501" fmla="*/ 692294 w 2967861"/>
                <a:gd name="connsiteY501" fmla="*/ 358565 h 2340761"/>
                <a:gd name="connsiteX502" fmla="*/ 689190 w 2967861"/>
                <a:gd name="connsiteY502" fmla="*/ 343664 h 2340761"/>
                <a:gd name="connsiteX503" fmla="*/ 682981 w 2967861"/>
                <a:gd name="connsiteY503" fmla="*/ 336213 h 2340761"/>
                <a:gd name="connsiteX504" fmla="*/ 675840 w 2967861"/>
                <a:gd name="connsiteY504" fmla="*/ 334040 h 2340761"/>
                <a:gd name="connsiteX505" fmla="*/ 668700 w 2967861"/>
                <a:gd name="connsiteY505" fmla="*/ 333108 h 2340761"/>
                <a:gd name="connsiteX506" fmla="*/ 660318 w 2967861"/>
                <a:gd name="connsiteY506" fmla="*/ 328762 h 2340761"/>
                <a:gd name="connsiteX507" fmla="*/ 653178 w 2967861"/>
                <a:gd name="connsiteY507" fmla="*/ 321311 h 2340761"/>
                <a:gd name="connsiteX508" fmla="*/ 636414 w 2967861"/>
                <a:gd name="connsiteY508" fmla="*/ 323485 h 2340761"/>
                <a:gd name="connsiteX509" fmla="*/ 619650 w 2967861"/>
                <a:gd name="connsiteY509" fmla="*/ 327831 h 2340761"/>
                <a:gd name="connsiteX510" fmla="*/ 607232 w 2967861"/>
                <a:gd name="connsiteY510" fmla="*/ 330935 h 2340761"/>
                <a:gd name="connsiteX511" fmla="*/ 595745 w 2967861"/>
                <a:gd name="connsiteY511" fmla="*/ 340559 h 2340761"/>
                <a:gd name="connsiteX512" fmla="*/ 589536 w 2967861"/>
                <a:gd name="connsiteY512" fmla="*/ 355460 h 2340761"/>
                <a:gd name="connsiteX513" fmla="*/ 583328 w 2967861"/>
                <a:gd name="connsiteY513" fmla="*/ 351114 h 2340761"/>
                <a:gd name="connsiteX514" fmla="*/ 581465 w 2967861"/>
                <a:gd name="connsiteY514" fmla="*/ 351114 h 2340761"/>
                <a:gd name="connsiteX515" fmla="*/ 579292 w 2967861"/>
                <a:gd name="connsiteY515" fmla="*/ 348941 h 2340761"/>
                <a:gd name="connsiteX516" fmla="*/ 577119 w 2967861"/>
                <a:gd name="connsiteY516" fmla="*/ 348941 h 2340761"/>
                <a:gd name="connsiteX517" fmla="*/ 574014 w 2967861"/>
                <a:gd name="connsiteY517" fmla="*/ 348941 h 2340761"/>
                <a:gd name="connsiteX518" fmla="*/ 569978 w 2967861"/>
                <a:gd name="connsiteY518" fmla="*/ 348941 h 2340761"/>
                <a:gd name="connsiteX519" fmla="*/ 564701 w 2967861"/>
                <a:gd name="connsiteY519" fmla="*/ 348941 h 2340761"/>
                <a:gd name="connsiteX520" fmla="*/ 564701 w 2967861"/>
                <a:gd name="connsiteY520" fmla="*/ 362601 h 2340761"/>
                <a:gd name="connsiteX521" fmla="*/ 560665 w 2967861"/>
                <a:gd name="connsiteY521" fmla="*/ 360428 h 2340761"/>
                <a:gd name="connsiteX522" fmla="*/ 559734 w 2967861"/>
                <a:gd name="connsiteY522" fmla="*/ 360428 h 2340761"/>
                <a:gd name="connsiteX523" fmla="*/ 557561 w 2967861"/>
                <a:gd name="connsiteY523" fmla="*/ 360428 h 2340761"/>
                <a:gd name="connsiteX524" fmla="*/ 555387 w 2967861"/>
                <a:gd name="connsiteY524" fmla="*/ 358254 h 2340761"/>
                <a:gd name="connsiteX525" fmla="*/ 535519 w 2967861"/>
                <a:gd name="connsiteY525" fmla="*/ 363532 h 2340761"/>
                <a:gd name="connsiteX526" fmla="*/ 520928 w 2967861"/>
                <a:gd name="connsiteY526" fmla="*/ 375019 h 2340761"/>
                <a:gd name="connsiteX527" fmla="*/ 511615 w 2967861"/>
                <a:gd name="connsiteY527" fmla="*/ 392093 h 2340761"/>
                <a:gd name="connsiteX528" fmla="*/ 494850 w 2967861"/>
                <a:gd name="connsiteY528" fmla="*/ 392093 h 2340761"/>
                <a:gd name="connsiteX529" fmla="*/ 494850 w 2967861"/>
                <a:gd name="connsiteY529" fmla="*/ 406994 h 2340761"/>
                <a:gd name="connsiteX530" fmla="*/ 479328 w 2967861"/>
                <a:gd name="connsiteY530" fmla="*/ 415377 h 2340761"/>
                <a:gd name="connsiteX531" fmla="*/ 466910 w 2967861"/>
                <a:gd name="connsiteY531" fmla="*/ 430278 h 2340761"/>
                <a:gd name="connsiteX532" fmla="*/ 453251 w 2967861"/>
                <a:gd name="connsiteY532" fmla="*/ 452630 h 2340761"/>
                <a:gd name="connsiteX533" fmla="*/ 442696 w 2967861"/>
                <a:gd name="connsiteY533" fmla="*/ 476845 h 2340761"/>
                <a:gd name="connsiteX534" fmla="*/ 431209 w 2967861"/>
                <a:gd name="connsiteY534" fmla="*/ 501060 h 2340761"/>
                <a:gd name="connsiteX535" fmla="*/ 420654 w 2967861"/>
                <a:gd name="connsiteY535" fmla="*/ 524343 h 2340761"/>
                <a:gd name="connsiteX536" fmla="*/ 408236 w 2967861"/>
                <a:gd name="connsiteY536" fmla="*/ 544522 h 2340761"/>
                <a:gd name="connsiteX537" fmla="*/ 394577 w 2967861"/>
                <a:gd name="connsiteY537" fmla="*/ 561596 h 2340761"/>
                <a:gd name="connsiteX538" fmla="*/ 396750 w 2967861"/>
                <a:gd name="connsiteY538" fmla="*/ 565943 h 2340761"/>
                <a:gd name="connsiteX539" fmla="*/ 396750 w 2967861"/>
                <a:gd name="connsiteY539" fmla="*/ 569047 h 2340761"/>
                <a:gd name="connsiteX540" fmla="*/ 396750 w 2967861"/>
                <a:gd name="connsiteY540" fmla="*/ 571220 h 2340761"/>
                <a:gd name="connsiteX541" fmla="*/ 398923 w 2967861"/>
                <a:gd name="connsiteY541" fmla="*/ 571220 h 2340761"/>
                <a:gd name="connsiteX542" fmla="*/ 401096 w 2967861"/>
                <a:gd name="connsiteY542" fmla="*/ 571220 h 2340761"/>
                <a:gd name="connsiteX543" fmla="*/ 404200 w 2967861"/>
                <a:gd name="connsiteY543" fmla="*/ 573393 h 2340761"/>
                <a:gd name="connsiteX544" fmla="*/ 394887 w 2967861"/>
                <a:gd name="connsiteY544" fmla="*/ 581775 h 2340761"/>
                <a:gd name="connsiteX545" fmla="*/ 384332 w 2967861"/>
                <a:gd name="connsiteY545" fmla="*/ 586122 h 2340761"/>
                <a:gd name="connsiteX546" fmla="*/ 371914 w 2967861"/>
                <a:gd name="connsiteY546" fmla="*/ 593572 h 2340761"/>
                <a:gd name="connsiteX547" fmla="*/ 369741 w 2967861"/>
                <a:gd name="connsiteY547" fmla="*/ 596677 h 2340761"/>
                <a:gd name="connsiteX548" fmla="*/ 367568 w 2967861"/>
                <a:gd name="connsiteY548" fmla="*/ 602886 h 2340761"/>
                <a:gd name="connsiteX549" fmla="*/ 366636 w 2967861"/>
                <a:gd name="connsiteY549" fmla="*/ 605990 h 2340761"/>
                <a:gd name="connsiteX550" fmla="*/ 364463 w 2967861"/>
                <a:gd name="connsiteY550" fmla="*/ 610336 h 2340761"/>
                <a:gd name="connsiteX551" fmla="*/ 360427 w 2967861"/>
                <a:gd name="connsiteY551" fmla="*/ 613441 h 2340761"/>
                <a:gd name="connsiteX552" fmla="*/ 359496 w 2967861"/>
                <a:gd name="connsiteY552" fmla="*/ 611268 h 2340761"/>
                <a:gd name="connsiteX553" fmla="*/ 357323 w 2967861"/>
                <a:gd name="connsiteY553" fmla="*/ 610336 h 2340761"/>
                <a:gd name="connsiteX554" fmla="*/ 355150 w 2967861"/>
                <a:gd name="connsiteY554" fmla="*/ 608163 h 2340761"/>
                <a:gd name="connsiteX555" fmla="*/ 352045 w 2967861"/>
                <a:gd name="connsiteY555" fmla="*/ 605990 h 2340761"/>
                <a:gd name="connsiteX556" fmla="*/ 345836 w 2967861"/>
                <a:gd name="connsiteY556" fmla="*/ 611268 h 2340761"/>
                <a:gd name="connsiteX557" fmla="*/ 340559 w 2967861"/>
                <a:gd name="connsiteY557" fmla="*/ 617477 h 2340761"/>
                <a:gd name="connsiteX558" fmla="*/ 335281 w 2967861"/>
                <a:gd name="connsiteY558" fmla="*/ 622754 h 2340761"/>
                <a:gd name="connsiteX559" fmla="*/ 331246 w 2967861"/>
                <a:gd name="connsiteY559" fmla="*/ 625859 h 2340761"/>
                <a:gd name="connsiteX560" fmla="*/ 325968 w 2967861"/>
                <a:gd name="connsiteY560" fmla="*/ 640760 h 2340761"/>
                <a:gd name="connsiteX561" fmla="*/ 323795 w 2967861"/>
                <a:gd name="connsiteY561" fmla="*/ 652247 h 2340761"/>
                <a:gd name="connsiteX562" fmla="*/ 320690 w 2967861"/>
                <a:gd name="connsiteY562" fmla="*/ 660629 h 2340761"/>
                <a:gd name="connsiteX563" fmla="*/ 311377 w 2967861"/>
                <a:gd name="connsiteY563" fmla="*/ 670252 h 2340761"/>
                <a:gd name="connsiteX564" fmla="*/ 313550 w 2967861"/>
                <a:gd name="connsiteY564" fmla="*/ 692605 h 2340761"/>
                <a:gd name="connsiteX565" fmla="*/ 316655 w 2967861"/>
                <a:gd name="connsiteY565" fmla="*/ 709679 h 2340761"/>
                <a:gd name="connsiteX566" fmla="*/ 320690 w 2967861"/>
                <a:gd name="connsiteY566" fmla="*/ 724581 h 2340761"/>
                <a:gd name="connsiteX567" fmla="*/ 322864 w 2967861"/>
                <a:gd name="connsiteY567" fmla="*/ 742586 h 2340761"/>
                <a:gd name="connsiteX568" fmla="*/ 323795 w 2967861"/>
                <a:gd name="connsiteY568" fmla="*/ 764938 h 2340761"/>
                <a:gd name="connsiteX569" fmla="*/ 327831 w 2967861"/>
                <a:gd name="connsiteY569" fmla="*/ 764938 h 2340761"/>
                <a:gd name="connsiteX570" fmla="*/ 330004 w 2967861"/>
                <a:gd name="connsiteY570" fmla="*/ 767112 h 2340761"/>
                <a:gd name="connsiteX571" fmla="*/ 330935 w 2967861"/>
                <a:gd name="connsiteY571" fmla="*/ 767112 h 2340761"/>
                <a:gd name="connsiteX572" fmla="*/ 333108 w 2967861"/>
                <a:gd name="connsiteY572" fmla="*/ 767112 h 2340761"/>
                <a:gd name="connsiteX573" fmla="*/ 335281 w 2967861"/>
                <a:gd name="connsiteY573" fmla="*/ 769285 h 2340761"/>
                <a:gd name="connsiteX574" fmla="*/ 352977 w 2967861"/>
                <a:gd name="connsiteY574" fmla="*/ 764938 h 2340761"/>
                <a:gd name="connsiteX575" fmla="*/ 364463 w 2967861"/>
                <a:gd name="connsiteY575" fmla="*/ 759661 h 2340761"/>
                <a:gd name="connsiteX576" fmla="*/ 375018 w 2967861"/>
                <a:gd name="connsiteY576" fmla="*/ 752210 h 2340761"/>
                <a:gd name="connsiteX577" fmla="*/ 384332 w 2967861"/>
                <a:gd name="connsiteY577" fmla="*/ 742586 h 2340761"/>
                <a:gd name="connsiteX578" fmla="*/ 398923 w 2967861"/>
                <a:gd name="connsiteY578" fmla="*/ 735136 h 2340761"/>
                <a:gd name="connsiteX579" fmla="*/ 409478 w 2967861"/>
                <a:gd name="connsiteY579" fmla="*/ 762765 h 2340761"/>
                <a:gd name="connsiteX580" fmla="*/ 415687 w 2967861"/>
                <a:gd name="connsiteY580" fmla="*/ 786980 h 2340761"/>
                <a:gd name="connsiteX581" fmla="*/ 424069 w 2967861"/>
                <a:gd name="connsiteY581" fmla="*/ 809332 h 2340761"/>
                <a:gd name="connsiteX582" fmla="*/ 438660 w 2967861"/>
                <a:gd name="connsiteY582" fmla="*/ 829511 h 2340761"/>
                <a:gd name="connsiteX583" fmla="*/ 438660 w 2967861"/>
                <a:gd name="connsiteY583" fmla="*/ 833857 h 2340761"/>
                <a:gd name="connsiteX584" fmla="*/ 444869 w 2967861"/>
                <a:gd name="connsiteY584" fmla="*/ 833857 h 2340761"/>
                <a:gd name="connsiteX585" fmla="*/ 453251 w 2967861"/>
                <a:gd name="connsiteY585" fmla="*/ 818956 h 2340761"/>
                <a:gd name="connsiteX586" fmla="*/ 462564 w 2967861"/>
                <a:gd name="connsiteY586" fmla="*/ 807470 h 2340761"/>
                <a:gd name="connsiteX587" fmla="*/ 474051 w 2967861"/>
                <a:gd name="connsiteY587" fmla="*/ 796914 h 2340761"/>
                <a:gd name="connsiteX588" fmla="*/ 481191 w 2967861"/>
                <a:gd name="connsiteY588" fmla="*/ 784186 h 2340761"/>
                <a:gd name="connsiteX589" fmla="*/ 488331 w 2967861"/>
                <a:gd name="connsiteY589" fmla="*/ 767112 h 2340761"/>
                <a:gd name="connsiteX590" fmla="*/ 491436 w 2967861"/>
                <a:gd name="connsiteY590" fmla="*/ 744759 h 2340761"/>
                <a:gd name="connsiteX591" fmla="*/ 515340 w 2967861"/>
                <a:gd name="connsiteY591" fmla="*/ 735136 h 2340761"/>
                <a:gd name="connsiteX592" fmla="*/ 516271 w 2967861"/>
                <a:gd name="connsiteY592" fmla="*/ 734204 h 2340761"/>
                <a:gd name="connsiteX593" fmla="*/ 516271 w 2967861"/>
                <a:gd name="connsiteY593" fmla="*/ 729858 h 2340761"/>
                <a:gd name="connsiteX594" fmla="*/ 518444 w 2967861"/>
                <a:gd name="connsiteY594" fmla="*/ 727685 h 2340761"/>
                <a:gd name="connsiteX595" fmla="*/ 518444 w 2967861"/>
                <a:gd name="connsiteY595" fmla="*/ 726754 h 2340761"/>
                <a:gd name="connsiteX596" fmla="*/ 520618 w 2967861"/>
                <a:gd name="connsiteY596" fmla="*/ 724581 h 2340761"/>
                <a:gd name="connsiteX597" fmla="*/ 522791 w 2967861"/>
                <a:gd name="connsiteY597" fmla="*/ 722407 h 2340761"/>
                <a:gd name="connsiteX598" fmla="*/ 528068 w 2967861"/>
                <a:gd name="connsiteY598" fmla="*/ 720234 h 2340761"/>
                <a:gd name="connsiteX599" fmla="*/ 524032 w 2967861"/>
                <a:gd name="connsiteY599" fmla="*/ 704402 h 2340761"/>
                <a:gd name="connsiteX600" fmla="*/ 516892 w 2967861"/>
                <a:gd name="connsiteY600" fmla="*/ 690742 h 2340761"/>
                <a:gd name="connsiteX601" fmla="*/ 506337 w 2967861"/>
                <a:gd name="connsiteY601" fmla="*/ 680187 h 2340761"/>
                <a:gd name="connsiteX602" fmla="*/ 494850 w 2967861"/>
                <a:gd name="connsiteY602" fmla="*/ 670563 h 2340761"/>
                <a:gd name="connsiteX603" fmla="*/ 501059 w 2967861"/>
                <a:gd name="connsiteY603" fmla="*/ 645106 h 2340761"/>
                <a:gd name="connsiteX604" fmla="*/ 509441 w 2967861"/>
                <a:gd name="connsiteY604" fmla="*/ 622754 h 2340761"/>
                <a:gd name="connsiteX605" fmla="*/ 523101 w 2967861"/>
                <a:gd name="connsiteY605" fmla="*/ 603817 h 2340761"/>
                <a:gd name="connsiteX606" fmla="*/ 537692 w 2967861"/>
                <a:gd name="connsiteY606" fmla="*/ 587984 h 2340761"/>
                <a:gd name="connsiteX607" fmla="*/ 550110 w 2967861"/>
                <a:gd name="connsiteY607" fmla="*/ 570910 h 2340761"/>
                <a:gd name="connsiteX608" fmla="*/ 559423 w 2967861"/>
                <a:gd name="connsiteY608" fmla="*/ 550731 h 2340761"/>
                <a:gd name="connsiteX609" fmla="*/ 564701 w 2967861"/>
                <a:gd name="connsiteY609" fmla="*/ 524343 h 2340761"/>
                <a:gd name="connsiteX610" fmla="*/ 581465 w 2967861"/>
                <a:gd name="connsiteY610" fmla="*/ 523412 h 2340761"/>
                <a:gd name="connsiteX611" fmla="*/ 595125 w 2967861"/>
                <a:gd name="connsiteY611" fmla="*/ 521238 h 2340761"/>
                <a:gd name="connsiteX612" fmla="*/ 601334 w 2967861"/>
                <a:gd name="connsiteY612" fmla="*/ 526516 h 2340761"/>
                <a:gd name="connsiteX613" fmla="*/ 606611 w 2967861"/>
                <a:gd name="connsiteY613" fmla="*/ 531794 h 2340761"/>
                <a:gd name="connsiteX614" fmla="*/ 611889 w 2967861"/>
                <a:gd name="connsiteY614" fmla="*/ 537071 h 2340761"/>
                <a:gd name="connsiteX615" fmla="*/ 602575 w 2967861"/>
                <a:gd name="connsiteY615" fmla="*/ 554146 h 2340761"/>
                <a:gd name="connsiteX616" fmla="*/ 590157 w 2967861"/>
                <a:gd name="connsiteY616" fmla="*/ 569047 h 2340761"/>
                <a:gd name="connsiteX617" fmla="*/ 575566 w 2967861"/>
                <a:gd name="connsiteY617" fmla="*/ 583949 h 2340761"/>
                <a:gd name="connsiteX618" fmla="*/ 560976 w 2967861"/>
                <a:gd name="connsiteY618" fmla="*/ 596677 h 2340761"/>
                <a:gd name="connsiteX619" fmla="*/ 552593 w 2967861"/>
                <a:gd name="connsiteY619" fmla="*/ 615614 h 2340761"/>
                <a:gd name="connsiteX620" fmla="*/ 550420 w 2967861"/>
                <a:gd name="connsiteY620" fmla="*/ 628342 h 2340761"/>
                <a:gd name="connsiteX621" fmla="*/ 552593 w 2967861"/>
                <a:gd name="connsiteY621" fmla="*/ 643244 h 2340761"/>
                <a:gd name="connsiteX622" fmla="*/ 553525 w 2967861"/>
                <a:gd name="connsiteY622" fmla="*/ 655972 h 2340761"/>
                <a:gd name="connsiteX623" fmla="*/ 552593 w 2967861"/>
                <a:gd name="connsiteY623" fmla="*/ 667458 h 2340761"/>
                <a:gd name="connsiteX624" fmla="*/ 553525 w 2967861"/>
                <a:gd name="connsiteY624" fmla="*/ 682360 h 2340761"/>
                <a:gd name="connsiteX625" fmla="*/ 557561 w 2967861"/>
                <a:gd name="connsiteY625" fmla="*/ 690742 h 2340761"/>
                <a:gd name="connsiteX626" fmla="*/ 562838 w 2967861"/>
                <a:gd name="connsiteY626" fmla="*/ 698193 h 2340761"/>
                <a:gd name="connsiteX627" fmla="*/ 568116 w 2967861"/>
                <a:gd name="connsiteY627" fmla="*/ 705643 h 2340761"/>
                <a:gd name="connsiteX628" fmla="*/ 572152 w 2967861"/>
                <a:gd name="connsiteY628" fmla="*/ 715267 h 2340761"/>
                <a:gd name="connsiteX629" fmla="*/ 593883 w 2967861"/>
                <a:gd name="connsiteY629" fmla="*/ 712163 h 2340761"/>
                <a:gd name="connsiteX630" fmla="*/ 613751 w 2967861"/>
                <a:gd name="connsiteY630" fmla="*/ 705954 h 2340761"/>
                <a:gd name="connsiteX631" fmla="*/ 631447 w 2967861"/>
                <a:gd name="connsiteY631" fmla="*/ 697572 h 2340761"/>
                <a:gd name="connsiteX632" fmla="*/ 638587 w 2967861"/>
                <a:gd name="connsiteY632" fmla="*/ 697572 h 2340761"/>
                <a:gd name="connsiteX633" fmla="*/ 644796 w 2967861"/>
                <a:gd name="connsiteY633" fmla="*/ 698503 h 2340761"/>
                <a:gd name="connsiteX634" fmla="*/ 647900 w 2967861"/>
                <a:gd name="connsiteY634" fmla="*/ 700676 h 2340761"/>
                <a:gd name="connsiteX635" fmla="*/ 653178 w 2967861"/>
                <a:gd name="connsiteY635" fmla="*/ 702849 h 2340761"/>
                <a:gd name="connsiteX636" fmla="*/ 659387 w 2967861"/>
                <a:gd name="connsiteY636" fmla="*/ 705022 h 2340761"/>
                <a:gd name="connsiteX637" fmla="*/ 652246 w 2967861"/>
                <a:gd name="connsiteY637" fmla="*/ 715578 h 2340761"/>
                <a:gd name="connsiteX638" fmla="*/ 642933 w 2967861"/>
                <a:gd name="connsiteY638" fmla="*/ 719924 h 2340761"/>
                <a:gd name="connsiteX639" fmla="*/ 633620 w 2967861"/>
                <a:gd name="connsiteY639" fmla="*/ 717751 h 2340761"/>
                <a:gd name="connsiteX640" fmla="*/ 621202 w 2967861"/>
                <a:gd name="connsiteY640" fmla="*/ 715578 h 2340761"/>
                <a:gd name="connsiteX641" fmla="*/ 608784 w 2967861"/>
                <a:gd name="connsiteY641" fmla="*/ 715578 h 2340761"/>
                <a:gd name="connsiteX642" fmla="*/ 601644 w 2967861"/>
                <a:gd name="connsiteY642" fmla="*/ 719924 h 2340761"/>
                <a:gd name="connsiteX643" fmla="*/ 595435 w 2967861"/>
                <a:gd name="connsiteY643" fmla="*/ 723028 h 2340761"/>
                <a:gd name="connsiteX644" fmla="*/ 589226 w 2967861"/>
                <a:gd name="connsiteY644" fmla="*/ 727375 h 2340761"/>
                <a:gd name="connsiteX645" fmla="*/ 579913 w 2967861"/>
                <a:gd name="connsiteY645" fmla="*/ 728306 h 2340761"/>
                <a:gd name="connsiteX646" fmla="*/ 583017 w 2967861"/>
                <a:gd name="connsiteY646" fmla="*/ 745380 h 2340761"/>
                <a:gd name="connsiteX647" fmla="*/ 585190 w 2967861"/>
                <a:gd name="connsiteY647" fmla="*/ 755004 h 2340761"/>
                <a:gd name="connsiteX648" fmla="*/ 589226 w 2967861"/>
                <a:gd name="connsiteY648" fmla="*/ 762455 h 2340761"/>
                <a:gd name="connsiteX649" fmla="*/ 590157 w 2967861"/>
                <a:gd name="connsiteY649" fmla="*/ 773010 h 2340761"/>
                <a:gd name="connsiteX650" fmla="*/ 592331 w 2967861"/>
                <a:gd name="connsiteY650" fmla="*/ 790085 h 2340761"/>
                <a:gd name="connsiteX651" fmla="*/ 587053 w 2967861"/>
                <a:gd name="connsiteY651" fmla="*/ 787911 h 2340761"/>
                <a:gd name="connsiteX652" fmla="*/ 581775 w 2967861"/>
                <a:gd name="connsiteY652" fmla="*/ 785738 h 2340761"/>
                <a:gd name="connsiteX653" fmla="*/ 579602 w 2967861"/>
                <a:gd name="connsiteY653" fmla="*/ 784807 h 2340761"/>
                <a:gd name="connsiteX654" fmla="*/ 577429 w 2967861"/>
                <a:gd name="connsiteY654" fmla="*/ 780461 h 2340761"/>
                <a:gd name="connsiteX655" fmla="*/ 575256 w 2967861"/>
                <a:gd name="connsiteY655" fmla="*/ 777356 h 2340761"/>
                <a:gd name="connsiteX656" fmla="*/ 572152 w 2967861"/>
                <a:gd name="connsiteY656" fmla="*/ 773010 h 2340761"/>
                <a:gd name="connsiteX657" fmla="*/ 572152 w 2967861"/>
                <a:gd name="connsiteY657" fmla="*/ 769906 h 2340761"/>
                <a:gd name="connsiteX658" fmla="*/ 566874 w 2967861"/>
                <a:gd name="connsiteY658" fmla="*/ 770837 h 2340761"/>
                <a:gd name="connsiteX659" fmla="*/ 562838 w 2967861"/>
                <a:gd name="connsiteY659" fmla="*/ 773010 h 2340761"/>
                <a:gd name="connsiteX660" fmla="*/ 559734 w 2967861"/>
                <a:gd name="connsiteY660" fmla="*/ 777356 h 2340761"/>
                <a:gd name="connsiteX661" fmla="*/ 555698 w 2967861"/>
                <a:gd name="connsiteY661" fmla="*/ 778288 h 2340761"/>
                <a:gd name="connsiteX662" fmla="*/ 552593 w 2967861"/>
                <a:gd name="connsiteY662" fmla="*/ 782634 h 2340761"/>
                <a:gd name="connsiteX663" fmla="*/ 548558 w 2967861"/>
                <a:gd name="connsiteY663" fmla="*/ 808090 h 2340761"/>
                <a:gd name="connsiteX664" fmla="*/ 548558 w 2967861"/>
                <a:gd name="connsiteY664" fmla="*/ 839756 h 2340761"/>
                <a:gd name="connsiteX665" fmla="*/ 543280 w 2967861"/>
                <a:gd name="connsiteY665" fmla="*/ 841929 h 2340761"/>
                <a:gd name="connsiteX666" fmla="*/ 539244 w 2967861"/>
                <a:gd name="connsiteY666" fmla="*/ 841929 h 2340761"/>
                <a:gd name="connsiteX667" fmla="*/ 536140 w 2967861"/>
                <a:gd name="connsiteY667" fmla="*/ 842860 h 2340761"/>
                <a:gd name="connsiteX668" fmla="*/ 532104 w 2967861"/>
                <a:gd name="connsiteY668" fmla="*/ 847207 h 2340761"/>
                <a:gd name="connsiteX669" fmla="*/ 531173 w 2967861"/>
                <a:gd name="connsiteY669" fmla="*/ 849380 h 2340761"/>
                <a:gd name="connsiteX670" fmla="*/ 528999 w 2967861"/>
                <a:gd name="connsiteY670" fmla="*/ 854657 h 2340761"/>
                <a:gd name="connsiteX671" fmla="*/ 509131 w 2967861"/>
                <a:gd name="connsiteY671" fmla="*/ 850311 h 2340761"/>
                <a:gd name="connsiteX672" fmla="*/ 494540 w 2967861"/>
                <a:gd name="connsiteY672" fmla="*/ 849380 h 2340761"/>
                <a:gd name="connsiteX673" fmla="*/ 485227 w 2967861"/>
                <a:gd name="connsiteY673" fmla="*/ 852484 h 2340761"/>
                <a:gd name="connsiteX674" fmla="*/ 478086 w 2967861"/>
                <a:gd name="connsiteY674" fmla="*/ 856830 h 2340761"/>
                <a:gd name="connsiteX675" fmla="*/ 472809 w 2967861"/>
                <a:gd name="connsiteY675" fmla="*/ 862108 h 2340761"/>
                <a:gd name="connsiteX676" fmla="*/ 463495 w 2967861"/>
                <a:gd name="connsiteY676" fmla="*/ 867386 h 2340761"/>
                <a:gd name="connsiteX677" fmla="*/ 452940 w 2967861"/>
                <a:gd name="connsiteY677" fmla="*/ 871732 h 2340761"/>
                <a:gd name="connsiteX678" fmla="*/ 443627 w 2967861"/>
                <a:gd name="connsiteY678" fmla="*/ 871732 h 2340761"/>
                <a:gd name="connsiteX679" fmla="*/ 436487 w 2967861"/>
                <a:gd name="connsiteY679" fmla="*/ 865523 h 2340761"/>
                <a:gd name="connsiteX680" fmla="*/ 431209 w 2967861"/>
                <a:gd name="connsiteY680" fmla="*/ 862418 h 2340761"/>
                <a:gd name="connsiteX681" fmla="*/ 423138 w 2967861"/>
                <a:gd name="connsiteY681" fmla="*/ 862418 h 2340761"/>
                <a:gd name="connsiteX682" fmla="*/ 411651 w 2967861"/>
                <a:gd name="connsiteY682" fmla="*/ 867696 h 2340761"/>
                <a:gd name="connsiteX683" fmla="*/ 406373 w 2967861"/>
                <a:gd name="connsiteY683" fmla="*/ 864592 h 2340761"/>
                <a:gd name="connsiteX684" fmla="*/ 402338 w 2967861"/>
                <a:gd name="connsiteY684" fmla="*/ 862418 h 2340761"/>
                <a:gd name="connsiteX685" fmla="*/ 401406 w 2967861"/>
                <a:gd name="connsiteY685" fmla="*/ 860245 h 2340761"/>
                <a:gd name="connsiteX686" fmla="*/ 397371 w 2967861"/>
                <a:gd name="connsiteY686" fmla="*/ 858072 h 2340761"/>
                <a:gd name="connsiteX687" fmla="*/ 392093 w 2967861"/>
                <a:gd name="connsiteY687" fmla="*/ 854968 h 2340761"/>
                <a:gd name="connsiteX688" fmla="*/ 392093 w 2967861"/>
                <a:gd name="connsiteY688" fmla="*/ 842239 h 2340761"/>
                <a:gd name="connsiteX689" fmla="*/ 394266 w 2967861"/>
                <a:gd name="connsiteY689" fmla="*/ 825165 h 2340761"/>
                <a:gd name="connsiteX690" fmla="*/ 395197 w 2967861"/>
                <a:gd name="connsiteY690" fmla="*/ 807159 h 2340761"/>
                <a:gd name="connsiteX691" fmla="*/ 397371 w 2967861"/>
                <a:gd name="connsiteY691" fmla="*/ 793500 h 2340761"/>
                <a:gd name="connsiteX692" fmla="*/ 399544 w 2967861"/>
                <a:gd name="connsiteY692" fmla="*/ 786049 h 2340761"/>
                <a:gd name="connsiteX693" fmla="*/ 399544 w 2967861"/>
                <a:gd name="connsiteY693" fmla="*/ 777667 h 2340761"/>
                <a:gd name="connsiteX694" fmla="*/ 387126 w 2967861"/>
                <a:gd name="connsiteY694" fmla="*/ 780771 h 2340761"/>
                <a:gd name="connsiteX695" fmla="*/ 375639 w 2967861"/>
                <a:gd name="connsiteY695" fmla="*/ 785117 h 2340761"/>
                <a:gd name="connsiteX696" fmla="*/ 360117 w 2967861"/>
                <a:gd name="connsiteY696" fmla="*/ 786049 h 2340761"/>
                <a:gd name="connsiteX697" fmla="*/ 361048 w 2967861"/>
                <a:gd name="connsiteY697" fmla="*/ 803123 h 2340761"/>
                <a:gd name="connsiteX698" fmla="*/ 361048 w 2967861"/>
                <a:gd name="connsiteY698" fmla="*/ 823302 h 2340761"/>
                <a:gd name="connsiteX699" fmla="*/ 365084 w 2967861"/>
                <a:gd name="connsiteY699" fmla="*/ 845654 h 2340761"/>
                <a:gd name="connsiteX700" fmla="*/ 372224 w 2967861"/>
                <a:gd name="connsiteY700" fmla="*/ 864592 h 2340761"/>
                <a:gd name="connsiteX701" fmla="*/ 370051 w 2967861"/>
                <a:gd name="connsiteY701" fmla="*/ 865523 h 2340761"/>
                <a:gd name="connsiteX702" fmla="*/ 370051 w 2967861"/>
                <a:gd name="connsiteY702" fmla="*/ 867696 h 2340761"/>
                <a:gd name="connsiteX703" fmla="*/ 370051 w 2967861"/>
                <a:gd name="connsiteY703" fmla="*/ 869869 h 2340761"/>
                <a:gd name="connsiteX704" fmla="*/ 367878 w 2967861"/>
                <a:gd name="connsiteY704" fmla="*/ 872042 h 2340761"/>
                <a:gd name="connsiteX705" fmla="*/ 353287 w 2967861"/>
                <a:gd name="connsiteY705" fmla="*/ 877320 h 2340761"/>
                <a:gd name="connsiteX706" fmla="*/ 337765 w 2967861"/>
                <a:gd name="connsiteY706" fmla="*/ 882597 h 2340761"/>
                <a:gd name="connsiteX707" fmla="*/ 324105 w 2967861"/>
                <a:gd name="connsiteY707" fmla="*/ 887875 h 2340761"/>
                <a:gd name="connsiteX708" fmla="*/ 313550 w 2967861"/>
                <a:gd name="connsiteY708" fmla="*/ 895326 h 2340761"/>
                <a:gd name="connsiteX709" fmla="*/ 308273 w 2967861"/>
                <a:gd name="connsiteY709" fmla="*/ 906812 h 2340761"/>
                <a:gd name="connsiteX710" fmla="*/ 306099 w 2967861"/>
                <a:gd name="connsiteY710" fmla="*/ 917367 h 2340761"/>
                <a:gd name="connsiteX711" fmla="*/ 298959 w 2967861"/>
                <a:gd name="connsiteY711" fmla="*/ 928854 h 2340761"/>
                <a:gd name="connsiteX712" fmla="*/ 264500 w 2967861"/>
                <a:gd name="connsiteY712" fmla="*/ 939409 h 2340761"/>
                <a:gd name="connsiteX713" fmla="*/ 262327 w 2967861"/>
                <a:gd name="connsiteY713" fmla="*/ 943755 h 2340761"/>
                <a:gd name="connsiteX714" fmla="*/ 260154 w 2967861"/>
                <a:gd name="connsiteY714" fmla="*/ 946860 h 2340761"/>
                <a:gd name="connsiteX715" fmla="*/ 260154 w 2967861"/>
                <a:gd name="connsiteY715" fmla="*/ 951206 h 2340761"/>
                <a:gd name="connsiteX716" fmla="*/ 260154 w 2967861"/>
                <a:gd name="connsiteY716" fmla="*/ 954310 h 2340761"/>
                <a:gd name="connsiteX717" fmla="*/ 260154 w 2967861"/>
                <a:gd name="connsiteY717" fmla="*/ 958657 h 2340761"/>
                <a:gd name="connsiteX718" fmla="*/ 259222 w 2967861"/>
                <a:gd name="connsiteY718" fmla="*/ 961761 h 2340761"/>
                <a:gd name="connsiteX719" fmla="*/ 257049 w 2967861"/>
                <a:gd name="connsiteY719" fmla="*/ 963934 h 2340761"/>
                <a:gd name="connsiteX720" fmla="*/ 251771 w 2967861"/>
                <a:gd name="connsiteY720" fmla="*/ 966107 h 2340761"/>
                <a:gd name="connsiteX721" fmla="*/ 247736 w 2967861"/>
                <a:gd name="connsiteY721" fmla="*/ 967039 h 2340761"/>
                <a:gd name="connsiteX722" fmla="*/ 242458 w 2967861"/>
                <a:gd name="connsiteY722" fmla="*/ 969212 h 2340761"/>
                <a:gd name="connsiteX723" fmla="*/ 238422 w 2967861"/>
                <a:gd name="connsiteY723" fmla="*/ 973558 h 2340761"/>
                <a:gd name="connsiteX724" fmla="*/ 235318 w 2967861"/>
                <a:gd name="connsiteY724" fmla="*/ 971385 h 2340761"/>
                <a:gd name="connsiteX725" fmla="*/ 231282 w 2967861"/>
                <a:gd name="connsiteY725" fmla="*/ 969212 h 2340761"/>
                <a:gd name="connsiteX726" fmla="*/ 228178 w 2967861"/>
                <a:gd name="connsiteY726" fmla="*/ 969212 h 2340761"/>
                <a:gd name="connsiteX727" fmla="*/ 226004 w 2967861"/>
                <a:gd name="connsiteY727" fmla="*/ 967039 h 2340761"/>
                <a:gd name="connsiteX728" fmla="*/ 220727 w 2967861"/>
                <a:gd name="connsiteY728" fmla="*/ 966107 h 2340761"/>
                <a:gd name="connsiteX729" fmla="*/ 215449 w 2967861"/>
                <a:gd name="connsiteY729" fmla="*/ 966107 h 2340761"/>
                <a:gd name="connsiteX730" fmla="*/ 215449 w 2967861"/>
                <a:gd name="connsiteY730" fmla="*/ 986286 h 2340761"/>
                <a:gd name="connsiteX731" fmla="*/ 209240 w 2967861"/>
                <a:gd name="connsiteY731" fmla="*/ 986286 h 2340761"/>
                <a:gd name="connsiteX732" fmla="*/ 203963 w 2967861"/>
                <a:gd name="connsiteY732" fmla="*/ 986286 h 2340761"/>
                <a:gd name="connsiteX733" fmla="*/ 198685 w 2967861"/>
                <a:gd name="connsiteY733" fmla="*/ 988459 h 2340761"/>
                <a:gd name="connsiteX734" fmla="*/ 194650 w 2967861"/>
                <a:gd name="connsiteY734" fmla="*/ 989391 h 2340761"/>
                <a:gd name="connsiteX735" fmla="*/ 188441 w 2967861"/>
                <a:gd name="connsiteY735" fmla="*/ 989391 h 2340761"/>
                <a:gd name="connsiteX736" fmla="*/ 184405 w 2967861"/>
                <a:gd name="connsiteY736" fmla="*/ 991564 h 2340761"/>
                <a:gd name="connsiteX737" fmla="*/ 181300 w 2967861"/>
                <a:gd name="connsiteY737" fmla="*/ 991564 h 2340761"/>
                <a:gd name="connsiteX738" fmla="*/ 179127 w 2967861"/>
                <a:gd name="connsiteY738" fmla="*/ 993737 h 2340761"/>
                <a:gd name="connsiteX739" fmla="*/ 175091 w 2967861"/>
                <a:gd name="connsiteY739" fmla="*/ 995910 h 2340761"/>
                <a:gd name="connsiteX740" fmla="*/ 171987 w 2967861"/>
                <a:gd name="connsiteY740" fmla="*/ 996842 h 2340761"/>
                <a:gd name="connsiteX741" fmla="*/ 181300 w 2967861"/>
                <a:gd name="connsiteY741" fmla="*/ 1006465 h 2340761"/>
                <a:gd name="connsiteX742" fmla="*/ 193718 w 2967861"/>
                <a:gd name="connsiteY742" fmla="*/ 1013916 h 2340761"/>
                <a:gd name="connsiteX743" fmla="*/ 206136 w 2967861"/>
                <a:gd name="connsiteY743" fmla="*/ 1018262 h 2340761"/>
                <a:gd name="connsiteX744" fmla="*/ 218554 w 2967861"/>
                <a:gd name="connsiteY744" fmla="*/ 1021367 h 2340761"/>
                <a:gd name="connsiteX745" fmla="*/ 220727 w 2967861"/>
                <a:gd name="connsiteY745" fmla="*/ 1040304 h 2340761"/>
                <a:gd name="connsiteX746" fmla="*/ 222900 w 2967861"/>
                <a:gd name="connsiteY746" fmla="*/ 1056137 h 2340761"/>
                <a:gd name="connsiteX747" fmla="*/ 222900 w 2967861"/>
                <a:gd name="connsiteY747" fmla="*/ 1073211 h 2340761"/>
                <a:gd name="connsiteX748" fmla="*/ 218864 w 2967861"/>
                <a:gd name="connsiteY748" fmla="*/ 1088113 h 2340761"/>
                <a:gd name="connsiteX749" fmla="*/ 218864 w 2967861"/>
                <a:gd name="connsiteY749" fmla="*/ 1090286 h 2340761"/>
                <a:gd name="connsiteX750" fmla="*/ 218864 w 2967861"/>
                <a:gd name="connsiteY750" fmla="*/ 1091217 h 2340761"/>
                <a:gd name="connsiteX751" fmla="*/ 216691 w 2967861"/>
                <a:gd name="connsiteY751" fmla="*/ 1091217 h 2340761"/>
                <a:gd name="connsiteX752" fmla="*/ 216691 w 2967861"/>
                <a:gd name="connsiteY752" fmla="*/ 1093390 h 2340761"/>
                <a:gd name="connsiteX753" fmla="*/ 215760 w 2967861"/>
                <a:gd name="connsiteY753" fmla="*/ 1095563 h 2340761"/>
                <a:gd name="connsiteX754" fmla="*/ 202100 w 2967861"/>
                <a:gd name="connsiteY754" fmla="*/ 1100841 h 2340761"/>
                <a:gd name="connsiteX755" fmla="*/ 184405 w 2967861"/>
                <a:gd name="connsiteY755" fmla="*/ 1105187 h 2340761"/>
                <a:gd name="connsiteX756" fmla="*/ 166709 w 2967861"/>
                <a:gd name="connsiteY756" fmla="*/ 1105187 h 2340761"/>
                <a:gd name="connsiteX757" fmla="*/ 149945 w 2967861"/>
                <a:gd name="connsiteY757" fmla="*/ 1100841 h 2340761"/>
                <a:gd name="connsiteX758" fmla="*/ 135354 w 2967861"/>
                <a:gd name="connsiteY758" fmla="*/ 1095563 h 2340761"/>
                <a:gd name="connsiteX759" fmla="*/ 130077 w 2967861"/>
                <a:gd name="connsiteY759" fmla="*/ 1095563 h 2340761"/>
                <a:gd name="connsiteX760" fmla="*/ 126041 w 2967861"/>
                <a:gd name="connsiteY760" fmla="*/ 1097736 h 2340761"/>
                <a:gd name="connsiteX761" fmla="*/ 122936 w 2967861"/>
                <a:gd name="connsiteY761" fmla="*/ 1097736 h 2340761"/>
                <a:gd name="connsiteX762" fmla="*/ 120763 w 2967861"/>
                <a:gd name="connsiteY762" fmla="*/ 1097736 h 2340761"/>
                <a:gd name="connsiteX763" fmla="*/ 118590 w 2967861"/>
                <a:gd name="connsiteY763" fmla="*/ 1098668 h 2340761"/>
                <a:gd name="connsiteX764" fmla="*/ 116417 w 2967861"/>
                <a:gd name="connsiteY764" fmla="*/ 1103014 h 2340761"/>
                <a:gd name="connsiteX765" fmla="*/ 115796 w 2967861"/>
                <a:gd name="connsiteY765" fmla="*/ 1106739 h 2340761"/>
                <a:gd name="connsiteX766" fmla="*/ 111760 w 2967861"/>
                <a:gd name="connsiteY766" fmla="*/ 1119468 h 2340761"/>
                <a:gd name="connsiteX767" fmla="*/ 111760 w 2967861"/>
                <a:gd name="connsiteY767" fmla="*/ 1140578 h 2340761"/>
                <a:gd name="connsiteX768" fmla="*/ 111760 w 2967861"/>
                <a:gd name="connsiteY768" fmla="*/ 1163861 h 2340761"/>
                <a:gd name="connsiteX769" fmla="*/ 113934 w 2967861"/>
                <a:gd name="connsiteY769" fmla="*/ 1188076 h 2340761"/>
                <a:gd name="connsiteX770" fmla="*/ 116107 w 2967861"/>
                <a:gd name="connsiteY770" fmla="*/ 1208255 h 2340761"/>
                <a:gd name="connsiteX771" fmla="*/ 116107 w 2967861"/>
                <a:gd name="connsiteY771" fmla="*/ 1223157 h 2340761"/>
                <a:gd name="connsiteX772" fmla="*/ 119211 w 2967861"/>
                <a:gd name="connsiteY772" fmla="*/ 1223157 h 2340761"/>
                <a:gd name="connsiteX773" fmla="*/ 119211 w 2967861"/>
                <a:gd name="connsiteY773" fmla="*/ 1228434 h 2340761"/>
                <a:gd name="connsiteX774" fmla="*/ 126351 w 2967861"/>
                <a:gd name="connsiteY774" fmla="*/ 1228434 h 2340761"/>
                <a:gd name="connsiteX775" fmla="*/ 131629 w 2967861"/>
                <a:gd name="connsiteY775" fmla="*/ 1227503 h 2340761"/>
                <a:gd name="connsiteX776" fmla="*/ 135665 w 2967861"/>
                <a:gd name="connsiteY776" fmla="*/ 1227503 h 2340761"/>
                <a:gd name="connsiteX777" fmla="*/ 138769 w 2967861"/>
                <a:gd name="connsiteY777" fmla="*/ 1223157 h 2340761"/>
                <a:gd name="connsiteX778" fmla="*/ 144978 w 2967861"/>
                <a:gd name="connsiteY778" fmla="*/ 1225330 h 2340761"/>
                <a:gd name="connsiteX779" fmla="*/ 148083 w 2967861"/>
                <a:gd name="connsiteY779" fmla="*/ 1225330 h 2340761"/>
                <a:gd name="connsiteX780" fmla="*/ 152118 w 2967861"/>
                <a:gd name="connsiteY780" fmla="*/ 1227503 h 2340761"/>
                <a:gd name="connsiteX781" fmla="*/ 155223 w 2967861"/>
                <a:gd name="connsiteY781" fmla="*/ 1228434 h 2340761"/>
                <a:gd name="connsiteX782" fmla="*/ 157396 w 2967861"/>
                <a:gd name="connsiteY782" fmla="*/ 1230607 h 2340761"/>
                <a:gd name="connsiteX783" fmla="*/ 157396 w 2967861"/>
                <a:gd name="connsiteY783" fmla="*/ 1232780 h 2340761"/>
                <a:gd name="connsiteX784" fmla="*/ 157396 w 2967861"/>
                <a:gd name="connsiteY784" fmla="*/ 1234953 h 2340761"/>
                <a:gd name="connsiteX785" fmla="*/ 159569 w 2967861"/>
                <a:gd name="connsiteY785" fmla="*/ 1234953 h 2340761"/>
                <a:gd name="connsiteX786" fmla="*/ 159569 w 2967861"/>
                <a:gd name="connsiteY786" fmla="*/ 1235885 h 2340761"/>
                <a:gd name="connsiteX787" fmla="*/ 153360 w 2967861"/>
                <a:gd name="connsiteY787" fmla="*/ 1252959 h 2340761"/>
                <a:gd name="connsiteX788" fmla="*/ 142805 w 2967861"/>
                <a:gd name="connsiteY788" fmla="*/ 1265688 h 2340761"/>
                <a:gd name="connsiteX789" fmla="*/ 130387 w 2967861"/>
                <a:gd name="connsiteY789" fmla="*/ 1277174 h 2340761"/>
                <a:gd name="connsiteX790" fmla="*/ 116728 w 2967861"/>
                <a:gd name="connsiteY790" fmla="*/ 1287729 h 2340761"/>
                <a:gd name="connsiteX791" fmla="*/ 104310 w 2967861"/>
                <a:gd name="connsiteY791" fmla="*/ 1299216 h 2340761"/>
                <a:gd name="connsiteX792" fmla="*/ 94996 w 2967861"/>
                <a:gd name="connsiteY792" fmla="*/ 1314117 h 2340761"/>
                <a:gd name="connsiteX793" fmla="*/ 94065 w 2967861"/>
                <a:gd name="connsiteY793" fmla="*/ 1324672 h 2340761"/>
                <a:gd name="connsiteX794" fmla="*/ 94996 w 2967861"/>
                <a:gd name="connsiteY794" fmla="*/ 1337401 h 2340761"/>
                <a:gd name="connsiteX795" fmla="*/ 94996 w 2967861"/>
                <a:gd name="connsiteY795" fmla="*/ 1348887 h 2340761"/>
                <a:gd name="connsiteX796" fmla="*/ 91892 w 2967861"/>
                <a:gd name="connsiteY796" fmla="*/ 1357269 h 2340761"/>
                <a:gd name="connsiteX797" fmla="*/ 77301 w 2967861"/>
                <a:gd name="connsiteY797" fmla="*/ 1366893 h 2340761"/>
                <a:gd name="connsiteX798" fmla="*/ 62710 w 2967861"/>
                <a:gd name="connsiteY798" fmla="*/ 1374344 h 2340761"/>
                <a:gd name="connsiteX799" fmla="*/ 48119 w 2967861"/>
                <a:gd name="connsiteY799" fmla="*/ 1383967 h 2340761"/>
                <a:gd name="connsiteX800" fmla="*/ 35701 w 2967861"/>
                <a:gd name="connsiteY800" fmla="*/ 1394523 h 2340761"/>
                <a:gd name="connsiteX801" fmla="*/ 31666 w 2967861"/>
                <a:gd name="connsiteY801" fmla="*/ 1401973 h 2340761"/>
                <a:gd name="connsiteX802" fmla="*/ 24525 w 2967861"/>
                <a:gd name="connsiteY802" fmla="*/ 1415633 h 2340761"/>
                <a:gd name="connsiteX803" fmla="*/ 17385 w 2967861"/>
                <a:gd name="connsiteY803" fmla="*/ 1431466 h 2340761"/>
                <a:gd name="connsiteX804" fmla="*/ 10245 w 2967861"/>
                <a:gd name="connsiteY804" fmla="*/ 1450403 h 2340761"/>
                <a:gd name="connsiteX805" fmla="*/ 3104 w 2967861"/>
                <a:gd name="connsiteY805" fmla="*/ 1466236 h 2340761"/>
                <a:gd name="connsiteX806" fmla="*/ 0 w 2967861"/>
                <a:gd name="connsiteY806" fmla="*/ 1481137 h 2340761"/>
                <a:gd name="connsiteX807" fmla="*/ 0 w 2967861"/>
                <a:gd name="connsiteY807" fmla="*/ 1492623 h 2340761"/>
                <a:gd name="connsiteX808" fmla="*/ 3104 w 2967861"/>
                <a:gd name="connsiteY808" fmla="*/ 1500074 h 2340761"/>
                <a:gd name="connsiteX809" fmla="*/ 9313 w 2967861"/>
                <a:gd name="connsiteY809" fmla="*/ 1509698 h 2340761"/>
                <a:gd name="connsiteX810" fmla="*/ 12418 w 2967861"/>
                <a:gd name="connsiteY810" fmla="*/ 1518080 h 2340761"/>
                <a:gd name="connsiteX811" fmla="*/ 12418 w 2967861"/>
                <a:gd name="connsiteY811" fmla="*/ 1532981 h 2340761"/>
                <a:gd name="connsiteX812" fmla="*/ 10245 w 2967861"/>
                <a:gd name="connsiteY812" fmla="*/ 1542605 h 2340761"/>
                <a:gd name="connsiteX813" fmla="*/ 7140 w 2967861"/>
                <a:gd name="connsiteY813" fmla="*/ 1555334 h 2340761"/>
                <a:gd name="connsiteX814" fmla="*/ 3104 w 2967861"/>
                <a:gd name="connsiteY814" fmla="*/ 1570235 h 2340761"/>
                <a:gd name="connsiteX815" fmla="*/ 2173 w 2967861"/>
                <a:gd name="connsiteY815" fmla="*/ 1587309 h 2340761"/>
                <a:gd name="connsiteX816" fmla="*/ 5278 w 2967861"/>
                <a:gd name="connsiteY816" fmla="*/ 1597865 h 2340761"/>
                <a:gd name="connsiteX817" fmla="*/ 5278 w 2967861"/>
                <a:gd name="connsiteY817" fmla="*/ 1622079 h 2340761"/>
                <a:gd name="connsiteX818" fmla="*/ 14591 w 2967861"/>
                <a:gd name="connsiteY818" fmla="*/ 1633566 h 2340761"/>
                <a:gd name="connsiteX819" fmla="*/ 29182 w 2967861"/>
                <a:gd name="connsiteY819" fmla="*/ 1646294 h 2340761"/>
                <a:gd name="connsiteX820" fmla="*/ 45946 w 2967861"/>
                <a:gd name="connsiteY820" fmla="*/ 1659022 h 2340761"/>
                <a:gd name="connsiteX821" fmla="*/ 56501 w 2967861"/>
                <a:gd name="connsiteY821" fmla="*/ 1671751 h 2340761"/>
                <a:gd name="connsiteX822" fmla="*/ 65815 w 2967861"/>
                <a:gd name="connsiteY822" fmla="*/ 1695965 h 2340761"/>
                <a:gd name="connsiteX823" fmla="*/ 78232 w 2967861"/>
                <a:gd name="connsiteY823" fmla="*/ 1705589 h 2340761"/>
                <a:gd name="connsiteX824" fmla="*/ 92823 w 2967861"/>
                <a:gd name="connsiteY824" fmla="*/ 1713040 h 2340761"/>
                <a:gd name="connsiteX825" fmla="*/ 107414 w 2967861"/>
                <a:gd name="connsiteY825" fmla="*/ 1720491 h 2340761"/>
                <a:gd name="connsiteX826" fmla="*/ 122005 w 2967861"/>
                <a:gd name="connsiteY826" fmla="*/ 1727941 h 2340761"/>
                <a:gd name="connsiteX827" fmla="*/ 132560 w 2967861"/>
                <a:gd name="connsiteY827" fmla="*/ 1740670 h 2340761"/>
                <a:gd name="connsiteX828" fmla="*/ 139701 w 2967861"/>
                <a:gd name="connsiteY828" fmla="*/ 1738497 h 2340761"/>
                <a:gd name="connsiteX829" fmla="*/ 145910 w 2967861"/>
                <a:gd name="connsiteY829" fmla="*/ 1736323 h 2340761"/>
                <a:gd name="connsiteX830" fmla="*/ 149014 w 2967861"/>
                <a:gd name="connsiteY830" fmla="*/ 1733219 h 2340761"/>
                <a:gd name="connsiteX831" fmla="*/ 153050 w 2967861"/>
                <a:gd name="connsiteY831" fmla="*/ 1731046 h 2340761"/>
                <a:gd name="connsiteX832" fmla="*/ 161432 w 2967861"/>
                <a:gd name="connsiteY832" fmla="*/ 1733219 h 2340761"/>
                <a:gd name="connsiteX833" fmla="*/ 172918 w 2967861"/>
                <a:gd name="connsiteY833" fmla="*/ 1736323 h 2340761"/>
                <a:gd name="connsiteX834" fmla="*/ 185336 w 2967861"/>
                <a:gd name="connsiteY834" fmla="*/ 1736323 h 2340761"/>
                <a:gd name="connsiteX835" fmla="*/ 189372 w 2967861"/>
                <a:gd name="connsiteY835" fmla="*/ 1723595 h 2340761"/>
                <a:gd name="connsiteX836" fmla="*/ 224763 w 2967861"/>
                <a:gd name="connsiteY836" fmla="*/ 1731046 h 2340761"/>
                <a:gd name="connsiteX837" fmla="*/ 239354 w 2967861"/>
                <a:gd name="connsiteY837" fmla="*/ 1725768 h 2340761"/>
                <a:gd name="connsiteX838" fmla="*/ 257980 w 2967861"/>
                <a:gd name="connsiteY838" fmla="*/ 1718318 h 2340761"/>
                <a:gd name="connsiteX839" fmla="*/ 275676 w 2967861"/>
                <a:gd name="connsiteY839" fmla="*/ 1710867 h 2340761"/>
                <a:gd name="connsiteX840" fmla="*/ 290267 w 2967861"/>
                <a:gd name="connsiteY840" fmla="*/ 1713040 h 2340761"/>
                <a:gd name="connsiteX841" fmla="*/ 302685 w 2967861"/>
                <a:gd name="connsiteY841" fmla="*/ 1713971 h 2340761"/>
                <a:gd name="connsiteX842" fmla="*/ 316344 w 2967861"/>
                <a:gd name="connsiteY842" fmla="*/ 1716144 h 2340761"/>
                <a:gd name="connsiteX843" fmla="*/ 336213 w 2967861"/>
                <a:gd name="connsiteY843" fmla="*/ 1747810 h 2340761"/>
                <a:gd name="connsiteX844" fmla="*/ 343353 w 2967861"/>
                <a:gd name="connsiteY844" fmla="*/ 1747810 h 2340761"/>
                <a:gd name="connsiteX845" fmla="*/ 348631 w 2967861"/>
                <a:gd name="connsiteY845" fmla="*/ 1747810 h 2340761"/>
                <a:gd name="connsiteX846" fmla="*/ 353908 w 2967861"/>
                <a:gd name="connsiteY846" fmla="*/ 1745637 h 2340761"/>
                <a:gd name="connsiteX847" fmla="*/ 356081 w 2967861"/>
                <a:gd name="connsiteY847" fmla="*/ 1743464 h 2340761"/>
                <a:gd name="connsiteX848" fmla="*/ 360117 w 2967861"/>
                <a:gd name="connsiteY848" fmla="*/ 1740359 h 2340761"/>
                <a:gd name="connsiteX849" fmla="*/ 367257 w 2967861"/>
                <a:gd name="connsiteY849" fmla="*/ 1742532 h 2340761"/>
                <a:gd name="connsiteX850" fmla="*/ 372535 w 2967861"/>
                <a:gd name="connsiteY850" fmla="*/ 1742532 h 2340761"/>
                <a:gd name="connsiteX851" fmla="*/ 375639 w 2967861"/>
                <a:gd name="connsiteY851" fmla="*/ 1743464 h 2340761"/>
                <a:gd name="connsiteX852" fmla="*/ 379675 w 2967861"/>
                <a:gd name="connsiteY852" fmla="*/ 1747810 h 2340761"/>
                <a:gd name="connsiteX853" fmla="*/ 382780 w 2967861"/>
                <a:gd name="connsiteY853" fmla="*/ 1749983 h 2340761"/>
                <a:gd name="connsiteX854" fmla="*/ 388989 w 2967861"/>
                <a:gd name="connsiteY854" fmla="*/ 1753088 h 2340761"/>
                <a:gd name="connsiteX855" fmla="*/ 382780 w 2967861"/>
                <a:gd name="connsiteY855" fmla="*/ 1775440 h 2340761"/>
                <a:gd name="connsiteX856" fmla="*/ 377502 w 2967861"/>
                <a:gd name="connsiteY856" fmla="*/ 1795619 h 2340761"/>
                <a:gd name="connsiteX857" fmla="*/ 372224 w 2967861"/>
                <a:gd name="connsiteY857" fmla="*/ 1817971 h 2340761"/>
                <a:gd name="connsiteX858" fmla="*/ 388989 w 2967861"/>
                <a:gd name="connsiteY858" fmla="*/ 1835045 h 2340761"/>
                <a:gd name="connsiteX859" fmla="*/ 404511 w 2967861"/>
                <a:gd name="connsiteY859" fmla="*/ 1855224 h 2340761"/>
                <a:gd name="connsiteX860" fmla="*/ 421275 w 2967861"/>
                <a:gd name="connsiteY860" fmla="*/ 1877576 h 2340761"/>
                <a:gd name="connsiteX861" fmla="*/ 431830 w 2967861"/>
                <a:gd name="connsiteY861" fmla="*/ 1899928 h 2340761"/>
                <a:gd name="connsiteX862" fmla="*/ 435866 w 2967861"/>
                <a:gd name="connsiteY862" fmla="*/ 1917003 h 2340761"/>
                <a:gd name="connsiteX863" fmla="*/ 435866 w 2967861"/>
                <a:gd name="connsiteY863" fmla="*/ 1929731 h 2340761"/>
                <a:gd name="connsiteX864" fmla="*/ 438039 w 2967861"/>
                <a:gd name="connsiteY864" fmla="*/ 1942459 h 2340761"/>
                <a:gd name="connsiteX865" fmla="*/ 445179 w 2967861"/>
                <a:gd name="connsiteY865" fmla="*/ 1957361 h 2340761"/>
                <a:gd name="connsiteX866" fmla="*/ 438970 w 2967861"/>
                <a:gd name="connsiteY866" fmla="*/ 1972262 h 2340761"/>
                <a:gd name="connsiteX867" fmla="*/ 431830 w 2967861"/>
                <a:gd name="connsiteY867" fmla="*/ 1989337 h 2340761"/>
                <a:gd name="connsiteX868" fmla="*/ 421275 w 2967861"/>
                <a:gd name="connsiteY868" fmla="*/ 2009516 h 2340761"/>
                <a:gd name="connsiteX869" fmla="*/ 414135 w 2967861"/>
                <a:gd name="connsiteY869" fmla="*/ 2027522 h 2340761"/>
                <a:gd name="connsiteX870" fmla="*/ 410099 w 2967861"/>
                <a:gd name="connsiteY870" fmla="*/ 2048632 h 2340761"/>
                <a:gd name="connsiteX871" fmla="*/ 412272 w 2967861"/>
                <a:gd name="connsiteY871" fmla="*/ 2066638 h 2340761"/>
                <a:gd name="connsiteX872" fmla="*/ 419412 w 2967861"/>
                <a:gd name="connsiteY872" fmla="*/ 2081539 h 2340761"/>
                <a:gd name="connsiteX873" fmla="*/ 430899 w 2967861"/>
                <a:gd name="connsiteY873" fmla="*/ 2096441 h 2340761"/>
                <a:gd name="connsiteX874" fmla="*/ 441454 w 2967861"/>
                <a:gd name="connsiteY874" fmla="*/ 2113515 h 2340761"/>
                <a:gd name="connsiteX875" fmla="*/ 448594 w 2967861"/>
                <a:gd name="connsiteY875" fmla="*/ 2128416 h 2340761"/>
                <a:gd name="connsiteX876" fmla="*/ 448594 w 2967861"/>
                <a:gd name="connsiteY876" fmla="*/ 2133694 h 2340761"/>
                <a:gd name="connsiteX877" fmla="*/ 448594 w 2967861"/>
                <a:gd name="connsiteY877" fmla="*/ 2138972 h 2340761"/>
                <a:gd name="connsiteX878" fmla="*/ 446421 w 2967861"/>
                <a:gd name="connsiteY878" fmla="*/ 2143318 h 2340761"/>
                <a:gd name="connsiteX879" fmla="*/ 445490 w 2967861"/>
                <a:gd name="connsiteY879" fmla="*/ 2148595 h 2340761"/>
                <a:gd name="connsiteX880" fmla="*/ 445490 w 2967861"/>
                <a:gd name="connsiteY880" fmla="*/ 2151700 h 2340761"/>
                <a:gd name="connsiteX881" fmla="*/ 445490 w 2967861"/>
                <a:gd name="connsiteY881" fmla="*/ 2156046 h 2340761"/>
                <a:gd name="connsiteX882" fmla="*/ 452630 w 2967861"/>
                <a:gd name="connsiteY882" fmla="*/ 2159151 h 2340761"/>
                <a:gd name="connsiteX883" fmla="*/ 450457 w 2967861"/>
                <a:gd name="connsiteY883" fmla="*/ 2163497 h 2340761"/>
                <a:gd name="connsiteX884" fmla="*/ 448284 w 2967861"/>
                <a:gd name="connsiteY884" fmla="*/ 2166601 h 2340761"/>
                <a:gd name="connsiteX885" fmla="*/ 448284 w 2967861"/>
                <a:gd name="connsiteY885" fmla="*/ 2170948 h 2340761"/>
                <a:gd name="connsiteX886" fmla="*/ 446111 w 2967861"/>
                <a:gd name="connsiteY886" fmla="*/ 2176225 h 2340761"/>
                <a:gd name="connsiteX887" fmla="*/ 448284 w 2967861"/>
                <a:gd name="connsiteY887" fmla="*/ 2181503 h 2340761"/>
                <a:gd name="connsiteX888" fmla="*/ 450457 w 2967861"/>
                <a:gd name="connsiteY888" fmla="*/ 2181503 h 2340761"/>
                <a:gd name="connsiteX889" fmla="*/ 452630 w 2967861"/>
                <a:gd name="connsiteY889" fmla="*/ 2185849 h 2340761"/>
                <a:gd name="connsiteX890" fmla="*/ 455734 w 2967861"/>
                <a:gd name="connsiteY890" fmla="*/ 2186780 h 2340761"/>
                <a:gd name="connsiteX891" fmla="*/ 459770 w 2967861"/>
                <a:gd name="connsiteY891" fmla="*/ 2191127 h 2340761"/>
                <a:gd name="connsiteX892" fmla="*/ 459770 w 2967861"/>
                <a:gd name="connsiteY892" fmla="*/ 2193300 h 2340761"/>
                <a:gd name="connsiteX893" fmla="*/ 455734 w 2967861"/>
                <a:gd name="connsiteY893" fmla="*/ 2206028 h 2340761"/>
                <a:gd name="connsiteX894" fmla="*/ 465048 w 2967861"/>
                <a:gd name="connsiteY894" fmla="*/ 2224034 h 2340761"/>
                <a:gd name="connsiteX895" fmla="*/ 479639 w 2967861"/>
                <a:gd name="connsiteY895" fmla="*/ 2242971 h 2340761"/>
                <a:gd name="connsiteX896" fmla="*/ 494230 w 2967861"/>
                <a:gd name="connsiteY896" fmla="*/ 2260046 h 2340761"/>
                <a:gd name="connsiteX897" fmla="*/ 504785 w 2967861"/>
                <a:gd name="connsiteY897" fmla="*/ 2278051 h 2340761"/>
                <a:gd name="connsiteX898" fmla="*/ 506958 w 2967861"/>
                <a:gd name="connsiteY898" fmla="*/ 2290780 h 2340761"/>
                <a:gd name="connsiteX899" fmla="*/ 506958 w 2967861"/>
                <a:gd name="connsiteY899" fmla="*/ 2303508 h 2340761"/>
                <a:gd name="connsiteX900" fmla="*/ 506958 w 2967861"/>
                <a:gd name="connsiteY900" fmla="*/ 2314994 h 2340761"/>
                <a:gd name="connsiteX901" fmla="*/ 509131 w 2967861"/>
                <a:gd name="connsiteY901" fmla="*/ 2324618 h 2340761"/>
                <a:gd name="connsiteX902" fmla="*/ 512236 w 2967861"/>
                <a:gd name="connsiteY902" fmla="*/ 2327723 h 2340761"/>
                <a:gd name="connsiteX903" fmla="*/ 516271 w 2967861"/>
                <a:gd name="connsiteY903" fmla="*/ 2333000 h 2340761"/>
                <a:gd name="connsiteX904" fmla="*/ 519376 w 2967861"/>
                <a:gd name="connsiteY904" fmla="*/ 2335173 h 2340761"/>
                <a:gd name="connsiteX905" fmla="*/ 523411 w 2967861"/>
                <a:gd name="connsiteY905" fmla="*/ 2339520 h 2340761"/>
                <a:gd name="connsiteX906" fmla="*/ 528689 w 2967861"/>
                <a:gd name="connsiteY906" fmla="*/ 2342624 h 2340761"/>
                <a:gd name="connsiteX907" fmla="*/ 553835 w 2967861"/>
                <a:gd name="connsiteY907" fmla="*/ 2337347 h 2340761"/>
                <a:gd name="connsiteX908" fmla="*/ 582086 w 2967861"/>
                <a:gd name="connsiteY908" fmla="*/ 2332069 h 2340761"/>
                <a:gd name="connsiteX909" fmla="*/ 609095 w 2967861"/>
                <a:gd name="connsiteY909" fmla="*/ 2324618 h 2340761"/>
                <a:gd name="connsiteX910" fmla="*/ 636103 w 2967861"/>
                <a:gd name="connsiteY910" fmla="*/ 2317168 h 2340761"/>
                <a:gd name="connsiteX911" fmla="*/ 657834 w 2967861"/>
                <a:gd name="connsiteY911" fmla="*/ 2303508 h 2340761"/>
                <a:gd name="connsiteX912" fmla="*/ 675530 w 2967861"/>
                <a:gd name="connsiteY912" fmla="*/ 2287675 h 2340761"/>
                <a:gd name="connsiteX913" fmla="*/ 684843 w 2967861"/>
                <a:gd name="connsiteY913" fmla="*/ 2270601 h 2340761"/>
                <a:gd name="connsiteX914" fmla="*/ 691984 w 2967861"/>
                <a:gd name="connsiteY914" fmla="*/ 2253526 h 2340761"/>
                <a:gd name="connsiteX915" fmla="*/ 715888 w 2967861"/>
                <a:gd name="connsiteY915" fmla="*/ 2233347 h 2340761"/>
                <a:gd name="connsiteX916" fmla="*/ 718992 w 2967861"/>
                <a:gd name="connsiteY916" fmla="*/ 2218446 h 2340761"/>
                <a:gd name="connsiteX917" fmla="*/ 721165 w 2967861"/>
                <a:gd name="connsiteY917" fmla="*/ 2203544 h 2340761"/>
                <a:gd name="connsiteX918" fmla="*/ 723339 w 2967861"/>
                <a:gd name="connsiteY918" fmla="*/ 2188643 h 2340761"/>
                <a:gd name="connsiteX919" fmla="*/ 728616 w 2967861"/>
                <a:gd name="connsiteY919" fmla="*/ 2175915 h 2340761"/>
                <a:gd name="connsiteX920" fmla="*/ 748485 w 2967861"/>
                <a:gd name="connsiteY920" fmla="*/ 2171568 h 2340761"/>
                <a:gd name="connsiteX921" fmla="*/ 752520 w 2967861"/>
                <a:gd name="connsiteY921" fmla="*/ 2168464 h 2340761"/>
                <a:gd name="connsiteX922" fmla="*/ 753452 w 2967861"/>
                <a:gd name="connsiteY922" fmla="*/ 2164118 h 2340761"/>
                <a:gd name="connsiteX923" fmla="*/ 757488 w 2967861"/>
                <a:gd name="connsiteY923" fmla="*/ 2161013 h 2340761"/>
                <a:gd name="connsiteX924" fmla="*/ 759661 w 2967861"/>
                <a:gd name="connsiteY924" fmla="*/ 2158840 h 2340761"/>
                <a:gd name="connsiteX925" fmla="*/ 762765 w 2967861"/>
                <a:gd name="connsiteY925" fmla="*/ 2155736 h 2340761"/>
                <a:gd name="connsiteX926" fmla="*/ 768043 w 2967861"/>
                <a:gd name="connsiteY926" fmla="*/ 2151390 h 2340761"/>
                <a:gd name="connsiteX927" fmla="*/ 764938 w 2967861"/>
                <a:gd name="connsiteY927" fmla="*/ 2131211 h 2340761"/>
                <a:gd name="connsiteX928" fmla="*/ 757798 w 2967861"/>
                <a:gd name="connsiteY928" fmla="*/ 2114136 h 2340761"/>
                <a:gd name="connsiteX929" fmla="*/ 748485 w 2967861"/>
                <a:gd name="connsiteY929" fmla="*/ 2103581 h 2340761"/>
                <a:gd name="connsiteX930" fmla="*/ 757798 w 2967861"/>
                <a:gd name="connsiteY930" fmla="*/ 2084644 h 2340761"/>
                <a:gd name="connsiteX931" fmla="*/ 772389 w 2967861"/>
                <a:gd name="connsiteY931" fmla="*/ 2071915 h 2340761"/>
                <a:gd name="connsiteX932" fmla="*/ 790084 w 2967861"/>
                <a:gd name="connsiteY932" fmla="*/ 2062291 h 2340761"/>
                <a:gd name="connsiteX933" fmla="*/ 808711 w 2967861"/>
                <a:gd name="connsiteY933" fmla="*/ 2053909 h 2340761"/>
                <a:gd name="connsiteX934" fmla="*/ 824234 w 2967861"/>
                <a:gd name="connsiteY934" fmla="*/ 2042423 h 2340761"/>
                <a:gd name="connsiteX935" fmla="*/ 835720 w 2967861"/>
                <a:gd name="connsiteY935" fmla="*/ 2019140 h 2340761"/>
                <a:gd name="connsiteX936" fmla="*/ 837893 w 2967861"/>
                <a:gd name="connsiteY936" fmla="*/ 1996787 h 2340761"/>
                <a:gd name="connsiteX937" fmla="*/ 831684 w 2967861"/>
                <a:gd name="connsiteY937" fmla="*/ 1974435 h 2340761"/>
                <a:gd name="connsiteX938" fmla="*/ 824544 w 2967861"/>
                <a:gd name="connsiteY938" fmla="*/ 1952083 h 2340761"/>
                <a:gd name="connsiteX939" fmla="*/ 817404 w 2967861"/>
                <a:gd name="connsiteY939" fmla="*/ 1931904 h 2340761"/>
                <a:gd name="connsiteX940" fmla="*/ 810263 w 2967861"/>
                <a:gd name="connsiteY940" fmla="*/ 1909552 h 2340761"/>
                <a:gd name="connsiteX941" fmla="*/ 807159 w 2967861"/>
                <a:gd name="connsiteY941" fmla="*/ 1887200 h 2340761"/>
                <a:gd name="connsiteX942" fmla="*/ 812437 w 2967861"/>
                <a:gd name="connsiteY942" fmla="*/ 1862985 h 2340761"/>
                <a:gd name="connsiteX943" fmla="*/ 827027 w 2967861"/>
                <a:gd name="connsiteY943" fmla="*/ 1837529 h 2340761"/>
                <a:gd name="connsiteX944" fmla="*/ 845654 w 2967861"/>
                <a:gd name="connsiteY944" fmla="*/ 1815177 h 2340761"/>
                <a:gd name="connsiteX945" fmla="*/ 867385 w 2967861"/>
                <a:gd name="connsiteY945" fmla="*/ 1794066 h 2340761"/>
                <a:gd name="connsiteX946" fmla="*/ 890358 w 2967861"/>
                <a:gd name="connsiteY946" fmla="*/ 1776060 h 2340761"/>
                <a:gd name="connsiteX947" fmla="*/ 912090 w 2967861"/>
                <a:gd name="connsiteY947" fmla="*/ 1757123 h 2340761"/>
                <a:gd name="connsiteX948" fmla="*/ 931958 w 2967861"/>
                <a:gd name="connsiteY948" fmla="*/ 1736944 h 2340761"/>
                <a:gd name="connsiteX949" fmla="*/ 945618 w 2967861"/>
                <a:gd name="connsiteY949" fmla="*/ 1718938 h 2340761"/>
                <a:gd name="connsiteX950" fmla="*/ 958036 w 2967861"/>
                <a:gd name="connsiteY950" fmla="*/ 1696586 h 2340761"/>
                <a:gd name="connsiteX951" fmla="*/ 968591 w 2967861"/>
                <a:gd name="connsiteY951" fmla="*/ 1674234 h 2340761"/>
                <a:gd name="connsiteX952" fmla="*/ 975731 w 2967861"/>
                <a:gd name="connsiteY952" fmla="*/ 1655297 h 2340761"/>
                <a:gd name="connsiteX953" fmla="*/ 979767 w 2967861"/>
                <a:gd name="connsiteY953" fmla="*/ 1642569 h 2340761"/>
                <a:gd name="connsiteX954" fmla="*/ 979767 w 2967861"/>
                <a:gd name="connsiteY954" fmla="*/ 1631393 h 2340761"/>
                <a:gd name="connsiteX955" fmla="*/ 985044 w 2967861"/>
                <a:gd name="connsiteY955" fmla="*/ 1621769 h 2340761"/>
                <a:gd name="connsiteX956" fmla="*/ 985044 w 2967861"/>
                <a:gd name="connsiteY956" fmla="*/ 1618665 h 2340761"/>
                <a:gd name="connsiteX957" fmla="*/ 963313 w 2967861"/>
                <a:gd name="connsiteY957" fmla="*/ 1621769 h 2340761"/>
                <a:gd name="connsiteX958" fmla="*/ 939409 w 2967861"/>
                <a:gd name="connsiteY958" fmla="*/ 1627046 h 2340761"/>
                <a:gd name="connsiteX959" fmla="*/ 914263 w 2967861"/>
                <a:gd name="connsiteY959" fmla="*/ 1633255 h 2340761"/>
                <a:gd name="connsiteX960" fmla="*/ 895636 w 2967861"/>
                <a:gd name="connsiteY960" fmla="*/ 1641637 h 2340761"/>
                <a:gd name="connsiteX961" fmla="*/ 880114 w 2967861"/>
                <a:gd name="connsiteY961" fmla="*/ 1640706 h 2340761"/>
                <a:gd name="connsiteX962" fmla="*/ 874836 w 2967861"/>
                <a:gd name="connsiteY962" fmla="*/ 1634497 h 2340761"/>
                <a:gd name="connsiteX963" fmla="*/ 872663 w 2967861"/>
                <a:gd name="connsiteY963" fmla="*/ 1629220 h 2340761"/>
                <a:gd name="connsiteX964" fmla="*/ 872663 w 2967861"/>
                <a:gd name="connsiteY964" fmla="*/ 1623942 h 2340761"/>
                <a:gd name="connsiteX965" fmla="*/ 872663 w 2967861"/>
                <a:gd name="connsiteY965" fmla="*/ 1616491 h 2340761"/>
                <a:gd name="connsiteX966" fmla="*/ 868627 w 2967861"/>
                <a:gd name="connsiteY966" fmla="*/ 1611214 h 2340761"/>
                <a:gd name="connsiteX967" fmla="*/ 854036 w 2967861"/>
                <a:gd name="connsiteY967" fmla="*/ 1599727 h 2340761"/>
                <a:gd name="connsiteX968" fmla="*/ 836341 w 2967861"/>
                <a:gd name="connsiteY968" fmla="*/ 1589172 h 2340761"/>
                <a:gd name="connsiteX969" fmla="*/ 819577 w 2967861"/>
                <a:gd name="connsiteY969" fmla="*/ 1577686 h 2340761"/>
                <a:gd name="connsiteX970" fmla="*/ 809022 w 2967861"/>
                <a:gd name="connsiteY970" fmla="*/ 1564957 h 2340761"/>
                <a:gd name="connsiteX971" fmla="*/ 804986 w 2967861"/>
                <a:gd name="connsiteY971" fmla="*/ 1553471 h 2340761"/>
                <a:gd name="connsiteX972" fmla="*/ 802813 w 2967861"/>
                <a:gd name="connsiteY972" fmla="*/ 1545089 h 2340761"/>
                <a:gd name="connsiteX973" fmla="*/ 799708 w 2967861"/>
                <a:gd name="connsiteY973" fmla="*/ 1533602 h 2340761"/>
                <a:gd name="connsiteX974" fmla="*/ 797535 w 2967861"/>
                <a:gd name="connsiteY974" fmla="*/ 1530498 h 2340761"/>
                <a:gd name="connsiteX975" fmla="*/ 792258 w 2967861"/>
                <a:gd name="connsiteY975" fmla="*/ 1526152 h 2340761"/>
                <a:gd name="connsiteX976" fmla="*/ 786980 w 2967861"/>
                <a:gd name="connsiteY976" fmla="*/ 1523047 h 2340761"/>
                <a:gd name="connsiteX977" fmla="*/ 782944 w 2967861"/>
                <a:gd name="connsiteY977" fmla="*/ 1517770 h 2340761"/>
                <a:gd name="connsiteX978" fmla="*/ 779840 w 2967861"/>
                <a:gd name="connsiteY978" fmla="*/ 1513423 h 2340761"/>
                <a:gd name="connsiteX979" fmla="*/ 779840 w 2967861"/>
                <a:gd name="connsiteY979" fmla="*/ 1476480 h 2340761"/>
                <a:gd name="connsiteX980" fmla="*/ 777667 w 2967861"/>
                <a:gd name="connsiteY980" fmla="*/ 1471203 h 2340761"/>
                <a:gd name="connsiteX981" fmla="*/ 772389 w 2967861"/>
                <a:gd name="connsiteY981" fmla="*/ 1466856 h 2340761"/>
                <a:gd name="connsiteX982" fmla="*/ 768353 w 2967861"/>
                <a:gd name="connsiteY982" fmla="*/ 1463752 h 2340761"/>
                <a:gd name="connsiteX983" fmla="*/ 763076 w 2967861"/>
                <a:gd name="connsiteY983" fmla="*/ 1459406 h 2340761"/>
                <a:gd name="connsiteX984" fmla="*/ 759971 w 2967861"/>
                <a:gd name="connsiteY984" fmla="*/ 1456301 h 2340761"/>
                <a:gd name="connsiteX985" fmla="*/ 750658 w 2967861"/>
                <a:gd name="connsiteY985" fmla="*/ 1436122 h 2340761"/>
                <a:gd name="connsiteX986" fmla="*/ 743518 w 2967861"/>
                <a:gd name="connsiteY986" fmla="*/ 1415943 h 2340761"/>
                <a:gd name="connsiteX987" fmla="*/ 736377 w 2967861"/>
                <a:gd name="connsiteY987" fmla="*/ 1393591 h 2340761"/>
                <a:gd name="connsiteX988" fmla="*/ 724891 w 2967861"/>
                <a:gd name="connsiteY988" fmla="*/ 1374654 h 2340761"/>
                <a:gd name="connsiteX989" fmla="*/ 712473 w 2967861"/>
                <a:gd name="connsiteY989" fmla="*/ 1357580 h 2340761"/>
                <a:gd name="connsiteX990" fmla="*/ 712473 w 2967861"/>
                <a:gd name="connsiteY990" fmla="*/ 1350129 h 2340761"/>
                <a:gd name="connsiteX991" fmla="*/ 716509 w 2967861"/>
                <a:gd name="connsiteY991" fmla="*/ 1350129 h 2340761"/>
                <a:gd name="connsiteX992" fmla="*/ 719613 w 2967861"/>
                <a:gd name="connsiteY992" fmla="*/ 1357580 h 2340761"/>
                <a:gd name="connsiteX993" fmla="*/ 723649 w 2967861"/>
                <a:gd name="connsiteY993" fmla="*/ 1363788 h 2340761"/>
                <a:gd name="connsiteX994" fmla="*/ 726753 w 2967861"/>
                <a:gd name="connsiteY994" fmla="*/ 1366893 h 2340761"/>
                <a:gd name="connsiteX995" fmla="*/ 730789 w 2967861"/>
                <a:gd name="connsiteY995" fmla="*/ 1369066 h 2340761"/>
                <a:gd name="connsiteX996" fmla="*/ 733894 w 2967861"/>
                <a:gd name="connsiteY996" fmla="*/ 1371239 h 2340761"/>
                <a:gd name="connsiteX997" fmla="*/ 737930 w 2967861"/>
                <a:gd name="connsiteY997" fmla="*/ 1372170 h 2340761"/>
                <a:gd name="connsiteX998" fmla="*/ 738861 w 2967861"/>
                <a:gd name="connsiteY998" fmla="*/ 1376517 h 2340761"/>
                <a:gd name="connsiteX999" fmla="*/ 745070 w 2967861"/>
                <a:gd name="connsiteY999" fmla="*/ 1378690 h 2340761"/>
                <a:gd name="connsiteX1000" fmla="*/ 755625 w 2967861"/>
                <a:gd name="connsiteY1000" fmla="*/ 1386141 h 2340761"/>
                <a:gd name="connsiteX1001" fmla="*/ 762765 w 2967861"/>
                <a:gd name="connsiteY1001" fmla="*/ 1396696 h 2340761"/>
                <a:gd name="connsiteX1002" fmla="*/ 768043 w 2967861"/>
                <a:gd name="connsiteY1002" fmla="*/ 1409424 h 2340761"/>
                <a:gd name="connsiteX1003" fmla="*/ 774252 w 2967861"/>
                <a:gd name="connsiteY1003" fmla="*/ 1423084 h 2340761"/>
                <a:gd name="connsiteX1004" fmla="*/ 779529 w 2967861"/>
                <a:gd name="connsiteY1004" fmla="*/ 1435812 h 2340761"/>
                <a:gd name="connsiteX1005" fmla="*/ 799398 w 2967861"/>
                <a:gd name="connsiteY1005" fmla="*/ 1448540 h 2340761"/>
                <a:gd name="connsiteX1006" fmla="*/ 804675 w 2967861"/>
                <a:gd name="connsiteY1006" fmla="*/ 1459095 h 2340761"/>
                <a:gd name="connsiteX1007" fmla="*/ 806848 w 2967861"/>
                <a:gd name="connsiteY1007" fmla="*/ 1472755 h 2340761"/>
                <a:gd name="connsiteX1008" fmla="*/ 809022 w 2967861"/>
                <a:gd name="connsiteY1008" fmla="*/ 1485483 h 2340761"/>
                <a:gd name="connsiteX1009" fmla="*/ 812126 w 2967861"/>
                <a:gd name="connsiteY1009" fmla="*/ 1496038 h 2340761"/>
                <a:gd name="connsiteX1010" fmla="*/ 824544 w 2967861"/>
                <a:gd name="connsiteY1010" fmla="*/ 1510940 h 2340761"/>
                <a:gd name="connsiteX1011" fmla="*/ 838204 w 2967861"/>
                <a:gd name="connsiteY1011" fmla="*/ 1525841 h 2340761"/>
                <a:gd name="connsiteX1012" fmla="*/ 850621 w 2967861"/>
                <a:gd name="connsiteY1012" fmla="*/ 1542916 h 2340761"/>
                <a:gd name="connsiteX1013" fmla="*/ 859935 w 2967861"/>
                <a:gd name="connsiteY1013" fmla="*/ 1560922 h 2340761"/>
                <a:gd name="connsiteX1014" fmla="*/ 860866 w 2967861"/>
                <a:gd name="connsiteY1014" fmla="*/ 1572408 h 2340761"/>
                <a:gd name="connsiteX1015" fmla="*/ 860866 w 2967861"/>
                <a:gd name="connsiteY1015" fmla="*/ 1582963 h 2340761"/>
                <a:gd name="connsiteX1016" fmla="*/ 863039 w 2967861"/>
                <a:gd name="connsiteY1016" fmla="*/ 1594450 h 2340761"/>
                <a:gd name="connsiteX1017" fmla="*/ 868317 w 2967861"/>
                <a:gd name="connsiteY1017" fmla="*/ 1605005 h 2340761"/>
                <a:gd name="connsiteX1018" fmla="*/ 870490 w 2967861"/>
                <a:gd name="connsiteY1018" fmla="*/ 1609351 h 2340761"/>
                <a:gd name="connsiteX1019" fmla="*/ 872663 w 2967861"/>
                <a:gd name="connsiteY1019" fmla="*/ 1611524 h 2340761"/>
                <a:gd name="connsiteX1020" fmla="*/ 874836 w 2967861"/>
                <a:gd name="connsiteY1020" fmla="*/ 1612456 h 2340761"/>
                <a:gd name="connsiteX1021" fmla="*/ 875767 w 2967861"/>
                <a:gd name="connsiteY1021" fmla="*/ 1612456 h 2340761"/>
                <a:gd name="connsiteX1022" fmla="*/ 879803 w 2967861"/>
                <a:gd name="connsiteY1022" fmla="*/ 1614629 h 2340761"/>
                <a:gd name="connsiteX1023" fmla="*/ 889117 w 2967861"/>
                <a:gd name="connsiteY1023" fmla="*/ 1614629 h 2340761"/>
                <a:gd name="connsiteX1024" fmla="*/ 901534 w 2967861"/>
                <a:gd name="connsiteY1024" fmla="*/ 1611524 h 2340761"/>
                <a:gd name="connsiteX1025" fmla="*/ 913952 w 2967861"/>
                <a:gd name="connsiteY1025" fmla="*/ 1604074 h 2340761"/>
                <a:gd name="connsiteX1026" fmla="*/ 928543 w 2967861"/>
                <a:gd name="connsiteY1026" fmla="*/ 1597865 h 2340761"/>
                <a:gd name="connsiteX1027" fmla="*/ 946239 w 2967861"/>
                <a:gd name="connsiteY1027" fmla="*/ 1592587 h 2340761"/>
                <a:gd name="connsiteX1028" fmla="*/ 963003 w 2967861"/>
                <a:gd name="connsiteY1028" fmla="*/ 1589483 h 2340761"/>
                <a:gd name="connsiteX1029" fmla="*/ 979767 w 2967861"/>
                <a:gd name="connsiteY1029" fmla="*/ 1582032 h 2340761"/>
                <a:gd name="connsiteX1030" fmla="*/ 992185 w 2967861"/>
                <a:gd name="connsiteY1030" fmla="*/ 1572408 h 2340761"/>
                <a:gd name="connsiteX1031" fmla="*/ 1002740 w 2967861"/>
                <a:gd name="connsiteY1031" fmla="*/ 1560922 h 2340761"/>
                <a:gd name="connsiteX1032" fmla="*/ 1016399 w 2967861"/>
                <a:gd name="connsiteY1032" fmla="*/ 1553471 h 2340761"/>
                <a:gd name="connsiteX1033" fmla="*/ 1039372 w 2967861"/>
                <a:gd name="connsiteY1033" fmla="*/ 1553471 h 2340761"/>
                <a:gd name="connsiteX1034" fmla="*/ 1039372 w 2967861"/>
                <a:gd name="connsiteY1034" fmla="*/ 1544468 h 2340761"/>
                <a:gd name="connsiteX1035" fmla="*/ 1057999 w 2967861"/>
                <a:gd name="connsiteY1035" fmla="*/ 1531740 h 2340761"/>
                <a:gd name="connsiteX1036" fmla="*/ 1075694 w 2967861"/>
                <a:gd name="connsiteY1036" fmla="*/ 1520253 h 2340761"/>
                <a:gd name="connsiteX1037" fmla="*/ 1075694 w 2967861"/>
                <a:gd name="connsiteY1037" fmla="*/ 1500074 h 2340761"/>
                <a:gd name="connsiteX1038" fmla="*/ 1089354 w 2967861"/>
                <a:gd name="connsiteY1038" fmla="*/ 1494797 h 2340761"/>
                <a:gd name="connsiteX1039" fmla="*/ 1095563 w 2967861"/>
                <a:gd name="connsiteY1039" fmla="*/ 1487346 h 2340761"/>
                <a:gd name="connsiteX1040" fmla="*/ 1101772 w 2967861"/>
                <a:gd name="connsiteY1040" fmla="*/ 1477722 h 2340761"/>
                <a:gd name="connsiteX1041" fmla="*/ 1108912 w 2967861"/>
                <a:gd name="connsiteY1041" fmla="*/ 1468098 h 2340761"/>
                <a:gd name="connsiteX1042" fmla="*/ 1087181 w 2967861"/>
                <a:gd name="connsiteY1042" fmla="*/ 1450092 h 2340761"/>
                <a:gd name="connsiteX1043" fmla="*/ 1060172 w 2967861"/>
                <a:gd name="connsiteY1043" fmla="*/ 1435191 h 2340761"/>
                <a:gd name="connsiteX1044" fmla="*/ 1057999 w 2967861"/>
                <a:gd name="connsiteY1044" fmla="*/ 1420290 h 2340761"/>
                <a:gd name="connsiteX1045" fmla="*/ 1055826 w 2967861"/>
                <a:gd name="connsiteY1045" fmla="*/ 1401352 h 2340761"/>
                <a:gd name="connsiteX1046" fmla="*/ 1035958 w 2967861"/>
                <a:gd name="connsiteY1046" fmla="*/ 1416254 h 2340761"/>
                <a:gd name="connsiteX1047" fmla="*/ 1019193 w 2967861"/>
                <a:gd name="connsiteY1047" fmla="*/ 1435191 h 2340761"/>
                <a:gd name="connsiteX1048" fmla="*/ 1008638 w 2967861"/>
                <a:gd name="connsiteY1048" fmla="*/ 1435191 h 2340761"/>
                <a:gd name="connsiteX1049" fmla="*/ 999325 w 2967861"/>
                <a:gd name="connsiteY1049" fmla="*/ 1437364 h 2340761"/>
                <a:gd name="connsiteX1050" fmla="*/ 992185 w 2967861"/>
                <a:gd name="connsiteY1050" fmla="*/ 1438295 h 2340761"/>
                <a:gd name="connsiteX1051" fmla="*/ 990011 w 2967861"/>
                <a:gd name="connsiteY1051" fmla="*/ 1433018 h 2340761"/>
                <a:gd name="connsiteX1052" fmla="*/ 989080 w 2967861"/>
                <a:gd name="connsiteY1052" fmla="*/ 1427740 h 2340761"/>
                <a:gd name="connsiteX1053" fmla="*/ 989080 w 2967861"/>
                <a:gd name="connsiteY1053" fmla="*/ 1422463 h 2340761"/>
                <a:gd name="connsiteX1054" fmla="*/ 986907 w 2967861"/>
                <a:gd name="connsiteY1054" fmla="*/ 1416254 h 2340761"/>
                <a:gd name="connsiteX1055" fmla="*/ 984734 w 2967861"/>
                <a:gd name="connsiteY1055" fmla="*/ 1410976 h 2340761"/>
                <a:gd name="connsiteX1056" fmla="*/ 979456 w 2967861"/>
                <a:gd name="connsiteY1056" fmla="*/ 1408803 h 2340761"/>
                <a:gd name="connsiteX1057" fmla="*/ 977283 w 2967861"/>
                <a:gd name="connsiteY1057" fmla="*/ 1408803 h 2340761"/>
                <a:gd name="connsiteX1058" fmla="*/ 975110 w 2967861"/>
                <a:gd name="connsiteY1058" fmla="*/ 1408803 h 2340761"/>
                <a:gd name="connsiteX1059" fmla="*/ 975110 w 2967861"/>
                <a:gd name="connsiteY1059" fmla="*/ 1410976 h 2340761"/>
                <a:gd name="connsiteX1060" fmla="*/ 974179 w 2967861"/>
                <a:gd name="connsiteY1060" fmla="*/ 1413149 h 2340761"/>
                <a:gd name="connsiteX1061" fmla="*/ 972006 w 2967861"/>
                <a:gd name="connsiteY1061" fmla="*/ 1418427 h 2340761"/>
                <a:gd name="connsiteX1062" fmla="*/ 964865 w 2967861"/>
                <a:gd name="connsiteY1062" fmla="*/ 1407872 h 2340761"/>
                <a:gd name="connsiteX1063" fmla="*/ 957725 w 2967861"/>
                <a:gd name="connsiteY1063" fmla="*/ 1392970 h 2340761"/>
                <a:gd name="connsiteX1064" fmla="*/ 948412 w 2967861"/>
                <a:gd name="connsiteY1064" fmla="*/ 1375896 h 2340761"/>
                <a:gd name="connsiteX1065" fmla="*/ 943134 w 2967861"/>
                <a:gd name="connsiteY1065" fmla="*/ 1358821 h 2340761"/>
                <a:gd name="connsiteX1066" fmla="*/ 939098 w 2967861"/>
                <a:gd name="connsiteY1066" fmla="*/ 1343920 h 2340761"/>
                <a:gd name="connsiteX1067" fmla="*/ 946239 w 2967861"/>
                <a:gd name="connsiteY1067" fmla="*/ 1343920 h 2340761"/>
                <a:gd name="connsiteX1068" fmla="*/ 950274 w 2967861"/>
                <a:gd name="connsiteY1068" fmla="*/ 1343920 h 2340761"/>
                <a:gd name="connsiteX1069" fmla="*/ 952448 w 2967861"/>
                <a:gd name="connsiteY1069" fmla="*/ 1343920 h 2340761"/>
                <a:gd name="connsiteX1070" fmla="*/ 953379 w 2967861"/>
                <a:gd name="connsiteY1070" fmla="*/ 1343920 h 2340761"/>
                <a:gd name="connsiteX1071" fmla="*/ 955552 w 2967861"/>
                <a:gd name="connsiteY1071" fmla="*/ 1343920 h 2340761"/>
                <a:gd name="connsiteX1072" fmla="*/ 967039 w 2967861"/>
                <a:gd name="connsiteY1072" fmla="*/ 1353544 h 2340761"/>
                <a:gd name="connsiteX1073" fmla="*/ 972316 w 2967861"/>
                <a:gd name="connsiteY1073" fmla="*/ 1363167 h 2340761"/>
                <a:gd name="connsiteX1074" fmla="*/ 975421 w 2967861"/>
                <a:gd name="connsiteY1074" fmla="*/ 1373723 h 2340761"/>
                <a:gd name="connsiteX1075" fmla="*/ 984734 w 2967861"/>
                <a:gd name="connsiteY1075" fmla="*/ 1381173 h 2340761"/>
                <a:gd name="connsiteX1076" fmla="*/ 997152 w 2967861"/>
                <a:gd name="connsiteY1076" fmla="*/ 1388624 h 2340761"/>
                <a:gd name="connsiteX1077" fmla="*/ 1008638 w 2967861"/>
                <a:gd name="connsiteY1077" fmla="*/ 1393902 h 2340761"/>
                <a:gd name="connsiteX1078" fmla="*/ 1019193 w 2967861"/>
                <a:gd name="connsiteY1078" fmla="*/ 1401352 h 2340761"/>
                <a:gd name="connsiteX1079" fmla="*/ 1031611 w 2967861"/>
                <a:gd name="connsiteY1079" fmla="*/ 1401352 h 2340761"/>
                <a:gd name="connsiteX1080" fmla="*/ 1040925 w 2967861"/>
                <a:gd name="connsiteY1080" fmla="*/ 1400421 h 2340761"/>
                <a:gd name="connsiteX1081" fmla="*/ 1048065 w 2967861"/>
                <a:gd name="connsiteY1081" fmla="*/ 1398248 h 2340761"/>
                <a:gd name="connsiteX1082" fmla="*/ 1059551 w 2967861"/>
                <a:gd name="connsiteY1082" fmla="*/ 1393902 h 2340761"/>
                <a:gd name="connsiteX1083" fmla="*/ 1066692 w 2967861"/>
                <a:gd name="connsiteY1083" fmla="*/ 1407561 h 2340761"/>
                <a:gd name="connsiteX1084" fmla="*/ 1071969 w 2967861"/>
                <a:gd name="connsiteY1084" fmla="*/ 1418116 h 2340761"/>
                <a:gd name="connsiteX1085" fmla="*/ 1102082 w 2967861"/>
                <a:gd name="connsiteY1085" fmla="*/ 1420290 h 2340761"/>
                <a:gd name="connsiteX1086" fmla="*/ 1133438 w 2967861"/>
                <a:gd name="connsiteY1086" fmla="*/ 1422463 h 2340761"/>
                <a:gd name="connsiteX1087" fmla="*/ 1164793 w 2967861"/>
                <a:gd name="connsiteY1087" fmla="*/ 1422463 h 2340761"/>
                <a:gd name="connsiteX1088" fmla="*/ 1194906 w 2967861"/>
                <a:gd name="connsiteY1088" fmla="*/ 1418116 h 2340761"/>
                <a:gd name="connsiteX1089" fmla="*/ 1206392 w 2967861"/>
                <a:gd name="connsiteY1089" fmla="*/ 1429603 h 2340761"/>
                <a:gd name="connsiteX1090" fmla="*/ 1218810 w 2967861"/>
                <a:gd name="connsiteY1090" fmla="*/ 1437985 h 2340761"/>
                <a:gd name="connsiteX1091" fmla="*/ 1231228 w 2967861"/>
                <a:gd name="connsiteY1091" fmla="*/ 1447609 h 2340761"/>
                <a:gd name="connsiteX1092" fmla="*/ 1238368 w 2967861"/>
                <a:gd name="connsiteY1092" fmla="*/ 1458164 h 2340761"/>
                <a:gd name="connsiteX1093" fmla="*/ 1235264 w 2967861"/>
                <a:gd name="connsiteY1093" fmla="*/ 1471824 h 2340761"/>
                <a:gd name="connsiteX1094" fmla="*/ 1238368 w 2967861"/>
                <a:gd name="connsiteY1094" fmla="*/ 1474928 h 2340761"/>
                <a:gd name="connsiteX1095" fmla="*/ 1242404 w 2967861"/>
                <a:gd name="connsiteY1095" fmla="*/ 1479274 h 2340761"/>
                <a:gd name="connsiteX1096" fmla="*/ 1247681 w 2967861"/>
                <a:gd name="connsiteY1096" fmla="*/ 1482379 h 2340761"/>
                <a:gd name="connsiteX1097" fmla="*/ 1251717 w 2967861"/>
                <a:gd name="connsiteY1097" fmla="*/ 1486725 h 2340761"/>
                <a:gd name="connsiteX1098" fmla="*/ 1262273 w 2967861"/>
                <a:gd name="connsiteY1098" fmla="*/ 1487656 h 2340761"/>
                <a:gd name="connsiteX1099" fmla="*/ 1271586 w 2967861"/>
                <a:gd name="connsiteY1099" fmla="*/ 1487656 h 2340761"/>
                <a:gd name="connsiteX1100" fmla="*/ 1284004 w 2967861"/>
                <a:gd name="connsiteY1100" fmla="*/ 1486725 h 2340761"/>
                <a:gd name="connsiteX1101" fmla="*/ 1288039 w 2967861"/>
                <a:gd name="connsiteY1101" fmla="*/ 1524910 h 2340761"/>
                <a:gd name="connsiteX1102" fmla="*/ 1296422 w 2967861"/>
                <a:gd name="connsiteY1102" fmla="*/ 1556575 h 2340761"/>
                <a:gd name="connsiteX1103" fmla="*/ 1308840 w 2967861"/>
                <a:gd name="connsiteY1103" fmla="*/ 1586068 h 2340761"/>
                <a:gd name="connsiteX1104" fmla="*/ 1327466 w 2967861"/>
                <a:gd name="connsiteY1104" fmla="*/ 1613697 h 2340761"/>
                <a:gd name="connsiteX1105" fmla="*/ 1327466 w 2967861"/>
                <a:gd name="connsiteY1105" fmla="*/ 1615870 h 2340761"/>
                <a:gd name="connsiteX1106" fmla="*/ 1325293 w 2967861"/>
                <a:gd name="connsiteY1106" fmla="*/ 1618044 h 2340761"/>
                <a:gd name="connsiteX1107" fmla="*/ 1323120 w 2967861"/>
                <a:gd name="connsiteY1107" fmla="*/ 1621148 h 2340761"/>
                <a:gd name="connsiteX1108" fmla="*/ 1322188 w 2967861"/>
                <a:gd name="connsiteY1108" fmla="*/ 1625494 h 2340761"/>
                <a:gd name="connsiteX1109" fmla="*/ 1323120 w 2967861"/>
                <a:gd name="connsiteY1109" fmla="*/ 1628599 h 2340761"/>
                <a:gd name="connsiteX1110" fmla="*/ 1329329 w 2967861"/>
                <a:gd name="connsiteY1110" fmla="*/ 1645673 h 2340761"/>
                <a:gd name="connsiteX1111" fmla="*/ 1339884 w 2967861"/>
                <a:gd name="connsiteY1111" fmla="*/ 1665852 h 2340761"/>
                <a:gd name="connsiteX1112" fmla="*/ 1351370 w 2967861"/>
                <a:gd name="connsiteY1112" fmla="*/ 1678581 h 2340761"/>
                <a:gd name="connsiteX1113" fmla="*/ 1352302 w 2967861"/>
                <a:gd name="connsiteY1113" fmla="*/ 1680754 h 2340761"/>
                <a:gd name="connsiteX1114" fmla="*/ 1354475 w 2967861"/>
                <a:gd name="connsiteY1114" fmla="*/ 1680754 h 2340761"/>
                <a:gd name="connsiteX1115" fmla="*/ 1356648 w 2967861"/>
                <a:gd name="connsiteY1115" fmla="*/ 1682927 h 2340761"/>
                <a:gd name="connsiteX1116" fmla="*/ 1358821 w 2967861"/>
                <a:gd name="connsiteY1116" fmla="*/ 1682927 h 2340761"/>
                <a:gd name="connsiteX1117" fmla="*/ 1378690 w 2967861"/>
                <a:gd name="connsiteY1117" fmla="*/ 1658712 h 2340761"/>
                <a:gd name="connsiteX1118" fmla="*/ 1391108 w 2967861"/>
                <a:gd name="connsiteY1118" fmla="*/ 1633255 h 2340761"/>
                <a:gd name="connsiteX1119" fmla="*/ 1400421 w 2967861"/>
                <a:gd name="connsiteY1119" fmla="*/ 1601590 h 2340761"/>
                <a:gd name="connsiteX1120" fmla="*/ 1403525 w 2967861"/>
                <a:gd name="connsiteY1120" fmla="*/ 1564647 h 2340761"/>
                <a:gd name="connsiteX1121" fmla="*/ 1415943 w 2967861"/>
                <a:gd name="connsiteY1121" fmla="*/ 1557196 h 2340761"/>
                <a:gd name="connsiteX1122" fmla="*/ 1425257 w 2967861"/>
                <a:gd name="connsiteY1122" fmla="*/ 1547572 h 2340761"/>
                <a:gd name="connsiteX1123" fmla="*/ 1434570 w 2967861"/>
                <a:gd name="connsiteY1123" fmla="*/ 1540122 h 2340761"/>
                <a:gd name="connsiteX1124" fmla="*/ 1451334 w 2967861"/>
                <a:gd name="connsiteY1124" fmla="*/ 1540122 h 2340761"/>
                <a:gd name="connsiteX1125" fmla="*/ 1463752 w 2967861"/>
                <a:gd name="connsiteY1125" fmla="*/ 1507214 h 2340761"/>
                <a:gd name="connsiteX1126" fmla="*/ 1470892 w 2967861"/>
                <a:gd name="connsiteY1126" fmla="*/ 1501937 h 2340761"/>
                <a:gd name="connsiteX1127" fmla="*/ 1478032 w 2967861"/>
                <a:gd name="connsiteY1127" fmla="*/ 1499764 h 2340761"/>
                <a:gd name="connsiteX1128" fmla="*/ 1485172 w 2967861"/>
                <a:gd name="connsiteY1128" fmla="*/ 1499764 h 2340761"/>
                <a:gd name="connsiteX1129" fmla="*/ 1488277 w 2967861"/>
                <a:gd name="connsiteY1129" fmla="*/ 1497591 h 2340761"/>
                <a:gd name="connsiteX1130" fmla="*/ 1493555 w 2967861"/>
                <a:gd name="connsiteY1130" fmla="*/ 1490140 h 2340761"/>
                <a:gd name="connsiteX1131" fmla="*/ 1497590 w 2967861"/>
                <a:gd name="connsiteY1131" fmla="*/ 1475239 h 2340761"/>
                <a:gd name="connsiteX1132" fmla="*/ 1512181 w 2967861"/>
                <a:gd name="connsiteY1132" fmla="*/ 1475239 h 2340761"/>
                <a:gd name="connsiteX1133" fmla="*/ 1526772 w 2967861"/>
                <a:gd name="connsiteY1133" fmla="*/ 1477412 h 2340761"/>
                <a:gd name="connsiteX1134" fmla="*/ 1543536 w 2967861"/>
                <a:gd name="connsiteY1134" fmla="*/ 1475239 h 2340761"/>
                <a:gd name="connsiteX1135" fmla="*/ 1544468 w 2967861"/>
                <a:gd name="connsiteY1135" fmla="*/ 1473065 h 2340761"/>
                <a:gd name="connsiteX1136" fmla="*/ 1546641 w 2967861"/>
                <a:gd name="connsiteY1136" fmla="*/ 1472134 h 2340761"/>
                <a:gd name="connsiteX1137" fmla="*/ 1548814 w 2967861"/>
                <a:gd name="connsiteY1137" fmla="*/ 1467788 h 2340761"/>
                <a:gd name="connsiteX1138" fmla="*/ 1550987 w 2967861"/>
                <a:gd name="connsiteY1138" fmla="*/ 1465615 h 2340761"/>
                <a:gd name="connsiteX1139" fmla="*/ 1554092 w 2967861"/>
                <a:gd name="connsiteY1139" fmla="*/ 1462510 h 2340761"/>
                <a:gd name="connsiteX1140" fmla="*/ 1565578 w 2967861"/>
                <a:gd name="connsiteY1140" fmla="*/ 1480516 h 2340761"/>
                <a:gd name="connsiteX1141" fmla="*/ 1573960 w 2967861"/>
                <a:gd name="connsiteY1141" fmla="*/ 1495418 h 2340761"/>
                <a:gd name="connsiteX1142" fmla="*/ 1585447 w 2967861"/>
                <a:gd name="connsiteY1142" fmla="*/ 1509077 h 2340761"/>
                <a:gd name="connsiteX1143" fmla="*/ 1592587 w 2967861"/>
                <a:gd name="connsiteY1143" fmla="*/ 1523979 h 2340761"/>
                <a:gd name="connsiteX1144" fmla="*/ 1597864 w 2967861"/>
                <a:gd name="connsiteY1144" fmla="*/ 1541984 h 2340761"/>
                <a:gd name="connsiteX1145" fmla="*/ 1597864 w 2967861"/>
                <a:gd name="connsiteY1145" fmla="*/ 1564337 h 2340761"/>
                <a:gd name="connsiteX1146" fmla="*/ 1600037 w 2967861"/>
                <a:gd name="connsiteY1146" fmla="*/ 1566509 h 2340761"/>
                <a:gd name="connsiteX1147" fmla="*/ 1600969 w 2967861"/>
                <a:gd name="connsiteY1147" fmla="*/ 1566509 h 2340761"/>
                <a:gd name="connsiteX1148" fmla="*/ 1600969 w 2967861"/>
                <a:gd name="connsiteY1148" fmla="*/ 1567441 h 2340761"/>
                <a:gd name="connsiteX1149" fmla="*/ 1603142 w 2967861"/>
                <a:gd name="connsiteY1149" fmla="*/ 1567441 h 2340761"/>
                <a:gd name="connsiteX1150" fmla="*/ 1610282 w 2967861"/>
                <a:gd name="connsiteY1150" fmla="*/ 1567441 h 2340761"/>
                <a:gd name="connsiteX1151" fmla="*/ 1617422 w 2967861"/>
                <a:gd name="connsiteY1151" fmla="*/ 1566509 h 2340761"/>
                <a:gd name="connsiteX1152" fmla="*/ 1621458 w 2967861"/>
                <a:gd name="connsiteY1152" fmla="*/ 1564337 h 2340761"/>
                <a:gd name="connsiteX1153" fmla="*/ 1626736 w 2967861"/>
                <a:gd name="connsiteY1153" fmla="*/ 1559990 h 2340761"/>
                <a:gd name="connsiteX1154" fmla="*/ 1629840 w 2967861"/>
                <a:gd name="connsiteY1154" fmla="*/ 1556886 h 2340761"/>
                <a:gd name="connsiteX1155" fmla="*/ 1641327 w 2967861"/>
                <a:gd name="connsiteY1155" fmla="*/ 1569614 h 2340761"/>
                <a:gd name="connsiteX1156" fmla="*/ 1648467 w 2967861"/>
                <a:gd name="connsiteY1156" fmla="*/ 1586688 h 2340761"/>
                <a:gd name="connsiteX1157" fmla="*/ 1650640 w 2967861"/>
                <a:gd name="connsiteY1157" fmla="*/ 1606867 h 2340761"/>
                <a:gd name="connsiteX1158" fmla="*/ 1650640 w 2967861"/>
                <a:gd name="connsiteY1158" fmla="*/ 1629220 h 2340761"/>
                <a:gd name="connsiteX1159" fmla="*/ 1650640 w 2967861"/>
                <a:gd name="connsiteY1159" fmla="*/ 1649399 h 2340761"/>
                <a:gd name="connsiteX1160" fmla="*/ 1650640 w 2967861"/>
                <a:gd name="connsiteY1160" fmla="*/ 1668336 h 2340761"/>
                <a:gd name="connsiteX1161" fmla="*/ 1653745 w 2967861"/>
                <a:gd name="connsiteY1161" fmla="*/ 1683237 h 2340761"/>
                <a:gd name="connsiteX1162" fmla="*/ 1653745 w 2967861"/>
                <a:gd name="connsiteY1162" fmla="*/ 1686342 h 2340761"/>
                <a:gd name="connsiteX1163" fmla="*/ 1663058 w 2967861"/>
                <a:gd name="connsiteY1163" fmla="*/ 1683237 h 2340761"/>
                <a:gd name="connsiteX1164" fmla="*/ 1663058 w 2967861"/>
                <a:gd name="connsiteY1164" fmla="*/ 1686342 h 2340761"/>
                <a:gd name="connsiteX1165" fmla="*/ 1672371 w 2967861"/>
                <a:gd name="connsiteY1165" fmla="*/ 1699070 h 2340761"/>
                <a:gd name="connsiteX1166" fmla="*/ 1677649 w 2967861"/>
                <a:gd name="connsiteY1166" fmla="*/ 1713971 h 2340761"/>
                <a:gd name="connsiteX1167" fmla="*/ 1682927 w 2967861"/>
                <a:gd name="connsiteY1167" fmla="*/ 1728873 h 2340761"/>
                <a:gd name="connsiteX1168" fmla="*/ 1686962 w 2967861"/>
                <a:gd name="connsiteY1168" fmla="*/ 1745947 h 2340761"/>
                <a:gd name="connsiteX1169" fmla="*/ 1693171 w 2967861"/>
                <a:gd name="connsiteY1169" fmla="*/ 1760849 h 2340761"/>
                <a:gd name="connsiteX1170" fmla="*/ 1702485 w 2967861"/>
                <a:gd name="connsiteY1170" fmla="*/ 1768299 h 2340761"/>
                <a:gd name="connsiteX1171" fmla="*/ 1704658 w 2967861"/>
                <a:gd name="connsiteY1171" fmla="*/ 1770472 h 2340761"/>
                <a:gd name="connsiteX1172" fmla="*/ 1715213 w 2967861"/>
                <a:gd name="connsiteY1172" fmla="*/ 1775750 h 2340761"/>
                <a:gd name="connsiteX1173" fmla="*/ 1726699 w 2967861"/>
                <a:gd name="connsiteY1173" fmla="*/ 1785374 h 2340761"/>
                <a:gd name="connsiteX1174" fmla="*/ 1737255 w 2967861"/>
                <a:gd name="connsiteY1174" fmla="*/ 1785374 h 2340761"/>
                <a:gd name="connsiteX1175" fmla="*/ 1736323 w 2967861"/>
                <a:gd name="connsiteY1175" fmla="*/ 1758986 h 2340761"/>
                <a:gd name="connsiteX1176" fmla="*/ 1729183 w 2967861"/>
                <a:gd name="connsiteY1176" fmla="*/ 1733529 h 2340761"/>
                <a:gd name="connsiteX1177" fmla="*/ 1717696 w 2967861"/>
                <a:gd name="connsiteY1177" fmla="*/ 1711177 h 2340761"/>
                <a:gd name="connsiteX1178" fmla="*/ 1703106 w 2967861"/>
                <a:gd name="connsiteY1178" fmla="*/ 1696276 h 2340761"/>
                <a:gd name="connsiteX1179" fmla="*/ 1700001 w 2967861"/>
                <a:gd name="connsiteY1179" fmla="*/ 1694103 h 2340761"/>
                <a:gd name="connsiteX1180" fmla="*/ 1695965 w 2967861"/>
                <a:gd name="connsiteY1180" fmla="*/ 1694103 h 2340761"/>
                <a:gd name="connsiteX1181" fmla="*/ 1692861 w 2967861"/>
                <a:gd name="connsiteY1181" fmla="*/ 1694103 h 2340761"/>
                <a:gd name="connsiteX1182" fmla="*/ 1688825 w 2967861"/>
                <a:gd name="connsiteY1182" fmla="*/ 1694103 h 2340761"/>
                <a:gd name="connsiteX1183" fmla="*/ 1687894 w 2967861"/>
                <a:gd name="connsiteY1183" fmla="*/ 1691930 h 2340761"/>
                <a:gd name="connsiteX1184" fmla="*/ 1681685 w 2967861"/>
                <a:gd name="connsiteY1184" fmla="*/ 1681374 h 2340761"/>
                <a:gd name="connsiteX1185" fmla="*/ 1680753 w 2967861"/>
                <a:gd name="connsiteY1185" fmla="*/ 1671751 h 2340761"/>
                <a:gd name="connsiteX1186" fmla="*/ 1676718 w 2967861"/>
                <a:gd name="connsiteY1186" fmla="*/ 1664300 h 2340761"/>
                <a:gd name="connsiteX1187" fmla="*/ 1667404 w 2967861"/>
                <a:gd name="connsiteY1187" fmla="*/ 1659022 h 2340761"/>
                <a:gd name="connsiteX1188" fmla="*/ 1676718 w 2967861"/>
                <a:gd name="connsiteY1188" fmla="*/ 1634808 h 2340761"/>
                <a:gd name="connsiteX1189" fmla="*/ 1683858 w 2967861"/>
                <a:gd name="connsiteY1189" fmla="*/ 1605315 h 2340761"/>
                <a:gd name="connsiteX1190" fmla="*/ 1700622 w 2967861"/>
                <a:gd name="connsiteY1190" fmla="*/ 1618975 h 2340761"/>
                <a:gd name="connsiteX1191" fmla="*/ 1716144 w 2967861"/>
                <a:gd name="connsiteY1191" fmla="*/ 1631703 h 2340761"/>
                <a:gd name="connsiteX1192" fmla="*/ 1730735 w 2967861"/>
                <a:gd name="connsiteY1192" fmla="*/ 1644431 h 2340761"/>
                <a:gd name="connsiteX1193" fmla="*/ 1742222 w 2967861"/>
                <a:gd name="connsiteY1193" fmla="*/ 1659333 h 2340761"/>
                <a:gd name="connsiteX1194" fmla="*/ 1747499 w 2967861"/>
                <a:gd name="connsiteY1194" fmla="*/ 1679512 h 2340761"/>
                <a:gd name="connsiteX1195" fmla="*/ 1754640 w 2967861"/>
                <a:gd name="connsiteY1195" fmla="*/ 1679512 h 2340761"/>
                <a:gd name="connsiteX1196" fmla="*/ 1815176 w 2967861"/>
                <a:gd name="connsiteY1196" fmla="*/ 1629841 h 2340761"/>
                <a:gd name="connsiteX1197" fmla="*/ 1813003 w 2967861"/>
                <a:gd name="connsiteY1197" fmla="*/ 1600348 h 2340761"/>
                <a:gd name="connsiteX1198" fmla="*/ 1807726 w 2967861"/>
                <a:gd name="connsiteY1198" fmla="*/ 1576133 h 2340761"/>
                <a:gd name="connsiteX1199" fmla="*/ 1796239 w 2967861"/>
                <a:gd name="connsiteY1199" fmla="*/ 1558128 h 2340761"/>
                <a:gd name="connsiteX1200" fmla="*/ 1783822 w 2967861"/>
                <a:gd name="connsiteY1200" fmla="*/ 1541053 h 2340761"/>
                <a:gd name="connsiteX1201" fmla="*/ 1767057 w 2967861"/>
                <a:gd name="connsiteY1201" fmla="*/ 1525220 h 2340761"/>
                <a:gd name="connsiteX1202" fmla="*/ 1769230 w 2967861"/>
                <a:gd name="connsiteY1202" fmla="*/ 1510319 h 2340761"/>
                <a:gd name="connsiteX1203" fmla="*/ 1774508 w 2967861"/>
                <a:gd name="connsiteY1203" fmla="*/ 1500695 h 2340761"/>
                <a:gd name="connsiteX1204" fmla="*/ 1780717 w 2967861"/>
                <a:gd name="connsiteY1204" fmla="*/ 1495418 h 2340761"/>
                <a:gd name="connsiteX1205" fmla="*/ 1787857 w 2967861"/>
                <a:gd name="connsiteY1205" fmla="*/ 1489209 h 2340761"/>
                <a:gd name="connsiteX1206" fmla="*/ 1794066 w 2967861"/>
                <a:gd name="connsiteY1206" fmla="*/ 1480827 h 2340761"/>
                <a:gd name="connsiteX1207" fmla="*/ 1800275 w 2967861"/>
                <a:gd name="connsiteY1207" fmla="*/ 1480827 h 2340761"/>
                <a:gd name="connsiteX1208" fmla="*/ 1805553 w 2967861"/>
                <a:gd name="connsiteY1208" fmla="*/ 1481758 h 2340761"/>
                <a:gd name="connsiteX1209" fmla="*/ 1807726 w 2967861"/>
                <a:gd name="connsiteY1209" fmla="*/ 1481758 h 2340761"/>
                <a:gd name="connsiteX1210" fmla="*/ 1810830 w 2967861"/>
                <a:gd name="connsiteY1210" fmla="*/ 1483931 h 2340761"/>
                <a:gd name="connsiteX1211" fmla="*/ 1813003 w 2967861"/>
                <a:gd name="connsiteY1211" fmla="*/ 1488277 h 2340761"/>
                <a:gd name="connsiteX1212" fmla="*/ 1816108 w 2967861"/>
                <a:gd name="connsiteY1212" fmla="*/ 1493555 h 2340761"/>
                <a:gd name="connsiteX1213" fmla="*/ 1818281 w 2967861"/>
                <a:gd name="connsiteY1213" fmla="*/ 1496659 h 2340761"/>
                <a:gd name="connsiteX1214" fmla="*/ 1816108 w 2967861"/>
                <a:gd name="connsiteY1214" fmla="*/ 1501006 h 2340761"/>
                <a:gd name="connsiteX1215" fmla="*/ 1815176 w 2967861"/>
                <a:gd name="connsiteY1215" fmla="*/ 1504110 h 2340761"/>
                <a:gd name="connsiteX1216" fmla="*/ 1811141 w 2967861"/>
                <a:gd name="connsiteY1216" fmla="*/ 1506283 h 2340761"/>
                <a:gd name="connsiteX1217" fmla="*/ 1808036 w 2967861"/>
                <a:gd name="connsiteY1217" fmla="*/ 1506283 h 2340761"/>
                <a:gd name="connsiteX1218" fmla="*/ 1804000 w 2967861"/>
                <a:gd name="connsiteY1218" fmla="*/ 1508456 h 2340761"/>
                <a:gd name="connsiteX1219" fmla="*/ 1804000 w 2967861"/>
                <a:gd name="connsiteY1219" fmla="*/ 1518080 h 2340761"/>
                <a:gd name="connsiteX1220" fmla="*/ 1804000 w 2967861"/>
                <a:gd name="connsiteY1220" fmla="*/ 1523358 h 2340761"/>
                <a:gd name="connsiteX1221" fmla="*/ 1806173 w 2967861"/>
                <a:gd name="connsiteY1221" fmla="*/ 1528635 h 2340761"/>
                <a:gd name="connsiteX1222" fmla="*/ 1808346 w 2967861"/>
                <a:gd name="connsiteY1222" fmla="*/ 1533913 h 2340761"/>
                <a:gd name="connsiteX1223" fmla="*/ 1811451 w 2967861"/>
                <a:gd name="connsiteY1223" fmla="*/ 1532981 h 2340761"/>
                <a:gd name="connsiteX1224" fmla="*/ 1813624 w 2967861"/>
                <a:gd name="connsiteY1224" fmla="*/ 1532981 h 2340761"/>
                <a:gd name="connsiteX1225" fmla="*/ 1815797 w 2967861"/>
                <a:gd name="connsiteY1225" fmla="*/ 1532981 h 2340761"/>
                <a:gd name="connsiteX1226" fmla="*/ 1816729 w 2967861"/>
                <a:gd name="connsiteY1226" fmla="*/ 1530808 h 2340761"/>
                <a:gd name="connsiteX1227" fmla="*/ 1818902 w 2967861"/>
                <a:gd name="connsiteY1227" fmla="*/ 1530808 h 2340761"/>
                <a:gd name="connsiteX1228" fmla="*/ 1826042 w 2967861"/>
                <a:gd name="connsiteY1228" fmla="*/ 1526462 h 2340761"/>
                <a:gd name="connsiteX1229" fmla="*/ 1830078 w 2967861"/>
                <a:gd name="connsiteY1229" fmla="*/ 1523358 h 2340761"/>
                <a:gd name="connsiteX1230" fmla="*/ 1831009 w 2967861"/>
                <a:gd name="connsiteY1230" fmla="*/ 1521184 h 2340761"/>
                <a:gd name="connsiteX1231" fmla="*/ 1835045 w 2967861"/>
                <a:gd name="connsiteY1231" fmla="*/ 1518080 h 2340761"/>
                <a:gd name="connsiteX1232" fmla="*/ 1838150 w 2967861"/>
                <a:gd name="connsiteY1232" fmla="*/ 1513734 h 2340761"/>
                <a:gd name="connsiteX1233" fmla="*/ 1837218 w 2967861"/>
                <a:gd name="connsiteY1233" fmla="*/ 1508456 h 2340761"/>
                <a:gd name="connsiteX1234" fmla="*/ 1837218 w 2967861"/>
                <a:gd name="connsiteY1234" fmla="*/ 1503179 h 2340761"/>
                <a:gd name="connsiteX1235" fmla="*/ 1835045 w 2967861"/>
                <a:gd name="connsiteY1235" fmla="*/ 1501006 h 2340761"/>
                <a:gd name="connsiteX1236" fmla="*/ 1835045 w 2967861"/>
                <a:gd name="connsiteY1236" fmla="*/ 1498832 h 2340761"/>
                <a:gd name="connsiteX1237" fmla="*/ 1835045 w 2967861"/>
                <a:gd name="connsiteY1237" fmla="*/ 1495728 h 2340761"/>
                <a:gd name="connsiteX1238" fmla="*/ 1835045 w 2967861"/>
                <a:gd name="connsiteY1238" fmla="*/ 1491382 h 2340761"/>
                <a:gd name="connsiteX1239" fmla="*/ 1835045 w 2967861"/>
                <a:gd name="connsiteY1239" fmla="*/ 1483931 h 2340761"/>
                <a:gd name="connsiteX1240" fmla="*/ 1862054 w 2967861"/>
                <a:gd name="connsiteY1240" fmla="*/ 1478653 h 2340761"/>
                <a:gd name="connsiteX1241" fmla="*/ 1891236 w 2967861"/>
                <a:gd name="connsiteY1241" fmla="*/ 1469030 h 2340761"/>
                <a:gd name="connsiteX1242" fmla="*/ 1916382 w 2967861"/>
                <a:gd name="connsiteY1242" fmla="*/ 1458474 h 2340761"/>
                <a:gd name="connsiteX1243" fmla="*/ 1940286 w 2967861"/>
                <a:gd name="connsiteY1243" fmla="*/ 1443573 h 2340761"/>
                <a:gd name="connsiteX1244" fmla="*/ 1958913 w 2967861"/>
                <a:gd name="connsiteY1244" fmla="*/ 1423394 h 2340761"/>
                <a:gd name="connsiteX1245" fmla="*/ 1967295 w 2967861"/>
                <a:gd name="connsiteY1245" fmla="*/ 1408493 h 2340761"/>
                <a:gd name="connsiteX1246" fmla="*/ 1974435 w 2967861"/>
                <a:gd name="connsiteY1246" fmla="*/ 1394833 h 2340761"/>
                <a:gd name="connsiteX1247" fmla="*/ 1981575 w 2967861"/>
                <a:gd name="connsiteY1247" fmla="*/ 1379932 h 2340761"/>
                <a:gd name="connsiteX1248" fmla="*/ 1993993 w 2967861"/>
                <a:gd name="connsiteY1248" fmla="*/ 1371550 h 2340761"/>
                <a:gd name="connsiteX1249" fmla="*/ 1993993 w 2967861"/>
                <a:gd name="connsiteY1249" fmla="*/ 1351992 h 2340761"/>
                <a:gd name="connsiteX1250" fmla="*/ 1993062 w 2967861"/>
                <a:gd name="connsiteY1250" fmla="*/ 1329639 h 2340761"/>
                <a:gd name="connsiteX1251" fmla="*/ 1989026 w 2967861"/>
                <a:gd name="connsiteY1251" fmla="*/ 1309460 h 2340761"/>
                <a:gd name="connsiteX1252" fmla="*/ 1981886 w 2967861"/>
                <a:gd name="connsiteY1252" fmla="*/ 1289281 h 2340761"/>
                <a:gd name="connsiteX1253" fmla="*/ 1973504 w 2967861"/>
                <a:gd name="connsiteY1253" fmla="*/ 1274380 h 2340761"/>
                <a:gd name="connsiteX1254" fmla="*/ 1958913 w 2967861"/>
                <a:gd name="connsiteY1254" fmla="*/ 1264756 h 2340761"/>
                <a:gd name="connsiteX1255" fmla="*/ 1964190 w 2967861"/>
                <a:gd name="connsiteY1255" fmla="*/ 1252028 h 2340761"/>
                <a:gd name="connsiteX1256" fmla="*/ 1969468 w 2967861"/>
                <a:gd name="connsiteY1256" fmla="*/ 1244577 h 2340761"/>
                <a:gd name="connsiteX1257" fmla="*/ 1976608 w 2967861"/>
                <a:gd name="connsiteY1257" fmla="*/ 1237127 h 2340761"/>
                <a:gd name="connsiteX1258" fmla="*/ 1983748 w 2967861"/>
                <a:gd name="connsiteY1258" fmla="*/ 1227503 h 2340761"/>
                <a:gd name="connsiteX1259" fmla="*/ 2003617 w 2967861"/>
                <a:gd name="connsiteY1259" fmla="*/ 1227503 h 2340761"/>
                <a:gd name="connsiteX1260" fmla="*/ 2003617 w 2967861"/>
                <a:gd name="connsiteY1260" fmla="*/ 1214774 h 2340761"/>
                <a:gd name="connsiteX1261" fmla="*/ 1998339 w 2967861"/>
                <a:gd name="connsiteY1261" fmla="*/ 1214774 h 2340761"/>
                <a:gd name="connsiteX1262" fmla="*/ 1987784 w 2967861"/>
                <a:gd name="connsiteY1262" fmla="*/ 1209497 h 2340761"/>
                <a:gd name="connsiteX1263" fmla="*/ 1978471 w 2967861"/>
                <a:gd name="connsiteY1263" fmla="*/ 1209497 h 2340761"/>
                <a:gd name="connsiteX1264" fmla="*/ 1969157 w 2967861"/>
                <a:gd name="connsiteY1264" fmla="*/ 1212601 h 2340761"/>
                <a:gd name="connsiteX1265" fmla="*/ 1958602 w 2967861"/>
                <a:gd name="connsiteY1265" fmla="*/ 1218810 h 2340761"/>
                <a:gd name="connsiteX1266" fmla="*/ 1954567 w 2967861"/>
                <a:gd name="connsiteY1266" fmla="*/ 1212601 h 2340761"/>
                <a:gd name="connsiteX1267" fmla="*/ 1951462 w 2967861"/>
                <a:gd name="connsiteY1267" fmla="*/ 1209497 h 2340761"/>
                <a:gd name="connsiteX1268" fmla="*/ 1947426 w 2967861"/>
                <a:gd name="connsiteY1268" fmla="*/ 1205151 h 2340761"/>
                <a:gd name="connsiteX1269" fmla="*/ 1942149 w 2967861"/>
                <a:gd name="connsiteY1269" fmla="*/ 1202046 h 2340761"/>
                <a:gd name="connsiteX1270" fmla="*/ 1935008 w 2967861"/>
                <a:gd name="connsiteY1270" fmla="*/ 1197700 h 2340761"/>
                <a:gd name="connsiteX1271" fmla="*/ 1942149 w 2967861"/>
                <a:gd name="connsiteY1271" fmla="*/ 1184972 h 2340761"/>
                <a:gd name="connsiteX1272" fmla="*/ 1954567 w 2967861"/>
                <a:gd name="connsiteY1272" fmla="*/ 1174416 h 2340761"/>
                <a:gd name="connsiteX1273" fmla="*/ 1966985 w 2967861"/>
                <a:gd name="connsiteY1273" fmla="*/ 1164793 h 2340761"/>
                <a:gd name="connsiteX1274" fmla="*/ 1978471 w 2967861"/>
                <a:gd name="connsiteY1274" fmla="*/ 1153306 h 2340761"/>
                <a:gd name="connsiteX1275" fmla="*/ 1983748 w 2967861"/>
                <a:gd name="connsiteY1275" fmla="*/ 1155479 h 2340761"/>
                <a:gd name="connsiteX1276" fmla="*/ 1987784 w 2967861"/>
                <a:gd name="connsiteY1276" fmla="*/ 1155479 h 2340761"/>
                <a:gd name="connsiteX1277" fmla="*/ 1990889 w 2967861"/>
                <a:gd name="connsiteY1277" fmla="*/ 1157652 h 2340761"/>
                <a:gd name="connsiteX1278" fmla="*/ 1993993 w 2967861"/>
                <a:gd name="connsiteY1278" fmla="*/ 1157652 h 2340761"/>
                <a:gd name="connsiteX1279" fmla="*/ 1990889 w 2967861"/>
                <a:gd name="connsiteY1279" fmla="*/ 1165103 h 2340761"/>
                <a:gd name="connsiteX1280" fmla="*/ 1988716 w 2967861"/>
                <a:gd name="connsiteY1280" fmla="*/ 1168208 h 2340761"/>
                <a:gd name="connsiteX1281" fmla="*/ 1987784 w 2967861"/>
                <a:gd name="connsiteY1281" fmla="*/ 1174416 h 2340761"/>
                <a:gd name="connsiteX1282" fmla="*/ 1985611 w 2967861"/>
                <a:gd name="connsiteY1282" fmla="*/ 1177521 h 2340761"/>
                <a:gd name="connsiteX1283" fmla="*/ 1983438 w 2967861"/>
                <a:gd name="connsiteY1283" fmla="*/ 1182799 h 2340761"/>
                <a:gd name="connsiteX1284" fmla="*/ 1983438 w 2967861"/>
                <a:gd name="connsiteY1284" fmla="*/ 1187145 h 2340761"/>
                <a:gd name="connsiteX1285" fmla="*/ 1995856 w 2967861"/>
                <a:gd name="connsiteY1285" fmla="*/ 1181867 h 2340761"/>
                <a:gd name="connsiteX1286" fmla="*/ 2010447 w 2967861"/>
                <a:gd name="connsiteY1286" fmla="*/ 1175658 h 2340761"/>
                <a:gd name="connsiteX1287" fmla="*/ 2022865 w 2967861"/>
                <a:gd name="connsiteY1287" fmla="*/ 1172554 h 2340761"/>
                <a:gd name="connsiteX1288" fmla="*/ 2034351 w 2967861"/>
                <a:gd name="connsiteY1288" fmla="*/ 1174727 h 2340761"/>
                <a:gd name="connsiteX1289" fmla="*/ 2043664 w 2967861"/>
                <a:gd name="connsiteY1289" fmla="*/ 1174727 h 2340761"/>
                <a:gd name="connsiteX1290" fmla="*/ 2039629 w 2967861"/>
                <a:gd name="connsiteY1290" fmla="*/ 1182178 h 2340761"/>
                <a:gd name="connsiteX1291" fmla="*/ 2037456 w 2967861"/>
                <a:gd name="connsiteY1291" fmla="*/ 1187455 h 2340761"/>
                <a:gd name="connsiteX1292" fmla="*/ 2034351 w 2967861"/>
                <a:gd name="connsiteY1292" fmla="*/ 1192733 h 2340761"/>
                <a:gd name="connsiteX1293" fmla="*/ 2030315 w 2967861"/>
                <a:gd name="connsiteY1293" fmla="*/ 1198010 h 2340761"/>
                <a:gd name="connsiteX1294" fmla="*/ 2034351 w 2967861"/>
                <a:gd name="connsiteY1294" fmla="*/ 1204219 h 2340761"/>
                <a:gd name="connsiteX1295" fmla="*/ 2037456 w 2967861"/>
                <a:gd name="connsiteY1295" fmla="*/ 1205151 h 2340761"/>
                <a:gd name="connsiteX1296" fmla="*/ 2039629 w 2967861"/>
                <a:gd name="connsiteY1296" fmla="*/ 1207324 h 2340761"/>
                <a:gd name="connsiteX1297" fmla="*/ 2041802 w 2967861"/>
                <a:gd name="connsiteY1297" fmla="*/ 1207324 h 2340761"/>
                <a:gd name="connsiteX1298" fmla="*/ 2044906 w 2967861"/>
                <a:gd name="connsiteY1298" fmla="*/ 1207324 h 2340761"/>
                <a:gd name="connsiteX1299" fmla="*/ 2048942 w 2967861"/>
                <a:gd name="connsiteY1299" fmla="*/ 1207324 h 2340761"/>
                <a:gd name="connsiteX1300" fmla="*/ 2054220 w 2967861"/>
                <a:gd name="connsiteY1300" fmla="*/ 1207324 h 2340761"/>
                <a:gd name="connsiteX1301" fmla="*/ 2054220 w 2967861"/>
                <a:gd name="connsiteY1301" fmla="*/ 1218810 h 2340761"/>
                <a:gd name="connsiteX1302" fmla="*/ 2052046 w 2967861"/>
                <a:gd name="connsiteY1302" fmla="*/ 1233712 h 2340761"/>
                <a:gd name="connsiteX1303" fmla="*/ 2052046 w 2967861"/>
                <a:gd name="connsiteY1303" fmla="*/ 1246440 h 2340761"/>
                <a:gd name="connsiteX1304" fmla="*/ 2054220 w 2967861"/>
                <a:gd name="connsiteY1304" fmla="*/ 1254822 h 2340761"/>
                <a:gd name="connsiteX1305" fmla="*/ 2054220 w 2967861"/>
                <a:gd name="connsiteY1305" fmla="*/ 1264446 h 2340761"/>
                <a:gd name="connsiteX1306" fmla="*/ 2078124 w 2967861"/>
                <a:gd name="connsiteY1306" fmla="*/ 1261341 h 2340761"/>
                <a:gd name="connsiteX1307" fmla="*/ 2092715 w 2967861"/>
                <a:gd name="connsiteY1307" fmla="*/ 1255132 h 2340761"/>
                <a:gd name="connsiteX1308" fmla="*/ 2099855 w 2967861"/>
                <a:gd name="connsiteY1308" fmla="*/ 1247682 h 2340761"/>
                <a:gd name="connsiteX1309" fmla="*/ 2102960 w 2967861"/>
                <a:gd name="connsiteY1309" fmla="*/ 1239300 h 2340761"/>
                <a:gd name="connsiteX1310" fmla="*/ 2100787 w 2967861"/>
                <a:gd name="connsiteY1310" fmla="*/ 1226571 h 2340761"/>
                <a:gd name="connsiteX1311" fmla="*/ 2097682 w 2967861"/>
                <a:gd name="connsiteY1311" fmla="*/ 1215085 h 2340761"/>
                <a:gd name="connsiteX1312" fmla="*/ 2090542 w 2967861"/>
                <a:gd name="connsiteY1312" fmla="*/ 1202357 h 2340761"/>
                <a:gd name="connsiteX1313" fmla="*/ 2085264 w 2967861"/>
                <a:gd name="connsiteY1313" fmla="*/ 1189628 h 2340761"/>
                <a:gd name="connsiteX1314" fmla="*/ 2078124 w 2967861"/>
                <a:gd name="connsiteY1314" fmla="*/ 1178142 h 2340761"/>
                <a:gd name="connsiteX1315" fmla="*/ 2074088 w 2967861"/>
                <a:gd name="connsiteY1315" fmla="*/ 1167587 h 2340761"/>
                <a:gd name="connsiteX1316" fmla="*/ 2078124 w 2967861"/>
                <a:gd name="connsiteY1316" fmla="*/ 1165414 h 2340761"/>
                <a:gd name="connsiteX1317" fmla="*/ 2081228 w 2967861"/>
                <a:gd name="connsiteY1317" fmla="*/ 1165414 h 2340761"/>
                <a:gd name="connsiteX1318" fmla="*/ 2083402 w 2967861"/>
                <a:gd name="connsiteY1318" fmla="*/ 1165414 h 2340761"/>
                <a:gd name="connsiteX1319" fmla="*/ 2085575 w 2967861"/>
                <a:gd name="connsiteY1319" fmla="*/ 1163241 h 2340761"/>
                <a:gd name="connsiteX1320" fmla="*/ 2087748 w 2967861"/>
                <a:gd name="connsiteY1320" fmla="*/ 1163241 h 2340761"/>
                <a:gd name="connsiteX1321" fmla="*/ 2098303 w 2967861"/>
                <a:gd name="connsiteY1321" fmla="*/ 1155790 h 2340761"/>
                <a:gd name="connsiteX1322" fmla="*/ 2105443 w 2967861"/>
                <a:gd name="connsiteY1322" fmla="*/ 1145235 h 2340761"/>
                <a:gd name="connsiteX1323" fmla="*/ 2110721 w 2967861"/>
                <a:gd name="connsiteY1323" fmla="*/ 1133748 h 2340761"/>
                <a:gd name="connsiteX1324" fmla="*/ 2117861 w 2967861"/>
                <a:gd name="connsiteY1324" fmla="*/ 1123193 h 2340761"/>
                <a:gd name="connsiteX1325" fmla="*/ 2127175 w 2967861"/>
                <a:gd name="connsiteY1325" fmla="*/ 1113569 h 2340761"/>
                <a:gd name="connsiteX1326" fmla="*/ 2137730 w 2967861"/>
                <a:gd name="connsiteY1326" fmla="*/ 1111396 h 2340761"/>
                <a:gd name="connsiteX1327" fmla="*/ 2149216 w 2967861"/>
                <a:gd name="connsiteY1327" fmla="*/ 1111396 h 2340761"/>
                <a:gd name="connsiteX1328" fmla="*/ 2161634 w 2967861"/>
                <a:gd name="connsiteY1328" fmla="*/ 1113569 h 2340761"/>
                <a:gd name="connsiteX1329" fmla="*/ 2174052 w 2967861"/>
                <a:gd name="connsiteY1329" fmla="*/ 1110465 h 2340761"/>
                <a:gd name="connsiteX1330" fmla="*/ 2178088 w 2967861"/>
                <a:gd name="connsiteY1330" fmla="*/ 1106118 h 2340761"/>
                <a:gd name="connsiteX1331" fmla="*/ 2185228 w 2967861"/>
                <a:gd name="connsiteY1331" fmla="*/ 1096495 h 2340761"/>
                <a:gd name="connsiteX1332" fmla="*/ 2195783 w 2967861"/>
                <a:gd name="connsiteY1332" fmla="*/ 1083766 h 2340761"/>
                <a:gd name="connsiteX1333" fmla="*/ 2208201 w 2967861"/>
                <a:gd name="connsiteY1333" fmla="*/ 1071038 h 2340761"/>
                <a:gd name="connsiteX1334" fmla="*/ 2219687 w 2967861"/>
                <a:gd name="connsiteY1334" fmla="*/ 1056137 h 2340761"/>
                <a:gd name="connsiteX1335" fmla="*/ 2230242 w 2967861"/>
                <a:gd name="connsiteY1335" fmla="*/ 1043408 h 2340761"/>
                <a:gd name="connsiteX1336" fmla="*/ 2239556 w 2967861"/>
                <a:gd name="connsiteY1336" fmla="*/ 1031922 h 2340761"/>
                <a:gd name="connsiteX1337" fmla="*/ 2243592 w 2967861"/>
                <a:gd name="connsiteY1337" fmla="*/ 1028817 h 2340761"/>
                <a:gd name="connsiteX1338" fmla="*/ 2250732 w 2967861"/>
                <a:gd name="connsiteY1338" fmla="*/ 1011743 h 2340761"/>
                <a:gd name="connsiteX1339" fmla="*/ 2256010 w 2967861"/>
                <a:gd name="connsiteY1339" fmla="*/ 999015 h 2340761"/>
                <a:gd name="connsiteX1340" fmla="*/ 2263150 w 2967861"/>
                <a:gd name="connsiteY1340" fmla="*/ 986286 h 2340761"/>
                <a:gd name="connsiteX1341" fmla="*/ 2273705 w 2967861"/>
                <a:gd name="connsiteY1341" fmla="*/ 974800 h 2340761"/>
                <a:gd name="connsiteX1342" fmla="*/ 2270600 w 2967861"/>
                <a:gd name="connsiteY1342" fmla="*/ 962072 h 2340761"/>
                <a:gd name="connsiteX1343" fmla="*/ 2266565 w 2967861"/>
                <a:gd name="connsiteY1343" fmla="*/ 952448 h 2340761"/>
                <a:gd name="connsiteX1344" fmla="*/ 2263460 w 2967861"/>
                <a:gd name="connsiteY1344" fmla="*/ 942824 h 2340761"/>
                <a:gd name="connsiteX1345" fmla="*/ 2263460 w 2967861"/>
                <a:gd name="connsiteY1345" fmla="*/ 932269 h 2340761"/>
                <a:gd name="connsiteX1346" fmla="*/ 2265633 w 2967861"/>
                <a:gd name="connsiteY1346" fmla="*/ 922645 h 2340761"/>
                <a:gd name="connsiteX1347" fmla="*/ 2270911 w 2967861"/>
                <a:gd name="connsiteY1347" fmla="*/ 917367 h 2340761"/>
                <a:gd name="connsiteX1348" fmla="*/ 2273084 w 2967861"/>
                <a:gd name="connsiteY1348" fmla="*/ 912090 h 2340761"/>
                <a:gd name="connsiteX1349" fmla="*/ 2270911 w 2967861"/>
                <a:gd name="connsiteY1349" fmla="*/ 902466 h 2340761"/>
                <a:gd name="connsiteX1350" fmla="*/ 2266875 w 2967861"/>
                <a:gd name="connsiteY1350" fmla="*/ 887565 h 2340761"/>
                <a:gd name="connsiteX1351" fmla="*/ 2263771 w 2967861"/>
                <a:gd name="connsiteY1351" fmla="*/ 877941 h 2340761"/>
                <a:gd name="connsiteX1352" fmla="*/ 2258493 w 2967861"/>
                <a:gd name="connsiteY1352" fmla="*/ 870490 h 2340761"/>
                <a:gd name="connsiteX1353" fmla="*/ 2251353 w 2967861"/>
                <a:gd name="connsiteY1353" fmla="*/ 862108 h 2340761"/>
                <a:gd name="connsiteX1354" fmla="*/ 2242039 w 2967861"/>
                <a:gd name="connsiteY1354" fmla="*/ 862108 h 2340761"/>
                <a:gd name="connsiteX1355" fmla="*/ 2236762 w 2967861"/>
                <a:gd name="connsiteY1355" fmla="*/ 862108 h 2340761"/>
                <a:gd name="connsiteX1356" fmla="*/ 2230553 w 2967861"/>
                <a:gd name="connsiteY1356" fmla="*/ 863039 h 2340761"/>
                <a:gd name="connsiteX1357" fmla="*/ 2227448 w 2967861"/>
                <a:gd name="connsiteY1357" fmla="*/ 865213 h 2340761"/>
                <a:gd name="connsiteX1358" fmla="*/ 2223413 w 2967861"/>
                <a:gd name="connsiteY1358" fmla="*/ 869559 h 2340761"/>
                <a:gd name="connsiteX1359" fmla="*/ 2216272 w 2967861"/>
                <a:gd name="connsiteY1359" fmla="*/ 867386 h 2340761"/>
                <a:gd name="connsiteX1360" fmla="*/ 2213168 w 2967861"/>
                <a:gd name="connsiteY1360" fmla="*/ 865213 h 2340761"/>
                <a:gd name="connsiteX1361" fmla="*/ 2209132 w 2967861"/>
                <a:gd name="connsiteY1361" fmla="*/ 862108 h 2340761"/>
                <a:gd name="connsiteX1362" fmla="*/ 2208201 w 2967861"/>
                <a:gd name="connsiteY1362" fmla="*/ 857762 h 2340761"/>
                <a:gd name="connsiteX1363" fmla="*/ 2206028 w 2967861"/>
                <a:gd name="connsiteY1363" fmla="*/ 854657 h 2340761"/>
                <a:gd name="connsiteX1364" fmla="*/ 2203854 w 2967861"/>
                <a:gd name="connsiteY1364" fmla="*/ 848448 h 2340761"/>
                <a:gd name="connsiteX1365" fmla="*/ 2188332 w 2967861"/>
                <a:gd name="connsiteY1365" fmla="*/ 848448 h 2340761"/>
                <a:gd name="connsiteX1366" fmla="*/ 2188332 w 2967861"/>
                <a:gd name="connsiteY1366" fmla="*/ 837893 h 2340761"/>
                <a:gd name="connsiteX1367" fmla="*/ 2200750 w 2967861"/>
                <a:gd name="connsiteY1367" fmla="*/ 828269 h 2340761"/>
                <a:gd name="connsiteX1368" fmla="*/ 2206028 w 2967861"/>
                <a:gd name="connsiteY1368" fmla="*/ 820819 h 2340761"/>
                <a:gd name="connsiteX1369" fmla="*/ 2211305 w 2967861"/>
                <a:gd name="connsiteY1369" fmla="*/ 812437 h 2340761"/>
                <a:gd name="connsiteX1370" fmla="*/ 2218446 w 2967861"/>
                <a:gd name="connsiteY1370" fmla="*/ 804986 h 2340761"/>
                <a:gd name="connsiteX1371" fmla="*/ 2247627 w 2967861"/>
                <a:gd name="connsiteY1371" fmla="*/ 795362 h 2340761"/>
                <a:gd name="connsiteX1372" fmla="*/ 2256941 w 2967861"/>
                <a:gd name="connsiteY1372" fmla="*/ 785738 h 2340761"/>
                <a:gd name="connsiteX1373" fmla="*/ 2264081 w 2967861"/>
                <a:gd name="connsiteY1373" fmla="*/ 773010 h 2340761"/>
                <a:gd name="connsiteX1374" fmla="*/ 2271221 w 2967861"/>
                <a:gd name="connsiteY1374" fmla="*/ 760282 h 2340761"/>
                <a:gd name="connsiteX1375" fmla="*/ 2278361 w 2967861"/>
                <a:gd name="connsiteY1375" fmla="*/ 746622 h 2340761"/>
                <a:gd name="connsiteX1376" fmla="*/ 2290779 w 2967861"/>
                <a:gd name="connsiteY1376" fmla="*/ 736067 h 2340761"/>
                <a:gd name="connsiteX1377" fmla="*/ 2305370 w 2967861"/>
                <a:gd name="connsiteY1377" fmla="*/ 726443 h 2340761"/>
                <a:gd name="connsiteX1378" fmla="*/ 2317788 w 2967861"/>
                <a:gd name="connsiteY1378" fmla="*/ 713715 h 2340761"/>
                <a:gd name="connsiteX1379" fmla="*/ 2354110 w 2967861"/>
                <a:gd name="connsiteY1379" fmla="*/ 718993 h 2340761"/>
                <a:gd name="connsiteX1380" fmla="*/ 2363424 w 2967861"/>
                <a:gd name="connsiteY1380" fmla="*/ 730479 h 2340761"/>
                <a:gd name="connsiteX1381" fmla="*/ 2375841 w 2967861"/>
                <a:gd name="connsiteY1381" fmla="*/ 732652 h 2340761"/>
                <a:gd name="connsiteX1382" fmla="*/ 2390432 w 2967861"/>
                <a:gd name="connsiteY1382" fmla="*/ 726443 h 2340761"/>
                <a:gd name="connsiteX1383" fmla="*/ 2407196 w 2967861"/>
                <a:gd name="connsiteY1383" fmla="*/ 723339 h 2340761"/>
                <a:gd name="connsiteX1384" fmla="*/ 2407196 w 2967861"/>
                <a:gd name="connsiteY1384" fmla="*/ 743518 h 2340761"/>
                <a:gd name="connsiteX1385" fmla="*/ 2422719 w 2967861"/>
                <a:gd name="connsiteY1385" fmla="*/ 743518 h 2340761"/>
                <a:gd name="connsiteX1386" fmla="*/ 2439483 w 2967861"/>
                <a:gd name="connsiteY1386" fmla="*/ 741345 h 2340761"/>
                <a:gd name="connsiteX1387" fmla="*/ 2451901 w 2967861"/>
                <a:gd name="connsiteY1387" fmla="*/ 739171 h 2340761"/>
                <a:gd name="connsiteX1388" fmla="*/ 2463387 w 2967861"/>
                <a:gd name="connsiteY1388" fmla="*/ 733894 h 2340761"/>
                <a:gd name="connsiteX1389" fmla="*/ 2463387 w 2967861"/>
                <a:gd name="connsiteY1389" fmla="*/ 730789 h 2340761"/>
                <a:gd name="connsiteX1390" fmla="*/ 2461214 w 2967861"/>
                <a:gd name="connsiteY1390" fmla="*/ 726443 h 2340761"/>
                <a:gd name="connsiteX1391" fmla="*/ 2459041 w 2967861"/>
                <a:gd name="connsiteY1391" fmla="*/ 721166 h 2340761"/>
                <a:gd name="connsiteX1392" fmla="*/ 2458110 w 2967861"/>
                <a:gd name="connsiteY1392" fmla="*/ 718061 h 2340761"/>
                <a:gd name="connsiteX1393" fmla="*/ 2458110 w 2967861"/>
                <a:gd name="connsiteY1393" fmla="*/ 713715 h 2340761"/>
                <a:gd name="connsiteX1394" fmla="*/ 2458110 w 2967861"/>
                <a:gd name="connsiteY1394" fmla="*/ 710610 h 2340761"/>
                <a:gd name="connsiteX1395" fmla="*/ 2463387 w 2967861"/>
                <a:gd name="connsiteY1395" fmla="*/ 700987 h 2340761"/>
                <a:gd name="connsiteX1396" fmla="*/ 2473942 w 2967861"/>
                <a:gd name="connsiteY1396" fmla="*/ 688258 h 2340761"/>
                <a:gd name="connsiteX1397" fmla="*/ 2485429 w 2967861"/>
                <a:gd name="connsiteY1397" fmla="*/ 674599 h 2340761"/>
                <a:gd name="connsiteX1398" fmla="*/ 2497847 w 2967861"/>
                <a:gd name="connsiteY1398" fmla="*/ 664044 h 2340761"/>
                <a:gd name="connsiteX1399" fmla="*/ 2507160 w 2967861"/>
                <a:gd name="connsiteY1399" fmla="*/ 658766 h 2340761"/>
                <a:gd name="connsiteX1400" fmla="*/ 2510265 w 2967861"/>
                <a:gd name="connsiteY1400" fmla="*/ 656593 h 2340761"/>
                <a:gd name="connsiteX1401" fmla="*/ 2515542 w 2967861"/>
                <a:gd name="connsiteY1401" fmla="*/ 658766 h 2340761"/>
                <a:gd name="connsiteX1402" fmla="*/ 2519578 w 2967861"/>
                <a:gd name="connsiteY1402" fmla="*/ 659697 h 2340761"/>
                <a:gd name="connsiteX1403" fmla="*/ 2524855 w 2967861"/>
                <a:gd name="connsiteY1403" fmla="*/ 661871 h 2340761"/>
                <a:gd name="connsiteX1404" fmla="*/ 2530133 w 2967861"/>
                <a:gd name="connsiteY1404" fmla="*/ 666217 h 2340761"/>
                <a:gd name="connsiteX1405" fmla="*/ 2530133 w 2967861"/>
                <a:gd name="connsiteY1405" fmla="*/ 669321 h 2340761"/>
                <a:gd name="connsiteX1406" fmla="*/ 2529202 w 2967861"/>
                <a:gd name="connsiteY1406" fmla="*/ 673667 h 2340761"/>
                <a:gd name="connsiteX1407" fmla="*/ 2529202 w 2967861"/>
                <a:gd name="connsiteY1407" fmla="*/ 674599 h 2340761"/>
                <a:gd name="connsiteX1408" fmla="*/ 2529202 w 2967861"/>
                <a:gd name="connsiteY1408" fmla="*/ 676772 h 2340761"/>
                <a:gd name="connsiteX1409" fmla="*/ 2527028 w 2967861"/>
                <a:gd name="connsiteY1409" fmla="*/ 678945 h 2340761"/>
                <a:gd name="connsiteX1410" fmla="*/ 2527028 w 2967861"/>
                <a:gd name="connsiteY1410" fmla="*/ 684223 h 2340761"/>
                <a:gd name="connsiteX1411" fmla="*/ 2529202 w 2967861"/>
                <a:gd name="connsiteY1411" fmla="*/ 688569 h 2340761"/>
                <a:gd name="connsiteX1412" fmla="*/ 2529202 w 2967861"/>
                <a:gd name="connsiteY1412" fmla="*/ 689500 h 2340761"/>
                <a:gd name="connsiteX1413" fmla="*/ 2530133 w 2967861"/>
                <a:gd name="connsiteY1413" fmla="*/ 695709 h 2340761"/>
                <a:gd name="connsiteX1414" fmla="*/ 2546897 w 2967861"/>
                <a:gd name="connsiteY1414" fmla="*/ 688258 h 2340761"/>
                <a:gd name="connsiteX1415" fmla="*/ 2559315 w 2967861"/>
                <a:gd name="connsiteY1415" fmla="*/ 678635 h 2340761"/>
                <a:gd name="connsiteX1416" fmla="*/ 2568628 w 2967861"/>
                <a:gd name="connsiteY1416" fmla="*/ 665906 h 2340761"/>
                <a:gd name="connsiteX1417" fmla="*/ 2577942 w 2967861"/>
                <a:gd name="connsiteY1417" fmla="*/ 651005 h 2340761"/>
                <a:gd name="connsiteX1418" fmla="*/ 2587255 w 2967861"/>
                <a:gd name="connsiteY1418" fmla="*/ 637345 h 2340761"/>
                <a:gd name="connsiteX1419" fmla="*/ 2588186 w 2967861"/>
                <a:gd name="connsiteY1419" fmla="*/ 636414 h 2340761"/>
                <a:gd name="connsiteX1420" fmla="*/ 2590359 w 2967861"/>
                <a:gd name="connsiteY1420" fmla="*/ 634241 h 2340761"/>
                <a:gd name="connsiteX1421" fmla="*/ 2593464 w 2967861"/>
                <a:gd name="connsiteY1421" fmla="*/ 632068 h 2340761"/>
                <a:gd name="connsiteX1422" fmla="*/ 2595637 w 2967861"/>
                <a:gd name="connsiteY1422" fmla="*/ 634241 h 2340761"/>
                <a:gd name="connsiteX1423" fmla="*/ 2595637 w 2967861"/>
                <a:gd name="connsiteY1423" fmla="*/ 636414 h 2340761"/>
                <a:gd name="connsiteX1424" fmla="*/ 2597810 w 2967861"/>
                <a:gd name="connsiteY1424" fmla="*/ 636414 h 2340761"/>
                <a:gd name="connsiteX1425" fmla="*/ 2597810 w 2967861"/>
                <a:gd name="connsiteY1425" fmla="*/ 637345 h 2340761"/>
                <a:gd name="connsiteX1426" fmla="*/ 2592533 w 2967861"/>
                <a:gd name="connsiteY1426" fmla="*/ 651005 h 2340761"/>
                <a:gd name="connsiteX1427" fmla="*/ 2588497 w 2967861"/>
                <a:gd name="connsiteY1427" fmla="*/ 665906 h 2340761"/>
                <a:gd name="connsiteX1428" fmla="*/ 2583219 w 2967861"/>
                <a:gd name="connsiteY1428" fmla="*/ 678635 h 2340761"/>
                <a:gd name="connsiteX1429" fmla="*/ 2570802 w 2967861"/>
                <a:gd name="connsiteY1429" fmla="*/ 688258 h 2340761"/>
                <a:gd name="connsiteX1430" fmla="*/ 2558384 w 2967861"/>
                <a:gd name="connsiteY1430" fmla="*/ 696640 h 2340761"/>
                <a:gd name="connsiteX1431" fmla="*/ 2546897 w 2967861"/>
                <a:gd name="connsiteY1431" fmla="*/ 706264 h 2340761"/>
                <a:gd name="connsiteX1432" fmla="*/ 2532306 w 2967861"/>
                <a:gd name="connsiteY1432" fmla="*/ 728616 h 2340761"/>
                <a:gd name="connsiteX1433" fmla="*/ 2517715 w 2967861"/>
                <a:gd name="connsiteY1433" fmla="*/ 750968 h 2340761"/>
                <a:gd name="connsiteX1434" fmla="*/ 2510575 w 2967861"/>
                <a:gd name="connsiteY1434" fmla="*/ 758419 h 2340761"/>
                <a:gd name="connsiteX1435" fmla="*/ 2500020 w 2967861"/>
                <a:gd name="connsiteY1435" fmla="*/ 761524 h 2340761"/>
                <a:gd name="connsiteX1436" fmla="*/ 2490706 w 2967861"/>
                <a:gd name="connsiteY1436" fmla="*/ 765870 h 2340761"/>
                <a:gd name="connsiteX1437" fmla="*/ 2483566 w 2967861"/>
                <a:gd name="connsiteY1437" fmla="*/ 771147 h 2340761"/>
                <a:gd name="connsiteX1438" fmla="*/ 2476426 w 2967861"/>
                <a:gd name="connsiteY1438" fmla="*/ 786049 h 2340761"/>
                <a:gd name="connsiteX1439" fmla="*/ 2478599 w 2967861"/>
                <a:gd name="connsiteY1439" fmla="*/ 798777 h 2340761"/>
                <a:gd name="connsiteX1440" fmla="*/ 2483877 w 2967861"/>
                <a:gd name="connsiteY1440" fmla="*/ 808401 h 2340761"/>
                <a:gd name="connsiteX1441" fmla="*/ 2480772 w 2967861"/>
                <a:gd name="connsiteY1441" fmla="*/ 815852 h 2340761"/>
                <a:gd name="connsiteX1442" fmla="*/ 2478599 w 2967861"/>
                <a:gd name="connsiteY1442" fmla="*/ 821129 h 2340761"/>
                <a:gd name="connsiteX1443" fmla="*/ 2473322 w 2967861"/>
                <a:gd name="connsiteY1443" fmla="*/ 825475 h 2340761"/>
                <a:gd name="connsiteX1444" fmla="*/ 2469286 w 2967861"/>
                <a:gd name="connsiteY1444" fmla="*/ 828580 h 2340761"/>
                <a:gd name="connsiteX1445" fmla="*/ 2464008 w 2967861"/>
                <a:gd name="connsiteY1445" fmla="*/ 832926 h 2340761"/>
                <a:gd name="connsiteX1446" fmla="*/ 2461835 w 2967861"/>
                <a:gd name="connsiteY1446" fmla="*/ 865833 h 2340761"/>
                <a:gd name="connsiteX1447" fmla="*/ 2464008 w 2967861"/>
                <a:gd name="connsiteY1447" fmla="*/ 893463 h 2340761"/>
                <a:gd name="connsiteX1448" fmla="*/ 2473322 w 2967861"/>
                <a:gd name="connsiteY1448" fmla="*/ 917678 h 2340761"/>
                <a:gd name="connsiteX1449" fmla="*/ 2487912 w 2967861"/>
                <a:gd name="connsiteY1449" fmla="*/ 937857 h 2340761"/>
                <a:gd name="connsiteX1450" fmla="*/ 2487912 w 2967861"/>
                <a:gd name="connsiteY1450" fmla="*/ 943134 h 2340761"/>
                <a:gd name="connsiteX1451" fmla="*/ 2494121 w 2967861"/>
                <a:gd name="connsiteY1451" fmla="*/ 943134 h 2340761"/>
                <a:gd name="connsiteX1452" fmla="*/ 2498157 w 2967861"/>
                <a:gd name="connsiteY1452" fmla="*/ 922955 h 2340761"/>
                <a:gd name="connsiteX1453" fmla="*/ 2510575 w 2967861"/>
                <a:gd name="connsiteY1453" fmla="*/ 922955 h 2340761"/>
                <a:gd name="connsiteX1454" fmla="*/ 2515852 w 2967861"/>
                <a:gd name="connsiteY1454" fmla="*/ 904950 h 2340761"/>
                <a:gd name="connsiteX1455" fmla="*/ 2522993 w 2967861"/>
                <a:gd name="connsiteY1455" fmla="*/ 890048 h 2340761"/>
                <a:gd name="connsiteX1456" fmla="*/ 2527028 w 2967861"/>
                <a:gd name="connsiteY1456" fmla="*/ 890048 h 2340761"/>
                <a:gd name="connsiteX1457" fmla="*/ 2529202 w 2967861"/>
                <a:gd name="connsiteY1457" fmla="*/ 890048 h 2340761"/>
                <a:gd name="connsiteX1458" fmla="*/ 2530133 w 2967861"/>
                <a:gd name="connsiteY1458" fmla="*/ 890048 h 2340761"/>
                <a:gd name="connsiteX1459" fmla="*/ 2534169 w 2967861"/>
                <a:gd name="connsiteY1459" fmla="*/ 890048 h 2340761"/>
                <a:gd name="connsiteX1460" fmla="*/ 2537273 w 2967861"/>
                <a:gd name="connsiteY1460" fmla="*/ 890048 h 2340761"/>
                <a:gd name="connsiteX1461" fmla="*/ 2539446 w 2967861"/>
                <a:gd name="connsiteY1461" fmla="*/ 875147 h 2340761"/>
                <a:gd name="connsiteX1462" fmla="*/ 2541620 w 2967861"/>
                <a:gd name="connsiteY1462" fmla="*/ 867696 h 2340761"/>
                <a:gd name="connsiteX1463" fmla="*/ 2546897 w 2967861"/>
                <a:gd name="connsiteY1463" fmla="*/ 860245 h 2340761"/>
                <a:gd name="connsiteX1464" fmla="*/ 2554037 w 2967861"/>
                <a:gd name="connsiteY1464" fmla="*/ 848759 h 2340761"/>
                <a:gd name="connsiteX1465" fmla="*/ 2566455 w 2967861"/>
                <a:gd name="connsiteY1465" fmla="*/ 848759 h 2340761"/>
                <a:gd name="connsiteX1466" fmla="*/ 2566455 w 2967861"/>
                <a:gd name="connsiteY1466" fmla="*/ 840377 h 2340761"/>
                <a:gd name="connsiteX1467" fmla="*/ 2566455 w 2967861"/>
                <a:gd name="connsiteY1467" fmla="*/ 832926 h 2340761"/>
                <a:gd name="connsiteX1468" fmla="*/ 2568628 w 2967861"/>
                <a:gd name="connsiteY1468" fmla="*/ 827649 h 2340761"/>
                <a:gd name="connsiteX1469" fmla="*/ 2570802 w 2967861"/>
                <a:gd name="connsiteY1469" fmla="*/ 821440 h 2340761"/>
                <a:gd name="connsiteX1470" fmla="*/ 2572975 w 2967861"/>
                <a:gd name="connsiteY1470" fmla="*/ 820508 h 2340761"/>
                <a:gd name="connsiteX1471" fmla="*/ 2573906 w 2967861"/>
                <a:gd name="connsiteY1471" fmla="*/ 818335 h 2340761"/>
                <a:gd name="connsiteX1472" fmla="*/ 2576079 w 2967861"/>
                <a:gd name="connsiteY1472" fmla="*/ 818335 h 2340761"/>
                <a:gd name="connsiteX1473" fmla="*/ 2578252 w 2967861"/>
                <a:gd name="connsiteY1473" fmla="*/ 818335 h 2340761"/>
                <a:gd name="connsiteX1474" fmla="*/ 2583530 w 2967861"/>
                <a:gd name="connsiteY1474" fmla="*/ 818335 h 2340761"/>
                <a:gd name="connsiteX1475" fmla="*/ 2580425 w 2967861"/>
                <a:gd name="connsiteY1475" fmla="*/ 794120 h 2340761"/>
                <a:gd name="connsiteX1476" fmla="*/ 2580425 w 2967861"/>
                <a:gd name="connsiteY1476" fmla="*/ 766491 h 2340761"/>
                <a:gd name="connsiteX1477" fmla="*/ 2581356 w 2967861"/>
                <a:gd name="connsiteY1477" fmla="*/ 742276 h 2340761"/>
                <a:gd name="connsiteX1478" fmla="*/ 2590670 w 2967861"/>
                <a:gd name="connsiteY1478" fmla="*/ 719924 h 2340761"/>
                <a:gd name="connsiteX1479" fmla="*/ 2595948 w 2967861"/>
                <a:gd name="connsiteY1479" fmla="*/ 718993 h 2340761"/>
                <a:gd name="connsiteX1480" fmla="*/ 2607434 w 2967861"/>
                <a:gd name="connsiteY1480" fmla="*/ 716819 h 2340761"/>
                <a:gd name="connsiteX1481" fmla="*/ 2619852 w 2967861"/>
                <a:gd name="connsiteY1481" fmla="*/ 716819 h 2340761"/>
                <a:gd name="connsiteX1482" fmla="*/ 2629165 w 2967861"/>
                <a:gd name="connsiteY1482" fmla="*/ 716819 h 2340761"/>
                <a:gd name="connsiteX1483" fmla="*/ 2634443 w 2967861"/>
                <a:gd name="connsiteY1483" fmla="*/ 714646 h 2340761"/>
                <a:gd name="connsiteX1484" fmla="*/ 2634443 w 2967861"/>
                <a:gd name="connsiteY1484" fmla="*/ 707196 h 2340761"/>
                <a:gd name="connsiteX1485" fmla="*/ 2639720 w 2967861"/>
                <a:gd name="connsiteY1485" fmla="*/ 704091 h 2340761"/>
                <a:gd name="connsiteX1486" fmla="*/ 2646861 w 2967861"/>
                <a:gd name="connsiteY1486" fmla="*/ 699745 h 2340761"/>
                <a:gd name="connsiteX1487" fmla="*/ 2656174 w 2967861"/>
                <a:gd name="connsiteY1487" fmla="*/ 697572 h 2340761"/>
                <a:gd name="connsiteX1488" fmla="*/ 2663314 w 2967861"/>
                <a:gd name="connsiteY1488" fmla="*/ 696640 h 2340761"/>
                <a:gd name="connsiteX1489" fmla="*/ 2666419 w 2967861"/>
                <a:gd name="connsiteY1489" fmla="*/ 701918 h 2340761"/>
                <a:gd name="connsiteX1490" fmla="*/ 2672628 w 2967861"/>
                <a:gd name="connsiteY1490" fmla="*/ 707196 h 2340761"/>
                <a:gd name="connsiteX1491" fmla="*/ 2677905 w 2967861"/>
                <a:gd name="connsiteY1491" fmla="*/ 711542 h 2340761"/>
                <a:gd name="connsiteX1492" fmla="*/ 2685045 w 2967861"/>
                <a:gd name="connsiteY1492" fmla="*/ 709369 h 2340761"/>
                <a:gd name="connsiteX1493" fmla="*/ 2692186 w 2967861"/>
                <a:gd name="connsiteY1493" fmla="*/ 705022 h 2340761"/>
                <a:gd name="connsiteX1494" fmla="*/ 2702741 w 2967861"/>
                <a:gd name="connsiteY1494" fmla="*/ 701918 h 2340761"/>
                <a:gd name="connsiteX1495" fmla="*/ 2717332 w 2967861"/>
                <a:gd name="connsiteY1495" fmla="*/ 699745 h 2340761"/>
                <a:gd name="connsiteX1496" fmla="*/ 2724472 w 2967861"/>
                <a:gd name="connsiteY1496" fmla="*/ 689190 h 2340761"/>
                <a:gd name="connsiteX1497" fmla="*/ 2728508 w 2967861"/>
                <a:gd name="connsiteY1497" fmla="*/ 677703 h 2340761"/>
                <a:gd name="connsiteX1498" fmla="*/ 2729439 w 2967861"/>
                <a:gd name="connsiteY1498" fmla="*/ 662802 h 2340761"/>
                <a:gd name="connsiteX1499" fmla="*/ 2744030 w 2967861"/>
                <a:gd name="connsiteY1499" fmla="*/ 657524 h 2340761"/>
                <a:gd name="connsiteX1500" fmla="*/ 2757690 w 2967861"/>
                <a:gd name="connsiteY1500" fmla="*/ 652247 h 2340761"/>
                <a:gd name="connsiteX1501" fmla="*/ 2768245 w 2967861"/>
                <a:gd name="connsiteY1501" fmla="*/ 644796 h 2340761"/>
                <a:gd name="connsiteX1502" fmla="*/ 2773522 w 2967861"/>
                <a:gd name="connsiteY1502" fmla="*/ 629895 h 2340761"/>
                <a:gd name="connsiteX1503" fmla="*/ 2782836 w 2967861"/>
                <a:gd name="connsiteY1503" fmla="*/ 632068 h 2340761"/>
                <a:gd name="connsiteX1504" fmla="*/ 2789976 w 2967861"/>
                <a:gd name="connsiteY1504" fmla="*/ 632999 h 2340761"/>
                <a:gd name="connsiteX1505" fmla="*/ 2795254 w 2967861"/>
                <a:gd name="connsiteY1505" fmla="*/ 637345 h 2340761"/>
                <a:gd name="connsiteX1506" fmla="*/ 2802394 w 2967861"/>
                <a:gd name="connsiteY1506" fmla="*/ 642623 h 2340761"/>
                <a:gd name="connsiteX1507" fmla="*/ 2807671 w 2967861"/>
                <a:gd name="connsiteY1507" fmla="*/ 640450 h 2340761"/>
                <a:gd name="connsiteX1508" fmla="*/ 2811707 w 2967861"/>
                <a:gd name="connsiteY1508" fmla="*/ 640450 h 2340761"/>
                <a:gd name="connsiteX1509" fmla="*/ 2813880 w 2967861"/>
                <a:gd name="connsiteY1509" fmla="*/ 638277 h 2340761"/>
                <a:gd name="connsiteX1510" fmla="*/ 2816985 w 2967861"/>
                <a:gd name="connsiteY1510" fmla="*/ 638277 h 2340761"/>
                <a:gd name="connsiteX1511" fmla="*/ 2811707 w 2967861"/>
                <a:gd name="connsiteY1511" fmla="*/ 612820 h 2340761"/>
                <a:gd name="connsiteX1512" fmla="*/ 2800221 w 2967861"/>
                <a:gd name="connsiteY1512" fmla="*/ 590468 h 2340761"/>
                <a:gd name="connsiteX1513" fmla="*/ 2789666 w 2967861"/>
                <a:gd name="connsiteY1513" fmla="*/ 577740 h 2340761"/>
                <a:gd name="connsiteX1514" fmla="*/ 2792770 w 2967861"/>
                <a:gd name="connsiteY1514" fmla="*/ 572462 h 2340761"/>
                <a:gd name="connsiteX1515" fmla="*/ 2794943 w 2967861"/>
                <a:gd name="connsiteY1515" fmla="*/ 570289 h 2340761"/>
                <a:gd name="connsiteX1516" fmla="*/ 2797116 w 2967861"/>
                <a:gd name="connsiteY1516" fmla="*/ 568116 h 2340761"/>
                <a:gd name="connsiteX1517" fmla="*/ 2799290 w 2967861"/>
                <a:gd name="connsiteY1517" fmla="*/ 568116 h 2340761"/>
                <a:gd name="connsiteX1518" fmla="*/ 2800221 w 2967861"/>
                <a:gd name="connsiteY1518" fmla="*/ 568116 h 2340761"/>
                <a:gd name="connsiteX1519" fmla="*/ 2802394 w 2967861"/>
                <a:gd name="connsiteY1519" fmla="*/ 570289 h 2340761"/>
                <a:gd name="connsiteX1520" fmla="*/ 2804567 w 2967861"/>
                <a:gd name="connsiteY1520" fmla="*/ 570289 h 2340761"/>
                <a:gd name="connsiteX1521" fmla="*/ 2806740 w 2967861"/>
                <a:gd name="connsiteY1521" fmla="*/ 570289 h 2340761"/>
                <a:gd name="connsiteX1522" fmla="*/ 2809845 w 2967861"/>
                <a:gd name="connsiteY1522" fmla="*/ 570289 h 2340761"/>
                <a:gd name="connsiteX1523" fmla="*/ 2813880 w 2967861"/>
                <a:gd name="connsiteY1523" fmla="*/ 568116 h 2340761"/>
                <a:gd name="connsiteX1524" fmla="*/ 2822263 w 2967861"/>
                <a:gd name="connsiteY1524" fmla="*/ 560665 h 2340761"/>
                <a:gd name="connsiteX1525" fmla="*/ 2826298 w 2967861"/>
                <a:gd name="connsiteY1525" fmla="*/ 547937 h 2340761"/>
                <a:gd name="connsiteX1526" fmla="*/ 2829403 w 2967861"/>
                <a:gd name="connsiteY1526" fmla="*/ 533036 h 2340761"/>
                <a:gd name="connsiteX1527" fmla="*/ 2829403 w 2967861"/>
                <a:gd name="connsiteY1527" fmla="*/ 520307 h 2340761"/>
                <a:gd name="connsiteX1528" fmla="*/ 2833439 w 2967861"/>
                <a:gd name="connsiteY1528" fmla="*/ 525585 h 2340761"/>
                <a:gd name="connsiteX1529" fmla="*/ 2838716 w 2967861"/>
                <a:gd name="connsiteY1529" fmla="*/ 533036 h 2340761"/>
                <a:gd name="connsiteX1530" fmla="*/ 2842752 w 2967861"/>
                <a:gd name="connsiteY1530" fmla="*/ 540486 h 2340761"/>
                <a:gd name="connsiteX1531" fmla="*/ 2845856 w 2967861"/>
                <a:gd name="connsiteY1531" fmla="*/ 538313 h 2340761"/>
                <a:gd name="connsiteX1532" fmla="*/ 2848029 w 2967861"/>
                <a:gd name="connsiteY1532" fmla="*/ 538313 h 2340761"/>
                <a:gd name="connsiteX1533" fmla="*/ 2850203 w 2967861"/>
                <a:gd name="connsiteY1533" fmla="*/ 538313 h 2340761"/>
                <a:gd name="connsiteX1534" fmla="*/ 2851134 w 2967861"/>
                <a:gd name="connsiteY1534" fmla="*/ 536140 h 2340761"/>
                <a:gd name="connsiteX1535" fmla="*/ 2853307 w 2967861"/>
                <a:gd name="connsiteY1535" fmla="*/ 536140 h 2340761"/>
                <a:gd name="connsiteX1536" fmla="*/ 2860447 w 2967861"/>
                <a:gd name="connsiteY1536" fmla="*/ 536140 h 2340761"/>
                <a:gd name="connsiteX1537" fmla="*/ 2864483 w 2967861"/>
                <a:gd name="connsiteY1537" fmla="*/ 538313 h 2340761"/>
                <a:gd name="connsiteX1538" fmla="*/ 2865414 w 2967861"/>
                <a:gd name="connsiteY1538" fmla="*/ 540486 h 2340761"/>
                <a:gd name="connsiteX1539" fmla="*/ 2869450 w 2967861"/>
                <a:gd name="connsiteY1539" fmla="*/ 542659 h 2340761"/>
                <a:gd name="connsiteX1540" fmla="*/ 2872555 w 2967861"/>
                <a:gd name="connsiteY1540" fmla="*/ 543591 h 2340761"/>
                <a:gd name="connsiteX1541" fmla="*/ 2872555 w 2967861"/>
                <a:gd name="connsiteY1541" fmla="*/ 557250 h 2340761"/>
                <a:gd name="connsiteX1542" fmla="*/ 2887146 w 2967861"/>
                <a:gd name="connsiteY1542" fmla="*/ 560355 h 2340761"/>
                <a:gd name="connsiteX1543" fmla="*/ 2898632 w 2967861"/>
                <a:gd name="connsiteY1543" fmla="*/ 565632 h 2340761"/>
                <a:gd name="connsiteX1544" fmla="*/ 2905772 w 2967861"/>
                <a:gd name="connsiteY1544" fmla="*/ 577119 h 2340761"/>
                <a:gd name="connsiteX1545" fmla="*/ 2912913 w 2967861"/>
                <a:gd name="connsiteY1545" fmla="*/ 577119 h 2340761"/>
                <a:gd name="connsiteX1546" fmla="*/ 2916017 w 2967861"/>
                <a:gd name="connsiteY1546" fmla="*/ 577119 h 2340761"/>
                <a:gd name="connsiteX1547" fmla="*/ 2920053 w 2967861"/>
                <a:gd name="connsiteY1547" fmla="*/ 577119 h 2340761"/>
                <a:gd name="connsiteX1548" fmla="*/ 2923158 w 2967861"/>
                <a:gd name="connsiteY1548" fmla="*/ 574946 h 2340761"/>
                <a:gd name="connsiteX1549" fmla="*/ 2925330 w 2967861"/>
                <a:gd name="connsiteY1549" fmla="*/ 572773 h 2340761"/>
                <a:gd name="connsiteX1550" fmla="*/ 2928435 w 2967861"/>
                <a:gd name="connsiteY1550" fmla="*/ 567495 h 2340761"/>
                <a:gd name="connsiteX1551" fmla="*/ 2930608 w 2967861"/>
                <a:gd name="connsiteY1551" fmla="*/ 564390 h 2340761"/>
                <a:gd name="connsiteX1552" fmla="*/ 2930608 w 2967861"/>
                <a:gd name="connsiteY1552" fmla="*/ 562217 h 2340761"/>
                <a:gd name="connsiteX1553" fmla="*/ 2928435 w 2967861"/>
                <a:gd name="connsiteY1553" fmla="*/ 557871 h 2340761"/>
                <a:gd name="connsiteX1554" fmla="*/ 2927503 w 2967861"/>
                <a:gd name="connsiteY1554" fmla="*/ 556940 h 2340761"/>
                <a:gd name="connsiteX1555" fmla="*/ 2925330 w 2967861"/>
                <a:gd name="connsiteY1555" fmla="*/ 554767 h 2340761"/>
                <a:gd name="connsiteX1556" fmla="*/ 2921295 w 2967861"/>
                <a:gd name="connsiteY1556" fmla="*/ 552594 h 2340761"/>
                <a:gd name="connsiteX1557" fmla="*/ 2923468 w 2967861"/>
                <a:gd name="connsiteY1557" fmla="*/ 547316 h 2340761"/>
                <a:gd name="connsiteX1558" fmla="*/ 2925641 w 2967861"/>
                <a:gd name="connsiteY1558" fmla="*/ 542038 h 2340761"/>
                <a:gd name="connsiteX1559" fmla="*/ 2927814 w 2967861"/>
                <a:gd name="connsiteY1559" fmla="*/ 539865 h 2340761"/>
                <a:gd name="connsiteX1560" fmla="*/ 2930919 w 2967861"/>
                <a:gd name="connsiteY1560" fmla="*/ 535519 h 2340761"/>
                <a:gd name="connsiteX1561" fmla="*/ 2933092 w 2967861"/>
                <a:gd name="connsiteY1561" fmla="*/ 532415 h 2340761"/>
                <a:gd name="connsiteX1562" fmla="*/ 2969414 w 2967861"/>
                <a:gd name="connsiteY1562" fmla="*/ 532415 h 2340761"/>
                <a:gd name="connsiteX1563" fmla="*/ 2965999 w 2967861"/>
                <a:gd name="connsiteY1563" fmla="*/ 516271 h 2340761"/>
                <a:gd name="connsiteX1564" fmla="*/ 758729 w 2967861"/>
                <a:gd name="connsiteY1564" fmla="*/ 1039993 h 2340761"/>
                <a:gd name="connsiteX1565" fmla="*/ 776425 w 2967861"/>
                <a:gd name="connsiteY1565" fmla="*/ 1034716 h 2340761"/>
                <a:gd name="connsiteX1566" fmla="*/ 791016 w 2967861"/>
                <a:gd name="connsiteY1566" fmla="*/ 1027265 h 2340761"/>
                <a:gd name="connsiteX1567" fmla="*/ 791016 w 2967861"/>
                <a:gd name="connsiteY1567" fmla="*/ 1030370 h 2340761"/>
                <a:gd name="connsiteX1568" fmla="*/ 791016 w 2967861"/>
                <a:gd name="connsiteY1568" fmla="*/ 1034716 h 2340761"/>
                <a:gd name="connsiteX1569" fmla="*/ 791016 w 2967861"/>
                <a:gd name="connsiteY1569" fmla="*/ 1039993 h 2340761"/>
                <a:gd name="connsiteX1570" fmla="*/ 788843 w 2967861"/>
                <a:gd name="connsiteY1570" fmla="*/ 1045271 h 2340761"/>
                <a:gd name="connsiteX1571" fmla="*/ 785738 w 2967861"/>
                <a:gd name="connsiteY1571" fmla="*/ 1050549 h 2340761"/>
                <a:gd name="connsiteX1572" fmla="*/ 785738 w 2967861"/>
                <a:gd name="connsiteY1572" fmla="*/ 1057999 h 2340761"/>
                <a:gd name="connsiteX1573" fmla="*/ 774252 w 2967861"/>
                <a:gd name="connsiteY1573" fmla="*/ 1057999 h 2340761"/>
                <a:gd name="connsiteX1574" fmla="*/ 765870 w 2967861"/>
                <a:gd name="connsiteY1574" fmla="*/ 1057068 h 2340761"/>
                <a:gd name="connsiteX1575" fmla="*/ 758729 w 2967861"/>
                <a:gd name="connsiteY1575" fmla="*/ 1054895 h 2340761"/>
                <a:gd name="connsiteX1576" fmla="*/ 758729 w 2967861"/>
                <a:gd name="connsiteY1576" fmla="*/ 1039993 h 2340761"/>
                <a:gd name="connsiteX1577" fmla="*/ 644175 w 2967861"/>
                <a:gd name="connsiteY1577" fmla="*/ 1152064 h 2340761"/>
                <a:gd name="connsiteX1578" fmla="*/ 645106 w 2967861"/>
                <a:gd name="connsiteY1578" fmla="*/ 1151133 h 2340761"/>
                <a:gd name="connsiteX1579" fmla="*/ 645106 w 2967861"/>
                <a:gd name="connsiteY1579" fmla="*/ 1148960 h 2340761"/>
                <a:gd name="connsiteX1580" fmla="*/ 647279 w 2967861"/>
                <a:gd name="connsiteY1580" fmla="*/ 1148960 h 2340761"/>
                <a:gd name="connsiteX1581" fmla="*/ 649453 w 2967861"/>
                <a:gd name="connsiteY1581" fmla="*/ 1146787 h 2340761"/>
                <a:gd name="connsiteX1582" fmla="*/ 651626 w 2967861"/>
                <a:gd name="connsiteY1582" fmla="*/ 1144614 h 2340761"/>
                <a:gd name="connsiteX1583" fmla="*/ 666217 w 2967861"/>
                <a:gd name="connsiteY1583" fmla="*/ 1144614 h 2340761"/>
                <a:gd name="connsiteX1584" fmla="*/ 662181 w 2967861"/>
                <a:gd name="connsiteY1584" fmla="*/ 1148960 h 2340761"/>
                <a:gd name="connsiteX1585" fmla="*/ 659076 w 2967861"/>
                <a:gd name="connsiteY1585" fmla="*/ 1151133 h 2340761"/>
                <a:gd name="connsiteX1586" fmla="*/ 655041 w 2967861"/>
                <a:gd name="connsiteY1586" fmla="*/ 1152064 h 2340761"/>
                <a:gd name="connsiteX1587" fmla="*/ 651936 w 2967861"/>
                <a:gd name="connsiteY1587" fmla="*/ 1154238 h 2340761"/>
                <a:gd name="connsiteX1588" fmla="*/ 645727 w 2967861"/>
                <a:gd name="connsiteY1588" fmla="*/ 1156411 h 2340761"/>
                <a:gd name="connsiteX1589" fmla="*/ 642623 w 2967861"/>
                <a:gd name="connsiteY1589" fmla="*/ 1156411 h 2340761"/>
                <a:gd name="connsiteX1590" fmla="*/ 644175 w 2967861"/>
                <a:gd name="connsiteY1590" fmla="*/ 1152064 h 2340761"/>
                <a:gd name="connsiteX1591" fmla="*/ 765870 w 2967861"/>
                <a:gd name="connsiteY1591" fmla="*/ 1265377 h 2340761"/>
                <a:gd name="connsiteX1592" fmla="*/ 759661 w 2967861"/>
                <a:gd name="connsiteY1592" fmla="*/ 1282452 h 2340761"/>
                <a:gd name="connsiteX1593" fmla="*/ 752520 w 2967861"/>
                <a:gd name="connsiteY1593" fmla="*/ 1300457 h 2340761"/>
                <a:gd name="connsiteX1594" fmla="*/ 751589 w 2967861"/>
                <a:gd name="connsiteY1594" fmla="*/ 1315359 h 2340761"/>
                <a:gd name="connsiteX1595" fmla="*/ 737930 w 2967861"/>
                <a:gd name="connsiteY1595" fmla="*/ 1319705 h 2340761"/>
                <a:gd name="connsiteX1596" fmla="*/ 725512 w 2967861"/>
                <a:gd name="connsiteY1596" fmla="*/ 1320636 h 2340761"/>
                <a:gd name="connsiteX1597" fmla="*/ 714957 w 2967861"/>
                <a:gd name="connsiteY1597" fmla="*/ 1315359 h 2340761"/>
                <a:gd name="connsiteX1598" fmla="*/ 701297 w 2967861"/>
                <a:gd name="connsiteY1598" fmla="*/ 1312254 h 2340761"/>
                <a:gd name="connsiteX1599" fmla="*/ 696019 w 2967861"/>
                <a:gd name="connsiteY1599" fmla="*/ 1312254 h 2340761"/>
                <a:gd name="connsiteX1600" fmla="*/ 692915 w 2967861"/>
                <a:gd name="connsiteY1600" fmla="*/ 1312254 h 2340761"/>
                <a:gd name="connsiteX1601" fmla="*/ 688879 w 2967861"/>
                <a:gd name="connsiteY1601" fmla="*/ 1313186 h 2340761"/>
                <a:gd name="connsiteX1602" fmla="*/ 685775 w 2967861"/>
                <a:gd name="connsiteY1602" fmla="*/ 1317532 h 2340761"/>
                <a:gd name="connsiteX1603" fmla="*/ 683602 w 2967861"/>
                <a:gd name="connsiteY1603" fmla="*/ 1319705 h 2340761"/>
                <a:gd name="connsiteX1604" fmla="*/ 681428 w 2967861"/>
                <a:gd name="connsiteY1604" fmla="*/ 1322810 h 2340761"/>
                <a:gd name="connsiteX1605" fmla="*/ 678324 w 2967861"/>
                <a:gd name="connsiteY1605" fmla="*/ 1324983 h 2340761"/>
                <a:gd name="connsiteX1606" fmla="*/ 673046 w 2967861"/>
                <a:gd name="connsiteY1606" fmla="*/ 1322810 h 2340761"/>
                <a:gd name="connsiteX1607" fmla="*/ 661560 w 2967861"/>
                <a:gd name="connsiteY1607" fmla="*/ 1320636 h 2340761"/>
                <a:gd name="connsiteX1608" fmla="*/ 646969 w 2967861"/>
                <a:gd name="connsiteY1608" fmla="*/ 1319705 h 2340761"/>
                <a:gd name="connsiteX1609" fmla="*/ 632378 w 2967861"/>
                <a:gd name="connsiteY1609" fmla="*/ 1315359 h 2340761"/>
                <a:gd name="connsiteX1610" fmla="*/ 617787 w 2967861"/>
                <a:gd name="connsiteY1610" fmla="*/ 1313186 h 2340761"/>
                <a:gd name="connsiteX1611" fmla="*/ 610647 w 2967861"/>
                <a:gd name="connsiteY1611" fmla="*/ 1312254 h 2340761"/>
                <a:gd name="connsiteX1612" fmla="*/ 596056 w 2967861"/>
                <a:gd name="connsiteY1612" fmla="*/ 1306046 h 2340761"/>
                <a:gd name="connsiteX1613" fmla="*/ 581465 w 2967861"/>
                <a:gd name="connsiteY1613" fmla="*/ 1298595 h 2340761"/>
                <a:gd name="connsiteX1614" fmla="*/ 566874 w 2967861"/>
                <a:gd name="connsiteY1614" fmla="*/ 1295490 h 2340761"/>
                <a:gd name="connsiteX1615" fmla="*/ 551352 w 2967861"/>
                <a:gd name="connsiteY1615" fmla="*/ 1298595 h 2340761"/>
                <a:gd name="connsiteX1616" fmla="*/ 539865 w 2967861"/>
                <a:gd name="connsiteY1616" fmla="*/ 1306046 h 2340761"/>
                <a:gd name="connsiteX1617" fmla="*/ 536761 w 2967861"/>
                <a:gd name="connsiteY1617" fmla="*/ 1315669 h 2340761"/>
                <a:gd name="connsiteX1618" fmla="*/ 532725 w 2967861"/>
                <a:gd name="connsiteY1618" fmla="*/ 1325293 h 2340761"/>
                <a:gd name="connsiteX1619" fmla="*/ 530552 w 2967861"/>
                <a:gd name="connsiteY1619" fmla="*/ 1335848 h 2340761"/>
                <a:gd name="connsiteX1620" fmla="*/ 523411 w 2967861"/>
                <a:gd name="connsiteY1620" fmla="*/ 1334917 h 2340761"/>
                <a:gd name="connsiteX1621" fmla="*/ 510994 w 2967861"/>
                <a:gd name="connsiteY1621" fmla="*/ 1330571 h 2340761"/>
                <a:gd name="connsiteX1622" fmla="*/ 496403 w 2967861"/>
                <a:gd name="connsiteY1622" fmla="*/ 1327466 h 2340761"/>
                <a:gd name="connsiteX1623" fmla="*/ 485848 w 2967861"/>
                <a:gd name="connsiteY1623" fmla="*/ 1323120 h 2340761"/>
                <a:gd name="connsiteX1624" fmla="*/ 478707 w 2967861"/>
                <a:gd name="connsiteY1624" fmla="*/ 1320016 h 2340761"/>
                <a:gd name="connsiteX1625" fmla="*/ 474671 w 2967861"/>
                <a:gd name="connsiteY1625" fmla="*/ 1305114 h 2340761"/>
                <a:gd name="connsiteX1626" fmla="*/ 460081 w 2967861"/>
                <a:gd name="connsiteY1626" fmla="*/ 1297664 h 2340761"/>
                <a:gd name="connsiteX1627" fmla="*/ 445490 w 2967861"/>
                <a:gd name="connsiteY1627" fmla="*/ 1295490 h 2340761"/>
                <a:gd name="connsiteX1628" fmla="*/ 430899 w 2967861"/>
                <a:gd name="connsiteY1628" fmla="*/ 1295490 h 2340761"/>
                <a:gd name="connsiteX1629" fmla="*/ 418481 w 2967861"/>
                <a:gd name="connsiteY1629" fmla="*/ 1291144 h 2340761"/>
                <a:gd name="connsiteX1630" fmla="*/ 415376 w 2967861"/>
                <a:gd name="connsiteY1630" fmla="*/ 1288040 h 2340761"/>
                <a:gd name="connsiteX1631" fmla="*/ 413203 w 2967861"/>
                <a:gd name="connsiteY1631" fmla="*/ 1285867 h 2340761"/>
                <a:gd name="connsiteX1632" fmla="*/ 409167 w 2967861"/>
                <a:gd name="connsiteY1632" fmla="*/ 1282762 h 2340761"/>
                <a:gd name="connsiteX1633" fmla="*/ 408236 w 2967861"/>
                <a:gd name="connsiteY1633" fmla="*/ 1278416 h 2340761"/>
                <a:gd name="connsiteX1634" fmla="*/ 402027 w 2967861"/>
                <a:gd name="connsiteY1634" fmla="*/ 1275311 h 2340761"/>
                <a:gd name="connsiteX1635" fmla="*/ 406063 w 2967861"/>
                <a:gd name="connsiteY1635" fmla="*/ 1256374 h 2340761"/>
                <a:gd name="connsiteX1636" fmla="*/ 409167 w 2967861"/>
                <a:gd name="connsiteY1636" fmla="*/ 1238368 h 2340761"/>
                <a:gd name="connsiteX1637" fmla="*/ 415376 w 2967861"/>
                <a:gd name="connsiteY1637" fmla="*/ 1221294 h 2340761"/>
                <a:gd name="connsiteX1638" fmla="*/ 410720 w 2967861"/>
                <a:gd name="connsiteY1638" fmla="*/ 1221294 h 2340761"/>
                <a:gd name="connsiteX1639" fmla="*/ 401406 w 2967861"/>
                <a:gd name="connsiteY1639" fmla="*/ 1219121 h 2340761"/>
                <a:gd name="connsiteX1640" fmla="*/ 381538 w 2967861"/>
                <a:gd name="connsiteY1640" fmla="*/ 1218189 h 2340761"/>
                <a:gd name="connsiteX1641" fmla="*/ 358565 w 2967861"/>
                <a:gd name="connsiteY1641" fmla="*/ 1218189 h 2340761"/>
                <a:gd name="connsiteX1642" fmla="*/ 330314 w 2967861"/>
                <a:gd name="connsiteY1642" fmla="*/ 1218189 h 2340761"/>
                <a:gd name="connsiteX1643" fmla="*/ 305168 w 2967861"/>
                <a:gd name="connsiteY1643" fmla="*/ 1219121 h 2340761"/>
                <a:gd name="connsiteX1644" fmla="*/ 281264 w 2967861"/>
                <a:gd name="connsiteY1644" fmla="*/ 1223467 h 2340761"/>
                <a:gd name="connsiteX1645" fmla="*/ 265742 w 2967861"/>
                <a:gd name="connsiteY1645" fmla="*/ 1226571 h 2340761"/>
                <a:gd name="connsiteX1646" fmla="*/ 254255 w 2967861"/>
                <a:gd name="connsiteY1646" fmla="*/ 1234022 h 2340761"/>
                <a:gd name="connsiteX1647" fmla="*/ 239664 w 2967861"/>
                <a:gd name="connsiteY1647" fmla="*/ 1243646 h 2340761"/>
                <a:gd name="connsiteX1648" fmla="*/ 225073 w 2967861"/>
                <a:gd name="connsiteY1648" fmla="*/ 1251097 h 2340761"/>
                <a:gd name="connsiteX1649" fmla="*/ 174160 w 2967861"/>
                <a:gd name="connsiteY1649" fmla="*/ 1243646 h 2340761"/>
                <a:gd name="connsiteX1650" fmla="*/ 174160 w 2967861"/>
                <a:gd name="connsiteY1650" fmla="*/ 1234022 h 2340761"/>
                <a:gd name="connsiteX1651" fmla="*/ 180369 w 2967861"/>
                <a:gd name="connsiteY1651" fmla="*/ 1233091 h 2340761"/>
                <a:gd name="connsiteX1652" fmla="*/ 183473 w 2967861"/>
                <a:gd name="connsiteY1652" fmla="*/ 1230918 h 2340761"/>
                <a:gd name="connsiteX1653" fmla="*/ 187509 w 2967861"/>
                <a:gd name="connsiteY1653" fmla="*/ 1228744 h 2340761"/>
                <a:gd name="connsiteX1654" fmla="*/ 190614 w 2967861"/>
                <a:gd name="connsiteY1654" fmla="*/ 1226571 h 2340761"/>
                <a:gd name="connsiteX1655" fmla="*/ 192787 w 2967861"/>
                <a:gd name="connsiteY1655" fmla="*/ 1226571 h 2340761"/>
                <a:gd name="connsiteX1656" fmla="*/ 195891 w 2967861"/>
                <a:gd name="connsiteY1656" fmla="*/ 1228744 h 2340761"/>
                <a:gd name="connsiteX1657" fmla="*/ 199927 w 2967861"/>
                <a:gd name="connsiteY1657" fmla="*/ 1230918 h 2340761"/>
                <a:gd name="connsiteX1658" fmla="*/ 205205 w 2967861"/>
                <a:gd name="connsiteY1658" fmla="*/ 1233091 h 2340761"/>
                <a:gd name="connsiteX1659" fmla="*/ 208309 w 2967861"/>
                <a:gd name="connsiteY1659" fmla="*/ 1233091 h 2340761"/>
                <a:gd name="connsiteX1660" fmla="*/ 214518 w 2967861"/>
                <a:gd name="connsiteY1660" fmla="*/ 1230918 h 2340761"/>
                <a:gd name="connsiteX1661" fmla="*/ 219796 w 2967861"/>
                <a:gd name="connsiteY1661" fmla="*/ 1225640 h 2340761"/>
                <a:gd name="connsiteX1662" fmla="*/ 222900 w 2967861"/>
                <a:gd name="connsiteY1662" fmla="*/ 1219431 h 2340761"/>
                <a:gd name="connsiteX1663" fmla="*/ 226936 w 2967861"/>
                <a:gd name="connsiteY1663" fmla="*/ 1216327 h 2340761"/>
                <a:gd name="connsiteX1664" fmla="*/ 232213 w 2967861"/>
                <a:gd name="connsiteY1664" fmla="*/ 1211980 h 2340761"/>
                <a:gd name="connsiteX1665" fmla="*/ 244631 w 2967861"/>
                <a:gd name="connsiteY1665" fmla="*/ 1211049 h 2340761"/>
                <a:gd name="connsiteX1666" fmla="*/ 244631 w 2967861"/>
                <a:gd name="connsiteY1666" fmla="*/ 1204840 h 2340761"/>
                <a:gd name="connsiteX1667" fmla="*/ 244631 w 2967861"/>
                <a:gd name="connsiteY1667" fmla="*/ 1202978 h 2340761"/>
                <a:gd name="connsiteX1668" fmla="*/ 244631 w 2967861"/>
                <a:gd name="connsiteY1668" fmla="*/ 1200804 h 2340761"/>
                <a:gd name="connsiteX1669" fmla="*/ 244631 w 2967861"/>
                <a:gd name="connsiteY1669" fmla="*/ 1196458 h 2340761"/>
                <a:gd name="connsiteX1670" fmla="*/ 248667 w 2967861"/>
                <a:gd name="connsiteY1670" fmla="*/ 1195527 h 2340761"/>
                <a:gd name="connsiteX1671" fmla="*/ 250840 w 2967861"/>
                <a:gd name="connsiteY1671" fmla="*/ 1193354 h 2340761"/>
                <a:gd name="connsiteX1672" fmla="*/ 251771 w 2967861"/>
                <a:gd name="connsiteY1672" fmla="*/ 1191181 h 2340761"/>
                <a:gd name="connsiteX1673" fmla="*/ 253945 w 2967861"/>
                <a:gd name="connsiteY1673" fmla="*/ 1191181 h 2340761"/>
                <a:gd name="connsiteX1674" fmla="*/ 256118 w 2967861"/>
                <a:gd name="connsiteY1674" fmla="*/ 1189007 h 2340761"/>
                <a:gd name="connsiteX1675" fmla="*/ 261395 w 2967861"/>
                <a:gd name="connsiteY1675" fmla="*/ 1189007 h 2340761"/>
                <a:gd name="connsiteX1676" fmla="*/ 259222 w 2967861"/>
                <a:gd name="connsiteY1676" fmla="*/ 1185903 h 2340761"/>
                <a:gd name="connsiteX1677" fmla="*/ 256118 w 2967861"/>
                <a:gd name="connsiteY1677" fmla="*/ 1181557 h 2340761"/>
                <a:gd name="connsiteX1678" fmla="*/ 253945 w 2967861"/>
                <a:gd name="connsiteY1678" fmla="*/ 1180625 h 2340761"/>
                <a:gd name="connsiteX1679" fmla="*/ 251771 w 2967861"/>
                <a:gd name="connsiteY1679" fmla="*/ 1178452 h 2340761"/>
                <a:gd name="connsiteX1680" fmla="*/ 251771 w 2967861"/>
                <a:gd name="connsiteY1680" fmla="*/ 1174106 h 2340761"/>
                <a:gd name="connsiteX1681" fmla="*/ 253945 w 2967861"/>
                <a:gd name="connsiteY1681" fmla="*/ 1173175 h 2340761"/>
                <a:gd name="connsiteX1682" fmla="*/ 257980 w 2967861"/>
                <a:gd name="connsiteY1682" fmla="*/ 1159515 h 2340761"/>
                <a:gd name="connsiteX1683" fmla="*/ 263258 w 2967861"/>
                <a:gd name="connsiteY1683" fmla="*/ 1148960 h 2340761"/>
                <a:gd name="connsiteX1684" fmla="*/ 270398 w 2967861"/>
                <a:gd name="connsiteY1684" fmla="*/ 1139336 h 2340761"/>
                <a:gd name="connsiteX1685" fmla="*/ 290267 w 2967861"/>
                <a:gd name="connsiteY1685" fmla="*/ 1139336 h 2340761"/>
                <a:gd name="connsiteX1686" fmla="*/ 295544 w 2967861"/>
                <a:gd name="connsiteY1686" fmla="*/ 1130954 h 2340761"/>
                <a:gd name="connsiteX1687" fmla="*/ 297717 w 2967861"/>
                <a:gd name="connsiteY1687" fmla="*/ 1119468 h 2340761"/>
                <a:gd name="connsiteX1688" fmla="*/ 300822 w 2967861"/>
                <a:gd name="connsiteY1688" fmla="*/ 1108912 h 2340761"/>
                <a:gd name="connsiteX1689" fmla="*/ 310135 w 2967861"/>
                <a:gd name="connsiteY1689" fmla="*/ 1101462 h 2340761"/>
                <a:gd name="connsiteX1690" fmla="*/ 314171 w 2967861"/>
                <a:gd name="connsiteY1690" fmla="*/ 1099289 h 2340761"/>
                <a:gd name="connsiteX1691" fmla="*/ 315102 w 2967861"/>
                <a:gd name="connsiteY1691" fmla="*/ 1099289 h 2340761"/>
                <a:gd name="connsiteX1692" fmla="*/ 319138 w 2967861"/>
                <a:gd name="connsiteY1692" fmla="*/ 1099289 h 2340761"/>
                <a:gd name="connsiteX1693" fmla="*/ 321311 w 2967861"/>
                <a:gd name="connsiteY1693" fmla="*/ 1101462 h 2340761"/>
                <a:gd name="connsiteX1694" fmla="*/ 322243 w 2967861"/>
                <a:gd name="connsiteY1694" fmla="*/ 1104566 h 2340761"/>
                <a:gd name="connsiteX1695" fmla="*/ 324416 w 2967861"/>
                <a:gd name="connsiteY1695" fmla="*/ 1108912 h 2340761"/>
                <a:gd name="connsiteX1696" fmla="*/ 344284 w 2967861"/>
                <a:gd name="connsiteY1696" fmla="*/ 1104566 h 2340761"/>
                <a:gd name="connsiteX1697" fmla="*/ 361048 w 2967861"/>
                <a:gd name="connsiteY1697" fmla="*/ 1094942 h 2340761"/>
                <a:gd name="connsiteX1698" fmla="*/ 373466 w 2967861"/>
                <a:gd name="connsiteY1698" fmla="*/ 1084387 h 2340761"/>
                <a:gd name="connsiteX1699" fmla="*/ 388057 w 2967861"/>
                <a:gd name="connsiteY1699" fmla="*/ 1089665 h 2340761"/>
                <a:gd name="connsiteX1700" fmla="*/ 399544 w 2967861"/>
                <a:gd name="connsiteY1700" fmla="*/ 1101151 h 2340761"/>
                <a:gd name="connsiteX1701" fmla="*/ 406684 w 2967861"/>
                <a:gd name="connsiteY1701" fmla="*/ 1113880 h 2340761"/>
                <a:gd name="connsiteX1702" fmla="*/ 415066 w 2967861"/>
                <a:gd name="connsiteY1702" fmla="*/ 1124435 h 2340761"/>
                <a:gd name="connsiteX1703" fmla="*/ 424379 w 2967861"/>
                <a:gd name="connsiteY1703" fmla="*/ 1135921 h 2340761"/>
                <a:gd name="connsiteX1704" fmla="*/ 453561 w 2967861"/>
                <a:gd name="connsiteY1704" fmla="*/ 1156100 h 2340761"/>
                <a:gd name="connsiteX1705" fmla="*/ 480570 w 2967861"/>
                <a:gd name="connsiteY1705" fmla="*/ 1176279 h 2340761"/>
                <a:gd name="connsiteX1706" fmla="*/ 480570 w 2967861"/>
                <a:gd name="connsiteY1706" fmla="*/ 1180625 h 2340761"/>
                <a:gd name="connsiteX1707" fmla="*/ 480570 w 2967861"/>
                <a:gd name="connsiteY1707" fmla="*/ 1183730 h 2340761"/>
                <a:gd name="connsiteX1708" fmla="*/ 479639 w 2967861"/>
                <a:gd name="connsiteY1708" fmla="*/ 1185903 h 2340761"/>
                <a:gd name="connsiteX1709" fmla="*/ 479639 w 2967861"/>
                <a:gd name="connsiteY1709" fmla="*/ 1188076 h 2340761"/>
                <a:gd name="connsiteX1710" fmla="*/ 477466 w 2967861"/>
                <a:gd name="connsiteY1710" fmla="*/ 1189007 h 2340761"/>
                <a:gd name="connsiteX1711" fmla="*/ 470325 w 2967861"/>
                <a:gd name="connsiteY1711" fmla="*/ 1196458 h 2340761"/>
                <a:gd name="connsiteX1712" fmla="*/ 458839 w 2967861"/>
                <a:gd name="connsiteY1712" fmla="*/ 1200804 h 2340761"/>
                <a:gd name="connsiteX1713" fmla="*/ 444248 w 2967861"/>
                <a:gd name="connsiteY1713" fmla="*/ 1202978 h 2340761"/>
                <a:gd name="connsiteX1714" fmla="*/ 429657 w 2967861"/>
                <a:gd name="connsiteY1714" fmla="*/ 1200804 h 2340761"/>
                <a:gd name="connsiteX1715" fmla="*/ 435866 w 2967861"/>
                <a:gd name="connsiteY1715" fmla="*/ 1213533 h 2340761"/>
                <a:gd name="connsiteX1716" fmla="*/ 444248 w 2967861"/>
                <a:gd name="connsiteY1716" fmla="*/ 1218810 h 2340761"/>
                <a:gd name="connsiteX1717" fmla="*/ 455734 w 2967861"/>
                <a:gd name="connsiteY1717" fmla="*/ 1223157 h 2340761"/>
                <a:gd name="connsiteX1718" fmla="*/ 465048 w 2967861"/>
                <a:gd name="connsiteY1718" fmla="*/ 1230607 h 2340761"/>
                <a:gd name="connsiteX1719" fmla="*/ 473430 w 2967861"/>
                <a:gd name="connsiteY1719" fmla="*/ 1230607 h 2340761"/>
                <a:gd name="connsiteX1720" fmla="*/ 473430 w 2967861"/>
                <a:gd name="connsiteY1720" fmla="*/ 1206082 h 2340761"/>
                <a:gd name="connsiteX1721" fmla="*/ 484916 w 2967861"/>
                <a:gd name="connsiteY1721" fmla="*/ 1206082 h 2340761"/>
                <a:gd name="connsiteX1722" fmla="*/ 488021 w 2967861"/>
                <a:gd name="connsiteY1722" fmla="*/ 1198631 h 2340761"/>
                <a:gd name="connsiteX1723" fmla="*/ 492057 w 2967861"/>
                <a:gd name="connsiteY1723" fmla="*/ 1193354 h 2340761"/>
                <a:gd name="connsiteX1724" fmla="*/ 495161 w 2967861"/>
                <a:gd name="connsiteY1724" fmla="*/ 1189007 h 2340761"/>
                <a:gd name="connsiteX1725" fmla="*/ 500439 w 2967861"/>
                <a:gd name="connsiteY1725" fmla="*/ 1185903 h 2340761"/>
                <a:gd name="connsiteX1726" fmla="*/ 499507 w 2967861"/>
                <a:gd name="connsiteY1726" fmla="*/ 1180625 h 2340761"/>
                <a:gd name="connsiteX1727" fmla="*/ 497334 w 2967861"/>
                <a:gd name="connsiteY1727" fmla="*/ 1176279 h 2340761"/>
                <a:gd name="connsiteX1728" fmla="*/ 497334 w 2967861"/>
                <a:gd name="connsiteY1728" fmla="*/ 1174106 h 2340761"/>
                <a:gd name="connsiteX1729" fmla="*/ 495161 w 2967861"/>
                <a:gd name="connsiteY1729" fmla="*/ 1171002 h 2340761"/>
                <a:gd name="connsiteX1730" fmla="*/ 494230 w 2967861"/>
                <a:gd name="connsiteY1730" fmla="*/ 1166655 h 2340761"/>
                <a:gd name="connsiteX1731" fmla="*/ 494230 w 2967861"/>
                <a:gd name="connsiteY1731" fmla="*/ 1161378 h 2340761"/>
                <a:gd name="connsiteX1732" fmla="*/ 499507 w 2967861"/>
                <a:gd name="connsiteY1732" fmla="*/ 1161378 h 2340761"/>
                <a:gd name="connsiteX1733" fmla="*/ 504785 w 2967861"/>
                <a:gd name="connsiteY1733" fmla="*/ 1163551 h 2340761"/>
                <a:gd name="connsiteX1734" fmla="*/ 507889 w 2967861"/>
                <a:gd name="connsiteY1734" fmla="*/ 1165724 h 2340761"/>
                <a:gd name="connsiteX1735" fmla="*/ 510062 w 2967861"/>
                <a:gd name="connsiteY1735" fmla="*/ 1165724 h 2340761"/>
                <a:gd name="connsiteX1736" fmla="*/ 514098 w 2967861"/>
                <a:gd name="connsiteY1736" fmla="*/ 1165724 h 2340761"/>
                <a:gd name="connsiteX1737" fmla="*/ 517203 w 2967861"/>
                <a:gd name="connsiteY1737" fmla="*/ 1165724 h 2340761"/>
                <a:gd name="connsiteX1738" fmla="*/ 521238 w 2967861"/>
                <a:gd name="connsiteY1738" fmla="*/ 1165724 h 2340761"/>
                <a:gd name="connsiteX1739" fmla="*/ 521238 w 2967861"/>
                <a:gd name="connsiteY1739" fmla="*/ 1161378 h 2340761"/>
                <a:gd name="connsiteX1740" fmla="*/ 509752 w 2967861"/>
                <a:gd name="connsiteY1740" fmla="*/ 1151754 h 2340761"/>
                <a:gd name="connsiteX1741" fmla="*/ 499197 w 2967861"/>
                <a:gd name="connsiteY1741" fmla="*/ 1144303 h 2340761"/>
                <a:gd name="connsiteX1742" fmla="*/ 484606 w 2967861"/>
                <a:gd name="connsiteY1742" fmla="*/ 1139026 h 2340761"/>
                <a:gd name="connsiteX1743" fmla="*/ 484606 w 2967861"/>
                <a:gd name="connsiteY1743" fmla="*/ 1128471 h 2340761"/>
                <a:gd name="connsiteX1744" fmla="*/ 470015 w 2967861"/>
                <a:gd name="connsiteY1744" fmla="*/ 1128471 h 2340761"/>
                <a:gd name="connsiteX1745" fmla="*/ 457597 w 2967861"/>
                <a:gd name="connsiteY1745" fmla="*/ 1109533 h 2340761"/>
                <a:gd name="connsiteX1746" fmla="*/ 443937 w 2967861"/>
                <a:gd name="connsiteY1746" fmla="*/ 1093701 h 2340761"/>
                <a:gd name="connsiteX1747" fmla="*/ 429346 w 2967861"/>
                <a:gd name="connsiteY1747" fmla="*/ 1078799 h 2340761"/>
                <a:gd name="connsiteX1748" fmla="*/ 429346 w 2967861"/>
                <a:gd name="connsiteY1748" fmla="*/ 1072590 h 2340761"/>
                <a:gd name="connsiteX1749" fmla="*/ 429346 w 2967861"/>
                <a:gd name="connsiteY1749" fmla="*/ 1069486 h 2340761"/>
                <a:gd name="connsiteX1750" fmla="*/ 429346 w 2967861"/>
                <a:gd name="connsiteY1750" fmla="*/ 1065140 h 2340761"/>
                <a:gd name="connsiteX1751" fmla="*/ 429346 w 2967861"/>
                <a:gd name="connsiteY1751" fmla="*/ 1064208 h 2340761"/>
                <a:gd name="connsiteX1752" fmla="*/ 433382 w 2967861"/>
                <a:gd name="connsiteY1752" fmla="*/ 1062035 h 2340761"/>
                <a:gd name="connsiteX1753" fmla="*/ 436487 w 2967861"/>
                <a:gd name="connsiteY1753" fmla="*/ 1057689 h 2340761"/>
                <a:gd name="connsiteX1754" fmla="*/ 438660 w 2967861"/>
                <a:gd name="connsiteY1754" fmla="*/ 1057689 h 2340761"/>
                <a:gd name="connsiteX1755" fmla="*/ 438660 w 2967861"/>
                <a:gd name="connsiteY1755" fmla="*/ 1056758 h 2340761"/>
                <a:gd name="connsiteX1756" fmla="*/ 440833 w 2967861"/>
                <a:gd name="connsiteY1756" fmla="*/ 1056758 h 2340761"/>
                <a:gd name="connsiteX1757" fmla="*/ 443006 w 2967861"/>
                <a:gd name="connsiteY1757" fmla="*/ 1056758 h 2340761"/>
                <a:gd name="connsiteX1758" fmla="*/ 443937 w 2967861"/>
                <a:gd name="connsiteY1758" fmla="*/ 1054584 h 2340761"/>
                <a:gd name="connsiteX1759" fmla="*/ 446111 w 2967861"/>
                <a:gd name="connsiteY1759" fmla="*/ 1057689 h 2340761"/>
                <a:gd name="connsiteX1760" fmla="*/ 448284 w 2967861"/>
                <a:gd name="connsiteY1760" fmla="*/ 1062035 h 2340761"/>
                <a:gd name="connsiteX1761" fmla="*/ 448284 w 2967861"/>
                <a:gd name="connsiteY1761" fmla="*/ 1065140 h 2340761"/>
                <a:gd name="connsiteX1762" fmla="*/ 450457 w 2967861"/>
                <a:gd name="connsiteY1762" fmla="*/ 1071349 h 2340761"/>
                <a:gd name="connsiteX1763" fmla="*/ 465048 w 2967861"/>
                <a:gd name="connsiteY1763" fmla="*/ 1067002 h 2340761"/>
                <a:gd name="connsiteX1764" fmla="*/ 472188 w 2967861"/>
                <a:gd name="connsiteY1764" fmla="*/ 1087181 h 2340761"/>
                <a:gd name="connsiteX1765" fmla="*/ 479328 w 2967861"/>
                <a:gd name="connsiteY1765" fmla="*/ 1098668 h 2340761"/>
                <a:gd name="connsiteX1766" fmla="*/ 487710 w 2967861"/>
                <a:gd name="connsiteY1766" fmla="*/ 1103945 h 2340761"/>
                <a:gd name="connsiteX1767" fmla="*/ 497024 w 2967861"/>
                <a:gd name="connsiteY1767" fmla="*/ 1106118 h 2340761"/>
                <a:gd name="connsiteX1768" fmla="*/ 507579 w 2967861"/>
                <a:gd name="connsiteY1768" fmla="*/ 1111396 h 2340761"/>
                <a:gd name="connsiteX1769" fmla="*/ 521238 w 2967861"/>
                <a:gd name="connsiteY1769" fmla="*/ 1121020 h 2340761"/>
                <a:gd name="connsiteX1770" fmla="*/ 526516 w 2967861"/>
                <a:gd name="connsiteY1770" fmla="*/ 1126297 h 2340761"/>
                <a:gd name="connsiteX1771" fmla="*/ 526516 w 2967861"/>
                <a:gd name="connsiteY1771" fmla="*/ 1133748 h 2340761"/>
                <a:gd name="connsiteX1772" fmla="*/ 524343 w 2967861"/>
                <a:gd name="connsiteY1772" fmla="*/ 1141199 h 2340761"/>
                <a:gd name="connsiteX1773" fmla="*/ 522170 w 2967861"/>
                <a:gd name="connsiteY1773" fmla="*/ 1150823 h 2340761"/>
                <a:gd name="connsiteX1774" fmla="*/ 524343 w 2967861"/>
                <a:gd name="connsiteY1774" fmla="*/ 1161378 h 2340761"/>
                <a:gd name="connsiteX1775" fmla="*/ 528379 w 2967861"/>
                <a:gd name="connsiteY1775" fmla="*/ 1165724 h 2340761"/>
                <a:gd name="connsiteX1776" fmla="*/ 531483 w 2967861"/>
                <a:gd name="connsiteY1776" fmla="*/ 1166655 h 2340761"/>
                <a:gd name="connsiteX1777" fmla="*/ 536761 w 2967861"/>
                <a:gd name="connsiteY1777" fmla="*/ 1171002 h 2340761"/>
                <a:gd name="connsiteX1778" fmla="*/ 540797 w 2967861"/>
                <a:gd name="connsiteY1778" fmla="*/ 1174106 h 2340761"/>
                <a:gd name="connsiteX1779" fmla="*/ 543901 w 2967861"/>
                <a:gd name="connsiteY1779" fmla="*/ 1176279 h 2340761"/>
                <a:gd name="connsiteX1780" fmla="*/ 560665 w 2967861"/>
                <a:gd name="connsiteY1780" fmla="*/ 1225951 h 2340761"/>
                <a:gd name="connsiteX1781" fmla="*/ 564701 w 2967861"/>
                <a:gd name="connsiteY1781" fmla="*/ 1225951 h 2340761"/>
                <a:gd name="connsiteX1782" fmla="*/ 565632 w 2967861"/>
                <a:gd name="connsiteY1782" fmla="*/ 1228124 h 2340761"/>
                <a:gd name="connsiteX1783" fmla="*/ 567805 w 2967861"/>
                <a:gd name="connsiteY1783" fmla="*/ 1228124 h 2340761"/>
                <a:gd name="connsiteX1784" fmla="*/ 569978 w 2967861"/>
                <a:gd name="connsiteY1784" fmla="*/ 1230297 h 2340761"/>
                <a:gd name="connsiteX1785" fmla="*/ 575256 w 2967861"/>
                <a:gd name="connsiteY1785" fmla="*/ 1228124 h 2340761"/>
                <a:gd name="connsiteX1786" fmla="*/ 580534 w 2967861"/>
                <a:gd name="connsiteY1786" fmla="*/ 1225951 h 2340761"/>
                <a:gd name="connsiteX1787" fmla="*/ 582707 w 2967861"/>
                <a:gd name="connsiteY1787" fmla="*/ 1225019 h 2340761"/>
                <a:gd name="connsiteX1788" fmla="*/ 584880 w 2967861"/>
                <a:gd name="connsiteY1788" fmla="*/ 1220673 h 2340761"/>
                <a:gd name="connsiteX1789" fmla="*/ 584880 w 2967861"/>
                <a:gd name="connsiteY1789" fmla="*/ 1218500 h 2340761"/>
                <a:gd name="connsiteX1790" fmla="*/ 587053 w 2967861"/>
                <a:gd name="connsiteY1790" fmla="*/ 1215395 h 2340761"/>
                <a:gd name="connsiteX1791" fmla="*/ 587984 w 2967861"/>
                <a:gd name="connsiteY1791" fmla="*/ 1211049 h 2340761"/>
                <a:gd name="connsiteX1792" fmla="*/ 592020 w 2967861"/>
                <a:gd name="connsiteY1792" fmla="*/ 1210118 h 2340761"/>
                <a:gd name="connsiteX1793" fmla="*/ 597298 w 2967861"/>
                <a:gd name="connsiteY1793" fmla="*/ 1205772 h 2340761"/>
                <a:gd name="connsiteX1794" fmla="*/ 594193 w 2967861"/>
                <a:gd name="connsiteY1794" fmla="*/ 1188697 h 2340761"/>
                <a:gd name="connsiteX1795" fmla="*/ 587053 w 2967861"/>
                <a:gd name="connsiteY1795" fmla="*/ 1172864 h 2340761"/>
                <a:gd name="connsiteX1796" fmla="*/ 577740 w 2967861"/>
                <a:gd name="connsiteY1796" fmla="*/ 1161378 h 2340761"/>
                <a:gd name="connsiteX1797" fmla="*/ 577740 w 2967861"/>
                <a:gd name="connsiteY1797" fmla="*/ 1156411 h 2340761"/>
                <a:gd name="connsiteX1798" fmla="*/ 580844 w 2967861"/>
                <a:gd name="connsiteY1798" fmla="*/ 1158584 h 2340761"/>
                <a:gd name="connsiteX1799" fmla="*/ 580844 w 2967861"/>
                <a:gd name="connsiteY1799" fmla="*/ 1159515 h 2340761"/>
                <a:gd name="connsiteX1800" fmla="*/ 583017 w 2967861"/>
                <a:gd name="connsiteY1800" fmla="*/ 1161688 h 2340761"/>
                <a:gd name="connsiteX1801" fmla="*/ 585190 w 2967861"/>
                <a:gd name="connsiteY1801" fmla="*/ 1166035 h 2340761"/>
                <a:gd name="connsiteX1802" fmla="*/ 592331 w 2967861"/>
                <a:gd name="connsiteY1802" fmla="*/ 1163861 h 2340761"/>
                <a:gd name="connsiteX1803" fmla="*/ 595435 w 2967861"/>
                <a:gd name="connsiteY1803" fmla="*/ 1163861 h 2340761"/>
                <a:gd name="connsiteX1804" fmla="*/ 597608 w 2967861"/>
                <a:gd name="connsiteY1804" fmla="*/ 1163861 h 2340761"/>
                <a:gd name="connsiteX1805" fmla="*/ 599781 w 2967861"/>
                <a:gd name="connsiteY1805" fmla="*/ 1161688 h 2340761"/>
                <a:gd name="connsiteX1806" fmla="*/ 599781 w 2967861"/>
                <a:gd name="connsiteY1806" fmla="*/ 1159515 h 2340761"/>
                <a:gd name="connsiteX1807" fmla="*/ 599781 w 2967861"/>
                <a:gd name="connsiteY1807" fmla="*/ 1158584 h 2340761"/>
                <a:gd name="connsiteX1808" fmla="*/ 597608 w 2967861"/>
                <a:gd name="connsiteY1808" fmla="*/ 1154238 h 2340761"/>
                <a:gd name="connsiteX1809" fmla="*/ 597608 w 2967861"/>
                <a:gd name="connsiteY1809" fmla="*/ 1148960 h 2340761"/>
                <a:gd name="connsiteX1810" fmla="*/ 600713 w 2967861"/>
                <a:gd name="connsiteY1810" fmla="*/ 1148960 h 2340761"/>
                <a:gd name="connsiteX1811" fmla="*/ 600713 w 2967861"/>
                <a:gd name="connsiteY1811" fmla="*/ 1144614 h 2340761"/>
                <a:gd name="connsiteX1812" fmla="*/ 604748 w 2967861"/>
                <a:gd name="connsiteY1812" fmla="*/ 1144614 h 2340761"/>
                <a:gd name="connsiteX1813" fmla="*/ 607853 w 2967861"/>
                <a:gd name="connsiteY1813" fmla="*/ 1144614 h 2340761"/>
                <a:gd name="connsiteX1814" fmla="*/ 610026 w 2967861"/>
                <a:gd name="connsiteY1814" fmla="*/ 1146787 h 2340761"/>
                <a:gd name="connsiteX1815" fmla="*/ 612199 w 2967861"/>
                <a:gd name="connsiteY1815" fmla="*/ 1146787 h 2340761"/>
                <a:gd name="connsiteX1816" fmla="*/ 614372 w 2967861"/>
                <a:gd name="connsiteY1816" fmla="*/ 1148960 h 2340761"/>
                <a:gd name="connsiteX1817" fmla="*/ 619650 w 2967861"/>
                <a:gd name="connsiteY1817" fmla="*/ 1151133 h 2340761"/>
                <a:gd name="connsiteX1818" fmla="*/ 622754 w 2967861"/>
                <a:gd name="connsiteY1818" fmla="*/ 1152064 h 2340761"/>
                <a:gd name="connsiteX1819" fmla="*/ 624927 w 2967861"/>
                <a:gd name="connsiteY1819" fmla="*/ 1154238 h 2340761"/>
                <a:gd name="connsiteX1820" fmla="*/ 627100 w 2967861"/>
                <a:gd name="connsiteY1820" fmla="*/ 1156411 h 2340761"/>
                <a:gd name="connsiteX1821" fmla="*/ 630205 w 2967861"/>
                <a:gd name="connsiteY1821" fmla="*/ 1158584 h 2340761"/>
                <a:gd name="connsiteX1822" fmla="*/ 634241 w 2967861"/>
                <a:gd name="connsiteY1822" fmla="*/ 1161688 h 2340761"/>
                <a:gd name="connsiteX1823" fmla="*/ 632068 w 2967861"/>
                <a:gd name="connsiteY1823" fmla="*/ 1166966 h 2340761"/>
                <a:gd name="connsiteX1824" fmla="*/ 629894 w 2967861"/>
                <a:gd name="connsiteY1824" fmla="*/ 1171312 h 2340761"/>
                <a:gd name="connsiteX1825" fmla="*/ 629894 w 2967861"/>
                <a:gd name="connsiteY1825" fmla="*/ 1174416 h 2340761"/>
                <a:gd name="connsiteX1826" fmla="*/ 629894 w 2967861"/>
                <a:gd name="connsiteY1826" fmla="*/ 1178763 h 2340761"/>
                <a:gd name="connsiteX1827" fmla="*/ 629894 w 2967861"/>
                <a:gd name="connsiteY1827" fmla="*/ 1181867 h 2340761"/>
                <a:gd name="connsiteX1828" fmla="*/ 629894 w 2967861"/>
                <a:gd name="connsiteY1828" fmla="*/ 1186213 h 2340761"/>
                <a:gd name="connsiteX1829" fmla="*/ 629894 w 2967861"/>
                <a:gd name="connsiteY1829" fmla="*/ 1189318 h 2340761"/>
                <a:gd name="connsiteX1830" fmla="*/ 636103 w 2967861"/>
                <a:gd name="connsiteY1830" fmla="*/ 1206392 h 2340761"/>
                <a:gd name="connsiteX1831" fmla="*/ 648521 w 2967861"/>
                <a:gd name="connsiteY1831" fmla="*/ 1223467 h 2340761"/>
                <a:gd name="connsiteX1832" fmla="*/ 665285 w 2967861"/>
                <a:gd name="connsiteY1832" fmla="*/ 1234022 h 2340761"/>
                <a:gd name="connsiteX1833" fmla="*/ 680808 w 2967861"/>
                <a:gd name="connsiteY1833" fmla="*/ 1238368 h 2340761"/>
                <a:gd name="connsiteX1834" fmla="*/ 684843 w 2967861"/>
                <a:gd name="connsiteY1834" fmla="*/ 1236195 h 2340761"/>
                <a:gd name="connsiteX1835" fmla="*/ 687948 w 2967861"/>
                <a:gd name="connsiteY1835" fmla="*/ 1233091 h 2340761"/>
                <a:gd name="connsiteX1836" fmla="*/ 690121 w 2967861"/>
                <a:gd name="connsiteY1836" fmla="*/ 1228744 h 2340761"/>
                <a:gd name="connsiteX1837" fmla="*/ 695399 w 2967861"/>
                <a:gd name="connsiteY1837" fmla="*/ 1226571 h 2340761"/>
                <a:gd name="connsiteX1838" fmla="*/ 699434 w 2967861"/>
                <a:gd name="connsiteY1838" fmla="*/ 1225640 h 2340761"/>
                <a:gd name="connsiteX1839" fmla="*/ 704712 w 2967861"/>
                <a:gd name="connsiteY1839" fmla="*/ 1226571 h 2340761"/>
                <a:gd name="connsiteX1840" fmla="*/ 714025 w 2967861"/>
                <a:gd name="connsiteY1840" fmla="*/ 1230918 h 2340761"/>
                <a:gd name="connsiteX1841" fmla="*/ 721165 w 2967861"/>
                <a:gd name="connsiteY1841" fmla="*/ 1234022 h 2340761"/>
                <a:gd name="connsiteX1842" fmla="*/ 728306 w 2967861"/>
                <a:gd name="connsiteY1842" fmla="*/ 1236195 h 2340761"/>
                <a:gd name="connsiteX1843" fmla="*/ 735446 w 2967861"/>
                <a:gd name="connsiteY1843" fmla="*/ 1234022 h 2340761"/>
                <a:gd name="connsiteX1844" fmla="*/ 743828 w 2967861"/>
                <a:gd name="connsiteY1844" fmla="*/ 1226571 h 2340761"/>
                <a:gd name="connsiteX1845" fmla="*/ 750968 w 2967861"/>
                <a:gd name="connsiteY1845" fmla="*/ 1226571 h 2340761"/>
                <a:gd name="connsiteX1846" fmla="*/ 755004 w 2967861"/>
                <a:gd name="connsiteY1846" fmla="*/ 1226571 h 2340761"/>
                <a:gd name="connsiteX1847" fmla="*/ 758109 w 2967861"/>
                <a:gd name="connsiteY1847" fmla="*/ 1226571 h 2340761"/>
                <a:gd name="connsiteX1848" fmla="*/ 760282 w 2967861"/>
                <a:gd name="connsiteY1848" fmla="*/ 1228744 h 2340761"/>
                <a:gd name="connsiteX1849" fmla="*/ 762455 w 2967861"/>
                <a:gd name="connsiteY1849" fmla="*/ 1230918 h 2340761"/>
                <a:gd name="connsiteX1850" fmla="*/ 762455 w 2967861"/>
                <a:gd name="connsiteY1850" fmla="*/ 1234022 h 2340761"/>
                <a:gd name="connsiteX1851" fmla="*/ 764628 w 2967861"/>
                <a:gd name="connsiteY1851" fmla="*/ 1238368 h 2340761"/>
                <a:gd name="connsiteX1852" fmla="*/ 767732 w 2967861"/>
                <a:gd name="connsiteY1852" fmla="*/ 1251097 h 2340761"/>
                <a:gd name="connsiteX1853" fmla="*/ 765870 w 2967861"/>
                <a:gd name="connsiteY1853" fmla="*/ 1265377 h 2340761"/>
                <a:gd name="connsiteX1854" fmla="*/ 845033 w 2967861"/>
                <a:gd name="connsiteY1854" fmla="*/ 1136232 h 2340761"/>
                <a:gd name="connsiteX1855" fmla="*/ 825165 w 2967861"/>
                <a:gd name="connsiteY1855" fmla="*/ 1141509 h 2340761"/>
                <a:gd name="connsiteX1856" fmla="*/ 803434 w 2967861"/>
                <a:gd name="connsiteY1856" fmla="*/ 1143682 h 2340761"/>
                <a:gd name="connsiteX1857" fmla="*/ 781702 w 2967861"/>
                <a:gd name="connsiteY1857" fmla="*/ 1139336 h 2340761"/>
                <a:gd name="connsiteX1858" fmla="*/ 773320 w 2967861"/>
                <a:gd name="connsiteY1858" fmla="*/ 1136232 h 2340761"/>
                <a:gd name="connsiteX1859" fmla="*/ 766180 w 2967861"/>
                <a:gd name="connsiteY1859" fmla="*/ 1130954 h 2340761"/>
                <a:gd name="connsiteX1860" fmla="*/ 756867 w 2967861"/>
                <a:gd name="connsiteY1860" fmla="*/ 1124745 h 2340761"/>
                <a:gd name="connsiteX1861" fmla="*/ 742276 w 2967861"/>
                <a:gd name="connsiteY1861" fmla="*/ 1124745 h 2340761"/>
                <a:gd name="connsiteX1862" fmla="*/ 727685 w 2967861"/>
                <a:gd name="connsiteY1862" fmla="*/ 1126918 h 2340761"/>
                <a:gd name="connsiteX1863" fmla="*/ 713094 w 2967861"/>
                <a:gd name="connsiteY1863" fmla="*/ 1134369 h 2340761"/>
                <a:gd name="connsiteX1864" fmla="*/ 700676 w 2967861"/>
                <a:gd name="connsiteY1864" fmla="*/ 1139647 h 2340761"/>
                <a:gd name="connsiteX1865" fmla="*/ 686085 w 2967861"/>
                <a:gd name="connsiteY1865" fmla="*/ 1141820 h 2340761"/>
                <a:gd name="connsiteX1866" fmla="*/ 671494 w 2967861"/>
                <a:gd name="connsiteY1866" fmla="*/ 1136542 h 2340761"/>
                <a:gd name="connsiteX1867" fmla="*/ 666217 w 2967861"/>
                <a:gd name="connsiteY1867" fmla="*/ 1134369 h 2340761"/>
                <a:gd name="connsiteX1868" fmla="*/ 662181 w 2967861"/>
                <a:gd name="connsiteY1868" fmla="*/ 1132196 h 2340761"/>
                <a:gd name="connsiteX1869" fmla="*/ 659076 w 2967861"/>
                <a:gd name="connsiteY1869" fmla="*/ 1131265 h 2340761"/>
                <a:gd name="connsiteX1870" fmla="*/ 656903 w 2967861"/>
                <a:gd name="connsiteY1870" fmla="*/ 1126918 h 2340761"/>
                <a:gd name="connsiteX1871" fmla="*/ 656903 w 2967861"/>
                <a:gd name="connsiteY1871" fmla="*/ 1123814 h 2340761"/>
                <a:gd name="connsiteX1872" fmla="*/ 654730 w 2967861"/>
                <a:gd name="connsiteY1872" fmla="*/ 1116363 h 2340761"/>
                <a:gd name="connsiteX1873" fmla="*/ 654730 w 2967861"/>
                <a:gd name="connsiteY1873" fmla="*/ 1110154 h 2340761"/>
                <a:gd name="connsiteX1874" fmla="*/ 658766 w 2967861"/>
                <a:gd name="connsiteY1874" fmla="*/ 1099599 h 2340761"/>
                <a:gd name="connsiteX1875" fmla="*/ 665906 w 2967861"/>
                <a:gd name="connsiteY1875" fmla="*/ 1086871 h 2340761"/>
                <a:gd name="connsiteX1876" fmla="*/ 674288 w 2967861"/>
                <a:gd name="connsiteY1876" fmla="*/ 1071969 h 2340761"/>
                <a:gd name="connsiteX1877" fmla="*/ 683602 w 2967861"/>
                <a:gd name="connsiteY1877" fmla="*/ 1057068 h 2340761"/>
                <a:gd name="connsiteX1878" fmla="*/ 690742 w 2967861"/>
                <a:gd name="connsiteY1878" fmla="*/ 1043408 h 2340761"/>
                <a:gd name="connsiteX1879" fmla="*/ 694778 w 2967861"/>
                <a:gd name="connsiteY1879" fmla="*/ 1035026 h 2340761"/>
                <a:gd name="connsiteX1880" fmla="*/ 703160 w 2967861"/>
                <a:gd name="connsiteY1880" fmla="*/ 1037199 h 2340761"/>
                <a:gd name="connsiteX1881" fmla="*/ 710300 w 2967861"/>
                <a:gd name="connsiteY1881" fmla="*/ 1040304 h 2340761"/>
                <a:gd name="connsiteX1882" fmla="*/ 715578 w 2967861"/>
                <a:gd name="connsiteY1882" fmla="*/ 1042477 h 2340761"/>
                <a:gd name="connsiteX1883" fmla="*/ 721786 w 2967861"/>
                <a:gd name="connsiteY1883" fmla="*/ 1047755 h 2340761"/>
                <a:gd name="connsiteX1884" fmla="*/ 724891 w 2967861"/>
                <a:gd name="connsiteY1884" fmla="*/ 1049928 h 2340761"/>
                <a:gd name="connsiteX1885" fmla="*/ 727064 w 2967861"/>
                <a:gd name="connsiteY1885" fmla="*/ 1049928 h 2340761"/>
                <a:gd name="connsiteX1886" fmla="*/ 729237 w 2967861"/>
                <a:gd name="connsiteY1886" fmla="*/ 1049928 h 2340761"/>
                <a:gd name="connsiteX1887" fmla="*/ 730168 w 2967861"/>
                <a:gd name="connsiteY1887" fmla="*/ 1050859 h 2340761"/>
                <a:gd name="connsiteX1888" fmla="*/ 717751 w 2967861"/>
                <a:gd name="connsiteY1888" fmla="*/ 1055205 h 2340761"/>
                <a:gd name="connsiteX1889" fmla="*/ 721786 w 2967861"/>
                <a:gd name="connsiteY1889" fmla="*/ 1064829 h 2340761"/>
                <a:gd name="connsiteX1890" fmla="*/ 728927 w 2967861"/>
                <a:gd name="connsiteY1890" fmla="*/ 1072280 h 2340761"/>
                <a:gd name="connsiteX1891" fmla="*/ 734204 w 2967861"/>
                <a:gd name="connsiteY1891" fmla="*/ 1079731 h 2340761"/>
                <a:gd name="connsiteX1892" fmla="*/ 743518 w 2967861"/>
                <a:gd name="connsiteY1892" fmla="*/ 1080662 h 2340761"/>
                <a:gd name="connsiteX1893" fmla="*/ 755935 w 2967861"/>
                <a:gd name="connsiteY1893" fmla="*/ 1075384 h 2340761"/>
                <a:gd name="connsiteX1894" fmla="*/ 765249 w 2967861"/>
                <a:gd name="connsiteY1894" fmla="*/ 1067934 h 2340761"/>
                <a:gd name="connsiteX1895" fmla="*/ 780771 w 2967861"/>
                <a:gd name="connsiteY1895" fmla="*/ 1073211 h 2340761"/>
                <a:gd name="connsiteX1896" fmla="*/ 800640 w 2967861"/>
                <a:gd name="connsiteY1896" fmla="*/ 1084698 h 2340761"/>
                <a:gd name="connsiteX1897" fmla="*/ 821439 w 2967861"/>
                <a:gd name="connsiteY1897" fmla="*/ 1097426 h 2340761"/>
                <a:gd name="connsiteX1898" fmla="*/ 836030 w 2967861"/>
                <a:gd name="connsiteY1898" fmla="*/ 1110154 h 2340761"/>
                <a:gd name="connsiteX1899" fmla="*/ 844413 w 2967861"/>
                <a:gd name="connsiteY1899" fmla="*/ 1125056 h 2340761"/>
                <a:gd name="connsiteX1900" fmla="*/ 850621 w 2967861"/>
                <a:gd name="connsiteY1900" fmla="*/ 1125056 h 2340761"/>
                <a:gd name="connsiteX1901" fmla="*/ 845033 w 2967861"/>
                <a:gd name="connsiteY1901" fmla="*/ 1136232 h 2340761"/>
                <a:gd name="connsiteX1902" fmla="*/ 1025402 w 2967861"/>
                <a:gd name="connsiteY1902" fmla="*/ 1146787 h 2340761"/>
                <a:gd name="connsiteX1903" fmla="*/ 1022298 w 2967861"/>
                <a:gd name="connsiteY1903" fmla="*/ 1146787 h 2340761"/>
                <a:gd name="connsiteX1904" fmla="*/ 1018262 w 2967861"/>
                <a:gd name="connsiteY1904" fmla="*/ 1146787 h 2340761"/>
                <a:gd name="connsiteX1905" fmla="*/ 1015157 w 2967861"/>
                <a:gd name="connsiteY1905" fmla="*/ 1146787 h 2340761"/>
                <a:gd name="connsiteX1906" fmla="*/ 1011122 w 2967861"/>
                <a:gd name="connsiteY1906" fmla="*/ 1144614 h 2340761"/>
                <a:gd name="connsiteX1907" fmla="*/ 1008949 w 2967861"/>
                <a:gd name="connsiteY1907" fmla="*/ 1161688 h 2340761"/>
                <a:gd name="connsiteX1908" fmla="*/ 1011122 w 2967861"/>
                <a:gd name="connsiteY1908" fmla="*/ 1173175 h 2340761"/>
                <a:gd name="connsiteX1909" fmla="*/ 1016399 w 2967861"/>
                <a:gd name="connsiteY1909" fmla="*/ 1183730 h 2340761"/>
                <a:gd name="connsiteX1910" fmla="*/ 1020435 w 2967861"/>
                <a:gd name="connsiteY1910" fmla="*/ 1196458 h 2340761"/>
                <a:gd name="connsiteX1911" fmla="*/ 1022608 w 2967861"/>
                <a:gd name="connsiteY1911" fmla="*/ 1217569 h 2340761"/>
                <a:gd name="connsiteX1912" fmla="*/ 995600 w 2967861"/>
                <a:gd name="connsiteY1912" fmla="*/ 1218500 h 2340761"/>
                <a:gd name="connsiteX1913" fmla="*/ 976973 w 2967861"/>
                <a:gd name="connsiteY1913" fmla="*/ 1215395 h 2340761"/>
                <a:gd name="connsiteX1914" fmla="*/ 966418 w 2967861"/>
                <a:gd name="connsiteY1914" fmla="*/ 1205772 h 2340761"/>
                <a:gd name="connsiteX1915" fmla="*/ 962382 w 2967861"/>
                <a:gd name="connsiteY1915" fmla="*/ 1188697 h 2340761"/>
                <a:gd name="connsiteX1916" fmla="*/ 962382 w 2967861"/>
                <a:gd name="connsiteY1916" fmla="*/ 1165414 h 2340761"/>
                <a:gd name="connsiteX1917" fmla="*/ 974800 w 2967861"/>
                <a:gd name="connsiteY1917" fmla="*/ 1165414 h 2340761"/>
                <a:gd name="connsiteX1918" fmla="*/ 967660 w 2967861"/>
                <a:gd name="connsiteY1918" fmla="*/ 1151754 h 2340761"/>
                <a:gd name="connsiteX1919" fmla="*/ 955242 w 2967861"/>
                <a:gd name="connsiteY1919" fmla="*/ 1138094 h 2340761"/>
                <a:gd name="connsiteX1920" fmla="*/ 944686 w 2967861"/>
                <a:gd name="connsiteY1920" fmla="*/ 1121020 h 2340761"/>
                <a:gd name="connsiteX1921" fmla="*/ 933200 w 2967861"/>
                <a:gd name="connsiteY1921" fmla="*/ 1103945 h 2340761"/>
                <a:gd name="connsiteX1922" fmla="*/ 927922 w 2967861"/>
                <a:gd name="connsiteY1922" fmla="*/ 1086871 h 2340761"/>
                <a:gd name="connsiteX1923" fmla="*/ 931027 w 2967861"/>
                <a:gd name="connsiteY1923" fmla="*/ 1071038 h 2340761"/>
                <a:gd name="connsiteX1924" fmla="*/ 938167 w 2967861"/>
                <a:gd name="connsiteY1924" fmla="*/ 1059552 h 2340761"/>
                <a:gd name="connsiteX1925" fmla="*/ 949653 w 2967861"/>
                <a:gd name="connsiteY1925" fmla="*/ 1049928 h 2340761"/>
                <a:gd name="connsiteX1926" fmla="*/ 962071 w 2967861"/>
                <a:gd name="connsiteY1926" fmla="*/ 1044650 h 2340761"/>
                <a:gd name="connsiteX1927" fmla="*/ 974489 w 2967861"/>
                <a:gd name="connsiteY1927" fmla="*/ 1039373 h 2340761"/>
                <a:gd name="connsiteX1928" fmla="*/ 985976 w 2967861"/>
                <a:gd name="connsiteY1928" fmla="*/ 1029749 h 2340761"/>
                <a:gd name="connsiteX1929" fmla="*/ 995289 w 2967861"/>
                <a:gd name="connsiteY1929" fmla="*/ 1029749 h 2340761"/>
                <a:gd name="connsiteX1930" fmla="*/ 1000567 w 2967861"/>
                <a:gd name="connsiteY1930" fmla="*/ 1031922 h 2340761"/>
                <a:gd name="connsiteX1931" fmla="*/ 1005844 w 2967861"/>
                <a:gd name="connsiteY1931" fmla="*/ 1031922 h 2340761"/>
                <a:gd name="connsiteX1932" fmla="*/ 1011122 w 2967861"/>
                <a:gd name="connsiteY1932" fmla="*/ 1034095 h 2340761"/>
                <a:gd name="connsiteX1933" fmla="*/ 1008017 w 2967861"/>
                <a:gd name="connsiteY1933" fmla="*/ 1049928 h 2340761"/>
                <a:gd name="connsiteX1934" fmla="*/ 1000877 w 2967861"/>
                <a:gd name="connsiteY1934" fmla="*/ 1063587 h 2340761"/>
                <a:gd name="connsiteX1935" fmla="*/ 986286 w 2967861"/>
                <a:gd name="connsiteY1935" fmla="*/ 1068865 h 2340761"/>
                <a:gd name="connsiteX1936" fmla="*/ 966418 w 2967861"/>
                <a:gd name="connsiteY1936" fmla="*/ 1071038 h 2340761"/>
                <a:gd name="connsiteX1937" fmla="*/ 973558 w 2967861"/>
                <a:gd name="connsiteY1937" fmla="*/ 1086871 h 2340761"/>
                <a:gd name="connsiteX1938" fmla="*/ 985976 w 2967861"/>
                <a:gd name="connsiteY1938" fmla="*/ 1101772 h 2340761"/>
                <a:gd name="connsiteX1939" fmla="*/ 1001498 w 2967861"/>
                <a:gd name="connsiteY1939" fmla="*/ 1111396 h 2340761"/>
                <a:gd name="connsiteX1940" fmla="*/ 1000567 w 2967861"/>
                <a:gd name="connsiteY1940" fmla="*/ 1115742 h 2340761"/>
                <a:gd name="connsiteX1941" fmla="*/ 998394 w 2967861"/>
                <a:gd name="connsiteY1941" fmla="*/ 1116674 h 2340761"/>
                <a:gd name="connsiteX1942" fmla="*/ 996220 w 2967861"/>
                <a:gd name="connsiteY1942" fmla="*/ 1116674 h 2340761"/>
                <a:gd name="connsiteX1943" fmla="*/ 995289 w 2967861"/>
                <a:gd name="connsiteY1943" fmla="*/ 1121020 h 2340761"/>
                <a:gd name="connsiteX1944" fmla="*/ 1000567 w 2967861"/>
                <a:gd name="connsiteY1944" fmla="*/ 1130644 h 2340761"/>
                <a:gd name="connsiteX1945" fmla="*/ 1005844 w 2967861"/>
                <a:gd name="connsiteY1945" fmla="*/ 1139026 h 2340761"/>
                <a:gd name="connsiteX1946" fmla="*/ 1008017 w 2967861"/>
                <a:gd name="connsiteY1946" fmla="*/ 1143372 h 2340761"/>
                <a:gd name="connsiteX1947" fmla="*/ 1008949 w 2967861"/>
                <a:gd name="connsiteY1947" fmla="*/ 1144303 h 2340761"/>
                <a:gd name="connsiteX1948" fmla="*/ 1011122 w 2967861"/>
                <a:gd name="connsiteY1948" fmla="*/ 1143372 h 2340761"/>
                <a:gd name="connsiteX1949" fmla="*/ 1011122 w 2967861"/>
                <a:gd name="connsiteY1949" fmla="*/ 1141199 h 2340761"/>
                <a:gd name="connsiteX1950" fmla="*/ 1013295 w 2967861"/>
                <a:gd name="connsiteY1950" fmla="*/ 1138094 h 2340761"/>
                <a:gd name="connsiteX1951" fmla="*/ 1013295 w 2967861"/>
                <a:gd name="connsiteY1951" fmla="*/ 1133748 h 2340761"/>
                <a:gd name="connsiteX1952" fmla="*/ 1015468 w 2967861"/>
                <a:gd name="connsiteY1952" fmla="*/ 1131575 h 2340761"/>
                <a:gd name="connsiteX1953" fmla="*/ 1018573 w 2967861"/>
                <a:gd name="connsiteY1953" fmla="*/ 1133748 h 2340761"/>
                <a:gd name="connsiteX1954" fmla="*/ 1022608 w 2967861"/>
                <a:gd name="connsiteY1954" fmla="*/ 1138094 h 2340761"/>
                <a:gd name="connsiteX1955" fmla="*/ 1023540 w 2967861"/>
                <a:gd name="connsiteY1955" fmla="*/ 1139026 h 2340761"/>
                <a:gd name="connsiteX1956" fmla="*/ 1027575 w 2967861"/>
                <a:gd name="connsiteY1956" fmla="*/ 1141199 h 2340761"/>
                <a:gd name="connsiteX1957" fmla="*/ 1030680 w 2967861"/>
                <a:gd name="connsiteY1957" fmla="*/ 1144303 h 2340761"/>
                <a:gd name="connsiteX1958" fmla="*/ 1025402 w 2967861"/>
                <a:gd name="connsiteY1958" fmla="*/ 1146787 h 234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</a:cxnLst>
              <a:rect l="l" t="t" r="r" b="b"/>
              <a:pathLst>
                <a:path w="2967861" h="2340761">
                  <a:moveTo>
                    <a:pt x="2965999" y="516271"/>
                  </a:moveTo>
                  <a:lnTo>
                    <a:pt x="2956685" y="502612"/>
                  </a:lnTo>
                  <a:lnTo>
                    <a:pt x="2945199" y="489883"/>
                  </a:lnTo>
                  <a:lnTo>
                    <a:pt x="2934644" y="477155"/>
                  </a:lnTo>
                  <a:lnTo>
                    <a:pt x="2930608" y="477155"/>
                  </a:lnTo>
                  <a:lnTo>
                    <a:pt x="2929677" y="477155"/>
                  </a:lnTo>
                  <a:lnTo>
                    <a:pt x="2927503" y="479328"/>
                  </a:lnTo>
                  <a:lnTo>
                    <a:pt x="2925330" y="479328"/>
                  </a:lnTo>
                  <a:lnTo>
                    <a:pt x="2923158" y="480260"/>
                  </a:lnTo>
                  <a:lnTo>
                    <a:pt x="2905462" y="477155"/>
                  </a:lnTo>
                  <a:lnTo>
                    <a:pt x="2896149" y="469705"/>
                  </a:lnTo>
                  <a:lnTo>
                    <a:pt x="2889008" y="460081"/>
                  </a:lnTo>
                  <a:lnTo>
                    <a:pt x="2881868" y="449526"/>
                  </a:lnTo>
                  <a:lnTo>
                    <a:pt x="2871313" y="439902"/>
                  </a:lnTo>
                  <a:lnTo>
                    <a:pt x="2866035" y="435555"/>
                  </a:lnTo>
                  <a:lnTo>
                    <a:pt x="2859827" y="435555"/>
                  </a:lnTo>
                  <a:lnTo>
                    <a:pt x="2854549" y="434624"/>
                  </a:lnTo>
                  <a:lnTo>
                    <a:pt x="2849271" y="434624"/>
                  </a:lnTo>
                  <a:lnTo>
                    <a:pt x="2843994" y="430278"/>
                  </a:lnTo>
                  <a:lnTo>
                    <a:pt x="2810776" y="395508"/>
                  </a:lnTo>
                  <a:lnTo>
                    <a:pt x="2751481" y="370051"/>
                  </a:lnTo>
                  <a:lnTo>
                    <a:pt x="2747445" y="370983"/>
                  </a:lnTo>
                  <a:lnTo>
                    <a:pt x="2744340" y="373156"/>
                  </a:lnTo>
                  <a:lnTo>
                    <a:pt x="2740305" y="377502"/>
                  </a:lnTo>
                  <a:lnTo>
                    <a:pt x="2735027" y="378433"/>
                  </a:lnTo>
                  <a:lnTo>
                    <a:pt x="2729750" y="378433"/>
                  </a:lnTo>
                  <a:lnTo>
                    <a:pt x="2723541" y="378433"/>
                  </a:lnTo>
                  <a:lnTo>
                    <a:pt x="2708950" y="373156"/>
                  </a:lnTo>
                  <a:lnTo>
                    <a:pt x="2696532" y="365705"/>
                  </a:lnTo>
                  <a:lnTo>
                    <a:pt x="2678836" y="362601"/>
                  </a:lnTo>
                  <a:lnTo>
                    <a:pt x="2678836" y="367878"/>
                  </a:lnTo>
                  <a:lnTo>
                    <a:pt x="2678836" y="373156"/>
                  </a:lnTo>
                  <a:lnTo>
                    <a:pt x="2676664" y="377502"/>
                  </a:lnTo>
                  <a:lnTo>
                    <a:pt x="2676664" y="380607"/>
                  </a:lnTo>
                  <a:lnTo>
                    <a:pt x="2678836" y="382780"/>
                  </a:lnTo>
                  <a:lnTo>
                    <a:pt x="2681010" y="385884"/>
                  </a:lnTo>
                  <a:lnTo>
                    <a:pt x="2684114" y="392093"/>
                  </a:lnTo>
                  <a:lnTo>
                    <a:pt x="2681941" y="397371"/>
                  </a:lnTo>
                  <a:lnTo>
                    <a:pt x="2681941" y="400475"/>
                  </a:lnTo>
                  <a:lnTo>
                    <a:pt x="2681010" y="404821"/>
                  </a:lnTo>
                  <a:lnTo>
                    <a:pt x="2678836" y="406994"/>
                  </a:lnTo>
                  <a:lnTo>
                    <a:pt x="2678836" y="412272"/>
                  </a:lnTo>
                  <a:lnTo>
                    <a:pt x="2671696" y="406994"/>
                  </a:lnTo>
                  <a:lnTo>
                    <a:pt x="2666419" y="402648"/>
                  </a:lnTo>
                  <a:lnTo>
                    <a:pt x="2660210" y="395198"/>
                  </a:lnTo>
                  <a:lnTo>
                    <a:pt x="2654932" y="389920"/>
                  </a:lnTo>
                  <a:lnTo>
                    <a:pt x="2651828" y="382469"/>
                  </a:lnTo>
                  <a:lnTo>
                    <a:pt x="2616437" y="382469"/>
                  </a:lnTo>
                  <a:lnTo>
                    <a:pt x="2581978" y="382469"/>
                  </a:lnTo>
                  <a:lnTo>
                    <a:pt x="2547518" y="385574"/>
                  </a:lnTo>
                  <a:lnTo>
                    <a:pt x="2544414" y="384642"/>
                  </a:lnTo>
                  <a:lnTo>
                    <a:pt x="2542240" y="380296"/>
                  </a:lnTo>
                  <a:lnTo>
                    <a:pt x="2538205" y="378123"/>
                  </a:lnTo>
                  <a:lnTo>
                    <a:pt x="2535100" y="365395"/>
                  </a:lnTo>
                  <a:lnTo>
                    <a:pt x="2532927" y="350493"/>
                  </a:lnTo>
                  <a:lnTo>
                    <a:pt x="2527650" y="333419"/>
                  </a:lnTo>
                  <a:lnTo>
                    <a:pt x="2515232" y="330314"/>
                  </a:lnTo>
                  <a:lnTo>
                    <a:pt x="2498468" y="327210"/>
                  </a:lnTo>
                  <a:lnTo>
                    <a:pt x="2481703" y="325037"/>
                  </a:lnTo>
                  <a:lnTo>
                    <a:pt x="2464008" y="325037"/>
                  </a:lnTo>
                  <a:lnTo>
                    <a:pt x="2451590" y="330314"/>
                  </a:lnTo>
                  <a:lnTo>
                    <a:pt x="2437931" y="325037"/>
                  </a:lnTo>
                  <a:lnTo>
                    <a:pt x="2427375" y="315413"/>
                  </a:lnTo>
                  <a:lnTo>
                    <a:pt x="2420235" y="304858"/>
                  </a:lnTo>
                  <a:lnTo>
                    <a:pt x="2414958" y="293371"/>
                  </a:lnTo>
                  <a:lnTo>
                    <a:pt x="2401298" y="293371"/>
                  </a:lnTo>
                  <a:lnTo>
                    <a:pt x="2388880" y="293371"/>
                  </a:lnTo>
                  <a:lnTo>
                    <a:pt x="2378325" y="297718"/>
                  </a:lnTo>
                  <a:lnTo>
                    <a:pt x="2373047" y="295544"/>
                  </a:lnTo>
                  <a:lnTo>
                    <a:pt x="2369012" y="293371"/>
                  </a:lnTo>
                  <a:lnTo>
                    <a:pt x="2365907" y="291198"/>
                  </a:lnTo>
                  <a:lnTo>
                    <a:pt x="2365907" y="288094"/>
                  </a:lnTo>
                  <a:lnTo>
                    <a:pt x="2363734" y="285921"/>
                  </a:lnTo>
                  <a:lnTo>
                    <a:pt x="2363734" y="282816"/>
                  </a:lnTo>
                  <a:lnTo>
                    <a:pt x="2361561" y="276607"/>
                  </a:lnTo>
                  <a:lnTo>
                    <a:pt x="2358457" y="273503"/>
                  </a:lnTo>
                  <a:lnTo>
                    <a:pt x="2351316" y="268225"/>
                  </a:lnTo>
                  <a:lnTo>
                    <a:pt x="2334552" y="262016"/>
                  </a:lnTo>
                  <a:lnTo>
                    <a:pt x="2315925" y="256739"/>
                  </a:lnTo>
                  <a:lnTo>
                    <a:pt x="2296057" y="251461"/>
                  </a:lnTo>
                  <a:lnTo>
                    <a:pt x="2276188" y="249288"/>
                  </a:lnTo>
                  <a:lnTo>
                    <a:pt x="2258493" y="249288"/>
                  </a:lnTo>
                  <a:lnTo>
                    <a:pt x="2247007" y="253634"/>
                  </a:lnTo>
                  <a:lnTo>
                    <a:pt x="2234589" y="256739"/>
                  </a:lnTo>
                  <a:lnTo>
                    <a:pt x="2237693" y="273813"/>
                  </a:lnTo>
                  <a:lnTo>
                    <a:pt x="2241729" y="286541"/>
                  </a:lnTo>
                  <a:lnTo>
                    <a:pt x="2243902" y="305479"/>
                  </a:lnTo>
                  <a:lnTo>
                    <a:pt x="2236762" y="305479"/>
                  </a:lnTo>
                  <a:lnTo>
                    <a:pt x="2232726" y="303306"/>
                  </a:lnTo>
                  <a:lnTo>
                    <a:pt x="2227448" y="303306"/>
                  </a:lnTo>
                  <a:lnTo>
                    <a:pt x="2225275" y="303306"/>
                  </a:lnTo>
                  <a:lnTo>
                    <a:pt x="2222171" y="303306"/>
                  </a:lnTo>
                  <a:lnTo>
                    <a:pt x="2218135" y="306410"/>
                  </a:lnTo>
                  <a:lnTo>
                    <a:pt x="2215030" y="310756"/>
                  </a:lnTo>
                  <a:lnTo>
                    <a:pt x="2207890" y="306410"/>
                  </a:lnTo>
                  <a:lnTo>
                    <a:pt x="2201681" y="303306"/>
                  </a:lnTo>
                  <a:lnTo>
                    <a:pt x="2198577" y="298028"/>
                  </a:lnTo>
                  <a:lnTo>
                    <a:pt x="2193299" y="293682"/>
                  </a:lnTo>
                  <a:lnTo>
                    <a:pt x="2188022" y="288404"/>
                  </a:lnTo>
                  <a:lnTo>
                    <a:pt x="2174362" y="310756"/>
                  </a:lnTo>
                  <a:lnTo>
                    <a:pt x="2165980" y="308583"/>
                  </a:lnTo>
                  <a:lnTo>
                    <a:pt x="2158840" y="306410"/>
                  </a:lnTo>
                  <a:lnTo>
                    <a:pt x="2152631" y="303306"/>
                  </a:lnTo>
                  <a:lnTo>
                    <a:pt x="2149526" y="298028"/>
                  </a:lnTo>
                  <a:lnTo>
                    <a:pt x="2147353" y="290577"/>
                  </a:lnTo>
                  <a:lnTo>
                    <a:pt x="2147353" y="280953"/>
                  </a:lnTo>
                  <a:lnTo>
                    <a:pt x="2140213" y="290577"/>
                  </a:lnTo>
                  <a:lnTo>
                    <a:pt x="2137109" y="301132"/>
                  </a:lnTo>
                  <a:lnTo>
                    <a:pt x="2133073" y="312619"/>
                  </a:lnTo>
                  <a:lnTo>
                    <a:pt x="2127795" y="321001"/>
                  </a:lnTo>
                  <a:lnTo>
                    <a:pt x="2125622" y="323174"/>
                  </a:lnTo>
                  <a:lnTo>
                    <a:pt x="2123449" y="325347"/>
                  </a:lnTo>
                  <a:lnTo>
                    <a:pt x="2112894" y="317896"/>
                  </a:lnTo>
                  <a:lnTo>
                    <a:pt x="2100476" y="310446"/>
                  </a:lnTo>
                  <a:lnTo>
                    <a:pt x="2091163" y="300822"/>
                  </a:lnTo>
                  <a:lnTo>
                    <a:pt x="2088989" y="295544"/>
                  </a:lnTo>
                  <a:lnTo>
                    <a:pt x="2088058" y="291198"/>
                  </a:lnTo>
                  <a:lnTo>
                    <a:pt x="2088058" y="288094"/>
                  </a:lnTo>
                  <a:lnTo>
                    <a:pt x="2085885" y="283747"/>
                  </a:lnTo>
                  <a:lnTo>
                    <a:pt x="2083712" y="280643"/>
                  </a:lnTo>
                  <a:lnTo>
                    <a:pt x="2090852" y="261706"/>
                  </a:lnTo>
                  <a:lnTo>
                    <a:pt x="2103270" y="248978"/>
                  </a:lnTo>
                  <a:lnTo>
                    <a:pt x="2093957" y="212034"/>
                  </a:lnTo>
                  <a:lnTo>
                    <a:pt x="2090852" y="212034"/>
                  </a:lnTo>
                  <a:lnTo>
                    <a:pt x="2090852" y="206757"/>
                  </a:lnTo>
                  <a:lnTo>
                    <a:pt x="2070984" y="208930"/>
                  </a:lnTo>
                  <a:lnTo>
                    <a:pt x="2058566" y="214208"/>
                  </a:lnTo>
                  <a:lnTo>
                    <a:pt x="2047079" y="223831"/>
                  </a:lnTo>
                  <a:lnTo>
                    <a:pt x="2036524" y="218554"/>
                  </a:lnTo>
                  <a:lnTo>
                    <a:pt x="2025038" y="212345"/>
                  </a:lnTo>
                  <a:lnTo>
                    <a:pt x="2014482" y="207067"/>
                  </a:lnTo>
                  <a:lnTo>
                    <a:pt x="2012310" y="209240"/>
                  </a:lnTo>
                  <a:lnTo>
                    <a:pt x="2012310" y="211414"/>
                  </a:lnTo>
                  <a:lnTo>
                    <a:pt x="2010136" y="211414"/>
                  </a:lnTo>
                  <a:lnTo>
                    <a:pt x="2007032" y="212345"/>
                  </a:lnTo>
                  <a:lnTo>
                    <a:pt x="2007032" y="218554"/>
                  </a:lnTo>
                  <a:lnTo>
                    <a:pt x="2007032" y="223831"/>
                  </a:lnTo>
                  <a:lnTo>
                    <a:pt x="2007032" y="226936"/>
                  </a:lnTo>
                  <a:lnTo>
                    <a:pt x="2007032" y="229109"/>
                  </a:lnTo>
                  <a:lnTo>
                    <a:pt x="2007032" y="232213"/>
                  </a:lnTo>
                  <a:lnTo>
                    <a:pt x="2002996" y="243700"/>
                  </a:lnTo>
                  <a:lnTo>
                    <a:pt x="1950841" y="239354"/>
                  </a:lnTo>
                  <a:lnTo>
                    <a:pt x="1948668" y="234076"/>
                  </a:lnTo>
                  <a:lnTo>
                    <a:pt x="1948668" y="228799"/>
                  </a:lnTo>
                  <a:lnTo>
                    <a:pt x="1946495" y="223521"/>
                  </a:lnTo>
                  <a:lnTo>
                    <a:pt x="1946495" y="218243"/>
                  </a:lnTo>
                  <a:lnTo>
                    <a:pt x="1946495" y="216070"/>
                  </a:lnTo>
                  <a:lnTo>
                    <a:pt x="1934077" y="206446"/>
                  </a:lnTo>
                  <a:lnTo>
                    <a:pt x="1921659" y="204273"/>
                  </a:lnTo>
                  <a:lnTo>
                    <a:pt x="1904895" y="204273"/>
                  </a:lnTo>
                  <a:lnTo>
                    <a:pt x="1887200" y="206446"/>
                  </a:lnTo>
                  <a:lnTo>
                    <a:pt x="1887200" y="219175"/>
                  </a:lnTo>
                  <a:lnTo>
                    <a:pt x="1877886" y="219175"/>
                  </a:lnTo>
                  <a:lnTo>
                    <a:pt x="1877886" y="218243"/>
                  </a:lnTo>
                  <a:lnTo>
                    <a:pt x="1875713" y="218243"/>
                  </a:lnTo>
                  <a:lnTo>
                    <a:pt x="1873540" y="216070"/>
                  </a:lnTo>
                  <a:lnTo>
                    <a:pt x="1875713" y="206446"/>
                  </a:lnTo>
                  <a:lnTo>
                    <a:pt x="1877886" y="198996"/>
                  </a:lnTo>
                  <a:lnTo>
                    <a:pt x="1880060" y="193718"/>
                  </a:lnTo>
                  <a:lnTo>
                    <a:pt x="1883164" y="188441"/>
                  </a:lnTo>
                  <a:lnTo>
                    <a:pt x="1883164" y="182232"/>
                  </a:lnTo>
                  <a:lnTo>
                    <a:pt x="1873851" y="186578"/>
                  </a:lnTo>
                  <a:lnTo>
                    <a:pt x="1866710" y="191856"/>
                  </a:lnTo>
                  <a:lnTo>
                    <a:pt x="1859570" y="197133"/>
                  </a:lnTo>
                  <a:lnTo>
                    <a:pt x="1854293" y="203342"/>
                  </a:lnTo>
                  <a:lnTo>
                    <a:pt x="1851188" y="201169"/>
                  </a:lnTo>
                  <a:lnTo>
                    <a:pt x="1849015" y="201169"/>
                  </a:lnTo>
                  <a:lnTo>
                    <a:pt x="1849015" y="198996"/>
                  </a:lnTo>
                  <a:lnTo>
                    <a:pt x="1849015" y="196823"/>
                  </a:lnTo>
                  <a:lnTo>
                    <a:pt x="1849015" y="195891"/>
                  </a:lnTo>
                  <a:lnTo>
                    <a:pt x="1851188" y="191545"/>
                  </a:lnTo>
                  <a:lnTo>
                    <a:pt x="1851188" y="188441"/>
                  </a:lnTo>
                  <a:lnTo>
                    <a:pt x="1834424" y="186267"/>
                  </a:lnTo>
                  <a:lnTo>
                    <a:pt x="1819833" y="188441"/>
                  </a:lnTo>
                  <a:lnTo>
                    <a:pt x="1807415" y="195891"/>
                  </a:lnTo>
                  <a:lnTo>
                    <a:pt x="1803379" y="195891"/>
                  </a:lnTo>
                  <a:lnTo>
                    <a:pt x="1815797" y="180990"/>
                  </a:lnTo>
                  <a:lnTo>
                    <a:pt x="1832561" y="169503"/>
                  </a:lnTo>
                  <a:lnTo>
                    <a:pt x="1849325" y="159880"/>
                  </a:lnTo>
                  <a:lnTo>
                    <a:pt x="1863916" y="151498"/>
                  </a:lnTo>
                  <a:lnTo>
                    <a:pt x="1869194" y="141874"/>
                  </a:lnTo>
                  <a:lnTo>
                    <a:pt x="1873230" y="132250"/>
                  </a:lnTo>
                  <a:lnTo>
                    <a:pt x="1878507" y="123868"/>
                  </a:lnTo>
                  <a:lnTo>
                    <a:pt x="1890925" y="114244"/>
                  </a:lnTo>
                  <a:lnTo>
                    <a:pt x="1890925" y="90029"/>
                  </a:lnTo>
                  <a:lnTo>
                    <a:pt x="1881612" y="77301"/>
                  </a:lnTo>
                  <a:lnTo>
                    <a:pt x="1873230" y="65815"/>
                  </a:lnTo>
                  <a:lnTo>
                    <a:pt x="1861743" y="57432"/>
                  </a:lnTo>
                  <a:lnTo>
                    <a:pt x="1847152" y="49982"/>
                  </a:lnTo>
                  <a:lnTo>
                    <a:pt x="1847152" y="47809"/>
                  </a:lnTo>
                  <a:lnTo>
                    <a:pt x="1847152" y="45636"/>
                  </a:lnTo>
                  <a:lnTo>
                    <a:pt x="1844979" y="43462"/>
                  </a:lnTo>
                  <a:lnTo>
                    <a:pt x="1844048" y="45636"/>
                  </a:lnTo>
                  <a:lnTo>
                    <a:pt x="1827284" y="50913"/>
                  </a:lnTo>
                  <a:lnTo>
                    <a:pt x="1812693" y="53086"/>
                  </a:lnTo>
                  <a:lnTo>
                    <a:pt x="1800275" y="55259"/>
                  </a:lnTo>
                  <a:lnTo>
                    <a:pt x="1787857" y="60537"/>
                  </a:lnTo>
                  <a:lnTo>
                    <a:pt x="1780717" y="50913"/>
                  </a:lnTo>
                  <a:lnTo>
                    <a:pt x="1773577" y="43462"/>
                  </a:lnTo>
                  <a:lnTo>
                    <a:pt x="1766436" y="40358"/>
                  </a:lnTo>
                  <a:lnTo>
                    <a:pt x="1751845" y="36012"/>
                  </a:lnTo>
                  <a:lnTo>
                    <a:pt x="1752777" y="30734"/>
                  </a:lnTo>
                  <a:lnTo>
                    <a:pt x="1754950" y="28561"/>
                  </a:lnTo>
                  <a:lnTo>
                    <a:pt x="1757123" y="25457"/>
                  </a:lnTo>
                  <a:lnTo>
                    <a:pt x="1760227" y="23283"/>
                  </a:lnTo>
                  <a:lnTo>
                    <a:pt x="1762401" y="22352"/>
                  </a:lnTo>
                  <a:lnTo>
                    <a:pt x="1767678" y="20179"/>
                  </a:lnTo>
                  <a:lnTo>
                    <a:pt x="1766747" y="14901"/>
                  </a:lnTo>
                  <a:lnTo>
                    <a:pt x="1762711" y="10555"/>
                  </a:lnTo>
                  <a:lnTo>
                    <a:pt x="1760538" y="7451"/>
                  </a:lnTo>
                  <a:lnTo>
                    <a:pt x="1759607" y="5278"/>
                  </a:lnTo>
                  <a:lnTo>
                    <a:pt x="1755571" y="0"/>
                  </a:lnTo>
                  <a:lnTo>
                    <a:pt x="1735702" y="0"/>
                  </a:lnTo>
                  <a:lnTo>
                    <a:pt x="1731666" y="18006"/>
                  </a:lnTo>
                  <a:lnTo>
                    <a:pt x="1721111" y="28561"/>
                  </a:lnTo>
                  <a:lnTo>
                    <a:pt x="1708693" y="38185"/>
                  </a:lnTo>
                  <a:lnTo>
                    <a:pt x="1695034" y="45636"/>
                  </a:lnTo>
                  <a:lnTo>
                    <a:pt x="1679511" y="53086"/>
                  </a:lnTo>
                  <a:lnTo>
                    <a:pt x="1679511" y="73265"/>
                  </a:lnTo>
                  <a:lnTo>
                    <a:pt x="1674234" y="73265"/>
                  </a:lnTo>
                  <a:lnTo>
                    <a:pt x="1668025" y="72334"/>
                  </a:lnTo>
                  <a:lnTo>
                    <a:pt x="1664921" y="72334"/>
                  </a:lnTo>
                  <a:lnTo>
                    <a:pt x="1659643" y="70161"/>
                  </a:lnTo>
                  <a:lnTo>
                    <a:pt x="1653434" y="75438"/>
                  </a:lnTo>
                  <a:lnTo>
                    <a:pt x="1646294" y="82889"/>
                  </a:lnTo>
                  <a:lnTo>
                    <a:pt x="1639153" y="88167"/>
                  </a:lnTo>
                  <a:lnTo>
                    <a:pt x="1632013" y="94376"/>
                  </a:lnTo>
                  <a:lnTo>
                    <a:pt x="1626736" y="94376"/>
                  </a:lnTo>
                  <a:lnTo>
                    <a:pt x="1616181" y="94376"/>
                  </a:lnTo>
                  <a:lnTo>
                    <a:pt x="1601590" y="94376"/>
                  </a:lnTo>
                  <a:lnTo>
                    <a:pt x="1586999" y="94376"/>
                  </a:lnTo>
                  <a:lnTo>
                    <a:pt x="1575512" y="94376"/>
                  </a:lnTo>
                  <a:lnTo>
                    <a:pt x="1572408" y="99653"/>
                  </a:lnTo>
                  <a:lnTo>
                    <a:pt x="1570235" y="104931"/>
                  </a:lnTo>
                  <a:lnTo>
                    <a:pt x="1567130" y="110208"/>
                  </a:lnTo>
                  <a:lnTo>
                    <a:pt x="1564957" y="117659"/>
                  </a:lnTo>
                  <a:lnTo>
                    <a:pt x="1543226" y="117659"/>
                  </a:lnTo>
                  <a:lnTo>
                    <a:pt x="1526462" y="123868"/>
                  </a:lnTo>
                  <a:lnTo>
                    <a:pt x="1511871" y="130077"/>
                  </a:lnTo>
                  <a:lnTo>
                    <a:pt x="1497280" y="141563"/>
                  </a:lnTo>
                  <a:lnTo>
                    <a:pt x="1484862" y="152118"/>
                  </a:lnTo>
                  <a:lnTo>
                    <a:pt x="1468098" y="161742"/>
                  </a:lnTo>
                  <a:lnTo>
                    <a:pt x="1462821" y="180679"/>
                  </a:lnTo>
                  <a:lnTo>
                    <a:pt x="1459716" y="198685"/>
                  </a:lnTo>
                  <a:lnTo>
                    <a:pt x="1455680" y="215760"/>
                  </a:lnTo>
                  <a:lnTo>
                    <a:pt x="1452576" y="215760"/>
                  </a:lnTo>
                  <a:lnTo>
                    <a:pt x="1445436" y="198685"/>
                  </a:lnTo>
                  <a:lnTo>
                    <a:pt x="1419358" y="203963"/>
                  </a:lnTo>
                  <a:lnTo>
                    <a:pt x="1395454" y="211414"/>
                  </a:lnTo>
                  <a:lnTo>
                    <a:pt x="1399490" y="233766"/>
                  </a:lnTo>
                  <a:lnTo>
                    <a:pt x="1404767" y="253945"/>
                  </a:lnTo>
                  <a:lnTo>
                    <a:pt x="1410045" y="275055"/>
                  </a:lnTo>
                  <a:lnTo>
                    <a:pt x="1419358" y="290888"/>
                  </a:lnTo>
                  <a:lnTo>
                    <a:pt x="1431776" y="304547"/>
                  </a:lnTo>
                  <a:lnTo>
                    <a:pt x="1431776" y="312929"/>
                  </a:lnTo>
                  <a:lnTo>
                    <a:pt x="1416254" y="302374"/>
                  </a:lnTo>
                  <a:lnTo>
                    <a:pt x="1399490" y="287473"/>
                  </a:lnTo>
                  <a:lnTo>
                    <a:pt x="1388934" y="272571"/>
                  </a:lnTo>
                  <a:lnTo>
                    <a:pt x="1368135" y="272571"/>
                  </a:lnTo>
                  <a:lnTo>
                    <a:pt x="1352612" y="275676"/>
                  </a:lnTo>
                  <a:lnTo>
                    <a:pt x="1338953" y="283127"/>
                  </a:lnTo>
                  <a:lnTo>
                    <a:pt x="1331812" y="274745"/>
                  </a:lnTo>
                  <a:lnTo>
                    <a:pt x="1328708" y="263258"/>
                  </a:lnTo>
                  <a:lnTo>
                    <a:pt x="1324672" y="252703"/>
                  </a:lnTo>
                  <a:lnTo>
                    <a:pt x="1321568" y="250530"/>
                  </a:lnTo>
                  <a:lnTo>
                    <a:pt x="1321568" y="249909"/>
                  </a:lnTo>
                  <a:lnTo>
                    <a:pt x="1319394" y="249909"/>
                  </a:lnTo>
                  <a:lnTo>
                    <a:pt x="1316290" y="249909"/>
                  </a:lnTo>
                  <a:lnTo>
                    <a:pt x="1312254" y="249909"/>
                  </a:lnTo>
                  <a:lnTo>
                    <a:pt x="1312254" y="284679"/>
                  </a:lnTo>
                  <a:lnTo>
                    <a:pt x="1289281" y="305789"/>
                  </a:lnTo>
                  <a:lnTo>
                    <a:pt x="1294559" y="320691"/>
                  </a:lnTo>
                  <a:lnTo>
                    <a:pt x="1299837" y="331246"/>
                  </a:lnTo>
                  <a:lnTo>
                    <a:pt x="1305114" y="343974"/>
                  </a:lnTo>
                  <a:lnTo>
                    <a:pt x="1309150" y="362911"/>
                  </a:lnTo>
                  <a:lnTo>
                    <a:pt x="1329018" y="370362"/>
                  </a:lnTo>
                  <a:lnTo>
                    <a:pt x="1350750" y="378744"/>
                  </a:lnTo>
                  <a:lnTo>
                    <a:pt x="1368445" y="386195"/>
                  </a:lnTo>
                  <a:lnTo>
                    <a:pt x="1368445" y="392403"/>
                  </a:lnTo>
                  <a:lnTo>
                    <a:pt x="1350750" y="386195"/>
                  </a:lnTo>
                  <a:lnTo>
                    <a:pt x="1332123" y="386195"/>
                  </a:lnTo>
                  <a:lnTo>
                    <a:pt x="1312254" y="386195"/>
                  </a:lnTo>
                  <a:lnTo>
                    <a:pt x="1314427" y="401096"/>
                  </a:lnTo>
                  <a:lnTo>
                    <a:pt x="1316601" y="418170"/>
                  </a:lnTo>
                  <a:lnTo>
                    <a:pt x="1319705" y="435245"/>
                  </a:lnTo>
                  <a:lnTo>
                    <a:pt x="1316601" y="453251"/>
                  </a:lnTo>
                  <a:lnTo>
                    <a:pt x="1310392" y="464737"/>
                  </a:lnTo>
                  <a:lnTo>
                    <a:pt x="1303251" y="479639"/>
                  </a:lnTo>
                  <a:lnTo>
                    <a:pt x="1296111" y="492367"/>
                  </a:lnTo>
                  <a:lnTo>
                    <a:pt x="1293006" y="494540"/>
                  </a:lnTo>
                  <a:lnTo>
                    <a:pt x="1290833" y="495472"/>
                  </a:lnTo>
                  <a:lnTo>
                    <a:pt x="1289902" y="497645"/>
                  </a:lnTo>
                  <a:lnTo>
                    <a:pt x="1269102" y="497645"/>
                  </a:lnTo>
                  <a:lnTo>
                    <a:pt x="1269102" y="492057"/>
                  </a:lnTo>
                  <a:lnTo>
                    <a:pt x="1276243" y="489883"/>
                  </a:lnTo>
                  <a:lnTo>
                    <a:pt x="1282452" y="486779"/>
                  </a:lnTo>
                  <a:lnTo>
                    <a:pt x="1287729" y="484606"/>
                  </a:lnTo>
                  <a:lnTo>
                    <a:pt x="1290833" y="480260"/>
                  </a:lnTo>
                  <a:lnTo>
                    <a:pt x="1296111" y="477155"/>
                  </a:lnTo>
                  <a:lnTo>
                    <a:pt x="1296111" y="460081"/>
                  </a:lnTo>
                  <a:lnTo>
                    <a:pt x="1300147" y="447352"/>
                  </a:lnTo>
                  <a:lnTo>
                    <a:pt x="1305424" y="435866"/>
                  </a:lnTo>
                  <a:lnTo>
                    <a:pt x="1302320" y="429657"/>
                  </a:lnTo>
                  <a:lnTo>
                    <a:pt x="1300147" y="423448"/>
                  </a:lnTo>
                  <a:lnTo>
                    <a:pt x="1296111" y="420344"/>
                  </a:lnTo>
                  <a:lnTo>
                    <a:pt x="1293006" y="415997"/>
                  </a:lnTo>
                  <a:lnTo>
                    <a:pt x="1290833" y="412893"/>
                  </a:lnTo>
                  <a:lnTo>
                    <a:pt x="1289902" y="407615"/>
                  </a:lnTo>
                  <a:lnTo>
                    <a:pt x="1289902" y="400165"/>
                  </a:lnTo>
                  <a:lnTo>
                    <a:pt x="1293006" y="390541"/>
                  </a:lnTo>
                  <a:lnTo>
                    <a:pt x="1296111" y="379054"/>
                  </a:lnTo>
                  <a:lnTo>
                    <a:pt x="1296111" y="366326"/>
                  </a:lnTo>
                  <a:lnTo>
                    <a:pt x="1293006" y="355771"/>
                  </a:lnTo>
                  <a:lnTo>
                    <a:pt x="1289902" y="340870"/>
                  </a:lnTo>
                  <a:lnTo>
                    <a:pt x="1283693" y="328141"/>
                  </a:lnTo>
                  <a:lnTo>
                    <a:pt x="1280589" y="318517"/>
                  </a:lnTo>
                  <a:lnTo>
                    <a:pt x="1282762" y="311067"/>
                  </a:lnTo>
                  <a:lnTo>
                    <a:pt x="1283693" y="299580"/>
                  </a:lnTo>
                  <a:lnTo>
                    <a:pt x="1287729" y="286852"/>
                  </a:lnTo>
                  <a:lnTo>
                    <a:pt x="1290833" y="271951"/>
                  </a:lnTo>
                  <a:lnTo>
                    <a:pt x="1293006" y="257049"/>
                  </a:lnTo>
                  <a:lnTo>
                    <a:pt x="1285866" y="249598"/>
                  </a:lnTo>
                  <a:lnTo>
                    <a:pt x="1280589" y="239975"/>
                  </a:lnTo>
                  <a:lnTo>
                    <a:pt x="1260720" y="239043"/>
                  </a:lnTo>
                  <a:lnTo>
                    <a:pt x="1243956" y="239975"/>
                  </a:lnTo>
                  <a:lnTo>
                    <a:pt x="1234643" y="246184"/>
                  </a:lnTo>
                  <a:lnTo>
                    <a:pt x="1227502" y="254566"/>
                  </a:lnTo>
                  <a:lnTo>
                    <a:pt x="1222225" y="266052"/>
                  </a:lnTo>
                  <a:lnTo>
                    <a:pt x="1218189" y="276607"/>
                  </a:lnTo>
                  <a:lnTo>
                    <a:pt x="1215085" y="290267"/>
                  </a:lnTo>
                  <a:lnTo>
                    <a:pt x="1211049" y="300822"/>
                  </a:lnTo>
                  <a:lnTo>
                    <a:pt x="1203909" y="310446"/>
                  </a:lnTo>
                  <a:lnTo>
                    <a:pt x="1193353" y="317896"/>
                  </a:lnTo>
                  <a:lnTo>
                    <a:pt x="1196458" y="338075"/>
                  </a:lnTo>
                  <a:lnTo>
                    <a:pt x="1198631" y="352977"/>
                  </a:lnTo>
                  <a:lnTo>
                    <a:pt x="1202667" y="370051"/>
                  </a:lnTo>
                  <a:lnTo>
                    <a:pt x="1200494" y="392403"/>
                  </a:lnTo>
                  <a:lnTo>
                    <a:pt x="1217258" y="392403"/>
                  </a:lnTo>
                  <a:lnTo>
                    <a:pt x="1218189" y="399854"/>
                  </a:lnTo>
                  <a:lnTo>
                    <a:pt x="1222225" y="405132"/>
                  </a:lnTo>
                  <a:lnTo>
                    <a:pt x="1224398" y="410409"/>
                  </a:lnTo>
                  <a:lnTo>
                    <a:pt x="1227502" y="414756"/>
                  </a:lnTo>
                  <a:lnTo>
                    <a:pt x="1232780" y="420033"/>
                  </a:lnTo>
                  <a:lnTo>
                    <a:pt x="1231849" y="423138"/>
                  </a:lnTo>
                  <a:lnTo>
                    <a:pt x="1231849" y="425311"/>
                  </a:lnTo>
                  <a:lnTo>
                    <a:pt x="1229676" y="427484"/>
                  </a:lnTo>
                  <a:lnTo>
                    <a:pt x="1220362" y="423138"/>
                  </a:lnTo>
                  <a:lnTo>
                    <a:pt x="1205771" y="415687"/>
                  </a:lnTo>
                  <a:lnTo>
                    <a:pt x="1190249" y="402959"/>
                  </a:lnTo>
                  <a:lnTo>
                    <a:pt x="1171622" y="390230"/>
                  </a:lnTo>
                  <a:lnTo>
                    <a:pt x="1159204" y="377502"/>
                  </a:lnTo>
                  <a:lnTo>
                    <a:pt x="1149891" y="366016"/>
                  </a:lnTo>
                  <a:lnTo>
                    <a:pt x="1142751" y="366016"/>
                  </a:lnTo>
                  <a:lnTo>
                    <a:pt x="1135611" y="366016"/>
                  </a:lnTo>
                  <a:lnTo>
                    <a:pt x="1130333" y="363842"/>
                  </a:lnTo>
                  <a:lnTo>
                    <a:pt x="1126297" y="362911"/>
                  </a:lnTo>
                  <a:lnTo>
                    <a:pt x="1119157" y="366016"/>
                  </a:lnTo>
                  <a:lnTo>
                    <a:pt x="1116052" y="368189"/>
                  </a:lnTo>
                  <a:lnTo>
                    <a:pt x="1112017" y="371293"/>
                  </a:lnTo>
                  <a:lnTo>
                    <a:pt x="1106739" y="375639"/>
                  </a:lnTo>
                  <a:lnTo>
                    <a:pt x="1106739" y="383090"/>
                  </a:lnTo>
                  <a:lnTo>
                    <a:pt x="1106739" y="388368"/>
                  </a:lnTo>
                  <a:lnTo>
                    <a:pt x="1108912" y="392714"/>
                  </a:lnTo>
                  <a:lnTo>
                    <a:pt x="1111085" y="395818"/>
                  </a:lnTo>
                  <a:lnTo>
                    <a:pt x="1114190" y="400165"/>
                  </a:lnTo>
                  <a:lnTo>
                    <a:pt x="1114190" y="405442"/>
                  </a:lnTo>
                  <a:lnTo>
                    <a:pt x="1112017" y="410720"/>
                  </a:lnTo>
                  <a:lnTo>
                    <a:pt x="1112017" y="415066"/>
                  </a:lnTo>
                  <a:lnTo>
                    <a:pt x="1111085" y="415997"/>
                  </a:lnTo>
                  <a:lnTo>
                    <a:pt x="1108912" y="420344"/>
                  </a:lnTo>
                  <a:lnTo>
                    <a:pt x="1106739" y="423448"/>
                  </a:lnTo>
                  <a:lnTo>
                    <a:pt x="1099599" y="422517"/>
                  </a:lnTo>
                  <a:lnTo>
                    <a:pt x="1096495" y="422517"/>
                  </a:lnTo>
                  <a:lnTo>
                    <a:pt x="1094321" y="420344"/>
                  </a:lnTo>
                  <a:lnTo>
                    <a:pt x="1092148" y="418170"/>
                  </a:lnTo>
                  <a:lnTo>
                    <a:pt x="1089044" y="415066"/>
                  </a:lnTo>
                  <a:lnTo>
                    <a:pt x="1086871" y="412893"/>
                  </a:lnTo>
                  <a:lnTo>
                    <a:pt x="1083766" y="412893"/>
                  </a:lnTo>
                  <a:lnTo>
                    <a:pt x="1072280" y="415997"/>
                  </a:lnTo>
                  <a:lnTo>
                    <a:pt x="1061724" y="420344"/>
                  </a:lnTo>
                  <a:lnTo>
                    <a:pt x="1048065" y="425621"/>
                  </a:lnTo>
                  <a:lnTo>
                    <a:pt x="1035647" y="430899"/>
                  </a:lnTo>
                  <a:lnTo>
                    <a:pt x="1030369" y="436176"/>
                  </a:lnTo>
                  <a:lnTo>
                    <a:pt x="1021056" y="436176"/>
                  </a:lnTo>
                  <a:lnTo>
                    <a:pt x="1028196" y="425621"/>
                  </a:lnTo>
                  <a:lnTo>
                    <a:pt x="1035336" y="420344"/>
                  </a:lnTo>
                  <a:lnTo>
                    <a:pt x="1044650" y="415066"/>
                  </a:lnTo>
                  <a:lnTo>
                    <a:pt x="1053963" y="407615"/>
                  </a:lnTo>
                  <a:lnTo>
                    <a:pt x="1040304" y="403269"/>
                  </a:lnTo>
                  <a:lnTo>
                    <a:pt x="1025713" y="400165"/>
                  </a:lnTo>
                  <a:lnTo>
                    <a:pt x="1010190" y="400165"/>
                  </a:lnTo>
                  <a:lnTo>
                    <a:pt x="1008017" y="407615"/>
                  </a:lnTo>
                  <a:lnTo>
                    <a:pt x="1008017" y="412893"/>
                  </a:lnTo>
                  <a:lnTo>
                    <a:pt x="1005844" y="415997"/>
                  </a:lnTo>
                  <a:lnTo>
                    <a:pt x="1003671" y="420344"/>
                  </a:lnTo>
                  <a:lnTo>
                    <a:pt x="1000567" y="423448"/>
                  </a:lnTo>
                  <a:lnTo>
                    <a:pt x="1000567" y="427794"/>
                  </a:lnTo>
                  <a:lnTo>
                    <a:pt x="996531" y="425621"/>
                  </a:lnTo>
                  <a:lnTo>
                    <a:pt x="995600" y="422517"/>
                  </a:lnTo>
                  <a:lnTo>
                    <a:pt x="993426" y="420344"/>
                  </a:lnTo>
                  <a:lnTo>
                    <a:pt x="991253" y="415997"/>
                  </a:lnTo>
                  <a:lnTo>
                    <a:pt x="990322" y="412893"/>
                  </a:lnTo>
                  <a:lnTo>
                    <a:pt x="986286" y="410720"/>
                  </a:lnTo>
                  <a:lnTo>
                    <a:pt x="983182" y="408547"/>
                  </a:lnTo>
                  <a:lnTo>
                    <a:pt x="981009" y="410720"/>
                  </a:lnTo>
                  <a:lnTo>
                    <a:pt x="975731" y="410720"/>
                  </a:lnTo>
                  <a:lnTo>
                    <a:pt x="969522" y="412893"/>
                  </a:lnTo>
                  <a:lnTo>
                    <a:pt x="957104" y="429967"/>
                  </a:lnTo>
                  <a:lnTo>
                    <a:pt x="942513" y="443627"/>
                  </a:lnTo>
                  <a:lnTo>
                    <a:pt x="930095" y="460702"/>
                  </a:lnTo>
                  <a:lnTo>
                    <a:pt x="932269" y="465979"/>
                  </a:lnTo>
                  <a:lnTo>
                    <a:pt x="932269" y="470325"/>
                  </a:lnTo>
                  <a:lnTo>
                    <a:pt x="932269" y="475603"/>
                  </a:lnTo>
                  <a:lnTo>
                    <a:pt x="932269" y="479949"/>
                  </a:lnTo>
                  <a:lnTo>
                    <a:pt x="930095" y="485227"/>
                  </a:lnTo>
                  <a:lnTo>
                    <a:pt x="926060" y="487400"/>
                  </a:lnTo>
                  <a:lnTo>
                    <a:pt x="925128" y="487400"/>
                  </a:lnTo>
                  <a:lnTo>
                    <a:pt x="922955" y="488331"/>
                  </a:lnTo>
                  <a:lnTo>
                    <a:pt x="920782" y="488331"/>
                  </a:lnTo>
                  <a:lnTo>
                    <a:pt x="915504" y="488331"/>
                  </a:lnTo>
                  <a:lnTo>
                    <a:pt x="911469" y="487400"/>
                  </a:lnTo>
                  <a:lnTo>
                    <a:pt x="908364" y="485227"/>
                  </a:lnTo>
                  <a:lnTo>
                    <a:pt x="906191" y="483054"/>
                  </a:lnTo>
                  <a:lnTo>
                    <a:pt x="900914" y="480881"/>
                  </a:lnTo>
                  <a:lnTo>
                    <a:pt x="900914" y="460702"/>
                  </a:lnTo>
                  <a:lnTo>
                    <a:pt x="908054" y="460702"/>
                  </a:lnTo>
                  <a:lnTo>
                    <a:pt x="911158" y="458528"/>
                  </a:lnTo>
                  <a:lnTo>
                    <a:pt x="913331" y="458528"/>
                  </a:lnTo>
                  <a:lnTo>
                    <a:pt x="917367" y="457597"/>
                  </a:lnTo>
                  <a:lnTo>
                    <a:pt x="917367" y="447973"/>
                  </a:lnTo>
                  <a:lnTo>
                    <a:pt x="911158" y="438349"/>
                  </a:lnTo>
                  <a:lnTo>
                    <a:pt x="904018" y="427794"/>
                  </a:lnTo>
                  <a:lnTo>
                    <a:pt x="896878" y="420344"/>
                  </a:lnTo>
                  <a:lnTo>
                    <a:pt x="866765" y="420344"/>
                  </a:lnTo>
                  <a:lnTo>
                    <a:pt x="873905" y="464737"/>
                  </a:lnTo>
                  <a:lnTo>
                    <a:pt x="877009" y="504785"/>
                  </a:lnTo>
                  <a:lnTo>
                    <a:pt x="869869" y="502612"/>
                  </a:lnTo>
                  <a:lnTo>
                    <a:pt x="862729" y="501680"/>
                  </a:lnTo>
                  <a:lnTo>
                    <a:pt x="855588" y="499507"/>
                  </a:lnTo>
                  <a:lnTo>
                    <a:pt x="850311" y="497334"/>
                  </a:lnTo>
                  <a:lnTo>
                    <a:pt x="840997" y="510062"/>
                  </a:lnTo>
                  <a:lnTo>
                    <a:pt x="830442" y="521549"/>
                  </a:lnTo>
                  <a:lnTo>
                    <a:pt x="813678" y="529000"/>
                  </a:lnTo>
                  <a:lnTo>
                    <a:pt x="815851" y="534277"/>
                  </a:lnTo>
                  <a:lnTo>
                    <a:pt x="815851" y="537382"/>
                  </a:lnTo>
                  <a:lnTo>
                    <a:pt x="815851" y="539555"/>
                  </a:lnTo>
                  <a:lnTo>
                    <a:pt x="818025" y="541728"/>
                  </a:lnTo>
                  <a:lnTo>
                    <a:pt x="818956" y="543901"/>
                  </a:lnTo>
                  <a:lnTo>
                    <a:pt x="821129" y="544832"/>
                  </a:lnTo>
                  <a:lnTo>
                    <a:pt x="821129" y="551041"/>
                  </a:lnTo>
                  <a:lnTo>
                    <a:pt x="818956" y="556319"/>
                  </a:lnTo>
                  <a:lnTo>
                    <a:pt x="818025" y="558492"/>
                  </a:lnTo>
                  <a:lnTo>
                    <a:pt x="815851" y="561596"/>
                  </a:lnTo>
                  <a:lnTo>
                    <a:pt x="813678" y="565943"/>
                  </a:lnTo>
                  <a:lnTo>
                    <a:pt x="799087" y="559734"/>
                  </a:lnTo>
                  <a:lnTo>
                    <a:pt x="786669" y="552283"/>
                  </a:lnTo>
                  <a:lnTo>
                    <a:pt x="774252" y="544832"/>
                  </a:lnTo>
                  <a:lnTo>
                    <a:pt x="774252" y="549179"/>
                  </a:lnTo>
                  <a:lnTo>
                    <a:pt x="767732" y="549179"/>
                  </a:lnTo>
                  <a:lnTo>
                    <a:pt x="767732" y="559734"/>
                  </a:lnTo>
                  <a:lnTo>
                    <a:pt x="769906" y="569358"/>
                  </a:lnTo>
                  <a:lnTo>
                    <a:pt x="772079" y="582086"/>
                  </a:lnTo>
                  <a:lnTo>
                    <a:pt x="764938" y="581155"/>
                  </a:lnTo>
                  <a:lnTo>
                    <a:pt x="760903" y="576808"/>
                  </a:lnTo>
                  <a:lnTo>
                    <a:pt x="755625" y="574635"/>
                  </a:lnTo>
                  <a:lnTo>
                    <a:pt x="752520" y="569358"/>
                  </a:lnTo>
                  <a:lnTo>
                    <a:pt x="748485" y="559734"/>
                  </a:lnTo>
                  <a:lnTo>
                    <a:pt x="745380" y="544832"/>
                  </a:lnTo>
                  <a:lnTo>
                    <a:pt x="743207" y="526827"/>
                  </a:lnTo>
                  <a:lnTo>
                    <a:pt x="741034" y="509752"/>
                  </a:lnTo>
                  <a:lnTo>
                    <a:pt x="738861" y="497024"/>
                  </a:lnTo>
                  <a:lnTo>
                    <a:pt x="753452" y="502301"/>
                  </a:lnTo>
                  <a:lnTo>
                    <a:pt x="768043" y="509752"/>
                  </a:lnTo>
                  <a:lnTo>
                    <a:pt x="784807" y="517203"/>
                  </a:lnTo>
                  <a:lnTo>
                    <a:pt x="802502" y="517203"/>
                  </a:lnTo>
                  <a:lnTo>
                    <a:pt x="819266" y="508821"/>
                  </a:lnTo>
                  <a:lnTo>
                    <a:pt x="831684" y="495161"/>
                  </a:lnTo>
                  <a:lnTo>
                    <a:pt x="833857" y="479328"/>
                  </a:lnTo>
                  <a:lnTo>
                    <a:pt x="830753" y="462254"/>
                  </a:lnTo>
                  <a:lnTo>
                    <a:pt x="819266" y="445179"/>
                  </a:lnTo>
                  <a:lnTo>
                    <a:pt x="806848" y="429347"/>
                  </a:lnTo>
                  <a:lnTo>
                    <a:pt x="792258" y="414445"/>
                  </a:lnTo>
                  <a:lnTo>
                    <a:pt x="777667" y="402959"/>
                  </a:lnTo>
                  <a:lnTo>
                    <a:pt x="765249" y="395508"/>
                  </a:lnTo>
                  <a:lnTo>
                    <a:pt x="732031" y="392403"/>
                  </a:lnTo>
                  <a:lnTo>
                    <a:pt x="726753" y="386195"/>
                  </a:lnTo>
                  <a:lnTo>
                    <a:pt x="721476" y="380917"/>
                  </a:lnTo>
                  <a:lnTo>
                    <a:pt x="719303" y="375639"/>
                  </a:lnTo>
                  <a:lnTo>
                    <a:pt x="717130" y="371293"/>
                  </a:lnTo>
                  <a:lnTo>
                    <a:pt x="711852" y="371293"/>
                  </a:lnTo>
                  <a:lnTo>
                    <a:pt x="704712" y="373466"/>
                  </a:lnTo>
                  <a:lnTo>
                    <a:pt x="692294" y="378744"/>
                  </a:lnTo>
                  <a:lnTo>
                    <a:pt x="690121" y="375639"/>
                  </a:lnTo>
                  <a:lnTo>
                    <a:pt x="689190" y="373466"/>
                  </a:lnTo>
                  <a:lnTo>
                    <a:pt x="687016" y="373466"/>
                  </a:lnTo>
                  <a:lnTo>
                    <a:pt x="684843" y="370362"/>
                  </a:lnTo>
                  <a:lnTo>
                    <a:pt x="684843" y="366016"/>
                  </a:lnTo>
                  <a:lnTo>
                    <a:pt x="687016" y="363842"/>
                  </a:lnTo>
                  <a:lnTo>
                    <a:pt x="687016" y="362911"/>
                  </a:lnTo>
                  <a:lnTo>
                    <a:pt x="689190" y="362911"/>
                  </a:lnTo>
                  <a:lnTo>
                    <a:pt x="690121" y="360738"/>
                  </a:lnTo>
                  <a:lnTo>
                    <a:pt x="692294" y="358565"/>
                  </a:lnTo>
                  <a:lnTo>
                    <a:pt x="689190" y="343664"/>
                  </a:lnTo>
                  <a:lnTo>
                    <a:pt x="682981" y="336213"/>
                  </a:lnTo>
                  <a:lnTo>
                    <a:pt x="675840" y="334040"/>
                  </a:lnTo>
                  <a:lnTo>
                    <a:pt x="668700" y="333108"/>
                  </a:lnTo>
                  <a:lnTo>
                    <a:pt x="660318" y="328762"/>
                  </a:lnTo>
                  <a:lnTo>
                    <a:pt x="653178" y="321311"/>
                  </a:lnTo>
                  <a:lnTo>
                    <a:pt x="636414" y="323485"/>
                  </a:lnTo>
                  <a:lnTo>
                    <a:pt x="619650" y="327831"/>
                  </a:lnTo>
                  <a:lnTo>
                    <a:pt x="607232" y="330935"/>
                  </a:lnTo>
                  <a:lnTo>
                    <a:pt x="595745" y="340559"/>
                  </a:lnTo>
                  <a:lnTo>
                    <a:pt x="589536" y="355460"/>
                  </a:lnTo>
                  <a:lnTo>
                    <a:pt x="583328" y="351114"/>
                  </a:lnTo>
                  <a:lnTo>
                    <a:pt x="581465" y="351114"/>
                  </a:lnTo>
                  <a:lnTo>
                    <a:pt x="579292" y="348941"/>
                  </a:lnTo>
                  <a:lnTo>
                    <a:pt x="577119" y="348941"/>
                  </a:lnTo>
                  <a:lnTo>
                    <a:pt x="574014" y="348941"/>
                  </a:lnTo>
                  <a:lnTo>
                    <a:pt x="569978" y="348941"/>
                  </a:lnTo>
                  <a:lnTo>
                    <a:pt x="564701" y="348941"/>
                  </a:lnTo>
                  <a:lnTo>
                    <a:pt x="564701" y="362601"/>
                  </a:lnTo>
                  <a:lnTo>
                    <a:pt x="560665" y="360428"/>
                  </a:lnTo>
                  <a:lnTo>
                    <a:pt x="559734" y="360428"/>
                  </a:lnTo>
                  <a:lnTo>
                    <a:pt x="557561" y="360428"/>
                  </a:lnTo>
                  <a:lnTo>
                    <a:pt x="555387" y="358254"/>
                  </a:lnTo>
                  <a:lnTo>
                    <a:pt x="535519" y="363532"/>
                  </a:lnTo>
                  <a:lnTo>
                    <a:pt x="520928" y="375019"/>
                  </a:lnTo>
                  <a:lnTo>
                    <a:pt x="511615" y="392093"/>
                  </a:lnTo>
                  <a:lnTo>
                    <a:pt x="494850" y="392093"/>
                  </a:lnTo>
                  <a:lnTo>
                    <a:pt x="494850" y="406994"/>
                  </a:lnTo>
                  <a:lnTo>
                    <a:pt x="479328" y="415377"/>
                  </a:lnTo>
                  <a:lnTo>
                    <a:pt x="466910" y="430278"/>
                  </a:lnTo>
                  <a:lnTo>
                    <a:pt x="453251" y="452630"/>
                  </a:lnTo>
                  <a:lnTo>
                    <a:pt x="442696" y="476845"/>
                  </a:lnTo>
                  <a:lnTo>
                    <a:pt x="431209" y="501060"/>
                  </a:lnTo>
                  <a:lnTo>
                    <a:pt x="420654" y="524343"/>
                  </a:lnTo>
                  <a:lnTo>
                    <a:pt x="408236" y="544522"/>
                  </a:lnTo>
                  <a:lnTo>
                    <a:pt x="394577" y="561596"/>
                  </a:lnTo>
                  <a:lnTo>
                    <a:pt x="396750" y="565943"/>
                  </a:lnTo>
                  <a:lnTo>
                    <a:pt x="396750" y="569047"/>
                  </a:lnTo>
                  <a:lnTo>
                    <a:pt x="396750" y="571220"/>
                  </a:lnTo>
                  <a:lnTo>
                    <a:pt x="398923" y="571220"/>
                  </a:lnTo>
                  <a:lnTo>
                    <a:pt x="401096" y="571220"/>
                  </a:lnTo>
                  <a:lnTo>
                    <a:pt x="404200" y="573393"/>
                  </a:lnTo>
                  <a:lnTo>
                    <a:pt x="394887" y="581775"/>
                  </a:lnTo>
                  <a:lnTo>
                    <a:pt x="384332" y="586122"/>
                  </a:lnTo>
                  <a:lnTo>
                    <a:pt x="371914" y="593572"/>
                  </a:lnTo>
                  <a:lnTo>
                    <a:pt x="369741" y="596677"/>
                  </a:lnTo>
                  <a:lnTo>
                    <a:pt x="367568" y="602886"/>
                  </a:lnTo>
                  <a:lnTo>
                    <a:pt x="366636" y="605990"/>
                  </a:lnTo>
                  <a:lnTo>
                    <a:pt x="364463" y="610336"/>
                  </a:lnTo>
                  <a:lnTo>
                    <a:pt x="360427" y="613441"/>
                  </a:lnTo>
                  <a:lnTo>
                    <a:pt x="359496" y="611268"/>
                  </a:lnTo>
                  <a:lnTo>
                    <a:pt x="357323" y="610336"/>
                  </a:lnTo>
                  <a:lnTo>
                    <a:pt x="355150" y="608163"/>
                  </a:lnTo>
                  <a:lnTo>
                    <a:pt x="352045" y="605990"/>
                  </a:lnTo>
                  <a:lnTo>
                    <a:pt x="345836" y="611268"/>
                  </a:lnTo>
                  <a:lnTo>
                    <a:pt x="340559" y="617477"/>
                  </a:lnTo>
                  <a:lnTo>
                    <a:pt x="335281" y="622754"/>
                  </a:lnTo>
                  <a:lnTo>
                    <a:pt x="331246" y="625859"/>
                  </a:lnTo>
                  <a:lnTo>
                    <a:pt x="325968" y="640760"/>
                  </a:lnTo>
                  <a:lnTo>
                    <a:pt x="323795" y="652247"/>
                  </a:lnTo>
                  <a:lnTo>
                    <a:pt x="320690" y="660629"/>
                  </a:lnTo>
                  <a:lnTo>
                    <a:pt x="311377" y="670252"/>
                  </a:lnTo>
                  <a:lnTo>
                    <a:pt x="313550" y="692605"/>
                  </a:lnTo>
                  <a:lnTo>
                    <a:pt x="316655" y="709679"/>
                  </a:lnTo>
                  <a:lnTo>
                    <a:pt x="320690" y="724581"/>
                  </a:lnTo>
                  <a:lnTo>
                    <a:pt x="322864" y="742586"/>
                  </a:lnTo>
                  <a:lnTo>
                    <a:pt x="323795" y="764938"/>
                  </a:lnTo>
                  <a:lnTo>
                    <a:pt x="327831" y="764938"/>
                  </a:lnTo>
                  <a:lnTo>
                    <a:pt x="330004" y="767112"/>
                  </a:lnTo>
                  <a:lnTo>
                    <a:pt x="330935" y="767112"/>
                  </a:lnTo>
                  <a:lnTo>
                    <a:pt x="333108" y="767112"/>
                  </a:lnTo>
                  <a:lnTo>
                    <a:pt x="335281" y="769285"/>
                  </a:lnTo>
                  <a:lnTo>
                    <a:pt x="352977" y="764938"/>
                  </a:lnTo>
                  <a:lnTo>
                    <a:pt x="364463" y="759661"/>
                  </a:lnTo>
                  <a:lnTo>
                    <a:pt x="375018" y="752210"/>
                  </a:lnTo>
                  <a:lnTo>
                    <a:pt x="384332" y="742586"/>
                  </a:lnTo>
                  <a:lnTo>
                    <a:pt x="398923" y="735136"/>
                  </a:lnTo>
                  <a:lnTo>
                    <a:pt x="409478" y="762765"/>
                  </a:lnTo>
                  <a:lnTo>
                    <a:pt x="415687" y="786980"/>
                  </a:lnTo>
                  <a:lnTo>
                    <a:pt x="424069" y="809332"/>
                  </a:lnTo>
                  <a:lnTo>
                    <a:pt x="438660" y="829511"/>
                  </a:lnTo>
                  <a:lnTo>
                    <a:pt x="438660" y="833857"/>
                  </a:lnTo>
                  <a:lnTo>
                    <a:pt x="444869" y="833857"/>
                  </a:lnTo>
                  <a:lnTo>
                    <a:pt x="453251" y="818956"/>
                  </a:lnTo>
                  <a:lnTo>
                    <a:pt x="462564" y="807470"/>
                  </a:lnTo>
                  <a:lnTo>
                    <a:pt x="474051" y="796914"/>
                  </a:lnTo>
                  <a:lnTo>
                    <a:pt x="481191" y="784186"/>
                  </a:lnTo>
                  <a:lnTo>
                    <a:pt x="488331" y="767112"/>
                  </a:lnTo>
                  <a:lnTo>
                    <a:pt x="491436" y="744759"/>
                  </a:lnTo>
                  <a:lnTo>
                    <a:pt x="515340" y="735136"/>
                  </a:lnTo>
                  <a:lnTo>
                    <a:pt x="516271" y="734204"/>
                  </a:lnTo>
                  <a:lnTo>
                    <a:pt x="516271" y="729858"/>
                  </a:lnTo>
                  <a:lnTo>
                    <a:pt x="518444" y="727685"/>
                  </a:lnTo>
                  <a:lnTo>
                    <a:pt x="518444" y="726754"/>
                  </a:lnTo>
                  <a:lnTo>
                    <a:pt x="520618" y="724581"/>
                  </a:lnTo>
                  <a:lnTo>
                    <a:pt x="522791" y="722407"/>
                  </a:lnTo>
                  <a:lnTo>
                    <a:pt x="528068" y="720234"/>
                  </a:lnTo>
                  <a:lnTo>
                    <a:pt x="524032" y="704402"/>
                  </a:lnTo>
                  <a:lnTo>
                    <a:pt x="516892" y="690742"/>
                  </a:lnTo>
                  <a:lnTo>
                    <a:pt x="506337" y="680187"/>
                  </a:lnTo>
                  <a:lnTo>
                    <a:pt x="494850" y="670563"/>
                  </a:lnTo>
                  <a:lnTo>
                    <a:pt x="501059" y="645106"/>
                  </a:lnTo>
                  <a:lnTo>
                    <a:pt x="509441" y="622754"/>
                  </a:lnTo>
                  <a:lnTo>
                    <a:pt x="523101" y="603817"/>
                  </a:lnTo>
                  <a:lnTo>
                    <a:pt x="537692" y="587984"/>
                  </a:lnTo>
                  <a:lnTo>
                    <a:pt x="550110" y="570910"/>
                  </a:lnTo>
                  <a:lnTo>
                    <a:pt x="559423" y="550731"/>
                  </a:lnTo>
                  <a:lnTo>
                    <a:pt x="564701" y="524343"/>
                  </a:lnTo>
                  <a:lnTo>
                    <a:pt x="581465" y="523412"/>
                  </a:lnTo>
                  <a:lnTo>
                    <a:pt x="595125" y="521238"/>
                  </a:lnTo>
                  <a:lnTo>
                    <a:pt x="601334" y="526516"/>
                  </a:lnTo>
                  <a:lnTo>
                    <a:pt x="606611" y="531794"/>
                  </a:lnTo>
                  <a:lnTo>
                    <a:pt x="611889" y="537071"/>
                  </a:lnTo>
                  <a:lnTo>
                    <a:pt x="602575" y="554146"/>
                  </a:lnTo>
                  <a:lnTo>
                    <a:pt x="590157" y="569047"/>
                  </a:lnTo>
                  <a:lnTo>
                    <a:pt x="575566" y="583949"/>
                  </a:lnTo>
                  <a:lnTo>
                    <a:pt x="560976" y="596677"/>
                  </a:lnTo>
                  <a:lnTo>
                    <a:pt x="552593" y="615614"/>
                  </a:lnTo>
                  <a:lnTo>
                    <a:pt x="550420" y="628342"/>
                  </a:lnTo>
                  <a:lnTo>
                    <a:pt x="552593" y="643244"/>
                  </a:lnTo>
                  <a:lnTo>
                    <a:pt x="553525" y="655972"/>
                  </a:lnTo>
                  <a:lnTo>
                    <a:pt x="552593" y="667458"/>
                  </a:lnTo>
                  <a:lnTo>
                    <a:pt x="553525" y="682360"/>
                  </a:lnTo>
                  <a:lnTo>
                    <a:pt x="557561" y="690742"/>
                  </a:lnTo>
                  <a:lnTo>
                    <a:pt x="562838" y="698193"/>
                  </a:lnTo>
                  <a:lnTo>
                    <a:pt x="568116" y="705643"/>
                  </a:lnTo>
                  <a:lnTo>
                    <a:pt x="572152" y="715267"/>
                  </a:lnTo>
                  <a:lnTo>
                    <a:pt x="593883" y="712163"/>
                  </a:lnTo>
                  <a:lnTo>
                    <a:pt x="613751" y="705954"/>
                  </a:lnTo>
                  <a:lnTo>
                    <a:pt x="631447" y="697572"/>
                  </a:lnTo>
                  <a:lnTo>
                    <a:pt x="638587" y="697572"/>
                  </a:lnTo>
                  <a:lnTo>
                    <a:pt x="644796" y="698503"/>
                  </a:lnTo>
                  <a:lnTo>
                    <a:pt x="647900" y="700676"/>
                  </a:lnTo>
                  <a:lnTo>
                    <a:pt x="653178" y="702849"/>
                  </a:lnTo>
                  <a:lnTo>
                    <a:pt x="659387" y="705022"/>
                  </a:lnTo>
                  <a:lnTo>
                    <a:pt x="652246" y="715578"/>
                  </a:lnTo>
                  <a:lnTo>
                    <a:pt x="642933" y="719924"/>
                  </a:lnTo>
                  <a:lnTo>
                    <a:pt x="633620" y="717751"/>
                  </a:lnTo>
                  <a:lnTo>
                    <a:pt x="621202" y="715578"/>
                  </a:lnTo>
                  <a:lnTo>
                    <a:pt x="608784" y="715578"/>
                  </a:lnTo>
                  <a:lnTo>
                    <a:pt x="601644" y="719924"/>
                  </a:lnTo>
                  <a:lnTo>
                    <a:pt x="595435" y="723028"/>
                  </a:lnTo>
                  <a:lnTo>
                    <a:pt x="589226" y="727375"/>
                  </a:lnTo>
                  <a:lnTo>
                    <a:pt x="579913" y="728306"/>
                  </a:lnTo>
                  <a:lnTo>
                    <a:pt x="583017" y="745380"/>
                  </a:lnTo>
                  <a:lnTo>
                    <a:pt x="585190" y="755004"/>
                  </a:lnTo>
                  <a:lnTo>
                    <a:pt x="589226" y="762455"/>
                  </a:lnTo>
                  <a:lnTo>
                    <a:pt x="590157" y="773010"/>
                  </a:lnTo>
                  <a:lnTo>
                    <a:pt x="592331" y="790085"/>
                  </a:lnTo>
                  <a:lnTo>
                    <a:pt x="587053" y="787911"/>
                  </a:lnTo>
                  <a:lnTo>
                    <a:pt x="581775" y="785738"/>
                  </a:lnTo>
                  <a:lnTo>
                    <a:pt x="579602" y="784807"/>
                  </a:lnTo>
                  <a:lnTo>
                    <a:pt x="577429" y="780461"/>
                  </a:lnTo>
                  <a:lnTo>
                    <a:pt x="575256" y="777356"/>
                  </a:lnTo>
                  <a:lnTo>
                    <a:pt x="572152" y="773010"/>
                  </a:lnTo>
                  <a:lnTo>
                    <a:pt x="572152" y="769906"/>
                  </a:lnTo>
                  <a:lnTo>
                    <a:pt x="566874" y="770837"/>
                  </a:lnTo>
                  <a:lnTo>
                    <a:pt x="562838" y="773010"/>
                  </a:lnTo>
                  <a:lnTo>
                    <a:pt x="559734" y="777356"/>
                  </a:lnTo>
                  <a:lnTo>
                    <a:pt x="555698" y="778288"/>
                  </a:lnTo>
                  <a:lnTo>
                    <a:pt x="552593" y="782634"/>
                  </a:lnTo>
                  <a:lnTo>
                    <a:pt x="548558" y="808090"/>
                  </a:lnTo>
                  <a:lnTo>
                    <a:pt x="548558" y="839756"/>
                  </a:lnTo>
                  <a:lnTo>
                    <a:pt x="543280" y="841929"/>
                  </a:lnTo>
                  <a:lnTo>
                    <a:pt x="539244" y="841929"/>
                  </a:lnTo>
                  <a:lnTo>
                    <a:pt x="536140" y="842860"/>
                  </a:lnTo>
                  <a:lnTo>
                    <a:pt x="532104" y="847207"/>
                  </a:lnTo>
                  <a:lnTo>
                    <a:pt x="531173" y="849380"/>
                  </a:lnTo>
                  <a:lnTo>
                    <a:pt x="528999" y="854657"/>
                  </a:lnTo>
                  <a:lnTo>
                    <a:pt x="509131" y="850311"/>
                  </a:lnTo>
                  <a:lnTo>
                    <a:pt x="494540" y="849380"/>
                  </a:lnTo>
                  <a:lnTo>
                    <a:pt x="485227" y="852484"/>
                  </a:lnTo>
                  <a:lnTo>
                    <a:pt x="478086" y="856830"/>
                  </a:lnTo>
                  <a:lnTo>
                    <a:pt x="472809" y="862108"/>
                  </a:lnTo>
                  <a:lnTo>
                    <a:pt x="463495" y="867386"/>
                  </a:lnTo>
                  <a:lnTo>
                    <a:pt x="452940" y="871732"/>
                  </a:lnTo>
                  <a:lnTo>
                    <a:pt x="443627" y="871732"/>
                  </a:lnTo>
                  <a:lnTo>
                    <a:pt x="436487" y="865523"/>
                  </a:lnTo>
                  <a:lnTo>
                    <a:pt x="431209" y="862418"/>
                  </a:lnTo>
                  <a:lnTo>
                    <a:pt x="423138" y="862418"/>
                  </a:lnTo>
                  <a:lnTo>
                    <a:pt x="411651" y="867696"/>
                  </a:lnTo>
                  <a:lnTo>
                    <a:pt x="406373" y="864592"/>
                  </a:lnTo>
                  <a:lnTo>
                    <a:pt x="402338" y="862418"/>
                  </a:lnTo>
                  <a:lnTo>
                    <a:pt x="401406" y="860245"/>
                  </a:lnTo>
                  <a:lnTo>
                    <a:pt x="397371" y="858072"/>
                  </a:lnTo>
                  <a:lnTo>
                    <a:pt x="392093" y="854968"/>
                  </a:lnTo>
                  <a:lnTo>
                    <a:pt x="392093" y="842239"/>
                  </a:lnTo>
                  <a:lnTo>
                    <a:pt x="394266" y="825165"/>
                  </a:lnTo>
                  <a:lnTo>
                    <a:pt x="395197" y="807159"/>
                  </a:lnTo>
                  <a:lnTo>
                    <a:pt x="397371" y="793500"/>
                  </a:lnTo>
                  <a:lnTo>
                    <a:pt x="399544" y="786049"/>
                  </a:lnTo>
                  <a:lnTo>
                    <a:pt x="399544" y="777667"/>
                  </a:lnTo>
                  <a:lnTo>
                    <a:pt x="387126" y="780771"/>
                  </a:lnTo>
                  <a:lnTo>
                    <a:pt x="375639" y="785117"/>
                  </a:lnTo>
                  <a:lnTo>
                    <a:pt x="360117" y="786049"/>
                  </a:lnTo>
                  <a:lnTo>
                    <a:pt x="361048" y="803123"/>
                  </a:lnTo>
                  <a:lnTo>
                    <a:pt x="361048" y="823302"/>
                  </a:lnTo>
                  <a:lnTo>
                    <a:pt x="365084" y="845654"/>
                  </a:lnTo>
                  <a:lnTo>
                    <a:pt x="372224" y="864592"/>
                  </a:lnTo>
                  <a:lnTo>
                    <a:pt x="370051" y="865523"/>
                  </a:lnTo>
                  <a:lnTo>
                    <a:pt x="370051" y="867696"/>
                  </a:lnTo>
                  <a:lnTo>
                    <a:pt x="370051" y="869869"/>
                  </a:lnTo>
                  <a:lnTo>
                    <a:pt x="367878" y="872042"/>
                  </a:lnTo>
                  <a:lnTo>
                    <a:pt x="353287" y="877320"/>
                  </a:lnTo>
                  <a:lnTo>
                    <a:pt x="337765" y="882597"/>
                  </a:lnTo>
                  <a:lnTo>
                    <a:pt x="324105" y="887875"/>
                  </a:lnTo>
                  <a:lnTo>
                    <a:pt x="313550" y="895326"/>
                  </a:lnTo>
                  <a:lnTo>
                    <a:pt x="308273" y="906812"/>
                  </a:lnTo>
                  <a:lnTo>
                    <a:pt x="306099" y="917367"/>
                  </a:lnTo>
                  <a:lnTo>
                    <a:pt x="298959" y="928854"/>
                  </a:lnTo>
                  <a:lnTo>
                    <a:pt x="264500" y="939409"/>
                  </a:lnTo>
                  <a:lnTo>
                    <a:pt x="262327" y="943755"/>
                  </a:lnTo>
                  <a:lnTo>
                    <a:pt x="260154" y="946860"/>
                  </a:lnTo>
                  <a:lnTo>
                    <a:pt x="260154" y="951206"/>
                  </a:lnTo>
                  <a:lnTo>
                    <a:pt x="260154" y="954310"/>
                  </a:lnTo>
                  <a:lnTo>
                    <a:pt x="260154" y="958657"/>
                  </a:lnTo>
                  <a:lnTo>
                    <a:pt x="259222" y="961761"/>
                  </a:lnTo>
                  <a:lnTo>
                    <a:pt x="257049" y="963934"/>
                  </a:lnTo>
                  <a:lnTo>
                    <a:pt x="251771" y="966107"/>
                  </a:lnTo>
                  <a:lnTo>
                    <a:pt x="247736" y="967039"/>
                  </a:lnTo>
                  <a:lnTo>
                    <a:pt x="242458" y="969212"/>
                  </a:lnTo>
                  <a:lnTo>
                    <a:pt x="238422" y="973558"/>
                  </a:lnTo>
                  <a:lnTo>
                    <a:pt x="235318" y="971385"/>
                  </a:lnTo>
                  <a:lnTo>
                    <a:pt x="231282" y="969212"/>
                  </a:lnTo>
                  <a:lnTo>
                    <a:pt x="228178" y="969212"/>
                  </a:lnTo>
                  <a:lnTo>
                    <a:pt x="226004" y="967039"/>
                  </a:lnTo>
                  <a:lnTo>
                    <a:pt x="220727" y="966107"/>
                  </a:lnTo>
                  <a:lnTo>
                    <a:pt x="215449" y="966107"/>
                  </a:lnTo>
                  <a:lnTo>
                    <a:pt x="215449" y="986286"/>
                  </a:lnTo>
                  <a:lnTo>
                    <a:pt x="209240" y="986286"/>
                  </a:lnTo>
                  <a:lnTo>
                    <a:pt x="203963" y="986286"/>
                  </a:lnTo>
                  <a:lnTo>
                    <a:pt x="198685" y="988459"/>
                  </a:lnTo>
                  <a:lnTo>
                    <a:pt x="194650" y="989391"/>
                  </a:lnTo>
                  <a:lnTo>
                    <a:pt x="188441" y="989391"/>
                  </a:lnTo>
                  <a:lnTo>
                    <a:pt x="184405" y="991564"/>
                  </a:lnTo>
                  <a:lnTo>
                    <a:pt x="181300" y="991564"/>
                  </a:lnTo>
                  <a:lnTo>
                    <a:pt x="179127" y="993737"/>
                  </a:lnTo>
                  <a:lnTo>
                    <a:pt x="175091" y="995910"/>
                  </a:lnTo>
                  <a:lnTo>
                    <a:pt x="171987" y="996842"/>
                  </a:lnTo>
                  <a:lnTo>
                    <a:pt x="181300" y="1006465"/>
                  </a:lnTo>
                  <a:lnTo>
                    <a:pt x="193718" y="1013916"/>
                  </a:lnTo>
                  <a:lnTo>
                    <a:pt x="206136" y="1018262"/>
                  </a:lnTo>
                  <a:lnTo>
                    <a:pt x="218554" y="1021367"/>
                  </a:lnTo>
                  <a:lnTo>
                    <a:pt x="220727" y="1040304"/>
                  </a:lnTo>
                  <a:lnTo>
                    <a:pt x="222900" y="1056137"/>
                  </a:lnTo>
                  <a:lnTo>
                    <a:pt x="222900" y="1073211"/>
                  </a:lnTo>
                  <a:lnTo>
                    <a:pt x="218864" y="1088113"/>
                  </a:lnTo>
                  <a:lnTo>
                    <a:pt x="218864" y="1090286"/>
                  </a:lnTo>
                  <a:lnTo>
                    <a:pt x="218864" y="1091217"/>
                  </a:lnTo>
                  <a:lnTo>
                    <a:pt x="216691" y="1091217"/>
                  </a:lnTo>
                  <a:lnTo>
                    <a:pt x="216691" y="1093390"/>
                  </a:lnTo>
                  <a:lnTo>
                    <a:pt x="215760" y="1095563"/>
                  </a:lnTo>
                  <a:lnTo>
                    <a:pt x="202100" y="1100841"/>
                  </a:lnTo>
                  <a:lnTo>
                    <a:pt x="184405" y="1105187"/>
                  </a:lnTo>
                  <a:lnTo>
                    <a:pt x="166709" y="1105187"/>
                  </a:lnTo>
                  <a:lnTo>
                    <a:pt x="149945" y="1100841"/>
                  </a:lnTo>
                  <a:lnTo>
                    <a:pt x="135354" y="1095563"/>
                  </a:lnTo>
                  <a:lnTo>
                    <a:pt x="130077" y="1095563"/>
                  </a:lnTo>
                  <a:lnTo>
                    <a:pt x="126041" y="1097736"/>
                  </a:lnTo>
                  <a:lnTo>
                    <a:pt x="122936" y="1097736"/>
                  </a:lnTo>
                  <a:lnTo>
                    <a:pt x="120763" y="1097736"/>
                  </a:lnTo>
                  <a:lnTo>
                    <a:pt x="118590" y="1098668"/>
                  </a:lnTo>
                  <a:lnTo>
                    <a:pt x="116417" y="1103014"/>
                  </a:lnTo>
                  <a:lnTo>
                    <a:pt x="115796" y="1106739"/>
                  </a:lnTo>
                  <a:lnTo>
                    <a:pt x="111760" y="1119468"/>
                  </a:lnTo>
                  <a:lnTo>
                    <a:pt x="111760" y="1140578"/>
                  </a:lnTo>
                  <a:lnTo>
                    <a:pt x="111760" y="1163861"/>
                  </a:lnTo>
                  <a:lnTo>
                    <a:pt x="113934" y="1188076"/>
                  </a:lnTo>
                  <a:lnTo>
                    <a:pt x="116107" y="1208255"/>
                  </a:lnTo>
                  <a:lnTo>
                    <a:pt x="116107" y="1223157"/>
                  </a:lnTo>
                  <a:lnTo>
                    <a:pt x="119211" y="1223157"/>
                  </a:lnTo>
                  <a:lnTo>
                    <a:pt x="119211" y="1228434"/>
                  </a:lnTo>
                  <a:lnTo>
                    <a:pt x="126351" y="1228434"/>
                  </a:lnTo>
                  <a:lnTo>
                    <a:pt x="131629" y="1227503"/>
                  </a:lnTo>
                  <a:lnTo>
                    <a:pt x="135665" y="1227503"/>
                  </a:lnTo>
                  <a:lnTo>
                    <a:pt x="138769" y="1223157"/>
                  </a:lnTo>
                  <a:lnTo>
                    <a:pt x="144978" y="1225330"/>
                  </a:lnTo>
                  <a:lnTo>
                    <a:pt x="148083" y="1225330"/>
                  </a:lnTo>
                  <a:lnTo>
                    <a:pt x="152118" y="1227503"/>
                  </a:lnTo>
                  <a:lnTo>
                    <a:pt x="155223" y="1228434"/>
                  </a:lnTo>
                  <a:lnTo>
                    <a:pt x="157396" y="1230607"/>
                  </a:lnTo>
                  <a:lnTo>
                    <a:pt x="157396" y="1232780"/>
                  </a:lnTo>
                  <a:lnTo>
                    <a:pt x="157396" y="1234953"/>
                  </a:lnTo>
                  <a:lnTo>
                    <a:pt x="159569" y="1234953"/>
                  </a:lnTo>
                  <a:lnTo>
                    <a:pt x="159569" y="1235885"/>
                  </a:lnTo>
                  <a:lnTo>
                    <a:pt x="153360" y="1252959"/>
                  </a:lnTo>
                  <a:lnTo>
                    <a:pt x="142805" y="1265688"/>
                  </a:lnTo>
                  <a:lnTo>
                    <a:pt x="130387" y="1277174"/>
                  </a:lnTo>
                  <a:lnTo>
                    <a:pt x="116728" y="1287729"/>
                  </a:lnTo>
                  <a:lnTo>
                    <a:pt x="104310" y="1299216"/>
                  </a:lnTo>
                  <a:lnTo>
                    <a:pt x="94996" y="1314117"/>
                  </a:lnTo>
                  <a:lnTo>
                    <a:pt x="94065" y="1324672"/>
                  </a:lnTo>
                  <a:lnTo>
                    <a:pt x="94996" y="1337401"/>
                  </a:lnTo>
                  <a:lnTo>
                    <a:pt x="94996" y="1348887"/>
                  </a:lnTo>
                  <a:lnTo>
                    <a:pt x="91892" y="1357269"/>
                  </a:lnTo>
                  <a:lnTo>
                    <a:pt x="77301" y="1366893"/>
                  </a:lnTo>
                  <a:lnTo>
                    <a:pt x="62710" y="1374344"/>
                  </a:lnTo>
                  <a:lnTo>
                    <a:pt x="48119" y="1383967"/>
                  </a:lnTo>
                  <a:lnTo>
                    <a:pt x="35701" y="1394523"/>
                  </a:lnTo>
                  <a:lnTo>
                    <a:pt x="31666" y="1401973"/>
                  </a:lnTo>
                  <a:lnTo>
                    <a:pt x="24525" y="1415633"/>
                  </a:lnTo>
                  <a:lnTo>
                    <a:pt x="17385" y="1431466"/>
                  </a:lnTo>
                  <a:lnTo>
                    <a:pt x="10245" y="1450403"/>
                  </a:lnTo>
                  <a:lnTo>
                    <a:pt x="3104" y="1466236"/>
                  </a:lnTo>
                  <a:lnTo>
                    <a:pt x="0" y="1481137"/>
                  </a:lnTo>
                  <a:lnTo>
                    <a:pt x="0" y="1492623"/>
                  </a:lnTo>
                  <a:lnTo>
                    <a:pt x="3104" y="1500074"/>
                  </a:lnTo>
                  <a:lnTo>
                    <a:pt x="9313" y="1509698"/>
                  </a:lnTo>
                  <a:lnTo>
                    <a:pt x="12418" y="1518080"/>
                  </a:lnTo>
                  <a:lnTo>
                    <a:pt x="12418" y="1532981"/>
                  </a:lnTo>
                  <a:lnTo>
                    <a:pt x="10245" y="1542605"/>
                  </a:lnTo>
                  <a:lnTo>
                    <a:pt x="7140" y="1555334"/>
                  </a:lnTo>
                  <a:lnTo>
                    <a:pt x="3104" y="1570235"/>
                  </a:lnTo>
                  <a:lnTo>
                    <a:pt x="2173" y="1587309"/>
                  </a:lnTo>
                  <a:lnTo>
                    <a:pt x="5278" y="1597865"/>
                  </a:lnTo>
                  <a:lnTo>
                    <a:pt x="5278" y="1622079"/>
                  </a:lnTo>
                  <a:lnTo>
                    <a:pt x="14591" y="1633566"/>
                  </a:lnTo>
                  <a:lnTo>
                    <a:pt x="29182" y="1646294"/>
                  </a:lnTo>
                  <a:lnTo>
                    <a:pt x="45946" y="1659022"/>
                  </a:lnTo>
                  <a:lnTo>
                    <a:pt x="56501" y="1671751"/>
                  </a:lnTo>
                  <a:lnTo>
                    <a:pt x="65815" y="1695965"/>
                  </a:lnTo>
                  <a:lnTo>
                    <a:pt x="78232" y="1705589"/>
                  </a:lnTo>
                  <a:lnTo>
                    <a:pt x="92823" y="1713040"/>
                  </a:lnTo>
                  <a:lnTo>
                    <a:pt x="107414" y="1720491"/>
                  </a:lnTo>
                  <a:lnTo>
                    <a:pt x="122005" y="1727941"/>
                  </a:lnTo>
                  <a:lnTo>
                    <a:pt x="132560" y="1740670"/>
                  </a:lnTo>
                  <a:lnTo>
                    <a:pt x="139701" y="1738497"/>
                  </a:lnTo>
                  <a:lnTo>
                    <a:pt x="145910" y="1736323"/>
                  </a:lnTo>
                  <a:lnTo>
                    <a:pt x="149014" y="1733219"/>
                  </a:lnTo>
                  <a:lnTo>
                    <a:pt x="153050" y="1731046"/>
                  </a:lnTo>
                  <a:lnTo>
                    <a:pt x="161432" y="1733219"/>
                  </a:lnTo>
                  <a:lnTo>
                    <a:pt x="172918" y="1736323"/>
                  </a:lnTo>
                  <a:lnTo>
                    <a:pt x="185336" y="1736323"/>
                  </a:lnTo>
                  <a:lnTo>
                    <a:pt x="189372" y="1723595"/>
                  </a:lnTo>
                  <a:lnTo>
                    <a:pt x="224763" y="1731046"/>
                  </a:lnTo>
                  <a:lnTo>
                    <a:pt x="239354" y="1725768"/>
                  </a:lnTo>
                  <a:lnTo>
                    <a:pt x="257980" y="1718318"/>
                  </a:lnTo>
                  <a:lnTo>
                    <a:pt x="275676" y="1710867"/>
                  </a:lnTo>
                  <a:lnTo>
                    <a:pt x="290267" y="1713040"/>
                  </a:lnTo>
                  <a:lnTo>
                    <a:pt x="302685" y="1713971"/>
                  </a:lnTo>
                  <a:lnTo>
                    <a:pt x="316344" y="1716144"/>
                  </a:lnTo>
                  <a:lnTo>
                    <a:pt x="336213" y="1747810"/>
                  </a:lnTo>
                  <a:lnTo>
                    <a:pt x="343353" y="1747810"/>
                  </a:lnTo>
                  <a:lnTo>
                    <a:pt x="348631" y="1747810"/>
                  </a:lnTo>
                  <a:lnTo>
                    <a:pt x="353908" y="1745637"/>
                  </a:lnTo>
                  <a:lnTo>
                    <a:pt x="356081" y="1743464"/>
                  </a:lnTo>
                  <a:lnTo>
                    <a:pt x="360117" y="1740359"/>
                  </a:lnTo>
                  <a:lnTo>
                    <a:pt x="367257" y="1742532"/>
                  </a:lnTo>
                  <a:lnTo>
                    <a:pt x="372535" y="1742532"/>
                  </a:lnTo>
                  <a:lnTo>
                    <a:pt x="375639" y="1743464"/>
                  </a:lnTo>
                  <a:lnTo>
                    <a:pt x="379675" y="1747810"/>
                  </a:lnTo>
                  <a:lnTo>
                    <a:pt x="382780" y="1749983"/>
                  </a:lnTo>
                  <a:lnTo>
                    <a:pt x="388989" y="1753088"/>
                  </a:lnTo>
                  <a:lnTo>
                    <a:pt x="382780" y="1775440"/>
                  </a:lnTo>
                  <a:lnTo>
                    <a:pt x="377502" y="1795619"/>
                  </a:lnTo>
                  <a:lnTo>
                    <a:pt x="372224" y="1817971"/>
                  </a:lnTo>
                  <a:lnTo>
                    <a:pt x="388989" y="1835045"/>
                  </a:lnTo>
                  <a:lnTo>
                    <a:pt x="404511" y="1855224"/>
                  </a:lnTo>
                  <a:lnTo>
                    <a:pt x="421275" y="1877576"/>
                  </a:lnTo>
                  <a:lnTo>
                    <a:pt x="431830" y="1899928"/>
                  </a:lnTo>
                  <a:lnTo>
                    <a:pt x="435866" y="1917003"/>
                  </a:lnTo>
                  <a:lnTo>
                    <a:pt x="435866" y="1929731"/>
                  </a:lnTo>
                  <a:lnTo>
                    <a:pt x="438039" y="1942459"/>
                  </a:lnTo>
                  <a:lnTo>
                    <a:pt x="445179" y="1957361"/>
                  </a:lnTo>
                  <a:lnTo>
                    <a:pt x="438970" y="1972262"/>
                  </a:lnTo>
                  <a:lnTo>
                    <a:pt x="431830" y="1989337"/>
                  </a:lnTo>
                  <a:lnTo>
                    <a:pt x="421275" y="2009516"/>
                  </a:lnTo>
                  <a:lnTo>
                    <a:pt x="414135" y="2027522"/>
                  </a:lnTo>
                  <a:lnTo>
                    <a:pt x="410099" y="2048632"/>
                  </a:lnTo>
                  <a:lnTo>
                    <a:pt x="412272" y="2066638"/>
                  </a:lnTo>
                  <a:lnTo>
                    <a:pt x="419412" y="2081539"/>
                  </a:lnTo>
                  <a:lnTo>
                    <a:pt x="430899" y="2096441"/>
                  </a:lnTo>
                  <a:lnTo>
                    <a:pt x="441454" y="2113515"/>
                  </a:lnTo>
                  <a:lnTo>
                    <a:pt x="448594" y="2128416"/>
                  </a:lnTo>
                  <a:lnTo>
                    <a:pt x="448594" y="2133694"/>
                  </a:lnTo>
                  <a:lnTo>
                    <a:pt x="448594" y="2138972"/>
                  </a:lnTo>
                  <a:lnTo>
                    <a:pt x="446421" y="2143318"/>
                  </a:lnTo>
                  <a:lnTo>
                    <a:pt x="445490" y="2148595"/>
                  </a:lnTo>
                  <a:lnTo>
                    <a:pt x="445490" y="2151700"/>
                  </a:lnTo>
                  <a:lnTo>
                    <a:pt x="445490" y="2156046"/>
                  </a:lnTo>
                  <a:lnTo>
                    <a:pt x="452630" y="2159151"/>
                  </a:lnTo>
                  <a:lnTo>
                    <a:pt x="450457" y="2163497"/>
                  </a:lnTo>
                  <a:lnTo>
                    <a:pt x="448284" y="2166601"/>
                  </a:lnTo>
                  <a:lnTo>
                    <a:pt x="448284" y="2170948"/>
                  </a:lnTo>
                  <a:lnTo>
                    <a:pt x="446111" y="2176225"/>
                  </a:lnTo>
                  <a:lnTo>
                    <a:pt x="448284" y="2181503"/>
                  </a:lnTo>
                  <a:lnTo>
                    <a:pt x="450457" y="2181503"/>
                  </a:lnTo>
                  <a:lnTo>
                    <a:pt x="452630" y="2185849"/>
                  </a:lnTo>
                  <a:lnTo>
                    <a:pt x="455734" y="2186780"/>
                  </a:lnTo>
                  <a:lnTo>
                    <a:pt x="459770" y="2191127"/>
                  </a:lnTo>
                  <a:lnTo>
                    <a:pt x="459770" y="2193300"/>
                  </a:lnTo>
                  <a:lnTo>
                    <a:pt x="455734" y="2206028"/>
                  </a:lnTo>
                  <a:lnTo>
                    <a:pt x="465048" y="2224034"/>
                  </a:lnTo>
                  <a:lnTo>
                    <a:pt x="479639" y="2242971"/>
                  </a:lnTo>
                  <a:lnTo>
                    <a:pt x="494230" y="2260046"/>
                  </a:lnTo>
                  <a:lnTo>
                    <a:pt x="504785" y="2278051"/>
                  </a:lnTo>
                  <a:lnTo>
                    <a:pt x="506958" y="2290780"/>
                  </a:lnTo>
                  <a:lnTo>
                    <a:pt x="506958" y="2303508"/>
                  </a:lnTo>
                  <a:lnTo>
                    <a:pt x="506958" y="2314994"/>
                  </a:lnTo>
                  <a:lnTo>
                    <a:pt x="509131" y="2324618"/>
                  </a:lnTo>
                  <a:lnTo>
                    <a:pt x="512236" y="2327723"/>
                  </a:lnTo>
                  <a:lnTo>
                    <a:pt x="516271" y="2333000"/>
                  </a:lnTo>
                  <a:lnTo>
                    <a:pt x="519376" y="2335173"/>
                  </a:lnTo>
                  <a:lnTo>
                    <a:pt x="523411" y="2339520"/>
                  </a:lnTo>
                  <a:lnTo>
                    <a:pt x="528689" y="2342624"/>
                  </a:lnTo>
                  <a:lnTo>
                    <a:pt x="553835" y="2337347"/>
                  </a:lnTo>
                  <a:lnTo>
                    <a:pt x="582086" y="2332069"/>
                  </a:lnTo>
                  <a:lnTo>
                    <a:pt x="609095" y="2324618"/>
                  </a:lnTo>
                  <a:lnTo>
                    <a:pt x="636103" y="2317168"/>
                  </a:lnTo>
                  <a:lnTo>
                    <a:pt x="657834" y="2303508"/>
                  </a:lnTo>
                  <a:lnTo>
                    <a:pt x="675530" y="2287675"/>
                  </a:lnTo>
                  <a:lnTo>
                    <a:pt x="684843" y="2270601"/>
                  </a:lnTo>
                  <a:lnTo>
                    <a:pt x="691984" y="2253526"/>
                  </a:lnTo>
                  <a:lnTo>
                    <a:pt x="715888" y="2233347"/>
                  </a:lnTo>
                  <a:lnTo>
                    <a:pt x="718992" y="2218446"/>
                  </a:lnTo>
                  <a:lnTo>
                    <a:pt x="721165" y="2203544"/>
                  </a:lnTo>
                  <a:lnTo>
                    <a:pt x="723339" y="2188643"/>
                  </a:lnTo>
                  <a:lnTo>
                    <a:pt x="728616" y="2175915"/>
                  </a:lnTo>
                  <a:lnTo>
                    <a:pt x="748485" y="2171568"/>
                  </a:lnTo>
                  <a:lnTo>
                    <a:pt x="752520" y="2168464"/>
                  </a:lnTo>
                  <a:lnTo>
                    <a:pt x="753452" y="2164118"/>
                  </a:lnTo>
                  <a:lnTo>
                    <a:pt x="757488" y="2161013"/>
                  </a:lnTo>
                  <a:lnTo>
                    <a:pt x="759661" y="2158840"/>
                  </a:lnTo>
                  <a:lnTo>
                    <a:pt x="762765" y="2155736"/>
                  </a:lnTo>
                  <a:lnTo>
                    <a:pt x="768043" y="2151390"/>
                  </a:lnTo>
                  <a:lnTo>
                    <a:pt x="764938" y="2131211"/>
                  </a:lnTo>
                  <a:lnTo>
                    <a:pt x="757798" y="2114136"/>
                  </a:lnTo>
                  <a:lnTo>
                    <a:pt x="748485" y="2103581"/>
                  </a:lnTo>
                  <a:lnTo>
                    <a:pt x="757798" y="2084644"/>
                  </a:lnTo>
                  <a:lnTo>
                    <a:pt x="772389" y="2071915"/>
                  </a:lnTo>
                  <a:lnTo>
                    <a:pt x="790084" y="2062291"/>
                  </a:lnTo>
                  <a:lnTo>
                    <a:pt x="808711" y="2053909"/>
                  </a:lnTo>
                  <a:lnTo>
                    <a:pt x="824234" y="2042423"/>
                  </a:lnTo>
                  <a:lnTo>
                    <a:pt x="835720" y="2019140"/>
                  </a:lnTo>
                  <a:lnTo>
                    <a:pt x="837893" y="1996787"/>
                  </a:lnTo>
                  <a:lnTo>
                    <a:pt x="831684" y="1974435"/>
                  </a:lnTo>
                  <a:lnTo>
                    <a:pt x="824544" y="1952083"/>
                  </a:lnTo>
                  <a:lnTo>
                    <a:pt x="817404" y="1931904"/>
                  </a:lnTo>
                  <a:lnTo>
                    <a:pt x="810263" y="1909552"/>
                  </a:lnTo>
                  <a:lnTo>
                    <a:pt x="807159" y="1887200"/>
                  </a:lnTo>
                  <a:lnTo>
                    <a:pt x="812437" y="1862985"/>
                  </a:lnTo>
                  <a:lnTo>
                    <a:pt x="827027" y="1837529"/>
                  </a:lnTo>
                  <a:lnTo>
                    <a:pt x="845654" y="1815177"/>
                  </a:lnTo>
                  <a:lnTo>
                    <a:pt x="867385" y="1794066"/>
                  </a:lnTo>
                  <a:lnTo>
                    <a:pt x="890358" y="1776060"/>
                  </a:lnTo>
                  <a:lnTo>
                    <a:pt x="912090" y="1757123"/>
                  </a:lnTo>
                  <a:lnTo>
                    <a:pt x="931958" y="1736944"/>
                  </a:lnTo>
                  <a:lnTo>
                    <a:pt x="945618" y="1718938"/>
                  </a:lnTo>
                  <a:lnTo>
                    <a:pt x="958036" y="1696586"/>
                  </a:lnTo>
                  <a:lnTo>
                    <a:pt x="968591" y="1674234"/>
                  </a:lnTo>
                  <a:lnTo>
                    <a:pt x="975731" y="1655297"/>
                  </a:lnTo>
                  <a:lnTo>
                    <a:pt x="979767" y="1642569"/>
                  </a:lnTo>
                  <a:lnTo>
                    <a:pt x="979767" y="1631393"/>
                  </a:lnTo>
                  <a:lnTo>
                    <a:pt x="985044" y="1621769"/>
                  </a:lnTo>
                  <a:lnTo>
                    <a:pt x="985044" y="1618665"/>
                  </a:lnTo>
                  <a:lnTo>
                    <a:pt x="963313" y="1621769"/>
                  </a:lnTo>
                  <a:lnTo>
                    <a:pt x="939409" y="1627046"/>
                  </a:lnTo>
                  <a:lnTo>
                    <a:pt x="914263" y="1633255"/>
                  </a:lnTo>
                  <a:lnTo>
                    <a:pt x="895636" y="1641637"/>
                  </a:lnTo>
                  <a:lnTo>
                    <a:pt x="880114" y="1640706"/>
                  </a:lnTo>
                  <a:lnTo>
                    <a:pt x="874836" y="1634497"/>
                  </a:lnTo>
                  <a:lnTo>
                    <a:pt x="872663" y="1629220"/>
                  </a:lnTo>
                  <a:lnTo>
                    <a:pt x="872663" y="1623942"/>
                  </a:lnTo>
                  <a:lnTo>
                    <a:pt x="872663" y="1616491"/>
                  </a:lnTo>
                  <a:lnTo>
                    <a:pt x="868627" y="1611214"/>
                  </a:lnTo>
                  <a:lnTo>
                    <a:pt x="854036" y="1599727"/>
                  </a:lnTo>
                  <a:lnTo>
                    <a:pt x="836341" y="1589172"/>
                  </a:lnTo>
                  <a:lnTo>
                    <a:pt x="819577" y="1577686"/>
                  </a:lnTo>
                  <a:lnTo>
                    <a:pt x="809022" y="1564957"/>
                  </a:lnTo>
                  <a:lnTo>
                    <a:pt x="804986" y="1553471"/>
                  </a:lnTo>
                  <a:lnTo>
                    <a:pt x="802813" y="1545089"/>
                  </a:lnTo>
                  <a:lnTo>
                    <a:pt x="799708" y="1533602"/>
                  </a:lnTo>
                  <a:lnTo>
                    <a:pt x="797535" y="1530498"/>
                  </a:lnTo>
                  <a:lnTo>
                    <a:pt x="792258" y="1526152"/>
                  </a:lnTo>
                  <a:lnTo>
                    <a:pt x="786980" y="1523047"/>
                  </a:lnTo>
                  <a:lnTo>
                    <a:pt x="782944" y="1517770"/>
                  </a:lnTo>
                  <a:lnTo>
                    <a:pt x="779840" y="1513423"/>
                  </a:lnTo>
                  <a:lnTo>
                    <a:pt x="779840" y="1476480"/>
                  </a:lnTo>
                  <a:lnTo>
                    <a:pt x="777667" y="1471203"/>
                  </a:lnTo>
                  <a:lnTo>
                    <a:pt x="772389" y="1466856"/>
                  </a:lnTo>
                  <a:lnTo>
                    <a:pt x="768353" y="1463752"/>
                  </a:lnTo>
                  <a:lnTo>
                    <a:pt x="763076" y="1459406"/>
                  </a:lnTo>
                  <a:lnTo>
                    <a:pt x="759971" y="1456301"/>
                  </a:lnTo>
                  <a:lnTo>
                    <a:pt x="750658" y="1436122"/>
                  </a:lnTo>
                  <a:lnTo>
                    <a:pt x="743518" y="1415943"/>
                  </a:lnTo>
                  <a:lnTo>
                    <a:pt x="736377" y="1393591"/>
                  </a:lnTo>
                  <a:lnTo>
                    <a:pt x="724891" y="1374654"/>
                  </a:lnTo>
                  <a:lnTo>
                    <a:pt x="712473" y="1357580"/>
                  </a:lnTo>
                  <a:lnTo>
                    <a:pt x="712473" y="1350129"/>
                  </a:lnTo>
                  <a:lnTo>
                    <a:pt x="716509" y="1350129"/>
                  </a:lnTo>
                  <a:lnTo>
                    <a:pt x="719613" y="1357580"/>
                  </a:lnTo>
                  <a:lnTo>
                    <a:pt x="723649" y="1363788"/>
                  </a:lnTo>
                  <a:lnTo>
                    <a:pt x="726753" y="1366893"/>
                  </a:lnTo>
                  <a:lnTo>
                    <a:pt x="730789" y="1369066"/>
                  </a:lnTo>
                  <a:lnTo>
                    <a:pt x="733894" y="1371239"/>
                  </a:lnTo>
                  <a:lnTo>
                    <a:pt x="737930" y="1372170"/>
                  </a:lnTo>
                  <a:lnTo>
                    <a:pt x="738861" y="1376517"/>
                  </a:lnTo>
                  <a:lnTo>
                    <a:pt x="745070" y="1378690"/>
                  </a:lnTo>
                  <a:lnTo>
                    <a:pt x="755625" y="1386141"/>
                  </a:lnTo>
                  <a:lnTo>
                    <a:pt x="762765" y="1396696"/>
                  </a:lnTo>
                  <a:lnTo>
                    <a:pt x="768043" y="1409424"/>
                  </a:lnTo>
                  <a:lnTo>
                    <a:pt x="774252" y="1423084"/>
                  </a:lnTo>
                  <a:lnTo>
                    <a:pt x="779529" y="1435812"/>
                  </a:lnTo>
                  <a:lnTo>
                    <a:pt x="799398" y="1448540"/>
                  </a:lnTo>
                  <a:lnTo>
                    <a:pt x="804675" y="1459095"/>
                  </a:lnTo>
                  <a:lnTo>
                    <a:pt x="806848" y="1472755"/>
                  </a:lnTo>
                  <a:lnTo>
                    <a:pt x="809022" y="1485483"/>
                  </a:lnTo>
                  <a:lnTo>
                    <a:pt x="812126" y="1496038"/>
                  </a:lnTo>
                  <a:lnTo>
                    <a:pt x="824544" y="1510940"/>
                  </a:lnTo>
                  <a:lnTo>
                    <a:pt x="838204" y="1525841"/>
                  </a:lnTo>
                  <a:lnTo>
                    <a:pt x="850621" y="1542916"/>
                  </a:lnTo>
                  <a:lnTo>
                    <a:pt x="859935" y="1560922"/>
                  </a:lnTo>
                  <a:lnTo>
                    <a:pt x="860866" y="1572408"/>
                  </a:lnTo>
                  <a:lnTo>
                    <a:pt x="860866" y="1582963"/>
                  </a:lnTo>
                  <a:lnTo>
                    <a:pt x="863039" y="1594450"/>
                  </a:lnTo>
                  <a:lnTo>
                    <a:pt x="868317" y="1605005"/>
                  </a:lnTo>
                  <a:lnTo>
                    <a:pt x="870490" y="1609351"/>
                  </a:lnTo>
                  <a:lnTo>
                    <a:pt x="872663" y="1611524"/>
                  </a:lnTo>
                  <a:lnTo>
                    <a:pt x="874836" y="1612456"/>
                  </a:lnTo>
                  <a:lnTo>
                    <a:pt x="875767" y="1612456"/>
                  </a:lnTo>
                  <a:lnTo>
                    <a:pt x="879803" y="1614629"/>
                  </a:lnTo>
                  <a:lnTo>
                    <a:pt x="889117" y="1614629"/>
                  </a:lnTo>
                  <a:lnTo>
                    <a:pt x="901534" y="1611524"/>
                  </a:lnTo>
                  <a:lnTo>
                    <a:pt x="913952" y="1604074"/>
                  </a:lnTo>
                  <a:lnTo>
                    <a:pt x="928543" y="1597865"/>
                  </a:lnTo>
                  <a:lnTo>
                    <a:pt x="946239" y="1592587"/>
                  </a:lnTo>
                  <a:lnTo>
                    <a:pt x="963003" y="1589483"/>
                  </a:lnTo>
                  <a:lnTo>
                    <a:pt x="979767" y="1582032"/>
                  </a:lnTo>
                  <a:lnTo>
                    <a:pt x="992185" y="1572408"/>
                  </a:lnTo>
                  <a:lnTo>
                    <a:pt x="1002740" y="1560922"/>
                  </a:lnTo>
                  <a:lnTo>
                    <a:pt x="1016399" y="1553471"/>
                  </a:lnTo>
                  <a:lnTo>
                    <a:pt x="1039372" y="1553471"/>
                  </a:lnTo>
                  <a:lnTo>
                    <a:pt x="1039372" y="1544468"/>
                  </a:lnTo>
                  <a:lnTo>
                    <a:pt x="1057999" y="1531740"/>
                  </a:lnTo>
                  <a:lnTo>
                    <a:pt x="1075694" y="1520253"/>
                  </a:lnTo>
                  <a:lnTo>
                    <a:pt x="1075694" y="1500074"/>
                  </a:lnTo>
                  <a:lnTo>
                    <a:pt x="1089354" y="1494797"/>
                  </a:lnTo>
                  <a:lnTo>
                    <a:pt x="1095563" y="1487346"/>
                  </a:lnTo>
                  <a:lnTo>
                    <a:pt x="1101772" y="1477722"/>
                  </a:lnTo>
                  <a:lnTo>
                    <a:pt x="1108912" y="1468098"/>
                  </a:lnTo>
                  <a:lnTo>
                    <a:pt x="1087181" y="1450092"/>
                  </a:lnTo>
                  <a:lnTo>
                    <a:pt x="1060172" y="1435191"/>
                  </a:lnTo>
                  <a:lnTo>
                    <a:pt x="1057999" y="1420290"/>
                  </a:lnTo>
                  <a:lnTo>
                    <a:pt x="1055826" y="1401352"/>
                  </a:lnTo>
                  <a:lnTo>
                    <a:pt x="1035958" y="1416254"/>
                  </a:lnTo>
                  <a:lnTo>
                    <a:pt x="1019193" y="1435191"/>
                  </a:lnTo>
                  <a:lnTo>
                    <a:pt x="1008638" y="1435191"/>
                  </a:lnTo>
                  <a:lnTo>
                    <a:pt x="999325" y="1437364"/>
                  </a:lnTo>
                  <a:lnTo>
                    <a:pt x="992185" y="1438295"/>
                  </a:lnTo>
                  <a:lnTo>
                    <a:pt x="990011" y="1433018"/>
                  </a:lnTo>
                  <a:lnTo>
                    <a:pt x="989080" y="1427740"/>
                  </a:lnTo>
                  <a:lnTo>
                    <a:pt x="989080" y="1422463"/>
                  </a:lnTo>
                  <a:lnTo>
                    <a:pt x="986907" y="1416254"/>
                  </a:lnTo>
                  <a:lnTo>
                    <a:pt x="984734" y="1410976"/>
                  </a:lnTo>
                  <a:lnTo>
                    <a:pt x="979456" y="1408803"/>
                  </a:lnTo>
                  <a:lnTo>
                    <a:pt x="977283" y="1408803"/>
                  </a:lnTo>
                  <a:lnTo>
                    <a:pt x="975110" y="1408803"/>
                  </a:lnTo>
                  <a:lnTo>
                    <a:pt x="975110" y="1410976"/>
                  </a:lnTo>
                  <a:lnTo>
                    <a:pt x="974179" y="1413149"/>
                  </a:lnTo>
                  <a:lnTo>
                    <a:pt x="972006" y="1418427"/>
                  </a:lnTo>
                  <a:lnTo>
                    <a:pt x="964865" y="1407872"/>
                  </a:lnTo>
                  <a:lnTo>
                    <a:pt x="957725" y="1392970"/>
                  </a:lnTo>
                  <a:lnTo>
                    <a:pt x="948412" y="1375896"/>
                  </a:lnTo>
                  <a:lnTo>
                    <a:pt x="943134" y="1358821"/>
                  </a:lnTo>
                  <a:lnTo>
                    <a:pt x="939098" y="1343920"/>
                  </a:lnTo>
                  <a:lnTo>
                    <a:pt x="946239" y="1343920"/>
                  </a:lnTo>
                  <a:lnTo>
                    <a:pt x="950274" y="1343920"/>
                  </a:lnTo>
                  <a:lnTo>
                    <a:pt x="952448" y="1343920"/>
                  </a:lnTo>
                  <a:lnTo>
                    <a:pt x="953379" y="1343920"/>
                  </a:lnTo>
                  <a:lnTo>
                    <a:pt x="955552" y="1343920"/>
                  </a:lnTo>
                  <a:lnTo>
                    <a:pt x="967039" y="1353544"/>
                  </a:lnTo>
                  <a:lnTo>
                    <a:pt x="972316" y="1363167"/>
                  </a:lnTo>
                  <a:lnTo>
                    <a:pt x="975421" y="1373723"/>
                  </a:lnTo>
                  <a:lnTo>
                    <a:pt x="984734" y="1381173"/>
                  </a:lnTo>
                  <a:lnTo>
                    <a:pt x="997152" y="1388624"/>
                  </a:lnTo>
                  <a:lnTo>
                    <a:pt x="1008638" y="1393902"/>
                  </a:lnTo>
                  <a:lnTo>
                    <a:pt x="1019193" y="1401352"/>
                  </a:lnTo>
                  <a:lnTo>
                    <a:pt x="1031611" y="1401352"/>
                  </a:lnTo>
                  <a:lnTo>
                    <a:pt x="1040925" y="1400421"/>
                  </a:lnTo>
                  <a:lnTo>
                    <a:pt x="1048065" y="1398248"/>
                  </a:lnTo>
                  <a:lnTo>
                    <a:pt x="1059551" y="1393902"/>
                  </a:lnTo>
                  <a:lnTo>
                    <a:pt x="1066692" y="1407561"/>
                  </a:lnTo>
                  <a:lnTo>
                    <a:pt x="1071969" y="1418116"/>
                  </a:lnTo>
                  <a:lnTo>
                    <a:pt x="1102082" y="1420290"/>
                  </a:lnTo>
                  <a:lnTo>
                    <a:pt x="1133438" y="1422463"/>
                  </a:lnTo>
                  <a:lnTo>
                    <a:pt x="1164793" y="1422463"/>
                  </a:lnTo>
                  <a:lnTo>
                    <a:pt x="1194906" y="1418116"/>
                  </a:lnTo>
                  <a:lnTo>
                    <a:pt x="1206392" y="1429603"/>
                  </a:lnTo>
                  <a:lnTo>
                    <a:pt x="1218810" y="1437985"/>
                  </a:lnTo>
                  <a:lnTo>
                    <a:pt x="1231228" y="1447609"/>
                  </a:lnTo>
                  <a:lnTo>
                    <a:pt x="1238368" y="1458164"/>
                  </a:lnTo>
                  <a:lnTo>
                    <a:pt x="1235264" y="1471824"/>
                  </a:lnTo>
                  <a:lnTo>
                    <a:pt x="1238368" y="1474928"/>
                  </a:lnTo>
                  <a:lnTo>
                    <a:pt x="1242404" y="1479274"/>
                  </a:lnTo>
                  <a:lnTo>
                    <a:pt x="1247681" y="1482379"/>
                  </a:lnTo>
                  <a:lnTo>
                    <a:pt x="1251717" y="1486725"/>
                  </a:lnTo>
                  <a:lnTo>
                    <a:pt x="1262273" y="1487656"/>
                  </a:lnTo>
                  <a:lnTo>
                    <a:pt x="1271586" y="1487656"/>
                  </a:lnTo>
                  <a:lnTo>
                    <a:pt x="1284004" y="1486725"/>
                  </a:lnTo>
                  <a:lnTo>
                    <a:pt x="1288039" y="1524910"/>
                  </a:lnTo>
                  <a:lnTo>
                    <a:pt x="1296422" y="1556575"/>
                  </a:lnTo>
                  <a:lnTo>
                    <a:pt x="1308840" y="1586068"/>
                  </a:lnTo>
                  <a:lnTo>
                    <a:pt x="1327466" y="1613697"/>
                  </a:lnTo>
                  <a:lnTo>
                    <a:pt x="1327466" y="1615870"/>
                  </a:lnTo>
                  <a:lnTo>
                    <a:pt x="1325293" y="1618044"/>
                  </a:lnTo>
                  <a:lnTo>
                    <a:pt x="1323120" y="1621148"/>
                  </a:lnTo>
                  <a:lnTo>
                    <a:pt x="1322188" y="1625494"/>
                  </a:lnTo>
                  <a:lnTo>
                    <a:pt x="1323120" y="1628599"/>
                  </a:lnTo>
                  <a:lnTo>
                    <a:pt x="1329329" y="1645673"/>
                  </a:lnTo>
                  <a:lnTo>
                    <a:pt x="1339884" y="1665852"/>
                  </a:lnTo>
                  <a:lnTo>
                    <a:pt x="1351370" y="1678581"/>
                  </a:lnTo>
                  <a:lnTo>
                    <a:pt x="1352302" y="1680754"/>
                  </a:lnTo>
                  <a:lnTo>
                    <a:pt x="1354475" y="1680754"/>
                  </a:lnTo>
                  <a:lnTo>
                    <a:pt x="1356648" y="1682927"/>
                  </a:lnTo>
                  <a:lnTo>
                    <a:pt x="1358821" y="1682927"/>
                  </a:lnTo>
                  <a:lnTo>
                    <a:pt x="1378690" y="1658712"/>
                  </a:lnTo>
                  <a:lnTo>
                    <a:pt x="1391108" y="1633255"/>
                  </a:lnTo>
                  <a:lnTo>
                    <a:pt x="1400421" y="1601590"/>
                  </a:lnTo>
                  <a:lnTo>
                    <a:pt x="1403525" y="1564647"/>
                  </a:lnTo>
                  <a:lnTo>
                    <a:pt x="1415943" y="1557196"/>
                  </a:lnTo>
                  <a:lnTo>
                    <a:pt x="1425257" y="1547572"/>
                  </a:lnTo>
                  <a:lnTo>
                    <a:pt x="1434570" y="1540122"/>
                  </a:lnTo>
                  <a:lnTo>
                    <a:pt x="1451334" y="1540122"/>
                  </a:lnTo>
                  <a:lnTo>
                    <a:pt x="1463752" y="1507214"/>
                  </a:lnTo>
                  <a:lnTo>
                    <a:pt x="1470892" y="1501937"/>
                  </a:lnTo>
                  <a:lnTo>
                    <a:pt x="1478032" y="1499764"/>
                  </a:lnTo>
                  <a:lnTo>
                    <a:pt x="1485172" y="1499764"/>
                  </a:lnTo>
                  <a:lnTo>
                    <a:pt x="1488277" y="1497591"/>
                  </a:lnTo>
                  <a:lnTo>
                    <a:pt x="1493555" y="1490140"/>
                  </a:lnTo>
                  <a:lnTo>
                    <a:pt x="1497590" y="1475239"/>
                  </a:lnTo>
                  <a:lnTo>
                    <a:pt x="1512181" y="1475239"/>
                  </a:lnTo>
                  <a:lnTo>
                    <a:pt x="1526772" y="1477412"/>
                  </a:lnTo>
                  <a:lnTo>
                    <a:pt x="1543536" y="1475239"/>
                  </a:lnTo>
                  <a:lnTo>
                    <a:pt x="1544468" y="1473065"/>
                  </a:lnTo>
                  <a:lnTo>
                    <a:pt x="1546641" y="1472134"/>
                  </a:lnTo>
                  <a:lnTo>
                    <a:pt x="1548814" y="1467788"/>
                  </a:lnTo>
                  <a:lnTo>
                    <a:pt x="1550987" y="1465615"/>
                  </a:lnTo>
                  <a:lnTo>
                    <a:pt x="1554092" y="1462510"/>
                  </a:lnTo>
                  <a:lnTo>
                    <a:pt x="1565578" y="1480516"/>
                  </a:lnTo>
                  <a:lnTo>
                    <a:pt x="1573960" y="1495418"/>
                  </a:lnTo>
                  <a:lnTo>
                    <a:pt x="1585447" y="1509077"/>
                  </a:lnTo>
                  <a:lnTo>
                    <a:pt x="1592587" y="1523979"/>
                  </a:lnTo>
                  <a:lnTo>
                    <a:pt x="1597864" y="1541984"/>
                  </a:lnTo>
                  <a:lnTo>
                    <a:pt x="1597864" y="1564337"/>
                  </a:lnTo>
                  <a:lnTo>
                    <a:pt x="1600037" y="1566509"/>
                  </a:lnTo>
                  <a:lnTo>
                    <a:pt x="1600969" y="1566509"/>
                  </a:lnTo>
                  <a:lnTo>
                    <a:pt x="1600969" y="1567441"/>
                  </a:lnTo>
                  <a:lnTo>
                    <a:pt x="1603142" y="1567441"/>
                  </a:lnTo>
                  <a:lnTo>
                    <a:pt x="1610282" y="1567441"/>
                  </a:lnTo>
                  <a:lnTo>
                    <a:pt x="1617422" y="1566509"/>
                  </a:lnTo>
                  <a:lnTo>
                    <a:pt x="1621458" y="1564337"/>
                  </a:lnTo>
                  <a:lnTo>
                    <a:pt x="1626736" y="1559990"/>
                  </a:lnTo>
                  <a:lnTo>
                    <a:pt x="1629840" y="1556886"/>
                  </a:lnTo>
                  <a:lnTo>
                    <a:pt x="1641327" y="1569614"/>
                  </a:lnTo>
                  <a:lnTo>
                    <a:pt x="1648467" y="1586688"/>
                  </a:lnTo>
                  <a:lnTo>
                    <a:pt x="1650640" y="1606867"/>
                  </a:lnTo>
                  <a:lnTo>
                    <a:pt x="1650640" y="1629220"/>
                  </a:lnTo>
                  <a:lnTo>
                    <a:pt x="1650640" y="1649399"/>
                  </a:lnTo>
                  <a:lnTo>
                    <a:pt x="1650640" y="1668336"/>
                  </a:lnTo>
                  <a:lnTo>
                    <a:pt x="1653745" y="1683237"/>
                  </a:lnTo>
                  <a:lnTo>
                    <a:pt x="1653745" y="1686342"/>
                  </a:lnTo>
                  <a:lnTo>
                    <a:pt x="1663058" y="1683237"/>
                  </a:lnTo>
                  <a:lnTo>
                    <a:pt x="1663058" y="1686342"/>
                  </a:lnTo>
                  <a:lnTo>
                    <a:pt x="1672371" y="1699070"/>
                  </a:lnTo>
                  <a:lnTo>
                    <a:pt x="1677649" y="1713971"/>
                  </a:lnTo>
                  <a:lnTo>
                    <a:pt x="1682927" y="1728873"/>
                  </a:lnTo>
                  <a:lnTo>
                    <a:pt x="1686962" y="1745947"/>
                  </a:lnTo>
                  <a:lnTo>
                    <a:pt x="1693171" y="1760849"/>
                  </a:lnTo>
                  <a:lnTo>
                    <a:pt x="1702485" y="1768299"/>
                  </a:lnTo>
                  <a:lnTo>
                    <a:pt x="1704658" y="1770472"/>
                  </a:lnTo>
                  <a:lnTo>
                    <a:pt x="1715213" y="1775750"/>
                  </a:lnTo>
                  <a:lnTo>
                    <a:pt x="1726699" y="1785374"/>
                  </a:lnTo>
                  <a:lnTo>
                    <a:pt x="1737255" y="1785374"/>
                  </a:lnTo>
                  <a:lnTo>
                    <a:pt x="1736323" y="1758986"/>
                  </a:lnTo>
                  <a:lnTo>
                    <a:pt x="1729183" y="1733529"/>
                  </a:lnTo>
                  <a:lnTo>
                    <a:pt x="1717696" y="1711177"/>
                  </a:lnTo>
                  <a:lnTo>
                    <a:pt x="1703106" y="1696276"/>
                  </a:lnTo>
                  <a:lnTo>
                    <a:pt x="1700001" y="1694103"/>
                  </a:lnTo>
                  <a:lnTo>
                    <a:pt x="1695965" y="1694103"/>
                  </a:lnTo>
                  <a:lnTo>
                    <a:pt x="1692861" y="1694103"/>
                  </a:lnTo>
                  <a:lnTo>
                    <a:pt x="1688825" y="1694103"/>
                  </a:lnTo>
                  <a:lnTo>
                    <a:pt x="1687894" y="1691930"/>
                  </a:lnTo>
                  <a:lnTo>
                    <a:pt x="1681685" y="1681374"/>
                  </a:lnTo>
                  <a:lnTo>
                    <a:pt x="1680753" y="1671751"/>
                  </a:lnTo>
                  <a:lnTo>
                    <a:pt x="1676718" y="1664300"/>
                  </a:lnTo>
                  <a:lnTo>
                    <a:pt x="1667404" y="1659022"/>
                  </a:lnTo>
                  <a:lnTo>
                    <a:pt x="1676718" y="1634808"/>
                  </a:lnTo>
                  <a:lnTo>
                    <a:pt x="1683858" y="1605315"/>
                  </a:lnTo>
                  <a:lnTo>
                    <a:pt x="1700622" y="1618975"/>
                  </a:lnTo>
                  <a:lnTo>
                    <a:pt x="1716144" y="1631703"/>
                  </a:lnTo>
                  <a:lnTo>
                    <a:pt x="1730735" y="1644431"/>
                  </a:lnTo>
                  <a:lnTo>
                    <a:pt x="1742222" y="1659333"/>
                  </a:lnTo>
                  <a:lnTo>
                    <a:pt x="1747499" y="1679512"/>
                  </a:lnTo>
                  <a:lnTo>
                    <a:pt x="1754640" y="1679512"/>
                  </a:lnTo>
                  <a:lnTo>
                    <a:pt x="1815176" y="1629841"/>
                  </a:lnTo>
                  <a:lnTo>
                    <a:pt x="1813003" y="1600348"/>
                  </a:lnTo>
                  <a:lnTo>
                    <a:pt x="1807726" y="1576133"/>
                  </a:lnTo>
                  <a:lnTo>
                    <a:pt x="1796239" y="1558128"/>
                  </a:lnTo>
                  <a:lnTo>
                    <a:pt x="1783822" y="1541053"/>
                  </a:lnTo>
                  <a:lnTo>
                    <a:pt x="1767057" y="1525220"/>
                  </a:lnTo>
                  <a:lnTo>
                    <a:pt x="1769230" y="1510319"/>
                  </a:lnTo>
                  <a:lnTo>
                    <a:pt x="1774508" y="1500695"/>
                  </a:lnTo>
                  <a:lnTo>
                    <a:pt x="1780717" y="1495418"/>
                  </a:lnTo>
                  <a:lnTo>
                    <a:pt x="1787857" y="1489209"/>
                  </a:lnTo>
                  <a:lnTo>
                    <a:pt x="1794066" y="1480827"/>
                  </a:lnTo>
                  <a:lnTo>
                    <a:pt x="1800275" y="1480827"/>
                  </a:lnTo>
                  <a:lnTo>
                    <a:pt x="1805553" y="1481758"/>
                  </a:lnTo>
                  <a:lnTo>
                    <a:pt x="1807726" y="1481758"/>
                  </a:lnTo>
                  <a:lnTo>
                    <a:pt x="1810830" y="1483931"/>
                  </a:lnTo>
                  <a:lnTo>
                    <a:pt x="1813003" y="1488277"/>
                  </a:lnTo>
                  <a:lnTo>
                    <a:pt x="1816108" y="1493555"/>
                  </a:lnTo>
                  <a:lnTo>
                    <a:pt x="1818281" y="1496659"/>
                  </a:lnTo>
                  <a:lnTo>
                    <a:pt x="1816108" y="1501006"/>
                  </a:lnTo>
                  <a:lnTo>
                    <a:pt x="1815176" y="1504110"/>
                  </a:lnTo>
                  <a:lnTo>
                    <a:pt x="1811141" y="1506283"/>
                  </a:lnTo>
                  <a:lnTo>
                    <a:pt x="1808036" y="1506283"/>
                  </a:lnTo>
                  <a:lnTo>
                    <a:pt x="1804000" y="1508456"/>
                  </a:lnTo>
                  <a:lnTo>
                    <a:pt x="1804000" y="1518080"/>
                  </a:lnTo>
                  <a:lnTo>
                    <a:pt x="1804000" y="1523358"/>
                  </a:lnTo>
                  <a:lnTo>
                    <a:pt x="1806173" y="1528635"/>
                  </a:lnTo>
                  <a:lnTo>
                    <a:pt x="1808346" y="1533913"/>
                  </a:lnTo>
                  <a:lnTo>
                    <a:pt x="1811451" y="1532981"/>
                  </a:lnTo>
                  <a:lnTo>
                    <a:pt x="1813624" y="1532981"/>
                  </a:lnTo>
                  <a:lnTo>
                    <a:pt x="1815797" y="1532981"/>
                  </a:lnTo>
                  <a:lnTo>
                    <a:pt x="1816729" y="1530808"/>
                  </a:lnTo>
                  <a:lnTo>
                    <a:pt x="1818902" y="1530808"/>
                  </a:lnTo>
                  <a:lnTo>
                    <a:pt x="1826042" y="1526462"/>
                  </a:lnTo>
                  <a:lnTo>
                    <a:pt x="1830078" y="1523358"/>
                  </a:lnTo>
                  <a:lnTo>
                    <a:pt x="1831009" y="1521184"/>
                  </a:lnTo>
                  <a:lnTo>
                    <a:pt x="1835045" y="1518080"/>
                  </a:lnTo>
                  <a:lnTo>
                    <a:pt x="1838150" y="1513734"/>
                  </a:lnTo>
                  <a:lnTo>
                    <a:pt x="1837218" y="1508456"/>
                  </a:lnTo>
                  <a:lnTo>
                    <a:pt x="1837218" y="1503179"/>
                  </a:lnTo>
                  <a:lnTo>
                    <a:pt x="1835045" y="1501006"/>
                  </a:lnTo>
                  <a:lnTo>
                    <a:pt x="1835045" y="1498832"/>
                  </a:lnTo>
                  <a:lnTo>
                    <a:pt x="1835045" y="1495728"/>
                  </a:lnTo>
                  <a:lnTo>
                    <a:pt x="1835045" y="1491382"/>
                  </a:lnTo>
                  <a:lnTo>
                    <a:pt x="1835045" y="1483931"/>
                  </a:lnTo>
                  <a:lnTo>
                    <a:pt x="1862054" y="1478653"/>
                  </a:lnTo>
                  <a:lnTo>
                    <a:pt x="1891236" y="1469030"/>
                  </a:lnTo>
                  <a:lnTo>
                    <a:pt x="1916382" y="1458474"/>
                  </a:lnTo>
                  <a:lnTo>
                    <a:pt x="1940286" y="1443573"/>
                  </a:lnTo>
                  <a:lnTo>
                    <a:pt x="1958913" y="1423394"/>
                  </a:lnTo>
                  <a:lnTo>
                    <a:pt x="1967295" y="1408493"/>
                  </a:lnTo>
                  <a:lnTo>
                    <a:pt x="1974435" y="1394833"/>
                  </a:lnTo>
                  <a:lnTo>
                    <a:pt x="1981575" y="1379932"/>
                  </a:lnTo>
                  <a:lnTo>
                    <a:pt x="1993993" y="1371550"/>
                  </a:lnTo>
                  <a:lnTo>
                    <a:pt x="1993993" y="1351992"/>
                  </a:lnTo>
                  <a:lnTo>
                    <a:pt x="1993062" y="1329639"/>
                  </a:lnTo>
                  <a:lnTo>
                    <a:pt x="1989026" y="1309460"/>
                  </a:lnTo>
                  <a:lnTo>
                    <a:pt x="1981886" y="1289281"/>
                  </a:lnTo>
                  <a:lnTo>
                    <a:pt x="1973504" y="1274380"/>
                  </a:lnTo>
                  <a:lnTo>
                    <a:pt x="1958913" y="1264756"/>
                  </a:lnTo>
                  <a:lnTo>
                    <a:pt x="1964190" y="1252028"/>
                  </a:lnTo>
                  <a:lnTo>
                    <a:pt x="1969468" y="1244577"/>
                  </a:lnTo>
                  <a:lnTo>
                    <a:pt x="1976608" y="1237127"/>
                  </a:lnTo>
                  <a:lnTo>
                    <a:pt x="1983748" y="1227503"/>
                  </a:lnTo>
                  <a:lnTo>
                    <a:pt x="2003617" y="1227503"/>
                  </a:lnTo>
                  <a:lnTo>
                    <a:pt x="2003617" y="1214774"/>
                  </a:lnTo>
                  <a:lnTo>
                    <a:pt x="1998339" y="1214774"/>
                  </a:lnTo>
                  <a:lnTo>
                    <a:pt x="1987784" y="1209497"/>
                  </a:lnTo>
                  <a:lnTo>
                    <a:pt x="1978471" y="1209497"/>
                  </a:lnTo>
                  <a:lnTo>
                    <a:pt x="1969157" y="1212601"/>
                  </a:lnTo>
                  <a:lnTo>
                    <a:pt x="1958602" y="1218810"/>
                  </a:lnTo>
                  <a:lnTo>
                    <a:pt x="1954567" y="1212601"/>
                  </a:lnTo>
                  <a:lnTo>
                    <a:pt x="1951462" y="1209497"/>
                  </a:lnTo>
                  <a:lnTo>
                    <a:pt x="1947426" y="1205151"/>
                  </a:lnTo>
                  <a:lnTo>
                    <a:pt x="1942149" y="1202046"/>
                  </a:lnTo>
                  <a:lnTo>
                    <a:pt x="1935008" y="1197700"/>
                  </a:lnTo>
                  <a:lnTo>
                    <a:pt x="1942149" y="1184972"/>
                  </a:lnTo>
                  <a:lnTo>
                    <a:pt x="1954567" y="1174416"/>
                  </a:lnTo>
                  <a:lnTo>
                    <a:pt x="1966985" y="1164793"/>
                  </a:lnTo>
                  <a:lnTo>
                    <a:pt x="1978471" y="1153306"/>
                  </a:lnTo>
                  <a:lnTo>
                    <a:pt x="1983748" y="1155479"/>
                  </a:lnTo>
                  <a:lnTo>
                    <a:pt x="1987784" y="1155479"/>
                  </a:lnTo>
                  <a:lnTo>
                    <a:pt x="1990889" y="1157652"/>
                  </a:lnTo>
                  <a:lnTo>
                    <a:pt x="1993993" y="1157652"/>
                  </a:lnTo>
                  <a:lnTo>
                    <a:pt x="1990889" y="1165103"/>
                  </a:lnTo>
                  <a:lnTo>
                    <a:pt x="1988716" y="1168208"/>
                  </a:lnTo>
                  <a:lnTo>
                    <a:pt x="1987784" y="1174416"/>
                  </a:lnTo>
                  <a:lnTo>
                    <a:pt x="1985611" y="1177521"/>
                  </a:lnTo>
                  <a:lnTo>
                    <a:pt x="1983438" y="1182799"/>
                  </a:lnTo>
                  <a:lnTo>
                    <a:pt x="1983438" y="1187145"/>
                  </a:lnTo>
                  <a:lnTo>
                    <a:pt x="1995856" y="1181867"/>
                  </a:lnTo>
                  <a:lnTo>
                    <a:pt x="2010447" y="1175658"/>
                  </a:lnTo>
                  <a:lnTo>
                    <a:pt x="2022865" y="1172554"/>
                  </a:lnTo>
                  <a:lnTo>
                    <a:pt x="2034351" y="1174727"/>
                  </a:lnTo>
                  <a:lnTo>
                    <a:pt x="2043664" y="1174727"/>
                  </a:lnTo>
                  <a:lnTo>
                    <a:pt x="2039629" y="1182178"/>
                  </a:lnTo>
                  <a:lnTo>
                    <a:pt x="2037456" y="1187455"/>
                  </a:lnTo>
                  <a:lnTo>
                    <a:pt x="2034351" y="1192733"/>
                  </a:lnTo>
                  <a:lnTo>
                    <a:pt x="2030315" y="1198010"/>
                  </a:lnTo>
                  <a:lnTo>
                    <a:pt x="2034351" y="1204219"/>
                  </a:lnTo>
                  <a:lnTo>
                    <a:pt x="2037456" y="1205151"/>
                  </a:lnTo>
                  <a:lnTo>
                    <a:pt x="2039629" y="1207324"/>
                  </a:lnTo>
                  <a:lnTo>
                    <a:pt x="2041802" y="1207324"/>
                  </a:lnTo>
                  <a:lnTo>
                    <a:pt x="2044906" y="1207324"/>
                  </a:lnTo>
                  <a:lnTo>
                    <a:pt x="2048942" y="1207324"/>
                  </a:lnTo>
                  <a:lnTo>
                    <a:pt x="2054220" y="1207324"/>
                  </a:lnTo>
                  <a:lnTo>
                    <a:pt x="2054220" y="1218810"/>
                  </a:lnTo>
                  <a:lnTo>
                    <a:pt x="2052046" y="1233712"/>
                  </a:lnTo>
                  <a:lnTo>
                    <a:pt x="2052046" y="1246440"/>
                  </a:lnTo>
                  <a:lnTo>
                    <a:pt x="2054220" y="1254822"/>
                  </a:lnTo>
                  <a:lnTo>
                    <a:pt x="2054220" y="1264446"/>
                  </a:lnTo>
                  <a:lnTo>
                    <a:pt x="2078124" y="1261341"/>
                  </a:lnTo>
                  <a:lnTo>
                    <a:pt x="2092715" y="1255132"/>
                  </a:lnTo>
                  <a:lnTo>
                    <a:pt x="2099855" y="1247682"/>
                  </a:lnTo>
                  <a:lnTo>
                    <a:pt x="2102960" y="1239300"/>
                  </a:lnTo>
                  <a:lnTo>
                    <a:pt x="2100787" y="1226571"/>
                  </a:lnTo>
                  <a:lnTo>
                    <a:pt x="2097682" y="1215085"/>
                  </a:lnTo>
                  <a:lnTo>
                    <a:pt x="2090542" y="1202357"/>
                  </a:lnTo>
                  <a:lnTo>
                    <a:pt x="2085264" y="1189628"/>
                  </a:lnTo>
                  <a:lnTo>
                    <a:pt x="2078124" y="1178142"/>
                  </a:lnTo>
                  <a:lnTo>
                    <a:pt x="2074088" y="1167587"/>
                  </a:lnTo>
                  <a:lnTo>
                    <a:pt x="2078124" y="1165414"/>
                  </a:lnTo>
                  <a:lnTo>
                    <a:pt x="2081228" y="1165414"/>
                  </a:lnTo>
                  <a:lnTo>
                    <a:pt x="2083402" y="1165414"/>
                  </a:lnTo>
                  <a:lnTo>
                    <a:pt x="2085575" y="1163241"/>
                  </a:lnTo>
                  <a:lnTo>
                    <a:pt x="2087748" y="1163241"/>
                  </a:lnTo>
                  <a:lnTo>
                    <a:pt x="2098303" y="1155790"/>
                  </a:lnTo>
                  <a:lnTo>
                    <a:pt x="2105443" y="1145235"/>
                  </a:lnTo>
                  <a:lnTo>
                    <a:pt x="2110721" y="1133748"/>
                  </a:lnTo>
                  <a:lnTo>
                    <a:pt x="2117861" y="1123193"/>
                  </a:lnTo>
                  <a:lnTo>
                    <a:pt x="2127175" y="1113569"/>
                  </a:lnTo>
                  <a:lnTo>
                    <a:pt x="2137730" y="1111396"/>
                  </a:lnTo>
                  <a:lnTo>
                    <a:pt x="2149216" y="1111396"/>
                  </a:lnTo>
                  <a:lnTo>
                    <a:pt x="2161634" y="1113569"/>
                  </a:lnTo>
                  <a:lnTo>
                    <a:pt x="2174052" y="1110465"/>
                  </a:lnTo>
                  <a:lnTo>
                    <a:pt x="2178088" y="1106118"/>
                  </a:lnTo>
                  <a:lnTo>
                    <a:pt x="2185228" y="1096495"/>
                  </a:lnTo>
                  <a:lnTo>
                    <a:pt x="2195783" y="1083766"/>
                  </a:lnTo>
                  <a:lnTo>
                    <a:pt x="2208201" y="1071038"/>
                  </a:lnTo>
                  <a:lnTo>
                    <a:pt x="2219687" y="1056137"/>
                  </a:lnTo>
                  <a:lnTo>
                    <a:pt x="2230242" y="1043408"/>
                  </a:lnTo>
                  <a:lnTo>
                    <a:pt x="2239556" y="1031922"/>
                  </a:lnTo>
                  <a:lnTo>
                    <a:pt x="2243592" y="1028817"/>
                  </a:lnTo>
                  <a:lnTo>
                    <a:pt x="2250732" y="1011743"/>
                  </a:lnTo>
                  <a:lnTo>
                    <a:pt x="2256010" y="999015"/>
                  </a:lnTo>
                  <a:lnTo>
                    <a:pt x="2263150" y="986286"/>
                  </a:lnTo>
                  <a:lnTo>
                    <a:pt x="2273705" y="974800"/>
                  </a:lnTo>
                  <a:lnTo>
                    <a:pt x="2270600" y="962072"/>
                  </a:lnTo>
                  <a:lnTo>
                    <a:pt x="2266565" y="952448"/>
                  </a:lnTo>
                  <a:lnTo>
                    <a:pt x="2263460" y="942824"/>
                  </a:lnTo>
                  <a:lnTo>
                    <a:pt x="2263460" y="932269"/>
                  </a:lnTo>
                  <a:lnTo>
                    <a:pt x="2265633" y="922645"/>
                  </a:lnTo>
                  <a:lnTo>
                    <a:pt x="2270911" y="917367"/>
                  </a:lnTo>
                  <a:lnTo>
                    <a:pt x="2273084" y="912090"/>
                  </a:lnTo>
                  <a:lnTo>
                    <a:pt x="2270911" y="902466"/>
                  </a:lnTo>
                  <a:lnTo>
                    <a:pt x="2266875" y="887565"/>
                  </a:lnTo>
                  <a:lnTo>
                    <a:pt x="2263771" y="877941"/>
                  </a:lnTo>
                  <a:lnTo>
                    <a:pt x="2258493" y="870490"/>
                  </a:lnTo>
                  <a:lnTo>
                    <a:pt x="2251353" y="862108"/>
                  </a:lnTo>
                  <a:lnTo>
                    <a:pt x="2242039" y="862108"/>
                  </a:lnTo>
                  <a:lnTo>
                    <a:pt x="2236762" y="862108"/>
                  </a:lnTo>
                  <a:lnTo>
                    <a:pt x="2230553" y="863039"/>
                  </a:lnTo>
                  <a:lnTo>
                    <a:pt x="2227448" y="865213"/>
                  </a:lnTo>
                  <a:lnTo>
                    <a:pt x="2223413" y="869559"/>
                  </a:lnTo>
                  <a:lnTo>
                    <a:pt x="2216272" y="867386"/>
                  </a:lnTo>
                  <a:lnTo>
                    <a:pt x="2213168" y="865213"/>
                  </a:lnTo>
                  <a:lnTo>
                    <a:pt x="2209132" y="862108"/>
                  </a:lnTo>
                  <a:lnTo>
                    <a:pt x="2208201" y="857762"/>
                  </a:lnTo>
                  <a:lnTo>
                    <a:pt x="2206028" y="854657"/>
                  </a:lnTo>
                  <a:lnTo>
                    <a:pt x="2203854" y="848448"/>
                  </a:lnTo>
                  <a:lnTo>
                    <a:pt x="2188332" y="848448"/>
                  </a:lnTo>
                  <a:lnTo>
                    <a:pt x="2188332" y="837893"/>
                  </a:lnTo>
                  <a:lnTo>
                    <a:pt x="2200750" y="828269"/>
                  </a:lnTo>
                  <a:lnTo>
                    <a:pt x="2206028" y="820819"/>
                  </a:lnTo>
                  <a:lnTo>
                    <a:pt x="2211305" y="812437"/>
                  </a:lnTo>
                  <a:lnTo>
                    <a:pt x="2218446" y="804986"/>
                  </a:lnTo>
                  <a:lnTo>
                    <a:pt x="2247627" y="795362"/>
                  </a:lnTo>
                  <a:lnTo>
                    <a:pt x="2256941" y="785738"/>
                  </a:lnTo>
                  <a:lnTo>
                    <a:pt x="2264081" y="773010"/>
                  </a:lnTo>
                  <a:lnTo>
                    <a:pt x="2271221" y="760282"/>
                  </a:lnTo>
                  <a:lnTo>
                    <a:pt x="2278361" y="746622"/>
                  </a:lnTo>
                  <a:lnTo>
                    <a:pt x="2290779" y="736067"/>
                  </a:lnTo>
                  <a:lnTo>
                    <a:pt x="2305370" y="726443"/>
                  </a:lnTo>
                  <a:lnTo>
                    <a:pt x="2317788" y="713715"/>
                  </a:lnTo>
                  <a:lnTo>
                    <a:pt x="2354110" y="718993"/>
                  </a:lnTo>
                  <a:lnTo>
                    <a:pt x="2363424" y="730479"/>
                  </a:lnTo>
                  <a:lnTo>
                    <a:pt x="2375841" y="732652"/>
                  </a:lnTo>
                  <a:lnTo>
                    <a:pt x="2390432" y="726443"/>
                  </a:lnTo>
                  <a:lnTo>
                    <a:pt x="2407196" y="723339"/>
                  </a:lnTo>
                  <a:lnTo>
                    <a:pt x="2407196" y="743518"/>
                  </a:lnTo>
                  <a:lnTo>
                    <a:pt x="2422719" y="743518"/>
                  </a:lnTo>
                  <a:lnTo>
                    <a:pt x="2439483" y="741345"/>
                  </a:lnTo>
                  <a:lnTo>
                    <a:pt x="2451901" y="739171"/>
                  </a:lnTo>
                  <a:lnTo>
                    <a:pt x="2463387" y="733894"/>
                  </a:lnTo>
                  <a:lnTo>
                    <a:pt x="2463387" y="730789"/>
                  </a:lnTo>
                  <a:lnTo>
                    <a:pt x="2461214" y="726443"/>
                  </a:lnTo>
                  <a:lnTo>
                    <a:pt x="2459041" y="721166"/>
                  </a:lnTo>
                  <a:lnTo>
                    <a:pt x="2458110" y="718061"/>
                  </a:lnTo>
                  <a:lnTo>
                    <a:pt x="2458110" y="713715"/>
                  </a:lnTo>
                  <a:lnTo>
                    <a:pt x="2458110" y="710610"/>
                  </a:lnTo>
                  <a:lnTo>
                    <a:pt x="2463387" y="700987"/>
                  </a:lnTo>
                  <a:lnTo>
                    <a:pt x="2473942" y="688258"/>
                  </a:lnTo>
                  <a:lnTo>
                    <a:pt x="2485429" y="674599"/>
                  </a:lnTo>
                  <a:lnTo>
                    <a:pt x="2497847" y="664044"/>
                  </a:lnTo>
                  <a:lnTo>
                    <a:pt x="2507160" y="658766"/>
                  </a:lnTo>
                  <a:lnTo>
                    <a:pt x="2510265" y="656593"/>
                  </a:lnTo>
                  <a:lnTo>
                    <a:pt x="2515542" y="658766"/>
                  </a:lnTo>
                  <a:lnTo>
                    <a:pt x="2519578" y="659697"/>
                  </a:lnTo>
                  <a:lnTo>
                    <a:pt x="2524855" y="661871"/>
                  </a:lnTo>
                  <a:lnTo>
                    <a:pt x="2530133" y="666217"/>
                  </a:lnTo>
                  <a:lnTo>
                    <a:pt x="2530133" y="669321"/>
                  </a:lnTo>
                  <a:lnTo>
                    <a:pt x="2529202" y="673667"/>
                  </a:lnTo>
                  <a:lnTo>
                    <a:pt x="2529202" y="674599"/>
                  </a:lnTo>
                  <a:lnTo>
                    <a:pt x="2529202" y="676772"/>
                  </a:lnTo>
                  <a:lnTo>
                    <a:pt x="2527028" y="678945"/>
                  </a:lnTo>
                  <a:lnTo>
                    <a:pt x="2527028" y="684223"/>
                  </a:lnTo>
                  <a:lnTo>
                    <a:pt x="2529202" y="688569"/>
                  </a:lnTo>
                  <a:lnTo>
                    <a:pt x="2529202" y="689500"/>
                  </a:lnTo>
                  <a:lnTo>
                    <a:pt x="2530133" y="695709"/>
                  </a:lnTo>
                  <a:lnTo>
                    <a:pt x="2546897" y="688258"/>
                  </a:lnTo>
                  <a:lnTo>
                    <a:pt x="2559315" y="678635"/>
                  </a:lnTo>
                  <a:lnTo>
                    <a:pt x="2568628" y="665906"/>
                  </a:lnTo>
                  <a:lnTo>
                    <a:pt x="2577942" y="651005"/>
                  </a:lnTo>
                  <a:lnTo>
                    <a:pt x="2587255" y="637345"/>
                  </a:lnTo>
                  <a:lnTo>
                    <a:pt x="2588186" y="636414"/>
                  </a:lnTo>
                  <a:lnTo>
                    <a:pt x="2590359" y="634241"/>
                  </a:lnTo>
                  <a:lnTo>
                    <a:pt x="2593464" y="632068"/>
                  </a:lnTo>
                  <a:lnTo>
                    <a:pt x="2595637" y="634241"/>
                  </a:lnTo>
                  <a:lnTo>
                    <a:pt x="2595637" y="636414"/>
                  </a:lnTo>
                  <a:lnTo>
                    <a:pt x="2597810" y="636414"/>
                  </a:lnTo>
                  <a:lnTo>
                    <a:pt x="2597810" y="637345"/>
                  </a:lnTo>
                  <a:lnTo>
                    <a:pt x="2592533" y="651005"/>
                  </a:lnTo>
                  <a:lnTo>
                    <a:pt x="2588497" y="665906"/>
                  </a:lnTo>
                  <a:lnTo>
                    <a:pt x="2583219" y="678635"/>
                  </a:lnTo>
                  <a:lnTo>
                    <a:pt x="2570802" y="688258"/>
                  </a:lnTo>
                  <a:lnTo>
                    <a:pt x="2558384" y="696640"/>
                  </a:lnTo>
                  <a:lnTo>
                    <a:pt x="2546897" y="706264"/>
                  </a:lnTo>
                  <a:lnTo>
                    <a:pt x="2532306" y="728616"/>
                  </a:lnTo>
                  <a:lnTo>
                    <a:pt x="2517715" y="750968"/>
                  </a:lnTo>
                  <a:lnTo>
                    <a:pt x="2510575" y="758419"/>
                  </a:lnTo>
                  <a:lnTo>
                    <a:pt x="2500020" y="761524"/>
                  </a:lnTo>
                  <a:lnTo>
                    <a:pt x="2490706" y="765870"/>
                  </a:lnTo>
                  <a:lnTo>
                    <a:pt x="2483566" y="771147"/>
                  </a:lnTo>
                  <a:lnTo>
                    <a:pt x="2476426" y="786049"/>
                  </a:lnTo>
                  <a:lnTo>
                    <a:pt x="2478599" y="798777"/>
                  </a:lnTo>
                  <a:lnTo>
                    <a:pt x="2483877" y="808401"/>
                  </a:lnTo>
                  <a:lnTo>
                    <a:pt x="2480772" y="815852"/>
                  </a:lnTo>
                  <a:lnTo>
                    <a:pt x="2478599" y="821129"/>
                  </a:lnTo>
                  <a:lnTo>
                    <a:pt x="2473322" y="825475"/>
                  </a:lnTo>
                  <a:lnTo>
                    <a:pt x="2469286" y="828580"/>
                  </a:lnTo>
                  <a:lnTo>
                    <a:pt x="2464008" y="832926"/>
                  </a:lnTo>
                  <a:lnTo>
                    <a:pt x="2461835" y="865833"/>
                  </a:lnTo>
                  <a:lnTo>
                    <a:pt x="2464008" y="893463"/>
                  </a:lnTo>
                  <a:lnTo>
                    <a:pt x="2473322" y="917678"/>
                  </a:lnTo>
                  <a:lnTo>
                    <a:pt x="2487912" y="937857"/>
                  </a:lnTo>
                  <a:lnTo>
                    <a:pt x="2487912" y="943134"/>
                  </a:lnTo>
                  <a:lnTo>
                    <a:pt x="2494121" y="943134"/>
                  </a:lnTo>
                  <a:lnTo>
                    <a:pt x="2498157" y="922955"/>
                  </a:lnTo>
                  <a:lnTo>
                    <a:pt x="2510575" y="922955"/>
                  </a:lnTo>
                  <a:lnTo>
                    <a:pt x="2515852" y="904950"/>
                  </a:lnTo>
                  <a:lnTo>
                    <a:pt x="2522993" y="890048"/>
                  </a:lnTo>
                  <a:lnTo>
                    <a:pt x="2527028" y="890048"/>
                  </a:lnTo>
                  <a:lnTo>
                    <a:pt x="2529202" y="890048"/>
                  </a:lnTo>
                  <a:lnTo>
                    <a:pt x="2530133" y="890048"/>
                  </a:lnTo>
                  <a:lnTo>
                    <a:pt x="2534169" y="890048"/>
                  </a:lnTo>
                  <a:lnTo>
                    <a:pt x="2537273" y="890048"/>
                  </a:lnTo>
                  <a:lnTo>
                    <a:pt x="2539446" y="875147"/>
                  </a:lnTo>
                  <a:lnTo>
                    <a:pt x="2541620" y="867696"/>
                  </a:lnTo>
                  <a:lnTo>
                    <a:pt x="2546897" y="860245"/>
                  </a:lnTo>
                  <a:lnTo>
                    <a:pt x="2554037" y="848759"/>
                  </a:lnTo>
                  <a:lnTo>
                    <a:pt x="2566455" y="848759"/>
                  </a:lnTo>
                  <a:lnTo>
                    <a:pt x="2566455" y="840377"/>
                  </a:lnTo>
                  <a:lnTo>
                    <a:pt x="2566455" y="832926"/>
                  </a:lnTo>
                  <a:lnTo>
                    <a:pt x="2568628" y="827649"/>
                  </a:lnTo>
                  <a:lnTo>
                    <a:pt x="2570802" y="821440"/>
                  </a:lnTo>
                  <a:lnTo>
                    <a:pt x="2572975" y="820508"/>
                  </a:lnTo>
                  <a:lnTo>
                    <a:pt x="2573906" y="818335"/>
                  </a:lnTo>
                  <a:lnTo>
                    <a:pt x="2576079" y="818335"/>
                  </a:lnTo>
                  <a:lnTo>
                    <a:pt x="2578252" y="818335"/>
                  </a:lnTo>
                  <a:lnTo>
                    <a:pt x="2583530" y="818335"/>
                  </a:lnTo>
                  <a:lnTo>
                    <a:pt x="2580425" y="794120"/>
                  </a:lnTo>
                  <a:lnTo>
                    <a:pt x="2580425" y="766491"/>
                  </a:lnTo>
                  <a:lnTo>
                    <a:pt x="2581356" y="742276"/>
                  </a:lnTo>
                  <a:lnTo>
                    <a:pt x="2590670" y="719924"/>
                  </a:lnTo>
                  <a:lnTo>
                    <a:pt x="2595948" y="718993"/>
                  </a:lnTo>
                  <a:lnTo>
                    <a:pt x="2607434" y="716819"/>
                  </a:lnTo>
                  <a:lnTo>
                    <a:pt x="2619852" y="716819"/>
                  </a:lnTo>
                  <a:lnTo>
                    <a:pt x="2629165" y="716819"/>
                  </a:lnTo>
                  <a:lnTo>
                    <a:pt x="2634443" y="714646"/>
                  </a:lnTo>
                  <a:lnTo>
                    <a:pt x="2634443" y="707196"/>
                  </a:lnTo>
                  <a:lnTo>
                    <a:pt x="2639720" y="704091"/>
                  </a:lnTo>
                  <a:lnTo>
                    <a:pt x="2646861" y="699745"/>
                  </a:lnTo>
                  <a:lnTo>
                    <a:pt x="2656174" y="697572"/>
                  </a:lnTo>
                  <a:lnTo>
                    <a:pt x="2663314" y="696640"/>
                  </a:lnTo>
                  <a:lnTo>
                    <a:pt x="2666419" y="701918"/>
                  </a:lnTo>
                  <a:lnTo>
                    <a:pt x="2672628" y="707196"/>
                  </a:lnTo>
                  <a:lnTo>
                    <a:pt x="2677905" y="711542"/>
                  </a:lnTo>
                  <a:lnTo>
                    <a:pt x="2685045" y="709369"/>
                  </a:lnTo>
                  <a:lnTo>
                    <a:pt x="2692186" y="705022"/>
                  </a:lnTo>
                  <a:lnTo>
                    <a:pt x="2702741" y="701918"/>
                  </a:lnTo>
                  <a:lnTo>
                    <a:pt x="2717332" y="699745"/>
                  </a:lnTo>
                  <a:lnTo>
                    <a:pt x="2724472" y="689190"/>
                  </a:lnTo>
                  <a:lnTo>
                    <a:pt x="2728508" y="677703"/>
                  </a:lnTo>
                  <a:lnTo>
                    <a:pt x="2729439" y="662802"/>
                  </a:lnTo>
                  <a:lnTo>
                    <a:pt x="2744030" y="657524"/>
                  </a:lnTo>
                  <a:lnTo>
                    <a:pt x="2757690" y="652247"/>
                  </a:lnTo>
                  <a:lnTo>
                    <a:pt x="2768245" y="644796"/>
                  </a:lnTo>
                  <a:lnTo>
                    <a:pt x="2773522" y="629895"/>
                  </a:lnTo>
                  <a:lnTo>
                    <a:pt x="2782836" y="632068"/>
                  </a:lnTo>
                  <a:lnTo>
                    <a:pt x="2789976" y="632999"/>
                  </a:lnTo>
                  <a:lnTo>
                    <a:pt x="2795254" y="637345"/>
                  </a:lnTo>
                  <a:lnTo>
                    <a:pt x="2802394" y="642623"/>
                  </a:lnTo>
                  <a:lnTo>
                    <a:pt x="2807671" y="640450"/>
                  </a:lnTo>
                  <a:lnTo>
                    <a:pt x="2811707" y="640450"/>
                  </a:lnTo>
                  <a:lnTo>
                    <a:pt x="2813880" y="638277"/>
                  </a:lnTo>
                  <a:lnTo>
                    <a:pt x="2816985" y="638277"/>
                  </a:lnTo>
                  <a:lnTo>
                    <a:pt x="2811707" y="612820"/>
                  </a:lnTo>
                  <a:lnTo>
                    <a:pt x="2800221" y="590468"/>
                  </a:lnTo>
                  <a:lnTo>
                    <a:pt x="2789666" y="577740"/>
                  </a:lnTo>
                  <a:lnTo>
                    <a:pt x="2792770" y="572462"/>
                  </a:lnTo>
                  <a:lnTo>
                    <a:pt x="2794943" y="570289"/>
                  </a:lnTo>
                  <a:lnTo>
                    <a:pt x="2797116" y="568116"/>
                  </a:lnTo>
                  <a:lnTo>
                    <a:pt x="2799290" y="568116"/>
                  </a:lnTo>
                  <a:lnTo>
                    <a:pt x="2800221" y="568116"/>
                  </a:lnTo>
                  <a:lnTo>
                    <a:pt x="2802394" y="570289"/>
                  </a:lnTo>
                  <a:lnTo>
                    <a:pt x="2804567" y="570289"/>
                  </a:lnTo>
                  <a:lnTo>
                    <a:pt x="2806740" y="570289"/>
                  </a:lnTo>
                  <a:lnTo>
                    <a:pt x="2809845" y="570289"/>
                  </a:lnTo>
                  <a:lnTo>
                    <a:pt x="2813880" y="568116"/>
                  </a:lnTo>
                  <a:lnTo>
                    <a:pt x="2822263" y="560665"/>
                  </a:lnTo>
                  <a:lnTo>
                    <a:pt x="2826298" y="547937"/>
                  </a:lnTo>
                  <a:lnTo>
                    <a:pt x="2829403" y="533036"/>
                  </a:lnTo>
                  <a:lnTo>
                    <a:pt x="2829403" y="520307"/>
                  </a:lnTo>
                  <a:lnTo>
                    <a:pt x="2833439" y="525585"/>
                  </a:lnTo>
                  <a:lnTo>
                    <a:pt x="2838716" y="533036"/>
                  </a:lnTo>
                  <a:lnTo>
                    <a:pt x="2842752" y="540486"/>
                  </a:lnTo>
                  <a:lnTo>
                    <a:pt x="2845856" y="538313"/>
                  </a:lnTo>
                  <a:lnTo>
                    <a:pt x="2848029" y="538313"/>
                  </a:lnTo>
                  <a:lnTo>
                    <a:pt x="2850203" y="538313"/>
                  </a:lnTo>
                  <a:lnTo>
                    <a:pt x="2851134" y="536140"/>
                  </a:lnTo>
                  <a:lnTo>
                    <a:pt x="2853307" y="536140"/>
                  </a:lnTo>
                  <a:lnTo>
                    <a:pt x="2860447" y="536140"/>
                  </a:lnTo>
                  <a:lnTo>
                    <a:pt x="2864483" y="538313"/>
                  </a:lnTo>
                  <a:lnTo>
                    <a:pt x="2865414" y="540486"/>
                  </a:lnTo>
                  <a:lnTo>
                    <a:pt x="2869450" y="542659"/>
                  </a:lnTo>
                  <a:lnTo>
                    <a:pt x="2872555" y="543591"/>
                  </a:lnTo>
                  <a:lnTo>
                    <a:pt x="2872555" y="557250"/>
                  </a:lnTo>
                  <a:lnTo>
                    <a:pt x="2887146" y="560355"/>
                  </a:lnTo>
                  <a:lnTo>
                    <a:pt x="2898632" y="565632"/>
                  </a:lnTo>
                  <a:lnTo>
                    <a:pt x="2905772" y="577119"/>
                  </a:lnTo>
                  <a:lnTo>
                    <a:pt x="2912913" y="577119"/>
                  </a:lnTo>
                  <a:lnTo>
                    <a:pt x="2916017" y="577119"/>
                  </a:lnTo>
                  <a:lnTo>
                    <a:pt x="2920053" y="577119"/>
                  </a:lnTo>
                  <a:lnTo>
                    <a:pt x="2923158" y="574946"/>
                  </a:lnTo>
                  <a:lnTo>
                    <a:pt x="2925330" y="572773"/>
                  </a:lnTo>
                  <a:lnTo>
                    <a:pt x="2928435" y="567495"/>
                  </a:lnTo>
                  <a:lnTo>
                    <a:pt x="2930608" y="564390"/>
                  </a:lnTo>
                  <a:lnTo>
                    <a:pt x="2930608" y="562217"/>
                  </a:lnTo>
                  <a:lnTo>
                    <a:pt x="2928435" y="557871"/>
                  </a:lnTo>
                  <a:lnTo>
                    <a:pt x="2927503" y="556940"/>
                  </a:lnTo>
                  <a:lnTo>
                    <a:pt x="2925330" y="554767"/>
                  </a:lnTo>
                  <a:lnTo>
                    <a:pt x="2921295" y="552594"/>
                  </a:lnTo>
                  <a:lnTo>
                    <a:pt x="2923468" y="547316"/>
                  </a:lnTo>
                  <a:lnTo>
                    <a:pt x="2925641" y="542038"/>
                  </a:lnTo>
                  <a:lnTo>
                    <a:pt x="2927814" y="539865"/>
                  </a:lnTo>
                  <a:lnTo>
                    <a:pt x="2930919" y="535519"/>
                  </a:lnTo>
                  <a:lnTo>
                    <a:pt x="2933092" y="532415"/>
                  </a:lnTo>
                  <a:lnTo>
                    <a:pt x="2969414" y="532415"/>
                  </a:lnTo>
                  <a:lnTo>
                    <a:pt x="2965999" y="516271"/>
                  </a:lnTo>
                  <a:close/>
                  <a:moveTo>
                    <a:pt x="758729" y="1039993"/>
                  </a:moveTo>
                  <a:lnTo>
                    <a:pt x="776425" y="1034716"/>
                  </a:lnTo>
                  <a:lnTo>
                    <a:pt x="791016" y="1027265"/>
                  </a:lnTo>
                  <a:lnTo>
                    <a:pt x="791016" y="1030370"/>
                  </a:lnTo>
                  <a:lnTo>
                    <a:pt x="791016" y="1034716"/>
                  </a:lnTo>
                  <a:lnTo>
                    <a:pt x="791016" y="1039993"/>
                  </a:lnTo>
                  <a:lnTo>
                    <a:pt x="788843" y="1045271"/>
                  </a:lnTo>
                  <a:lnTo>
                    <a:pt x="785738" y="1050549"/>
                  </a:lnTo>
                  <a:lnTo>
                    <a:pt x="785738" y="1057999"/>
                  </a:lnTo>
                  <a:lnTo>
                    <a:pt x="774252" y="1057999"/>
                  </a:lnTo>
                  <a:lnTo>
                    <a:pt x="765870" y="1057068"/>
                  </a:lnTo>
                  <a:lnTo>
                    <a:pt x="758729" y="1054895"/>
                  </a:lnTo>
                  <a:lnTo>
                    <a:pt x="758729" y="1039993"/>
                  </a:lnTo>
                  <a:close/>
                  <a:moveTo>
                    <a:pt x="644175" y="1152064"/>
                  </a:moveTo>
                  <a:lnTo>
                    <a:pt x="645106" y="1151133"/>
                  </a:lnTo>
                  <a:lnTo>
                    <a:pt x="645106" y="1148960"/>
                  </a:lnTo>
                  <a:lnTo>
                    <a:pt x="647279" y="1148960"/>
                  </a:lnTo>
                  <a:lnTo>
                    <a:pt x="649453" y="1146787"/>
                  </a:lnTo>
                  <a:lnTo>
                    <a:pt x="651626" y="1144614"/>
                  </a:lnTo>
                  <a:lnTo>
                    <a:pt x="666217" y="1144614"/>
                  </a:lnTo>
                  <a:lnTo>
                    <a:pt x="662181" y="1148960"/>
                  </a:lnTo>
                  <a:lnTo>
                    <a:pt x="659076" y="1151133"/>
                  </a:lnTo>
                  <a:lnTo>
                    <a:pt x="655041" y="1152064"/>
                  </a:lnTo>
                  <a:lnTo>
                    <a:pt x="651936" y="1154238"/>
                  </a:lnTo>
                  <a:lnTo>
                    <a:pt x="645727" y="1156411"/>
                  </a:lnTo>
                  <a:lnTo>
                    <a:pt x="642623" y="1156411"/>
                  </a:lnTo>
                  <a:lnTo>
                    <a:pt x="644175" y="1152064"/>
                  </a:lnTo>
                  <a:close/>
                  <a:moveTo>
                    <a:pt x="765870" y="1265377"/>
                  </a:moveTo>
                  <a:lnTo>
                    <a:pt x="759661" y="1282452"/>
                  </a:lnTo>
                  <a:lnTo>
                    <a:pt x="752520" y="1300457"/>
                  </a:lnTo>
                  <a:lnTo>
                    <a:pt x="751589" y="1315359"/>
                  </a:lnTo>
                  <a:lnTo>
                    <a:pt x="737930" y="1319705"/>
                  </a:lnTo>
                  <a:lnTo>
                    <a:pt x="725512" y="1320636"/>
                  </a:lnTo>
                  <a:lnTo>
                    <a:pt x="714957" y="1315359"/>
                  </a:lnTo>
                  <a:lnTo>
                    <a:pt x="701297" y="1312254"/>
                  </a:lnTo>
                  <a:lnTo>
                    <a:pt x="696019" y="1312254"/>
                  </a:lnTo>
                  <a:lnTo>
                    <a:pt x="692915" y="1312254"/>
                  </a:lnTo>
                  <a:lnTo>
                    <a:pt x="688879" y="1313186"/>
                  </a:lnTo>
                  <a:lnTo>
                    <a:pt x="685775" y="1317532"/>
                  </a:lnTo>
                  <a:lnTo>
                    <a:pt x="683602" y="1319705"/>
                  </a:lnTo>
                  <a:lnTo>
                    <a:pt x="681428" y="1322810"/>
                  </a:lnTo>
                  <a:lnTo>
                    <a:pt x="678324" y="1324983"/>
                  </a:lnTo>
                  <a:lnTo>
                    <a:pt x="673046" y="1322810"/>
                  </a:lnTo>
                  <a:lnTo>
                    <a:pt x="661560" y="1320636"/>
                  </a:lnTo>
                  <a:lnTo>
                    <a:pt x="646969" y="1319705"/>
                  </a:lnTo>
                  <a:lnTo>
                    <a:pt x="632378" y="1315359"/>
                  </a:lnTo>
                  <a:lnTo>
                    <a:pt x="617787" y="1313186"/>
                  </a:lnTo>
                  <a:lnTo>
                    <a:pt x="610647" y="1312254"/>
                  </a:lnTo>
                  <a:lnTo>
                    <a:pt x="596056" y="1306046"/>
                  </a:lnTo>
                  <a:lnTo>
                    <a:pt x="581465" y="1298595"/>
                  </a:lnTo>
                  <a:lnTo>
                    <a:pt x="566874" y="1295490"/>
                  </a:lnTo>
                  <a:lnTo>
                    <a:pt x="551352" y="1298595"/>
                  </a:lnTo>
                  <a:lnTo>
                    <a:pt x="539865" y="1306046"/>
                  </a:lnTo>
                  <a:lnTo>
                    <a:pt x="536761" y="1315669"/>
                  </a:lnTo>
                  <a:lnTo>
                    <a:pt x="532725" y="1325293"/>
                  </a:lnTo>
                  <a:lnTo>
                    <a:pt x="530552" y="1335848"/>
                  </a:lnTo>
                  <a:lnTo>
                    <a:pt x="523411" y="1334917"/>
                  </a:lnTo>
                  <a:lnTo>
                    <a:pt x="510994" y="1330571"/>
                  </a:lnTo>
                  <a:lnTo>
                    <a:pt x="496403" y="1327466"/>
                  </a:lnTo>
                  <a:lnTo>
                    <a:pt x="485848" y="1323120"/>
                  </a:lnTo>
                  <a:lnTo>
                    <a:pt x="478707" y="1320016"/>
                  </a:lnTo>
                  <a:lnTo>
                    <a:pt x="474671" y="1305114"/>
                  </a:lnTo>
                  <a:lnTo>
                    <a:pt x="460081" y="1297664"/>
                  </a:lnTo>
                  <a:lnTo>
                    <a:pt x="445490" y="1295490"/>
                  </a:lnTo>
                  <a:lnTo>
                    <a:pt x="430899" y="1295490"/>
                  </a:lnTo>
                  <a:lnTo>
                    <a:pt x="418481" y="1291144"/>
                  </a:lnTo>
                  <a:lnTo>
                    <a:pt x="415376" y="1288040"/>
                  </a:lnTo>
                  <a:lnTo>
                    <a:pt x="413203" y="1285867"/>
                  </a:lnTo>
                  <a:lnTo>
                    <a:pt x="409167" y="1282762"/>
                  </a:lnTo>
                  <a:lnTo>
                    <a:pt x="408236" y="1278416"/>
                  </a:lnTo>
                  <a:lnTo>
                    <a:pt x="402027" y="1275311"/>
                  </a:lnTo>
                  <a:lnTo>
                    <a:pt x="406063" y="1256374"/>
                  </a:lnTo>
                  <a:lnTo>
                    <a:pt x="409167" y="1238368"/>
                  </a:lnTo>
                  <a:lnTo>
                    <a:pt x="415376" y="1221294"/>
                  </a:lnTo>
                  <a:lnTo>
                    <a:pt x="410720" y="1221294"/>
                  </a:lnTo>
                  <a:lnTo>
                    <a:pt x="401406" y="1219121"/>
                  </a:lnTo>
                  <a:lnTo>
                    <a:pt x="381538" y="1218189"/>
                  </a:lnTo>
                  <a:lnTo>
                    <a:pt x="358565" y="1218189"/>
                  </a:lnTo>
                  <a:lnTo>
                    <a:pt x="330314" y="1218189"/>
                  </a:lnTo>
                  <a:lnTo>
                    <a:pt x="305168" y="1219121"/>
                  </a:lnTo>
                  <a:lnTo>
                    <a:pt x="281264" y="1223467"/>
                  </a:lnTo>
                  <a:lnTo>
                    <a:pt x="265742" y="1226571"/>
                  </a:lnTo>
                  <a:lnTo>
                    <a:pt x="254255" y="1234022"/>
                  </a:lnTo>
                  <a:lnTo>
                    <a:pt x="239664" y="1243646"/>
                  </a:lnTo>
                  <a:lnTo>
                    <a:pt x="225073" y="1251097"/>
                  </a:lnTo>
                  <a:lnTo>
                    <a:pt x="174160" y="1243646"/>
                  </a:lnTo>
                  <a:lnTo>
                    <a:pt x="174160" y="1234022"/>
                  </a:lnTo>
                  <a:lnTo>
                    <a:pt x="180369" y="1233091"/>
                  </a:lnTo>
                  <a:lnTo>
                    <a:pt x="183473" y="1230918"/>
                  </a:lnTo>
                  <a:lnTo>
                    <a:pt x="187509" y="1228744"/>
                  </a:lnTo>
                  <a:lnTo>
                    <a:pt x="190614" y="1226571"/>
                  </a:lnTo>
                  <a:lnTo>
                    <a:pt x="192787" y="1226571"/>
                  </a:lnTo>
                  <a:lnTo>
                    <a:pt x="195891" y="1228744"/>
                  </a:lnTo>
                  <a:lnTo>
                    <a:pt x="199927" y="1230918"/>
                  </a:lnTo>
                  <a:lnTo>
                    <a:pt x="205205" y="1233091"/>
                  </a:lnTo>
                  <a:lnTo>
                    <a:pt x="208309" y="1233091"/>
                  </a:lnTo>
                  <a:lnTo>
                    <a:pt x="214518" y="1230918"/>
                  </a:lnTo>
                  <a:lnTo>
                    <a:pt x="219796" y="1225640"/>
                  </a:lnTo>
                  <a:lnTo>
                    <a:pt x="222900" y="1219431"/>
                  </a:lnTo>
                  <a:lnTo>
                    <a:pt x="226936" y="1216327"/>
                  </a:lnTo>
                  <a:lnTo>
                    <a:pt x="232213" y="1211980"/>
                  </a:lnTo>
                  <a:lnTo>
                    <a:pt x="244631" y="1211049"/>
                  </a:lnTo>
                  <a:lnTo>
                    <a:pt x="244631" y="1204840"/>
                  </a:lnTo>
                  <a:lnTo>
                    <a:pt x="244631" y="1202978"/>
                  </a:lnTo>
                  <a:lnTo>
                    <a:pt x="244631" y="1200804"/>
                  </a:lnTo>
                  <a:lnTo>
                    <a:pt x="244631" y="1196458"/>
                  </a:lnTo>
                  <a:lnTo>
                    <a:pt x="248667" y="1195527"/>
                  </a:lnTo>
                  <a:lnTo>
                    <a:pt x="250840" y="1193354"/>
                  </a:lnTo>
                  <a:lnTo>
                    <a:pt x="251771" y="1191181"/>
                  </a:lnTo>
                  <a:lnTo>
                    <a:pt x="253945" y="1191181"/>
                  </a:lnTo>
                  <a:lnTo>
                    <a:pt x="256118" y="1189007"/>
                  </a:lnTo>
                  <a:lnTo>
                    <a:pt x="261395" y="1189007"/>
                  </a:lnTo>
                  <a:lnTo>
                    <a:pt x="259222" y="1185903"/>
                  </a:lnTo>
                  <a:lnTo>
                    <a:pt x="256118" y="1181557"/>
                  </a:lnTo>
                  <a:lnTo>
                    <a:pt x="253945" y="1180625"/>
                  </a:lnTo>
                  <a:lnTo>
                    <a:pt x="251771" y="1178452"/>
                  </a:lnTo>
                  <a:lnTo>
                    <a:pt x="251771" y="1174106"/>
                  </a:lnTo>
                  <a:lnTo>
                    <a:pt x="253945" y="1173175"/>
                  </a:lnTo>
                  <a:lnTo>
                    <a:pt x="257980" y="1159515"/>
                  </a:lnTo>
                  <a:lnTo>
                    <a:pt x="263258" y="1148960"/>
                  </a:lnTo>
                  <a:lnTo>
                    <a:pt x="270398" y="1139336"/>
                  </a:lnTo>
                  <a:lnTo>
                    <a:pt x="290267" y="1139336"/>
                  </a:lnTo>
                  <a:lnTo>
                    <a:pt x="295544" y="1130954"/>
                  </a:lnTo>
                  <a:lnTo>
                    <a:pt x="297717" y="1119468"/>
                  </a:lnTo>
                  <a:lnTo>
                    <a:pt x="300822" y="1108912"/>
                  </a:lnTo>
                  <a:lnTo>
                    <a:pt x="310135" y="1101462"/>
                  </a:lnTo>
                  <a:lnTo>
                    <a:pt x="314171" y="1099289"/>
                  </a:lnTo>
                  <a:lnTo>
                    <a:pt x="315102" y="1099289"/>
                  </a:lnTo>
                  <a:lnTo>
                    <a:pt x="319138" y="1099289"/>
                  </a:lnTo>
                  <a:lnTo>
                    <a:pt x="321311" y="1101462"/>
                  </a:lnTo>
                  <a:lnTo>
                    <a:pt x="322243" y="1104566"/>
                  </a:lnTo>
                  <a:lnTo>
                    <a:pt x="324416" y="1108912"/>
                  </a:lnTo>
                  <a:lnTo>
                    <a:pt x="344284" y="1104566"/>
                  </a:lnTo>
                  <a:lnTo>
                    <a:pt x="361048" y="1094942"/>
                  </a:lnTo>
                  <a:lnTo>
                    <a:pt x="373466" y="1084387"/>
                  </a:lnTo>
                  <a:lnTo>
                    <a:pt x="388057" y="1089665"/>
                  </a:lnTo>
                  <a:lnTo>
                    <a:pt x="399544" y="1101151"/>
                  </a:lnTo>
                  <a:lnTo>
                    <a:pt x="406684" y="1113880"/>
                  </a:lnTo>
                  <a:lnTo>
                    <a:pt x="415066" y="1124435"/>
                  </a:lnTo>
                  <a:lnTo>
                    <a:pt x="424379" y="1135921"/>
                  </a:lnTo>
                  <a:lnTo>
                    <a:pt x="453561" y="1156100"/>
                  </a:lnTo>
                  <a:lnTo>
                    <a:pt x="480570" y="1176279"/>
                  </a:lnTo>
                  <a:lnTo>
                    <a:pt x="480570" y="1180625"/>
                  </a:lnTo>
                  <a:lnTo>
                    <a:pt x="480570" y="1183730"/>
                  </a:lnTo>
                  <a:lnTo>
                    <a:pt x="479639" y="1185903"/>
                  </a:lnTo>
                  <a:lnTo>
                    <a:pt x="479639" y="1188076"/>
                  </a:lnTo>
                  <a:lnTo>
                    <a:pt x="477466" y="1189007"/>
                  </a:lnTo>
                  <a:lnTo>
                    <a:pt x="470325" y="1196458"/>
                  </a:lnTo>
                  <a:lnTo>
                    <a:pt x="458839" y="1200804"/>
                  </a:lnTo>
                  <a:lnTo>
                    <a:pt x="444248" y="1202978"/>
                  </a:lnTo>
                  <a:lnTo>
                    <a:pt x="429657" y="1200804"/>
                  </a:lnTo>
                  <a:lnTo>
                    <a:pt x="435866" y="1213533"/>
                  </a:lnTo>
                  <a:lnTo>
                    <a:pt x="444248" y="1218810"/>
                  </a:lnTo>
                  <a:lnTo>
                    <a:pt x="455734" y="1223157"/>
                  </a:lnTo>
                  <a:lnTo>
                    <a:pt x="465048" y="1230607"/>
                  </a:lnTo>
                  <a:lnTo>
                    <a:pt x="473430" y="1230607"/>
                  </a:lnTo>
                  <a:lnTo>
                    <a:pt x="473430" y="1206082"/>
                  </a:lnTo>
                  <a:lnTo>
                    <a:pt x="484916" y="1206082"/>
                  </a:lnTo>
                  <a:lnTo>
                    <a:pt x="488021" y="1198631"/>
                  </a:lnTo>
                  <a:lnTo>
                    <a:pt x="492057" y="1193354"/>
                  </a:lnTo>
                  <a:lnTo>
                    <a:pt x="495161" y="1189007"/>
                  </a:lnTo>
                  <a:lnTo>
                    <a:pt x="500439" y="1185903"/>
                  </a:lnTo>
                  <a:lnTo>
                    <a:pt x="499507" y="1180625"/>
                  </a:lnTo>
                  <a:lnTo>
                    <a:pt x="497334" y="1176279"/>
                  </a:lnTo>
                  <a:lnTo>
                    <a:pt x="497334" y="1174106"/>
                  </a:lnTo>
                  <a:lnTo>
                    <a:pt x="495161" y="1171002"/>
                  </a:lnTo>
                  <a:lnTo>
                    <a:pt x="494230" y="1166655"/>
                  </a:lnTo>
                  <a:lnTo>
                    <a:pt x="494230" y="1161378"/>
                  </a:lnTo>
                  <a:lnTo>
                    <a:pt x="499507" y="1161378"/>
                  </a:lnTo>
                  <a:lnTo>
                    <a:pt x="504785" y="1163551"/>
                  </a:lnTo>
                  <a:lnTo>
                    <a:pt x="507889" y="1165724"/>
                  </a:lnTo>
                  <a:lnTo>
                    <a:pt x="510062" y="1165724"/>
                  </a:lnTo>
                  <a:lnTo>
                    <a:pt x="514098" y="1165724"/>
                  </a:lnTo>
                  <a:lnTo>
                    <a:pt x="517203" y="1165724"/>
                  </a:lnTo>
                  <a:lnTo>
                    <a:pt x="521238" y="1165724"/>
                  </a:lnTo>
                  <a:lnTo>
                    <a:pt x="521238" y="1161378"/>
                  </a:lnTo>
                  <a:lnTo>
                    <a:pt x="509752" y="1151754"/>
                  </a:lnTo>
                  <a:lnTo>
                    <a:pt x="499197" y="1144303"/>
                  </a:lnTo>
                  <a:lnTo>
                    <a:pt x="484606" y="1139026"/>
                  </a:lnTo>
                  <a:lnTo>
                    <a:pt x="484606" y="1128471"/>
                  </a:lnTo>
                  <a:lnTo>
                    <a:pt x="470015" y="1128471"/>
                  </a:lnTo>
                  <a:lnTo>
                    <a:pt x="457597" y="1109533"/>
                  </a:lnTo>
                  <a:lnTo>
                    <a:pt x="443937" y="1093701"/>
                  </a:lnTo>
                  <a:lnTo>
                    <a:pt x="429346" y="1078799"/>
                  </a:lnTo>
                  <a:lnTo>
                    <a:pt x="429346" y="1072590"/>
                  </a:lnTo>
                  <a:lnTo>
                    <a:pt x="429346" y="1069486"/>
                  </a:lnTo>
                  <a:lnTo>
                    <a:pt x="429346" y="1065140"/>
                  </a:lnTo>
                  <a:lnTo>
                    <a:pt x="429346" y="1064208"/>
                  </a:lnTo>
                  <a:lnTo>
                    <a:pt x="433382" y="1062035"/>
                  </a:lnTo>
                  <a:lnTo>
                    <a:pt x="436487" y="1057689"/>
                  </a:lnTo>
                  <a:lnTo>
                    <a:pt x="438660" y="1057689"/>
                  </a:lnTo>
                  <a:lnTo>
                    <a:pt x="438660" y="1056758"/>
                  </a:lnTo>
                  <a:lnTo>
                    <a:pt x="440833" y="1056758"/>
                  </a:lnTo>
                  <a:lnTo>
                    <a:pt x="443006" y="1056758"/>
                  </a:lnTo>
                  <a:lnTo>
                    <a:pt x="443937" y="1054584"/>
                  </a:lnTo>
                  <a:lnTo>
                    <a:pt x="446111" y="1057689"/>
                  </a:lnTo>
                  <a:lnTo>
                    <a:pt x="448284" y="1062035"/>
                  </a:lnTo>
                  <a:lnTo>
                    <a:pt x="448284" y="1065140"/>
                  </a:lnTo>
                  <a:lnTo>
                    <a:pt x="450457" y="1071349"/>
                  </a:lnTo>
                  <a:lnTo>
                    <a:pt x="465048" y="1067002"/>
                  </a:lnTo>
                  <a:lnTo>
                    <a:pt x="472188" y="1087181"/>
                  </a:lnTo>
                  <a:lnTo>
                    <a:pt x="479328" y="1098668"/>
                  </a:lnTo>
                  <a:lnTo>
                    <a:pt x="487710" y="1103945"/>
                  </a:lnTo>
                  <a:lnTo>
                    <a:pt x="497024" y="1106118"/>
                  </a:lnTo>
                  <a:lnTo>
                    <a:pt x="507579" y="1111396"/>
                  </a:lnTo>
                  <a:lnTo>
                    <a:pt x="521238" y="1121020"/>
                  </a:lnTo>
                  <a:lnTo>
                    <a:pt x="526516" y="1126297"/>
                  </a:lnTo>
                  <a:lnTo>
                    <a:pt x="526516" y="1133748"/>
                  </a:lnTo>
                  <a:lnTo>
                    <a:pt x="524343" y="1141199"/>
                  </a:lnTo>
                  <a:lnTo>
                    <a:pt x="522170" y="1150823"/>
                  </a:lnTo>
                  <a:lnTo>
                    <a:pt x="524343" y="1161378"/>
                  </a:lnTo>
                  <a:lnTo>
                    <a:pt x="528379" y="1165724"/>
                  </a:lnTo>
                  <a:lnTo>
                    <a:pt x="531483" y="1166655"/>
                  </a:lnTo>
                  <a:lnTo>
                    <a:pt x="536761" y="1171002"/>
                  </a:lnTo>
                  <a:lnTo>
                    <a:pt x="540797" y="1174106"/>
                  </a:lnTo>
                  <a:lnTo>
                    <a:pt x="543901" y="1176279"/>
                  </a:lnTo>
                  <a:lnTo>
                    <a:pt x="560665" y="1225951"/>
                  </a:lnTo>
                  <a:lnTo>
                    <a:pt x="564701" y="1225951"/>
                  </a:lnTo>
                  <a:lnTo>
                    <a:pt x="565632" y="1228124"/>
                  </a:lnTo>
                  <a:lnTo>
                    <a:pt x="567805" y="1228124"/>
                  </a:lnTo>
                  <a:lnTo>
                    <a:pt x="569978" y="1230297"/>
                  </a:lnTo>
                  <a:lnTo>
                    <a:pt x="575256" y="1228124"/>
                  </a:lnTo>
                  <a:lnTo>
                    <a:pt x="580534" y="1225951"/>
                  </a:lnTo>
                  <a:lnTo>
                    <a:pt x="582707" y="1225019"/>
                  </a:lnTo>
                  <a:lnTo>
                    <a:pt x="584880" y="1220673"/>
                  </a:lnTo>
                  <a:lnTo>
                    <a:pt x="584880" y="1218500"/>
                  </a:lnTo>
                  <a:lnTo>
                    <a:pt x="587053" y="1215395"/>
                  </a:lnTo>
                  <a:lnTo>
                    <a:pt x="587984" y="1211049"/>
                  </a:lnTo>
                  <a:lnTo>
                    <a:pt x="592020" y="1210118"/>
                  </a:lnTo>
                  <a:lnTo>
                    <a:pt x="597298" y="1205772"/>
                  </a:lnTo>
                  <a:lnTo>
                    <a:pt x="594193" y="1188697"/>
                  </a:lnTo>
                  <a:lnTo>
                    <a:pt x="587053" y="1172864"/>
                  </a:lnTo>
                  <a:lnTo>
                    <a:pt x="577740" y="1161378"/>
                  </a:lnTo>
                  <a:lnTo>
                    <a:pt x="577740" y="1156411"/>
                  </a:lnTo>
                  <a:lnTo>
                    <a:pt x="580844" y="1158584"/>
                  </a:lnTo>
                  <a:lnTo>
                    <a:pt x="580844" y="1159515"/>
                  </a:lnTo>
                  <a:lnTo>
                    <a:pt x="583017" y="1161688"/>
                  </a:lnTo>
                  <a:lnTo>
                    <a:pt x="585190" y="1166035"/>
                  </a:lnTo>
                  <a:lnTo>
                    <a:pt x="592331" y="1163861"/>
                  </a:lnTo>
                  <a:lnTo>
                    <a:pt x="595435" y="1163861"/>
                  </a:lnTo>
                  <a:lnTo>
                    <a:pt x="597608" y="1163861"/>
                  </a:lnTo>
                  <a:lnTo>
                    <a:pt x="599781" y="1161688"/>
                  </a:lnTo>
                  <a:lnTo>
                    <a:pt x="599781" y="1159515"/>
                  </a:lnTo>
                  <a:lnTo>
                    <a:pt x="599781" y="1158584"/>
                  </a:lnTo>
                  <a:lnTo>
                    <a:pt x="597608" y="1154238"/>
                  </a:lnTo>
                  <a:lnTo>
                    <a:pt x="597608" y="1148960"/>
                  </a:lnTo>
                  <a:lnTo>
                    <a:pt x="600713" y="1148960"/>
                  </a:lnTo>
                  <a:lnTo>
                    <a:pt x="600713" y="1144614"/>
                  </a:lnTo>
                  <a:lnTo>
                    <a:pt x="604748" y="1144614"/>
                  </a:lnTo>
                  <a:lnTo>
                    <a:pt x="607853" y="1144614"/>
                  </a:lnTo>
                  <a:lnTo>
                    <a:pt x="610026" y="1146787"/>
                  </a:lnTo>
                  <a:lnTo>
                    <a:pt x="612199" y="1146787"/>
                  </a:lnTo>
                  <a:lnTo>
                    <a:pt x="614372" y="1148960"/>
                  </a:lnTo>
                  <a:lnTo>
                    <a:pt x="619650" y="1151133"/>
                  </a:lnTo>
                  <a:lnTo>
                    <a:pt x="622754" y="1152064"/>
                  </a:lnTo>
                  <a:lnTo>
                    <a:pt x="624927" y="1154238"/>
                  </a:lnTo>
                  <a:lnTo>
                    <a:pt x="627100" y="1156411"/>
                  </a:lnTo>
                  <a:lnTo>
                    <a:pt x="630205" y="1158584"/>
                  </a:lnTo>
                  <a:lnTo>
                    <a:pt x="634241" y="1161688"/>
                  </a:lnTo>
                  <a:lnTo>
                    <a:pt x="632068" y="1166966"/>
                  </a:lnTo>
                  <a:lnTo>
                    <a:pt x="629894" y="1171312"/>
                  </a:lnTo>
                  <a:lnTo>
                    <a:pt x="629894" y="1174416"/>
                  </a:lnTo>
                  <a:lnTo>
                    <a:pt x="629894" y="1178763"/>
                  </a:lnTo>
                  <a:lnTo>
                    <a:pt x="629894" y="1181867"/>
                  </a:lnTo>
                  <a:lnTo>
                    <a:pt x="629894" y="1186213"/>
                  </a:lnTo>
                  <a:lnTo>
                    <a:pt x="629894" y="1189318"/>
                  </a:lnTo>
                  <a:lnTo>
                    <a:pt x="636103" y="1206392"/>
                  </a:lnTo>
                  <a:lnTo>
                    <a:pt x="648521" y="1223467"/>
                  </a:lnTo>
                  <a:lnTo>
                    <a:pt x="665285" y="1234022"/>
                  </a:lnTo>
                  <a:lnTo>
                    <a:pt x="680808" y="1238368"/>
                  </a:lnTo>
                  <a:lnTo>
                    <a:pt x="684843" y="1236195"/>
                  </a:lnTo>
                  <a:lnTo>
                    <a:pt x="687948" y="1233091"/>
                  </a:lnTo>
                  <a:lnTo>
                    <a:pt x="690121" y="1228744"/>
                  </a:lnTo>
                  <a:lnTo>
                    <a:pt x="695399" y="1226571"/>
                  </a:lnTo>
                  <a:lnTo>
                    <a:pt x="699434" y="1225640"/>
                  </a:lnTo>
                  <a:lnTo>
                    <a:pt x="704712" y="1226571"/>
                  </a:lnTo>
                  <a:lnTo>
                    <a:pt x="714025" y="1230918"/>
                  </a:lnTo>
                  <a:lnTo>
                    <a:pt x="721165" y="1234022"/>
                  </a:lnTo>
                  <a:lnTo>
                    <a:pt x="728306" y="1236195"/>
                  </a:lnTo>
                  <a:lnTo>
                    <a:pt x="735446" y="1234022"/>
                  </a:lnTo>
                  <a:lnTo>
                    <a:pt x="743828" y="1226571"/>
                  </a:lnTo>
                  <a:lnTo>
                    <a:pt x="750968" y="1226571"/>
                  </a:lnTo>
                  <a:lnTo>
                    <a:pt x="755004" y="1226571"/>
                  </a:lnTo>
                  <a:lnTo>
                    <a:pt x="758109" y="1226571"/>
                  </a:lnTo>
                  <a:lnTo>
                    <a:pt x="760282" y="1228744"/>
                  </a:lnTo>
                  <a:lnTo>
                    <a:pt x="762455" y="1230918"/>
                  </a:lnTo>
                  <a:lnTo>
                    <a:pt x="762455" y="1234022"/>
                  </a:lnTo>
                  <a:lnTo>
                    <a:pt x="764628" y="1238368"/>
                  </a:lnTo>
                  <a:lnTo>
                    <a:pt x="767732" y="1251097"/>
                  </a:lnTo>
                  <a:lnTo>
                    <a:pt x="765870" y="1265377"/>
                  </a:lnTo>
                  <a:close/>
                  <a:moveTo>
                    <a:pt x="845033" y="1136232"/>
                  </a:moveTo>
                  <a:lnTo>
                    <a:pt x="825165" y="1141509"/>
                  </a:lnTo>
                  <a:lnTo>
                    <a:pt x="803434" y="1143682"/>
                  </a:lnTo>
                  <a:lnTo>
                    <a:pt x="781702" y="1139336"/>
                  </a:lnTo>
                  <a:lnTo>
                    <a:pt x="773320" y="1136232"/>
                  </a:lnTo>
                  <a:lnTo>
                    <a:pt x="766180" y="1130954"/>
                  </a:lnTo>
                  <a:lnTo>
                    <a:pt x="756867" y="1124745"/>
                  </a:lnTo>
                  <a:lnTo>
                    <a:pt x="742276" y="1124745"/>
                  </a:lnTo>
                  <a:lnTo>
                    <a:pt x="727685" y="1126918"/>
                  </a:lnTo>
                  <a:lnTo>
                    <a:pt x="713094" y="1134369"/>
                  </a:lnTo>
                  <a:lnTo>
                    <a:pt x="700676" y="1139647"/>
                  </a:lnTo>
                  <a:lnTo>
                    <a:pt x="686085" y="1141820"/>
                  </a:lnTo>
                  <a:lnTo>
                    <a:pt x="671494" y="1136542"/>
                  </a:lnTo>
                  <a:lnTo>
                    <a:pt x="666217" y="1134369"/>
                  </a:lnTo>
                  <a:lnTo>
                    <a:pt x="662181" y="1132196"/>
                  </a:lnTo>
                  <a:lnTo>
                    <a:pt x="659076" y="1131265"/>
                  </a:lnTo>
                  <a:lnTo>
                    <a:pt x="656903" y="1126918"/>
                  </a:lnTo>
                  <a:lnTo>
                    <a:pt x="656903" y="1123814"/>
                  </a:lnTo>
                  <a:lnTo>
                    <a:pt x="654730" y="1116363"/>
                  </a:lnTo>
                  <a:lnTo>
                    <a:pt x="654730" y="1110154"/>
                  </a:lnTo>
                  <a:lnTo>
                    <a:pt x="658766" y="1099599"/>
                  </a:lnTo>
                  <a:lnTo>
                    <a:pt x="665906" y="1086871"/>
                  </a:lnTo>
                  <a:lnTo>
                    <a:pt x="674288" y="1071969"/>
                  </a:lnTo>
                  <a:lnTo>
                    <a:pt x="683602" y="1057068"/>
                  </a:lnTo>
                  <a:lnTo>
                    <a:pt x="690742" y="1043408"/>
                  </a:lnTo>
                  <a:lnTo>
                    <a:pt x="694778" y="1035026"/>
                  </a:lnTo>
                  <a:lnTo>
                    <a:pt x="703160" y="1037199"/>
                  </a:lnTo>
                  <a:lnTo>
                    <a:pt x="710300" y="1040304"/>
                  </a:lnTo>
                  <a:lnTo>
                    <a:pt x="715578" y="1042477"/>
                  </a:lnTo>
                  <a:lnTo>
                    <a:pt x="721786" y="1047755"/>
                  </a:lnTo>
                  <a:lnTo>
                    <a:pt x="724891" y="1049928"/>
                  </a:lnTo>
                  <a:lnTo>
                    <a:pt x="727064" y="1049928"/>
                  </a:lnTo>
                  <a:lnTo>
                    <a:pt x="729237" y="1049928"/>
                  </a:lnTo>
                  <a:lnTo>
                    <a:pt x="730168" y="1050859"/>
                  </a:lnTo>
                  <a:lnTo>
                    <a:pt x="717751" y="1055205"/>
                  </a:lnTo>
                  <a:lnTo>
                    <a:pt x="721786" y="1064829"/>
                  </a:lnTo>
                  <a:lnTo>
                    <a:pt x="728927" y="1072280"/>
                  </a:lnTo>
                  <a:lnTo>
                    <a:pt x="734204" y="1079731"/>
                  </a:lnTo>
                  <a:lnTo>
                    <a:pt x="743518" y="1080662"/>
                  </a:lnTo>
                  <a:lnTo>
                    <a:pt x="755935" y="1075384"/>
                  </a:lnTo>
                  <a:lnTo>
                    <a:pt x="765249" y="1067934"/>
                  </a:lnTo>
                  <a:lnTo>
                    <a:pt x="780771" y="1073211"/>
                  </a:lnTo>
                  <a:lnTo>
                    <a:pt x="800640" y="1084698"/>
                  </a:lnTo>
                  <a:lnTo>
                    <a:pt x="821439" y="1097426"/>
                  </a:lnTo>
                  <a:lnTo>
                    <a:pt x="836030" y="1110154"/>
                  </a:lnTo>
                  <a:lnTo>
                    <a:pt x="844413" y="1125056"/>
                  </a:lnTo>
                  <a:lnTo>
                    <a:pt x="850621" y="1125056"/>
                  </a:lnTo>
                  <a:lnTo>
                    <a:pt x="845033" y="1136232"/>
                  </a:lnTo>
                  <a:close/>
                  <a:moveTo>
                    <a:pt x="1025402" y="1146787"/>
                  </a:moveTo>
                  <a:lnTo>
                    <a:pt x="1022298" y="1146787"/>
                  </a:lnTo>
                  <a:lnTo>
                    <a:pt x="1018262" y="1146787"/>
                  </a:lnTo>
                  <a:lnTo>
                    <a:pt x="1015157" y="1146787"/>
                  </a:lnTo>
                  <a:lnTo>
                    <a:pt x="1011122" y="1144614"/>
                  </a:lnTo>
                  <a:lnTo>
                    <a:pt x="1008949" y="1161688"/>
                  </a:lnTo>
                  <a:lnTo>
                    <a:pt x="1011122" y="1173175"/>
                  </a:lnTo>
                  <a:lnTo>
                    <a:pt x="1016399" y="1183730"/>
                  </a:lnTo>
                  <a:lnTo>
                    <a:pt x="1020435" y="1196458"/>
                  </a:lnTo>
                  <a:lnTo>
                    <a:pt x="1022608" y="1217569"/>
                  </a:lnTo>
                  <a:lnTo>
                    <a:pt x="995600" y="1218500"/>
                  </a:lnTo>
                  <a:lnTo>
                    <a:pt x="976973" y="1215395"/>
                  </a:lnTo>
                  <a:lnTo>
                    <a:pt x="966418" y="1205772"/>
                  </a:lnTo>
                  <a:lnTo>
                    <a:pt x="962382" y="1188697"/>
                  </a:lnTo>
                  <a:lnTo>
                    <a:pt x="962382" y="1165414"/>
                  </a:lnTo>
                  <a:lnTo>
                    <a:pt x="974800" y="1165414"/>
                  </a:lnTo>
                  <a:lnTo>
                    <a:pt x="967660" y="1151754"/>
                  </a:lnTo>
                  <a:lnTo>
                    <a:pt x="955242" y="1138094"/>
                  </a:lnTo>
                  <a:lnTo>
                    <a:pt x="944686" y="1121020"/>
                  </a:lnTo>
                  <a:lnTo>
                    <a:pt x="933200" y="1103945"/>
                  </a:lnTo>
                  <a:lnTo>
                    <a:pt x="927922" y="1086871"/>
                  </a:lnTo>
                  <a:lnTo>
                    <a:pt x="931027" y="1071038"/>
                  </a:lnTo>
                  <a:lnTo>
                    <a:pt x="938167" y="1059552"/>
                  </a:lnTo>
                  <a:lnTo>
                    <a:pt x="949653" y="1049928"/>
                  </a:lnTo>
                  <a:lnTo>
                    <a:pt x="962071" y="1044650"/>
                  </a:lnTo>
                  <a:lnTo>
                    <a:pt x="974489" y="1039373"/>
                  </a:lnTo>
                  <a:lnTo>
                    <a:pt x="985976" y="1029749"/>
                  </a:lnTo>
                  <a:lnTo>
                    <a:pt x="995289" y="1029749"/>
                  </a:lnTo>
                  <a:lnTo>
                    <a:pt x="1000567" y="1031922"/>
                  </a:lnTo>
                  <a:lnTo>
                    <a:pt x="1005844" y="1031922"/>
                  </a:lnTo>
                  <a:lnTo>
                    <a:pt x="1011122" y="1034095"/>
                  </a:lnTo>
                  <a:lnTo>
                    <a:pt x="1008017" y="1049928"/>
                  </a:lnTo>
                  <a:lnTo>
                    <a:pt x="1000877" y="1063587"/>
                  </a:lnTo>
                  <a:lnTo>
                    <a:pt x="986286" y="1068865"/>
                  </a:lnTo>
                  <a:lnTo>
                    <a:pt x="966418" y="1071038"/>
                  </a:lnTo>
                  <a:lnTo>
                    <a:pt x="973558" y="1086871"/>
                  </a:lnTo>
                  <a:lnTo>
                    <a:pt x="985976" y="1101772"/>
                  </a:lnTo>
                  <a:lnTo>
                    <a:pt x="1001498" y="1111396"/>
                  </a:lnTo>
                  <a:lnTo>
                    <a:pt x="1000567" y="1115742"/>
                  </a:lnTo>
                  <a:lnTo>
                    <a:pt x="998394" y="1116674"/>
                  </a:lnTo>
                  <a:lnTo>
                    <a:pt x="996220" y="1116674"/>
                  </a:lnTo>
                  <a:lnTo>
                    <a:pt x="995289" y="1121020"/>
                  </a:lnTo>
                  <a:lnTo>
                    <a:pt x="1000567" y="1130644"/>
                  </a:lnTo>
                  <a:lnTo>
                    <a:pt x="1005844" y="1139026"/>
                  </a:lnTo>
                  <a:lnTo>
                    <a:pt x="1008017" y="1143372"/>
                  </a:lnTo>
                  <a:lnTo>
                    <a:pt x="1008949" y="1144303"/>
                  </a:lnTo>
                  <a:lnTo>
                    <a:pt x="1011122" y="1143372"/>
                  </a:lnTo>
                  <a:lnTo>
                    <a:pt x="1011122" y="1141199"/>
                  </a:lnTo>
                  <a:lnTo>
                    <a:pt x="1013295" y="1138094"/>
                  </a:lnTo>
                  <a:lnTo>
                    <a:pt x="1013295" y="1133748"/>
                  </a:lnTo>
                  <a:lnTo>
                    <a:pt x="1015468" y="1131575"/>
                  </a:lnTo>
                  <a:lnTo>
                    <a:pt x="1018573" y="1133748"/>
                  </a:lnTo>
                  <a:lnTo>
                    <a:pt x="1022608" y="1138094"/>
                  </a:lnTo>
                  <a:lnTo>
                    <a:pt x="1023540" y="1139026"/>
                  </a:lnTo>
                  <a:lnTo>
                    <a:pt x="1027575" y="1141199"/>
                  </a:lnTo>
                  <a:lnTo>
                    <a:pt x="1030680" y="1144303"/>
                  </a:lnTo>
                  <a:lnTo>
                    <a:pt x="1025402" y="114678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4" name="Freeform: Shape 333">
              <a:extLst>
                <a:ext uri="{FF2B5EF4-FFF2-40B4-BE49-F238E27FC236}">
                  <a16:creationId xmlns:a16="http://schemas.microsoft.com/office/drawing/2014/main" id="{6741FF44-46B8-471C-9D44-CC2C5466091F}"/>
                </a:ext>
              </a:extLst>
            </p:cNvPr>
            <p:cNvSpPr/>
            <p:nvPr/>
          </p:nvSpPr>
          <p:spPr>
            <a:xfrm>
              <a:off x="3690211" y="4196454"/>
              <a:ext cx="74507" cy="99343"/>
            </a:xfrm>
            <a:custGeom>
              <a:avLst/>
              <a:gdLst>
                <a:gd name="connsiteX0" fmla="*/ 60226 w 74506"/>
                <a:gd name="connsiteY0" fmla="*/ 0 h 99342"/>
                <a:gd name="connsiteX1" fmla="*/ 43462 w 74506"/>
                <a:gd name="connsiteY1" fmla="*/ 0 h 99342"/>
                <a:gd name="connsiteX2" fmla="*/ 23904 w 74506"/>
                <a:gd name="connsiteY2" fmla="*/ 2173 h 99342"/>
                <a:gd name="connsiteX3" fmla="*/ 4036 w 74506"/>
                <a:gd name="connsiteY3" fmla="*/ 4346 h 99342"/>
                <a:gd name="connsiteX4" fmla="*/ 4967 w 74506"/>
                <a:gd name="connsiteY4" fmla="*/ 11797 h 99342"/>
                <a:gd name="connsiteX5" fmla="*/ 7140 w 74506"/>
                <a:gd name="connsiteY5" fmla="*/ 14901 h 99342"/>
                <a:gd name="connsiteX6" fmla="*/ 11176 w 74506"/>
                <a:gd name="connsiteY6" fmla="*/ 19248 h 99342"/>
                <a:gd name="connsiteX7" fmla="*/ 14281 w 74506"/>
                <a:gd name="connsiteY7" fmla="*/ 20179 h 99342"/>
                <a:gd name="connsiteX8" fmla="*/ 18627 w 74506"/>
                <a:gd name="connsiteY8" fmla="*/ 22352 h 99342"/>
                <a:gd name="connsiteX9" fmla="*/ 23904 w 74506"/>
                <a:gd name="connsiteY9" fmla="*/ 24525 h 99342"/>
                <a:gd name="connsiteX10" fmla="*/ 18627 w 74506"/>
                <a:gd name="connsiteY10" fmla="*/ 31976 h 99342"/>
                <a:gd name="connsiteX11" fmla="*/ 11176 w 74506"/>
                <a:gd name="connsiteY11" fmla="*/ 37253 h 99342"/>
                <a:gd name="connsiteX12" fmla="*/ 4036 w 74506"/>
                <a:gd name="connsiteY12" fmla="*/ 40358 h 99342"/>
                <a:gd name="connsiteX13" fmla="*/ 0 w 74506"/>
                <a:gd name="connsiteY13" fmla="*/ 74197 h 99342"/>
                <a:gd name="connsiteX14" fmla="*/ 23904 w 74506"/>
                <a:gd name="connsiteY14" fmla="*/ 77301 h 99342"/>
                <a:gd name="connsiteX15" fmla="*/ 23904 w 74506"/>
                <a:gd name="connsiteY15" fmla="*/ 89098 h 99342"/>
                <a:gd name="connsiteX16" fmla="*/ 31045 w 74506"/>
                <a:gd name="connsiteY16" fmla="*/ 92202 h 99342"/>
                <a:gd name="connsiteX17" fmla="*/ 38495 w 74506"/>
                <a:gd name="connsiteY17" fmla="*/ 98411 h 99342"/>
                <a:gd name="connsiteX18" fmla="*/ 43462 w 74506"/>
                <a:gd name="connsiteY18" fmla="*/ 101826 h 99342"/>
                <a:gd name="connsiteX19" fmla="*/ 48740 w 74506"/>
                <a:gd name="connsiteY19" fmla="*/ 99653 h 99342"/>
                <a:gd name="connsiteX20" fmla="*/ 50913 w 74506"/>
                <a:gd name="connsiteY20" fmla="*/ 96549 h 99342"/>
                <a:gd name="connsiteX21" fmla="*/ 53086 w 74506"/>
                <a:gd name="connsiteY21" fmla="*/ 94376 h 99342"/>
                <a:gd name="connsiteX22" fmla="*/ 53086 w 74506"/>
                <a:gd name="connsiteY22" fmla="*/ 92202 h 99342"/>
                <a:gd name="connsiteX23" fmla="*/ 53086 w 74506"/>
                <a:gd name="connsiteY23" fmla="*/ 89098 h 99342"/>
                <a:gd name="connsiteX24" fmla="*/ 53086 w 74506"/>
                <a:gd name="connsiteY24" fmla="*/ 84752 h 99342"/>
                <a:gd name="connsiteX25" fmla="*/ 56191 w 74506"/>
                <a:gd name="connsiteY25" fmla="*/ 81647 h 99342"/>
                <a:gd name="connsiteX26" fmla="*/ 67677 w 74506"/>
                <a:gd name="connsiteY26" fmla="*/ 84752 h 99342"/>
                <a:gd name="connsiteX27" fmla="*/ 72644 w 74506"/>
                <a:gd name="connsiteY27" fmla="*/ 77301 h 99342"/>
                <a:gd name="connsiteX28" fmla="*/ 76991 w 74506"/>
                <a:gd name="connsiteY28" fmla="*/ 77301 h 99342"/>
                <a:gd name="connsiteX29" fmla="*/ 69540 w 74506"/>
                <a:gd name="connsiteY29" fmla="*/ 37253 h 9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4506" h="99342">
                  <a:moveTo>
                    <a:pt x="60226" y="0"/>
                  </a:moveTo>
                  <a:lnTo>
                    <a:pt x="43462" y="0"/>
                  </a:lnTo>
                  <a:lnTo>
                    <a:pt x="23904" y="2173"/>
                  </a:lnTo>
                  <a:lnTo>
                    <a:pt x="4036" y="4346"/>
                  </a:lnTo>
                  <a:lnTo>
                    <a:pt x="4967" y="11797"/>
                  </a:lnTo>
                  <a:lnTo>
                    <a:pt x="7140" y="14901"/>
                  </a:lnTo>
                  <a:lnTo>
                    <a:pt x="11176" y="19248"/>
                  </a:lnTo>
                  <a:lnTo>
                    <a:pt x="14281" y="20179"/>
                  </a:lnTo>
                  <a:lnTo>
                    <a:pt x="18627" y="22352"/>
                  </a:lnTo>
                  <a:lnTo>
                    <a:pt x="23904" y="24525"/>
                  </a:lnTo>
                  <a:lnTo>
                    <a:pt x="18627" y="31976"/>
                  </a:lnTo>
                  <a:lnTo>
                    <a:pt x="11176" y="37253"/>
                  </a:lnTo>
                  <a:lnTo>
                    <a:pt x="4036" y="40358"/>
                  </a:lnTo>
                  <a:lnTo>
                    <a:pt x="0" y="74197"/>
                  </a:lnTo>
                  <a:lnTo>
                    <a:pt x="23904" y="77301"/>
                  </a:lnTo>
                  <a:lnTo>
                    <a:pt x="23904" y="89098"/>
                  </a:lnTo>
                  <a:lnTo>
                    <a:pt x="31045" y="92202"/>
                  </a:lnTo>
                  <a:lnTo>
                    <a:pt x="38495" y="98411"/>
                  </a:lnTo>
                  <a:lnTo>
                    <a:pt x="43462" y="101826"/>
                  </a:lnTo>
                  <a:lnTo>
                    <a:pt x="48740" y="99653"/>
                  </a:lnTo>
                  <a:lnTo>
                    <a:pt x="50913" y="96549"/>
                  </a:lnTo>
                  <a:lnTo>
                    <a:pt x="53086" y="94376"/>
                  </a:lnTo>
                  <a:lnTo>
                    <a:pt x="53086" y="92202"/>
                  </a:lnTo>
                  <a:lnTo>
                    <a:pt x="53086" y="89098"/>
                  </a:lnTo>
                  <a:lnTo>
                    <a:pt x="53086" y="84752"/>
                  </a:lnTo>
                  <a:lnTo>
                    <a:pt x="56191" y="81647"/>
                  </a:lnTo>
                  <a:lnTo>
                    <a:pt x="67677" y="84752"/>
                  </a:lnTo>
                  <a:lnTo>
                    <a:pt x="72644" y="77301"/>
                  </a:lnTo>
                  <a:lnTo>
                    <a:pt x="76991" y="77301"/>
                  </a:lnTo>
                  <a:lnTo>
                    <a:pt x="69540" y="3725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5" name="Freeform: Shape 334">
              <a:extLst>
                <a:ext uri="{FF2B5EF4-FFF2-40B4-BE49-F238E27FC236}">
                  <a16:creationId xmlns:a16="http://schemas.microsoft.com/office/drawing/2014/main" id="{7F939E16-5B34-4902-88EE-44DBC2A5FB1F}"/>
                </a:ext>
              </a:extLst>
            </p:cNvPr>
            <p:cNvSpPr/>
            <p:nvPr/>
          </p:nvSpPr>
          <p:spPr>
            <a:xfrm>
              <a:off x="3753542" y="4135296"/>
              <a:ext cx="40358" cy="34149"/>
            </a:xfrm>
            <a:custGeom>
              <a:avLst/>
              <a:gdLst>
                <a:gd name="connsiteX0" fmla="*/ 22042 w 40357"/>
                <a:gd name="connsiteY0" fmla="*/ 36012 h 34149"/>
                <a:gd name="connsiteX1" fmla="*/ 27009 w 40357"/>
                <a:gd name="connsiteY1" fmla="*/ 31665 h 34149"/>
                <a:gd name="connsiteX2" fmla="*/ 31355 w 40357"/>
                <a:gd name="connsiteY2" fmla="*/ 29492 h 34149"/>
                <a:gd name="connsiteX3" fmla="*/ 34460 w 40357"/>
                <a:gd name="connsiteY3" fmla="*/ 28561 h 34149"/>
                <a:gd name="connsiteX4" fmla="*/ 40668 w 40357"/>
                <a:gd name="connsiteY4" fmla="*/ 24215 h 34149"/>
                <a:gd name="connsiteX5" fmla="*/ 36633 w 40357"/>
                <a:gd name="connsiteY5" fmla="*/ 0 h 34149"/>
                <a:gd name="connsiteX6" fmla="*/ 23904 w 40357"/>
                <a:gd name="connsiteY6" fmla="*/ 2173 h 34149"/>
                <a:gd name="connsiteX7" fmla="*/ 16764 w 40357"/>
                <a:gd name="connsiteY7" fmla="*/ 6209 h 34149"/>
                <a:gd name="connsiteX8" fmla="*/ 9313 w 40357"/>
                <a:gd name="connsiteY8" fmla="*/ 11486 h 34149"/>
                <a:gd name="connsiteX9" fmla="*/ 0 w 40357"/>
                <a:gd name="connsiteY9" fmla="*/ 16764 h 34149"/>
                <a:gd name="connsiteX10" fmla="*/ 0 w 40357"/>
                <a:gd name="connsiteY10" fmla="*/ 24215 h 34149"/>
                <a:gd name="connsiteX11" fmla="*/ 2173 w 40357"/>
                <a:gd name="connsiteY11" fmla="*/ 26388 h 34149"/>
                <a:gd name="connsiteX12" fmla="*/ 2173 w 40357"/>
                <a:gd name="connsiteY12" fmla="*/ 28561 h 34149"/>
                <a:gd name="connsiteX13" fmla="*/ 4346 w 40357"/>
                <a:gd name="connsiteY13" fmla="*/ 28561 h 34149"/>
                <a:gd name="connsiteX14" fmla="*/ 4346 w 40357"/>
                <a:gd name="connsiteY14" fmla="*/ 29492 h 34149"/>
                <a:gd name="connsiteX15" fmla="*/ 4346 w 40357"/>
                <a:gd name="connsiteY15" fmla="*/ 33839 h 34149"/>
                <a:gd name="connsiteX16" fmla="*/ 9313 w 40357"/>
                <a:gd name="connsiteY16" fmla="*/ 33839 h 34149"/>
                <a:gd name="connsiteX17" fmla="*/ 11487 w 40357"/>
                <a:gd name="connsiteY17" fmla="*/ 33839 h 34149"/>
                <a:gd name="connsiteX18" fmla="*/ 13660 w 40357"/>
                <a:gd name="connsiteY18" fmla="*/ 36012 h 34149"/>
                <a:gd name="connsiteX19" fmla="*/ 14591 w 40357"/>
                <a:gd name="connsiteY19" fmla="*/ 36012 h 34149"/>
                <a:gd name="connsiteX20" fmla="*/ 16764 w 40357"/>
                <a:gd name="connsiteY20" fmla="*/ 36943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357" h="34149">
                  <a:moveTo>
                    <a:pt x="22042" y="36012"/>
                  </a:moveTo>
                  <a:lnTo>
                    <a:pt x="27009" y="31665"/>
                  </a:lnTo>
                  <a:lnTo>
                    <a:pt x="31355" y="29492"/>
                  </a:lnTo>
                  <a:lnTo>
                    <a:pt x="34460" y="28561"/>
                  </a:lnTo>
                  <a:lnTo>
                    <a:pt x="40668" y="24215"/>
                  </a:lnTo>
                  <a:lnTo>
                    <a:pt x="36633" y="0"/>
                  </a:lnTo>
                  <a:lnTo>
                    <a:pt x="23904" y="2173"/>
                  </a:lnTo>
                  <a:lnTo>
                    <a:pt x="16764" y="6209"/>
                  </a:lnTo>
                  <a:lnTo>
                    <a:pt x="9313" y="11486"/>
                  </a:lnTo>
                  <a:lnTo>
                    <a:pt x="0" y="16764"/>
                  </a:lnTo>
                  <a:lnTo>
                    <a:pt x="0" y="24215"/>
                  </a:lnTo>
                  <a:lnTo>
                    <a:pt x="2173" y="26388"/>
                  </a:lnTo>
                  <a:lnTo>
                    <a:pt x="2173" y="28561"/>
                  </a:lnTo>
                  <a:lnTo>
                    <a:pt x="4346" y="28561"/>
                  </a:lnTo>
                  <a:lnTo>
                    <a:pt x="4346" y="29492"/>
                  </a:lnTo>
                  <a:lnTo>
                    <a:pt x="4346" y="33839"/>
                  </a:lnTo>
                  <a:lnTo>
                    <a:pt x="9313" y="33839"/>
                  </a:lnTo>
                  <a:lnTo>
                    <a:pt x="11487" y="33839"/>
                  </a:lnTo>
                  <a:lnTo>
                    <a:pt x="13660" y="36012"/>
                  </a:lnTo>
                  <a:lnTo>
                    <a:pt x="14591" y="36012"/>
                  </a:lnTo>
                  <a:lnTo>
                    <a:pt x="16764" y="3694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id="{57B90B55-ABB4-4304-9E68-B820397E8543}"/>
                </a:ext>
              </a:extLst>
            </p:cNvPr>
            <p:cNvSpPr/>
            <p:nvPr/>
          </p:nvSpPr>
          <p:spPr>
            <a:xfrm>
              <a:off x="3770306" y="4179690"/>
              <a:ext cx="55880" cy="96238"/>
            </a:xfrm>
            <a:custGeom>
              <a:avLst/>
              <a:gdLst>
                <a:gd name="connsiteX0" fmla="*/ 54018 w 55880"/>
                <a:gd name="connsiteY0" fmla="*/ 13660 h 96238"/>
                <a:gd name="connsiteX1" fmla="*/ 53086 w 55880"/>
                <a:gd name="connsiteY1" fmla="*/ 9624 h 96238"/>
                <a:gd name="connsiteX2" fmla="*/ 43773 w 55880"/>
                <a:gd name="connsiteY2" fmla="*/ 6209 h 96238"/>
                <a:gd name="connsiteX3" fmla="*/ 31045 w 55880"/>
                <a:gd name="connsiteY3" fmla="*/ 4346 h 96238"/>
                <a:gd name="connsiteX4" fmla="*/ 16454 w 55880"/>
                <a:gd name="connsiteY4" fmla="*/ 2173 h 96238"/>
                <a:gd name="connsiteX5" fmla="*/ 3104 w 55880"/>
                <a:gd name="connsiteY5" fmla="*/ 0 h 96238"/>
                <a:gd name="connsiteX6" fmla="*/ 0 w 55880"/>
                <a:gd name="connsiteY6" fmla="*/ 16764 h 96238"/>
                <a:gd name="connsiteX7" fmla="*/ 2173 w 55880"/>
                <a:gd name="connsiteY7" fmla="*/ 31665 h 96238"/>
                <a:gd name="connsiteX8" fmla="*/ 3104 w 55880"/>
                <a:gd name="connsiteY8" fmla="*/ 48740 h 96238"/>
                <a:gd name="connsiteX9" fmla="*/ 7140 w 55880"/>
                <a:gd name="connsiteY9" fmla="*/ 63331 h 96238"/>
                <a:gd name="connsiteX10" fmla="*/ 7140 w 55880"/>
                <a:gd name="connsiteY10" fmla="*/ 76059 h 96238"/>
                <a:gd name="connsiteX11" fmla="*/ 3104 w 55880"/>
                <a:gd name="connsiteY11" fmla="*/ 86614 h 96238"/>
                <a:gd name="connsiteX12" fmla="*/ 7140 w 55880"/>
                <a:gd name="connsiteY12" fmla="*/ 98411 h 96238"/>
                <a:gd name="connsiteX13" fmla="*/ 14591 w 55880"/>
                <a:gd name="connsiteY13" fmla="*/ 98411 h 96238"/>
                <a:gd name="connsiteX14" fmla="*/ 19869 w 55880"/>
                <a:gd name="connsiteY14" fmla="*/ 98411 h 96238"/>
                <a:gd name="connsiteX15" fmla="*/ 23904 w 55880"/>
                <a:gd name="connsiteY15" fmla="*/ 96238 h 96238"/>
                <a:gd name="connsiteX16" fmla="*/ 27009 w 55880"/>
                <a:gd name="connsiteY16" fmla="*/ 94065 h 96238"/>
                <a:gd name="connsiteX17" fmla="*/ 31045 w 55880"/>
                <a:gd name="connsiteY17" fmla="*/ 88788 h 96238"/>
                <a:gd name="connsiteX18" fmla="*/ 32286 w 55880"/>
                <a:gd name="connsiteY18" fmla="*/ 81337 h 96238"/>
                <a:gd name="connsiteX19" fmla="*/ 34460 w 55880"/>
                <a:gd name="connsiteY19" fmla="*/ 70782 h 96238"/>
                <a:gd name="connsiteX20" fmla="*/ 32286 w 55880"/>
                <a:gd name="connsiteY20" fmla="*/ 61468 h 96238"/>
                <a:gd name="connsiteX21" fmla="*/ 34460 w 55880"/>
                <a:gd name="connsiteY21" fmla="*/ 57122 h 96238"/>
                <a:gd name="connsiteX22" fmla="*/ 38495 w 55880"/>
                <a:gd name="connsiteY22" fmla="*/ 56191 h 96238"/>
                <a:gd name="connsiteX23" fmla="*/ 39427 w 55880"/>
                <a:gd name="connsiteY23" fmla="*/ 54018 h 96238"/>
                <a:gd name="connsiteX24" fmla="*/ 43773 w 55880"/>
                <a:gd name="connsiteY24" fmla="*/ 51844 h 96238"/>
                <a:gd name="connsiteX25" fmla="*/ 46877 w 55880"/>
                <a:gd name="connsiteY25" fmla="*/ 49671 h 96238"/>
                <a:gd name="connsiteX26" fmla="*/ 50913 w 55880"/>
                <a:gd name="connsiteY26" fmla="*/ 46567 h 96238"/>
                <a:gd name="connsiteX27" fmla="*/ 53086 w 55880"/>
                <a:gd name="connsiteY27" fmla="*/ 41289 h 96238"/>
                <a:gd name="connsiteX28" fmla="*/ 54018 w 55880"/>
                <a:gd name="connsiteY28" fmla="*/ 36943 h 96238"/>
                <a:gd name="connsiteX29" fmla="*/ 56191 w 55880"/>
                <a:gd name="connsiteY29" fmla="*/ 33839 h 96238"/>
                <a:gd name="connsiteX30" fmla="*/ 56191 w 55880"/>
                <a:gd name="connsiteY30" fmla="*/ 26388 h 96238"/>
                <a:gd name="connsiteX31" fmla="*/ 54018 w 55880"/>
                <a:gd name="connsiteY31" fmla="*/ 18937 h 9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5880" h="96238">
                  <a:moveTo>
                    <a:pt x="54018" y="13660"/>
                  </a:moveTo>
                  <a:lnTo>
                    <a:pt x="53086" y="9624"/>
                  </a:lnTo>
                  <a:lnTo>
                    <a:pt x="43773" y="6209"/>
                  </a:lnTo>
                  <a:lnTo>
                    <a:pt x="31045" y="4346"/>
                  </a:lnTo>
                  <a:lnTo>
                    <a:pt x="16454" y="2173"/>
                  </a:lnTo>
                  <a:lnTo>
                    <a:pt x="3104" y="0"/>
                  </a:lnTo>
                  <a:lnTo>
                    <a:pt x="0" y="16764"/>
                  </a:lnTo>
                  <a:lnTo>
                    <a:pt x="2173" y="31665"/>
                  </a:lnTo>
                  <a:lnTo>
                    <a:pt x="3104" y="48740"/>
                  </a:lnTo>
                  <a:lnTo>
                    <a:pt x="7140" y="63331"/>
                  </a:lnTo>
                  <a:lnTo>
                    <a:pt x="7140" y="76059"/>
                  </a:lnTo>
                  <a:lnTo>
                    <a:pt x="3104" y="86614"/>
                  </a:lnTo>
                  <a:lnTo>
                    <a:pt x="7140" y="98411"/>
                  </a:lnTo>
                  <a:lnTo>
                    <a:pt x="14591" y="98411"/>
                  </a:lnTo>
                  <a:lnTo>
                    <a:pt x="19869" y="98411"/>
                  </a:lnTo>
                  <a:lnTo>
                    <a:pt x="23904" y="96238"/>
                  </a:lnTo>
                  <a:lnTo>
                    <a:pt x="27009" y="94065"/>
                  </a:lnTo>
                  <a:lnTo>
                    <a:pt x="31045" y="88788"/>
                  </a:lnTo>
                  <a:lnTo>
                    <a:pt x="32286" y="81337"/>
                  </a:lnTo>
                  <a:lnTo>
                    <a:pt x="34460" y="70782"/>
                  </a:lnTo>
                  <a:lnTo>
                    <a:pt x="32286" y="61468"/>
                  </a:lnTo>
                  <a:lnTo>
                    <a:pt x="34460" y="57122"/>
                  </a:lnTo>
                  <a:lnTo>
                    <a:pt x="38495" y="56191"/>
                  </a:lnTo>
                  <a:lnTo>
                    <a:pt x="39427" y="54018"/>
                  </a:lnTo>
                  <a:lnTo>
                    <a:pt x="43773" y="51844"/>
                  </a:lnTo>
                  <a:lnTo>
                    <a:pt x="46877" y="49671"/>
                  </a:lnTo>
                  <a:lnTo>
                    <a:pt x="50913" y="46567"/>
                  </a:lnTo>
                  <a:lnTo>
                    <a:pt x="53086" y="41289"/>
                  </a:lnTo>
                  <a:lnTo>
                    <a:pt x="54018" y="36943"/>
                  </a:lnTo>
                  <a:lnTo>
                    <a:pt x="56191" y="33839"/>
                  </a:lnTo>
                  <a:lnTo>
                    <a:pt x="56191" y="26388"/>
                  </a:lnTo>
                  <a:lnTo>
                    <a:pt x="54018" y="1893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id="{85F67FCE-6CA0-4C0E-A341-EBF71FE2C347}"/>
                </a:ext>
              </a:extLst>
            </p:cNvPr>
            <p:cNvSpPr/>
            <p:nvPr/>
          </p:nvSpPr>
          <p:spPr>
            <a:xfrm>
              <a:off x="3630606" y="4070724"/>
              <a:ext cx="21731" cy="27940"/>
            </a:xfrm>
            <a:custGeom>
              <a:avLst/>
              <a:gdLst>
                <a:gd name="connsiteX0" fmla="*/ 22973 w 21731"/>
                <a:gd name="connsiteY0" fmla="*/ 28561 h 27940"/>
                <a:gd name="connsiteX1" fmla="*/ 22042 w 21731"/>
                <a:gd name="connsiteY1" fmla="*/ 21110 h 27940"/>
                <a:gd name="connsiteX2" fmla="*/ 17695 w 21731"/>
                <a:gd name="connsiteY2" fmla="*/ 13660 h 27940"/>
                <a:gd name="connsiteX3" fmla="*/ 14591 w 21731"/>
                <a:gd name="connsiteY3" fmla="*/ 7451 h 27940"/>
                <a:gd name="connsiteX4" fmla="*/ 7451 w 21731"/>
                <a:gd name="connsiteY4" fmla="*/ 4346 h 27940"/>
                <a:gd name="connsiteX5" fmla="*/ 0 w 21731"/>
                <a:gd name="connsiteY5" fmla="*/ 0 h 27940"/>
                <a:gd name="connsiteX6" fmla="*/ 1242 w 21731"/>
                <a:gd name="connsiteY6" fmla="*/ 7451 h 27940"/>
                <a:gd name="connsiteX7" fmla="*/ 3104 w 21731"/>
                <a:gd name="connsiteY7" fmla="*/ 13660 h 27940"/>
                <a:gd name="connsiteX8" fmla="*/ 5278 w 21731"/>
                <a:gd name="connsiteY8" fmla="*/ 16764 h 27940"/>
                <a:gd name="connsiteX9" fmla="*/ 7451 w 21731"/>
                <a:gd name="connsiteY9" fmla="*/ 21110 h 27940"/>
                <a:gd name="connsiteX10" fmla="*/ 12728 w 21731"/>
                <a:gd name="connsiteY10" fmla="*/ 24215 h 27940"/>
                <a:gd name="connsiteX11" fmla="*/ 12728 w 21731"/>
                <a:gd name="connsiteY11" fmla="*/ 28561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31" h="27940">
                  <a:moveTo>
                    <a:pt x="22973" y="28561"/>
                  </a:moveTo>
                  <a:lnTo>
                    <a:pt x="22042" y="21110"/>
                  </a:lnTo>
                  <a:lnTo>
                    <a:pt x="17695" y="13660"/>
                  </a:lnTo>
                  <a:lnTo>
                    <a:pt x="14591" y="7451"/>
                  </a:lnTo>
                  <a:lnTo>
                    <a:pt x="7451" y="4346"/>
                  </a:lnTo>
                  <a:lnTo>
                    <a:pt x="0" y="0"/>
                  </a:lnTo>
                  <a:lnTo>
                    <a:pt x="1242" y="7451"/>
                  </a:lnTo>
                  <a:lnTo>
                    <a:pt x="3104" y="13660"/>
                  </a:lnTo>
                  <a:lnTo>
                    <a:pt x="5278" y="16764"/>
                  </a:lnTo>
                  <a:lnTo>
                    <a:pt x="7451" y="21110"/>
                  </a:lnTo>
                  <a:lnTo>
                    <a:pt x="12728" y="24215"/>
                  </a:lnTo>
                  <a:lnTo>
                    <a:pt x="12728" y="285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8" name="Freeform: Shape 337">
              <a:extLst>
                <a:ext uri="{FF2B5EF4-FFF2-40B4-BE49-F238E27FC236}">
                  <a16:creationId xmlns:a16="http://schemas.microsoft.com/office/drawing/2014/main" id="{116EE505-DEFE-4DD7-B172-B19C653B4EFD}"/>
                </a:ext>
              </a:extLst>
            </p:cNvPr>
            <p:cNvSpPr/>
            <p:nvPr/>
          </p:nvSpPr>
          <p:spPr>
            <a:xfrm>
              <a:off x="3646438" y="4107667"/>
              <a:ext cx="86925" cy="68298"/>
            </a:xfrm>
            <a:custGeom>
              <a:avLst/>
              <a:gdLst>
                <a:gd name="connsiteX0" fmla="*/ 50913 w 86924"/>
                <a:gd name="connsiteY0" fmla="*/ 44394 h 68298"/>
                <a:gd name="connsiteX1" fmla="*/ 54949 w 86924"/>
                <a:gd name="connsiteY1" fmla="*/ 48740 h 68298"/>
                <a:gd name="connsiteX2" fmla="*/ 54949 w 86924"/>
                <a:gd name="connsiteY2" fmla="*/ 51844 h 68298"/>
                <a:gd name="connsiteX3" fmla="*/ 54949 w 86924"/>
                <a:gd name="connsiteY3" fmla="*/ 57122 h 68298"/>
                <a:gd name="connsiteX4" fmla="*/ 56191 w 86924"/>
                <a:gd name="connsiteY4" fmla="*/ 61468 h 68298"/>
                <a:gd name="connsiteX5" fmla="*/ 60226 w 86924"/>
                <a:gd name="connsiteY5" fmla="*/ 64573 h 68298"/>
                <a:gd name="connsiteX6" fmla="*/ 62400 w 86924"/>
                <a:gd name="connsiteY6" fmla="*/ 66746 h 68298"/>
                <a:gd name="connsiteX7" fmla="*/ 63331 w 86924"/>
                <a:gd name="connsiteY7" fmla="*/ 66746 h 68298"/>
                <a:gd name="connsiteX8" fmla="*/ 63331 w 86924"/>
                <a:gd name="connsiteY8" fmla="*/ 68919 h 68298"/>
                <a:gd name="connsiteX9" fmla="*/ 67677 w 86924"/>
                <a:gd name="connsiteY9" fmla="*/ 68919 h 68298"/>
                <a:gd name="connsiteX10" fmla="*/ 70782 w 86924"/>
                <a:gd name="connsiteY10" fmla="*/ 64573 h 68298"/>
                <a:gd name="connsiteX11" fmla="*/ 74817 w 86924"/>
                <a:gd name="connsiteY11" fmla="*/ 63641 h 68298"/>
                <a:gd name="connsiteX12" fmla="*/ 80095 w 86924"/>
                <a:gd name="connsiteY12" fmla="*/ 61468 h 68298"/>
                <a:gd name="connsiteX13" fmla="*/ 82268 w 86924"/>
                <a:gd name="connsiteY13" fmla="*/ 48740 h 68298"/>
                <a:gd name="connsiteX14" fmla="*/ 84131 w 86924"/>
                <a:gd name="connsiteY14" fmla="*/ 31665 h 68298"/>
                <a:gd name="connsiteX15" fmla="*/ 87235 w 86924"/>
                <a:gd name="connsiteY15" fmla="*/ 20179 h 68298"/>
                <a:gd name="connsiteX16" fmla="*/ 87235 w 86924"/>
                <a:gd name="connsiteY16" fmla="*/ 14901 h 68298"/>
                <a:gd name="connsiteX17" fmla="*/ 87235 w 86924"/>
                <a:gd name="connsiteY17" fmla="*/ 9624 h 68298"/>
                <a:gd name="connsiteX18" fmla="*/ 85373 w 86924"/>
                <a:gd name="connsiteY18" fmla="*/ 7451 h 68298"/>
                <a:gd name="connsiteX19" fmla="*/ 84131 w 86924"/>
                <a:gd name="connsiteY19" fmla="*/ 4346 h 68298"/>
                <a:gd name="connsiteX20" fmla="*/ 82268 w 86924"/>
                <a:gd name="connsiteY20" fmla="*/ 2173 h 68298"/>
                <a:gd name="connsiteX21" fmla="*/ 80095 w 86924"/>
                <a:gd name="connsiteY21" fmla="*/ 2173 h 68298"/>
                <a:gd name="connsiteX22" fmla="*/ 77922 w 86924"/>
                <a:gd name="connsiteY22" fmla="*/ 0 h 68298"/>
                <a:gd name="connsiteX23" fmla="*/ 76991 w 86924"/>
                <a:gd name="connsiteY23" fmla="*/ 0 h 68298"/>
                <a:gd name="connsiteX24" fmla="*/ 70782 w 86924"/>
                <a:gd name="connsiteY24" fmla="*/ 0 h 68298"/>
                <a:gd name="connsiteX25" fmla="*/ 70782 w 86924"/>
                <a:gd name="connsiteY25" fmla="*/ 11797 h 68298"/>
                <a:gd name="connsiteX26" fmla="*/ 58053 w 86924"/>
                <a:gd name="connsiteY26" fmla="*/ 11797 h 68298"/>
                <a:gd name="connsiteX27" fmla="*/ 43773 w 86924"/>
                <a:gd name="connsiteY27" fmla="*/ 13970 h 68298"/>
                <a:gd name="connsiteX28" fmla="*/ 31045 w 86924"/>
                <a:gd name="connsiteY28" fmla="*/ 14901 h 68298"/>
                <a:gd name="connsiteX29" fmla="*/ 20800 w 86924"/>
                <a:gd name="connsiteY29" fmla="*/ 11797 h 68298"/>
                <a:gd name="connsiteX30" fmla="*/ 14591 w 86924"/>
                <a:gd name="connsiteY30" fmla="*/ 13970 h 68298"/>
                <a:gd name="connsiteX31" fmla="*/ 11487 w 86924"/>
                <a:gd name="connsiteY31" fmla="*/ 13970 h 68298"/>
                <a:gd name="connsiteX32" fmla="*/ 9313 w 86924"/>
                <a:gd name="connsiteY32" fmla="*/ 13970 h 68298"/>
                <a:gd name="connsiteX33" fmla="*/ 7140 w 86924"/>
                <a:gd name="connsiteY33" fmla="*/ 13970 h 68298"/>
                <a:gd name="connsiteX34" fmla="*/ 7140 w 86924"/>
                <a:gd name="connsiteY34" fmla="*/ 14901 h 68298"/>
                <a:gd name="connsiteX35" fmla="*/ 6209 w 86924"/>
                <a:gd name="connsiteY35" fmla="*/ 17075 h 68298"/>
                <a:gd name="connsiteX36" fmla="*/ 4036 w 86924"/>
                <a:gd name="connsiteY36" fmla="*/ 20179 h 68298"/>
                <a:gd name="connsiteX37" fmla="*/ 0 w 86924"/>
                <a:gd name="connsiteY37" fmla="*/ 20179 h 68298"/>
                <a:gd name="connsiteX38" fmla="*/ 7140 w 86924"/>
                <a:gd name="connsiteY38" fmla="*/ 31665 h 68298"/>
                <a:gd name="connsiteX39" fmla="*/ 16454 w 86924"/>
                <a:gd name="connsiteY39" fmla="*/ 36943 h 68298"/>
                <a:gd name="connsiteX40" fmla="*/ 26077 w 86924"/>
                <a:gd name="connsiteY40" fmla="*/ 39116 h 68298"/>
                <a:gd name="connsiteX41" fmla="*/ 34149 w 86924"/>
                <a:gd name="connsiteY41" fmla="*/ 36943 h 68298"/>
                <a:gd name="connsiteX42" fmla="*/ 43773 w 86924"/>
                <a:gd name="connsiteY42" fmla="*/ 39116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6924" h="68298">
                  <a:moveTo>
                    <a:pt x="50913" y="44394"/>
                  </a:moveTo>
                  <a:lnTo>
                    <a:pt x="54949" y="48740"/>
                  </a:lnTo>
                  <a:lnTo>
                    <a:pt x="54949" y="51844"/>
                  </a:lnTo>
                  <a:lnTo>
                    <a:pt x="54949" y="57122"/>
                  </a:lnTo>
                  <a:lnTo>
                    <a:pt x="56191" y="61468"/>
                  </a:lnTo>
                  <a:lnTo>
                    <a:pt x="60226" y="64573"/>
                  </a:lnTo>
                  <a:lnTo>
                    <a:pt x="62400" y="66746"/>
                  </a:lnTo>
                  <a:lnTo>
                    <a:pt x="63331" y="66746"/>
                  </a:lnTo>
                  <a:lnTo>
                    <a:pt x="63331" y="68919"/>
                  </a:lnTo>
                  <a:lnTo>
                    <a:pt x="67677" y="68919"/>
                  </a:lnTo>
                  <a:lnTo>
                    <a:pt x="70782" y="64573"/>
                  </a:lnTo>
                  <a:lnTo>
                    <a:pt x="74817" y="63641"/>
                  </a:lnTo>
                  <a:lnTo>
                    <a:pt x="80095" y="61468"/>
                  </a:lnTo>
                  <a:lnTo>
                    <a:pt x="82268" y="48740"/>
                  </a:lnTo>
                  <a:lnTo>
                    <a:pt x="84131" y="31665"/>
                  </a:lnTo>
                  <a:lnTo>
                    <a:pt x="87235" y="20179"/>
                  </a:lnTo>
                  <a:lnTo>
                    <a:pt x="87235" y="14901"/>
                  </a:lnTo>
                  <a:lnTo>
                    <a:pt x="87235" y="9624"/>
                  </a:lnTo>
                  <a:lnTo>
                    <a:pt x="85373" y="7451"/>
                  </a:lnTo>
                  <a:lnTo>
                    <a:pt x="84131" y="4346"/>
                  </a:lnTo>
                  <a:lnTo>
                    <a:pt x="82268" y="2173"/>
                  </a:lnTo>
                  <a:lnTo>
                    <a:pt x="80095" y="2173"/>
                  </a:lnTo>
                  <a:lnTo>
                    <a:pt x="77922" y="0"/>
                  </a:lnTo>
                  <a:lnTo>
                    <a:pt x="76991" y="0"/>
                  </a:lnTo>
                  <a:lnTo>
                    <a:pt x="70782" y="0"/>
                  </a:lnTo>
                  <a:lnTo>
                    <a:pt x="70782" y="11797"/>
                  </a:lnTo>
                  <a:lnTo>
                    <a:pt x="58053" y="11797"/>
                  </a:lnTo>
                  <a:lnTo>
                    <a:pt x="43773" y="13970"/>
                  </a:lnTo>
                  <a:lnTo>
                    <a:pt x="31045" y="14901"/>
                  </a:lnTo>
                  <a:lnTo>
                    <a:pt x="20800" y="11797"/>
                  </a:lnTo>
                  <a:lnTo>
                    <a:pt x="14591" y="13970"/>
                  </a:lnTo>
                  <a:lnTo>
                    <a:pt x="11487" y="13970"/>
                  </a:lnTo>
                  <a:lnTo>
                    <a:pt x="9313" y="13970"/>
                  </a:lnTo>
                  <a:lnTo>
                    <a:pt x="7140" y="13970"/>
                  </a:lnTo>
                  <a:lnTo>
                    <a:pt x="7140" y="14901"/>
                  </a:lnTo>
                  <a:lnTo>
                    <a:pt x="6209" y="17075"/>
                  </a:lnTo>
                  <a:lnTo>
                    <a:pt x="4036" y="20179"/>
                  </a:lnTo>
                  <a:lnTo>
                    <a:pt x="0" y="20179"/>
                  </a:lnTo>
                  <a:lnTo>
                    <a:pt x="7140" y="31665"/>
                  </a:lnTo>
                  <a:lnTo>
                    <a:pt x="16454" y="36943"/>
                  </a:lnTo>
                  <a:lnTo>
                    <a:pt x="26077" y="39116"/>
                  </a:lnTo>
                  <a:lnTo>
                    <a:pt x="34149" y="36943"/>
                  </a:lnTo>
                  <a:lnTo>
                    <a:pt x="43773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DCEC950A-407C-40E3-BAF2-178AF042A49F}"/>
                </a:ext>
              </a:extLst>
            </p:cNvPr>
            <p:cNvSpPr/>
            <p:nvPr/>
          </p:nvSpPr>
          <p:spPr>
            <a:xfrm>
              <a:off x="3750438" y="4075070"/>
              <a:ext cx="235939" cy="102447"/>
            </a:xfrm>
            <a:custGeom>
              <a:avLst/>
              <a:gdLst>
                <a:gd name="connsiteX0" fmla="*/ 97790 w 235938"/>
                <a:gd name="connsiteY0" fmla="*/ 86614 h 102447"/>
                <a:gd name="connsiteX1" fmla="*/ 97790 w 235938"/>
                <a:gd name="connsiteY1" fmla="*/ 88787 h 102447"/>
                <a:gd name="connsiteX2" fmla="*/ 97790 w 235938"/>
                <a:gd name="connsiteY2" fmla="*/ 89719 h 102447"/>
                <a:gd name="connsiteX3" fmla="*/ 99964 w 235938"/>
                <a:gd name="connsiteY3" fmla="*/ 91892 h 102447"/>
                <a:gd name="connsiteX4" fmla="*/ 103068 w 235938"/>
                <a:gd name="connsiteY4" fmla="*/ 94065 h 102447"/>
                <a:gd name="connsiteX5" fmla="*/ 107414 w 235938"/>
                <a:gd name="connsiteY5" fmla="*/ 96238 h 102447"/>
                <a:gd name="connsiteX6" fmla="*/ 110519 w 235938"/>
                <a:gd name="connsiteY6" fmla="*/ 96238 h 102447"/>
                <a:gd name="connsiteX7" fmla="*/ 112381 w 235938"/>
                <a:gd name="connsiteY7" fmla="*/ 94065 h 102447"/>
                <a:gd name="connsiteX8" fmla="*/ 114554 w 235938"/>
                <a:gd name="connsiteY8" fmla="*/ 89719 h 102447"/>
                <a:gd name="connsiteX9" fmla="*/ 116728 w 235938"/>
                <a:gd name="connsiteY9" fmla="*/ 84441 h 102447"/>
                <a:gd name="connsiteX10" fmla="*/ 119832 w 235938"/>
                <a:gd name="connsiteY10" fmla="*/ 91892 h 102447"/>
                <a:gd name="connsiteX11" fmla="*/ 122937 w 235938"/>
                <a:gd name="connsiteY11" fmla="*/ 99343 h 102447"/>
                <a:gd name="connsiteX12" fmla="*/ 126972 w 235938"/>
                <a:gd name="connsiteY12" fmla="*/ 104620 h 102447"/>
                <a:gd name="connsiteX13" fmla="*/ 136596 w 235938"/>
                <a:gd name="connsiteY13" fmla="*/ 104620 h 102447"/>
                <a:gd name="connsiteX14" fmla="*/ 137527 w 235938"/>
                <a:gd name="connsiteY14" fmla="*/ 101516 h 102447"/>
                <a:gd name="connsiteX15" fmla="*/ 139701 w 235938"/>
                <a:gd name="connsiteY15" fmla="*/ 97170 h 102447"/>
                <a:gd name="connsiteX16" fmla="*/ 143736 w 235938"/>
                <a:gd name="connsiteY16" fmla="*/ 94065 h 102447"/>
                <a:gd name="connsiteX17" fmla="*/ 143736 w 235938"/>
                <a:gd name="connsiteY17" fmla="*/ 89719 h 102447"/>
                <a:gd name="connsiteX18" fmla="*/ 146841 w 235938"/>
                <a:gd name="connsiteY18" fmla="*/ 94065 h 102447"/>
                <a:gd name="connsiteX19" fmla="*/ 149014 w 235938"/>
                <a:gd name="connsiteY19" fmla="*/ 99343 h 102447"/>
                <a:gd name="connsiteX20" fmla="*/ 152118 w 235938"/>
                <a:gd name="connsiteY20" fmla="*/ 104620 h 102447"/>
                <a:gd name="connsiteX21" fmla="*/ 158327 w 235938"/>
                <a:gd name="connsiteY21" fmla="*/ 104620 h 102447"/>
                <a:gd name="connsiteX22" fmla="*/ 163605 w 235938"/>
                <a:gd name="connsiteY22" fmla="*/ 104620 h 102447"/>
                <a:gd name="connsiteX23" fmla="*/ 166709 w 235938"/>
                <a:gd name="connsiteY23" fmla="*/ 103689 h 102447"/>
                <a:gd name="connsiteX24" fmla="*/ 172918 w 235938"/>
                <a:gd name="connsiteY24" fmla="*/ 101516 h 102447"/>
                <a:gd name="connsiteX25" fmla="*/ 178196 w 235938"/>
                <a:gd name="connsiteY25" fmla="*/ 101516 h 102447"/>
                <a:gd name="connsiteX26" fmla="*/ 183163 w 235938"/>
                <a:gd name="connsiteY26" fmla="*/ 99343 h 102447"/>
                <a:gd name="connsiteX27" fmla="*/ 185336 w 235938"/>
                <a:gd name="connsiteY27" fmla="*/ 97170 h 102447"/>
                <a:gd name="connsiteX28" fmla="*/ 188441 w 235938"/>
                <a:gd name="connsiteY28" fmla="*/ 97170 h 102447"/>
                <a:gd name="connsiteX29" fmla="*/ 190614 w 235938"/>
                <a:gd name="connsiteY29" fmla="*/ 96238 h 102447"/>
                <a:gd name="connsiteX30" fmla="*/ 192787 w 235938"/>
                <a:gd name="connsiteY30" fmla="*/ 91892 h 102447"/>
                <a:gd name="connsiteX31" fmla="*/ 195891 w 235938"/>
                <a:gd name="connsiteY31" fmla="*/ 89719 h 102447"/>
                <a:gd name="connsiteX32" fmla="*/ 199927 w 235938"/>
                <a:gd name="connsiteY32" fmla="*/ 89719 h 102447"/>
                <a:gd name="connsiteX33" fmla="*/ 209240 w 235938"/>
                <a:gd name="connsiteY33" fmla="*/ 91892 h 102447"/>
                <a:gd name="connsiteX34" fmla="*/ 221969 w 235938"/>
                <a:gd name="connsiteY34" fmla="*/ 94065 h 102447"/>
                <a:gd name="connsiteX35" fmla="*/ 232213 w 235938"/>
                <a:gd name="connsiteY35" fmla="*/ 94065 h 102447"/>
                <a:gd name="connsiteX36" fmla="*/ 236560 w 235938"/>
                <a:gd name="connsiteY36" fmla="*/ 81337 h 102447"/>
                <a:gd name="connsiteX37" fmla="*/ 236560 w 235938"/>
                <a:gd name="connsiteY37" fmla="*/ 76991 h 102447"/>
                <a:gd name="connsiteX38" fmla="*/ 236560 w 235938"/>
                <a:gd name="connsiteY38" fmla="*/ 73886 h 102447"/>
                <a:gd name="connsiteX39" fmla="*/ 236560 w 235938"/>
                <a:gd name="connsiteY39" fmla="*/ 71713 h 102447"/>
                <a:gd name="connsiteX40" fmla="*/ 234387 w 235938"/>
                <a:gd name="connsiteY40" fmla="*/ 67677 h 102447"/>
                <a:gd name="connsiteX41" fmla="*/ 232213 w 235938"/>
                <a:gd name="connsiteY41" fmla="*/ 62400 h 102447"/>
                <a:gd name="connsiteX42" fmla="*/ 232213 w 235938"/>
                <a:gd name="connsiteY42" fmla="*/ 57122 h 102447"/>
                <a:gd name="connsiteX43" fmla="*/ 209240 w 235938"/>
                <a:gd name="connsiteY43" fmla="*/ 54949 h 102447"/>
                <a:gd name="connsiteX44" fmla="*/ 181300 w 235938"/>
                <a:gd name="connsiteY44" fmla="*/ 57122 h 102447"/>
                <a:gd name="connsiteX45" fmla="*/ 156154 w 235938"/>
                <a:gd name="connsiteY45" fmla="*/ 57122 h 102447"/>
                <a:gd name="connsiteX46" fmla="*/ 130077 w 235938"/>
                <a:gd name="connsiteY46" fmla="*/ 57122 h 102447"/>
                <a:gd name="connsiteX47" fmla="*/ 107414 w 235938"/>
                <a:gd name="connsiteY47" fmla="*/ 51844 h 102447"/>
                <a:gd name="connsiteX48" fmla="*/ 87546 w 235938"/>
                <a:gd name="connsiteY48" fmla="*/ 40047 h 102447"/>
                <a:gd name="connsiteX49" fmla="*/ 87546 w 235938"/>
                <a:gd name="connsiteY49" fmla="*/ 36943 h 102447"/>
                <a:gd name="connsiteX50" fmla="*/ 87546 w 235938"/>
                <a:gd name="connsiteY50" fmla="*/ 31665 h 102447"/>
                <a:gd name="connsiteX51" fmla="*/ 87546 w 235938"/>
                <a:gd name="connsiteY51" fmla="*/ 27319 h 102447"/>
                <a:gd name="connsiteX52" fmla="*/ 85373 w 235938"/>
                <a:gd name="connsiteY52" fmla="*/ 22042 h 102447"/>
                <a:gd name="connsiteX53" fmla="*/ 83199 w 235938"/>
                <a:gd name="connsiteY53" fmla="*/ 16764 h 102447"/>
                <a:gd name="connsiteX54" fmla="*/ 83199 w 235938"/>
                <a:gd name="connsiteY54" fmla="*/ 12418 h 102447"/>
                <a:gd name="connsiteX55" fmla="*/ 65504 w 235938"/>
                <a:gd name="connsiteY55" fmla="*/ 14591 h 102447"/>
                <a:gd name="connsiteX56" fmla="*/ 54328 w 235938"/>
                <a:gd name="connsiteY56" fmla="*/ 14591 h 102447"/>
                <a:gd name="connsiteX57" fmla="*/ 46877 w 235938"/>
                <a:gd name="connsiteY57" fmla="*/ 10555 h 102447"/>
                <a:gd name="connsiteX58" fmla="*/ 43773 w 235938"/>
                <a:gd name="connsiteY58" fmla="*/ 0 h 102447"/>
                <a:gd name="connsiteX59" fmla="*/ 37564 w 235938"/>
                <a:gd name="connsiteY59" fmla="*/ 0 h 102447"/>
                <a:gd name="connsiteX60" fmla="*/ 34460 w 235938"/>
                <a:gd name="connsiteY60" fmla="*/ 1863 h 102447"/>
                <a:gd name="connsiteX61" fmla="*/ 30113 w 235938"/>
                <a:gd name="connsiteY61" fmla="*/ 1863 h 102447"/>
                <a:gd name="connsiteX62" fmla="*/ 27009 w 235938"/>
                <a:gd name="connsiteY62" fmla="*/ 3104 h 102447"/>
                <a:gd name="connsiteX63" fmla="*/ 16764 w 235938"/>
                <a:gd name="connsiteY63" fmla="*/ 5278 h 102447"/>
                <a:gd name="connsiteX64" fmla="*/ 7451 w 235938"/>
                <a:gd name="connsiteY64" fmla="*/ 5278 h 102447"/>
                <a:gd name="connsiteX65" fmla="*/ 0 w 235938"/>
                <a:gd name="connsiteY65" fmla="*/ 7140 h 102447"/>
                <a:gd name="connsiteX66" fmla="*/ 0 w 235938"/>
                <a:gd name="connsiteY66" fmla="*/ 12418 h 102447"/>
                <a:gd name="connsiteX67" fmla="*/ 2173 w 235938"/>
                <a:gd name="connsiteY67" fmla="*/ 14591 h 102447"/>
                <a:gd name="connsiteX68" fmla="*/ 2173 w 235938"/>
                <a:gd name="connsiteY68" fmla="*/ 16764 h 102447"/>
                <a:gd name="connsiteX69" fmla="*/ 2173 w 235938"/>
                <a:gd name="connsiteY69" fmla="*/ 18006 h 102447"/>
                <a:gd name="connsiteX70" fmla="*/ 3104 w 235938"/>
                <a:gd name="connsiteY70" fmla="*/ 19869 h 102447"/>
                <a:gd name="connsiteX71" fmla="*/ 17695 w 235938"/>
                <a:gd name="connsiteY71" fmla="*/ 25146 h 102447"/>
                <a:gd name="connsiteX72" fmla="*/ 34460 w 235938"/>
                <a:gd name="connsiteY72" fmla="*/ 31665 h 102447"/>
                <a:gd name="connsiteX73" fmla="*/ 52155 w 235938"/>
                <a:gd name="connsiteY73" fmla="*/ 32597 h 102447"/>
                <a:gd name="connsiteX74" fmla="*/ 52155 w 235938"/>
                <a:gd name="connsiteY74" fmla="*/ 44394 h 102447"/>
                <a:gd name="connsiteX75" fmla="*/ 56191 w 235938"/>
                <a:gd name="connsiteY75" fmla="*/ 52776 h 102447"/>
                <a:gd name="connsiteX76" fmla="*/ 59295 w 235938"/>
                <a:gd name="connsiteY76" fmla="*/ 58985 h 102447"/>
                <a:gd name="connsiteX77" fmla="*/ 61468 w 235938"/>
                <a:gd name="connsiteY77" fmla="*/ 66435 h 102447"/>
                <a:gd name="connsiteX78" fmla="*/ 59295 w 235938"/>
                <a:gd name="connsiteY78" fmla="*/ 76991 h 102447"/>
                <a:gd name="connsiteX79" fmla="*/ 61468 w 235938"/>
                <a:gd name="connsiteY79" fmla="*/ 79164 h 102447"/>
                <a:gd name="connsiteX80" fmla="*/ 65504 w 235938"/>
                <a:gd name="connsiteY80" fmla="*/ 81337 h 102447"/>
                <a:gd name="connsiteX81" fmla="*/ 66746 w 235938"/>
                <a:gd name="connsiteY81" fmla="*/ 82268 h 102447"/>
                <a:gd name="connsiteX82" fmla="*/ 70782 w 235938"/>
                <a:gd name="connsiteY82" fmla="*/ 84441 h 102447"/>
                <a:gd name="connsiteX83" fmla="*/ 72955 w 235938"/>
                <a:gd name="connsiteY83" fmla="*/ 84441 h 102447"/>
                <a:gd name="connsiteX84" fmla="*/ 73886 w 235938"/>
                <a:gd name="connsiteY84" fmla="*/ 86614 h 102447"/>
                <a:gd name="connsiteX85" fmla="*/ 80095 w 235938"/>
                <a:gd name="connsiteY85" fmla="*/ 84441 h 102447"/>
                <a:gd name="connsiteX86" fmla="*/ 83199 w 235938"/>
                <a:gd name="connsiteY86" fmla="*/ 84441 h 102447"/>
                <a:gd name="connsiteX87" fmla="*/ 88477 w 235938"/>
                <a:gd name="connsiteY87" fmla="*/ 82268 h 102447"/>
                <a:gd name="connsiteX88" fmla="*/ 92823 w 235938"/>
                <a:gd name="connsiteY88" fmla="*/ 82268 h 102447"/>
                <a:gd name="connsiteX89" fmla="*/ 94686 w 235938"/>
                <a:gd name="connsiteY89" fmla="*/ 81337 h 102447"/>
                <a:gd name="connsiteX90" fmla="*/ 95928 w 235938"/>
                <a:gd name="connsiteY90" fmla="*/ 81337 h 102447"/>
                <a:gd name="connsiteX91" fmla="*/ 97790 w 235938"/>
                <a:gd name="connsiteY91" fmla="*/ 82268 h 102447"/>
                <a:gd name="connsiteX92" fmla="*/ 97790 w 235938"/>
                <a:gd name="connsiteY92" fmla="*/ 84441 h 10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35938" h="102447">
                  <a:moveTo>
                    <a:pt x="97790" y="86614"/>
                  </a:moveTo>
                  <a:lnTo>
                    <a:pt x="97790" y="88787"/>
                  </a:lnTo>
                  <a:lnTo>
                    <a:pt x="97790" y="89719"/>
                  </a:lnTo>
                  <a:lnTo>
                    <a:pt x="99964" y="91892"/>
                  </a:lnTo>
                  <a:lnTo>
                    <a:pt x="103068" y="94065"/>
                  </a:lnTo>
                  <a:lnTo>
                    <a:pt x="107414" y="96238"/>
                  </a:lnTo>
                  <a:lnTo>
                    <a:pt x="110519" y="96238"/>
                  </a:lnTo>
                  <a:lnTo>
                    <a:pt x="112381" y="94065"/>
                  </a:lnTo>
                  <a:lnTo>
                    <a:pt x="114554" y="89719"/>
                  </a:lnTo>
                  <a:lnTo>
                    <a:pt x="116728" y="84441"/>
                  </a:lnTo>
                  <a:lnTo>
                    <a:pt x="119832" y="91892"/>
                  </a:lnTo>
                  <a:lnTo>
                    <a:pt x="122937" y="99343"/>
                  </a:lnTo>
                  <a:lnTo>
                    <a:pt x="126972" y="104620"/>
                  </a:lnTo>
                  <a:lnTo>
                    <a:pt x="136596" y="104620"/>
                  </a:lnTo>
                  <a:lnTo>
                    <a:pt x="137527" y="101516"/>
                  </a:lnTo>
                  <a:lnTo>
                    <a:pt x="139701" y="97170"/>
                  </a:lnTo>
                  <a:lnTo>
                    <a:pt x="143736" y="94065"/>
                  </a:lnTo>
                  <a:lnTo>
                    <a:pt x="143736" y="89719"/>
                  </a:lnTo>
                  <a:lnTo>
                    <a:pt x="146841" y="94065"/>
                  </a:lnTo>
                  <a:lnTo>
                    <a:pt x="149014" y="99343"/>
                  </a:lnTo>
                  <a:lnTo>
                    <a:pt x="152118" y="104620"/>
                  </a:lnTo>
                  <a:lnTo>
                    <a:pt x="158327" y="104620"/>
                  </a:lnTo>
                  <a:lnTo>
                    <a:pt x="163605" y="104620"/>
                  </a:lnTo>
                  <a:lnTo>
                    <a:pt x="166709" y="103689"/>
                  </a:lnTo>
                  <a:lnTo>
                    <a:pt x="172918" y="101516"/>
                  </a:lnTo>
                  <a:lnTo>
                    <a:pt x="178196" y="101516"/>
                  </a:lnTo>
                  <a:lnTo>
                    <a:pt x="183163" y="99343"/>
                  </a:lnTo>
                  <a:lnTo>
                    <a:pt x="185336" y="97170"/>
                  </a:lnTo>
                  <a:lnTo>
                    <a:pt x="188441" y="97170"/>
                  </a:lnTo>
                  <a:lnTo>
                    <a:pt x="190614" y="96238"/>
                  </a:lnTo>
                  <a:lnTo>
                    <a:pt x="192787" y="91892"/>
                  </a:lnTo>
                  <a:lnTo>
                    <a:pt x="195891" y="89719"/>
                  </a:lnTo>
                  <a:lnTo>
                    <a:pt x="199927" y="89719"/>
                  </a:lnTo>
                  <a:lnTo>
                    <a:pt x="209240" y="91892"/>
                  </a:lnTo>
                  <a:lnTo>
                    <a:pt x="221969" y="94065"/>
                  </a:lnTo>
                  <a:lnTo>
                    <a:pt x="232213" y="94065"/>
                  </a:lnTo>
                  <a:lnTo>
                    <a:pt x="236560" y="81337"/>
                  </a:lnTo>
                  <a:lnTo>
                    <a:pt x="236560" y="76991"/>
                  </a:lnTo>
                  <a:lnTo>
                    <a:pt x="236560" y="73886"/>
                  </a:lnTo>
                  <a:lnTo>
                    <a:pt x="236560" y="71713"/>
                  </a:lnTo>
                  <a:lnTo>
                    <a:pt x="234387" y="67677"/>
                  </a:lnTo>
                  <a:lnTo>
                    <a:pt x="232213" y="62400"/>
                  </a:lnTo>
                  <a:lnTo>
                    <a:pt x="232213" y="57122"/>
                  </a:lnTo>
                  <a:lnTo>
                    <a:pt x="209240" y="54949"/>
                  </a:lnTo>
                  <a:lnTo>
                    <a:pt x="181300" y="57122"/>
                  </a:lnTo>
                  <a:lnTo>
                    <a:pt x="156154" y="57122"/>
                  </a:lnTo>
                  <a:lnTo>
                    <a:pt x="130077" y="57122"/>
                  </a:lnTo>
                  <a:lnTo>
                    <a:pt x="107414" y="51844"/>
                  </a:lnTo>
                  <a:lnTo>
                    <a:pt x="87546" y="40047"/>
                  </a:lnTo>
                  <a:lnTo>
                    <a:pt x="87546" y="36943"/>
                  </a:lnTo>
                  <a:lnTo>
                    <a:pt x="87546" y="31665"/>
                  </a:lnTo>
                  <a:lnTo>
                    <a:pt x="87546" y="27319"/>
                  </a:lnTo>
                  <a:lnTo>
                    <a:pt x="85373" y="22042"/>
                  </a:lnTo>
                  <a:lnTo>
                    <a:pt x="83199" y="16764"/>
                  </a:lnTo>
                  <a:lnTo>
                    <a:pt x="83199" y="12418"/>
                  </a:lnTo>
                  <a:lnTo>
                    <a:pt x="65504" y="14591"/>
                  </a:lnTo>
                  <a:lnTo>
                    <a:pt x="54328" y="14591"/>
                  </a:lnTo>
                  <a:lnTo>
                    <a:pt x="46877" y="10555"/>
                  </a:lnTo>
                  <a:lnTo>
                    <a:pt x="43773" y="0"/>
                  </a:lnTo>
                  <a:lnTo>
                    <a:pt x="37564" y="0"/>
                  </a:lnTo>
                  <a:lnTo>
                    <a:pt x="34460" y="1863"/>
                  </a:lnTo>
                  <a:lnTo>
                    <a:pt x="30113" y="1863"/>
                  </a:lnTo>
                  <a:lnTo>
                    <a:pt x="27009" y="3104"/>
                  </a:lnTo>
                  <a:lnTo>
                    <a:pt x="16764" y="5278"/>
                  </a:lnTo>
                  <a:lnTo>
                    <a:pt x="7451" y="5278"/>
                  </a:lnTo>
                  <a:lnTo>
                    <a:pt x="0" y="7140"/>
                  </a:lnTo>
                  <a:lnTo>
                    <a:pt x="0" y="12418"/>
                  </a:lnTo>
                  <a:lnTo>
                    <a:pt x="2173" y="14591"/>
                  </a:lnTo>
                  <a:lnTo>
                    <a:pt x="2173" y="16764"/>
                  </a:lnTo>
                  <a:lnTo>
                    <a:pt x="2173" y="18006"/>
                  </a:lnTo>
                  <a:lnTo>
                    <a:pt x="3104" y="19869"/>
                  </a:lnTo>
                  <a:lnTo>
                    <a:pt x="17695" y="25146"/>
                  </a:lnTo>
                  <a:lnTo>
                    <a:pt x="34460" y="31665"/>
                  </a:lnTo>
                  <a:lnTo>
                    <a:pt x="52155" y="32597"/>
                  </a:lnTo>
                  <a:lnTo>
                    <a:pt x="52155" y="44394"/>
                  </a:lnTo>
                  <a:lnTo>
                    <a:pt x="56191" y="52776"/>
                  </a:lnTo>
                  <a:lnTo>
                    <a:pt x="59295" y="58985"/>
                  </a:lnTo>
                  <a:lnTo>
                    <a:pt x="61468" y="66435"/>
                  </a:lnTo>
                  <a:lnTo>
                    <a:pt x="59295" y="76991"/>
                  </a:lnTo>
                  <a:lnTo>
                    <a:pt x="61468" y="79164"/>
                  </a:lnTo>
                  <a:lnTo>
                    <a:pt x="65504" y="81337"/>
                  </a:lnTo>
                  <a:lnTo>
                    <a:pt x="66746" y="82268"/>
                  </a:lnTo>
                  <a:lnTo>
                    <a:pt x="70782" y="84441"/>
                  </a:lnTo>
                  <a:lnTo>
                    <a:pt x="72955" y="84441"/>
                  </a:lnTo>
                  <a:lnTo>
                    <a:pt x="73886" y="86614"/>
                  </a:lnTo>
                  <a:lnTo>
                    <a:pt x="80095" y="84441"/>
                  </a:lnTo>
                  <a:lnTo>
                    <a:pt x="83199" y="84441"/>
                  </a:lnTo>
                  <a:lnTo>
                    <a:pt x="88477" y="82268"/>
                  </a:lnTo>
                  <a:lnTo>
                    <a:pt x="92823" y="82268"/>
                  </a:lnTo>
                  <a:lnTo>
                    <a:pt x="94686" y="81337"/>
                  </a:lnTo>
                  <a:lnTo>
                    <a:pt x="95928" y="81337"/>
                  </a:lnTo>
                  <a:lnTo>
                    <a:pt x="97790" y="82268"/>
                  </a:lnTo>
                  <a:lnTo>
                    <a:pt x="97790" y="8444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CEAD7A3B-4EE9-4414-BF9A-2473A801D5BA}"/>
                </a:ext>
              </a:extLst>
            </p:cNvPr>
            <p:cNvSpPr/>
            <p:nvPr/>
          </p:nvSpPr>
          <p:spPr>
            <a:xfrm>
              <a:off x="6856448" y="5409987"/>
              <a:ext cx="24836" cy="58985"/>
            </a:xfrm>
            <a:custGeom>
              <a:avLst/>
              <a:gdLst>
                <a:gd name="connsiteX0" fmla="*/ 5277 w 24835"/>
                <a:gd name="connsiteY0" fmla="*/ 50913 h 58984"/>
                <a:gd name="connsiteX1" fmla="*/ 12418 w 24835"/>
                <a:gd name="connsiteY1" fmla="*/ 60227 h 58984"/>
                <a:gd name="connsiteX2" fmla="*/ 27009 w 24835"/>
                <a:gd name="connsiteY2" fmla="*/ 23283 h 58984"/>
                <a:gd name="connsiteX3" fmla="*/ 27009 w 24835"/>
                <a:gd name="connsiteY3" fmla="*/ 15833 h 58984"/>
                <a:gd name="connsiteX4" fmla="*/ 27009 w 24835"/>
                <a:gd name="connsiteY4" fmla="*/ 10555 h 58984"/>
                <a:gd name="connsiteX5" fmla="*/ 25146 w 24835"/>
                <a:gd name="connsiteY5" fmla="*/ 7451 h 58984"/>
                <a:gd name="connsiteX6" fmla="*/ 22973 w 24835"/>
                <a:gd name="connsiteY6" fmla="*/ 3104 h 58984"/>
                <a:gd name="connsiteX7" fmla="*/ 19869 w 24835"/>
                <a:gd name="connsiteY7" fmla="*/ 0 h 58984"/>
                <a:gd name="connsiteX8" fmla="*/ 0 w 24835"/>
                <a:gd name="connsiteY8" fmla="*/ 27630 h 58984"/>
                <a:gd name="connsiteX9" fmla="*/ 2173 w 24835"/>
                <a:gd name="connsiteY9" fmla="*/ 42531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58984">
                  <a:moveTo>
                    <a:pt x="5277" y="50913"/>
                  </a:moveTo>
                  <a:lnTo>
                    <a:pt x="12418" y="60227"/>
                  </a:lnTo>
                  <a:lnTo>
                    <a:pt x="27009" y="23283"/>
                  </a:lnTo>
                  <a:lnTo>
                    <a:pt x="27009" y="15833"/>
                  </a:lnTo>
                  <a:lnTo>
                    <a:pt x="27009" y="10555"/>
                  </a:lnTo>
                  <a:lnTo>
                    <a:pt x="25146" y="7451"/>
                  </a:lnTo>
                  <a:lnTo>
                    <a:pt x="22973" y="3104"/>
                  </a:lnTo>
                  <a:lnTo>
                    <a:pt x="19869" y="0"/>
                  </a:lnTo>
                  <a:lnTo>
                    <a:pt x="0" y="27630"/>
                  </a:lnTo>
                  <a:lnTo>
                    <a:pt x="2173" y="425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5EAA081B-596E-4673-87D9-EDD3080870E5}"/>
                </a:ext>
              </a:extLst>
            </p:cNvPr>
            <p:cNvSpPr/>
            <p:nvPr/>
          </p:nvSpPr>
          <p:spPr>
            <a:xfrm>
              <a:off x="6876316" y="5644063"/>
              <a:ext cx="68298" cy="65194"/>
            </a:xfrm>
            <a:custGeom>
              <a:avLst/>
              <a:gdLst>
                <a:gd name="connsiteX0" fmla="*/ 43773 w 68298"/>
                <a:gd name="connsiteY0" fmla="*/ 12418 h 65193"/>
                <a:gd name="connsiteX1" fmla="*/ 31355 w 68298"/>
                <a:gd name="connsiteY1" fmla="*/ 19868 h 65193"/>
                <a:gd name="connsiteX2" fmla="*/ 17695 w 68298"/>
                <a:gd name="connsiteY2" fmla="*/ 24215 h 65193"/>
                <a:gd name="connsiteX3" fmla="*/ 3104 w 68298"/>
                <a:gd name="connsiteY3" fmla="*/ 29492 h 65193"/>
                <a:gd name="connsiteX4" fmla="*/ 3104 w 68298"/>
                <a:gd name="connsiteY4" fmla="*/ 33838 h 65193"/>
                <a:gd name="connsiteX5" fmla="*/ 2173 w 68298"/>
                <a:gd name="connsiteY5" fmla="*/ 33838 h 65193"/>
                <a:gd name="connsiteX6" fmla="*/ 2173 w 68298"/>
                <a:gd name="connsiteY6" fmla="*/ 34770 h 65193"/>
                <a:gd name="connsiteX7" fmla="*/ 0 w 68298"/>
                <a:gd name="connsiteY7" fmla="*/ 36943 h 65193"/>
                <a:gd name="connsiteX8" fmla="*/ 0 w 68298"/>
                <a:gd name="connsiteY8" fmla="*/ 46567 h 65193"/>
                <a:gd name="connsiteX9" fmla="*/ 7140 w 68298"/>
                <a:gd name="connsiteY9" fmla="*/ 42221 h 65193"/>
                <a:gd name="connsiteX10" fmla="*/ 14591 w 68298"/>
                <a:gd name="connsiteY10" fmla="*/ 40979 h 65193"/>
                <a:gd name="connsiteX11" fmla="*/ 21731 w 68298"/>
                <a:gd name="connsiteY11" fmla="*/ 36943 h 65193"/>
                <a:gd name="connsiteX12" fmla="*/ 27009 w 68298"/>
                <a:gd name="connsiteY12" fmla="*/ 33838 h 65193"/>
                <a:gd name="connsiteX13" fmla="*/ 31355 w 68298"/>
                <a:gd name="connsiteY13" fmla="*/ 40979 h 65193"/>
                <a:gd name="connsiteX14" fmla="*/ 32286 w 68298"/>
                <a:gd name="connsiteY14" fmla="*/ 46567 h 65193"/>
                <a:gd name="connsiteX15" fmla="*/ 34459 w 68298"/>
                <a:gd name="connsiteY15" fmla="*/ 51844 h 65193"/>
                <a:gd name="connsiteX16" fmla="*/ 36322 w 68298"/>
                <a:gd name="connsiteY16" fmla="*/ 55880 h 65193"/>
                <a:gd name="connsiteX17" fmla="*/ 41600 w 68298"/>
                <a:gd name="connsiteY17" fmla="*/ 58985 h 65193"/>
                <a:gd name="connsiteX18" fmla="*/ 46877 w 68298"/>
                <a:gd name="connsiteY18" fmla="*/ 61158 h 65193"/>
                <a:gd name="connsiteX19" fmla="*/ 46877 w 68298"/>
                <a:gd name="connsiteY19" fmla="*/ 66435 h 65193"/>
                <a:gd name="connsiteX20" fmla="*/ 56191 w 68298"/>
                <a:gd name="connsiteY20" fmla="*/ 66435 h 65193"/>
                <a:gd name="connsiteX21" fmla="*/ 56191 w 68298"/>
                <a:gd name="connsiteY21" fmla="*/ 61158 h 65193"/>
                <a:gd name="connsiteX22" fmla="*/ 56191 w 68298"/>
                <a:gd name="connsiteY22" fmla="*/ 58985 h 65193"/>
                <a:gd name="connsiteX23" fmla="*/ 56191 w 68298"/>
                <a:gd name="connsiteY23" fmla="*/ 57122 h 65193"/>
                <a:gd name="connsiteX24" fmla="*/ 58364 w 68298"/>
                <a:gd name="connsiteY24" fmla="*/ 55880 h 65193"/>
                <a:gd name="connsiteX25" fmla="*/ 56191 w 68298"/>
                <a:gd name="connsiteY25" fmla="*/ 53707 h 65193"/>
                <a:gd name="connsiteX26" fmla="*/ 54018 w 68298"/>
                <a:gd name="connsiteY26" fmla="*/ 51844 h 65193"/>
                <a:gd name="connsiteX27" fmla="*/ 53086 w 68298"/>
                <a:gd name="connsiteY27" fmla="*/ 49671 h 65193"/>
                <a:gd name="connsiteX28" fmla="*/ 53086 w 68298"/>
                <a:gd name="connsiteY28" fmla="*/ 46567 h 65193"/>
                <a:gd name="connsiteX29" fmla="*/ 54018 w 68298"/>
                <a:gd name="connsiteY29" fmla="*/ 48429 h 65193"/>
                <a:gd name="connsiteX30" fmla="*/ 56191 w 68298"/>
                <a:gd name="connsiteY30" fmla="*/ 48429 h 65193"/>
                <a:gd name="connsiteX31" fmla="*/ 58364 w 68298"/>
                <a:gd name="connsiteY31" fmla="*/ 48429 h 65193"/>
                <a:gd name="connsiteX32" fmla="*/ 58364 w 68298"/>
                <a:gd name="connsiteY32" fmla="*/ 49671 h 65193"/>
                <a:gd name="connsiteX33" fmla="*/ 60227 w 68298"/>
                <a:gd name="connsiteY33" fmla="*/ 53707 h 65193"/>
                <a:gd name="connsiteX34" fmla="*/ 63641 w 68298"/>
                <a:gd name="connsiteY34" fmla="*/ 51844 h 65193"/>
                <a:gd name="connsiteX35" fmla="*/ 65504 w 68298"/>
                <a:gd name="connsiteY35" fmla="*/ 51844 h 65193"/>
                <a:gd name="connsiteX36" fmla="*/ 65504 w 68298"/>
                <a:gd name="connsiteY36" fmla="*/ 49671 h 65193"/>
                <a:gd name="connsiteX37" fmla="*/ 67677 w 68298"/>
                <a:gd name="connsiteY37" fmla="*/ 49671 h 65193"/>
                <a:gd name="connsiteX38" fmla="*/ 67677 w 68298"/>
                <a:gd name="connsiteY38" fmla="*/ 46567 h 65193"/>
                <a:gd name="connsiteX39" fmla="*/ 68608 w 68298"/>
                <a:gd name="connsiteY39" fmla="*/ 42221 h 65193"/>
                <a:gd name="connsiteX40" fmla="*/ 70781 w 68298"/>
                <a:gd name="connsiteY40" fmla="*/ 42221 h 65193"/>
                <a:gd name="connsiteX41" fmla="*/ 70781 w 68298"/>
                <a:gd name="connsiteY41" fmla="*/ 40979 h 65193"/>
                <a:gd name="connsiteX42" fmla="*/ 68608 w 68298"/>
                <a:gd name="connsiteY42" fmla="*/ 40979 h 65193"/>
                <a:gd name="connsiteX43" fmla="*/ 67677 w 68298"/>
                <a:gd name="connsiteY43" fmla="*/ 36943 h 65193"/>
                <a:gd name="connsiteX44" fmla="*/ 67677 w 68298"/>
                <a:gd name="connsiteY44" fmla="*/ 19868 h 65193"/>
                <a:gd name="connsiteX45" fmla="*/ 61468 w 68298"/>
                <a:gd name="connsiteY45" fmla="*/ 9313 h 65193"/>
                <a:gd name="connsiteX46" fmla="*/ 53086 w 68298"/>
                <a:gd name="connsiteY46" fmla="*/ 0 h 6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298" h="65193">
                  <a:moveTo>
                    <a:pt x="43773" y="12418"/>
                  </a:moveTo>
                  <a:lnTo>
                    <a:pt x="31355" y="19868"/>
                  </a:lnTo>
                  <a:lnTo>
                    <a:pt x="17695" y="24215"/>
                  </a:lnTo>
                  <a:lnTo>
                    <a:pt x="3104" y="29492"/>
                  </a:lnTo>
                  <a:lnTo>
                    <a:pt x="3104" y="33838"/>
                  </a:lnTo>
                  <a:lnTo>
                    <a:pt x="2173" y="33838"/>
                  </a:lnTo>
                  <a:lnTo>
                    <a:pt x="2173" y="34770"/>
                  </a:lnTo>
                  <a:lnTo>
                    <a:pt x="0" y="36943"/>
                  </a:lnTo>
                  <a:lnTo>
                    <a:pt x="0" y="46567"/>
                  </a:lnTo>
                  <a:lnTo>
                    <a:pt x="7140" y="42221"/>
                  </a:lnTo>
                  <a:lnTo>
                    <a:pt x="14591" y="40979"/>
                  </a:lnTo>
                  <a:lnTo>
                    <a:pt x="21731" y="36943"/>
                  </a:lnTo>
                  <a:lnTo>
                    <a:pt x="27009" y="33838"/>
                  </a:lnTo>
                  <a:lnTo>
                    <a:pt x="31355" y="40979"/>
                  </a:lnTo>
                  <a:lnTo>
                    <a:pt x="32286" y="46567"/>
                  </a:lnTo>
                  <a:lnTo>
                    <a:pt x="34459" y="51844"/>
                  </a:lnTo>
                  <a:lnTo>
                    <a:pt x="36322" y="55880"/>
                  </a:lnTo>
                  <a:lnTo>
                    <a:pt x="41600" y="58985"/>
                  </a:lnTo>
                  <a:lnTo>
                    <a:pt x="46877" y="61158"/>
                  </a:lnTo>
                  <a:lnTo>
                    <a:pt x="46877" y="66435"/>
                  </a:lnTo>
                  <a:lnTo>
                    <a:pt x="56191" y="66435"/>
                  </a:lnTo>
                  <a:lnTo>
                    <a:pt x="56191" y="61158"/>
                  </a:lnTo>
                  <a:lnTo>
                    <a:pt x="56191" y="58985"/>
                  </a:lnTo>
                  <a:lnTo>
                    <a:pt x="56191" y="57122"/>
                  </a:lnTo>
                  <a:lnTo>
                    <a:pt x="58364" y="55880"/>
                  </a:lnTo>
                  <a:lnTo>
                    <a:pt x="56191" y="53707"/>
                  </a:lnTo>
                  <a:lnTo>
                    <a:pt x="54018" y="51844"/>
                  </a:lnTo>
                  <a:lnTo>
                    <a:pt x="53086" y="49671"/>
                  </a:lnTo>
                  <a:lnTo>
                    <a:pt x="53086" y="46567"/>
                  </a:lnTo>
                  <a:lnTo>
                    <a:pt x="54018" y="48429"/>
                  </a:lnTo>
                  <a:lnTo>
                    <a:pt x="56191" y="48429"/>
                  </a:lnTo>
                  <a:lnTo>
                    <a:pt x="58364" y="48429"/>
                  </a:lnTo>
                  <a:lnTo>
                    <a:pt x="58364" y="49671"/>
                  </a:lnTo>
                  <a:lnTo>
                    <a:pt x="60227" y="53707"/>
                  </a:lnTo>
                  <a:lnTo>
                    <a:pt x="63641" y="51844"/>
                  </a:lnTo>
                  <a:lnTo>
                    <a:pt x="65504" y="51844"/>
                  </a:lnTo>
                  <a:lnTo>
                    <a:pt x="65504" y="49671"/>
                  </a:lnTo>
                  <a:lnTo>
                    <a:pt x="67677" y="49671"/>
                  </a:lnTo>
                  <a:lnTo>
                    <a:pt x="67677" y="46567"/>
                  </a:lnTo>
                  <a:lnTo>
                    <a:pt x="68608" y="42221"/>
                  </a:lnTo>
                  <a:lnTo>
                    <a:pt x="70781" y="42221"/>
                  </a:lnTo>
                  <a:lnTo>
                    <a:pt x="70781" y="40979"/>
                  </a:lnTo>
                  <a:lnTo>
                    <a:pt x="68608" y="40979"/>
                  </a:lnTo>
                  <a:lnTo>
                    <a:pt x="67677" y="36943"/>
                  </a:lnTo>
                  <a:lnTo>
                    <a:pt x="67677" y="19868"/>
                  </a:lnTo>
                  <a:lnTo>
                    <a:pt x="61468" y="9313"/>
                  </a:lnTo>
                  <a:lnTo>
                    <a:pt x="53086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21C81423-F799-4899-BE74-63484D2AA92D}"/>
                </a:ext>
              </a:extLst>
            </p:cNvPr>
            <p:cNvSpPr/>
            <p:nvPr/>
          </p:nvSpPr>
          <p:spPr>
            <a:xfrm>
              <a:off x="6851170" y="5514917"/>
              <a:ext cx="83820" cy="139701"/>
            </a:xfrm>
            <a:custGeom>
              <a:avLst/>
              <a:gdLst>
                <a:gd name="connsiteX0" fmla="*/ 7450 w 83820"/>
                <a:gd name="connsiteY0" fmla="*/ 76991 h 139700"/>
                <a:gd name="connsiteX1" fmla="*/ 12728 w 83820"/>
                <a:gd name="connsiteY1" fmla="*/ 90961 h 139700"/>
                <a:gd name="connsiteX2" fmla="*/ 14591 w 83820"/>
                <a:gd name="connsiteY2" fmla="*/ 91892 h 139700"/>
                <a:gd name="connsiteX3" fmla="*/ 14591 w 83820"/>
                <a:gd name="connsiteY3" fmla="*/ 94065 h 139700"/>
                <a:gd name="connsiteX4" fmla="*/ 15833 w 83820"/>
                <a:gd name="connsiteY4" fmla="*/ 96238 h 139700"/>
                <a:gd name="connsiteX5" fmla="*/ 17695 w 83820"/>
                <a:gd name="connsiteY5" fmla="*/ 98411 h 139700"/>
                <a:gd name="connsiteX6" fmla="*/ 17695 w 83820"/>
                <a:gd name="connsiteY6" fmla="*/ 91892 h 139700"/>
                <a:gd name="connsiteX7" fmla="*/ 19868 w 83820"/>
                <a:gd name="connsiteY7" fmla="*/ 86614 h 139700"/>
                <a:gd name="connsiteX8" fmla="*/ 22042 w 83820"/>
                <a:gd name="connsiteY8" fmla="*/ 81337 h 139700"/>
                <a:gd name="connsiteX9" fmla="*/ 22042 w 83820"/>
                <a:gd name="connsiteY9" fmla="*/ 73886 h 139700"/>
                <a:gd name="connsiteX10" fmla="*/ 42841 w 83820"/>
                <a:gd name="connsiteY10" fmla="*/ 83510 h 139700"/>
                <a:gd name="connsiteX11" fmla="*/ 61468 w 83820"/>
                <a:gd name="connsiteY11" fmla="*/ 98411 h 139700"/>
                <a:gd name="connsiteX12" fmla="*/ 64572 w 83820"/>
                <a:gd name="connsiteY12" fmla="*/ 98411 h 139700"/>
                <a:gd name="connsiteX13" fmla="*/ 63641 w 83820"/>
                <a:gd name="connsiteY13" fmla="*/ 101516 h 139700"/>
                <a:gd name="connsiteX14" fmla="*/ 61468 w 83820"/>
                <a:gd name="connsiteY14" fmla="*/ 103689 h 139700"/>
                <a:gd name="connsiteX15" fmla="*/ 61468 w 83820"/>
                <a:gd name="connsiteY15" fmla="*/ 105862 h 139700"/>
                <a:gd name="connsiteX16" fmla="*/ 59605 w 83820"/>
                <a:gd name="connsiteY16" fmla="*/ 106793 h 139700"/>
                <a:gd name="connsiteX17" fmla="*/ 57432 w 83820"/>
                <a:gd name="connsiteY17" fmla="*/ 111140 h 139700"/>
                <a:gd name="connsiteX18" fmla="*/ 57432 w 83820"/>
                <a:gd name="connsiteY18" fmla="*/ 114244 h 139700"/>
                <a:gd name="connsiteX19" fmla="*/ 45015 w 83820"/>
                <a:gd name="connsiteY19" fmla="*/ 114244 h 139700"/>
                <a:gd name="connsiteX20" fmla="*/ 45015 w 83820"/>
                <a:gd name="connsiteY20" fmla="*/ 101516 h 139700"/>
                <a:gd name="connsiteX21" fmla="*/ 37564 w 83820"/>
                <a:gd name="connsiteY21" fmla="*/ 101516 h 139700"/>
                <a:gd name="connsiteX22" fmla="*/ 32286 w 83820"/>
                <a:gd name="connsiteY22" fmla="*/ 103689 h 139700"/>
                <a:gd name="connsiteX23" fmla="*/ 28250 w 83820"/>
                <a:gd name="connsiteY23" fmla="*/ 103689 h 139700"/>
                <a:gd name="connsiteX24" fmla="*/ 27319 w 83820"/>
                <a:gd name="connsiteY24" fmla="*/ 105862 h 139700"/>
                <a:gd name="connsiteX25" fmla="*/ 27319 w 83820"/>
                <a:gd name="connsiteY25" fmla="*/ 106793 h 139700"/>
                <a:gd name="connsiteX26" fmla="*/ 25146 w 83820"/>
                <a:gd name="connsiteY26" fmla="*/ 111140 h 139700"/>
                <a:gd name="connsiteX27" fmla="*/ 25146 w 83820"/>
                <a:gd name="connsiteY27" fmla="*/ 116417 h 139700"/>
                <a:gd name="connsiteX28" fmla="*/ 25146 w 83820"/>
                <a:gd name="connsiteY28" fmla="*/ 121695 h 139700"/>
                <a:gd name="connsiteX29" fmla="*/ 30423 w 83820"/>
                <a:gd name="connsiteY29" fmla="*/ 123558 h 139700"/>
                <a:gd name="connsiteX30" fmla="*/ 32286 w 83820"/>
                <a:gd name="connsiteY30" fmla="*/ 123558 h 139700"/>
                <a:gd name="connsiteX31" fmla="*/ 34459 w 83820"/>
                <a:gd name="connsiteY31" fmla="*/ 125731 h 139700"/>
                <a:gd name="connsiteX32" fmla="*/ 34459 w 83820"/>
                <a:gd name="connsiteY32" fmla="*/ 127904 h 139700"/>
                <a:gd name="connsiteX33" fmla="*/ 34459 w 83820"/>
                <a:gd name="connsiteY33" fmla="*/ 129146 h 139700"/>
                <a:gd name="connsiteX34" fmla="*/ 34459 w 83820"/>
                <a:gd name="connsiteY34" fmla="*/ 131008 h 139700"/>
                <a:gd name="connsiteX35" fmla="*/ 34459 w 83820"/>
                <a:gd name="connsiteY35" fmla="*/ 134423 h 139700"/>
                <a:gd name="connsiteX36" fmla="*/ 37564 w 83820"/>
                <a:gd name="connsiteY36" fmla="*/ 138459 h 139700"/>
                <a:gd name="connsiteX37" fmla="*/ 37564 w 83820"/>
                <a:gd name="connsiteY37" fmla="*/ 141563 h 139700"/>
                <a:gd name="connsiteX38" fmla="*/ 42841 w 83820"/>
                <a:gd name="connsiteY38" fmla="*/ 138459 h 139700"/>
                <a:gd name="connsiteX39" fmla="*/ 49050 w 83820"/>
                <a:gd name="connsiteY39" fmla="*/ 136286 h 139700"/>
                <a:gd name="connsiteX40" fmla="*/ 52155 w 83820"/>
                <a:gd name="connsiteY40" fmla="*/ 131008 h 139700"/>
                <a:gd name="connsiteX41" fmla="*/ 54328 w 83820"/>
                <a:gd name="connsiteY41" fmla="*/ 125731 h 139700"/>
                <a:gd name="connsiteX42" fmla="*/ 57432 w 83820"/>
                <a:gd name="connsiteY42" fmla="*/ 118280 h 139700"/>
                <a:gd name="connsiteX43" fmla="*/ 59605 w 83820"/>
                <a:gd name="connsiteY43" fmla="*/ 120453 h 139700"/>
                <a:gd name="connsiteX44" fmla="*/ 61468 w 83820"/>
                <a:gd name="connsiteY44" fmla="*/ 120453 h 139700"/>
                <a:gd name="connsiteX45" fmla="*/ 63641 w 83820"/>
                <a:gd name="connsiteY45" fmla="*/ 120453 h 139700"/>
                <a:gd name="connsiteX46" fmla="*/ 63641 w 83820"/>
                <a:gd name="connsiteY46" fmla="*/ 121695 h 139700"/>
                <a:gd name="connsiteX47" fmla="*/ 64572 w 83820"/>
                <a:gd name="connsiteY47" fmla="*/ 125731 h 139700"/>
                <a:gd name="connsiteX48" fmla="*/ 70781 w 83820"/>
                <a:gd name="connsiteY48" fmla="*/ 123558 h 139700"/>
                <a:gd name="connsiteX49" fmla="*/ 74196 w 83820"/>
                <a:gd name="connsiteY49" fmla="*/ 123558 h 139700"/>
                <a:gd name="connsiteX50" fmla="*/ 74196 w 83820"/>
                <a:gd name="connsiteY50" fmla="*/ 121695 h 139700"/>
                <a:gd name="connsiteX51" fmla="*/ 74196 w 83820"/>
                <a:gd name="connsiteY51" fmla="*/ 120453 h 139700"/>
                <a:gd name="connsiteX52" fmla="*/ 74196 w 83820"/>
                <a:gd name="connsiteY52" fmla="*/ 118280 h 139700"/>
                <a:gd name="connsiteX53" fmla="*/ 76059 w 83820"/>
                <a:gd name="connsiteY53" fmla="*/ 118280 h 139700"/>
                <a:gd name="connsiteX54" fmla="*/ 79164 w 83820"/>
                <a:gd name="connsiteY54" fmla="*/ 116417 h 139700"/>
                <a:gd name="connsiteX55" fmla="*/ 85373 w 83820"/>
                <a:gd name="connsiteY55" fmla="*/ 114244 h 139700"/>
                <a:gd name="connsiteX56" fmla="*/ 78232 w 83820"/>
                <a:gd name="connsiteY56" fmla="*/ 101516 h 139700"/>
                <a:gd name="connsiteX57" fmla="*/ 68919 w 83820"/>
                <a:gd name="connsiteY57" fmla="*/ 91892 h 139700"/>
                <a:gd name="connsiteX58" fmla="*/ 61468 w 83820"/>
                <a:gd name="connsiteY58" fmla="*/ 83510 h 139700"/>
                <a:gd name="connsiteX59" fmla="*/ 57432 w 83820"/>
                <a:gd name="connsiteY59" fmla="*/ 69850 h 139700"/>
                <a:gd name="connsiteX60" fmla="*/ 49982 w 83820"/>
                <a:gd name="connsiteY60" fmla="*/ 68609 h 139700"/>
                <a:gd name="connsiteX61" fmla="*/ 46877 w 83820"/>
                <a:gd name="connsiteY61" fmla="*/ 66435 h 139700"/>
                <a:gd name="connsiteX62" fmla="*/ 42841 w 83820"/>
                <a:gd name="connsiteY62" fmla="*/ 64573 h 139700"/>
                <a:gd name="connsiteX63" fmla="*/ 39737 w 83820"/>
                <a:gd name="connsiteY63" fmla="*/ 64573 h 139700"/>
                <a:gd name="connsiteX64" fmla="*/ 35391 w 83820"/>
                <a:gd name="connsiteY64" fmla="*/ 64573 h 139700"/>
                <a:gd name="connsiteX65" fmla="*/ 28250 w 83820"/>
                <a:gd name="connsiteY65" fmla="*/ 64573 h 139700"/>
                <a:gd name="connsiteX66" fmla="*/ 28250 w 83820"/>
                <a:gd name="connsiteY66" fmla="*/ 61158 h 139700"/>
                <a:gd name="connsiteX67" fmla="*/ 25146 w 83820"/>
                <a:gd name="connsiteY67" fmla="*/ 61158 h 139700"/>
                <a:gd name="connsiteX68" fmla="*/ 27319 w 83820"/>
                <a:gd name="connsiteY68" fmla="*/ 42221 h 139700"/>
                <a:gd name="connsiteX69" fmla="*/ 30423 w 83820"/>
                <a:gd name="connsiteY69" fmla="*/ 31666 h 139700"/>
                <a:gd name="connsiteX70" fmla="*/ 32286 w 83820"/>
                <a:gd name="connsiteY70" fmla="*/ 18937 h 139700"/>
                <a:gd name="connsiteX71" fmla="*/ 32286 w 83820"/>
                <a:gd name="connsiteY71" fmla="*/ 0 h 139700"/>
                <a:gd name="connsiteX72" fmla="*/ 25146 w 83820"/>
                <a:gd name="connsiteY72" fmla="*/ 0 h 139700"/>
                <a:gd name="connsiteX73" fmla="*/ 19868 w 83820"/>
                <a:gd name="connsiteY73" fmla="*/ 0 h 139700"/>
                <a:gd name="connsiteX74" fmla="*/ 14591 w 83820"/>
                <a:gd name="connsiteY74" fmla="*/ 1863 h 139700"/>
                <a:gd name="connsiteX75" fmla="*/ 8382 w 83820"/>
                <a:gd name="connsiteY75" fmla="*/ 4036 h 139700"/>
                <a:gd name="connsiteX76" fmla="*/ 1241 w 83820"/>
                <a:gd name="connsiteY76" fmla="*/ 22042 h 139700"/>
                <a:gd name="connsiteX77" fmla="*/ 0 w 83820"/>
                <a:gd name="connsiteY77" fmla="*/ 40048 h 139700"/>
                <a:gd name="connsiteX78" fmla="*/ 1241 w 83820"/>
                <a:gd name="connsiteY78" fmla="*/ 61158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83820" h="139700">
                  <a:moveTo>
                    <a:pt x="7450" y="76991"/>
                  </a:moveTo>
                  <a:lnTo>
                    <a:pt x="12728" y="90961"/>
                  </a:lnTo>
                  <a:lnTo>
                    <a:pt x="14591" y="91892"/>
                  </a:lnTo>
                  <a:lnTo>
                    <a:pt x="14591" y="94065"/>
                  </a:lnTo>
                  <a:lnTo>
                    <a:pt x="15833" y="96238"/>
                  </a:lnTo>
                  <a:lnTo>
                    <a:pt x="17695" y="98411"/>
                  </a:lnTo>
                  <a:lnTo>
                    <a:pt x="17695" y="91892"/>
                  </a:lnTo>
                  <a:lnTo>
                    <a:pt x="19868" y="86614"/>
                  </a:lnTo>
                  <a:lnTo>
                    <a:pt x="22042" y="81337"/>
                  </a:lnTo>
                  <a:lnTo>
                    <a:pt x="22042" y="73886"/>
                  </a:lnTo>
                  <a:lnTo>
                    <a:pt x="42841" y="83510"/>
                  </a:lnTo>
                  <a:lnTo>
                    <a:pt x="61468" y="98411"/>
                  </a:lnTo>
                  <a:lnTo>
                    <a:pt x="64572" y="98411"/>
                  </a:lnTo>
                  <a:lnTo>
                    <a:pt x="63641" y="101516"/>
                  </a:lnTo>
                  <a:lnTo>
                    <a:pt x="61468" y="103689"/>
                  </a:lnTo>
                  <a:lnTo>
                    <a:pt x="61468" y="105862"/>
                  </a:lnTo>
                  <a:lnTo>
                    <a:pt x="59605" y="106793"/>
                  </a:lnTo>
                  <a:lnTo>
                    <a:pt x="57432" y="111140"/>
                  </a:lnTo>
                  <a:lnTo>
                    <a:pt x="57432" y="114244"/>
                  </a:lnTo>
                  <a:lnTo>
                    <a:pt x="45015" y="114244"/>
                  </a:lnTo>
                  <a:lnTo>
                    <a:pt x="45015" y="101516"/>
                  </a:lnTo>
                  <a:lnTo>
                    <a:pt x="37564" y="101516"/>
                  </a:lnTo>
                  <a:lnTo>
                    <a:pt x="32286" y="103689"/>
                  </a:lnTo>
                  <a:lnTo>
                    <a:pt x="28250" y="103689"/>
                  </a:lnTo>
                  <a:lnTo>
                    <a:pt x="27319" y="105862"/>
                  </a:lnTo>
                  <a:lnTo>
                    <a:pt x="27319" y="106793"/>
                  </a:lnTo>
                  <a:lnTo>
                    <a:pt x="25146" y="111140"/>
                  </a:lnTo>
                  <a:lnTo>
                    <a:pt x="25146" y="116417"/>
                  </a:lnTo>
                  <a:lnTo>
                    <a:pt x="25146" y="121695"/>
                  </a:lnTo>
                  <a:lnTo>
                    <a:pt x="30423" y="123558"/>
                  </a:lnTo>
                  <a:lnTo>
                    <a:pt x="32286" y="123558"/>
                  </a:lnTo>
                  <a:lnTo>
                    <a:pt x="34459" y="125731"/>
                  </a:lnTo>
                  <a:lnTo>
                    <a:pt x="34459" y="127904"/>
                  </a:lnTo>
                  <a:lnTo>
                    <a:pt x="34459" y="129146"/>
                  </a:lnTo>
                  <a:lnTo>
                    <a:pt x="34459" y="131008"/>
                  </a:lnTo>
                  <a:lnTo>
                    <a:pt x="34459" y="134423"/>
                  </a:lnTo>
                  <a:lnTo>
                    <a:pt x="37564" y="138459"/>
                  </a:lnTo>
                  <a:lnTo>
                    <a:pt x="37564" y="141563"/>
                  </a:lnTo>
                  <a:lnTo>
                    <a:pt x="42841" y="138459"/>
                  </a:lnTo>
                  <a:lnTo>
                    <a:pt x="49050" y="136286"/>
                  </a:lnTo>
                  <a:lnTo>
                    <a:pt x="52155" y="131008"/>
                  </a:lnTo>
                  <a:lnTo>
                    <a:pt x="54328" y="125731"/>
                  </a:lnTo>
                  <a:lnTo>
                    <a:pt x="57432" y="118280"/>
                  </a:lnTo>
                  <a:lnTo>
                    <a:pt x="59605" y="120453"/>
                  </a:lnTo>
                  <a:lnTo>
                    <a:pt x="61468" y="120453"/>
                  </a:lnTo>
                  <a:lnTo>
                    <a:pt x="63641" y="120453"/>
                  </a:lnTo>
                  <a:lnTo>
                    <a:pt x="63641" y="121695"/>
                  </a:lnTo>
                  <a:lnTo>
                    <a:pt x="64572" y="125731"/>
                  </a:lnTo>
                  <a:lnTo>
                    <a:pt x="70781" y="123558"/>
                  </a:lnTo>
                  <a:lnTo>
                    <a:pt x="74196" y="123558"/>
                  </a:lnTo>
                  <a:lnTo>
                    <a:pt x="74196" y="121695"/>
                  </a:lnTo>
                  <a:lnTo>
                    <a:pt x="74196" y="120453"/>
                  </a:lnTo>
                  <a:lnTo>
                    <a:pt x="74196" y="118280"/>
                  </a:lnTo>
                  <a:lnTo>
                    <a:pt x="76059" y="118280"/>
                  </a:lnTo>
                  <a:lnTo>
                    <a:pt x="79164" y="116417"/>
                  </a:lnTo>
                  <a:lnTo>
                    <a:pt x="85373" y="114244"/>
                  </a:lnTo>
                  <a:lnTo>
                    <a:pt x="78232" y="101516"/>
                  </a:lnTo>
                  <a:lnTo>
                    <a:pt x="68919" y="91892"/>
                  </a:lnTo>
                  <a:lnTo>
                    <a:pt x="61468" y="83510"/>
                  </a:lnTo>
                  <a:lnTo>
                    <a:pt x="57432" y="69850"/>
                  </a:lnTo>
                  <a:lnTo>
                    <a:pt x="49982" y="68609"/>
                  </a:lnTo>
                  <a:lnTo>
                    <a:pt x="46877" y="66435"/>
                  </a:lnTo>
                  <a:lnTo>
                    <a:pt x="42841" y="64573"/>
                  </a:lnTo>
                  <a:lnTo>
                    <a:pt x="39737" y="64573"/>
                  </a:lnTo>
                  <a:lnTo>
                    <a:pt x="35391" y="64573"/>
                  </a:lnTo>
                  <a:lnTo>
                    <a:pt x="28250" y="64573"/>
                  </a:lnTo>
                  <a:lnTo>
                    <a:pt x="28250" y="61158"/>
                  </a:lnTo>
                  <a:lnTo>
                    <a:pt x="25146" y="61158"/>
                  </a:lnTo>
                  <a:lnTo>
                    <a:pt x="27319" y="42221"/>
                  </a:lnTo>
                  <a:lnTo>
                    <a:pt x="30423" y="31666"/>
                  </a:lnTo>
                  <a:lnTo>
                    <a:pt x="32286" y="18937"/>
                  </a:lnTo>
                  <a:lnTo>
                    <a:pt x="32286" y="0"/>
                  </a:lnTo>
                  <a:lnTo>
                    <a:pt x="25146" y="0"/>
                  </a:lnTo>
                  <a:lnTo>
                    <a:pt x="19868" y="0"/>
                  </a:lnTo>
                  <a:lnTo>
                    <a:pt x="14591" y="1863"/>
                  </a:lnTo>
                  <a:lnTo>
                    <a:pt x="8382" y="4036"/>
                  </a:lnTo>
                  <a:lnTo>
                    <a:pt x="1241" y="22042"/>
                  </a:lnTo>
                  <a:lnTo>
                    <a:pt x="0" y="40048"/>
                  </a:lnTo>
                  <a:lnTo>
                    <a:pt x="1241" y="6115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id="{E45B6FB8-1264-43BF-836E-CA608CD4FDBC}"/>
                </a:ext>
              </a:extLst>
            </p:cNvPr>
            <p:cNvSpPr/>
            <p:nvPr/>
          </p:nvSpPr>
          <p:spPr>
            <a:xfrm>
              <a:off x="6849307" y="5908563"/>
              <a:ext cx="46567" cy="15522"/>
            </a:xfrm>
            <a:custGeom>
              <a:avLst/>
              <a:gdLst>
                <a:gd name="connsiteX0" fmla="*/ 39427 w 46566"/>
                <a:gd name="connsiteY0" fmla="*/ 12728 h 15522"/>
                <a:gd name="connsiteX1" fmla="*/ 46878 w 46566"/>
                <a:gd name="connsiteY1" fmla="*/ 12728 h 15522"/>
                <a:gd name="connsiteX2" fmla="*/ 44704 w 46566"/>
                <a:gd name="connsiteY2" fmla="*/ 9313 h 15522"/>
                <a:gd name="connsiteX3" fmla="*/ 44704 w 46566"/>
                <a:gd name="connsiteY3" fmla="*/ 5277 h 15522"/>
                <a:gd name="connsiteX4" fmla="*/ 44704 w 46566"/>
                <a:gd name="connsiteY4" fmla="*/ 3104 h 15522"/>
                <a:gd name="connsiteX5" fmla="*/ 43773 w 46566"/>
                <a:gd name="connsiteY5" fmla="*/ 3104 h 15522"/>
                <a:gd name="connsiteX6" fmla="*/ 39427 w 46566"/>
                <a:gd name="connsiteY6" fmla="*/ 0 h 15522"/>
                <a:gd name="connsiteX7" fmla="*/ 30113 w 46566"/>
                <a:gd name="connsiteY7" fmla="*/ 5277 h 15522"/>
                <a:gd name="connsiteX8" fmla="*/ 21731 w 46566"/>
                <a:gd name="connsiteY8" fmla="*/ 5277 h 15522"/>
                <a:gd name="connsiteX9" fmla="*/ 12418 w 46566"/>
                <a:gd name="connsiteY9" fmla="*/ 5277 h 15522"/>
                <a:gd name="connsiteX10" fmla="*/ 3104 w 46566"/>
                <a:gd name="connsiteY10" fmla="*/ 9313 h 15522"/>
                <a:gd name="connsiteX11" fmla="*/ 1863 w 46566"/>
                <a:gd name="connsiteY11" fmla="*/ 10555 h 15522"/>
                <a:gd name="connsiteX12" fmla="*/ 0 w 46566"/>
                <a:gd name="connsiteY12" fmla="*/ 10555 h 15522"/>
                <a:gd name="connsiteX13" fmla="*/ 0 w 46566"/>
                <a:gd name="connsiteY13" fmla="*/ 12728 h 15522"/>
                <a:gd name="connsiteX14" fmla="*/ 12418 w 46566"/>
                <a:gd name="connsiteY14" fmla="*/ 16764 h 15522"/>
                <a:gd name="connsiteX15" fmla="*/ 27009 w 46566"/>
                <a:gd name="connsiteY15" fmla="*/ 16764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566" h="15522">
                  <a:moveTo>
                    <a:pt x="39427" y="12728"/>
                  </a:moveTo>
                  <a:lnTo>
                    <a:pt x="46878" y="12728"/>
                  </a:lnTo>
                  <a:lnTo>
                    <a:pt x="44704" y="9313"/>
                  </a:lnTo>
                  <a:lnTo>
                    <a:pt x="44704" y="5277"/>
                  </a:lnTo>
                  <a:lnTo>
                    <a:pt x="44704" y="3104"/>
                  </a:lnTo>
                  <a:lnTo>
                    <a:pt x="43773" y="3104"/>
                  </a:lnTo>
                  <a:lnTo>
                    <a:pt x="39427" y="0"/>
                  </a:lnTo>
                  <a:lnTo>
                    <a:pt x="30113" y="5277"/>
                  </a:lnTo>
                  <a:lnTo>
                    <a:pt x="21731" y="5277"/>
                  </a:lnTo>
                  <a:lnTo>
                    <a:pt x="12418" y="5277"/>
                  </a:lnTo>
                  <a:lnTo>
                    <a:pt x="3104" y="9313"/>
                  </a:lnTo>
                  <a:lnTo>
                    <a:pt x="1863" y="10555"/>
                  </a:lnTo>
                  <a:lnTo>
                    <a:pt x="0" y="10555"/>
                  </a:lnTo>
                  <a:lnTo>
                    <a:pt x="0" y="12728"/>
                  </a:lnTo>
                  <a:lnTo>
                    <a:pt x="12418" y="16764"/>
                  </a:lnTo>
                  <a:lnTo>
                    <a:pt x="27009" y="1676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C0A9F536-F2EC-4D38-B509-135222A701C4}"/>
                </a:ext>
              </a:extLst>
            </p:cNvPr>
            <p:cNvSpPr/>
            <p:nvPr/>
          </p:nvSpPr>
          <p:spPr>
            <a:xfrm>
              <a:off x="6900220" y="5913840"/>
              <a:ext cx="55880" cy="31045"/>
            </a:xfrm>
            <a:custGeom>
              <a:avLst/>
              <a:gdLst>
                <a:gd name="connsiteX0" fmla="*/ 5278 w 55880"/>
                <a:gd name="connsiteY0" fmla="*/ 29492 h 31044"/>
                <a:gd name="connsiteX1" fmla="*/ 7451 w 55880"/>
                <a:gd name="connsiteY1" fmla="*/ 29492 h 31044"/>
                <a:gd name="connsiteX2" fmla="*/ 8382 w 55880"/>
                <a:gd name="connsiteY2" fmla="*/ 31666 h 31044"/>
                <a:gd name="connsiteX3" fmla="*/ 12418 w 55880"/>
                <a:gd name="connsiteY3" fmla="*/ 31666 h 31044"/>
                <a:gd name="connsiteX4" fmla="*/ 25146 w 55880"/>
                <a:gd name="connsiteY4" fmla="*/ 22042 h 31044"/>
                <a:gd name="connsiteX5" fmla="*/ 39737 w 55880"/>
                <a:gd name="connsiteY5" fmla="*/ 12728 h 31044"/>
                <a:gd name="connsiteX6" fmla="*/ 52155 w 55880"/>
                <a:gd name="connsiteY6" fmla="*/ 4036 h 31044"/>
                <a:gd name="connsiteX7" fmla="*/ 56191 w 55880"/>
                <a:gd name="connsiteY7" fmla="*/ 4036 h 31044"/>
                <a:gd name="connsiteX8" fmla="*/ 56191 w 55880"/>
                <a:gd name="connsiteY8" fmla="*/ 0 h 31044"/>
                <a:gd name="connsiteX9" fmla="*/ 36322 w 55880"/>
                <a:gd name="connsiteY9" fmla="*/ 0 h 31044"/>
                <a:gd name="connsiteX10" fmla="*/ 17696 w 55880"/>
                <a:gd name="connsiteY10" fmla="*/ 12728 h 31044"/>
                <a:gd name="connsiteX11" fmla="*/ 0 w 55880"/>
                <a:gd name="connsiteY11" fmla="*/ 24215 h 31044"/>
                <a:gd name="connsiteX12" fmla="*/ 0 w 55880"/>
                <a:gd name="connsiteY12" fmla="*/ 27319 h 31044"/>
                <a:gd name="connsiteX13" fmla="*/ 3104 w 55880"/>
                <a:gd name="connsiteY13" fmla="*/ 27319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80" h="31044">
                  <a:moveTo>
                    <a:pt x="5278" y="29492"/>
                  </a:moveTo>
                  <a:lnTo>
                    <a:pt x="7451" y="29492"/>
                  </a:lnTo>
                  <a:lnTo>
                    <a:pt x="8382" y="31666"/>
                  </a:lnTo>
                  <a:lnTo>
                    <a:pt x="12418" y="31666"/>
                  </a:lnTo>
                  <a:lnTo>
                    <a:pt x="25146" y="22042"/>
                  </a:lnTo>
                  <a:lnTo>
                    <a:pt x="39737" y="12728"/>
                  </a:lnTo>
                  <a:lnTo>
                    <a:pt x="52155" y="4036"/>
                  </a:lnTo>
                  <a:lnTo>
                    <a:pt x="56191" y="4036"/>
                  </a:lnTo>
                  <a:lnTo>
                    <a:pt x="56191" y="0"/>
                  </a:lnTo>
                  <a:lnTo>
                    <a:pt x="36322" y="0"/>
                  </a:lnTo>
                  <a:lnTo>
                    <a:pt x="17696" y="12728"/>
                  </a:lnTo>
                  <a:lnTo>
                    <a:pt x="0" y="24215"/>
                  </a:lnTo>
                  <a:lnTo>
                    <a:pt x="0" y="27319"/>
                  </a:lnTo>
                  <a:lnTo>
                    <a:pt x="3104" y="273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66F22AAC-3050-40B2-A37D-CD5DC55AA669}"/>
                </a:ext>
              </a:extLst>
            </p:cNvPr>
            <p:cNvSpPr/>
            <p:nvPr/>
          </p:nvSpPr>
          <p:spPr>
            <a:xfrm>
              <a:off x="6939958" y="5274633"/>
              <a:ext cx="15522" cy="12418"/>
            </a:xfrm>
            <a:custGeom>
              <a:avLst/>
              <a:gdLst>
                <a:gd name="connsiteX0" fmla="*/ 16453 w 15522"/>
                <a:gd name="connsiteY0" fmla="*/ 0 h 12417"/>
                <a:gd name="connsiteX1" fmla="*/ 4036 w 15522"/>
                <a:gd name="connsiteY1" fmla="*/ 0 h 12417"/>
                <a:gd name="connsiteX2" fmla="*/ 4036 w 15522"/>
                <a:gd name="connsiteY2" fmla="*/ 4346 h 12417"/>
                <a:gd name="connsiteX3" fmla="*/ 0 w 15522"/>
                <a:gd name="connsiteY3" fmla="*/ 4346 h 12417"/>
                <a:gd name="connsiteX4" fmla="*/ 0 w 15522"/>
                <a:gd name="connsiteY4" fmla="*/ 12728 h 12417"/>
                <a:gd name="connsiteX5" fmla="*/ 16453 w 15522"/>
                <a:gd name="connsiteY5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2" h="12417">
                  <a:moveTo>
                    <a:pt x="16453" y="0"/>
                  </a:moveTo>
                  <a:lnTo>
                    <a:pt x="4036" y="0"/>
                  </a:lnTo>
                  <a:lnTo>
                    <a:pt x="4036" y="4346"/>
                  </a:lnTo>
                  <a:lnTo>
                    <a:pt x="0" y="4346"/>
                  </a:lnTo>
                  <a:lnTo>
                    <a:pt x="0" y="12728"/>
                  </a:lnTo>
                  <a:lnTo>
                    <a:pt x="1645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05A26DC5-E088-4445-9A04-C3B88E12D8B4}"/>
                </a:ext>
              </a:extLst>
            </p:cNvPr>
            <p:cNvSpPr/>
            <p:nvPr/>
          </p:nvSpPr>
          <p:spPr>
            <a:xfrm>
              <a:off x="6808639" y="5623884"/>
              <a:ext cx="40358" cy="46567"/>
            </a:xfrm>
            <a:custGeom>
              <a:avLst/>
              <a:gdLst>
                <a:gd name="connsiteX0" fmla="*/ 21731 w 40357"/>
                <a:gd name="connsiteY0" fmla="*/ 31666 h 46566"/>
                <a:gd name="connsiteX1" fmla="*/ 29182 w 40357"/>
                <a:gd name="connsiteY1" fmla="*/ 22042 h 46566"/>
                <a:gd name="connsiteX2" fmla="*/ 40668 w 40357"/>
                <a:gd name="connsiteY2" fmla="*/ 12728 h 46566"/>
                <a:gd name="connsiteX3" fmla="*/ 38495 w 40357"/>
                <a:gd name="connsiteY3" fmla="*/ 9313 h 46566"/>
                <a:gd name="connsiteX4" fmla="*/ 38495 w 40357"/>
                <a:gd name="connsiteY4" fmla="*/ 5278 h 46566"/>
                <a:gd name="connsiteX5" fmla="*/ 38495 w 40357"/>
                <a:gd name="connsiteY5" fmla="*/ 4036 h 46566"/>
                <a:gd name="connsiteX6" fmla="*/ 36322 w 40357"/>
                <a:gd name="connsiteY6" fmla="*/ 4036 h 46566"/>
                <a:gd name="connsiteX7" fmla="*/ 35391 w 40357"/>
                <a:gd name="connsiteY7" fmla="*/ 4036 h 46566"/>
                <a:gd name="connsiteX8" fmla="*/ 31045 w 40357"/>
                <a:gd name="connsiteY8" fmla="*/ 0 h 46566"/>
                <a:gd name="connsiteX9" fmla="*/ 23905 w 40357"/>
                <a:gd name="connsiteY9" fmla="*/ 16764 h 46566"/>
                <a:gd name="connsiteX10" fmla="*/ 11487 w 40357"/>
                <a:gd name="connsiteY10" fmla="*/ 29492 h 46566"/>
                <a:gd name="connsiteX11" fmla="*/ 0 w 40357"/>
                <a:gd name="connsiteY11" fmla="*/ 42221 h 46566"/>
                <a:gd name="connsiteX12" fmla="*/ 0 w 40357"/>
                <a:gd name="connsiteY12" fmla="*/ 46567 h 46566"/>
                <a:gd name="connsiteX13" fmla="*/ 13349 w 40357"/>
                <a:gd name="connsiteY13" fmla="*/ 39116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57" h="46566">
                  <a:moveTo>
                    <a:pt x="21731" y="31666"/>
                  </a:moveTo>
                  <a:lnTo>
                    <a:pt x="29182" y="22042"/>
                  </a:lnTo>
                  <a:lnTo>
                    <a:pt x="40668" y="12728"/>
                  </a:lnTo>
                  <a:lnTo>
                    <a:pt x="38495" y="9313"/>
                  </a:lnTo>
                  <a:lnTo>
                    <a:pt x="38495" y="5278"/>
                  </a:lnTo>
                  <a:lnTo>
                    <a:pt x="38495" y="4036"/>
                  </a:lnTo>
                  <a:lnTo>
                    <a:pt x="36322" y="4036"/>
                  </a:lnTo>
                  <a:lnTo>
                    <a:pt x="35391" y="4036"/>
                  </a:lnTo>
                  <a:lnTo>
                    <a:pt x="31045" y="0"/>
                  </a:lnTo>
                  <a:lnTo>
                    <a:pt x="23905" y="16764"/>
                  </a:lnTo>
                  <a:lnTo>
                    <a:pt x="11487" y="29492"/>
                  </a:lnTo>
                  <a:lnTo>
                    <a:pt x="0" y="42221"/>
                  </a:lnTo>
                  <a:lnTo>
                    <a:pt x="0" y="46567"/>
                  </a:lnTo>
                  <a:lnTo>
                    <a:pt x="13349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61DE5907-5C53-42CA-9862-46A184B45277}"/>
                </a:ext>
              </a:extLst>
            </p:cNvPr>
            <p:cNvSpPr/>
            <p:nvPr/>
          </p:nvSpPr>
          <p:spPr>
            <a:xfrm>
              <a:off x="4168919" y="5514917"/>
              <a:ext cx="24836" cy="12418"/>
            </a:xfrm>
            <a:custGeom>
              <a:avLst/>
              <a:gdLst>
                <a:gd name="connsiteX0" fmla="*/ 27009 w 24835"/>
                <a:gd name="connsiteY0" fmla="*/ 4036 h 12417"/>
                <a:gd name="connsiteX1" fmla="*/ 21731 w 24835"/>
                <a:gd name="connsiteY1" fmla="*/ 1863 h 12417"/>
                <a:gd name="connsiteX2" fmla="*/ 14591 w 24835"/>
                <a:gd name="connsiteY2" fmla="*/ 1863 h 12417"/>
                <a:gd name="connsiteX3" fmla="*/ 7140 w 24835"/>
                <a:gd name="connsiteY3" fmla="*/ 0 h 12417"/>
                <a:gd name="connsiteX4" fmla="*/ 0 w 24835"/>
                <a:gd name="connsiteY4" fmla="*/ 0 h 12417"/>
                <a:gd name="connsiteX5" fmla="*/ 0 w 24835"/>
                <a:gd name="connsiteY5" fmla="*/ 12728 h 12417"/>
                <a:gd name="connsiteX6" fmla="*/ 27009 w 24835"/>
                <a:gd name="connsiteY6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35" h="12417">
                  <a:moveTo>
                    <a:pt x="27009" y="4036"/>
                  </a:moveTo>
                  <a:lnTo>
                    <a:pt x="21731" y="1863"/>
                  </a:lnTo>
                  <a:lnTo>
                    <a:pt x="14591" y="1863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12728"/>
                  </a:lnTo>
                  <a:lnTo>
                    <a:pt x="27009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B2C4D4CB-4D2C-457A-9E73-26982860C8E3}"/>
                </a:ext>
              </a:extLst>
            </p:cNvPr>
            <p:cNvSpPr/>
            <p:nvPr/>
          </p:nvSpPr>
          <p:spPr>
            <a:xfrm>
              <a:off x="2808235" y="5420542"/>
              <a:ext cx="27940" cy="15522"/>
            </a:xfrm>
            <a:custGeom>
              <a:avLst/>
              <a:gdLst>
                <a:gd name="connsiteX0" fmla="*/ 16764 w 27940"/>
                <a:gd name="connsiteY0" fmla="*/ 2173 h 15522"/>
                <a:gd name="connsiteX1" fmla="*/ 13660 w 27940"/>
                <a:gd name="connsiteY1" fmla="*/ 2173 h 15522"/>
                <a:gd name="connsiteX2" fmla="*/ 6209 w 27940"/>
                <a:gd name="connsiteY2" fmla="*/ 2173 h 15522"/>
                <a:gd name="connsiteX3" fmla="*/ 0 w 27940"/>
                <a:gd name="connsiteY3" fmla="*/ 0 h 15522"/>
                <a:gd name="connsiteX4" fmla="*/ 0 w 27940"/>
                <a:gd name="connsiteY4" fmla="*/ 17075 h 15522"/>
                <a:gd name="connsiteX5" fmla="*/ 7451 w 27940"/>
                <a:gd name="connsiteY5" fmla="*/ 17075 h 15522"/>
                <a:gd name="connsiteX6" fmla="*/ 13660 w 27940"/>
                <a:gd name="connsiteY6" fmla="*/ 17075 h 15522"/>
                <a:gd name="connsiteX7" fmla="*/ 18937 w 27940"/>
                <a:gd name="connsiteY7" fmla="*/ 14901 h 15522"/>
                <a:gd name="connsiteX8" fmla="*/ 24215 w 27940"/>
                <a:gd name="connsiteY8" fmla="*/ 12728 h 15522"/>
                <a:gd name="connsiteX9" fmla="*/ 28251 w 27940"/>
                <a:gd name="connsiteY9" fmla="*/ 12728 h 15522"/>
                <a:gd name="connsiteX10" fmla="*/ 28251 w 27940"/>
                <a:gd name="connsiteY10" fmla="*/ 5278 h 15522"/>
                <a:gd name="connsiteX11" fmla="*/ 22042 w 27940"/>
                <a:gd name="connsiteY11" fmla="*/ 4346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40" h="15522">
                  <a:moveTo>
                    <a:pt x="16764" y="2173"/>
                  </a:moveTo>
                  <a:lnTo>
                    <a:pt x="13660" y="2173"/>
                  </a:lnTo>
                  <a:lnTo>
                    <a:pt x="6209" y="2173"/>
                  </a:lnTo>
                  <a:lnTo>
                    <a:pt x="0" y="0"/>
                  </a:lnTo>
                  <a:lnTo>
                    <a:pt x="0" y="17075"/>
                  </a:lnTo>
                  <a:lnTo>
                    <a:pt x="7451" y="17075"/>
                  </a:lnTo>
                  <a:lnTo>
                    <a:pt x="13660" y="17075"/>
                  </a:lnTo>
                  <a:lnTo>
                    <a:pt x="18937" y="14901"/>
                  </a:lnTo>
                  <a:lnTo>
                    <a:pt x="24215" y="12728"/>
                  </a:lnTo>
                  <a:lnTo>
                    <a:pt x="28251" y="12728"/>
                  </a:lnTo>
                  <a:lnTo>
                    <a:pt x="28251" y="5278"/>
                  </a:lnTo>
                  <a:lnTo>
                    <a:pt x="22042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F9347248-4992-484A-8F8C-607BF9B6A1E2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353970AA-1AC5-4BD2-AA4D-B2DD26DD00C6}"/>
                </a:ext>
              </a:extLst>
            </p:cNvPr>
            <p:cNvSpPr/>
            <p:nvPr/>
          </p:nvSpPr>
          <p:spPr>
            <a:xfrm>
              <a:off x="4243736" y="5014168"/>
              <a:ext cx="18627" cy="37253"/>
            </a:xfrm>
            <a:custGeom>
              <a:avLst/>
              <a:gdLst>
                <a:gd name="connsiteX0" fmla="*/ 3104 w 18626"/>
                <a:gd name="connsiteY0" fmla="*/ 31976 h 37253"/>
                <a:gd name="connsiteX1" fmla="*/ 3104 w 18626"/>
                <a:gd name="connsiteY1" fmla="*/ 32907 h 37253"/>
                <a:gd name="connsiteX2" fmla="*/ 3104 w 18626"/>
                <a:gd name="connsiteY2" fmla="*/ 35080 h 37253"/>
                <a:gd name="connsiteX3" fmla="*/ 5278 w 18626"/>
                <a:gd name="connsiteY3" fmla="*/ 37253 h 37253"/>
                <a:gd name="connsiteX4" fmla="*/ 12728 w 18626"/>
                <a:gd name="connsiteY4" fmla="*/ 37253 h 37253"/>
                <a:gd name="connsiteX5" fmla="*/ 14591 w 18626"/>
                <a:gd name="connsiteY5" fmla="*/ 37253 h 37253"/>
                <a:gd name="connsiteX6" fmla="*/ 14591 w 18626"/>
                <a:gd name="connsiteY6" fmla="*/ 35080 h 37253"/>
                <a:gd name="connsiteX7" fmla="*/ 15833 w 18626"/>
                <a:gd name="connsiteY7" fmla="*/ 35080 h 37253"/>
                <a:gd name="connsiteX8" fmla="*/ 17695 w 18626"/>
                <a:gd name="connsiteY8" fmla="*/ 35080 h 37253"/>
                <a:gd name="connsiteX9" fmla="*/ 19869 w 18626"/>
                <a:gd name="connsiteY9" fmla="*/ 32907 h 37253"/>
                <a:gd name="connsiteX10" fmla="*/ 17695 w 18626"/>
                <a:gd name="connsiteY10" fmla="*/ 22352 h 37253"/>
                <a:gd name="connsiteX11" fmla="*/ 15833 w 18626"/>
                <a:gd name="connsiteY11" fmla="*/ 9624 h 37253"/>
                <a:gd name="connsiteX12" fmla="*/ 12728 w 18626"/>
                <a:gd name="connsiteY12" fmla="*/ 0 h 37253"/>
                <a:gd name="connsiteX13" fmla="*/ 0 w 18626"/>
                <a:gd name="connsiteY13" fmla="*/ 29803 h 37253"/>
                <a:gd name="connsiteX14" fmla="*/ 1242 w 18626"/>
                <a:gd name="connsiteY14" fmla="*/ 31976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37253">
                  <a:moveTo>
                    <a:pt x="3104" y="31976"/>
                  </a:moveTo>
                  <a:lnTo>
                    <a:pt x="3104" y="32907"/>
                  </a:lnTo>
                  <a:lnTo>
                    <a:pt x="3104" y="35080"/>
                  </a:lnTo>
                  <a:lnTo>
                    <a:pt x="5278" y="37253"/>
                  </a:lnTo>
                  <a:lnTo>
                    <a:pt x="12728" y="37253"/>
                  </a:lnTo>
                  <a:lnTo>
                    <a:pt x="14591" y="37253"/>
                  </a:lnTo>
                  <a:lnTo>
                    <a:pt x="14591" y="35080"/>
                  </a:lnTo>
                  <a:lnTo>
                    <a:pt x="15833" y="35080"/>
                  </a:lnTo>
                  <a:lnTo>
                    <a:pt x="17695" y="35080"/>
                  </a:lnTo>
                  <a:lnTo>
                    <a:pt x="19869" y="32907"/>
                  </a:lnTo>
                  <a:lnTo>
                    <a:pt x="17695" y="22352"/>
                  </a:lnTo>
                  <a:lnTo>
                    <a:pt x="15833" y="9624"/>
                  </a:lnTo>
                  <a:lnTo>
                    <a:pt x="12728" y="0"/>
                  </a:lnTo>
                  <a:lnTo>
                    <a:pt x="0" y="29803"/>
                  </a:lnTo>
                  <a:lnTo>
                    <a:pt x="1242" y="3197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37AA0174-7C10-476B-9D3A-09169B1B486F}"/>
                </a:ext>
              </a:extLst>
            </p:cNvPr>
            <p:cNvSpPr/>
            <p:nvPr/>
          </p:nvSpPr>
          <p:spPr>
            <a:xfrm>
              <a:off x="6688807" y="5690630"/>
              <a:ext cx="149014" cy="161432"/>
            </a:xfrm>
            <a:custGeom>
              <a:avLst/>
              <a:gdLst>
                <a:gd name="connsiteX0" fmla="*/ 11486 w 149013"/>
                <a:gd name="connsiteY0" fmla="*/ 128835 h 161431"/>
                <a:gd name="connsiteX1" fmla="*/ 23904 w 149013"/>
                <a:gd name="connsiteY1" fmla="*/ 145910 h 161431"/>
                <a:gd name="connsiteX2" fmla="*/ 36322 w 149013"/>
                <a:gd name="connsiteY2" fmla="*/ 151187 h 161431"/>
                <a:gd name="connsiteX3" fmla="*/ 49051 w 149013"/>
                <a:gd name="connsiteY3" fmla="*/ 153360 h 161431"/>
                <a:gd name="connsiteX4" fmla="*/ 62400 w 149013"/>
                <a:gd name="connsiteY4" fmla="*/ 153360 h 161431"/>
                <a:gd name="connsiteX5" fmla="*/ 72955 w 149013"/>
                <a:gd name="connsiteY5" fmla="*/ 155533 h 161431"/>
                <a:gd name="connsiteX6" fmla="*/ 84441 w 149013"/>
                <a:gd name="connsiteY6" fmla="*/ 161742 h 161431"/>
                <a:gd name="connsiteX7" fmla="*/ 90650 w 149013"/>
                <a:gd name="connsiteY7" fmla="*/ 161742 h 161431"/>
                <a:gd name="connsiteX8" fmla="*/ 96859 w 149013"/>
                <a:gd name="connsiteY8" fmla="*/ 160811 h 161431"/>
                <a:gd name="connsiteX9" fmla="*/ 102137 w 149013"/>
                <a:gd name="connsiteY9" fmla="*/ 160811 h 161431"/>
                <a:gd name="connsiteX10" fmla="*/ 107104 w 149013"/>
                <a:gd name="connsiteY10" fmla="*/ 156465 h 161431"/>
                <a:gd name="connsiteX11" fmla="*/ 116728 w 149013"/>
                <a:gd name="connsiteY11" fmla="*/ 138459 h 161431"/>
                <a:gd name="connsiteX12" fmla="*/ 121695 w 149013"/>
                <a:gd name="connsiteY12" fmla="*/ 118280 h 161431"/>
                <a:gd name="connsiteX13" fmla="*/ 131319 w 149013"/>
                <a:gd name="connsiteY13" fmla="*/ 101516 h 161431"/>
                <a:gd name="connsiteX14" fmla="*/ 133181 w 149013"/>
                <a:gd name="connsiteY14" fmla="*/ 97170 h 161431"/>
                <a:gd name="connsiteX15" fmla="*/ 134423 w 149013"/>
                <a:gd name="connsiteY15" fmla="*/ 96238 h 161431"/>
                <a:gd name="connsiteX16" fmla="*/ 136286 w 149013"/>
                <a:gd name="connsiteY16" fmla="*/ 94065 h 161431"/>
                <a:gd name="connsiteX17" fmla="*/ 138459 w 149013"/>
                <a:gd name="connsiteY17" fmla="*/ 94065 h 161431"/>
                <a:gd name="connsiteX18" fmla="*/ 141563 w 149013"/>
                <a:gd name="connsiteY18" fmla="*/ 94065 h 161431"/>
                <a:gd name="connsiteX19" fmla="*/ 147772 w 149013"/>
                <a:gd name="connsiteY19" fmla="*/ 91892 h 161431"/>
                <a:gd name="connsiteX20" fmla="*/ 140632 w 149013"/>
                <a:gd name="connsiteY20" fmla="*/ 76991 h 161431"/>
                <a:gd name="connsiteX21" fmla="*/ 133181 w 149013"/>
                <a:gd name="connsiteY21" fmla="*/ 64262 h 161431"/>
                <a:gd name="connsiteX22" fmla="*/ 126972 w 149013"/>
                <a:gd name="connsiteY22" fmla="*/ 47498 h 161431"/>
                <a:gd name="connsiteX23" fmla="*/ 134423 w 149013"/>
                <a:gd name="connsiteY23" fmla="*/ 44394 h 161431"/>
                <a:gd name="connsiteX24" fmla="*/ 140632 w 149013"/>
                <a:gd name="connsiteY24" fmla="*/ 40047 h 161431"/>
                <a:gd name="connsiteX25" fmla="*/ 145910 w 149013"/>
                <a:gd name="connsiteY25" fmla="*/ 34770 h 161431"/>
                <a:gd name="connsiteX26" fmla="*/ 150877 w 149013"/>
                <a:gd name="connsiteY26" fmla="*/ 31666 h 161431"/>
                <a:gd name="connsiteX27" fmla="*/ 145910 w 149013"/>
                <a:gd name="connsiteY27" fmla="*/ 22042 h 161431"/>
                <a:gd name="connsiteX28" fmla="*/ 134423 w 149013"/>
                <a:gd name="connsiteY28" fmla="*/ 10555 h 161431"/>
                <a:gd name="connsiteX29" fmla="*/ 121695 w 149013"/>
                <a:gd name="connsiteY29" fmla="*/ 3104 h 161431"/>
                <a:gd name="connsiteX30" fmla="*/ 111450 w 149013"/>
                <a:gd name="connsiteY30" fmla="*/ 0 h 161431"/>
                <a:gd name="connsiteX31" fmla="*/ 105241 w 149013"/>
                <a:gd name="connsiteY31" fmla="*/ 9313 h 161431"/>
                <a:gd name="connsiteX32" fmla="*/ 99963 w 149013"/>
                <a:gd name="connsiteY32" fmla="*/ 17695 h 161431"/>
                <a:gd name="connsiteX33" fmla="*/ 94686 w 149013"/>
                <a:gd name="connsiteY33" fmla="*/ 27319 h 161431"/>
                <a:gd name="connsiteX34" fmla="*/ 90650 w 149013"/>
                <a:gd name="connsiteY34" fmla="*/ 40047 h 161431"/>
                <a:gd name="connsiteX35" fmla="*/ 84441 w 149013"/>
                <a:gd name="connsiteY35" fmla="*/ 40047 h 161431"/>
                <a:gd name="connsiteX36" fmla="*/ 78232 w 149013"/>
                <a:gd name="connsiteY36" fmla="*/ 40047 h 161431"/>
                <a:gd name="connsiteX37" fmla="*/ 74817 w 149013"/>
                <a:gd name="connsiteY37" fmla="*/ 40047 h 161431"/>
                <a:gd name="connsiteX38" fmla="*/ 72955 w 149013"/>
                <a:gd name="connsiteY38" fmla="*/ 42221 h 161431"/>
                <a:gd name="connsiteX39" fmla="*/ 72955 w 149013"/>
                <a:gd name="connsiteY39" fmla="*/ 44394 h 161431"/>
                <a:gd name="connsiteX40" fmla="*/ 72955 w 149013"/>
                <a:gd name="connsiteY40" fmla="*/ 46256 h 161431"/>
                <a:gd name="connsiteX41" fmla="*/ 70782 w 149013"/>
                <a:gd name="connsiteY41" fmla="*/ 47498 h 161431"/>
                <a:gd name="connsiteX42" fmla="*/ 70782 w 149013"/>
                <a:gd name="connsiteY42" fmla="*/ 49671 h 161431"/>
                <a:gd name="connsiteX43" fmla="*/ 67677 w 149013"/>
                <a:gd name="connsiteY43" fmla="*/ 53707 h 161431"/>
                <a:gd name="connsiteX44" fmla="*/ 63641 w 149013"/>
                <a:gd name="connsiteY44" fmla="*/ 57122 h 161431"/>
                <a:gd name="connsiteX45" fmla="*/ 40668 w 149013"/>
                <a:gd name="connsiteY45" fmla="*/ 60226 h 161431"/>
                <a:gd name="connsiteX46" fmla="*/ 31355 w 149013"/>
                <a:gd name="connsiteY46" fmla="*/ 75128 h 161431"/>
                <a:gd name="connsiteX47" fmla="*/ 23904 w 149013"/>
                <a:gd name="connsiteY47" fmla="*/ 79164 h 161431"/>
                <a:gd name="connsiteX48" fmla="*/ 16764 w 149013"/>
                <a:gd name="connsiteY48" fmla="*/ 76991 h 161431"/>
                <a:gd name="connsiteX49" fmla="*/ 9313 w 149013"/>
                <a:gd name="connsiteY49" fmla="*/ 76991 h 161431"/>
                <a:gd name="connsiteX50" fmla="*/ 0 w 149013"/>
                <a:gd name="connsiteY50" fmla="*/ 81337 h 161431"/>
                <a:gd name="connsiteX51" fmla="*/ 2173 w 149013"/>
                <a:gd name="connsiteY51" fmla="*/ 106793 h 16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9013" h="161431">
                  <a:moveTo>
                    <a:pt x="11486" y="128835"/>
                  </a:moveTo>
                  <a:lnTo>
                    <a:pt x="23904" y="145910"/>
                  </a:lnTo>
                  <a:lnTo>
                    <a:pt x="36322" y="151187"/>
                  </a:lnTo>
                  <a:lnTo>
                    <a:pt x="49051" y="153360"/>
                  </a:lnTo>
                  <a:lnTo>
                    <a:pt x="62400" y="153360"/>
                  </a:lnTo>
                  <a:lnTo>
                    <a:pt x="72955" y="155533"/>
                  </a:lnTo>
                  <a:lnTo>
                    <a:pt x="84441" y="161742"/>
                  </a:lnTo>
                  <a:lnTo>
                    <a:pt x="90650" y="161742"/>
                  </a:lnTo>
                  <a:lnTo>
                    <a:pt x="96859" y="160811"/>
                  </a:lnTo>
                  <a:lnTo>
                    <a:pt x="102137" y="160811"/>
                  </a:lnTo>
                  <a:lnTo>
                    <a:pt x="107104" y="156465"/>
                  </a:lnTo>
                  <a:lnTo>
                    <a:pt x="116728" y="138459"/>
                  </a:lnTo>
                  <a:lnTo>
                    <a:pt x="121695" y="118280"/>
                  </a:lnTo>
                  <a:lnTo>
                    <a:pt x="131319" y="101516"/>
                  </a:lnTo>
                  <a:lnTo>
                    <a:pt x="133181" y="97170"/>
                  </a:lnTo>
                  <a:lnTo>
                    <a:pt x="134423" y="96238"/>
                  </a:lnTo>
                  <a:lnTo>
                    <a:pt x="136286" y="94065"/>
                  </a:lnTo>
                  <a:lnTo>
                    <a:pt x="138459" y="94065"/>
                  </a:lnTo>
                  <a:lnTo>
                    <a:pt x="141563" y="94065"/>
                  </a:lnTo>
                  <a:lnTo>
                    <a:pt x="147772" y="91892"/>
                  </a:lnTo>
                  <a:lnTo>
                    <a:pt x="140632" y="76991"/>
                  </a:lnTo>
                  <a:lnTo>
                    <a:pt x="133181" y="64262"/>
                  </a:lnTo>
                  <a:lnTo>
                    <a:pt x="126972" y="47498"/>
                  </a:lnTo>
                  <a:lnTo>
                    <a:pt x="134423" y="44394"/>
                  </a:lnTo>
                  <a:lnTo>
                    <a:pt x="140632" y="40047"/>
                  </a:lnTo>
                  <a:lnTo>
                    <a:pt x="145910" y="34770"/>
                  </a:lnTo>
                  <a:lnTo>
                    <a:pt x="150877" y="31666"/>
                  </a:lnTo>
                  <a:lnTo>
                    <a:pt x="145910" y="22042"/>
                  </a:lnTo>
                  <a:lnTo>
                    <a:pt x="134423" y="10555"/>
                  </a:lnTo>
                  <a:lnTo>
                    <a:pt x="121695" y="3104"/>
                  </a:lnTo>
                  <a:lnTo>
                    <a:pt x="111450" y="0"/>
                  </a:lnTo>
                  <a:lnTo>
                    <a:pt x="105241" y="9313"/>
                  </a:lnTo>
                  <a:lnTo>
                    <a:pt x="99963" y="17695"/>
                  </a:lnTo>
                  <a:lnTo>
                    <a:pt x="94686" y="27319"/>
                  </a:lnTo>
                  <a:lnTo>
                    <a:pt x="90650" y="40047"/>
                  </a:lnTo>
                  <a:lnTo>
                    <a:pt x="84441" y="40047"/>
                  </a:lnTo>
                  <a:lnTo>
                    <a:pt x="78232" y="40047"/>
                  </a:lnTo>
                  <a:lnTo>
                    <a:pt x="74817" y="40047"/>
                  </a:lnTo>
                  <a:lnTo>
                    <a:pt x="72955" y="42221"/>
                  </a:lnTo>
                  <a:lnTo>
                    <a:pt x="72955" y="44394"/>
                  </a:lnTo>
                  <a:lnTo>
                    <a:pt x="72955" y="46256"/>
                  </a:lnTo>
                  <a:lnTo>
                    <a:pt x="70782" y="47498"/>
                  </a:lnTo>
                  <a:lnTo>
                    <a:pt x="70782" y="49671"/>
                  </a:lnTo>
                  <a:lnTo>
                    <a:pt x="67677" y="53707"/>
                  </a:lnTo>
                  <a:lnTo>
                    <a:pt x="63641" y="57122"/>
                  </a:lnTo>
                  <a:lnTo>
                    <a:pt x="40668" y="60226"/>
                  </a:lnTo>
                  <a:lnTo>
                    <a:pt x="31355" y="75128"/>
                  </a:lnTo>
                  <a:lnTo>
                    <a:pt x="23904" y="79164"/>
                  </a:lnTo>
                  <a:lnTo>
                    <a:pt x="16764" y="76991"/>
                  </a:lnTo>
                  <a:lnTo>
                    <a:pt x="9313" y="76991"/>
                  </a:lnTo>
                  <a:lnTo>
                    <a:pt x="0" y="81337"/>
                  </a:lnTo>
                  <a:lnTo>
                    <a:pt x="2173" y="10679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48915B89-77BB-4E7A-AF04-6419E2F4C052}"/>
                </a:ext>
              </a:extLst>
            </p:cNvPr>
            <p:cNvSpPr/>
            <p:nvPr/>
          </p:nvSpPr>
          <p:spPr>
            <a:xfrm>
              <a:off x="6961689" y="5762343"/>
              <a:ext cx="15522" cy="46567"/>
            </a:xfrm>
            <a:custGeom>
              <a:avLst/>
              <a:gdLst>
                <a:gd name="connsiteX0" fmla="*/ 7140 w 15522"/>
                <a:gd name="connsiteY0" fmla="*/ 46567 h 46566"/>
                <a:gd name="connsiteX1" fmla="*/ 11486 w 15522"/>
                <a:gd name="connsiteY1" fmla="*/ 42531 h 46566"/>
                <a:gd name="connsiteX2" fmla="*/ 12418 w 15522"/>
                <a:gd name="connsiteY2" fmla="*/ 40358 h 46566"/>
                <a:gd name="connsiteX3" fmla="*/ 12418 w 15522"/>
                <a:gd name="connsiteY3" fmla="*/ 39116 h 46566"/>
                <a:gd name="connsiteX4" fmla="*/ 12418 w 15522"/>
                <a:gd name="connsiteY4" fmla="*/ 37253 h 46566"/>
                <a:gd name="connsiteX5" fmla="*/ 12418 w 15522"/>
                <a:gd name="connsiteY5" fmla="*/ 35080 h 46566"/>
                <a:gd name="connsiteX6" fmla="*/ 12418 w 15522"/>
                <a:gd name="connsiteY6" fmla="*/ 32907 h 46566"/>
                <a:gd name="connsiteX7" fmla="*/ 14591 w 15522"/>
                <a:gd name="connsiteY7" fmla="*/ 31976 h 46566"/>
                <a:gd name="connsiteX8" fmla="*/ 17695 w 15522"/>
                <a:gd name="connsiteY8" fmla="*/ 29803 h 46566"/>
                <a:gd name="connsiteX9" fmla="*/ 17695 w 15522"/>
                <a:gd name="connsiteY9" fmla="*/ 20179 h 46566"/>
                <a:gd name="connsiteX10" fmla="*/ 17695 w 15522"/>
                <a:gd name="connsiteY10" fmla="*/ 12728 h 46566"/>
                <a:gd name="connsiteX11" fmla="*/ 16764 w 15522"/>
                <a:gd name="connsiteY11" fmla="*/ 9624 h 46566"/>
                <a:gd name="connsiteX12" fmla="*/ 12418 w 15522"/>
                <a:gd name="connsiteY12" fmla="*/ 5278 h 46566"/>
                <a:gd name="connsiteX13" fmla="*/ 9313 w 15522"/>
                <a:gd name="connsiteY13" fmla="*/ 3415 h 46566"/>
                <a:gd name="connsiteX14" fmla="*/ 2173 w 15522"/>
                <a:gd name="connsiteY14" fmla="*/ 0 h 46566"/>
                <a:gd name="connsiteX15" fmla="*/ 0 w 15522"/>
                <a:gd name="connsiteY15" fmla="*/ 12728 h 46566"/>
                <a:gd name="connsiteX16" fmla="*/ 0 w 15522"/>
                <a:gd name="connsiteY16" fmla="*/ 25457 h 46566"/>
                <a:gd name="connsiteX17" fmla="*/ 7140 w 15522"/>
                <a:gd name="connsiteY17" fmla="*/ 37253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22" h="46566">
                  <a:moveTo>
                    <a:pt x="7140" y="46567"/>
                  </a:moveTo>
                  <a:lnTo>
                    <a:pt x="11486" y="42531"/>
                  </a:lnTo>
                  <a:lnTo>
                    <a:pt x="12418" y="40358"/>
                  </a:lnTo>
                  <a:lnTo>
                    <a:pt x="12418" y="39116"/>
                  </a:lnTo>
                  <a:lnTo>
                    <a:pt x="12418" y="37253"/>
                  </a:lnTo>
                  <a:lnTo>
                    <a:pt x="12418" y="35080"/>
                  </a:lnTo>
                  <a:lnTo>
                    <a:pt x="12418" y="32907"/>
                  </a:lnTo>
                  <a:lnTo>
                    <a:pt x="14591" y="31976"/>
                  </a:lnTo>
                  <a:lnTo>
                    <a:pt x="17695" y="29803"/>
                  </a:lnTo>
                  <a:lnTo>
                    <a:pt x="17695" y="20179"/>
                  </a:lnTo>
                  <a:lnTo>
                    <a:pt x="17695" y="12728"/>
                  </a:lnTo>
                  <a:lnTo>
                    <a:pt x="16764" y="9624"/>
                  </a:lnTo>
                  <a:lnTo>
                    <a:pt x="12418" y="5278"/>
                  </a:lnTo>
                  <a:lnTo>
                    <a:pt x="9313" y="3415"/>
                  </a:lnTo>
                  <a:lnTo>
                    <a:pt x="2173" y="0"/>
                  </a:lnTo>
                  <a:lnTo>
                    <a:pt x="0" y="12728"/>
                  </a:lnTo>
                  <a:lnTo>
                    <a:pt x="0" y="25457"/>
                  </a:lnTo>
                  <a:lnTo>
                    <a:pt x="7140" y="3725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F673D770-0361-4ADF-8531-D966EFFF46A0}"/>
                </a:ext>
              </a:extLst>
            </p:cNvPr>
            <p:cNvSpPr/>
            <p:nvPr/>
          </p:nvSpPr>
          <p:spPr>
            <a:xfrm>
              <a:off x="7269030" y="5852372"/>
              <a:ext cx="58985" cy="31045"/>
            </a:xfrm>
            <a:custGeom>
              <a:avLst/>
              <a:gdLst>
                <a:gd name="connsiteX0" fmla="*/ 12418 w 58984"/>
                <a:gd name="connsiteY0" fmla="*/ 28561 h 31044"/>
                <a:gd name="connsiteX1" fmla="*/ 17695 w 58984"/>
                <a:gd name="connsiteY1" fmla="*/ 29492 h 31044"/>
                <a:gd name="connsiteX2" fmla="*/ 23904 w 58984"/>
                <a:gd name="connsiteY2" fmla="*/ 31666 h 31044"/>
                <a:gd name="connsiteX3" fmla="*/ 60537 w 58984"/>
                <a:gd name="connsiteY3" fmla="*/ 21110 h 31044"/>
                <a:gd name="connsiteX4" fmla="*/ 60537 w 58984"/>
                <a:gd name="connsiteY4" fmla="*/ 931 h 31044"/>
                <a:gd name="connsiteX5" fmla="*/ 59605 w 58984"/>
                <a:gd name="connsiteY5" fmla="*/ 0 h 31044"/>
                <a:gd name="connsiteX6" fmla="*/ 50913 w 58984"/>
                <a:gd name="connsiteY6" fmla="*/ 0 h 31044"/>
                <a:gd name="connsiteX7" fmla="*/ 38495 w 58984"/>
                <a:gd name="connsiteY7" fmla="*/ 9624 h 31044"/>
                <a:gd name="connsiteX8" fmla="*/ 21731 w 58984"/>
                <a:gd name="connsiteY8" fmla="*/ 14901 h 31044"/>
                <a:gd name="connsiteX9" fmla="*/ 0 w 58984"/>
                <a:gd name="connsiteY9" fmla="*/ 17075 h 31044"/>
                <a:gd name="connsiteX10" fmla="*/ 0 w 58984"/>
                <a:gd name="connsiteY10" fmla="*/ 24215 h 31044"/>
                <a:gd name="connsiteX11" fmla="*/ 5277 w 58984"/>
                <a:gd name="connsiteY11" fmla="*/ 26388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984" h="31044">
                  <a:moveTo>
                    <a:pt x="12418" y="28561"/>
                  </a:moveTo>
                  <a:lnTo>
                    <a:pt x="17695" y="29492"/>
                  </a:lnTo>
                  <a:lnTo>
                    <a:pt x="23904" y="31666"/>
                  </a:lnTo>
                  <a:lnTo>
                    <a:pt x="60537" y="21110"/>
                  </a:lnTo>
                  <a:lnTo>
                    <a:pt x="60537" y="931"/>
                  </a:lnTo>
                  <a:lnTo>
                    <a:pt x="59605" y="0"/>
                  </a:lnTo>
                  <a:lnTo>
                    <a:pt x="50913" y="0"/>
                  </a:lnTo>
                  <a:lnTo>
                    <a:pt x="38495" y="9624"/>
                  </a:lnTo>
                  <a:lnTo>
                    <a:pt x="21731" y="14901"/>
                  </a:lnTo>
                  <a:lnTo>
                    <a:pt x="0" y="17075"/>
                  </a:lnTo>
                  <a:lnTo>
                    <a:pt x="0" y="24215"/>
                  </a:lnTo>
                  <a:lnTo>
                    <a:pt x="5277" y="263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C09C1C4C-C24C-4894-B8BB-D7EB6B55906C}"/>
                </a:ext>
              </a:extLst>
            </p:cNvPr>
            <p:cNvSpPr/>
            <p:nvPr/>
          </p:nvSpPr>
          <p:spPr>
            <a:xfrm>
              <a:off x="7008566" y="5801459"/>
              <a:ext cx="291819" cy="152118"/>
            </a:xfrm>
            <a:custGeom>
              <a:avLst/>
              <a:gdLst>
                <a:gd name="connsiteX0" fmla="*/ 207378 w 291819"/>
                <a:gd name="connsiteY0" fmla="*/ 60537 h 152118"/>
                <a:gd name="connsiteX1" fmla="*/ 192787 w 291819"/>
                <a:gd name="connsiteY1" fmla="*/ 49982 h 152118"/>
                <a:gd name="connsiteX2" fmla="*/ 175091 w 291819"/>
                <a:gd name="connsiteY2" fmla="*/ 38185 h 152118"/>
                <a:gd name="connsiteX3" fmla="*/ 153050 w 291819"/>
                <a:gd name="connsiteY3" fmla="*/ 30734 h 152118"/>
                <a:gd name="connsiteX4" fmla="*/ 135354 w 291819"/>
                <a:gd name="connsiteY4" fmla="*/ 23283 h 152118"/>
                <a:gd name="connsiteX5" fmla="*/ 120763 w 291819"/>
                <a:gd name="connsiteY5" fmla="*/ 14901 h 152118"/>
                <a:gd name="connsiteX6" fmla="*/ 102137 w 291819"/>
                <a:gd name="connsiteY6" fmla="*/ 16143 h 152118"/>
                <a:gd name="connsiteX7" fmla="*/ 89719 w 291819"/>
                <a:gd name="connsiteY7" fmla="*/ 20179 h 152118"/>
                <a:gd name="connsiteX8" fmla="*/ 80095 w 291819"/>
                <a:gd name="connsiteY8" fmla="*/ 25456 h 152118"/>
                <a:gd name="connsiteX9" fmla="*/ 70782 w 291819"/>
                <a:gd name="connsiteY9" fmla="*/ 35080 h 152118"/>
                <a:gd name="connsiteX10" fmla="*/ 70782 w 291819"/>
                <a:gd name="connsiteY10" fmla="*/ 38185 h 152118"/>
                <a:gd name="connsiteX11" fmla="*/ 67677 w 291819"/>
                <a:gd name="connsiteY11" fmla="*/ 38185 h 152118"/>
                <a:gd name="connsiteX12" fmla="*/ 67677 w 291819"/>
                <a:gd name="connsiteY12" fmla="*/ 35080 h 152118"/>
                <a:gd name="connsiteX13" fmla="*/ 60537 w 291819"/>
                <a:gd name="connsiteY13" fmla="*/ 25456 h 152118"/>
                <a:gd name="connsiteX14" fmla="*/ 55259 w 291819"/>
                <a:gd name="connsiteY14" fmla="*/ 14901 h 152118"/>
                <a:gd name="connsiteX15" fmla="*/ 50913 w 291819"/>
                <a:gd name="connsiteY15" fmla="*/ 1242 h 152118"/>
                <a:gd name="connsiteX16" fmla="*/ 36322 w 291819"/>
                <a:gd name="connsiteY16" fmla="*/ 0 h 152118"/>
                <a:gd name="connsiteX17" fmla="*/ 26078 w 291819"/>
                <a:gd name="connsiteY17" fmla="*/ 0 h 152118"/>
                <a:gd name="connsiteX18" fmla="*/ 14591 w 291819"/>
                <a:gd name="connsiteY18" fmla="*/ 0 h 152118"/>
                <a:gd name="connsiteX19" fmla="*/ 0 w 291819"/>
                <a:gd name="connsiteY19" fmla="*/ 1242 h 152118"/>
                <a:gd name="connsiteX20" fmla="*/ 0 w 291819"/>
                <a:gd name="connsiteY20" fmla="*/ 10866 h 152118"/>
                <a:gd name="connsiteX21" fmla="*/ 9313 w 291819"/>
                <a:gd name="connsiteY21" fmla="*/ 14901 h 152118"/>
                <a:gd name="connsiteX22" fmla="*/ 20800 w 291819"/>
                <a:gd name="connsiteY22" fmla="*/ 20179 h 152118"/>
                <a:gd name="connsiteX23" fmla="*/ 31355 w 291819"/>
                <a:gd name="connsiteY23" fmla="*/ 22352 h 152118"/>
                <a:gd name="connsiteX24" fmla="*/ 29182 w 291819"/>
                <a:gd name="connsiteY24" fmla="*/ 25456 h 152118"/>
                <a:gd name="connsiteX25" fmla="*/ 28250 w 291819"/>
                <a:gd name="connsiteY25" fmla="*/ 27630 h 152118"/>
                <a:gd name="connsiteX26" fmla="*/ 26078 w 291819"/>
                <a:gd name="connsiteY26" fmla="*/ 29803 h 152118"/>
                <a:gd name="connsiteX27" fmla="*/ 23904 w 291819"/>
                <a:gd name="connsiteY27" fmla="*/ 29803 h 152118"/>
                <a:gd name="connsiteX28" fmla="*/ 20800 w 291819"/>
                <a:gd name="connsiteY28" fmla="*/ 30734 h 152118"/>
                <a:gd name="connsiteX29" fmla="*/ 29182 w 291819"/>
                <a:gd name="connsiteY29" fmla="*/ 42531 h 152118"/>
                <a:gd name="connsiteX30" fmla="*/ 42842 w 291819"/>
                <a:gd name="connsiteY30" fmla="*/ 49982 h 152118"/>
                <a:gd name="connsiteX31" fmla="*/ 58364 w 291819"/>
                <a:gd name="connsiteY31" fmla="*/ 53086 h 152118"/>
                <a:gd name="connsiteX32" fmla="*/ 75128 w 291819"/>
                <a:gd name="connsiteY32" fmla="*/ 58364 h 152118"/>
                <a:gd name="connsiteX33" fmla="*/ 89719 w 291819"/>
                <a:gd name="connsiteY33" fmla="*/ 62710 h 152118"/>
                <a:gd name="connsiteX34" fmla="*/ 102137 w 291819"/>
                <a:gd name="connsiteY34" fmla="*/ 72023 h 152118"/>
                <a:gd name="connsiteX35" fmla="*/ 111450 w 291819"/>
                <a:gd name="connsiteY35" fmla="*/ 87856 h 152118"/>
                <a:gd name="connsiteX36" fmla="*/ 113623 w 291819"/>
                <a:gd name="connsiteY36" fmla="*/ 92202 h 152118"/>
                <a:gd name="connsiteX37" fmla="*/ 111450 w 291819"/>
                <a:gd name="connsiteY37" fmla="*/ 95307 h 152118"/>
                <a:gd name="connsiteX38" fmla="*/ 109277 w 291819"/>
                <a:gd name="connsiteY38" fmla="*/ 99653 h 152118"/>
                <a:gd name="connsiteX39" fmla="*/ 107414 w 291819"/>
                <a:gd name="connsiteY39" fmla="*/ 102757 h 152118"/>
                <a:gd name="connsiteX40" fmla="*/ 106172 w 291819"/>
                <a:gd name="connsiteY40" fmla="*/ 109277 h 152118"/>
                <a:gd name="connsiteX41" fmla="*/ 104310 w 291819"/>
                <a:gd name="connsiteY41" fmla="*/ 116417 h 152118"/>
                <a:gd name="connsiteX42" fmla="*/ 122005 w 291819"/>
                <a:gd name="connsiteY42" fmla="*/ 114554 h 152118"/>
                <a:gd name="connsiteX43" fmla="*/ 135354 w 291819"/>
                <a:gd name="connsiteY43" fmla="*/ 116417 h 152118"/>
                <a:gd name="connsiteX44" fmla="*/ 147772 w 291819"/>
                <a:gd name="connsiteY44" fmla="*/ 119832 h 152118"/>
                <a:gd name="connsiteX45" fmla="*/ 160500 w 291819"/>
                <a:gd name="connsiteY45" fmla="*/ 126972 h 152118"/>
                <a:gd name="connsiteX46" fmla="*/ 172918 w 291819"/>
                <a:gd name="connsiteY46" fmla="*/ 123868 h 152118"/>
                <a:gd name="connsiteX47" fmla="*/ 185336 w 291819"/>
                <a:gd name="connsiteY47" fmla="*/ 116417 h 152118"/>
                <a:gd name="connsiteX48" fmla="*/ 198996 w 291819"/>
                <a:gd name="connsiteY48" fmla="*/ 112381 h 152118"/>
                <a:gd name="connsiteX49" fmla="*/ 209241 w 291819"/>
                <a:gd name="connsiteY49" fmla="*/ 112381 h 152118"/>
                <a:gd name="connsiteX50" fmla="*/ 223831 w 291819"/>
                <a:gd name="connsiteY50" fmla="*/ 119832 h 152118"/>
                <a:gd name="connsiteX51" fmla="*/ 228178 w 291819"/>
                <a:gd name="connsiteY51" fmla="*/ 123868 h 152118"/>
                <a:gd name="connsiteX52" fmla="*/ 231282 w 291819"/>
                <a:gd name="connsiteY52" fmla="*/ 129145 h 152118"/>
                <a:gd name="connsiteX53" fmla="*/ 235318 w 291819"/>
                <a:gd name="connsiteY53" fmla="*/ 136596 h 152118"/>
                <a:gd name="connsiteX54" fmla="*/ 238423 w 291819"/>
                <a:gd name="connsiteY54" fmla="*/ 139701 h 152118"/>
                <a:gd name="connsiteX55" fmla="*/ 243700 w 291819"/>
                <a:gd name="connsiteY55" fmla="*/ 144047 h 152118"/>
                <a:gd name="connsiteX56" fmla="*/ 249909 w 291819"/>
                <a:gd name="connsiteY56" fmla="*/ 146220 h 152118"/>
                <a:gd name="connsiteX57" fmla="*/ 253013 w 291819"/>
                <a:gd name="connsiteY57" fmla="*/ 147151 h 152118"/>
                <a:gd name="connsiteX58" fmla="*/ 257360 w 291819"/>
                <a:gd name="connsiteY58" fmla="*/ 147151 h 152118"/>
                <a:gd name="connsiteX59" fmla="*/ 260464 w 291819"/>
                <a:gd name="connsiteY59" fmla="*/ 147151 h 152118"/>
                <a:gd name="connsiteX60" fmla="*/ 264500 w 291819"/>
                <a:gd name="connsiteY60" fmla="*/ 149324 h 152118"/>
                <a:gd name="connsiteX61" fmla="*/ 267604 w 291819"/>
                <a:gd name="connsiteY61" fmla="*/ 152429 h 152118"/>
                <a:gd name="connsiteX62" fmla="*/ 291819 w 291819"/>
                <a:gd name="connsiteY62" fmla="*/ 152429 h 152118"/>
                <a:gd name="connsiteX63" fmla="*/ 291819 w 291819"/>
                <a:gd name="connsiteY63" fmla="*/ 144047 h 152118"/>
                <a:gd name="connsiteX64" fmla="*/ 270709 w 291819"/>
                <a:gd name="connsiteY64" fmla="*/ 132560 h 152118"/>
                <a:gd name="connsiteX65" fmla="*/ 253013 w 291819"/>
                <a:gd name="connsiteY65" fmla="*/ 117659 h 152118"/>
                <a:gd name="connsiteX66" fmla="*/ 240595 w 291819"/>
                <a:gd name="connsiteY66" fmla="*/ 99653 h 152118"/>
                <a:gd name="connsiteX67" fmla="*/ 236560 w 291819"/>
                <a:gd name="connsiteY67" fmla="*/ 97480 h 152118"/>
                <a:gd name="connsiteX68" fmla="*/ 235318 w 291819"/>
                <a:gd name="connsiteY68" fmla="*/ 97480 h 152118"/>
                <a:gd name="connsiteX69" fmla="*/ 236560 w 291819"/>
                <a:gd name="connsiteY69" fmla="*/ 95307 h 152118"/>
                <a:gd name="connsiteX70" fmla="*/ 238423 w 291819"/>
                <a:gd name="connsiteY70" fmla="*/ 94375 h 152118"/>
                <a:gd name="connsiteX71" fmla="*/ 242768 w 291819"/>
                <a:gd name="connsiteY71" fmla="*/ 94375 h 152118"/>
                <a:gd name="connsiteX72" fmla="*/ 245873 w 291819"/>
                <a:gd name="connsiteY72" fmla="*/ 92202 h 152118"/>
                <a:gd name="connsiteX73" fmla="*/ 248046 w 291819"/>
                <a:gd name="connsiteY73" fmla="*/ 92202 h 152118"/>
                <a:gd name="connsiteX74" fmla="*/ 248046 w 291819"/>
                <a:gd name="connsiteY74" fmla="*/ 82579 h 152118"/>
                <a:gd name="connsiteX75" fmla="*/ 236560 w 291819"/>
                <a:gd name="connsiteY75" fmla="*/ 80405 h 152118"/>
                <a:gd name="connsiteX76" fmla="*/ 228178 w 291819"/>
                <a:gd name="connsiteY76" fmla="*/ 77301 h 152118"/>
                <a:gd name="connsiteX77" fmla="*/ 214518 w 291819"/>
                <a:gd name="connsiteY77" fmla="*/ 7512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91819" h="152118">
                  <a:moveTo>
                    <a:pt x="207378" y="60537"/>
                  </a:moveTo>
                  <a:lnTo>
                    <a:pt x="192787" y="49982"/>
                  </a:lnTo>
                  <a:lnTo>
                    <a:pt x="175091" y="38185"/>
                  </a:lnTo>
                  <a:lnTo>
                    <a:pt x="153050" y="30734"/>
                  </a:lnTo>
                  <a:lnTo>
                    <a:pt x="135354" y="23283"/>
                  </a:lnTo>
                  <a:lnTo>
                    <a:pt x="120763" y="14901"/>
                  </a:lnTo>
                  <a:lnTo>
                    <a:pt x="102137" y="16143"/>
                  </a:lnTo>
                  <a:lnTo>
                    <a:pt x="89719" y="20179"/>
                  </a:lnTo>
                  <a:lnTo>
                    <a:pt x="80095" y="25456"/>
                  </a:lnTo>
                  <a:lnTo>
                    <a:pt x="70782" y="35080"/>
                  </a:lnTo>
                  <a:lnTo>
                    <a:pt x="70782" y="38185"/>
                  </a:lnTo>
                  <a:lnTo>
                    <a:pt x="67677" y="38185"/>
                  </a:lnTo>
                  <a:lnTo>
                    <a:pt x="67677" y="35080"/>
                  </a:lnTo>
                  <a:lnTo>
                    <a:pt x="60537" y="25456"/>
                  </a:lnTo>
                  <a:lnTo>
                    <a:pt x="55259" y="14901"/>
                  </a:lnTo>
                  <a:lnTo>
                    <a:pt x="50913" y="1242"/>
                  </a:lnTo>
                  <a:lnTo>
                    <a:pt x="36322" y="0"/>
                  </a:lnTo>
                  <a:lnTo>
                    <a:pt x="26078" y="0"/>
                  </a:lnTo>
                  <a:lnTo>
                    <a:pt x="14591" y="0"/>
                  </a:lnTo>
                  <a:lnTo>
                    <a:pt x="0" y="1242"/>
                  </a:lnTo>
                  <a:lnTo>
                    <a:pt x="0" y="10866"/>
                  </a:lnTo>
                  <a:lnTo>
                    <a:pt x="9313" y="14901"/>
                  </a:lnTo>
                  <a:lnTo>
                    <a:pt x="20800" y="20179"/>
                  </a:lnTo>
                  <a:lnTo>
                    <a:pt x="31355" y="22352"/>
                  </a:lnTo>
                  <a:lnTo>
                    <a:pt x="29182" y="25456"/>
                  </a:lnTo>
                  <a:lnTo>
                    <a:pt x="28250" y="27630"/>
                  </a:lnTo>
                  <a:lnTo>
                    <a:pt x="26078" y="29803"/>
                  </a:lnTo>
                  <a:lnTo>
                    <a:pt x="23904" y="29803"/>
                  </a:lnTo>
                  <a:lnTo>
                    <a:pt x="20800" y="30734"/>
                  </a:lnTo>
                  <a:lnTo>
                    <a:pt x="29182" y="42531"/>
                  </a:lnTo>
                  <a:lnTo>
                    <a:pt x="42842" y="49982"/>
                  </a:lnTo>
                  <a:lnTo>
                    <a:pt x="58364" y="53086"/>
                  </a:lnTo>
                  <a:lnTo>
                    <a:pt x="75128" y="58364"/>
                  </a:lnTo>
                  <a:lnTo>
                    <a:pt x="89719" y="62710"/>
                  </a:lnTo>
                  <a:lnTo>
                    <a:pt x="102137" y="72023"/>
                  </a:lnTo>
                  <a:lnTo>
                    <a:pt x="111450" y="87856"/>
                  </a:lnTo>
                  <a:lnTo>
                    <a:pt x="113623" y="92202"/>
                  </a:lnTo>
                  <a:lnTo>
                    <a:pt x="111450" y="95307"/>
                  </a:lnTo>
                  <a:lnTo>
                    <a:pt x="109277" y="99653"/>
                  </a:lnTo>
                  <a:lnTo>
                    <a:pt x="107414" y="102757"/>
                  </a:lnTo>
                  <a:lnTo>
                    <a:pt x="106172" y="109277"/>
                  </a:lnTo>
                  <a:lnTo>
                    <a:pt x="104310" y="116417"/>
                  </a:lnTo>
                  <a:lnTo>
                    <a:pt x="122005" y="114554"/>
                  </a:lnTo>
                  <a:lnTo>
                    <a:pt x="135354" y="116417"/>
                  </a:lnTo>
                  <a:lnTo>
                    <a:pt x="147772" y="119832"/>
                  </a:lnTo>
                  <a:lnTo>
                    <a:pt x="160500" y="126972"/>
                  </a:lnTo>
                  <a:lnTo>
                    <a:pt x="172918" y="123868"/>
                  </a:lnTo>
                  <a:lnTo>
                    <a:pt x="185336" y="116417"/>
                  </a:lnTo>
                  <a:lnTo>
                    <a:pt x="198996" y="112381"/>
                  </a:lnTo>
                  <a:lnTo>
                    <a:pt x="209241" y="112381"/>
                  </a:lnTo>
                  <a:lnTo>
                    <a:pt x="223831" y="119832"/>
                  </a:lnTo>
                  <a:lnTo>
                    <a:pt x="228178" y="123868"/>
                  </a:lnTo>
                  <a:lnTo>
                    <a:pt x="231282" y="129145"/>
                  </a:lnTo>
                  <a:lnTo>
                    <a:pt x="235318" y="136596"/>
                  </a:lnTo>
                  <a:lnTo>
                    <a:pt x="238423" y="139701"/>
                  </a:lnTo>
                  <a:lnTo>
                    <a:pt x="243700" y="144047"/>
                  </a:lnTo>
                  <a:lnTo>
                    <a:pt x="249909" y="146220"/>
                  </a:lnTo>
                  <a:lnTo>
                    <a:pt x="253013" y="147151"/>
                  </a:lnTo>
                  <a:lnTo>
                    <a:pt x="257360" y="147151"/>
                  </a:lnTo>
                  <a:lnTo>
                    <a:pt x="260464" y="147151"/>
                  </a:lnTo>
                  <a:lnTo>
                    <a:pt x="264500" y="149324"/>
                  </a:lnTo>
                  <a:lnTo>
                    <a:pt x="267604" y="152429"/>
                  </a:lnTo>
                  <a:lnTo>
                    <a:pt x="291819" y="152429"/>
                  </a:lnTo>
                  <a:lnTo>
                    <a:pt x="291819" y="144047"/>
                  </a:lnTo>
                  <a:lnTo>
                    <a:pt x="270709" y="132560"/>
                  </a:lnTo>
                  <a:lnTo>
                    <a:pt x="253013" y="117659"/>
                  </a:lnTo>
                  <a:lnTo>
                    <a:pt x="240595" y="99653"/>
                  </a:lnTo>
                  <a:lnTo>
                    <a:pt x="236560" y="97480"/>
                  </a:lnTo>
                  <a:lnTo>
                    <a:pt x="235318" y="97480"/>
                  </a:lnTo>
                  <a:lnTo>
                    <a:pt x="236560" y="95307"/>
                  </a:lnTo>
                  <a:lnTo>
                    <a:pt x="238423" y="94375"/>
                  </a:lnTo>
                  <a:lnTo>
                    <a:pt x="242768" y="94375"/>
                  </a:lnTo>
                  <a:lnTo>
                    <a:pt x="245873" y="92202"/>
                  </a:lnTo>
                  <a:lnTo>
                    <a:pt x="248046" y="92202"/>
                  </a:lnTo>
                  <a:lnTo>
                    <a:pt x="248046" y="82579"/>
                  </a:lnTo>
                  <a:lnTo>
                    <a:pt x="236560" y="80405"/>
                  </a:lnTo>
                  <a:lnTo>
                    <a:pt x="228178" y="77301"/>
                  </a:lnTo>
                  <a:lnTo>
                    <a:pt x="214518" y="751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B5BFADC9-7329-4792-873C-7F7D553C12D6}"/>
                </a:ext>
              </a:extLst>
            </p:cNvPr>
            <p:cNvSpPr/>
            <p:nvPr/>
          </p:nvSpPr>
          <p:spPr>
            <a:xfrm>
              <a:off x="7300385" y="5823811"/>
              <a:ext cx="37253" cy="34149"/>
            </a:xfrm>
            <a:custGeom>
              <a:avLst/>
              <a:gdLst>
                <a:gd name="connsiteX0" fmla="*/ 29182 w 37253"/>
                <a:gd name="connsiteY0" fmla="*/ 29492 h 34149"/>
                <a:gd name="connsiteX1" fmla="*/ 36322 w 37253"/>
                <a:gd name="connsiteY1" fmla="*/ 36012 h 34149"/>
                <a:gd name="connsiteX2" fmla="*/ 39426 w 37253"/>
                <a:gd name="connsiteY2" fmla="*/ 36012 h 34149"/>
                <a:gd name="connsiteX3" fmla="*/ 36322 w 37253"/>
                <a:gd name="connsiteY3" fmla="*/ 22352 h 34149"/>
                <a:gd name="connsiteX4" fmla="*/ 29182 w 37253"/>
                <a:gd name="connsiteY4" fmla="*/ 10555 h 34149"/>
                <a:gd name="connsiteX5" fmla="*/ 19558 w 37253"/>
                <a:gd name="connsiteY5" fmla="*/ 0 h 34149"/>
                <a:gd name="connsiteX6" fmla="*/ 0 w 37253"/>
                <a:gd name="connsiteY6" fmla="*/ 0 h 34149"/>
                <a:gd name="connsiteX7" fmla="*/ 7140 w 37253"/>
                <a:gd name="connsiteY7" fmla="*/ 10555 h 34149"/>
                <a:gd name="connsiteX8" fmla="*/ 17695 w 37253"/>
                <a:gd name="connsiteY8" fmla="*/ 18006 h 34149"/>
                <a:gd name="connsiteX9" fmla="*/ 27009 w 37253"/>
                <a:gd name="connsiteY9" fmla="*/ 27630 h 34149"/>
                <a:gd name="connsiteX10" fmla="*/ 28250 w 37253"/>
                <a:gd name="connsiteY10" fmla="*/ 28561 h 34149"/>
                <a:gd name="connsiteX11" fmla="*/ 29182 w 37253"/>
                <a:gd name="connsiteY11" fmla="*/ 2856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53" h="34149">
                  <a:moveTo>
                    <a:pt x="29182" y="29492"/>
                  </a:moveTo>
                  <a:lnTo>
                    <a:pt x="36322" y="36012"/>
                  </a:lnTo>
                  <a:lnTo>
                    <a:pt x="39426" y="36012"/>
                  </a:lnTo>
                  <a:lnTo>
                    <a:pt x="36322" y="22352"/>
                  </a:lnTo>
                  <a:lnTo>
                    <a:pt x="29182" y="10555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7140" y="10555"/>
                  </a:lnTo>
                  <a:lnTo>
                    <a:pt x="17695" y="18006"/>
                  </a:lnTo>
                  <a:lnTo>
                    <a:pt x="27009" y="27630"/>
                  </a:lnTo>
                  <a:lnTo>
                    <a:pt x="28250" y="28561"/>
                  </a:lnTo>
                  <a:lnTo>
                    <a:pt x="29182" y="285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90F065FA-CD7E-407A-983A-2ACB4957361E}"/>
                </a:ext>
              </a:extLst>
            </p:cNvPr>
            <p:cNvSpPr/>
            <p:nvPr/>
          </p:nvSpPr>
          <p:spPr>
            <a:xfrm>
              <a:off x="7503417" y="6096693"/>
              <a:ext cx="43462" cy="34149"/>
            </a:xfrm>
            <a:custGeom>
              <a:avLst/>
              <a:gdLst>
                <a:gd name="connsiteX0" fmla="*/ 14591 w 43462"/>
                <a:gd name="connsiteY0" fmla="*/ 20179 h 34149"/>
                <a:gd name="connsiteX1" fmla="*/ 23904 w 43462"/>
                <a:gd name="connsiteY1" fmla="*/ 27630 h 34149"/>
                <a:gd name="connsiteX2" fmla="*/ 33218 w 43462"/>
                <a:gd name="connsiteY2" fmla="*/ 35080 h 34149"/>
                <a:gd name="connsiteX3" fmla="*/ 45946 w 43462"/>
                <a:gd name="connsiteY3" fmla="*/ 35080 h 34149"/>
                <a:gd name="connsiteX4" fmla="*/ 45946 w 43462"/>
                <a:gd name="connsiteY4" fmla="*/ 24525 h 34149"/>
                <a:gd name="connsiteX5" fmla="*/ 26078 w 43462"/>
                <a:gd name="connsiteY5" fmla="*/ 12728 h 34149"/>
                <a:gd name="connsiteX6" fmla="*/ 9313 w 43462"/>
                <a:gd name="connsiteY6" fmla="*/ 0 h 34149"/>
                <a:gd name="connsiteX7" fmla="*/ 0 w 43462"/>
                <a:gd name="connsiteY7" fmla="*/ 0 h 34149"/>
                <a:gd name="connsiteX8" fmla="*/ 7140 w 43462"/>
                <a:gd name="connsiteY8" fmla="*/ 108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62" h="34149">
                  <a:moveTo>
                    <a:pt x="14591" y="20179"/>
                  </a:moveTo>
                  <a:lnTo>
                    <a:pt x="23904" y="27630"/>
                  </a:lnTo>
                  <a:lnTo>
                    <a:pt x="33218" y="35080"/>
                  </a:lnTo>
                  <a:lnTo>
                    <a:pt x="45946" y="35080"/>
                  </a:lnTo>
                  <a:lnTo>
                    <a:pt x="45946" y="24525"/>
                  </a:lnTo>
                  <a:lnTo>
                    <a:pt x="26078" y="12728"/>
                  </a:lnTo>
                  <a:lnTo>
                    <a:pt x="9313" y="0"/>
                  </a:lnTo>
                  <a:lnTo>
                    <a:pt x="0" y="0"/>
                  </a:lnTo>
                  <a:lnTo>
                    <a:pt x="7140" y="1086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id="{F0D52507-9B9B-41D2-A466-79FF465D263B}"/>
                </a:ext>
              </a:extLst>
            </p:cNvPr>
            <p:cNvSpPr/>
            <p:nvPr/>
          </p:nvSpPr>
          <p:spPr>
            <a:xfrm>
              <a:off x="7529494" y="6010079"/>
              <a:ext cx="18627" cy="31045"/>
            </a:xfrm>
            <a:custGeom>
              <a:avLst/>
              <a:gdLst>
                <a:gd name="connsiteX0" fmla="*/ 5277 w 18626"/>
                <a:gd name="connsiteY0" fmla="*/ 24215 h 31044"/>
                <a:gd name="connsiteX1" fmla="*/ 7140 w 18626"/>
                <a:gd name="connsiteY1" fmla="*/ 32907 h 31044"/>
                <a:gd name="connsiteX2" fmla="*/ 19868 w 18626"/>
                <a:gd name="connsiteY2" fmla="*/ 32907 h 31044"/>
                <a:gd name="connsiteX3" fmla="*/ 17695 w 18626"/>
                <a:gd name="connsiteY3" fmla="*/ 27630 h 31044"/>
                <a:gd name="connsiteX4" fmla="*/ 15522 w 18626"/>
                <a:gd name="connsiteY4" fmla="*/ 24215 h 31044"/>
                <a:gd name="connsiteX5" fmla="*/ 14591 w 18626"/>
                <a:gd name="connsiteY5" fmla="*/ 20179 h 31044"/>
                <a:gd name="connsiteX6" fmla="*/ 12418 w 18626"/>
                <a:gd name="connsiteY6" fmla="*/ 16764 h 31044"/>
                <a:gd name="connsiteX7" fmla="*/ 12418 w 18626"/>
                <a:gd name="connsiteY7" fmla="*/ 10555 h 31044"/>
                <a:gd name="connsiteX8" fmla="*/ 10244 w 18626"/>
                <a:gd name="connsiteY8" fmla="*/ 5278 h 31044"/>
                <a:gd name="connsiteX9" fmla="*/ 8382 w 18626"/>
                <a:gd name="connsiteY9" fmla="*/ 3104 h 31044"/>
                <a:gd name="connsiteX10" fmla="*/ 7140 w 18626"/>
                <a:gd name="connsiteY10" fmla="*/ 3104 h 31044"/>
                <a:gd name="connsiteX11" fmla="*/ 5277 w 18626"/>
                <a:gd name="connsiteY11" fmla="*/ 3104 h 31044"/>
                <a:gd name="connsiteX12" fmla="*/ 5277 w 18626"/>
                <a:gd name="connsiteY12" fmla="*/ 2173 h 31044"/>
                <a:gd name="connsiteX13" fmla="*/ 3104 w 18626"/>
                <a:gd name="connsiteY13" fmla="*/ 0 h 31044"/>
                <a:gd name="connsiteX14" fmla="*/ 0 w 18626"/>
                <a:gd name="connsiteY14" fmla="*/ 0 h 31044"/>
                <a:gd name="connsiteX15" fmla="*/ 0 w 18626"/>
                <a:gd name="connsiteY15" fmla="*/ 10555 h 31044"/>
                <a:gd name="connsiteX16" fmla="*/ 931 w 18626"/>
                <a:gd name="connsiteY16" fmla="*/ 18006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26" h="31044">
                  <a:moveTo>
                    <a:pt x="5277" y="24215"/>
                  </a:moveTo>
                  <a:lnTo>
                    <a:pt x="7140" y="32907"/>
                  </a:lnTo>
                  <a:lnTo>
                    <a:pt x="19868" y="32907"/>
                  </a:lnTo>
                  <a:lnTo>
                    <a:pt x="17695" y="27630"/>
                  </a:lnTo>
                  <a:lnTo>
                    <a:pt x="15522" y="24215"/>
                  </a:lnTo>
                  <a:lnTo>
                    <a:pt x="14591" y="20179"/>
                  </a:lnTo>
                  <a:lnTo>
                    <a:pt x="12418" y="16764"/>
                  </a:lnTo>
                  <a:lnTo>
                    <a:pt x="12418" y="10555"/>
                  </a:lnTo>
                  <a:lnTo>
                    <a:pt x="10244" y="5278"/>
                  </a:lnTo>
                  <a:lnTo>
                    <a:pt x="8382" y="3104"/>
                  </a:lnTo>
                  <a:lnTo>
                    <a:pt x="7140" y="3104"/>
                  </a:lnTo>
                  <a:lnTo>
                    <a:pt x="5277" y="3104"/>
                  </a:lnTo>
                  <a:lnTo>
                    <a:pt x="527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0" y="10555"/>
                  </a:lnTo>
                  <a:lnTo>
                    <a:pt x="931" y="1800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38904125-BC04-4D4D-9CE6-813B44828A68}"/>
                </a:ext>
              </a:extLst>
            </p:cNvPr>
            <p:cNvSpPr/>
            <p:nvPr/>
          </p:nvSpPr>
          <p:spPr>
            <a:xfrm>
              <a:off x="7059479" y="5873482"/>
              <a:ext cx="12418" cy="18627"/>
            </a:xfrm>
            <a:custGeom>
              <a:avLst/>
              <a:gdLst>
                <a:gd name="connsiteX0" fmla="*/ 0 w 12417"/>
                <a:gd name="connsiteY0" fmla="*/ 20179 h 18626"/>
                <a:gd name="connsiteX1" fmla="*/ 2173 w 12417"/>
                <a:gd name="connsiteY1" fmla="*/ 18006 h 18626"/>
                <a:gd name="connsiteX2" fmla="*/ 4346 w 12417"/>
                <a:gd name="connsiteY2" fmla="*/ 15833 h 18626"/>
                <a:gd name="connsiteX3" fmla="*/ 13660 w 12417"/>
                <a:gd name="connsiteY3" fmla="*/ 10555 h 18626"/>
                <a:gd name="connsiteX4" fmla="*/ 13660 w 12417"/>
                <a:gd name="connsiteY4" fmla="*/ 3104 h 18626"/>
                <a:gd name="connsiteX5" fmla="*/ 0 w 12417"/>
                <a:gd name="connsiteY5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17" h="18626">
                  <a:moveTo>
                    <a:pt x="0" y="20179"/>
                  </a:moveTo>
                  <a:lnTo>
                    <a:pt x="2173" y="18006"/>
                  </a:lnTo>
                  <a:lnTo>
                    <a:pt x="4346" y="15833"/>
                  </a:lnTo>
                  <a:lnTo>
                    <a:pt x="13660" y="10555"/>
                  </a:lnTo>
                  <a:lnTo>
                    <a:pt x="13660" y="310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id="{9BE9FCD3-06AB-497E-BE2A-5C4ECC0D355D}"/>
                </a:ext>
              </a:extLst>
            </p:cNvPr>
            <p:cNvSpPr/>
            <p:nvPr/>
          </p:nvSpPr>
          <p:spPr>
            <a:xfrm>
              <a:off x="6836579" y="5928431"/>
              <a:ext cx="24836" cy="15522"/>
            </a:xfrm>
            <a:custGeom>
              <a:avLst/>
              <a:gdLst>
                <a:gd name="connsiteX0" fmla="*/ 7451 w 24835"/>
                <a:gd name="connsiteY0" fmla="*/ 9624 h 15522"/>
                <a:gd name="connsiteX1" fmla="*/ 12728 w 24835"/>
                <a:gd name="connsiteY1" fmla="*/ 12728 h 15522"/>
                <a:gd name="connsiteX2" fmla="*/ 17696 w 24835"/>
                <a:gd name="connsiteY2" fmla="*/ 14901 h 15522"/>
                <a:gd name="connsiteX3" fmla="*/ 22973 w 24835"/>
                <a:gd name="connsiteY3" fmla="*/ 17075 h 15522"/>
                <a:gd name="connsiteX4" fmla="*/ 22973 w 24835"/>
                <a:gd name="connsiteY4" fmla="*/ 12728 h 15522"/>
                <a:gd name="connsiteX5" fmla="*/ 27319 w 24835"/>
                <a:gd name="connsiteY5" fmla="*/ 12728 h 15522"/>
                <a:gd name="connsiteX6" fmla="*/ 27319 w 24835"/>
                <a:gd name="connsiteY6" fmla="*/ 5588 h 15522"/>
                <a:gd name="connsiteX7" fmla="*/ 22042 w 24835"/>
                <a:gd name="connsiteY7" fmla="*/ 4346 h 15522"/>
                <a:gd name="connsiteX8" fmla="*/ 17696 w 24835"/>
                <a:gd name="connsiteY8" fmla="*/ 2173 h 15522"/>
                <a:gd name="connsiteX9" fmla="*/ 12728 w 24835"/>
                <a:gd name="connsiteY9" fmla="*/ 2173 h 15522"/>
                <a:gd name="connsiteX10" fmla="*/ 7451 w 24835"/>
                <a:gd name="connsiteY10" fmla="*/ 2173 h 15522"/>
                <a:gd name="connsiteX11" fmla="*/ 0 w 24835"/>
                <a:gd name="connsiteY11" fmla="*/ 0 h 15522"/>
                <a:gd name="connsiteX12" fmla="*/ 3104 w 24835"/>
                <a:gd name="connsiteY12" fmla="*/ 558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35" h="15522">
                  <a:moveTo>
                    <a:pt x="7451" y="9624"/>
                  </a:moveTo>
                  <a:lnTo>
                    <a:pt x="12728" y="12728"/>
                  </a:lnTo>
                  <a:lnTo>
                    <a:pt x="17696" y="14901"/>
                  </a:lnTo>
                  <a:lnTo>
                    <a:pt x="22973" y="17075"/>
                  </a:lnTo>
                  <a:lnTo>
                    <a:pt x="22973" y="12728"/>
                  </a:lnTo>
                  <a:lnTo>
                    <a:pt x="27319" y="12728"/>
                  </a:lnTo>
                  <a:lnTo>
                    <a:pt x="27319" y="5588"/>
                  </a:lnTo>
                  <a:lnTo>
                    <a:pt x="22042" y="4346"/>
                  </a:lnTo>
                  <a:lnTo>
                    <a:pt x="17696" y="2173"/>
                  </a:lnTo>
                  <a:lnTo>
                    <a:pt x="12728" y="2173"/>
                  </a:lnTo>
                  <a:lnTo>
                    <a:pt x="7451" y="2173"/>
                  </a:lnTo>
                  <a:lnTo>
                    <a:pt x="0" y="0"/>
                  </a:lnTo>
                  <a:lnTo>
                    <a:pt x="3104" y="55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id="{4034FE8A-4B55-4D6D-91D6-A709711A2F0E}"/>
                </a:ext>
              </a:extLst>
            </p:cNvPr>
            <p:cNvSpPr/>
            <p:nvPr/>
          </p:nvSpPr>
          <p:spPr>
            <a:xfrm>
              <a:off x="6939958" y="5836539"/>
              <a:ext cx="18627" cy="9313"/>
            </a:xfrm>
            <a:custGeom>
              <a:avLst/>
              <a:gdLst>
                <a:gd name="connsiteX0" fmla="*/ 0 w 18626"/>
                <a:gd name="connsiteY0" fmla="*/ 0 h 9313"/>
                <a:gd name="connsiteX1" fmla="*/ 0 w 18626"/>
                <a:gd name="connsiteY1" fmla="*/ 10555 h 9313"/>
                <a:gd name="connsiteX2" fmla="*/ 19558 w 18626"/>
                <a:gd name="connsiteY2" fmla="*/ 10555 h 9313"/>
                <a:gd name="connsiteX3" fmla="*/ 19558 w 18626"/>
                <a:gd name="connsiteY3" fmla="*/ 3104 h 9313"/>
                <a:gd name="connsiteX4" fmla="*/ 18627 w 18626"/>
                <a:gd name="connsiteY4" fmla="*/ 2173 h 9313"/>
                <a:gd name="connsiteX5" fmla="*/ 16453 w 18626"/>
                <a:gd name="connsiteY5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26" h="9313">
                  <a:moveTo>
                    <a:pt x="0" y="0"/>
                  </a:moveTo>
                  <a:lnTo>
                    <a:pt x="0" y="10555"/>
                  </a:lnTo>
                  <a:lnTo>
                    <a:pt x="19558" y="10555"/>
                  </a:lnTo>
                  <a:lnTo>
                    <a:pt x="19558" y="3104"/>
                  </a:lnTo>
                  <a:lnTo>
                    <a:pt x="18627" y="2173"/>
                  </a:lnTo>
                  <a:lnTo>
                    <a:pt x="16453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1" name="Freeform: Shape 360">
              <a:extLst>
                <a:ext uri="{FF2B5EF4-FFF2-40B4-BE49-F238E27FC236}">
                  <a16:creationId xmlns:a16="http://schemas.microsoft.com/office/drawing/2014/main" id="{C0A50998-8434-42DC-9964-9EEEB1D72C8D}"/>
                </a:ext>
              </a:extLst>
            </p:cNvPr>
            <p:cNvSpPr/>
            <p:nvPr/>
          </p:nvSpPr>
          <p:spPr>
            <a:xfrm>
              <a:off x="6803361" y="5908563"/>
              <a:ext cx="34149" cy="15522"/>
            </a:xfrm>
            <a:custGeom>
              <a:avLst/>
              <a:gdLst>
                <a:gd name="connsiteX0" fmla="*/ 34459 w 34149"/>
                <a:gd name="connsiteY0" fmla="*/ 9313 h 15522"/>
                <a:gd name="connsiteX1" fmla="*/ 31355 w 34149"/>
                <a:gd name="connsiteY1" fmla="*/ 5277 h 15522"/>
                <a:gd name="connsiteX2" fmla="*/ 27009 w 34149"/>
                <a:gd name="connsiteY2" fmla="*/ 3104 h 15522"/>
                <a:gd name="connsiteX3" fmla="*/ 23904 w 34149"/>
                <a:gd name="connsiteY3" fmla="*/ 2173 h 15522"/>
                <a:gd name="connsiteX4" fmla="*/ 16764 w 34149"/>
                <a:gd name="connsiteY4" fmla="*/ 0 h 15522"/>
                <a:gd name="connsiteX5" fmla="*/ 12418 w 34149"/>
                <a:gd name="connsiteY5" fmla="*/ 3104 h 15522"/>
                <a:gd name="connsiteX6" fmla="*/ 11486 w 34149"/>
                <a:gd name="connsiteY6" fmla="*/ 5277 h 15522"/>
                <a:gd name="connsiteX7" fmla="*/ 5277 w 34149"/>
                <a:gd name="connsiteY7" fmla="*/ 7451 h 15522"/>
                <a:gd name="connsiteX8" fmla="*/ 0 w 34149"/>
                <a:gd name="connsiteY8" fmla="*/ 9313 h 15522"/>
                <a:gd name="connsiteX9" fmla="*/ 0 w 34149"/>
                <a:gd name="connsiteY9" fmla="*/ 16764 h 15522"/>
                <a:gd name="connsiteX10" fmla="*/ 12418 w 34149"/>
                <a:gd name="connsiteY10" fmla="*/ 16764 h 15522"/>
                <a:gd name="connsiteX11" fmla="*/ 23904 w 34149"/>
                <a:gd name="connsiteY11" fmla="*/ 16764 h 15522"/>
                <a:gd name="connsiteX12" fmla="*/ 33218 w 34149"/>
                <a:gd name="connsiteY12" fmla="*/ 12728 h 15522"/>
                <a:gd name="connsiteX13" fmla="*/ 36322 w 34149"/>
                <a:gd name="connsiteY13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149" h="15522">
                  <a:moveTo>
                    <a:pt x="34459" y="9313"/>
                  </a:moveTo>
                  <a:lnTo>
                    <a:pt x="31355" y="5277"/>
                  </a:lnTo>
                  <a:lnTo>
                    <a:pt x="27009" y="3104"/>
                  </a:lnTo>
                  <a:lnTo>
                    <a:pt x="23904" y="2173"/>
                  </a:lnTo>
                  <a:lnTo>
                    <a:pt x="16764" y="0"/>
                  </a:lnTo>
                  <a:lnTo>
                    <a:pt x="12418" y="3104"/>
                  </a:lnTo>
                  <a:lnTo>
                    <a:pt x="11486" y="5277"/>
                  </a:lnTo>
                  <a:lnTo>
                    <a:pt x="5277" y="7451"/>
                  </a:lnTo>
                  <a:lnTo>
                    <a:pt x="0" y="9313"/>
                  </a:lnTo>
                  <a:lnTo>
                    <a:pt x="0" y="16764"/>
                  </a:lnTo>
                  <a:lnTo>
                    <a:pt x="12418" y="16764"/>
                  </a:lnTo>
                  <a:lnTo>
                    <a:pt x="23904" y="16764"/>
                  </a:lnTo>
                  <a:lnTo>
                    <a:pt x="33218" y="12728"/>
                  </a:lnTo>
                  <a:lnTo>
                    <a:pt x="36322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2" name="Freeform: Shape 361">
              <a:extLst>
                <a:ext uri="{FF2B5EF4-FFF2-40B4-BE49-F238E27FC236}">
                  <a16:creationId xmlns:a16="http://schemas.microsoft.com/office/drawing/2014/main" id="{F5D59711-9A14-4335-8C14-CE1EE2F14BD0}"/>
                </a:ext>
              </a:extLst>
            </p:cNvPr>
            <p:cNvSpPr/>
            <p:nvPr/>
          </p:nvSpPr>
          <p:spPr>
            <a:xfrm>
              <a:off x="2868772" y="5437617"/>
              <a:ext cx="34149" cy="12418"/>
            </a:xfrm>
            <a:custGeom>
              <a:avLst/>
              <a:gdLst>
                <a:gd name="connsiteX0" fmla="*/ 34459 w 34149"/>
                <a:gd name="connsiteY0" fmla="*/ 8382 h 12417"/>
                <a:gd name="connsiteX1" fmla="*/ 34459 w 34149"/>
                <a:gd name="connsiteY1" fmla="*/ 5278 h 12417"/>
                <a:gd name="connsiteX2" fmla="*/ 19869 w 34149"/>
                <a:gd name="connsiteY2" fmla="*/ 0 h 12417"/>
                <a:gd name="connsiteX3" fmla="*/ 14591 w 34149"/>
                <a:gd name="connsiteY3" fmla="*/ 2173 h 12417"/>
                <a:gd name="connsiteX4" fmla="*/ 10555 w 34149"/>
                <a:gd name="connsiteY4" fmla="*/ 3104 h 12417"/>
                <a:gd name="connsiteX5" fmla="*/ 5278 w 34149"/>
                <a:gd name="connsiteY5" fmla="*/ 3104 h 12417"/>
                <a:gd name="connsiteX6" fmla="*/ 0 w 34149"/>
                <a:gd name="connsiteY6" fmla="*/ 5278 h 12417"/>
                <a:gd name="connsiteX7" fmla="*/ 0 w 34149"/>
                <a:gd name="connsiteY7" fmla="*/ 12728 h 12417"/>
                <a:gd name="connsiteX8" fmla="*/ 9313 w 34149"/>
                <a:gd name="connsiteY8" fmla="*/ 12728 h 12417"/>
                <a:gd name="connsiteX9" fmla="*/ 19869 w 34149"/>
                <a:gd name="connsiteY9" fmla="*/ 12728 h 12417"/>
                <a:gd name="connsiteX10" fmla="*/ 31355 w 34149"/>
                <a:gd name="connsiteY10" fmla="*/ 8382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49" h="12417">
                  <a:moveTo>
                    <a:pt x="34459" y="8382"/>
                  </a:moveTo>
                  <a:lnTo>
                    <a:pt x="34459" y="5278"/>
                  </a:lnTo>
                  <a:lnTo>
                    <a:pt x="19869" y="0"/>
                  </a:lnTo>
                  <a:lnTo>
                    <a:pt x="14591" y="2173"/>
                  </a:lnTo>
                  <a:lnTo>
                    <a:pt x="10555" y="3104"/>
                  </a:lnTo>
                  <a:lnTo>
                    <a:pt x="5278" y="3104"/>
                  </a:lnTo>
                  <a:lnTo>
                    <a:pt x="0" y="5278"/>
                  </a:lnTo>
                  <a:lnTo>
                    <a:pt x="0" y="12728"/>
                  </a:lnTo>
                  <a:lnTo>
                    <a:pt x="9313" y="12728"/>
                  </a:lnTo>
                  <a:lnTo>
                    <a:pt x="19869" y="12728"/>
                  </a:lnTo>
                  <a:lnTo>
                    <a:pt x="31355" y="838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3" name="Freeform: Shape 362">
              <a:extLst>
                <a:ext uri="{FF2B5EF4-FFF2-40B4-BE49-F238E27FC236}">
                  <a16:creationId xmlns:a16="http://schemas.microsoft.com/office/drawing/2014/main" id="{8F22D2DB-38BC-4A0A-9596-DBBBE3150B46}"/>
                </a:ext>
              </a:extLst>
            </p:cNvPr>
            <p:cNvSpPr/>
            <p:nvPr/>
          </p:nvSpPr>
          <p:spPr>
            <a:xfrm>
              <a:off x="6993044" y="5054526"/>
              <a:ext cx="229730" cy="266983"/>
            </a:xfrm>
            <a:custGeom>
              <a:avLst/>
              <a:gdLst>
                <a:gd name="connsiteX0" fmla="*/ 7140 w 229729"/>
                <a:gd name="connsiteY0" fmla="*/ 247425 h 266983"/>
                <a:gd name="connsiteX1" fmla="*/ 8382 w 229729"/>
                <a:gd name="connsiteY1" fmla="*/ 254876 h 266983"/>
                <a:gd name="connsiteX2" fmla="*/ 10245 w 229729"/>
                <a:gd name="connsiteY2" fmla="*/ 269777 h 266983"/>
                <a:gd name="connsiteX3" fmla="*/ 22663 w 229729"/>
                <a:gd name="connsiteY3" fmla="*/ 269777 h 266983"/>
                <a:gd name="connsiteX4" fmla="*/ 27009 w 229729"/>
                <a:gd name="connsiteY4" fmla="*/ 262327 h 266983"/>
                <a:gd name="connsiteX5" fmla="*/ 30113 w 229729"/>
                <a:gd name="connsiteY5" fmla="*/ 254876 h 266983"/>
                <a:gd name="connsiteX6" fmla="*/ 36322 w 229729"/>
                <a:gd name="connsiteY6" fmla="*/ 249599 h 266983"/>
                <a:gd name="connsiteX7" fmla="*/ 34149 w 229729"/>
                <a:gd name="connsiteY7" fmla="*/ 240285 h 266983"/>
                <a:gd name="connsiteX8" fmla="*/ 34149 w 229729"/>
                <a:gd name="connsiteY8" fmla="*/ 235008 h 266983"/>
                <a:gd name="connsiteX9" fmla="*/ 34149 w 229729"/>
                <a:gd name="connsiteY9" fmla="*/ 231593 h 266983"/>
                <a:gd name="connsiteX10" fmla="*/ 30113 w 229729"/>
                <a:gd name="connsiteY10" fmla="*/ 229730 h 266983"/>
                <a:gd name="connsiteX11" fmla="*/ 27009 w 229729"/>
                <a:gd name="connsiteY11" fmla="*/ 224452 h 266983"/>
                <a:gd name="connsiteX12" fmla="*/ 27009 w 229729"/>
                <a:gd name="connsiteY12" fmla="*/ 220106 h 266983"/>
                <a:gd name="connsiteX13" fmla="*/ 34149 w 229729"/>
                <a:gd name="connsiteY13" fmla="*/ 222279 h 266983"/>
                <a:gd name="connsiteX14" fmla="*/ 37253 w 229729"/>
                <a:gd name="connsiteY14" fmla="*/ 224452 h 266983"/>
                <a:gd name="connsiteX15" fmla="*/ 41600 w 229729"/>
                <a:gd name="connsiteY15" fmla="*/ 224452 h 266983"/>
                <a:gd name="connsiteX16" fmla="*/ 41600 w 229729"/>
                <a:gd name="connsiteY16" fmla="*/ 225384 h 266983"/>
                <a:gd name="connsiteX17" fmla="*/ 41600 w 229729"/>
                <a:gd name="connsiteY17" fmla="*/ 229730 h 266983"/>
                <a:gd name="connsiteX18" fmla="*/ 41600 w 229729"/>
                <a:gd name="connsiteY18" fmla="*/ 231593 h 266983"/>
                <a:gd name="connsiteX19" fmla="*/ 41600 w 229729"/>
                <a:gd name="connsiteY19" fmla="*/ 236870 h 266983"/>
                <a:gd name="connsiteX20" fmla="*/ 43773 w 229729"/>
                <a:gd name="connsiteY20" fmla="*/ 240285 h 266983"/>
                <a:gd name="connsiteX21" fmla="*/ 48740 w 229729"/>
                <a:gd name="connsiteY21" fmla="*/ 239043 h 266983"/>
                <a:gd name="connsiteX22" fmla="*/ 54018 w 229729"/>
                <a:gd name="connsiteY22" fmla="*/ 239043 h 266983"/>
                <a:gd name="connsiteX23" fmla="*/ 56191 w 229729"/>
                <a:gd name="connsiteY23" fmla="*/ 236870 h 266983"/>
                <a:gd name="connsiteX24" fmla="*/ 58364 w 229729"/>
                <a:gd name="connsiteY24" fmla="*/ 235008 h 266983"/>
                <a:gd name="connsiteX25" fmla="*/ 59295 w 229729"/>
                <a:gd name="connsiteY25" fmla="*/ 235008 h 266983"/>
                <a:gd name="connsiteX26" fmla="*/ 61468 w 229729"/>
                <a:gd name="connsiteY26" fmla="*/ 232834 h 266983"/>
                <a:gd name="connsiteX27" fmla="*/ 65504 w 229729"/>
                <a:gd name="connsiteY27" fmla="*/ 232834 h 266983"/>
                <a:gd name="connsiteX28" fmla="*/ 70782 w 229729"/>
                <a:gd name="connsiteY28" fmla="*/ 232834 h 266983"/>
                <a:gd name="connsiteX29" fmla="*/ 72955 w 229729"/>
                <a:gd name="connsiteY29" fmla="*/ 229730 h 266983"/>
                <a:gd name="connsiteX30" fmla="*/ 73886 w 229729"/>
                <a:gd name="connsiteY30" fmla="*/ 224452 h 266983"/>
                <a:gd name="connsiteX31" fmla="*/ 73886 w 229729"/>
                <a:gd name="connsiteY31" fmla="*/ 220106 h 266983"/>
                <a:gd name="connsiteX32" fmla="*/ 76059 w 229729"/>
                <a:gd name="connsiteY32" fmla="*/ 212655 h 266983"/>
                <a:gd name="connsiteX33" fmla="*/ 81026 w 229729"/>
                <a:gd name="connsiteY33" fmla="*/ 220106 h 266983"/>
                <a:gd name="connsiteX34" fmla="*/ 86304 w 229729"/>
                <a:gd name="connsiteY34" fmla="*/ 229730 h 266983"/>
                <a:gd name="connsiteX35" fmla="*/ 112381 w 229729"/>
                <a:gd name="connsiteY35" fmla="*/ 217933 h 266983"/>
                <a:gd name="connsiteX36" fmla="*/ 139390 w 229729"/>
                <a:gd name="connsiteY36" fmla="*/ 205205 h 266983"/>
                <a:gd name="connsiteX37" fmla="*/ 163294 w 229729"/>
                <a:gd name="connsiteY37" fmla="*/ 192476 h 266983"/>
                <a:gd name="connsiteX38" fmla="*/ 165468 w 229729"/>
                <a:gd name="connsiteY38" fmla="*/ 170435 h 266983"/>
                <a:gd name="connsiteX39" fmla="*/ 168572 w 229729"/>
                <a:gd name="connsiteY39" fmla="*/ 152429 h 266983"/>
                <a:gd name="connsiteX40" fmla="*/ 172918 w 229729"/>
                <a:gd name="connsiteY40" fmla="*/ 138459 h 266983"/>
                <a:gd name="connsiteX41" fmla="*/ 173850 w 229729"/>
                <a:gd name="connsiteY41" fmla="*/ 125731 h 266983"/>
                <a:gd name="connsiteX42" fmla="*/ 173850 w 229729"/>
                <a:gd name="connsiteY42" fmla="*/ 113313 h 266983"/>
                <a:gd name="connsiteX43" fmla="*/ 172918 w 229729"/>
                <a:gd name="connsiteY43" fmla="*/ 96238 h 266983"/>
                <a:gd name="connsiteX44" fmla="*/ 166709 w 229729"/>
                <a:gd name="connsiteY44" fmla="*/ 73886 h 266983"/>
                <a:gd name="connsiteX45" fmla="*/ 170745 w 229729"/>
                <a:gd name="connsiteY45" fmla="*/ 72955 h 266983"/>
                <a:gd name="connsiteX46" fmla="*/ 172918 w 229729"/>
                <a:gd name="connsiteY46" fmla="*/ 68609 h 266983"/>
                <a:gd name="connsiteX47" fmla="*/ 176023 w 229729"/>
                <a:gd name="connsiteY47" fmla="*/ 66746 h 266983"/>
                <a:gd name="connsiteX48" fmla="*/ 180059 w 229729"/>
                <a:gd name="connsiteY48" fmla="*/ 65504 h 266983"/>
                <a:gd name="connsiteX49" fmla="*/ 183163 w 229729"/>
                <a:gd name="connsiteY49" fmla="*/ 66746 h 266983"/>
                <a:gd name="connsiteX50" fmla="*/ 186267 w 229729"/>
                <a:gd name="connsiteY50" fmla="*/ 68609 h 266983"/>
                <a:gd name="connsiteX51" fmla="*/ 190614 w 229729"/>
                <a:gd name="connsiteY51" fmla="*/ 73886 h 266983"/>
                <a:gd name="connsiteX52" fmla="*/ 200858 w 229729"/>
                <a:gd name="connsiteY52" fmla="*/ 68609 h 266983"/>
                <a:gd name="connsiteX53" fmla="*/ 208309 w 229729"/>
                <a:gd name="connsiteY53" fmla="*/ 61468 h 266983"/>
                <a:gd name="connsiteX54" fmla="*/ 217622 w 229729"/>
                <a:gd name="connsiteY54" fmla="*/ 54018 h 266983"/>
                <a:gd name="connsiteX55" fmla="*/ 230040 w 229729"/>
                <a:gd name="connsiteY55" fmla="*/ 50603 h 266983"/>
                <a:gd name="connsiteX56" fmla="*/ 230040 w 229729"/>
                <a:gd name="connsiteY56" fmla="*/ 44394 h 266983"/>
                <a:gd name="connsiteX57" fmla="*/ 230040 w 229729"/>
                <a:gd name="connsiteY57" fmla="*/ 41289 h 266983"/>
                <a:gd name="connsiteX58" fmla="*/ 229109 w 229729"/>
                <a:gd name="connsiteY58" fmla="*/ 36943 h 266983"/>
                <a:gd name="connsiteX59" fmla="*/ 226936 w 229729"/>
                <a:gd name="connsiteY59" fmla="*/ 33839 h 266983"/>
                <a:gd name="connsiteX60" fmla="*/ 219796 w 229729"/>
                <a:gd name="connsiteY60" fmla="*/ 28561 h 266983"/>
                <a:gd name="connsiteX61" fmla="*/ 212345 w 229729"/>
                <a:gd name="connsiteY61" fmla="*/ 24215 h 266983"/>
                <a:gd name="connsiteX62" fmla="*/ 200858 w 229729"/>
                <a:gd name="connsiteY62" fmla="*/ 21110 h 266983"/>
                <a:gd name="connsiteX63" fmla="*/ 192476 w 229729"/>
                <a:gd name="connsiteY63" fmla="*/ 13660 h 266983"/>
                <a:gd name="connsiteX64" fmla="*/ 183163 w 229729"/>
                <a:gd name="connsiteY64" fmla="*/ 0 h 266983"/>
                <a:gd name="connsiteX65" fmla="*/ 173850 w 229729"/>
                <a:gd name="connsiteY65" fmla="*/ 9624 h 266983"/>
                <a:gd name="connsiteX66" fmla="*/ 170745 w 229729"/>
                <a:gd name="connsiteY66" fmla="*/ 24215 h 266983"/>
                <a:gd name="connsiteX67" fmla="*/ 170745 w 229729"/>
                <a:gd name="connsiteY67" fmla="*/ 43462 h 266983"/>
                <a:gd name="connsiteX68" fmla="*/ 166709 w 229729"/>
                <a:gd name="connsiteY68" fmla="*/ 43462 h 266983"/>
                <a:gd name="connsiteX69" fmla="*/ 163294 w 229729"/>
                <a:gd name="connsiteY69" fmla="*/ 44394 h 266983"/>
                <a:gd name="connsiteX70" fmla="*/ 158327 w 229729"/>
                <a:gd name="connsiteY70" fmla="*/ 44394 h 266983"/>
                <a:gd name="connsiteX71" fmla="*/ 150877 w 229729"/>
                <a:gd name="connsiteY71" fmla="*/ 46567 h 266983"/>
                <a:gd name="connsiteX72" fmla="*/ 150877 w 229729"/>
                <a:gd name="connsiteY72" fmla="*/ 48740 h 266983"/>
                <a:gd name="connsiteX73" fmla="*/ 150877 w 229729"/>
                <a:gd name="connsiteY73" fmla="*/ 50603 h 266983"/>
                <a:gd name="connsiteX74" fmla="*/ 149014 w 229729"/>
                <a:gd name="connsiteY74" fmla="*/ 51844 h 266983"/>
                <a:gd name="connsiteX75" fmla="*/ 146841 w 229729"/>
                <a:gd name="connsiteY75" fmla="*/ 54018 h 266983"/>
                <a:gd name="connsiteX76" fmla="*/ 146841 w 229729"/>
                <a:gd name="connsiteY76" fmla="*/ 63331 h 266983"/>
                <a:gd name="connsiteX77" fmla="*/ 146841 w 229729"/>
                <a:gd name="connsiteY77" fmla="*/ 70782 h 266983"/>
                <a:gd name="connsiteX78" fmla="*/ 149014 w 229729"/>
                <a:gd name="connsiteY78" fmla="*/ 73886 h 266983"/>
                <a:gd name="connsiteX79" fmla="*/ 150877 w 229729"/>
                <a:gd name="connsiteY79" fmla="*/ 78232 h 266983"/>
                <a:gd name="connsiteX80" fmla="*/ 156154 w 229729"/>
                <a:gd name="connsiteY80" fmla="*/ 81337 h 266983"/>
                <a:gd name="connsiteX81" fmla="*/ 163294 w 229729"/>
                <a:gd name="connsiteY81" fmla="*/ 81337 h 266983"/>
                <a:gd name="connsiteX82" fmla="*/ 152118 w 229729"/>
                <a:gd name="connsiteY82" fmla="*/ 98411 h 266983"/>
                <a:gd name="connsiteX83" fmla="*/ 146841 w 229729"/>
                <a:gd name="connsiteY83" fmla="*/ 111140 h 266983"/>
                <a:gd name="connsiteX84" fmla="*/ 143737 w 229729"/>
                <a:gd name="connsiteY84" fmla="*/ 125731 h 266983"/>
                <a:gd name="connsiteX85" fmla="*/ 139390 w 229729"/>
                <a:gd name="connsiteY85" fmla="*/ 138459 h 266983"/>
                <a:gd name="connsiteX86" fmla="*/ 130077 w 229729"/>
                <a:gd name="connsiteY86" fmla="*/ 150256 h 266983"/>
                <a:gd name="connsiteX87" fmla="*/ 115486 w 229729"/>
                <a:gd name="connsiteY87" fmla="*/ 162984 h 266983"/>
                <a:gd name="connsiteX88" fmla="*/ 114555 w 229729"/>
                <a:gd name="connsiteY88" fmla="*/ 165157 h 266983"/>
                <a:gd name="connsiteX89" fmla="*/ 112381 w 229729"/>
                <a:gd name="connsiteY89" fmla="*/ 165157 h 266983"/>
                <a:gd name="connsiteX90" fmla="*/ 110208 w 229729"/>
                <a:gd name="connsiteY90" fmla="*/ 165157 h 266983"/>
                <a:gd name="connsiteX91" fmla="*/ 108346 w 229729"/>
                <a:gd name="connsiteY91" fmla="*/ 162984 h 266983"/>
                <a:gd name="connsiteX92" fmla="*/ 107104 w 229729"/>
                <a:gd name="connsiteY92" fmla="*/ 159880 h 266983"/>
                <a:gd name="connsiteX93" fmla="*/ 100895 w 229729"/>
                <a:gd name="connsiteY93" fmla="*/ 162984 h 266983"/>
                <a:gd name="connsiteX94" fmla="*/ 97790 w 229729"/>
                <a:gd name="connsiteY94" fmla="*/ 168262 h 266983"/>
                <a:gd name="connsiteX95" fmla="*/ 95617 w 229729"/>
                <a:gd name="connsiteY95" fmla="*/ 172297 h 266983"/>
                <a:gd name="connsiteX96" fmla="*/ 93754 w 229729"/>
                <a:gd name="connsiteY96" fmla="*/ 177886 h 266983"/>
                <a:gd name="connsiteX97" fmla="*/ 90650 w 229729"/>
                <a:gd name="connsiteY97" fmla="*/ 183163 h 266983"/>
                <a:gd name="connsiteX98" fmla="*/ 86304 w 229729"/>
                <a:gd name="connsiteY98" fmla="*/ 188441 h 266983"/>
                <a:gd name="connsiteX99" fmla="*/ 83200 w 229729"/>
                <a:gd name="connsiteY99" fmla="*/ 188441 h 266983"/>
                <a:gd name="connsiteX100" fmla="*/ 80095 w 229729"/>
                <a:gd name="connsiteY100" fmla="*/ 188441 h 266983"/>
                <a:gd name="connsiteX101" fmla="*/ 73886 w 229729"/>
                <a:gd name="connsiteY101" fmla="*/ 187199 h 266983"/>
                <a:gd name="connsiteX102" fmla="*/ 66435 w 229729"/>
                <a:gd name="connsiteY102" fmla="*/ 187199 h 266983"/>
                <a:gd name="connsiteX103" fmla="*/ 59295 w 229729"/>
                <a:gd name="connsiteY103" fmla="*/ 188441 h 266983"/>
                <a:gd name="connsiteX104" fmla="*/ 39426 w 229729"/>
                <a:gd name="connsiteY104" fmla="*/ 197754 h 266983"/>
                <a:gd name="connsiteX105" fmla="*/ 22663 w 229729"/>
                <a:gd name="connsiteY105" fmla="*/ 212655 h 266983"/>
                <a:gd name="connsiteX106" fmla="*/ 10245 w 229729"/>
                <a:gd name="connsiteY106" fmla="*/ 229730 h 266983"/>
                <a:gd name="connsiteX107" fmla="*/ 0 w 229729"/>
                <a:gd name="connsiteY107" fmla="*/ 229730 h 266983"/>
                <a:gd name="connsiteX108" fmla="*/ 3104 w 229729"/>
                <a:gd name="connsiteY108" fmla="*/ 240285 h 26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229729" h="266983">
                  <a:moveTo>
                    <a:pt x="7140" y="247425"/>
                  </a:moveTo>
                  <a:lnTo>
                    <a:pt x="8382" y="254876"/>
                  </a:lnTo>
                  <a:lnTo>
                    <a:pt x="10245" y="269777"/>
                  </a:lnTo>
                  <a:lnTo>
                    <a:pt x="22663" y="269777"/>
                  </a:lnTo>
                  <a:lnTo>
                    <a:pt x="27009" y="262327"/>
                  </a:lnTo>
                  <a:lnTo>
                    <a:pt x="30113" y="254876"/>
                  </a:lnTo>
                  <a:lnTo>
                    <a:pt x="36322" y="249599"/>
                  </a:lnTo>
                  <a:lnTo>
                    <a:pt x="34149" y="240285"/>
                  </a:lnTo>
                  <a:lnTo>
                    <a:pt x="34149" y="235008"/>
                  </a:lnTo>
                  <a:lnTo>
                    <a:pt x="34149" y="231593"/>
                  </a:lnTo>
                  <a:lnTo>
                    <a:pt x="30113" y="229730"/>
                  </a:lnTo>
                  <a:lnTo>
                    <a:pt x="27009" y="224452"/>
                  </a:lnTo>
                  <a:lnTo>
                    <a:pt x="27009" y="220106"/>
                  </a:lnTo>
                  <a:lnTo>
                    <a:pt x="34149" y="222279"/>
                  </a:lnTo>
                  <a:lnTo>
                    <a:pt x="37253" y="224452"/>
                  </a:lnTo>
                  <a:lnTo>
                    <a:pt x="41600" y="224452"/>
                  </a:lnTo>
                  <a:lnTo>
                    <a:pt x="41600" y="225384"/>
                  </a:lnTo>
                  <a:lnTo>
                    <a:pt x="41600" y="229730"/>
                  </a:lnTo>
                  <a:lnTo>
                    <a:pt x="41600" y="231593"/>
                  </a:lnTo>
                  <a:lnTo>
                    <a:pt x="41600" y="236870"/>
                  </a:lnTo>
                  <a:lnTo>
                    <a:pt x="43773" y="240285"/>
                  </a:lnTo>
                  <a:lnTo>
                    <a:pt x="48740" y="239043"/>
                  </a:lnTo>
                  <a:lnTo>
                    <a:pt x="54018" y="239043"/>
                  </a:lnTo>
                  <a:lnTo>
                    <a:pt x="56191" y="236870"/>
                  </a:lnTo>
                  <a:lnTo>
                    <a:pt x="58364" y="235008"/>
                  </a:lnTo>
                  <a:lnTo>
                    <a:pt x="59295" y="235008"/>
                  </a:lnTo>
                  <a:lnTo>
                    <a:pt x="61468" y="232834"/>
                  </a:lnTo>
                  <a:lnTo>
                    <a:pt x="65504" y="232834"/>
                  </a:lnTo>
                  <a:lnTo>
                    <a:pt x="70782" y="232834"/>
                  </a:lnTo>
                  <a:lnTo>
                    <a:pt x="72955" y="229730"/>
                  </a:lnTo>
                  <a:lnTo>
                    <a:pt x="73886" y="224452"/>
                  </a:lnTo>
                  <a:lnTo>
                    <a:pt x="73886" y="220106"/>
                  </a:lnTo>
                  <a:lnTo>
                    <a:pt x="76059" y="212655"/>
                  </a:lnTo>
                  <a:lnTo>
                    <a:pt x="81026" y="220106"/>
                  </a:lnTo>
                  <a:lnTo>
                    <a:pt x="86304" y="229730"/>
                  </a:lnTo>
                  <a:lnTo>
                    <a:pt x="112381" y="217933"/>
                  </a:lnTo>
                  <a:lnTo>
                    <a:pt x="139390" y="205205"/>
                  </a:lnTo>
                  <a:lnTo>
                    <a:pt x="163294" y="192476"/>
                  </a:lnTo>
                  <a:lnTo>
                    <a:pt x="165468" y="170435"/>
                  </a:lnTo>
                  <a:lnTo>
                    <a:pt x="168572" y="152429"/>
                  </a:lnTo>
                  <a:lnTo>
                    <a:pt x="172918" y="138459"/>
                  </a:lnTo>
                  <a:lnTo>
                    <a:pt x="173850" y="125731"/>
                  </a:lnTo>
                  <a:lnTo>
                    <a:pt x="173850" y="113313"/>
                  </a:lnTo>
                  <a:lnTo>
                    <a:pt x="172918" y="96238"/>
                  </a:lnTo>
                  <a:lnTo>
                    <a:pt x="166709" y="73886"/>
                  </a:lnTo>
                  <a:lnTo>
                    <a:pt x="170745" y="72955"/>
                  </a:lnTo>
                  <a:lnTo>
                    <a:pt x="172918" y="68609"/>
                  </a:lnTo>
                  <a:lnTo>
                    <a:pt x="176023" y="66746"/>
                  </a:lnTo>
                  <a:lnTo>
                    <a:pt x="180059" y="65504"/>
                  </a:lnTo>
                  <a:lnTo>
                    <a:pt x="183163" y="66746"/>
                  </a:lnTo>
                  <a:lnTo>
                    <a:pt x="186267" y="68609"/>
                  </a:lnTo>
                  <a:lnTo>
                    <a:pt x="190614" y="73886"/>
                  </a:lnTo>
                  <a:lnTo>
                    <a:pt x="200858" y="68609"/>
                  </a:lnTo>
                  <a:lnTo>
                    <a:pt x="208309" y="61468"/>
                  </a:lnTo>
                  <a:lnTo>
                    <a:pt x="217622" y="54018"/>
                  </a:lnTo>
                  <a:lnTo>
                    <a:pt x="230040" y="50603"/>
                  </a:lnTo>
                  <a:lnTo>
                    <a:pt x="230040" y="44394"/>
                  </a:lnTo>
                  <a:lnTo>
                    <a:pt x="230040" y="41289"/>
                  </a:lnTo>
                  <a:lnTo>
                    <a:pt x="229109" y="36943"/>
                  </a:lnTo>
                  <a:lnTo>
                    <a:pt x="226936" y="33839"/>
                  </a:lnTo>
                  <a:lnTo>
                    <a:pt x="219796" y="28561"/>
                  </a:lnTo>
                  <a:lnTo>
                    <a:pt x="212345" y="24215"/>
                  </a:lnTo>
                  <a:lnTo>
                    <a:pt x="200858" y="21110"/>
                  </a:lnTo>
                  <a:lnTo>
                    <a:pt x="192476" y="13660"/>
                  </a:lnTo>
                  <a:lnTo>
                    <a:pt x="183163" y="0"/>
                  </a:lnTo>
                  <a:lnTo>
                    <a:pt x="173850" y="9624"/>
                  </a:lnTo>
                  <a:lnTo>
                    <a:pt x="170745" y="24215"/>
                  </a:lnTo>
                  <a:lnTo>
                    <a:pt x="170745" y="43462"/>
                  </a:lnTo>
                  <a:lnTo>
                    <a:pt x="166709" y="43462"/>
                  </a:lnTo>
                  <a:lnTo>
                    <a:pt x="163294" y="44394"/>
                  </a:lnTo>
                  <a:lnTo>
                    <a:pt x="158327" y="44394"/>
                  </a:lnTo>
                  <a:lnTo>
                    <a:pt x="150877" y="46567"/>
                  </a:lnTo>
                  <a:lnTo>
                    <a:pt x="150877" y="48740"/>
                  </a:lnTo>
                  <a:lnTo>
                    <a:pt x="150877" y="50603"/>
                  </a:lnTo>
                  <a:lnTo>
                    <a:pt x="149014" y="51844"/>
                  </a:lnTo>
                  <a:lnTo>
                    <a:pt x="146841" y="54018"/>
                  </a:lnTo>
                  <a:lnTo>
                    <a:pt x="146841" y="63331"/>
                  </a:lnTo>
                  <a:lnTo>
                    <a:pt x="146841" y="70782"/>
                  </a:lnTo>
                  <a:lnTo>
                    <a:pt x="149014" y="73886"/>
                  </a:lnTo>
                  <a:lnTo>
                    <a:pt x="150877" y="78232"/>
                  </a:lnTo>
                  <a:lnTo>
                    <a:pt x="156154" y="81337"/>
                  </a:lnTo>
                  <a:lnTo>
                    <a:pt x="163294" y="81337"/>
                  </a:lnTo>
                  <a:lnTo>
                    <a:pt x="152118" y="98411"/>
                  </a:lnTo>
                  <a:lnTo>
                    <a:pt x="146841" y="111140"/>
                  </a:lnTo>
                  <a:lnTo>
                    <a:pt x="143737" y="125731"/>
                  </a:lnTo>
                  <a:lnTo>
                    <a:pt x="139390" y="138459"/>
                  </a:lnTo>
                  <a:lnTo>
                    <a:pt x="130077" y="150256"/>
                  </a:lnTo>
                  <a:lnTo>
                    <a:pt x="115486" y="162984"/>
                  </a:lnTo>
                  <a:lnTo>
                    <a:pt x="114555" y="165157"/>
                  </a:lnTo>
                  <a:lnTo>
                    <a:pt x="112381" y="165157"/>
                  </a:lnTo>
                  <a:lnTo>
                    <a:pt x="110208" y="165157"/>
                  </a:lnTo>
                  <a:lnTo>
                    <a:pt x="108346" y="162984"/>
                  </a:lnTo>
                  <a:lnTo>
                    <a:pt x="107104" y="159880"/>
                  </a:lnTo>
                  <a:lnTo>
                    <a:pt x="100895" y="162984"/>
                  </a:lnTo>
                  <a:lnTo>
                    <a:pt x="97790" y="168262"/>
                  </a:lnTo>
                  <a:lnTo>
                    <a:pt x="95617" y="172297"/>
                  </a:lnTo>
                  <a:lnTo>
                    <a:pt x="93754" y="177886"/>
                  </a:lnTo>
                  <a:lnTo>
                    <a:pt x="90650" y="183163"/>
                  </a:lnTo>
                  <a:lnTo>
                    <a:pt x="86304" y="188441"/>
                  </a:lnTo>
                  <a:lnTo>
                    <a:pt x="83200" y="188441"/>
                  </a:lnTo>
                  <a:lnTo>
                    <a:pt x="80095" y="188441"/>
                  </a:lnTo>
                  <a:lnTo>
                    <a:pt x="73886" y="187199"/>
                  </a:lnTo>
                  <a:lnTo>
                    <a:pt x="66435" y="187199"/>
                  </a:lnTo>
                  <a:lnTo>
                    <a:pt x="59295" y="188441"/>
                  </a:lnTo>
                  <a:lnTo>
                    <a:pt x="39426" y="197754"/>
                  </a:lnTo>
                  <a:lnTo>
                    <a:pt x="22663" y="212655"/>
                  </a:lnTo>
                  <a:lnTo>
                    <a:pt x="10245" y="229730"/>
                  </a:lnTo>
                  <a:lnTo>
                    <a:pt x="0" y="229730"/>
                  </a:lnTo>
                  <a:lnTo>
                    <a:pt x="3104" y="24028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4" name="Freeform: Shape 363">
              <a:extLst>
                <a:ext uri="{FF2B5EF4-FFF2-40B4-BE49-F238E27FC236}">
                  <a16:creationId xmlns:a16="http://schemas.microsoft.com/office/drawing/2014/main" id="{1888C8DB-0641-491E-AA2C-41336FD5B296}"/>
                </a:ext>
              </a:extLst>
            </p:cNvPr>
            <p:cNvSpPr/>
            <p:nvPr/>
          </p:nvSpPr>
          <p:spPr>
            <a:xfrm>
              <a:off x="6968829" y="5832193"/>
              <a:ext cx="43462" cy="18627"/>
            </a:xfrm>
            <a:custGeom>
              <a:avLst/>
              <a:gdLst>
                <a:gd name="connsiteX0" fmla="*/ 0 w 43462"/>
                <a:gd name="connsiteY0" fmla="*/ 0 h 18626"/>
                <a:gd name="connsiteX1" fmla="*/ 0 w 43462"/>
                <a:gd name="connsiteY1" fmla="*/ 11797 h 18626"/>
                <a:gd name="connsiteX2" fmla="*/ 16764 w 43462"/>
                <a:gd name="connsiteY2" fmla="*/ 11797 h 18626"/>
                <a:gd name="connsiteX3" fmla="*/ 29182 w 43462"/>
                <a:gd name="connsiteY3" fmla="*/ 13970 h 18626"/>
                <a:gd name="connsiteX4" fmla="*/ 39737 w 43462"/>
                <a:gd name="connsiteY4" fmla="*/ 20179 h 18626"/>
                <a:gd name="connsiteX5" fmla="*/ 43773 w 43462"/>
                <a:gd name="connsiteY5" fmla="*/ 20179 h 18626"/>
                <a:gd name="connsiteX6" fmla="*/ 41910 w 43462"/>
                <a:gd name="connsiteY6" fmla="*/ 14901 h 18626"/>
                <a:gd name="connsiteX7" fmla="*/ 41910 w 43462"/>
                <a:gd name="connsiteY7" fmla="*/ 11797 h 18626"/>
                <a:gd name="connsiteX8" fmla="*/ 39737 w 43462"/>
                <a:gd name="connsiteY8" fmla="*/ 7451 h 18626"/>
                <a:gd name="connsiteX9" fmla="*/ 39737 w 43462"/>
                <a:gd name="connsiteY9" fmla="*/ 4346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62" h="18626">
                  <a:moveTo>
                    <a:pt x="0" y="0"/>
                  </a:moveTo>
                  <a:lnTo>
                    <a:pt x="0" y="11797"/>
                  </a:lnTo>
                  <a:lnTo>
                    <a:pt x="16764" y="11797"/>
                  </a:lnTo>
                  <a:lnTo>
                    <a:pt x="29182" y="13970"/>
                  </a:lnTo>
                  <a:lnTo>
                    <a:pt x="39737" y="20179"/>
                  </a:lnTo>
                  <a:lnTo>
                    <a:pt x="43773" y="20179"/>
                  </a:lnTo>
                  <a:lnTo>
                    <a:pt x="41910" y="14901"/>
                  </a:lnTo>
                  <a:lnTo>
                    <a:pt x="41910" y="11797"/>
                  </a:lnTo>
                  <a:lnTo>
                    <a:pt x="39737" y="7451"/>
                  </a:lnTo>
                  <a:lnTo>
                    <a:pt x="39737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5" name="Freeform: Shape 364">
              <a:extLst>
                <a:ext uri="{FF2B5EF4-FFF2-40B4-BE49-F238E27FC236}">
                  <a16:creationId xmlns:a16="http://schemas.microsoft.com/office/drawing/2014/main" id="{44ED45BB-0519-466A-8E0F-908E93BACB99}"/>
                </a:ext>
              </a:extLst>
            </p:cNvPr>
            <p:cNvSpPr/>
            <p:nvPr/>
          </p:nvSpPr>
          <p:spPr>
            <a:xfrm>
              <a:off x="6983420" y="5324304"/>
              <a:ext cx="15522" cy="24836"/>
            </a:xfrm>
            <a:custGeom>
              <a:avLst/>
              <a:gdLst>
                <a:gd name="connsiteX0" fmla="*/ 10555 w 15522"/>
                <a:gd name="connsiteY0" fmla="*/ 22352 h 24835"/>
                <a:gd name="connsiteX1" fmla="*/ 14591 w 15522"/>
                <a:gd name="connsiteY1" fmla="*/ 17075 h 24835"/>
                <a:gd name="connsiteX2" fmla="*/ 16764 w 15522"/>
                <a:gd name="connsiteY2" fmla="*/ 11797 h 24835"/>
                <a:gd name="connsiteX3" fmla="*/ 16764 w 15522"/>
                <a:gd name="connsiteY3" fmla="*/ 7451 h 24835"/>
                <a:gd name="connsiteX4" fmla="*/ 14591 w 15522"/>
                <a:gd name="connsiteY4" fmla="*/ 4346 h 24835"/>
                <a:gd name="connsiteX5" fmla="*/ 14591 w 15522"/>
                <a:gd name="connsiteY5" fmla="*/ 2173 h 24835"/>
                <a:gd name="connsiteX6" fmla="*/ 12728 w 15522"/>
                <a:gd name="connsiteY6" fmla="*/ 2173 h 24835"/>
                <a:gd name="connsiteX7" fmla="*/ 9624 w 15522"/>
                <a:gd name="connsiteY7" fmla="*/ 0 h 24835"/>
                <a:gd name="connsiteX8" fmla="*/ 7451 w 15522"/>
                <a:gd name="connsiteY8" fmla="*/ 6519 h 24835"/>
                <a:gd name="connsiteX9" fmla="*/ 5277 w 15522"/>
                <a:gd name="connsiteY9" fmla="*/ 9624 h 24835"/>
                <a:gd name="connsiteX10" fmla="*/ 3415 w 15522"/>
                <a:gd name="connsiteY10" fmla="*/ 13660 h 24835"/>
                <a:gd name="connsiteX11" fmla="*/ 0 w 15522"/>
                <a:gd name="connsiteY11" fmla="*/ 14901 h 24835"/>
                <a:gd name="connsiteX12" fmla="*/ 0 w 15522"/>
                <a:gd name="connsiteY12" fmla="*/ 27630 h 24835"/>
                <a:gd name="connsiteX13" fmla="*/ 9624 w 15522"/>
                <a:gd name="connsiteY13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22" h="24835">
                  <a:moveTo>
                    <a:pt x="10555" y="22352"/>
                  </a:moveTo>
                  <a:lnTo>
                    <a:pt x="14591" y="17075"/>
                  </a:lnTo>
                  <a:lnTo>
                    <a:pt x="16764" y="11797"/>
                  </a:lnTo>
                  <a:lnTo>
                    <a:pt x="16764" y="7451"/>
                  </a:lnTo>
                  <a:lnTo>
                    <a:pt x="14591" y="4346"/>
                  </a:lnTo>
                  <a:lnTo>
                    <a:pt x="14591" y="2173"/>
                  </a:lnTo>
                  <a:lnTo>
                    <a:pt x="12728" y="2173"/>
                  </a:lnTo>
                  <a:lnTo>
                    <a:pt x="9624" y="0"/>
                  </a:lnTo>
                  <a:lnTo>
                    <a:pt x="7451" y="6519"/>
                  </a:lnTo>
                  <a:lnTo>
                    <a:pt x="5277" y="9624"/>
                  </a:lnTo>
                  <a:lnTo>
                    <a:pt x="3415" y="13660"/>
                  </a:lnTo>
                  <a:lnTo>
                    <a:pt x="0" y="14901"/>
                  </a:lnTo>
                  <a:lnTo>
                    <a:pt x="0" y="27630"/>
                  </a:lnTo>
                  <a:lnTo>
                    <a:pt x="9624" y="2763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6" name="Freeform: Shape 365">
              <a:extLst>
                <a:ext uri="{FF2B5EF4-FFF2-40B4-BE49-F238E27FC236}">
                  <a16:creationId xmlns:a16="http://schemas.microsoft.com/office/drawing/2014/main" id="{03C89E5B-AD91-4536-8FD8-5EE6C7CFDCD0}"/>
                </a:ext>
              </a:extLst>
            </p:cNvPr>
            <p:cNvSpPr/>
            <p:nvPr/>
          </p:nvSpPr>
          <p:spPr>
            <a:xfrm>
              <a:off x="6832543" y="5765758"/>
              <a:ext cx="99343" cy="108656"/>
            </a:xfrm>
            <a:custGeom>
              <a:avLst/>
              <a:gdLst>
                <a:gd name="connsiteX0" fmla="*/ 63641 w 99342"/>
                <a:gd name="connsiteY0" fmla="*/ 107725 h 108656"/>
                <a:gd name="connsiteX1" fmla="*/ 67677 w 99342"/>
                <a:gd name="connsiteY1" fmla="*/ 107725 h 108656"/>
                <a:gd name="connsiteX2" fmla="*/ 63641 w 99342"/>
                <a:gd name="connsiteY2" fmla="*/ 88787 h 108656"/>
                <a:gd name="connsiteX3" fmla="*/ 60537 w 99342"/>
                <a:gd name="connsiteY3" fmla="*/ 78232 h 108656"/>
                <a:gd name="connsiteX4" fmla="*/ 53086 w 99342"/>
                <a:gd name="connsiteY4" fmla="*/ 66435 h 108656"/>
                <a:gd name="connsiteX5" fmla="*/ 46877 w 99342"/>
                <a:gd name="connsiteY5" fmla="*/ 53707 h 108656"/>
                <a:gd name="connsiteX6" fmla="*/ 54017 w 99342"/>
                <a:gd name="connsiteY6" fmla="*/ 50603 h 108656"/>
                <a:gd name="connsiteX7" fmla="*/ 61468 w 99342"/>
                <a:gd name="connsiteY7" fmla="*/ 46567 h 108656"/>
                <a:gd name="connsiteX8" fmla="*/ 67677 w 99342"/>
                <a:gd name="connsiteY8" fmla="*/ 43152 h 108656"/>
                <a:gd name="connsiteX9" fmla="*/ 70781 w 99342"/>
                <a:gd name="connsiteY9" fmla="*/ 43152 h 108656"/>
                <a:gd name="connsiteX10" fmla="*/ 70781 w 99342"/>
                <a:gd name="connsiteY10" fmla="*/ 33838 h 108656"/>
                <a:gd name="connsiteX11" fmla="*/ 50913 w 99342"/>
                <a:gd name="connsiteY11" fmla="*/ 39116 h 108656"/>
                <a:gd name="connsiteX12" fmla="*/ 31355 w 99342"/>
                <a:gd name="connsiteY12" fmla="*/ 46567 h 108656"/>
                <a:gd name="connsiteX13" fmla="*/ 29182 w 99342"/>
                <a:gd name="connsiteY13" fmla="*/ 43152 h 108656"/>
                <a:gd name="connsiteX14" fmla="*/ 27009 w 99342"/>
                <a:gd name="connsiteY14" fmla="*/ 40979 h 108656"/>
                <a:gd name="connsiteX15" fmla="*/ 27009 w 99342"/>
                <a:gd name="connsiteY15" fmla="*/ 39116 h 108656"/>
                <a:gd name="connsiteX16" fmla="*/ 23904 w 99342"/>
                <a:gd name="connsiteY16" fmla="*/ 36943 h 108656"/>
                <a:gd name="connsiteX17" fmla="*/ 23904 w 99342"/>
                <a:gd name="connsiteY17" fmla="*/ 26388 h 108656"/>
                <a:gd name="connsiteX18" fmla="*/ 43773 w 99342"/>
                <a:gd name="connsiteY18" fmla="*/ 24215 h 108656"/>
                <a:gd name="connsiteX19" fmla="*/ 60537 w 99342"/>
                <a:gd name="connsiteY19" fmla="*/ 24215 h 108656"/>
                <a:gd name="connsiteX20" fmla="*/ 80095 w 99342"/>
                <a:gd name="connsiteY20" fmla="*/ 26388 h 108656"/>
                <a:gd name="connsiteX21" fmla="*/ 85373 w 99342"/>
                <a:gd name="connsiteY21" fmla="*/ 21110 h 108656"/>
                <a:gd name="connsiteX22" fmla="*/ 90650 w 99342"/>
                <a:gd name="connsiteY22" fmla="*/ 14591 h 108656"/>
                <a:gd name="connsiteX23" fmla="*/ 96859 w 99342"/>
                <a:gd name="connsiteY23" fmla="*/ 9313 h 108656"/>
                <a:gd name="connsiteX24" fmla="*/ 96859 w 99342"/>
                <a:gd name="connsiteY24" fmla="*/ 7140 h 108656"/>
                <a:gd name="connsiteX25" fmla="*/ 97790 w 99342"/>
                <a:gd name="connsiteY25" fmla="*/ 7140 h 108656"/>
                <a:gd name="connsiteX26" fmla="*/ 99963 w 99342"/>
                <a:gd name="connsiteY26" fmla="*/ 6209 h 108656"/>
                <a:gd name="connsiteX27" fmla="*/ 96859 w 99342"/>
                <a:gd name="connsiteY27" fmla="*/ 6209 h 108656"/>
                <a:gd name="connsiteX28" fmla="*/ 96859 w 99342"/>
                <a:gd name="connsiteY28" fmla="*/ 4036 h 108656"/>
                <a:gd name="connsiteX29" fmla="*/ 94686 w 99342"/>
                <a:gd name="connsiteY29" fmla="*/ 4036 h 108656"/>
                <a:gd name="connsiteX30" fmla="*/ 94686 w 99342"/>
                <a:gd name="connsiteY30" fmla="*/ 1863 h 108656"/>
                <a:gd name="connsiteX31" fmla="*/ 94686 w 99342"/>
                <a:gd name="connsiteY31" fmla="*/ 0 h 108656"/>
                <a:gd name="connsiteX32" fmla="*/ 92823 w 99342"/>
                <a:gd name="connsiteY32" fmla="*/ 0 h 108656"/>
                <a:gd name="connsiteX33" fmla="*/ 90650 w 99342"/>
                <a:gd name="connsiteY33" fmla="*/ 0 h 108656"/>
                <a:gd name="connsiteX34" fmla="*/ 80095 w 99342"/>
                <a:gd name="connsiteY34" fmla="*/ 6209 h 108656"/>
                <a:gd name="connsiteX35" fmla="*/ 68608 w 99342"/>
                <a:gd name="connsiteY35" fmla="*/ 9313 h 108656"/>
                <a:gd name="connsiteX36" fmla="*/ 60537 w 99342"/>
                <a:gd name="connsiteY36" fmla="*/ 11486 h 108656"/>
                <a:gd name="connsiteX37" fmla="*/ 49050 w 99342"/>
                <a:gd name="connsiteY37" fmla="*/ 11486 h 108656"/>
                <a:gd name="connsiteX38" fmla="*/ 31355 w 99342"/>
                <a:gd name="connsiteY38" fmla="*/ 6209 h 108656"/>
                <a:gd name="connsiteX39" fmla="*/ 27009 w 99342"/>
                <a:gd name="connsiteY39" fmla="*/ 11486 h 108656"/>
                <a:gd name="connsiteX40" fmla="*/ 19868 w 99342"/>
                <a:gd name="connsiteY40" fmla="*/ 22042 h 108656"/>
                <a:gd name="connsiteX41" fmla="*/ 12418 w 99342"/>
                <a:gd name="connsiteY41" fmla="*/ 35701 h 108656"/>
                <a:gd name="connsiteX42" fmla="*/ 5277 w 99342"/>
                <a:gd name="connsiteY42" fmla="*/ 50603 h 108656"/>
                <a:gd name="connsiteX43" fmla="*/ 0 w 99342"/>
                <a:gd name="connsiteY43" fmla="*/ 61158 h 108656"/>
                <a:gd name="connsiteX44" fmla="*/ 0 w 99342"/>
                <a:gd name="connsiteY44" fmla="*/ 70782 h 108656"/>
                <a:gd name="connsiteX45" fmla="*/ 4036 w 99342"/>
                <a:gd name="connsiteY45" fmla="*/ 80405 h 108656"/>
                <a:gd name="connsiteX46" fmla="*/ 7140 w 99342"/>
                <a:gd name="connsiteY46" fmla="*/ 86614 h 108656"/>
                <a:gd name="connsiteX47" fmla="*/ 9313 w 99342"/>
                <a:gd name="connsiteY47" fmla="*/ 94065 h 108656"/>
                <a:gd name="connsiteX48" fmla="*/ 7140 w 99342"/>
                <a:gd name="connsiteY48" fmla="*/ 107725 h 108656"/>
                <a:gd name="connsiteX49" fmla="*/ 9313 w 99342"/>
                <a:gd name="connsiteY49" fmla="*/ 107725 h 108656"/>
                <a:gd name="connsiteX50" fmla="*/ 9313 w 99342"/>
                <a:gd name="connsiteY50" fmla="*/ 108966 h 108656"/>
                <a:gd name="connsiteX51" fmla="*/ 11486 w 99342"/>
                <a:gd name="connsiteY51" fmla="*/ 108966 h 108656"/>
                <a:gd name="connsiteX52" fmla="*/ 11486 w 99342"/>
                <a:gd name="connsiteY52" fmla="*/ 110829 h 108656"/>
                <a:gd name="connsiteX53" fmla="*/ 27009 w 99342"/>
                <a:gd name="connsiteY53" fmla="*/ 110829 h 108656"/>
                <a:gd name="connsiteX54" fmla="*/ 27009 w 99342"/>
                <a:gd name="connsiteY54" fmla="*/ 70782 h 108656"/>
                <a:gd name="connsiteX55" fmla="*/ 36322 w 99342"/>
                <a:gd name="connsiteY55" fmla="*/ 83510 h 108656"/>
                <a:gd name="connsiteX56" fmla="*/ 45946 w 99342"/>
                <a:gd name="connsiteY56" fmla="*/ 96238 h 108656"/>
                <a:gd name="connsiteX57" fmla="*/ 56191 w 99342"/>
                <a:gd name="connsiteY57" fmla="*/ 107725 h 108656"/>
                <a:gd name="connsiteX58" fmla="*/ 58364 w 99342"/>
                <a:gd name="connsiteY58" fmla="*/ 107725 h 108656"/>
                <a:gd name="connsiteX59" fmla="*/ 58364 w 99342"/>
                <a:gd name="connsiteY59" fmla="*/ 108966 h 108656"/>
                <a:gd name="connsiteX60" fmla="*/ 60537 w 99342"/>
                <a:gd name="connsiteY60" fmla="*/ 108966 h 108656"/>
                <a:gd name="connsiteX61" fmla="*/ 63641 w 99342"/>
                <a:gd name="connsiteY61" fmla="*/ 110829 h 10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99342" h="108656">
                  <a:moveTo>
                    <a:pt x="63641" y="107725"/>
                  </a:moveTo>
                  <a:lnTo>
                    <a:pt x="67677" y="107725"/>
                  </a:lnTo>
                  <a:lnTo>
                    <a:pt x="63641" y="88787"/>
                  </a:lnTo>
                  <a:lnTo>
                    <a:pt x="60537" y="78232"/>
                  </a:lnTo>
                  <a:lnTo>
                    <a:pt x="53086" y="66435"/>
                  </a:lnTo>
                  <a:lnTo>
                    <a:pt x="46877" y="53707"/>
                  </a:lnTo>
                  <a:lnTo>
                    <a:pt x="54017" y="50603"/>
                  </a:lnTo>
                  <a:lnTo>
                    <a:pt x="61468" y="46567"/>
                  </a:lnTo>
                  <a:lnTo>
                    <a:pt x="67677" y="43152"/>
                  </a:lnTo>
                  <a:lnTo>
                    <a:pt x="70781" y="43152"/>
                  </a:lnTo>
                  <a:lnTo>
                    <a:pt x="70781" y="33838"/>
                  </a:lnTo>
                  <a:lnTo>
                    <a:pt x="50913" y="39116"/>
                  </a:lnTo>
                  <a:lnTo>
                    <a:pt x="31355" y="46567"/>
                  </a:lnTo>
                  <a:lnTo>
                    <a:pt x="29182" y="43152"/>
                  </a:lnTo>
                  <a:lnTo>
                    <a:pt x="27009" y="40979"/>
                  </a:lnTo>
                  <a:lnTo>
                    <a:pt x="27009" y="39116"/>
                  </a:lnTo>
                  <a:lnTo>
                    <a:pt x="23904" y="36943"/>
                  </a:lnTo>
                  <a:lnTo>
                    <a:pt x="23904" y="26388"/>
                  </a:lnTo>
                  <a:lnTo>
                    <a:pt x="43773" y="24215"/>
                  </a:lnTo>
                  <a:lnTo>
                    <a:pt x="60537" y="24215"/>
                  </a:lnTo>
                  <a:lnTo>
                    <a:pt x="80095" y="26388"/>
                  </a:lnTo>
                  <a:lnTo>
                    <a:pt x="85373" y="21110"/>
                  </a:lnTo>
                  <a:lnTo>
                    <a:pt x="90650" y="14591"/>
                  </a:lnTo>
                  <a:lnTo>
                    <a:pt x="96859" y="9313"/>
                  </a:lnTo>
                  <a:lnTo>
                    <a:pt x="96859" y="7140"/>
                  </a:lnTo>
                  <a:lnTo>
                    <a:pt x="97790" y="7140"/>
                  </a:lnTo>
                  <a:lnTo>
                    <a:pt x="99963" y="6209"/>
                  </a:lnTo>
                  <a:lnTo>
                    <a:pt x="96859" y="6209"/>
                  </a:lnTo>
                  <a:lnTo>
                    <a:pt x="96859" y="4036"/>
                  </a:lnTo>
                  <a:lnTo>
                    <a:pt x="94686" y="4036"/>
                  </a:lnTo>
                  <a:lnTo>
                    <a:pt x="94686" y="1863"/>
                  </a:lnTo>
                  <a:lnTo>
                    <a:pt x="94686" y="0"/>
                  </a:lnTo>
                  <a:lnTo>
                    <a:pt x="92823" y="0"/>
                  </a:lnTo>
                  <a:lnTo>
                    <a:pt x="90650" y="0"/>
                  </a:lnTo>
                  <a:lnTo>
                    <a:pt x="80095" y="6209"/>
                  </a:lnTo>
                  <a:lnTo>
                    <a:pt x="68608" y="9313"/>
                  </a:lnTo>
                  <a:lnTo>
                    <a:pt x="60537" y="11486"/>
                  </a:lnTo>
                  <a:lnTo>
                    <a:pt x="49050" y="11486"/>
                  </a:lnTo>
                  <a:lnTo>
                    <a:pt x="31355" y="6209"/>
                  </a:lnTo>
                  <a:lnTo>
                    <a:pt x="27009" y="11486"/>
                  </a:lnTo>
                  <a:lnTo>
                    <a:pt x="19868" y="22042"/>
                  </a:lnTo>
                  <a:lnTo>
                    <a:pt x="12418" y="35701"/>
                  </a:lnTo>
                  <a:lnTo>
                    <a:pt x="5277" y="50603"/>
                  </a:lnTo>
                  <a:lnTo>
                    <a:pt x="0" y="61158"/>
                  </a:lnTo>
                  <a:lnTo>
                    <a:pt x="0" y="70782"/>
                  </a:lnTo>
                  <a:lnTo>
                    <a:pt x="4036" y="80405"/>
                  </a:lnTo>
                  <a:lnTo>
                    <a:pt x="7140" y="86614"/>
                  </a:lnTo>
                  <a:lnTo>
                    <a:pt x="9313" y="94065"/>
                  </a:lnTo>
                  <a:lnTo>
                    <a:pt x="7140" y="107725"/>
                  </a:lnTo>
                  <a:lnTo>
                    <a:pt x="9313" y="107725"/>
                  </a:lnTo>
                  <a:lnTo>
                    <a:pt x="9313" y="108966"/>
                  </a:lnTo>
                  <a:lnTo>
                    <a:pt x="11486" y="108966"/>
                  </a:lnTo>
                  <a:lnTo>
                    <a:pt x="11486" y="110829"/>
                  </a:lnTo>
                  <a:lnTo>
                    <a:pt x="27009" y="110829"/>
                  </a:lnTo>
                  <a:lnTo>
                    <a:pt x="27009" y="70782"/>
                  </a:lnTo>
                  <a:lnTo>
                    <a:pt x="36322" y="83510"/>
                  </a:lnTo>
                  <a:lnTo>
                    <a:pt x="45946" y="96238"/>
                  </a:lnTo>
                  <a:lnTo>
                    <a:pt x="56191" y="107725"/>
                  </a:lnTo>
                  <a:lnTo>
                    <a:pt x="58364" y="107725"/>
                  </a:lnTo>
                  <a:lnTo>
                    <a:pt x="58364" y="108966"/>
                  </a:lnTo>
                  <a:lnTo>
                    <a:pt x="60537" y="108966"/>
                  </a:lnTo>
                  <a:lnTo>
                    <a:pt x="63641" y="11082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7" name="Freeform: Shape 366">
              <a:extLst>
                <a:ext uri="{FF2B5EF4-FFF2-40B4-BE49-F238E27FC236}">
                  <a16:creationId xmlns:a16="http://schemas.microsoft.com/office/drawing/2014/main" id="{E5CDAAB3-8363-4BF0-BB19-DC20F6ADA355}"/>
                </a:ext>
              </a:extLst>
            </p:cNvPr>
            <p:cNvSpPr/>
            <p:nvPr/>
          </p:nvSpPr>
          <p:spPr>
            <a:xfrm>
              <a:off x="7352229" y="5852372"/>
              <a:ext cx="21731" cy="34149"/>
            </a:xfrm>
            <a:custGeom>
              <a:avLst/>
              <a:gdLst>
                <a:gd name="connsiteX0" fmla="*/ 18937 w 21731"/>
                <a:gd name="connsiteY0" fmla="*/ 18937 h 34149"/>
                <a:gd name="connsiteX1" fmla="*/ 11487 w 21731"/>
                <a:gd name="connsiteY1" fmla="*/ 7451 h 34149"/>
                <a:gd name="connsiteX2" fmla="*/ 0 w 21731"/>
                <a:gd name="connsiteY2" fmla="*/ 0 h 34149"/>
                <a:gd name="connsiteX3" fmla="*/ 2173 w 21731"/>
                <a:gd name="connsiteY3" fmla="*/ 13660 h 34149"/>
                <a:gd name="connsiteX4" fmla="*/ 4346 w 21731"/>
                <a:gd name="connsiteY4" fmla="*/ 22352 h 34149"/>
                <a:gd name="connsiteX5" fmla="*/ 7451 w 21731"/>
                <a:gd name="connsiteY5" fmla="*/ 31666 h 34149"/>
                <a:gd name="connsiteX6" fmla="*/ 20800 w 21731"/>
                <a:gd name="connsiteY6" fmla="*/ 36943 h 34149"/>
                <a:gd name="connsiteX7" fmla="*/ 20800 w 21731"/>
                <a:gd name="connsiteY7" fmla="*/ 31666 h 34149"/>
                <a:gd name="connsiteX8" fmla="*/ 24215 w 21731"/>
                <a:gd name="connsiteY8" fmla="*/ 316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31" h="34149">
                  <a:moveTo>
                    <a:pt x="18937" y="18937"/>
                  </a:moveTo>
                  <a:lnTo>
                    <a:pt x="11487" y="7451"/>
                  </a:lnTo>
                  <a:lnTo>
                    <a:pt x="0" y="0"/>
                  </a:lnTo>
                  <a:lnTo>
                    <a:pt x="2173" y="13660"/>
                  </a:lnTo>
                  <a:lnTo>
                    <a:pt x="4346" y="22352"/>
                  </a:lnTo>
                  <a:lnTo>
                    <a:pt x="7451" y="31666"/>
                  </a:lnTo>
                  <a:lnTo>
                    <a:pt x="20800" y="36943"/>
                  </a:lnTo>
                  <a:lnTo>
                    <a:pt x="20800" y="31666"/>
                  </a:lnTo>
                  <a:lnTo>
                    <a:pt x="24215" y="3166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8" name="Freeform: Shape 367">
              <a:extLst>
                <a:ext uri="{FF2B5EF4-FFF2-40B4-BE49-F238E27FC236}">
                  <a16:creationId xmlns:a16="http://schemas.microsoft.com/office/drawing/2014/main" id="{C0AFF3F5-3491-4EAF-8FEF-E9126E339B69}"/>
                </a:ext>
              </a:extLst>
            </p:cNvPr>
            <p:cNvSpPr/>
            <p:nvPr/>
          </p:nvSpPr>
          <p:spPr>
            <a:xfrm>
              <a:off x="6269084" y="5666105"/>
              <a:ext cx="24836" cy="55880"/>
            </a:xfrm>
            <a:custGeom>
              <a:avLst/>
              <a:gdLst>
                <a:gd name="connsiteX0" fmla="*/ 23904 w 24835"/>
                <a:gd name="connsiteY0" fmla="*/ 41289 h 55880"/>
                <a:gd name="connsiteX1" fmla="*/ 23904 w 24835"/>
                <a:gd name="connsiteY1" fmla="*/ 39116 h 55880"/>
                <a:gd name="connsiteX2" fmla="*/ 23904 w 24835"/>
                <a:gd name="connsiteY2" fmla="*/ 20179 h 55880"/>
                <a:gd name="connsiteX3" fmla="*/ 17695 w 24835"/>
                <a:gd name="connsiteY3" fmla="*/ 7451 h 55880"/>
                <a:gd name="connsiteX4" fmla="*/ 7140 w 24835"/>
                <a:gd name="connsiteY4" fmla="*/ 0 h 55880"/>
                <a:gd name="connsiteX5" fmla="*/ 4967 w 24835"/>
                <a:gd name="connsiteY5" fmla="*/ 5278 h 55880"/>
                <a:gd name="connsiteX6" fmla="*/ 4036 w 24835"/>
                <a:gd name="connsiteY6" fmla="*/ 9624 h 55880"/>
                <a:gd name="connsiteX7" fmla="*/ 1863 w 24835"/>
                <a:gd name="connsiteY7" fmla="*/ 11797 h 55880"/>
                <a:gd name="connsiteX8" fmla="*/ 0 w 24835"/>
                <a:gd name="connsiteY8" fmla="*/ 14901 h 55880"/>
                <a:gd name="connsiteX9" fmla="*/ 0 w 24835"/>
                <a:gd name="connsiteY9" fmla="*/ 36943 h 55880"/>
                <a:gd name="connsiteX10" fmla="*/ 7140 w 24835"/>
                <a:gd name="connsiteY10" fmla="*/ 51844 h 55880"/>
                <a:gd name="connsiteX11" fmla="*/ 9313 w 24835"/>
                <a:gd name="connsiteY11" fmla="*/ 54018 h 55880"/>
                <a:gd name="connsiteX12" fmla="*/ 10244 w 24835"/>
                <a:gd name="connsiteY12" fmla="*/ 54018 h 55880"/>
                <a:gd name="connsiteX13" fmla="*/ 12418 w 24835"/>
                <a:gd name="connsiteY13" fmla="*/ 56191 h 55880"/>
                <a:gd name="connsiteX14" fmla="*/ 14591 w 24835"/>
                <a:gd name="connsiteY14" fmla="*/ 56191 h 55880"/>
                <a:gd name="connsiteX15" fmla="*/ 17695 w 24835"/>
                <a:gd name="connsiteY15" fmla="*/ 54018 h 55880"/>
                <a:gd name="connsiteX16" fmla="*/ 19558 w 24835"/>
                <a:gd name="connsiteY16" fmla="*/ 49671 h 55880"/>
                <a:gd name="connsiteX17" fmla="*/ 23904 w 24835"/>
                <a:gd name="connsiteY17" fmla="*/ 48740 h 55880"/>
                <a:gd name="connsiteX18" fmla="*/ 27009 w 24835"/>
                <a:gd name="connsiteY18" fmla="*/ 48740 h 55880"/>
                <a:gd name="connsiteX19" fmla="*/ 27009 w 24835"/>
                <a:gd name="connsiteY19" fmla="*/ 44394 h 55880"/>
                <a:gd name="connsiteX20" fmla="*/ 27009 w 24835"/>
                <a:gd name="connsiteY20" fmla="*/ 42221 h 55880"/>
                <a:gd name="connsiteX21" fmla="*/ 24836 w 24835"/>
                <a:gd name="connsiteY21" fmla="*/ 41289 h 5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35" h="55880">
                  <a:moveTo>
                    <a:pt x="23904" y="41289"/>
                  </a:moveTo>
                  <a:lnTo>
                    <a:pt x="23904" y="39116"/>
                  </a:lnTo>
                  <a:lnTo>
                    <a:pt x="23904" y="20179"/>
                  </a:lnTo>
                  <a:lnTo>
                    <a:pt x="17695" y="7451"/>
                  </a:lnTo>
                  <a:lnTo>
                    <a:pt x="7140" y="0"/>
                  </a:lnTo>
                  <a:lnTo>
                    <a:pt x="4967" y="5278"/>
                  </a:lnTo>
                  <a:lnTo>
                    <a:pt x="4036" y="9624"/>
                  </a:lnTo>
                  <a:lnTo>
                    <a:pt x="1863" y="11797"/>
                  </a:lnTo>
                  <a:lnTo>
                    <a:pt x="0" y="14901"/>
                  </a:lnTo>
                  <a:lnTo>
                    <a:pt x="0" y="36943"/>
                  </a:lnTo>
                  <a:lnTo>
                    <a:pt x="7140" y="51844"/>
                  </a:lnTo>
                  <a:lnTo>
                    <a:pt x="9313" y="54018"/>
                  </a:lnTo>
                  <a:lnTo>
                    <a:pt x="10244" y="54018"/>
                  </a:lnTo>
                  <a:lnTo>
                    <a:pt x="12418" y="56191"/>
                  </a:lnTo>
                  <a:lnTo>
                    <a:pt x="14591" y="56191"/>
                  </a:lnTo>
                  <a:lnTo>
                    <a:pt x="17695" y="54018"/>
                  </a:lnTo>
                  <a:lnTo>
                    <a:pt x="19558" y="49671"/>
                  </a:lnTo>
                  <a:lnTo>
                    <a:pt x="23904" y="48740"/>
                  </a:lnTo>
                  <a:lnTo>
                    <a:pt x="27009" y="48740"/>
                  </a:lnTo>
                  <a:lnTo>
                    <a:pt x="27009" y="44394"/>
                  </a:lnTo>
                  <a:lnTo>
                    <a:pt x="27009" y="42221"/>
                  </a:lnTo>
                  <a:lnTo>
                    <a:pt x="24836" y="4128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9" name="Freeform: Shape 368">
              <a:extLst>
                <a:ext uri="{FF2B5EF4-FFF2-40B4-BE49-F238E27FC236}">
                  <a16:creationId xmlns:a16="http://schemas.microsoft.com/office/drawing/2014/main" id="{ADB2DCB7-6626-40E7-958E-82FC974AA7D5}"/>
                </a:ext>
              </a:extLst>
            </p:cNvPr>
            <p:cNvSpPr/>
            <p:nvPr/>
          </p:nvSpPr>
          <p:spPr>
            <a:xfrm>
              <a:off x="6752448" y="5941160"/>
              <a:ext cx="599160" cy="468773"/>
            </a:xfrm>
            <a:custGeom>
              <a:avLst/>
              <a:gdLst>
                <a:gd name="connsiteX0" fmla="*/ 587363 w 599160"/>
                <a:gd name="connsiteY0" fmla="*/ 227557 h 468773"/>
                <a:gd name="connsiteX1" fmla="*/ 578050 w 599160"/>
                <a:gd name="connsiteY1" fmla="*/ 214828 h 468773"/>
                <a:gd name="connsiteX2" fmla="*/ 567495 w 599160"/>
                <a:gd name="connsiteY2" fmla="*/ 202100 h 468773"/>
                <a:gd name="connsiteX3" fmla="*/ 560355 w 599160"/>
                <a:gd name="connsiteY3" fmla="*/ 183163 h 468773"/>
                <a:gd name="connsiteX4" fmla="*/ 540486 w 599160"/>
                <a:gd name="connsiteY4" fmla="*/ 183163 h 468773"/>
                <a:gd name="connsiteX5" fmla="*/ 536450 w 599160"/>
                <a:gd name="connsiteY5" fmla="*/ 165157 h 468773"/>
                <a:gd name="connsiteX6" fmla="*/ 526826 w 599160"/>
                <a:gd name="connsiteY6" fmla="*/ 151498 h 468773"/>
                <a:gd name="connsiteX7" fmla="*/ 523722 w 599160"/>
                <a:gd name="connsiteY7" fmla="*/ 146220 h 468773"/>
                <a:gd name="connsiteX8" fmla="*/ 520617 w 599160"/>
                <a:gd name="connsiteY8" fmla="*/ 143115 h 468773"/>
                <a:gd name="connsiteX9" fmla="*/ 514408 w 599160"/>
                <a:gd name="connsiteY9" fmla="*/ 140942 h 468773"/>
                <a:gd name="connsiteX10" fmla="*/ 509131 w 599160"/>
                <a:gd name="connsiteY10" fmla="*/ 138769 h 468773"/>
                <a:gd name="connsiteX11" fmla="*/ 499818 w 599160"/>
                <a:gd name="connsiteY11" fmla="*/ 138769 h 468773"/>
                <a:gd name="connsiteX12" fmla="*/ 496713 w 599160"/>
                <a:gd name="connsiteY12" fmla="*/ 129145 h 468773"/>
                <a:gd name="connsiteX13" fmla="*/ 492677 w 599160"/>
                <a:gd name="connsiteY13" fmla="*/ 116417 h 468773"/>
                <a:gd name="connsiteX14" fmla="*/ 487400 w 599160"/>
                <a:gd name="connsiteY14" fmla="*/ 98411 h 468773"/>
                <a:gd name="connsiteX15" fmla="*/ 484295 w 599160"/>
                <a:gd name="connsiteY15" fmla="*/ 83820 h 468773"/>
                <a:gd name="connsiteX16" fmla="*/ 479949 w 599160"/>
                <a:gd name="connsiteY16" fmla="*/ 71092 h 468773"/>
                <a:gd name="connsiteX17" fmla="*/ 479949 w 599160"/>
                <a:gd name="connsiteY17" fmla="*/ 64573 h 468773"/>
                <a:gd name="connsiteX18" fmla="*/ 476845 w 599160"/>
                <a:gd name="connsiteY18" fmla="*/ 63641 h 468773"/>
                <a:gd name="connsiteX19" fmla="*/ 472809 w 599160"/>
                <a:gd name="connsiteY19" fmla="*/ 63641 h 468773"/>
                <a:gd name="connsiteX20" fmla="*/ 467531 w 599160"/>
                <a:gd name="connsiteY20" fmla="*/ 61468 h 468773"/>
                <a:gd name="connsiteX21" fmla="*/ 463496 w 599160"/>
                <a:gd name="connsiteY21" fmla="*/ 61468 h 468773"/>
                <a:gd name="connsiteX22" fmla="*/ 458218 w 599160"/>
                <a:gd name="connsiteY22" fmla="*/ 59295 h 468773"/>
                <a:gd name="connsiteX23" fmla="*/ 456045 w 599160"/>
                <a:gd name="connsiteY23" fmla="*/ 57122 h 468773"/>
                <a:gd name="connsiteX24" fmla="*/ 452940 w 599160"/>
                <a:gd name="connsiteY24" fmla="*/ 49982 h 468773"/>
                <a:gd name="connsiteX25" fmla="*/ 448905 w 599160"/>
                <a:gd name="connsiteY25" fmla="*/ 37253 h 468773"/>
                <a:gd name="connsiteX26" fmla="*/ 443627 w 599160"/>
                <a:gd name="connsiteY26" fmla="*/ 22352 h 468773"/>
                <a:gd name="connsiteX27" fmla="*/ 441454 w 599160"/>
                <a:gd name="connsiteY27" fmla="*/ 9624 h 468773"/>
                <a:gd name="connsiteX28" fmla="*/ 440523 w 599160"/>
                <a:gd name="connsiteY28" fmla="*/ 0 h 468773"/>
                <a:gd name="connsiteX29" fmla="*/ 436487 w 599160"/>
                <a:gd name="connsiteY29" fmla="*/ 0 h 468773"/>
                <a:gd name="connsiteX30" fmla="*/ 431209 w 599160"/>
                <a:gd name="connsiteY30" fmla="*/ 19247 h 468773"/>
                <a:gd name="connsiteX31" fmla="*/ 426863 w 599160"/>
                <a:gd name="connsiteY31" fmla="*/ 42531 h 468773"/>
                <a:gd name="connsiteX32" fmla="*/ 425931 w 599160"/>
                <a:gd name="connsiteY32" fmla="*/ 66746 h 468773"/>
                <a:gd name="connsiteX33" fmla="*/ 420654 w 599160"/>
                <a:gd name="connsiteY33" fmla="*/ 91271 h 468773"/>
                <a:gd name="connsiteX34" fmla="*/ 411341 w 599160"/>
                <a:gd name="connsiteY34" fmla="*/ 105862 h 468773"/>
                <a:gd name="connsiteX35" fmla="*/ 398923 w 599160"/>
                <a:gd name="connsiteY35" fmla="*/ 105862 h 468773"/>
                <a:gd name="connsiteX36" fmla="*/ 382159 w 599160"/>
                <a:gd name="connsiteY36" fmla="*/ 100584 h 468773"/>
                <a:gd name="connsiteX37" fmla="*/ 365395 w 599160"/>
                <a:gd name="connsiteY37" fmla="*/ 91271 h 468773"/>
                <a:gd name="connsiteX38" fmla="*/ 348941 w 599160"/>
                <a:gd name="connsiteY38" fmla="*/ 81647 h 468773"/>
                <a:gd name="connsiteX39" fmla="*/ 336213 w 599160"/>
                <a:gd name="connsiteY39" fmla="*/ 74196 h 468773"/>
                <a:gd name="connsiteX40" fmla="*/ 343663 w 599160"/>
                <a:gd name="connsiteY40" fmla="*/ 49982 h 468773"/>
                <a:gd name="connsiteX41" fmla="*/ 356081 w 599160"/>
                <a:gd name="connsiteY41" fmla="*/ 33838 h 468773"/>
                <a:gd name="connsiteX42" fmla="*/ 356081 w 599160"/>
                <a:gd name="connsiteY42" fmla="*/ 24525 h 468773"/>
                <a:gd name="connsiteX43" fmla="*/ 338386 w 599160"/>
                <a:gd name="connsiteY43" fmla="*/ 26698 h 468773"/>
                <a:gd name="connsiteX44" fmla="*/ 321622 w 599160"/>
                <a:gd name="connsiteY44" fmla="*/ 26698 h 468773"/>
                <a:gd name="connsiteX45" fmla="*/ 306099 w 599160"/>
                <a:gd name="connsiteY45" fmla="*/ 24525 h 468773"/>
                <a:gd name="connsiteX46" fmla="*/ 291509 w 599160"/>
                <a:gd name="connsiteY46" fmla="*/ 17075 h 468773"/>
                <a:gd name="connsiteX47" fmla="*/ 276917 w 599160"/>
                <a:gd name="connsiteY47" fmla="*/ 17075 h 468773"/>
                <a:gd name="connsiteX48" fmla="*/ 277849 w 599160"/>
                <a:gd name="connsiteY48" fmla="*/ 19247 h 468773"/>
                <a:gd name="connsiteX49" fmla="*/ 280022 w 599160"/>
                <a:gd name="connsiteY49" fmla="*/ 20179 h 468773"/>
                <a:gd name="connsiteX50" fmla="*/ 280022 w 599160"/>
                <a:gd name="connsiteY50" fmla="*/ 22352 h 468773"/>
                <a:gd name="connsiteX51" fmla="*/ 284368 w 599160"/>
                <a:gd name="connsiteY51" fmla="*/ 24525 h 468773"/>
                <a:gd name="connsiteX52" fmla="*/ 274745 w 599160"/>
                <a:gd name="connsiteY52" fmla="*/ 33838 h 468773"/>
                <a:gd name="connsiteX53" fmla="*/ 265431 w 599160"/>
                <a:gd name="connsiteY53" fmla="*/ 37253 h 468773"/>
                <a:gd name="connsiteX54" fmla="*/ 256118 w 599160"/>
                <a:gd name="connsiteY54" fmla="*/ 42531 h 468773"/>
                <a:gd name="connsiteX55" fmla="*/ 248977 w 599160"/>
                <a:gd name="connsiteY55" fmla="*/ 48740 h 468773"/>
                <a:gd name="connsiteX56" fmla="*/ 243700 w 599160"/>
                <a:gd name="connsiteY56" fmla="*/ 57122 h 468773"/>
                <a:gd name="connsiteX57" fmla="*/ 240595 w 599160"/>
                <a:gd name="connsiteY57" fmla="*/ 74196 h 468773"/>
                <a:gd name="connsiteX58" fmla="*/ 234387 w 599160"/>
                <a:gd name="connsiteY58" fmla="*/ 72023 h 468773"/>
                <a:gd name="connsiteX59" fmla="*/ 230972 w 599160"/>
                <a:gd name="connsiteY59" fmla="*/ 71092 h 468773"/>
                <a:gd name="connsiteX60" fmla="*/ 226005 w 599160"/>
                <a:gd name="connsiteY60" fmla="*/ 71092 h 468773"/>
                <a:gd name="connsiteX61" fmla="*/ 220727 w 599160"/>
                <a:gd name="connsiteY61" fmla="*/ 68919 h 468773"/>
                <a:gd name="connsiteX62" fmla="*/ 218554 w 599160"/>
                <a:gd name="connsiteY62" fmla="*/ 63641 h 468773"/>
                <a:gd name="connsiteX63" fmla="*/ 218554 w 599160"/>
                <a:gd name="connsiteY63" fmla="*/ 59295 h 468773"/>
                <a:gd name="connsiteX64" fmla="*/ 218554 w 599160"/>
                <a:gd name="connsiteY64" fmla="*/ 56191 h 468773"/>
                <a:gd name="connsiteX65" fmla="*/ 216381 w 599160"/>
                <a:gd name="connsiteY65" fmla="*/ 54017 h 468773"/>
                <a:gd name="connsiteX66" fmla="*/ 209241 w 599160"/>
                <a:gd name="connsiteY66" fmla="*/ 49982 h 468773"/>
                <a:gd name="connsiteX67" fmla="*/ 198685 w 599160"/>
                <a:gd name="connsiteY67" fmla="*/ 56191 h 468773"/>
                <a:gd name="connsiteX68" fmla="*/ 187509 w 599160"/>
                <a:gd name="connsiteY68" fmla="*/ 63641 h 468773"/>
                <a:gd name="connsiteX69" fmla="*/ 176954 w 599160"/>
                <a:gd name="connsiteY69" fmla="*/ 72023 h 468773"/>
                <a:gd name="connsiteX70" fmla="*/ 167641 w 599160"/>
                <a:gd name="connsiteY70" fmla="*/ 81647 h 468773"/>
                <a:gd name="connsiteX71" fmla="*/ 160190 w 599160"/>
                <a:gd name="connsiteY71" fmla="*/ 85683 h 468773"/>
                <a:gd name="connsiteX72" fmla="*/ 160190 w 599160"/>
                <a:gd name="connsiteY72" fmla="*/ 98411 h 468773"/>
                <a:gd name="connsiteX73" fmla="*/ 145599 w 599160"/>
                <a:gd name="connsiteY73" fmla="*/ 103689 h 468773"/>
                <a:gd name="connsiteX74" fmla="*/ 134112 w 599160"/>
                <a:gd name="connsiteY74" fmla="*/ 114554 h 468773"/>
                <a:gd name="connsiteX75" fmla="*/ 126041 w 599160"/>
                <a:gd name="connsiteY75" fmla="*/ 129145 h 468773"/>
                <a:gd name="connsiteX76" fmla="*/ 120763 w 599160"/>
                <a:gd name="connsiteY76" fmla="*/ 143115 h 468773"/>
                <a:gd name="connsiteX77" fmla="*/ 106172 w 599160"/>
                <a:gd name="connsiteY77" fmla="*/ 146220 h 468773"/>
                <a:gd name="connsiteX78" fmla="*/ 89409 w 599160"/>
                <a:gd name="connsiteY78" fmla="*/ 150256 h 468773"/>
                <a:gd name="connsiteX79" fmla="*/ 70782 w 599160"/>
                <a:gd name="connsiteY79" fmla="*/ 153671 h 468773"/>
                <a:gd name="connsiteX80" fmla="*/ 56191 w 599160"/>
                <a:gd name="connsiteY80" fmla="*/ 155533 h 468773"/>
                <a:gd name="connsiteX81" fmla="*/ 47809 w 599160"/>
                <a:gd name="connsiteY81" fmla="*/ 155533 h 468773"/>
                <a:gd name="connsiteX82" fmla="*/ 34149 w 599160"/>
                <a:gd name="connsiteY82" fmla="*/ 161121 h 468773"/>
                <a:gd name="connsiteX83" fmla="*/ 23904 w 599160"/>
                <a:gd name="connsiteY83" fmla="*/ 170435 h 468773"/>
                <a:gd name="connsiteX84" fmla="*/ 16454 w 599160"/>
                <a:gd name="connsiteY84" fmla="*/ 180990 h 468773"/>
                <a:gd name="connsiteX85" fmla="*/ 9313 w 599160"/>
                <a:gd name="connsiteY85" fmla="*/ 192787 h 468773"/>
                <a:gd name="connsiteX86" fmla="*/ 0 w 599160"/>
                <a:gd name="connsiteY86" fmla="*/ 203342 h 468773"/>
                <a:gd name="connsiteX87" fmla="*/ 4036 w 599160"/>
                <a:gd name="connsiteY87" fmla="*/ 216070 h 468773"/>
                <a:gd name="connsiteX88" fmla="*/ 7140 w 599160"/>
                <a:gd name="connsiteY88" fmla="*/ 227557 h 468773"/>
                <a:gd name="connsiteX89" fmla="*/ 16454 w 599160"/>
                <a:gd name="connsiteY89" fmla="*/ 237180 h 468773"/>
                <a:gd name="connsiteX90" fmla="*/ 14591 w 599160"/>
                <a:gd name="connsiteY90" fmla="*/ 240285 h 468773"/>
                <a:gd name="connsiteX91" fmla="*/ 13349 w 599160"/>
                <a:gd name="connsiteY91" fmla="*/ 242458 h 468773"/>
                <a:gd name="connsiteX92" fmla="*/ 11176 w 599160"/>
                <a:gd name="connsiteY92" fmla="*/ 244631 h 468773"/>
                <a:gd name="connsiteX93" fmla="*/ 9313 w 599160"/>
                <a:gd name="connsiteY93" fmla="*/ 242458 h 468773"/>
                <a:gd name="connsiteX94" fmla="*/ 7140 w 599160"/>
                <a:gd name="connsiteY94" fmla="*/ 242458 h 468773"/>
                <a:gd name="connsiteX95" fmla="*/ 4036 w 599160"/>
                <a:gd name="connsiteY95" fmla="*/ 240285 h 468773"/>
                <a:gd name="connsiteX96" fmla="*/ 0 w 599160"/>
                <a:gd name="connsiteY96" fmla="*/ 240285 h 468773"/>
                <a:gd name="connsiteX97" fmla="*/ 4036 w 599160"/>
                <a:gd name="connsiteY97" fmla="*/ 253013 h 468773"/>
                <a:gd name="connsiteX98" fmla="*/ 9313 w 599160"/>
                <a:gd name="connsiteY98" fmla="*/ 270088 h 468773"/>
                <a:gd name="connsiteX99" fmla="*/ 18627 w 599160"/>
                <a:gd name="connsiteY99" fmla="*/ 289025 h 468773"/>
                <a:gd name="connsiteX100" fmla="*/ 25767 w 599160"/>
                <a:gd name="connsiteY100" fmla="*/ 309204 h 468773"/>
                <a:gd name="connsiteX101" fmla="*/ 33218 w 599160"/>
                <a:gd name="connsiteY101" fmla="*/ 327210 h 468773"/>
                <a:gd name="connsiteX102" fmla="*/ 34149 w 599160"/>
                <a:gd name="connsiteY102" fmla="*/ 346147 h 468773"/>
                <a:gd name="connsiteX103" fmla="*/ 33218 w 599160"/>
                <a:gd name="connsiteY103" fmla="*/ 361980 h 468773"/>
                <a:gd name="connsiteX104" fmla="*/ 23904 w 599160"/>
                <a:gd name="connsiteY104" fmla="*/ 375639 h 468773"/>
                <a:gd name="connsiteX105" fmla="*/ 27009 w 599160"/>
                <a:gd name="connsiteY105" fmla="*/ 381227 h 468773"/>
                <a:gd name="connsiteX106" fmla="*/ 33218 w 599160"/>
                <a:gd name="connsiteY106" fmla="*/ 386505 h 468773"/>
                <a:gd name="connsiteX107" fmla="*/ 36322 w 599160"/>
                <a:gd name="connsiteY107" fmla="*/ 391782 h 468773"/>
                <a:gd name="connsiteX108" fmla="*/ 40358 w 599160"/>
                <a:gd name="connsiteY108" fmla="*/ 398923 h 468773"/>
                <a:gd name="connsiteX109" fmla="*/ 54949 w 599160"/>
                <a:gd name="connsiteY109" fmla="*/ 398923 h 468773"/>
                <a:gd name="connsiteX110" fmla="*/ 67677 w 599160"/>
                <a:gd name="connsiteY110" fmla="*/ 397991 h 468773"/>
                <a:gd name="connsiteX111" fmla="*/ 77922 w 599160"/>
                <a:gd name="connsiteY111" fmla="*/ 391782 h 468773"/>
                <a:gd name="connsiteX112" fmla="*/ 91582 w 599160"/>
                <a:gd name="connsiteY112" fmla="*/ 386505 h 468773"/>
                <a:gd name="connsiteX113" fmla="*/ 103999 w 599160"/>
                <a:gd name="connsiteY113" fmla="*/ 383090 h 468773"/>
                <a:gd name="connsiteX114" fmla="*/ 121695 w 599160"/>
                <a:gd name="connsiteY114" fmla="*/ 381227 h 468773"/>
                <a:gd name="connsiteX115" fmla="*/ 138459 w 599160"/>
                <a:gd name="connsiteY115" fmla="*/ 383090 h 468773"/>
                <a:gd name="connsiteX116" fmla="*/ 156154 w 599160"/>
                <a:gd name="connsiteY116" fmla="*/ 383090 h 468773"/>
                <a:gd name="connsiteX117" fmla="*/ 163294 w 599160"/>
                <a:gd name="connsiteY117" fmla="*/ 358875 h 468773"/>
                <a:gd name="connsiteX118" fmla="*/ 176954 w 599160"/>
                <a:gd name="connsiteY118" fmla="*/ 354529 h 468773"/>
                <a:gd name="connsiteX119" fmla="*/ 194649 w 599160"/>
                <a:gd name="connsiteY119" fmla="*/ 351425 h 468773"/>
                <a:gd name="connsiteX120" fmla="*/ 214518 w 599160"/>
                <a:gd name="connsiteY120" fmla="*/ 347078 h 468773"/>
                <a:gd name="connsiteX121" fmla="*/ 234387 w 599160"/>
                <a:gd name="connsiteY121" fmla="*/ 346147 h 468773"/>
                <a:gd name="connsiteX122" fmla="*/ 255186 w 599160"/>
                <a:gd name="connsiteY122" fmla="*/ 343974 h 468773"/>
                <a:gd name="connsiteX123" fmla="*/ 269777 w 599160"/>
                <a:gd name="connsiteY123" fmla="*/ 346147 h 468773"/>
                <a:gd name="connsiteX124" fmla="*/ 280022 w 599160"/>
                <a:gd name="connsiteY124" fmla="*/ 349252 h 468773"/>
                <a:gd name="connsiteX125" fmla="*/ 296786 w 599160"/>
                <a:gd name="connsiteY125" fmla="*/ 351425 h 468773"/>
                <a:gd name="connsiteX126" fmla="*/ 309204 w 599160"/>
                <a:gd name="connsiteY126" fmla="*/ 358875 h 468773"/>
                <a:gd name="connsiteX127" fmla="*/ 318517 w 599160"/>
                <a:gd name="connsiteY127" fmla="*/ 368499 h 468773"/>
                <a:gd name="connsiteX128" fmla="*/ 325968 w 599160"/>
                <a:gd name="connsiteY128" fmla="*/ 379054 h 468773"/>
                <a:gd name="connsiteX129" fmla="*/ 331245 w 599160"/>
                <a:gd name="connsiteY129" fmla="*/ 390541 h 468773"/>
                <a:gd name="connsiteX130" fmla="*/ 345837 w 599160"/>
                <a:gd name="connsiteY130" fmla="*/ 384332 h 468773"/>
                <a:gd name="connsiteX131" fmla="*/ 355150 w 599160"/>
                <a:gd name="connsiteY131" fmla="*/ 379054 h 468773"/>
                <a:gd name="connsiteX132" fmla="*/ 363532 w 599160"/>
                <a:gd name="connsiteY132" fmla="*/ 369431 h 468773"/>
                <a:gd name="connsiteX133" fmla="*/ 363532 w 599160"/>
                <a:gd name="connsiteY133" fmla="*/ 375639 h 468773"/>
                <a:gd name="connsiteX134" fmla="*/ 367568 w 599160"/>
                <a:gd name="connsiteY134" fmla="*/ 375639 h 468773"/>
                <a:gd name="connsiteX135" fmla="*/ 363532 w 599160"/>
                <a:gd name="connsiteY135" fmla="*/ 381227 h 468773"/>
                <a:gd name="connsiteX136" fmla="*/ 358254 w 599160"/>
                <a:gd name="connsiteY136" fmla="*/ 386505 h 468773"/>
                <a:gd name="connsiteX137" fmla="*/ 350804 w 599160"/>
                <a:gd name="connsiteY137" fmla="*/ 390541 h 468773"/>
                <a:gd name="connsiteX138" fmla="*/ 350804 w 599160"/>
                <a:gd name="connsiteY138" fmla="*/ 393645 h 468773"/>
                <a:gd name="connsiteX139" fmla="*/ 356081 w 599160"/>
                <a:gd name="connsiteY139" fmla="*/ 393645 h 468773"/>
                <a:gd name="connsiteX140" fmla="*/ 356081 w 599160"/>
                <a:gd name="connsiteY140" fmla="*/ 398923 h 468773"/>
                <a:gd name="connsiteX141" fmla="*/ 358254 w 599160"/>
                <a:gd name="connsiteY141" fmla="*/ 398923 h 468773"/>
                <a:gd name="connsiteX142" fmla="*/ 360427 w 599160"/>
                <a:gd name="connsiteY142" fmla="*/ 398923 h 468773"/>
                <a:gd name="connsiteX143" fmla="*/ 362290 w 599160"/>
                <a:gd name="connsiteY143" fmla="*/ 397991 h 468773"/>
                <a:gd name="connsiteX144" fmla="*/ 362290 w 599160"/>
                <a:gd name="connsiteY144" fmla="*/ 395818 h 468773"/>
                <a:gd name="connsiteX145" fmla="*/ 363532 w 599160"/>
                <a:gd name="connsiteY145" fmla="*/ 393645 h 468773"/>
                <a:gd name="connsiteX146" fmla="*/ 369741 w 599160"/>
                <a:gd name="connsiteY146" fmla="*/ 395818 h 468773"/>
                <a:gd name="connsiteX147" fmla="*/ 370672 w 599160"/>
                <a:gd name="connsiteY147" fmla="*/ 397991 h 468773"/>
                <a:gd name="connsiteX148" fmla="*/ 372845 w 599160"/>
                <a:gd name="connsiteY148" fmla="*/ 398923 h 468773"/>
                <a:gd name="connsiteX149" fmla="*/ 372845 w 599160"/>
                <a:gd name="connsiteY149" fmla="*/ 401096 h 468773"/>
                <a:gd name="connsiteX150" fmla="*/ 372845 w 599160"/>
                <a:gd name="connsiteY150" fmla="*/ 403269 h 468773"/>
                <a:gd name="connsiteX151" fmla="*/ 370672 w 599160"/>
                <a:gd name="connsiteY151" fmla="*/ 405442 h 468773"/>
                <a:gd name="connsiteX152" fmla="*/ 370672 w 599160"/>
                <a:gd name="connsiteY152" fmla="*/ 406373 h 468773"/>
                <a:gd name="connsiteX153" fmla="*/ 372845 w 599160"/>
                <a:gd name="connsiteY153" fmla="*/ 408547 h 468773"/>
                <a:gd name="connsiteX154" fmla="*/ 376881 w 599160"/>
                <a:gd name="connsiteY154" fmla="*/ 410720 h 468773"/>
                <a:gd name="connsiteX155" fmla="*/ 379986 w 599160"/>
                <a:gd name="connsiteY155" fmla="*/ 413824 h 468773"/>
                <a:gd name="connsiteX156" fmla="*/ 385263 w 599160"/>
                <a:gd name="connsiteY156" fmla="*/ 415997 h 468773"/>
                <a:gd name="connsiteX157" fmla="*/ 391472 w 599160"/>
                <a:gd name="connsiteY157" fmla="*/ 418170 h 468773"/>
                <a:gd name="connsiteX158" fmla="*/ 396750 w 599160"/>
                <a:gd name="connsiteY158" fmla="*/ 419102 h 468773"/>
                <a:gd name="connsiteX159" fmla="*/ 403890 w 599160"/>
                <a:gd name="connsiteY159" fmla="*/ 456355 h 468773"/>
                <a:gd name="connsiteX160" fmla="*/ 420654 w 599160"/>
                <a:gd name="connsiteY160" fmla="*/ 458218 h 468773"/>
                <a:gd name="connsiteX161" fmla="*/ 434314 w 599160"/>
                <a:gd name="connsiteY161" fmla="*/ 460391 h 468773"/>
                <a:gd name="connsiteX162" fmla="*/ 447663 w 599160"/>
                <a:gd name="connsiteY162" fmla="*/ 462564 h 468773"/>
                <a:gd name="connsiteX163" fmla="*/ 458218 w 599160"/>
                <a:gd name="connsiteY163" fmla="*/ 458218 h 468773"/>
                <a:gd name="connsiteX164" fmla="*/ 467531 w 599160"/>
                <a:gd name="connsiteY164" fmla="*/ 451078 h 468773"/>
                <a:gd name="connsiteX165" fmla="*/ 479949 w 599160"/>
                <a:gd name="connsiteY165" fmla="*/ 462564 h 468773"/>
                <a:gd name="connsiteX166" fmla="*/ 491436 w 599160"/>
                <a:gd name="connsiteY166" fmla="*/ 470946 h 468773"/>
                <a:gd name="connsiteX167" fmla="*/ 499818 w 599160"/>
                <a:gd name="connsiteY167" fmla="*/ 467842 h 468773"/>
                <a:gd name="connsiteX168" fmla="*/ 513477 w 599160"/>
                <a:gd name="connsiteY168" fmla="*/ 462564 h 468773"/>
                <a:gd name="connsiteX169" fmla="*/ 525895 w 599160"/>
                <a:gd name="connsiteY169" fmla="*/ 456355 h 468773"/>
                <a:gd name="connsiteX170" fmla="*/ 536450 w 599160"/>
                <a:gd name="connsiteY170" fmla="*/ 451078 h 468773"/>
                <a:gd name="connsiteX171" fmla="*/ 545764 w 599160"/>
                <a:gd name="connsiteY171" fmla="*/ 441454 h 468773"/>
                <a:gd name="connsiteX172" fmla="*/ 551041 w 599160"/>
                <a:gd name="connsiteY172" fmla="*/ 428726 h 468773"/>
                <a:gd name="connsiteX173" fmla="*/ 555077 w 599160"/>
                <a:gd name="connsiteY173" fmla="*/ 412893 h 468773"/>
                <a:gd name="connsiteX174" fmla="*/ 560355 w 599160"/>
                <a:gd name="connsiteY174" fmla="*/ 397991 h 468773"/>
                <a:gd name="connsiteX175" fmla="*/ 563459 w 599160"/>
                <a:gd name="connsiteY175" fmla="*/ 383090 h 468773"/>
                <a:gd name="connsiteX176" fmla="*/ 574945 w 599160"/>
                <a:gd name="connsiteY176" fmla="*/ 358875 h 468773"/>
                <a:gd name="connsiteX177" fmla="*/ 584259 w 599160"/>
                <a:gd name="connsiteY177" fmla="*/ 336523 h 468773"/>
                <a:gd name="connsiteX178" fmla="*/ 592641 w 599160"/>
                <a:gd name="connsiteY178" fmla="*/ 316655 h 468773"/>
                <a:gd name="connsiteX179" fmla="*/ 598850 w 599160"/>
                <a:gd name="connsiteY179" fmla="*/ 294303 h 468773"/>
                <a:gd name="connsiteX180" fmla="*/ 599781 w 599160"/>
                <a:gd name="connsiteY180" fmla="*/ 271950 h 468773"/>
                <a:gd name="connsiteX181" fmla="*/ 596677 w 599160"/>
                <a:gd name="connsiteY181" fmla="*/ 244631 h 46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599160" h="468773">
                  <a:moveTo>
                    <a:pt x="587363" y="227557"/>
                  </a:moveTo>
                  <a:lnTo>
                    <a:pt x="578050" y="214828"/>
                  </a:lnTo>
                  <a:lnTo>
                    <a:pt x="567495" y="202100"/>
                  </a:lnTo>
                  <a:lnTo>
                    <a:pt x="560355" y="183163"/>
                  </a:lnTo>
                  <a:lnTo>
                    <a:pt x="540486" y="183163"/>
                  </a:lnTo>
                  <a:lnTo>
                    <a:pt x="536450" y="165157"/>
                  </a:lnTo>
                  <a:lnTo>
                    <a:pt x="526826" y="151498"/>
                  </a:lnTo>
                  <a:lnTo>
                    <a:pt x="523722" y="146220"/>
                  </a:lnTo>
                  <a:lnTo>
                    <a:pt x="520617" y="143115"/>
                  </a:lnTo>
                  <a:lnTo>
                    <a:pt x="514408" y="140942"/>
                  </a:lnTo>
                  <a:lnTo>
                    <a:pt x="509131" y="138769"/>
                  </a:lnTo>
                  <a:lnTo>
                    <a:pt x="499818" y="138769"/>
                  </a:lnTo>
                  <a:lnTo>
                    <a:pt x="496713" y="129145"/>
                  </a:lnTo>
                  <a:lnTo>
                    <a:pt x="492677" y="116417"/>
                  </a:lnTo>
                  <a:lnTo>
                    <a:pt x="487400" y="98411"/>
                  </a:lnTo>
                  <a:lnTo>
                    <a:pt x="484295" y="83820"/>
                  </a:lnTo>
                  <a:lnTo>
                    <a:pt x="479949" y="71092"/>
                  </a:lnTo>
                  <a:lnTo>
                    <a:pt x="479949" y="64573"/>
                  </a:lnTo>
                  <a:lnTo>
                    <a:pt x="476845" y="63641"/>
                  </a:lnTo>
                  <a:lnTo>
                    <a:pt x="472809" y="63641"/>
                  </a:lnTo>
                  <a:lnTo>
                    <a:pt x="467531" y="61468"/>
                  </a:lnTo>
                  <a:lnTo>
                    <a:pt x="463496" y="61468"/>
                  </a:lnTo>
                  <a:lnTo>
                    <a:pt x="458218" y="59295"/>
                  </a:lnTo>
                  <a:lnTo>
                    <a:pt x="456045" y="57122"/>
                  </a:lnTo>
                  <a:lnTo>
                    <a:pt x="452940" y="49982"/>
                  </a:lnTo>
                  <a:lnTo>
                    <a:pt x="448905" y="37253"/>
                  </a:lnTo>
                  <a:lnTo>
                    <a:pt x="443627" y="22352"/>
                  </a:lnTo>
                  <a:lnTo>
                    <a:pt x="441454" y="9624"/>
                  </a:lnTo>
                  <a:lnTo>
                    <a:pt x="440523" y="0"/>
                  </a:lnTo>
                  <a:lnTo>
                    <a:pt x="436487" y="0"/>
                  </a:lnTo>
                  <a:lnTo>
                    <a:pt x="431209" y="19247"/>
                  </a:lnTo>
                  <a:lnTo>
                    <a:pt x="426863" y="42531"/>
                  </a:lnTo>
                  <a:lnTo>
                    <a:pt x="425931" y="66746"/>
                  </a:lnTo>
                  <a:lnTo>
                    <a:pt x="420654" y="91271"/>
                  </a:lnTo>
                  <a:lnTo>
                    <a:pt x="411341" y="105862"/>
                  </a:lnTo>
                  <a:lnTo>
                    <a:pt x="398923" y="105862"/>
                  </a:lnTo>
                  <a:lnTo>
                    <a:pt x="382159" y="100584"/>
                  </a:lnTo>
                  <a:lnTo>
                    <a:pt x="365395" y="91271"/>
                  </a:lnTo>
                  <a:lnTo>
                    <a:pt x="348941" y="81647"/>
                  </a:lnTo>
                  <a:lnTo>
                    <a:pt x="336213" y="74196"/>
                  </a:lnTo>
                  <a:lnTo>
                    <a:pt x="343663" y="49982"/>
                  </a:lnTo>
                  <a:lnTo>
                    <a:pt x="356081" y="33838"/>
                  </a:lnTo>
                  <a:lnTo>
                    <a:pt x="356081" y="24525"/>
                  </a:lnTo>
                  <a:lnTo>
                    <a:pt x="338386" y="26698"/>
                  </a:lnTo>
                  <a:lnTo>
                    <a:pt x="321622" y="26698"/>
                  </a:lnTo>
                  <a:lnTo>
                    <a:pt x="306099" y="24525"/>
                  </a:lnTo>
                  <a:lnTo>
                    <a:pt x="291509" y="17075"/>
                  </a:lnTo>
                  <a:lnTo>
                    <a:pt x="276917" y="17075"/>
                  </a:lnTo>
                  <a:lnTo>
                    <a:pt x="277849" y="19247"/>
                  </a:lnTo>
                  <a:lnTo>
                    <a:pt x="280022" y="20179"/>
                  </a:lnTo>
                  <a:lnTo>
                    <a:pt x="280022" y="22352"/>
                  </a:lnTo>
                  <a:lnTo>
                    <a:pt x="284368" y="24525"/>
                  </a:lnTo>
                  <a:lnTo>
                    <a:pt x="274745" y="33838"/>
                  </a:lnTo>
                  <a:lnTo>
                    <a:pt x="265431" y="37253"/>
                  </a:lnTo>
                  <a:lnTo>
                    <a:pt x="256118" y="42531"/>
                  </a:lnTo>
                  <a:lnTo>
                    <a:pt x="248977" y="48740"/>
                  </a:lnTo>
                  <a:lnTo>
                    <a:pt x="243700" y="57122"/>
                  </a:lnTo>
                  <a:lnTo>
                    <a:pt x="240595" y="74196"/>
                  </a:lnTo>
                  <a:lnTo>
                    <a:pt x="234387" y="72023"/>
                  </a:lnTo>
                  <a:lnTo>
                    <a:pt x="230972" y="71092"/>
                  </a:lnTo>
                  <a:lnTo>
                    <a:pt x="226005" y="71092"/>
                  </a:lnTo>
                  <a:lnTo>
                    <a:pt x="220727" y="68919"/>
                  </a:lnTo>
                  <a:lnTo>
                    <a:pt x="218554" y="63641"/>
                  </a:lnTo>
                  <a:lnTo>
                    <a:pt x="218554" y="59295"/>
                  </a:lnTo>
                  <a:lnTo>
                    <a:pt x="218554" y="56191"/>
                  </a:lnTo>
                  <a:lnTo>
                    <a:pt x="216381" y="54017"/>
                  </a:lnTo>
                  <a:lnTo>
                    <a:pt x="209241" y="49982"/>
                  </a:lnTo>
                  <a:lnTo>
                    <a:pt x="198685" y="56191"/>
                  </a:lnTo>
                  <a:lnTo>
                    <a:pt x="187509" y="63641"/>
                  </a:lnTo>
                  <a:lnTo>
                    <a:pt x="176954" y="72023"/>
                  </a:lnTo>
                  <a:lnTo>
                    <a:pt x="167641" y="81647"/>
                  </a:lnTo>
                  <a:lnTo>
                    <a:pt x="160190" y="85683"/>
                  </a:lnTo>
                  <a:lnTo>
                    <a:pt x="160190" y="98411"/>
                  </a:lnTo>
                  <a:lnTo>
                    <a:pt x="145599" y="103689"/>
                  </a:lnTo>
                  <a:lnTo>
                    <a:pt x="134112" y="114554"/>
                  </a:lnTo>
                  <a:lnTo>
                    <a:pt x="126041" y="129145"/>
                  </a:lnTo>
                  <a:lnTo>
                    <a:pt x="120763" y="143115"/>
                  </a:lnTo>
                  <a:lnTo>
                    <a:pt x="106172" y="146220"/>
                  </a:lnTo>
                  <a:lnTo>
                    <a:pt x="89409" y="150256"/>
                  </a:lnTo>
                  <a:lnTo>
                    <a:pt x="70782" y="153671"/>
                  </a:lnTo>
                  <a:lnTo>
                    <a:pt x="56191" y="155533"/>
                  </a:lnTo>
                  <a:lnTo>
                    <a:pt x="47809" y="155533"/>
                  </a:lnTo>
                  <a:lnTo>
                    <a:pt x="34149" y="161121"/>
                  </a:lnTo>
                  <a:lnTo>
                    <a:pt x="23904" y="170435"/>
                  </a:lnTo>
                  <a:lnTo>
                    <a:pt x="16454" y="180990"/>
                  </a:lnTo>
                  <a:lnTo>
                    <a:pt x="9313" y="192787"/>
                  </a:lnTo>
                  <a:lnTo>
                    <a:pt x="0" y="203342"/>
                  </a:lnTo>
                  <a:lnTo>
                    <a:pt x="4036" y="216070"/>
                  </a:lnTo>
                  <a:lnTo>
                    <a:pt x="7140" y="227557"/>
                  </a:lnTo>
                  <a:lnTo>
                    <a:pt x="16454" y="237180"/>
                  </a:lnTo>
                  <a:lnTo>
                    <a:pt x="14591" y="240285"/>
                  </a:lnTo>
                  <a:lnTo>
                    <a:pt x="13349" y="242458"/>
                  </a:lnTo>
                  <a:lnTo>
                    <a:pt x="11176" y="244631"/>
                  </a:lnTo>
                  <a:lnTo>
                    <a:pt x="9313" y="242458"/>
                  </a:lnTo>
                  <a:lnTo>
                    <a:pt x="7140" y="242458"/>
                  </a:lnTo>
                  <a:lnTo>
                    <a:pt x="4036" y="240285"/>
                  </a:lnTo>
                  <a:lnTo>
                    <a:pt x="0" y="240285"/>
                  </a:lnTo>
                  <a:lnTo>
                    <a:pt x="4036" y="253013"/>
                  </a:lnTo>
                  <a:lnTo>
                    <a:pt x="9313" y="270088"/>
                  </a:lnTo>
                  <a:lnTo>
                    <a:pt x="18627" y="289025"/>
                  </a:lnTo>
                  <a:lnTo>
                    <a:pt x="25767" y="309204"/>
                  </a:lnTo>
                  <a:lnTo>
                    <a:pt x="33218" y="327210"/>
                  </a:lnTo>
                  <a:lnTo>
                    <a:pt x="34149" y="346147"/>
                  </a:lnTo>
                  <a:lnTo>
                    <a:pt x="33218" y="361980"/>
                  </a:lnTo>
                  <a:lnTo>
                    <a:pt x="23904" y="375639"/>
                  </a:lnTo>
                  <a:lnTo>
                    <a:pt x="27009" y="381227"/>
                  </a:lnTo>
                  <a:lnTo>
                    <a:pt x="33218" y="386505"/>
                  </a:lnTo>
                  <a:lnTo>
                    <a:pt x="36322" y="391782"/>
                  </a:lnTo>
                  <a:lnTo>
                    <a:pt x="40358" y="398923"/>
                  </a:lnTo>
                  <a:lnTo>
                    <a:pt x="54949" y="398923"/>
                  </a:lnTo>
                  <a:lnTo>
                    <a:pt x="67677" y="397991"/>
                  </a:lnTo>
                  <a:lnTo>
                    <a:pt x="77922" y="391782"/>
                  </a:lnTo>
                  <a:lnTo>
                    <a:pt x="91582" y="386505"/>
                  </a:lnTo>
                  <a:lnTo>
                    <a:pt x="103999" y="383090"/>
                  </a:lnTo>
                  <a:lnTo>
                    <a:pt x="121695" y="381227"/>
                  </a:lnTo>
                  <a:lnTo>
                    <a:pt x="138459" y="383090"/>
                  </a:lnTo>
                  <a:lnTo>
                    <a:pt x="156154" y="383090"/>
                  </a:lnTo>
                  <a:lnTo>
                    <a:pt x="163294" y="358875"/>
                  </a:lnTo>
                  <a:lnTo>
                    <a:pt x="176954" y="354529"/>
                  </a:lnTo>
                  <a:lnTo>
                    <a:pt x="194649" y="351425"/>
                  </a:lnTo>
                  <a:lnTo>
                    <a:pt x="214518" y="347078"/>
                  </a:lnTo>
                  <a:lnTo>
                    <a:pt x="234387" y="346147"/>
                  </a:lnTo>
                  <a:lnTo>
                    <a:pt x="255186" y="343974"/>
                  </a:lnTo>
                  <a:lnTo>
                    <a:pt x="269777" y="346147"/>
                  </a:lnTo>
                  <a:lnTo>
                    <a:pt x="280022" y="349252"/>
                  </a:lnTo>
                  <a:lnTo>
                    <a:pt x="296786" y="351425"/>
                  </a:lnTo>
                  <a:lnTo>
                    <a:pt x="309204" y="358875"/>
                  </a:lnTo>
                  <a:lnTo>
                    <a:pt x="318517" y="368499"/>
                  </a:lnTo>
                  <a:lnTo>
                    <a:pt x="325968" y="379054"/>
                  </a:lnTo>
                  <a:lnTo>
                    <a:pt x="331245" y="390541"/>
                  </a:lnTo>
                  <a:lnTo>
                    <a:pt x="345837" y="384332"/>
                  </a:lnTo>
                  <a:lnTo>
                    <a:pt x="355150" y="379054"/>
                  </a:lnTo>
                  <a:lnTo>
                    <a:pt x="363532" y="369431"/>
                  </a:lnTo>
                  <a:lnTo>
                    <a:pt x="363532" y="375639"/>
                  </a:lnTo>
                  <a:lnTo>
                    <a:pt x="367568" y="375639"/>
                  </a:lnTo>
                  <a:lnTo>
                    <a:pt x="363532" y="381227"/>
                  </a:lnTo>
                  <a:lnTo>
                    <a:pt x="358254" y="386505"/>
                  </a:lnTo>
                  <a:lnTo>
                    <a:pt x="350804" y="390541"/>
                  </a:lnTo>
                  <a:lnTo>
                    <a:pt x="350804" y="393645"/>
                  </a:lnTo>
                  <a:lnTo>
                    <a:pt x="356081" y="393645"/>
                  </a:lnTo>
                  <a:lnTo>
                    <a:pt x="356081" y="398923"/>
                  </a:lnTo>
                  <a:lnTo>
                    <a:pt x="358254" y="398923"/>
                  </a:lnTo>
                  <a:lnTo>
                    <a:pt x="360427" y="398923"/>
                  </a:lnTo>
                  <a:lnTo>
                    <a:pt x="362290" y="397991"/>
                  </a:lnTo>
                  <a:lnTo>
                    <a:pt x="362290" y="395818"/>
                  </a:lnTo>
                  <a:lnTo>
                    <a:pt x="363532" y="393645"/>
                  </a:lnTo>
                  <a:lnTo>
                    <a:pt x="369741" y="395818"/>
                  </a:lnTo>
                  <a:lnTo>
                    <a:pt x="370672" y="397991"/>
                  </a:lnTo>
                  <a:lnTo>
                    <a:pt x="372845" y="398923"/>
                  </a:lnTo>
                  <a:lnTo>
                    <a:pt x="372845" y="401096"/>
                  </a:lnTo>
                  <a:lnTo>
                    <a:pt x="372845" y="403269"/>
                  </a:lnTo>
                  <a:lnTo>
                    <a:pt x="370672" y="405442"/>
                  </a:lnTo>
                  <a:lnTo>
                    <a:pt x="370672" y="406373"/>
                  </a:lnTo>
                  <a:lnTo>
                    <a:pt x="372845" y="408547"/>
                  </a:lnTo>
                  <a:lnTo>
                    <a:pt x="376881" y="410720"/>
                  </a:lnTo>
                  <a:lnTo>
                    <a:pt x="379986" y="413824"/>
                  </a:lnTo>
                  <a:lnTo>
                    <a:pt x="385263" y="415997"/>
                  </a:lnTo>
                  <a:lnTo>
                    <a:pt x="391472" y="418170"/>
                  </a:lnTo>
                  <a:lnTo>
                    <a:pt x="396750" y="419102"/>
                  </a:lnTo>
                  <a:lnTo>
                    <a:pt x="403890" y="456355"/>
                  </a:lnTo>
                  <a:lnTo>
                    <a:pt x="420654" y="458218"/>
                  </a:lnTo>
                  <a:lnTo>
                    <a:pt x="434314" y="460391"/>
                  </a:lnTo>
                  <a:lnTo>
                    <a:pt x="447663" y="462564"/>
                  </a:lnTo>
                  <a:lnTo>
                    <a:pt x="458218" y="458218"/>
                  </a:lnTo>
                  <a:lnTo>
                    <a:pt x="467531" y="451078"/>
                  </a:lnTo>
                  <a:lnTo>
                    <a:pt x="479949" y="462564"/>
                  </a:lnTo>
                  <a:lnTo>
                    <a:pt x="491436" y="470946"/>
                  </a:lnTo>
                  <a:lnTo>
                    <a:pt x="499818" y="467842"/>
                  </a:lnTo>
                  <a:lnTo>
                    <a:pt x="513477" y="462564"/>
                  </a:lnTo>
                  <a:lnTo>
                    <a:pt x="525895" y="456355"/>
                  </a:lnTo>
                  <a:lnTo>
                    <a:pt x="536450" y="451078"/>
                  </a:lnTo>
                  <a:lnTo>
                    <a:pt x="545764" y="441454"/>
                  </a:lnTo>
                  <a:lnTo>
                    <a:pt x="551041" y="428726"/>
                  </a:lnTo>
                  <a:lnTo>
                    <a:pt x="555077" y="412893"/>
                  </a:lnTo>
                  <a:lnTo>
                    <a:pt x="560355" y="397991"/>
                  </a:lnTo>
                  <a:lnTo>
                    <a:pt x="563459" y="383090"/>
                  </a:lnTo>
                  <a:lnTo>
                    <a:pt x="574945" y="358875"/>
                  </a:lnTo>
                  <a:lnTo>
                    <a:pt x="584259" y="336523"/>
                  </a:lnTo>
                  <a:lnTo>
                    <a:pt x="592641" y="316655"/>
                  </a:lnTo>
                  <a:lnTo>
                    <a:pt x="598850" y="294303"/>
                  </a:lnTo>
                  <a:lnTo>
                    <a:pt x="599781" y="271950"/>
                  </a:lnTo>
                  <a:lnTo>
                    <a:pt x="596677" y="2446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0" name="Freeform: Shape 369">
              <a:extLst>
                <a:ext uri="{FF2B5EF4-FFF2-40B4-BE49-F238E27FC236}">
                  <a16:creationId xmlns:a16="http://schemas.microsoft.com/office/drawing/2014/main" id="{594E7A16-0ADC-472B-ABFA-F7086C94DE8B}"/>
                </a:ext>
              </a:extLst>
            </p:cNvPr>
            <p:cNvSpPr/>
            <p:nvPr/>
          </p:nvSpPr>
          <p:spPr>
            <a:xfrm>
              <a:off x="7376444" y="5893661"/>
              <a:ext cx="15522" cy="9313"/>
            </a:xfrm>
            <a:custGeom>
              <a:avLst/>
              <a:gdLst>
                <a:gd name="connsiteX0" fmla="*/ 9313 w 15522"/>
                <a:gd name="connsiteY0" fmla="*/ 5278 h 9313"/>
                <a:gd name="connsiteX1" fmla="*/ 9313 w 15522"/>
                <a:gd name="connsiteY1" fmla="*/ 3104 h 9313"/>
                <a:gd name="connsiteX2" fmla="*/ 7140 w 15522"/>
                <a:gd name="connsiteY2" fmla="*/ 2173 h 9313"/>
                <a:gd name="connsiteX3" fmla="*/ 4967 w 15522"/>
                <a:gd name="connsiteY3" fmla="*/ 2173 h 9313"/>
                <a:gd name="connsiteX4" fmla="*/ 3104 w 15522"/>
                <a:gd name="connsiteY4" fmla="*/ 0 h 9313"/>
                <a:gd name="connsiteX5" fmla="*/ 0 w 15522"/>
                <a:gd name="connsiteY5" fmla="*/ 0 h 9313"/>
                <a:gd name="connsiteX6" fmla="*/ 3104 w 15522"/>
                <a:gd name="connsiteY6" fmla="*/ 3104 h 9313"/>
                <a:gd name="connsiteX7" fmla="*/ 4967 w 15522"/>
                <a:gd name="connsiteY7" fmla="*/ 5278 h 9313"/>
                <a:gd name="connsiteX8" fmla="*/ 7140 w 15522"/>
                <a:gd name="connsiteY8" fmla="*/ 7451 h 9313"/>
                <a:gd name="connsiteX9" fmla="*/ 10245 w 15522"/>
                <a:gd name="connsiteY9" fmla="*/ 9624 h 9313"/>
                <a:gd name="connsiteX10" fmla="*/ 16454 w 15522"/>
                <a:gd name="connsiteY10" fmla="*/ 10555 h 9313"/>
                <a:gd name="connsiteX11" fmla="*/ 16454 w 15522"/>
                <a:gd name="connsiteY11" fmla="*/ 7451 h 9313"/>
                <a:gd name="connsiteX12" fmla="*/ 12418 w 15522"/>
                <a:gd name="connsiteY12" fmla="*/ 7451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22" h="9313">
                  <a:moveTo>
                    <a:pt x="9313" y="5278"/>
                  </a:moveTo>
                  <a:lnTo>
                    <a:pt x="9313" y="3104"/>
                  </a:lnTo>
                  <a:lnTo>
                    <a:pt x="7140" y="2173"/>
                  </a:lnTo>
                  <a:lnTo>
                    <a:pt x="496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3104" y="3104"/>
                  </a:lnTo>
                  <a:lnTo>
                    <a:pt x="4967" y="5278"/>
                  </a:lnTo>
                  <a:lnTo>
                    <a:pt x="7140" y="7451"/>
                  </a:lnTo>
                  <a:lnTo>
                    <a:pt x="10245" y="9624"/>
                  </a:lnTo>
                  <a:lnTo>
                    <a:pt x="16454" y="10555"/>
                  </a:lnTo>
                  <a:lnTo>
                    <a:pt x="16454" y="7451"/>
                  </a:lnTo>
                  <a:lnTo>
                    <a:pt x="12418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1" name="Freeform: Shape 370">
              <a:extLst>
                <a:ext uri="{FF2B5EF4-FFF2-40B4-BE49-F238E27FC236}">
                  <a16:creationId xmlns:a16="http://schemas.microsoft.com/office/drawing/2014/main" id="{5996B659-3A5E-497C-8F90-97229AFE00A1}"/>
                </a:ext>
              </a:extLst>
            </p:cNvPr>
            <p:cNvSpPr/>
            <p:nvPr/>
          </p:nvSpPr>
          <p:spPr>
            <a:xfrm>
              <a:off x="2900127" y="5457796"/>
              <a:ext cx="55880" cy="37253"/>
            </a:xfrm>
            <a:custGeom>
              <a:avLst/>
              <a:gdLst>
                <a:gd name="connsiteX0" fmla="*/ 29182 w 55880"/>
                <a:gd name="connsiteY0" fmla="*/ 5278 h 37253"/>
                <a:gd name="connsiteX1" fmla="*/ 12418 w 55880"/>
                <a:gd name="connsiteY1" fmla="*/ 0 h 37253"/>
                <a:gd name="connsiteX2" fmla="*/ 10245 w 55880"/>
                <a:gd name="connsiteY2" fmla="*/ 1863 h 37253"/>
                <a:gd name="connsiteX3" fmla="*/ 8072 w 55880"/>
                <a:gd name="connsiteY3" fmla="*/ 1863 h 37253"/>
                <a:gd name="connsiteX4" fmla="*/ 8072 w 55880"/>
                <a:gd name="connsiteY4" fmla="*/ 3104 h 37253"/>
                <a:gd name="connsiteX5" fmla="*/ 7140 w 55880"/>
                <a:gd name="connsiteY5" fmla="*/ 3104 h 37253"/>
                <a:gd name="connsiteX6" fmla="*/ 3104 w 55880"/>
                <a:gd name="connsiteY6" fmla="*/ 5278 h 37253"/>
                <a:gd name="connsiteX7" fmla="*/ 3104 w 55880"/>
                <a:gd name="connsiteY7" fmla="*/ 18006 h 37253"/>
                <a:gd name="connsiteX8" fmla="*/ 3104 w 55880"/>
                <a:gd name="connsiteY8" fmla="*/ 27319 h 37253"/>
                <a:gd name="connsiteX9" fmla="*/ 0 w 55880"/>
                <a:gd name="connsiteY9" fmla="*/ 36943 h 37253"/>
                <a:gd name="connsiteX10" fmla="*/ 3104 w 55880"/>
                <a:gd name="connsiteY10" fmla="*/ 36943 h 37253"/>
                <a:gd name="connsiteX11" fmla="*/ 3104 w 55880"/>
                <a:gd name="connsiteY11" fmla="*/ 40047 h 37253"/>
                <a:gd name="connsiteX12" fmla="*/ 15522 w 55880"/>
                <a:gd name="connsiteY12" fmla="*/ 36943 h 37253"/>
                <a:gd name="connsiteX13" fmla="*/ 27009 w 55880"/>
                <a:gd name="connsiteY13" fmla="*/ 34770 h 37253"/>
                <a:gd name="connsiteX14" fmla="*/ 39427 w 55880"/>
                <a:gd name="connsiteY14" fmla="*/ 32597 h 37253"/>
                <a:gd name="connsiteX15" fmla="*/ 51844 w 55880"/>
                <a:gd name="connsiteY15" fmla="*/ 24215 h 37253"/>
                <a:gd name="connsiteX16" fmla="*/ 56191 w 55880"/>
                <a:gd name="connsiteY16" fmla="*/ 24215 h 37253"/>
                <a:gd name="connsiteX17" fmla="*/ 56191 w 55880"/>
                <a:gd name="connsiteY17" fmla="*/ 19868 h 37253"/>
                <a:gd name="connsiteX18" fmla="*/ 41600 w 55880"/>
                <a:gd name="connsiteY18" fmla="*/ 12418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80" h="37253">
                  <a:moveTo>
                    <a:pt x="29182" y="5278"/>
                  </a:moveTo>
                  <a:lnTo>
                    <a:pt x="12418" y="0"/>
                  </a:lnTo>
                  <a:lnTo>
                    <a:pt x="10245" y="1863"/>
                  </a:lnTo>
                  <a:lnTo>
                    <a:pt x="8072" y="1863"/>
                  </a:lnTo>
                  <a:lnTo>
                    <a:pt x="8072" y="3104"/>
                  </a:lnTo>
                  <a:lnTo>
                    <a:pt x="7140" y="3104"/>
                  </a:lnTo>
                  <a:lnTo>
                    <a:pt x="3104" y="5278"/>
                  </a:lnTo>
                  <a:lnTo>
                    <a:pt x="3104" y="18006"/>
                  </a:lnTo>
                  <a:lnTo>
                    <a:pt x="3104" y="27319"/>
                  </a:lnTo>
                  <a:lnTo>
                    <a:pt x="0" y="36943"/>
                  </a:lnTo>
                  <a:lnTo>
                    <a:pt x="3104" y="36943"/>
                  </a:lnTo>
                  <a:lnTo>
                    <a:pt x="3104" y="40047"/>
                  </a:lnTo>
                  <a:lnTo>
                    <a:pt x="15522" y="36943"/>
                  </a:lnTo>
                  <a:lnTo>
                    <a:pt x="27009" y="34770"/>
                  </a:lnTo>
                  <a:lnTo>
                    <a:pt x="39427" y="32597"/>
                  </a:lnTo>
                  <a:lnTo>
                    <a:pt x="51844" y="24215"/>
                  </a:lnTo>
                  <a:lnTo>
                    <a:pt x="56191" y="24215"/>
                  </a:lnTo>
                  <a:lnTo>
                    <a:pt x="56191" y="19868"/>
                  </a:lnTo>
                  <a:lnTo>
                    <a:pt x="41600" y="1241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2" name="Freeform: Shape 371">
              <a:extLst>
                <a:ext uri="{FF2B5EF4-FFF2-40B4-BE49-F238E27FC236}">
                  <a16:creationId xmlns:a16="http://schemas.microsoft.com/office/drawing/2014/main" id="{1E74EA7F-4023-4134-B11B-DFBD5282D9EF}"/>
                </a:ext>
              </a:extLst>
            </p:cNvPr>
            <p:cNvSpPr/>
            <p:nvPr/>
          </p:nvSpPr>
          <p:spPr>
            <a:xfrm>
              <a:off x="6488880" y="5710498"/>
              <a:ext cx="301132" cy="207999"/>
            </a:xfrm>
            <a:custGeom>
              <a:avLst/>
              <a:gdLst>
                <a:gd name="connsiteX0" fmla="*/ 284368 w 301132"/>
                <a:gd name="connsiteY0" fmla="*/ 210793 h 207998"/>
                <a:gd name="connsiteX1" fmla="*/ 294613 w 301132"/>
                <a:gd name="connsiteY1" fmla="*/ 207378 h 207998"/>
                <a:gd name="connsiteX2" fmla="*/ 297718 w 301132"/>
                <a:gd name="connsiteY2" fmla="*/ 205515 h 207998"/>
                <a:gd name="connsiteX3" fmla="*/ 299891 w 301132"/>
                <a:gd name="connsiteY3" fmla="*/ 205515 h 207998"/>
                <a:gd name="connsiteX4" fmla="*/ 302064 w 301132"/>
                <a:gd name="connsiteY4" fmla="*/ 203342 h 207998"/>
                <a:gd name="connsiteX5" fmla="*/ 303926 w 301132"/>
                <a:gd name="connsiteY5" fmla="*/ 203342 h 207998"/>
                <a:gd name="connsiteX6" fmla="*/ 287473 w 301132"/>
                <a:gd name="connsiteY6" fmla="*/ 195891 h 207998"/>
                <a:gd name="connsiteX7" fmla="*/ 269777 w 301132"/>
                <a:gd name="connsiteY7" fmla="*/ 186267 h 207998"/>
                <a:gd name="connsiteX8" fmla="*/ 250840 w 301132"/>
                <a:gd name="connsiteY8" fmla="*/ 178817 h 207998"/>
                <a:gd name="connsiteX9" fmla="*/ 234387 w 301132"/>
                <a:gd name="connsiteY9" fmla="*/ 173539 h 207998"/>
                <a:gd name="connsiteX10" fmla="*/ 226936 w 301132"/>
                <a:gd name="connsiteY10" fmla="*/ 175712 h 207998"/>
                <a:gd name="connsiteX11" fmla="*/ 219796 w 301132"/>
                <a:gd name="connsiteY11" fmla="*/ 178817 h 207998"/>
                <a:gd name="connsiteX12" fmla="*/ 211413 w 301132"/>
                <a:gd name="connsiteY12" fmla="*/ 183163 h 207998"/>
                <a:gd name="connsiteX13" fmla="*/ 199927 w 301132"/>
                <a:gd name="connsiteY13" fmla="*/ 183163 h 207998"/>
                <a:gd name="connsiteX14" fmla="*/ 190614 w 301132"/>
                <a:gd name="connsiteY14" fmla="*/ 177886 h 207998"/>
                <a:gd name="connsiteX15" fmla="*/ 184094 w 301132"/>
                <a:gd name="connsiteY15" fmla="*/ 171366 h 207998"/>
                <a:gd name="connsiteX16" fmla="*/ 174781 w 301132"/>
                <a:gd name="connsiteY16" fmla="*/ 168262 h 207998"/>
                <a:gd name="connsiteX17" fmla="*/ 160190 w 301132"/>
                <a:gd name="connsiteY17" fmla="*/ 166089 h 207998"/>
                <a:gd name="connsiteX18" fmla="*/ 160190 w 301132"/>
                <a:gd name="connsiteY18" fmla="*/ 144047 h 207998"/>
                <a:gd name="connsiteX19" fmla="*/ 163294 w 301132"/>
                <a:gd name="connsiteY19" fmla="*/ 126041 h 207998"/>
                <a:gd name="connsiteX20" fmla="*/ 145599 w 301132"/>
                <a:gd name="connsiteY20" fmla="*/ 111140 h 207998"/>
                <a:gd name="connsiteX21" fmla="*/ 133181 w 301132"/>
                <a:gd name="connsiteY21" fmla="*/ 92202 h 207998"/>
                <a:gd name="connsiteX22" fmla="*/ 121695 w 301132"/>
                <a:gd name="connsiteY22" fmla="*/ 76370 h 207998"/>
                <a:gd name="connsiteX23" fmla="*/ 109277 w 301132"/>
                <a:gd name="connsiteY23" fmla="*/ 61468 h 207998"/>
                <a:gd name="connsiteX24" fmla="*/ 101826 w 301132"/>
                <a:gd name="connsiteY24" fmla="*/ 54018 h 207998"/>
                <a:gd name="connsiteX25" fmla="*/ 99964 w 301132"/>
                <a:gd name="connsiteY25" fmla="*/ 54018 h 207998"/>
                <a:gd name="connsiteX26" fmla="*/ 99964 w 301132"/>
                <a:gd name="connsiteY26" fmla="*/ 51844 h 207998"/>
                <a:gd name="connsiteX27" fmla="*/ 94686 w 301132"/>
                <a:gd name="connsiteY27" fmla="*/ 47809 h 207998"/>
                <a:gd name="connsiteX28" fmla="*/ 76991 w 301132"/>
                <a:gd name="connsiteY28" fmla="*/ 39116 h 207998"/>
                <a:gd name="connsiteX29" fmla="*/ 62400 w 301132"/>
                <a:gd name="connsiteY29" fmla="*/ 29803 h 207998"/>
                <a:gd name="connsiteX30" fmla="*/ 47809 w 301132"/>
                <a:gd name="connsiteY30" fmla="*/ 20179 h 207998"/>
                <a:gd name="connsiteX31" fmla="*/ 34149 w 301132"/>
                <a:gd name="connsiteY31" fmla="*/ 4346 h 207998"/>
                <a:gd name="connsiteX32" fmla="*/ 0 w 301132"/>
                <a:gd name="connsiteY32" fmla="*/ 0 h 207998"/>
                <a:gd name="connsiteX33" fmla="*/ 4967 w 301132"/>
                <a:gd name="connsiteY33" fmla="*/ 17075 h 207998"/>
                <a:gd name="connsiteX34" fmla="*/ 16454 w 301132"/>
                <a:gd name="connsiteY34" fmla="*/ 27630 h 207998"/>
                <a:gd name="connsiteX35" fmla="*/ 29182 w 301132"/>
                <a:gd name="connsiteY35" fmla="*/ 39116 h 207998"/>
                <a:gd name="connsiteX36" fmla="*/ 40358 w 301132"/>
                <a:gd name="connsiteY36" fmla="*/ 47809 h 207998"/>
                <a:gd name="connsiteX37" fmla="*/ 50913 w 301132"/>
                <a:gd name="connsiteY37" fmla="*/ 61468 h 207998"/>
                <a:gd name="connsiteX38" fmla="*/ 62400 w 301132"/>
                <a:gd name="connsiteY38" fmla="*/ 77301 h 207998"/>
                <a:gd name="connsiteX39" fmla="*/ 72644 w 301132"/>
                <a:gd name="connsiteY39" fmla="*/ 98411 h 207998"/>
                <a:gd name="connsiteX40" fmla="*/ 85373 w 301132"/>
                <a:gd name="connsiteY40" fmla="*/ 118590 h 207998"/>
                <a:gd name="connsiteX41" fmla="*/ 97790 w 301132"/>
                <a:gd name="connsiteY41" fmla="*/ 136596 h 207998"/>
                <a:gd name="connsiteX42" fmla="*/ 114555 w 301132"/>
                <a:gd name="connsiteY42" fmla="*/ 153671 h 207998"/>
                <a:gd name="connsiteX43" fmla="*/ 133181 w 301132"/>
                <a:gd name="connsiteY43" fmla="*/ 164226 h 207998"/>
                <a:gd name="connsiteX44" fmla="*/ 155223 w 301132"/>
                <a:gd name="connsiteY44" fmla="*/ 170435 h 207998"/>
                <a:gd name="connsiteX45" fmla="*/ 153050 w 301132"/>
                <a:gd name="connsiteY45" fmla="*/ 173539 h 207998"/>
                <a:gd name="connsiteX46" fmla="*/ 150877 w 301132"/>
                <a:gd name="connsiteY46" fmla="*/ 175712 h 207998"/>
                <a:gd name="connsiteX47" fmla="*/ 147772 w 301132"/>
                <a:gd name="connsiteY47" fmla="*/ 178817 h 207998"/>
                <a:gd name="connsiteX48" fmla="*/ 155223 w 301132"/>
                <a:gd name="connsiteY48" fmla="*/ 183163 h 207998"/>
                <a:gd name="connsiteX49" fmla="*/ 170745 w 301132"/>
                <a:gd name="connsiteY49" fmla="*/ 190614 h 207998"/>
                <a:gd name="connsiteX50" fmla="*/ 190614 w 301132"/>
                <a:gd name="connsiteY50" fmla="*/ 195891 h 207998"/>
                <a:gd name="connsiteX51" fmla="*/ 216691 w 301132"/>
                <a:gd name="connsiteY51" fmla="*/ 201169 h 207998"/>
                <a:gd name="connsiteX52" fmla="*/ 240595 w 301132"/>
                <a:gd name="connsiteY52" fmla="*/ 207378 h 207998"/>
                <a:gd name="connsiteX53" fmla="*/ 263569 w 301132"/>
                <a:gd name="connsiteY53" fmla="*/ 210793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01132" h="207998">
                  <a:moveTo>
                    <a:pt x="284368" y="210793"/>
                  </a:moveTo>
                  <a:lnTo>
                    <a:pt x="294613" y="207378"/>
                  </a:lnTo>
                  <a:lnTo>
                    <a:pt x="297718" y="205515"/>
                  </a:lnTo>
                  <a:lnTo>
                    <a:pt x="299891" y="205515"/>
                  </a:lnTo>
                  <a:lnTo>
                    <a:pt x="302064" y="203342"/>
                  </a:lnTo>
                  <a:lnTo>
                    <a:pt x="303926" y="203342"/>
                  </a:lnTo>
                  <a:lnTo>
                    <a:pt x="287473" y="195891"/>
                  </a:lnTo>
                  <a:lnTo>
                    <a:pt x="269777" y="186267"/>
                  </a:lnTo>
                  <a:lnTo>
                    <a:pt x="250840" y="178817"/>
                  </a:lnTo>
                  <a:lnTo>
                    <a:pt x="234387" y="173539"/>
                  </a:lnTo>
                  <a:lnTo>
                    <a:pt x="226936" y="175712"/>
                  </a:lnTo>
                  <a:lnTo>
                    <a:pt x="219796" y="178817"/>
                  </a:lnTo>
                  <a:lnTo>
                    <a:pt x="211413" y="183163"/>
                  </a:lnTo>
                  <a:lnTo>
                    <a:pt x="199927" y="183163"/>
                  </a:lnTo>
                  <a:lnTo>
                    <a:pt x="190614" y="177886"/>
                  </a:lnTo>
                  <a:lnTo>
                    <a:pt x="184094" y="171366"/>
                  </a:lnTo>
                  <a:lnTo>
                    <a:pt x="174781" y="168262"/>
                  </a:lnTo>
                  <a:lnTo>
                    <a:pt x="160190" y="166089"/>
                  </a:lnTo>
                  <a:lnTo>
                    <a:pt x="160190" y="144047"/>
                  </a:lnTo>
                  <a:lnTo>
                    <a:pt x="163294" y="126041"/>
                  </a:lnTo>
                  <a:lnTo>
                    <a:pt x="145599" y="111140"/>
                  </a:lnTo>
                  <a:lnTo>
                    <a:pt x="133181" y="92202"/>
                  </a:lnTo>
                  <a:lnTo>
                    <a:pt x="121695" y="76370"/>
                  </a:lnTo>
                  <a:lnTo>
                    <a:pt x="109277" y="61468"/>
                  </a:lnTo>
                  <a:lnTo>
                    <a:pt x="101826" y="54018"/>
                  </a:lnTo>
                  <a:lnTo>
                    <a:pt x="99964" y="54018"/>
                  </a:lnTo>
                  <a:lnTo>
                    <a:pt x="99964" y="51844"/>
                  </a:lnTo>
                  <a:lnTo>
                    <a:pt x="94686" y="47809"/>
                  </a:lnTo>
                  <a:lnTo>
                    <a:pt x="76991" y="39116"/>
                  </a:lnTo>
                  <a:lnTo>
                    <a:pt x="62400" y="29803"/>
                  </a:lnTo>
                  <a:lnTo>
                    <a:pt x="47809" y="20179"/>
                  </a:lnTo>
                  <a:lnTo>
                    <a:pt x="34149" y="4346"/>
                  </a:lnTo>
                  <a:lnTo>
                    <a:pt x="0" y="0"/>
                  </a:lnTo>
                  <a:lnTo>
                    <a:pt x="4967" y="17075"/>
                  </a:lnTo>
                  <a:lnTo>
                    <a:pt x="16454" y="27630"/>
                  </a:lnTo>
                  <a:lnTo>
                    <a:pt x="29182" y="39116"/>
                  </a:lnTo>
                  <a:lnTo>
                    <a:pt x="40358" y="47809"/>
                  </a:lnTo>
                  <a:lnTo>
                    <a:pt x="50913" y="61468"/>
                  </a:lnTo>
                  <a:lnTo>
                    <a:pt x="62400" y="77301"/>
                  </a:lnTo>
                  <a:lnTo>
                    <a:pt x="72644" y="98411"/>
                  </a:lnTo>
                  <a:lnTo>
                    <a:pt x="85373" y="118590"/>
                  </a:lnTo>
                  <a:lnTo>
                    <a:pt x="97790" y="136596"/>
                  </a:lnTo>
                  <a:lnTo>
                    <a:pt x="114555" y="153671"/>
                  </a:lnTo>
                  <a:lnTo>
                    <a:pt x="133181" y="164226"/>
                  </a:lnTo>
                  <a:lnTo>
                    <a:pt x="155223" y="170435"/>
                  </a:lnTo>
                  <a:lnTo>
                    <a:pt x="153050" y="173539"/>
                  </a:lnTo>
                  <a:lnTo>
                    <a:pt x="150877" y="175712"/>
                  </a:lnTo>
                  <a:lnTo>
                    <a:pt x="147772" y="178817"/>
                  </a:lnTo>
                  <a:lnTo>
                    <a:pt x="155223" y="183163"/>
                  </a:lnTo>
                  <a:lnTo>
                    <a:pt x="170745" y="190614"/>
                  </a:lnTo>
                  <a:lnTo>
                    <a:pt x="190614" y="195891"/>
                  </a:lnTo>
                  <a:lnTo>
                    <a:pt x="216691" y="201169"/>
                  </a:lnTo>
                  <a:lnTo>
                    <a:pt x="240595" y="207378"/>
                  </a:lnTo>
                  <a:lnTo>
                    <a:pt x="263569" y="21079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3" name="Freeform: Shape 372">
              <a:extLst>
                <a:ext uri="{FF2B5EF4-FFF2-40B4-BE49-F238E27FC236}">
                  <a16:creationId xmlns:a16="http://schemas.microsoft.com/office/drawing/2014/main" id="{308CABDF-01D9-4D5F-B61F-861AFA7F309C}"/>
                </a:ext>
              </a:extLst>
            </p:cNvPr>
            <p:cNvSpPr/>
            <p:nvPr/>
          </p:nvSpPr>
          <p:spPr>
            <a:xfrm>
              <a:off x="7403453" y="5901112"/>
              <a:ext cx="24836" cy="21731"/>
            </a:xfrm>
            <a:custGeom>
              <a:avLst/>
              <a:gdLst>
                <a:gd name="connsiteX0" fmla="*/ 26078 w 24835"/>
                <a:gd name="connsiteY0" fmla="*/ 24215 h 21731"/>
                <a:gd name="connsiteX1" fmla="*/ 21731 w 24835"/>
                <a:gd name="connsiteY1" fmla="*/ 18006 h 21731"/>
                <a:gd name="connsiteX2" fmla="*/ 19869 w 24835"/>
                <a:gd name="connsiteY2" fmla="*/ 12728 h 21731"/>
                <a:gd name="connsiteX3" fmla="*/ 16454 w 24835"/>
                <a:gd name="connsiteY3" fmla="*/ 9624 h 21731"/>
                <a:gd name="connsiteX4" fmla="*/ 11487 w 24835"/>
                <a:gd name="connsiteY4" fmla="*/ 5278 h 21731"/>
                <a:gd name="connsiteX5" fmla="*/ 7140 w 24835"/>
                <a:gd name="connsiteY5" fmla="*/ 3104 h 21731"/>
                <a:gd name="connsiteX6" fmla="*/ 0 w 24835"/>
                <a:gd name="connsiteY6" fmla="*/ 0 h 21731"/>
                <a:gd name="connsiteX7" fmla="*/ 4036 w 24835"/>
                <a:gd name="connsiteY7" fmla="*/ 7451 h 21731"/>
                <a:gd name="connsiteX8" fmla="*/ 7140 w 24835"/>
                <a:gd name="connsiteY8" fmla="*/ 12728 h 21731"/>
                <a:gd name="connsiteX9" fmla="*/ 11487 w 24835"/>
                <a:gd name="connsiteY9" fmla="*/ 16764 h 21731"/>
                <a:gd name="connsiteX10" fmla="*/ 16454 w 24835"/>
                <a:gd name="connsiteY10" fmla="*/ 20179 h 21731"/>
                <a:gd name="connsiteX11" fmla="*/ 19869 w 24835"/>
                <a:gd name="connsiteY11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35" h="21731">
                  <a:moveTo>
                    <a:pt x="26078" y="24215"/>
                  </a:moveTo>
                  <a:lnTo>
                    <a:pt x="21731" y="18006"/>
                  </a:lnTo>
                  <a:lnTo>
                    <a:pt x="19869" y="12728"/>
                  </a:lnTo>
                  <a:lnTo>
                    <a:pt x="16454" y="9624"/>
                  </a:lnTo>
                  <a:lnTo>
                    <a:pt x="11487" y="5278"/>
                  </a:lnTo>
                  <a:lnTo>
                    <a:pt x="7140" y="3104"/>
                  </a:lnTo>
                  <a:lnTo>
                    <a:pt x="0" y="0"/>
                  </a:lnTo>
                  <a:lnTo>
                    <a:pt x="4036" y="7451"/>
                  </a:lnTo>
                  <a:lnTo>
                    <a:pt x="7140" y="12728"/>
                  </a:lnTo>
                  <a:lnTo>
                    <a:pt x="11487" y="16764"/>
                  </a:lnTo>
                  <a:lnTo>
                    <a:pt x="16454" y="20179"/>
                  </a:lnTo>
                  <a:lnTo>
                    <a:pt x="19869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4" name="Freeform: Shape 373">
              <a:extLst>
                <a:ext uri="{FF2B5EF4-FFF2-40B4-BE49-F238E27FC236}">
                  <a16:creationId xmlns:a16="http://schemas.microsoft.com/office/drawing/2014/main" id="{5FA633CE-97B8-4E39-BB9B-CF9AF134F285}"/>
                </a:ext>
              </a:extLst>
            </p:cNvPr>
            <p:cNvSpPr/>
            <p:nvPr/>
          </p:nvSpPr>
          <p:spPr>
            <a:xfrm>
              <a:off x="7568921" y="6290411"/>
              <a:ext cx="93134" cy="145910"/>
            </a:xfrm>
            <a:custGeom>
              <a:avLst/>
              <a:gdLst>
                <a:gd name="connsiteX0" fmla="*/ 89719 w 93133"/>
                <a:gd name="connsiteY0" fmla="*/ 63641 h 145909"/>
                <a:gd name="connsiteX1" fmla="*/ 87546 w 93133"/>
                <a:gd name="connsiteY1" fmla="*/ 66746 h 145909"/>
                <a:gd name="connsiteX2" fmla="*/ 83510 w 93133"/>
                <a:gd name="connsiteY2" fmla="*/ 69850 h 145909"/>
                <a:gd name="connsiteX3" fmla="*/ 80406 w 93133"/>
                <a:gd name="connsiteY3" fmla="*/ 69850 h 145909"/>
                <a:gd name="connsiteX4" fmla="*/ 78232 w 93133"/>
                <a:gd name="connsiteY4" fmla="*/ 69850 h 145909"/>
                <a:gd name="connsiteX5" fmla="*/ 75128 w 93133"/>
                <a:gd name="connsiteY5" fmla="*/ 69850 h 145909"/>
                <a:gd name="connsiteX6" fmla="*/ 68919 w 93133"/>
                <a:gd name="connsiteY6" fmla="*/ 69850 h 145909"/>
                <a:gd name="connsiteX7" fmla="*/ 63641 w 93133"/>
                <a:gd name="connsiteY7" fmla="*/ 69850 h 145909"/>
                <a:gd name="connsiteX8" fmla="*/ 53086 w 93133"/>
                <a:gd name="connsiteY8" fmla="*/ 48740 h 145909"/>
                <a:gd name="connsiteX9" fmla="*/ 38495 w 93133"/>
                <a:gd name="connsiteY9" fmla="*/ 31976 h 145909"/>
                <a:gd name="connsiteX10" fmla="*/ 23904 w 93133"/>
                <a:gd name="connsiteY10" fmla="*/ 17075 h 145909"/>
                <a:gd name="connsiteX11" fmla="*/ 7451 w 93133"/>
                <a:gd name="connsiteY11" fmla="*/ 0 h 145909"/>
                <a:gd name="connsiteX12" fmla="*/ 0 w 93133"/>
                <a:gd name="connsiteY12" fmla="*/ 0 h 145909"/>
                <a:gd name="connsiteX13" fmla="*/ 4346 w 93133"/>
                <a:gd name="connsiteY13" fmla="*/ 11797 h 145909"/>
                <a:gd name="connsiteX14" fmla="*/ 9313 w 93133"/>
                <a:gd name="connsiteY14" fmla="*/ 26388 h 145909"/>
                <a:gd name="connsiteX15" fmla="*/ 17695 w 93133"/>
                <a:gd name="connsiteY15" fmla="*/ 42531 h 145909"/>
                <a:gd name="connsiteX16" fmla="*/ 29182 w 93133"/>
                <a:gd name="connsiteY16" fmla="*/ 61468 h 145909"/>
                <a:gd name="connsiteX17" fmla="*/ 36633 w 93133"/>
                <a:gd name="connsiteY17" fmla="*/ 74196 h 145909"/>
                <a:gd name="connsiteX18" fmla="*/ 43773 w 93133"/>
                <a:gd name="connsiteY18" fmla="*/ 81647 h 145909"/>
                <a:gd name="connsiteX19" fmla="*/ 38495 w 93133"/>
                <a:gd name="connsiteY19" fmla="*/ 86925 h 145909"/>
                <a:gd name="connsiteX20" fmla="*/ 32286 w 93133"/>
                <a:gd name="connsiteY20" fmla="*/ 92202 h 145909"/>
                <a:gd name="connsiteX21" fmla="*/ 27319 w 93133"/>
                <a:gd name="connsiteY21" fmla="*/ 96238 h 145909"/>
                <a:gd name="connsiteX22" fmla="*/ 23904 w 93133"/>
                <a:gd name="connsiteY22" fmla="*/ 101826 h 145909"/>
                <a:gd name="connsiteX23" fmla="*/ 22042 w 93133"/>
                <a:gd name="connsiteY23" fmla="*/ 103689 h 145909"/>
                <a:gd name="connsiteX24" fmla="*/ 22042 w 93133"/>
                <a:gd name="connsiteY24" fmla="*/ 105862 h 145909"/>
                <a:gd name="connsiteX25" fmla="*/ 23904 w 93133"/>
                <a:gd name="connsiteY25" fmla="*/ 107104 h 145909"/>
                <a:gd name="connsiteX26" fmla="*/ 27319 w 93133"/>
                <a:gd name="connsiteY26" fmla="*/ 108966 h 145909"/>
                <a:gd name="connsiteX27" fmla="*/ 31355 w 93133"/>
                <a:gd name="connsiteY27" fmla="*/ 111140 h 145909"/>
                <a:gd name="connsiteX28" fmla="*/ 34459 w 93133"/>
                <a:gd name="connsiteY28" fmla="*/ 113313 h 145909"/>
                <a:gd name="connsiteX29" fmla="*/ 38495 w 93133"/>
                <a:gd name="connsiteY29" fmla="*/ 114244 h 145909"/>
                <a:gd name="connsiteX30" fmla="*/ 41910 w 93133"/>
                <a:gd name="connsiteY30" fmla="*/ 116417 h 145909"/>
                <a:gd name="connsiteX31" fmla="*/ 43773 w 93133"/>
                <a:gd name="connsiteY31" fmla="*/ 118590 h 145909"/>
                <a:gd name="connsiteX32" fmla="*/ 43773 w 93133"/>
                <a:gd name="connsiteY32" fmla="*/ 121695 h 145909"/>
                <a:gd name="connsiteX33" fmla="*/ 43773 w 93133"/>
                <a:gd name="connsiteY33" fmla="*/ 126041 h 145909"/>
                <a:gd name="connsiteX34" fmla="*/ 41910 w 93133"/>
                <a:gd name="connsiteY34" fmla="*/ 129145 h 145909"/>
                <a:gd name="connsiteX35" fmla="*/ 41910 w 93133"/>
                <a:gd name="connsiteY35" fmla="*/ 135665 h 145909"/>
                <a:gd name="connsiteX36" fmla="*/ 41910 w 93133"/>
                <a:gd name="connsiteY36" fmla="*/ 138769 h 145909"/>
                <a:gd name="connsiteX37" fmla="*/ 43773 w 93133"/>
                <a:gd name="connsiteY37" fmla="*/ 142805 h 145909"/>
                <a:gd name="connsiteX38" fmla="*/ 43773 w 93133"/>
                <a:gd name="connsiteY38" fmla="*/ 148083 h 145909"/>
                <a:gd name="connsiteX39" fmla="*/ 54328 w 93133"/>
                <a:gd name="connsiteY39" fmla="*/ 136596 h 145909"/>
                <a:gd name="connsiteX40" fmla="*/ 63641 w 93133"/>
                <a:gd name="connsiteY40" fmla="*/ 126041 h 145909"/>
                <a:gd name="connsiteX41" fmla="*/ 75128 w 93133"/>
                <a:gd name="connsiteY41" fmla="*/ 114244 h 145909"/>
                <a:gd name="connsiteX42" fmla="*/ 75128 w 93133"/>
                <a:gd name="connsiteY42" fmla="*/ 101826 h 145909"/>
                <a:gd name="connsiteX43" fmla="*/ 87546 w 93133"/>
                <a:gd name="connsiteY43" fmla="*/ 101826 h 145909"/>
                <a:gd name="connsiteX44" fmla="*/ 89719 w 93133"/>
                <a:gd name="connsiteY44" fmla="*/ 98411 h 145909"/>
                <a:gd name="connsiteX45" fmla="*/ 90650 w 93133"/>
                <a:gd name="connsiteY45" fmla="*/ 92202 h 145909"/>
                <a:gd name="connsiteX46" fmla="*/ 92823 w 93133"/>
                <a:gd name="connsiteY46" fmla="*/ 86925 h 145909"/>
                <a:gd name="connsiteX47" fmla="*/ 94996 w 93133"/>
                <a:gd name="connsiteY47" fmla="*/ 81647 h 145909"/>
                <a:gd name="connsiteX48" fmla="*/ 94996 w 93133"/>
                <a:gd name="connsiteY48" fmla="*/ 57122 h 145909"/>
                <a:gd name="connsiteX49" fmla="*/ 90650 w 93133"/>
                <a:gd name="connsiteY49" fmla="*/ 57122 h 14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3133" h="145909">
                  <a:moveTo>
                    <a:pt x="89719" y="63641"/>
                  </a:moveTo>
                  <a:lnTo>
                    <a:pt x="87546" y="66746"/>
                  </a:lnTo>
                  <a:lnTo>
                    <a:pt x="83510" y="69850"/>
                  </a:lnTo>
                  <a:lnTo>
                    <a:pt x="80406" y="69850"/>
                  </a:lnTo>
                  <a:lnTo>
                    <a:pt x="78232" y="69850"/>
                  </a:lnTo>
                  <a:lnTo>
                    <a:pt x="75128" y="69850"/>
                  </a:lnTo>
                  <a:lnTo>
                    <a:pt x="68919" y="69850"/>
                  </a:lnTo>
                  <a:lnTo>
                    <a:pt x="63641" y="69850"/>
                  </a:lnTo>
                  <a:lnTo>
                    <a:pt x="53086" y="48740"/>
                  </a:lnTo>
                  <a:lnTo>
                    <a:pt x="38495" y="31976"/>
                  </a:lnTo>
                  <a:lnTo>
                    <a:pt x="23904" y="17075"/>
                  </a:lnTo>
                  <a:lnTo>
                    <a:pt x="7451" y="0"/>
                  </a:lnTo>
                  <a:lnTo>
                    <a:pt x="0" y="0"/>
                  </a:lnTo>
                  <a:lnTo>
                    <a:pt x="4346" y="11797"/>
                  </a:lnTo>
                  <a:lnTo>
                    <a:pt x="9313" y="26388"/>
                  </a:lnTo>
                  <a:lnTo>
                    <a:pt x="17695" y="42531"/>
                  </a:lnTo>
                  <a:lnTo>
                    <a:pt x="29182" y="61468"/>
                  </a:lnTo>
                  <a:lnTo>
                    <a:pt x="36633" y="74196"/>
                  </a:lnTo>
                  <a:lnTo>
                    <a:pt x="43773" y="81647"/>
                  </a:lnTo>
                  <a:lnTo>
                    <a:pt x="38495" y="86925"/>
                  </a:lnTo>
                  <a:lnTo>
                    <a:pt x="32286" y="92202"/>
                  </a:lnTo>
                  <a:lnTo>
                    <a:pt x="27319" y="96238"/>
                  </a:lnTo>
                  <a:lnTo>
                    <a:pt x="23904" y="101826"/>
                  </a:lnTo>
                  <a:lnTo>
                    <a:pt x="22042" y="103689"/>
                  </a:lnTo>
                  <a:lnTo>
                    <a:pt x="22042" y="105862"/>
                  </a:lnTo>
                  <a:lnTo>
                    <a:pt x="23904" y="107104"/>
                  </a:lnTo>
                  <a:lnTo>
                    <a:pt x="27319" y="108966"/>
                  </a:lnTo>
                  <a:lnTo>
                    <a:pt x="31355" y="111140"/>
                  </a:lnTo>
                  <a:lnTo>
                    <a:pt x="34459" y="113313"/>
                  </a:lnTo>
                  <a:lnTo>
                    <a:pt x="38495" y="114244"/>
                  </a:lnTo>
                  <a:lnTo>
                    <a:pt x="41910" y="116417"/>
                  </a:lnTo>
                  <a:lnTo>
                    <a:pt x="43773" y="118590"/>
                  </a:lnTo>
                  <a:lnTo>
                    <a:pt x="43773" y="121695"/>
                  </a:lnTo>
                  <a:lnTo>
                    <a:pt x="43773" y="126041"/>
                  </a:lnTo>
                  <a:lnTo>
                    <a:pt x="41910" y="129145"/>
                  </a:lnTo>
                  <a:lnTo>
                    <a:pt x="41910" y="135665"/>
                  </a:lnTo>
                  <a:lnTo>
                    <a:pt x="41910" y="138769"/>
                  </a:lnTo>
                  <a:lnTo>
                    <a:pt x="43773" y="142805"/>
                  </a:lnTo>
                  <a:lnTo>
                    <a:pt x="43773" y="148083"/>
                  </a:lnTo>
                  <a:lnTo>
                    <a:pt x="54328" y="136596"/>
                  </a:lnTo>
                  <a:lnTo>
                    <a:pt x="63641" y="126041"/>
                  </a:lnTo>
                  <a:lnTo>
                    <a:pt x="75128" y="114244"/>
                  </a:lnTo>
                  <a:lnTo>
                    <a:pt x="75128" y="101826"/>
                  </a:lnTo>
                  <a:lnTo>
                    <a:pt x="87546" y="101826"/>
                  </a:lnTo>
                  <a:lnTo>
                    <a:pt x="89719" y="98411"/>
                  </a:lnTo>
                  <a:lnTo>
                    <a:pt x="90650" y="92202"/>
                  </a:lnTo>
                  <a:lnTo>
                    <a:pt x="92823" y="86925"/>
                  </a:lnTo>
                  <a:lnTo>
                    <a:pt x="94996" y="81647"/>
                  </a:lnTo>
                  <a:lnTo>
                    <a:pt x="94996" y="57122"/>
                  </a:lnTo>
                  <a:lnTo>
                    <a:pt x="90650" y="5712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5" name="Freeform: Shape 374">
              <a:extLst>
                <a:ext uri="{FF2B5EF4-FFF2-40B4-BE49-F238E27FC236}">
                  <a16:creationId xmlns:a16="http://schemas.microsoft.com/office/drawing/2014/main" id="{0D033090-94F9-4ED0-ADAC-B764990EA4D1}"/>
                </a:ext>
              </a:extLst>
            </p:cNvPr>
            <p:cNvSpPr/>
            <p:nvPr/>
          </p:nvSpPr>
          <p:spPr>
            <a:xfrm>
              <a:off x="7483548" y="6426076"/>
              <a:ext cx="117969" cy="136596"/>
            </a:xfrm>
            <a:custGeom>
              <a:avLst/>
              <a:gdLst>
                <a:gd name="connsiteX0" fmla="*/ 116728 w 117969"/>
                <a:gd name="connsiteY0" fmla="*/ 7140 h 136596"/>
                <a:gd name="connsiteX1" fmla="*/ 116728 w 117969"/>
                <a:gd name="connsiteY1" fmla="*/ 3104 h 136596"/>
                <a:gd name="connsiteX2" fmla="*/ 114555 w 117969"/>
                <a:gd name="connsiteY2" fmla="*/ 3104 h 136596"/>
                <a:gd name="connsiteX3" fmla="*/ 112692 w 117969"/>
                <a:gd name="connsiteY3" fmla="*/ 3104 h 136596"/>
                <a:gd name="connsiteX4" fmla="*/ 112692 w 117969"/>
                <a:gd name="connsiteY4" fmla="*/ 5278 h 136596"/>
                <a:gd name="connsiteX5" fmla="*/ 110519 w 117969"/>
                <a:gd name="connsiteY5" fmla="*/ 8382 h 136596"/>
                <a:gd name="connsiteX6" fmla="*/ 109277 w 117969"/>
                <a:gd name="connsiteY6" fmla="*/ 10555 h 136596"/>
                <a:gd name="connsiteX7" fmla="*/ 109277 w 117969"/>
                <a:gd name="connsiteY7" fmla="*/ 12418 h 136596"/>
                <a:gd name="connsiteX8" fmla="*/ 105241 w 117969"/>
                <a:gd name="connsiteY8" fmla="*/ 8382 h 136596"/>
                <a:gd name="connsiteX9" fmla="*/ 103068 w 117969"/>
                <a:gd name="connsiteY9" fmla="*/ 7140 h 136596"/>
                <a:gd name="connsiteX10" fmla="*/ 102137 w 117969"/>
                <a:gd name="connsiteY10" fmla="*/ 5278 h 136596"/>
                <a:gd name="connsiteX11" fmla="*/ 99963 w 117969"/>
                <a:gd name="connsiteY11" fmla="*/ 3104 h 136596"/>
                <a:gd name="connsiteX12" fmla="*/ 95928 w 117969"/>
                <a:gd name="connsiteY12" fmla="*/ 931 h 136596"/>
                <a:gd name="connsiteX13" fmla="*/ 92823 w 117969"/>
                <a:gd name="connsiteY13" fmla="*/ 0 h 136596"/>
                <a:gd name="connsiteX14" fmla="*/ 87546 w 117969"/>
                <a:gd name="connsiteY14" fmla="*/ 8382 h 136596"/>
                <a:gd name="connsiteX15" fmla="*/ 80406 w 117969"/>
                <a:gd name="connsiteY15" fmla="*/ 23283 h 136596"/>
                <a:gd name="connsiteX16" fmla="*/ 70782 w 117969"/>
                <a:gd name="connsiteY16" fmla="*/ 37874 h 136596"/>
                <a:gd name="connsiteX17" fmla="*/ 63641 w 117969"/>
                <a:gd name="connsiteY17" fmla="*/ 52776 h 136596"/>
                <a:gd name="connsiteX18" fmla="*/ 54328 w 117969"/>
                <a:gd name="connsiteY18" fmla="*/ 65504 h 136596"/>
                <a:gd name="connsiteX19" fmla="*/ 49051 w 117969"/>
                <a:gd name="connsiteY19" fmla="*/ 71713 h 136596"/>
                <a:gd name="connsiteX20" fmla="*/ 38495 w 117969"/>
                <a:gd name="connsiteY20" fmla="*/ 75128 h 136596"/>
                <a:gd name="connsiteX21" fmla="*/ 27009 w 117969"/>
                <a:gd name="connsiteY21" fmla="*/ 76991 h 136596"/>
                <a:gd name="connsiteX22" fmla="*/ 16764 w 117969"/>
                <a:gd name="connsiteY22" fmla="*/ 80406 h 136596"/>
                <a:gd name="connsiteX23" fmla="*/ 12418 w 117969"/>
                <a:gd name="connsiteY23" fmla="*/ 84441 h 136596"/>
                <a:gd name="connsiteX24" fmla="*/ 10555 w 117969"/>
                <a:gd name="connsiteY24" fmla="*/ 89719 h 136596"/>
                <a:gd name="connsiteX25" fmla="*/ 9313 w 117969"/>
                <a:gd name="connsiteY25" fmla="*/ 94997 h 136596"/>
                <a:gd name="connsiteX26" fmla="*/ 7451 w 117969"/>
                <a:gd name="connsiteY26" fmla="*/ 99343 h 136596"/>
                <a:gd name="connsiteX27" fmla="*/ 5277 w 117969"/>
                <a:gd name="connsiteY27" fmla="*/ 104620 h 136596"/>
                <a:gd name="connsiteX28" fmla="*/ 0 w 117969"/>
                <a:gd name="connsiteY28" fmla="*/ 108967 h 136596"/>
                <a:gd name="connsiteX29" fmla="*/ 7451 w 117969"/>
                <a:gd name="connsiteY29" fmla="*/ 119522 h 136596"/>
                <a:gd name="connsiteX30" fmla="*/ 14591 w 117969"/>
                <a:gd name="connsiteY30" fmla="*/ 124799 h 136596"/>
                <a:gd name="connsiteX31" fmla="*/ 23904 w 117969"/>
                <a:gd name="connsiteY31" fmla="*/ 131008 h 136596"/>
                <a:gd name="connsiteX32" fmla="*/ 32286 w 117969"/>
                <a:gd name="connsiteY32" fmla="*/ 137528 h 136596"/>
                <a:gd name="connsiteX33" fmla="*/ 39737 w 117969"/>
                <a:gd name="connsiteY33" fmla="*/ 137528 h 136596"/>
                <a:gd name="connsiteX34" fmla="*/ 45946 w 117969"/>
                <a:gd name="connsiteY34" fmla="*/ 132250 h 136596"/>
                <a:gd name="connsiteX35" fmla="*/ 51224 w 117969"/>
                <a:gd name="connsiteY35" fmla="*/ 128835 h 136596"/>
                <a:gd name="connsiteX36" fmla="*/ 56191 w 117969"/>
                <a:gd name="connsiteY36" fmla="*/ 124799 h 136596"/>
                <a:gd name="connsiteX37" fmla="*/ 61468 w 117969"/>
                <a:gd name="connsiteY37" fmla="*/ 121695 h 136596"/>
                <a:gd name="connsiteX38" fmla="*/ 65814 w 117969"/>
                <a:gd name="connsiteY38" fmla="*/ 117349 h 136596"/>
                <a:gd name="connsiteX39" fmla="*/ 67677 w 117969"/>
                <a:gd name="connsiteY39" fmla="*/ 109898 h 136596"/>
                <a:gd name="connsiteX40" fmla="*/ 67677 w 117969"/>
                <a:gd name="connsiteY40" fmla="*/ 104620 h 136596"/>
                <a:gd name="connsiteX41" fmla="*/ 68919 w 117969"/>
                <a:gd name="connsiteY41" fmla="*/ 99343 h 136596"/>
                <a:gd name="connsiteX42" fmla="*/ 68919 w 117969"/>
                <a:gd name="connsiteY42" fmla="*/ 94065 h 136596"/>
                <a:gd name="connsiteX43" fmla="*/ 72955 w 117969"/>
                <a:gd name="connsiteY43" fmla="*/ 87856 h 136596"/>
                <a:gd name="connsiteX44" fmla="*/ 76059 w 117969"/>
                <a:gd name="connsiteY44" fmla="*/ 86614 h 136596"/>
                <a:gd name="connsiteX45" fmla="*/ 82268 w 117969"/>
                <a:gd name="connsiteY45" fmla="*/ 82268 h 136596"/>
                <a:gd name="connsiteX46" fmla="*/ 87546 w 117969"/>
                <a:gd name="connsiteY46" fmla="*/ 80406 h 136596"/>
                <a:gd name="connsiteX47" fmla="*/ 92823 w 117969"/>
                <a:gd name="connsiteY47" fmla="*/ 79164 h 136596"/>
                <a:gd name="connsiteX48" fmla="*/ 98101 w 117969"/>
                <a:gd name="connsiteY48" fmla="*/ 75128 h 136596"/>
                <a:gd name="connsiteX49" fmla="*/ 99963 w 117969"/>
                <a:gd name="connsiteY49" fmla="*/ 71713 h 136596"/>
                <a:gd name="connsiteX50" fmla="*/ 95928 w 117969"/>
                <a:gd name="connsiteY50" fmla="*/ 60227 h 136596"/>
                <a:gd name="connsiteX51" fmla="*/ 107414 w 117969"/>
                <a:gd name="connsiteY51" fmla="*/ 42221 h 136596"/>
                <a:gd name="connsiteX52" fmla="*/ 119832 w 117969"/>
                <a:gd name="connsiteY52" fmla="*/ 27319 h 136596"/>
                <a:gd name="connsiteX53" fmla="*/ 119832 w 117969"/>
                <a:gd name="connsiteY53" fmla="*/ 22042 h 136596"/>
                <a:gd name="connsiteX54" fmla="*/ 119832 w 117969"/>
                <a:gd name="connsiteY54" fmla="*/ 15833 h 136596"/>
                <a:gd name="connsiteX55" fmla="*/ 117659 w 117969"/>
                <a:gd name="connsiteY55" fmla="*/ 10555 h 13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7969" h="136596">
                  <a:moveTo>
                    <a:pt x="116728" y="7140"/>
                  </a:moveTo>
                  <a:lnTo>
                    <a:pt x="116728" y="3104"/>
                  </a:lnTo>
                  <a:lnTo>
                    <a:pt x="114555" y="3104"/>
                  </a:lnTo>
                  <a:lnTo>
                    <a:pt x="112692" y="3104"/>
                  </a:lnTo>
                  <a:lnTo>
                    <a:pt x="112692" y="5278"/>
                  </a:lnTo>
                  <a:lnTo>
                    <a:pt x="110519" y="8382"/>
                  </a:lnTo>
                  <a:lnTo>
                    <a:pt x="109277" y="10555"/>
                  </a:lnTo>
                  <a:lnTo>
                    <a:pt x="109277" y="12418"/>
                  </a:lnTo>
                  <a:lnTo>
                    <a:pt x="105241" y="8382"/>
                  </a:lnTo>
                  <a:lnTo>
                    <a:pt x="103068" y="7140"/>
                  </a:lnTo>
                  <a:lnTo>
                    <a:pt x="102137" y="5278"/>
                  </a:lnTo>
                  <a:lnTo>
                    <a:pt x="99963" y="3104"/>
                  </a:lnTo>
                  <a:lnTo>
                    <a:pt x="95928" y="931"/>
                  </a:lnTo>
                  <a:lnTo>
                    <a:pt x="92823" y="0"/>
                  </a:lnTo>
                  <a:lnTo>
                    <a:pt x="87546" y="8382"/>
                  </a:lnTo>
                  <a:lnTo>
                    <a:pt x="80406" y="23283"/>
                  </a:lnTo>
                  <a:lnTo>
                    <a:pt x="70782" y="37874"/>
                  </a:lnTo>
                  <a:lnTo>
                    <a:pt x="63641" y="52776"/>
                  </a:lnTo>
                  <a:lnTo>
                    <a:pt x="54328" y="65504"/>
                  </a:lnTo>
                  <a:lnTo>
                    <a:pt x="49051" y="71713"/>
                  </a:lnTo>
                  <a:lnTo>
                    <a:pt x="38495" y="75128"/>
                  </a:lnTo>
                  <a:lnTo>
                    <a:pt x="27009" y="76991"/>
                  </a:lnTo>
                  <a:lnTo>
                    <a:pt x="16764" y="80406"/>
                  </a:lnTo>
                  <a:lnTo>
                    <a:pt x="12418" y="84441"/>
                  </a:lnTo>
                  <a:lnTo>
                    <a:pt x="10555" y="89719"/>
                  </a:lnTo>
                  <a:lnTo>
                    <a:pt x="9313" y="94997"/>
                  </a:lnTo>
                  <a:lnTo>
                    <a:pt x="7451" y="99343"/>
                  </a:lnTo>
                  <a:lnTo>
                    <a:pt x="5277" y="104620"/>
                  </a:lnTo>
                  <a:lnTo>
                    <a:pt x="0" y="108967"/>
                  </a:lnTo>
                  <a:lnTo>
                    <a:pt x="7451" y="119522"/>
                  </a:lnTo>
                  <a:lnTo>
                    <a:pt x="14591" y="124799"/>
                  </a:lnTo>
                  <a:lnTo>
                    <a:pt x="23904" y="131008"/>
                  </a:lnTo>
                  <a:lnTo>
                    <a:pt x="32286" y="137528"/>
                  </a:lnTo>
                  <a:lnTo>
                    <a:pt x="39737" y="137528"/>
                  </a:lnTo>
                  <a:lnTo>
                    <a:pt x="45946" y="132250"/>
                  </a:lnTo>
                  <a:lnTo>
                    <a:pt x="51224" y="128835"/>
                  </a:lnTo>
                  <a:lnTo>
                    <a:pt x="56191" y="124799"/>
                  </a:lnTo>
                  <a:lnTo>
                    <a:pt x="61468" y="121695"/>
                  </a:lnTo>
                  <a:lnTo>
                    <a:pt x="65814" y="117349"/>
                  </a:lnTo>
                  <a:lnTo>
                    <a:pt x="67677" y="109898"/>
                  </a:lnTo>
                  <a:lnTo>
                    <a:pt x="67677" y="104620"/>
                  </a:lnTo>
                  <a:lnTo>
                    <a:pt x="68919" y="99343"/>
                  </a:lnTo>
                  <a:lnTo>
                    <a:pt x="68919" y="94065"/>
                  </a:lnTo>
                  <a:lnTo>
                    <a:pt x="72955" y="87856"/>
                  </a:lnTo>
                  <a:lnTo>
                    <a:pt x="76059" y="86614"/>
                  </a:lnTo>
                  <a:lnTo>
                    <a:pt x="82268" y="82268"/>
                  </a:lnTo>
                  <a:lnTo>
                    <a:pt x="87546" y="80406"/>
                  </a:lnTo>
                  <a:lnTo>
                    <a:pt x="92823" y="79164"/>
                  </a:lnTo>
                  <a:lnTo>
                    <a:pt x="98101" y="75128"/>
                  </a:lnTo>
                  <a:lnTo>
                    <a:pt x="99963" y="71713"/>
                  </a:lnTo>
                  <a:lnTo>
                    <a:pt x="95928" y="60227"/>
                  </a:lnTo>
                  <a:lnTo>
                    <a:pt x="107414" y="42221"/>
                  </a:lnTo>
                  <a:lnTo>
                    <a:pt x="119832" y="27319"/>
                  </a:lnTo>
                  <a:lnTo>
                    <a:pt x="119832" y="22042"/>
                  </a:lnTo>
                  <a:lnTo>
                    <a:pt x="119832" y="15833"/>
                  </a:lnTo>
                  <a:lnTo>
                    <a:pt x="117659" y="1055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6" name="Freeform: Shape 375">
              <a:extLst>
                <a:ext uri="{FF2B5EF4-FFF2-40B4-BE49-F238E27FC236}">
                  <a16:creationId xmlns:a16="http://schemas.microsoft.com/office/drawing/2014/main" id="{398EEE9C-04F9-4A7D-BF68-8C2B097F0727}"/>
                </a:ext>
              </a:extLst>
            </p:cNvPr>
            <p:cNvSpPr/>
            <p:nvPr/>
          </p:nvSpPr>
          <p:spPr>
            <a:xfrm>
              <a:off x="7696203" y="6032431"/>
              <a:ext cx="18627" cy="27940"/>
            </a:xfrm>
            <a:custGeom>
              <a:avLst/>
              <a:gdLst>
                <a:gd name="connsiteX0" fmla="*/ 19558 w 18626"/>
                <a:gd name="connsiteY0" fmla="*/ 30424 h 27940"/>
                <a:gd name="connsiteX1" fmla="*/ 18627 w 18626"/>
                <a:gd name="connsiteY1" fmla="*/ 23283 h 27940"/>
                <a:gd name="connsiteX2" fmla="*/ 16454 w 18626"/>
                <a:gd name="connsiteY2" fmla="*/ 16764 h 27940"/>
                <a:gd name="connsiteX3" fmla="*/ 12418 w 18626"/>
                <a:gd name="connsiteY3" fmla="*/ 10555 h 27940"/>
                <a:gd name="connsiteX4" fmla="*/ 11486 w 18626"/>
                <a:gd name="connsiteY4" fmla="*/ 7140 h 27940"/>
                <a:gd name="connsiteX5" fmla="*/ 9313 w 18626"/>
                <a:gd name="connsiteY5" fmla="*/ 5278 h 27940"/>
                <a:gd name="connsiteX6" fmla="*/ 9313 w 18626"/>
                <a:gd name="connsiteY6" fmla="*/ 3104 h 27940"/>
                <a:gd name="connsiteX7" fmla="*/ 7140 w 18626"/>
                <a:gd name="connsiteY7" fmla="*/ 1863 h 27940"/>
                <a:gd name="connsiteX8" fmla="*/ 4036 w 18626"/>
                <a:gd name="connsiteY8" fmla="*/ 0 h 27940"/>
                <a:gd name="connsiteX9" fmla="*/ 0 w 18626"/>
                <a:gd name="connsiteY9" fmla="*/ 0 h 27940"/>
                <a:gd name="connsiteX10" fmla="*/ 1863 w 18626"/>
                <a:gd name="connsiteY10" fmla="*/ 5278 h 27940"/>
                <a:gd name="connsiteX11" fmla="*/ 4036 w 18626"/>
                <a:gd name="connsiteY11" fmla="*/ 10555 h 27940"/>
                <a:gd name="connsiteX12" fmla="*/ 4967 w 18626"/>
                <a:gd name="connsiteY12" fmla="*/ 14591 h 27940"/>
                <a:gd name="connsiteX13" fmla="*/ 7140 w 18626"/>
                <a:gd name="connsiteY13" fmla="*/ 19869 h 27940"/>
                <a:gd name="connsiteX14" fmla="*/ 12418 w 18626"/>
                <a:gd name="connsiteY14" fmla="*/ 23283 h 27940"/>
                <a:gd name="connsiteX15" fmla="*/ 12418 w 18626"/>
                <a:gd name="connsiteY15" fmla="*/ 30424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27940">
                  <a:moveTo>
                    <a:pt x="19558" y="30424"/>
                  </a:moveTo>
                  <a:lnTo>
                    <a:pt x="18627" y="23283"/>
                  </a:lnTo>
                  <a:lnTo>
                    <a:pt x="16454" y="16764"/>
                  </a:lnTo>
                  <a:lnTo>
                    <a:pt x="12418" y="10555"/>
                  </a:lnTo>
                  <a:lnTo>
                    <a:pt x="11486" y="7140"/>
                  </a:lnTo>
                  <a:lnTo>
                    <a:pt x="9313" y="5278"/>
                  </a:lnTo>
                  <a:lnTo>
                    <a:pt x="9313" y="3104"/>
                  </a:lnTo>
                  <a:lnTo>
                    <a:pt x="7140" y="1863"/>
                  </a:lnTo>
                  <a:lnTo>
                    <a:pt x="4036" y="0"/>
                  </a:lnTo>
                  <a:lnTo>
                    <a:pt x="0" y="0"/>
                  </a:lnTo>
                  <a:lnTo>
                    <a:pt x="1863" y="5278"/>
                  </a:lnTo>
                  <a:lnTo>
                    <a:pt x="4036" y="10555"/>
                  </a:lnTo>
                  <a:lnTo>
                    <a:pt x="4967" y="14591"/>
                  </a:lnTo>
                  <a:lnTo>
                    <a:pt x="7140" y="19869"/>
                  </a:lnTo>
                  <a:lnTo>
                    <a:pt x="12418" y="23283"/>
                  </a:lnTo>
                  <a:lnTo>
                    <a:pt x="12418" y="3042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7" name="Freeform: Shape 376">
              <a:extLst>
                <a:ext uri="{FF2B5EF4-FFF2-40B4-BE49-F238E27FC236}">
                  <a16:creationId xmlns:a16="http://schemas.microsoft.com/office/drawing/2014/main" id="{89433F27-5201-407B-B851-EF10F36097BC}"/>
                </a:ext>
              </a:extLst>
            </p:cNvPr>
            <p:cNvSpPr/>
            <p:nvPr/>
          </p:nvSpPr>
          <p:spPr>
            <a:xfrm>
              <a:off x="7436671" y="5917876"/>
              <a:ext cx="18627" cy="21731"/>
            </a:xfrm>
            <a:custGeom>
              <a:avLst/>
              <a:gdLst>
                <a:gd name="connsiteX0" fmla="*/ 12418 w 18626"/>
                <a:gd name="connsiteY0" fmla="*/ 23283 h 21731"/>
                <a:gd name="connsiteX1" fmla="*/ 19869 w 18626"/>
                <a:gd name="connsiteY1" fmla="*/ 23283 h 21731"/>
                <a:gd name="connsiteX2" fmla="*/ 12418 w 18626"/>
                <a:gd name="connsiteY2" fmla="*/ 0 h 21731"/>
                <a:gd name="connsiteX3" fmla="*/ 0 w 18626"/>
                <a:gd name="connsiteY3" fmla="*/ 0 h 21731"/>
                <a:gd name="connsiteX4" fmla="*/ 931 w 18626"/>
                <a:gd name="connsiteY4" fmla="*/ 5277 h 21731"/>
                <a:gd name="connsiteX5" fmla="*/ 3104 w 18626"/>
                <a:gd name="connsiteY5" fmla="*/ 8692 h 21731"/>
                <a:gd name="connsiteX6" fmla="*/ 5277 w 18626"/>
                <a:gd name="connsiteY6" fmla="*/ 12728 h 21731"/>
                <a:gd name="connsiteX7" fmla="*/ 7451 w 18626"/>
                <a:gd name="connsiteY7" fmla="*/ 16143 h 21731"/>
                <a:gd name="connsiteX8" fmla="*/ 12418 w 18626"/>
                <a:gd name="connsiteY8" fmla="*/ 2017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26" h="21731">
                  <a:moveTo>
                    <a:pt x="12418" y="23283"/>
                  </a:moveTo>
                  <a:lnTo>
                    <a:pt x="19869" y="23283"/>
                  </a:lnTo>
                  <a:lnTo>
                    <a:pt x="12418" y="0"/>
                  </a:lnTo>
                  <a:lnTo>
                    <a:pt x="0" y="0"/>
                  </a:lnTo>
                  <a:lnTo>
                    <a:pt x="931" y="5277"/>
                  </a:lnTo>
                  <a:lnTo>
                    <a:pt x="3104" y="8692"/>
                  </a:lnTo>
                  <a:lnTo>
                    <a:pt x="5277" y="12728"/>
                  </a:lnTo>
                  <a:lnTo>
                    <a:pt x="7451" y="16143"/>
                  </a:lnTo>
                  <a:lnTo>
                    <a:pt x="12418" y="2017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8" name="Freeform: Shape 377">
              <a:extLst>
                <a:ext uri="{FF2B5EF4-FFF2-40B4-BE49-F238E27FC236}">
                  <a16:creationId xmlns:a16="http://schemas.microsoft.com/office/drawing/2014/main" id="{F8CA0AB0-7B45-495B-B13F-45DDCAD99188}"/>
                </a:ext>
              </a:extLst>
            </p:cNvPr>
            <p:cNvSpPr/>
            <p:nvPr/>
          </p:nvSpPr>
          <p:spPr>
            <a:xfrm>
              <a:off x="7423321" y="5928431"/>
              <a:ext cx="18627" cy="15522"/>
            </a:xfrm>
            <a:custGeom>
              <a:avLst/>
              <a:gdLst>
                <a:gd name="connsiteX0" fmla="*/ 13349 w 18626"/>
                <a:gd name="connsiteY0" fmla="*/ 4346 h 15522"/>
                <a:gd name="connsiteX1" fmla="*/ 9313 w 18626"/>
                <a:gd name="connsiteY1" fmla="*/ 0 h 15522"/>
                <a:gd name="connsiteX2" fmla="*/ 6209 w 18626"/>
                <a:gd name="connsiteY2" fmla="*/ 4346 h 15522"/>
                <a:gd name="connsiteX3" fmla="*/ 4036 w 18626"/>
                <a:gd name="connsiteY3" fmla="*/ 4346 h 15522"/>
                <a:gd name="connsiteX4" fmla="*/ 1863 w 18626"/>
                <a:gd name="connsiteY4" fmla="*/ 4346 h 15522"/>
                <a:gd name="connsiteX5" fmla="*/ 1863 w 18626"/>
                <a:gd name="connsiteY5" fmla="*/ 5588 h 15522"/>
                <a:gd name="connsiteX6" fmla="*/ 1863 w 18626"/>
                <a:gd name="connsiteY6" fmla="*/ 9624 h 15522"/>
                <a:gd name="connsiteX7" fmla="*/ 0 w 18626"/>
                <a:gd name="connsiteY7" fmla="*/ 12728 h 15522"/>
                <a:gd name="connsiteX8" fmla="*/ 6209 w 18626"/>
                <a:gd name="connsiteY8" fmla="*/ 14901 h 15522"/>
                <a:gd name="connsiteX9" fmla="*/ 7140 w 18626"/>
                <a:gd name="connsiteY9" fmla="*/ 14901 h 15522"/>
                <a:gd name="connsiteX10" fmla="*/ 9313 w 18626"/>
                <a:gd name="connsiteY10" fmla="*/ 14901 h 15522"/>
                <a:gd name="connsiteX11" fmla="*/ 11176 w 18626"/>
                <a:gd name="connsiteY11" fmla="*/ 17075 h 15522"/>
                <a:gd name="connsiteX12" fmla="*/ 13349 w 18626"/>
                <a:gd name="connsiteY12" fmla="*/ 17075 h 15522"/>
                <a:gd name="connsiteX13" fmla="*/ 20800 w 18626"/>
                <a:gd name="connsiteY13" fmla="*/ 17075 h 15522"/>
                <a:gd name="connsiteX14" fmla="*/ 20800 w 18626"/>
                <a:gd name="connsiteY14" fmla="*/ 9624 h 15522"/>
                <a:gd name="connsiteX15" fmla="*/ 16454 w 18626"/>
                <a:gd name="connsiteY15" fmla="*/ 745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15522">
                  <a:moveTo>
                    <a:pt x="13349" y="4346"/>
                  </a:moveTo>
                  <a:lnTo>
                    <a:pt x="9313" y="0"/>
                  </a:lnTo>
                  <a:lnTo>
                    <a:pt x="6209" y="4346"/>
                  </a:lnTo>
                  <a:lnTo>
                    <a:pt x="4036" y="4346"/>
                  </a:lnTo>
                  <a:lnTo>
                    <a:pt x="1863" y="4346"/>
                  </a:lnTo>
                  <a:lnTo>
                    <a:pt x="1863" y="5588"/>
                  </a:lnTo>
                  <a:lnTo>
                    <a:pt x="1863" y="9624"/>
                  </a:lnTo>
                  <a:lnTo>
                    <a:pt x="0" y="12728"/>
                  </a:lnTo>
                  <a:lnTo>
                    <a:pt x="6209" y="14901"/>
                  </a:lnTo>
                  <a:lnTo>
                    <a:pt x="7140" y="14901"/>
                  </a:lnTo>
                  <a:lnTo>
                    <a:pt x="9313" y="14901"/>
                  </a:lnTo>
                  <a:lnTo>
                    <a:pt x="11176" y="17075"/>
                  </a:lnTo>
                  <a:lnTo>
                    <a:pt x="13349" y="17075"/>
                  </a:lnTo>
                  <a:lnTo>
                    <a:pt x="20800" y="17075"/>
                  </a:lnTo>
                  <a:lnTo>
                    <a:pt x="20800" y="9624"/>
                  </a:lnTo>
                  <a:lnTo>
                    <a:pt x="16454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9" name="Freeform: Shape 378">
              <a:extLst>
                <a:ext uri="{FF2B5EF4-FFF2-40B4-BE49-F238E27FC236}">
                  <a16:creationId xmlns:a16="http://schemas.microsoft.com/office/drawing/2014/main" id="{A37A8055-16FC-413B-8AA4-5E892F1C6642}"/>
                </a:ext>
              </a:extLst>
            </p:cNvPr>
            <p:cNvSpPr/>
            <p:nvPr/>
          </p:nvSpPr>
          <p:spPr>
            <a:xfrm>
              <a:off x="7449089" y="5945506"/>
              <a:ext cx="12418" cy="12418"/>
            </a:xfrm>
            <a:custGeom>
              <a:avLst/>
              <a:gdLst>
                <a:gd name="connsiteX0" fmla="*/ 0 w 12417"/>
                <a:gd name="connsiteY0" fmla="*/ 3104 h 12417"/>
                <a:gd name="connsiteX1" fmla="*/ 0 w 12417"/>
                <a:gd name="connsiteY1" fmla="*/ 5278 h 12417"/>
                <a:gd name="connsiteX2" fmla="*/ 2173 w 12417"/>
                <a:gd name="connsiteY2" fmla="*/ 5278 h 12417"/>
                <a:gd name="connsiteX3" fmla="*/ 2173 w 12417"/>
                <a:gd name="connsiteY3" fmla="*/ 7451 h 12417"/>
                <a:gd name="connsiteX4" fmla="*/ 3104 w 12417"/>
                <a:gd name="connsiteY4" fmla="*/ 8382 h 12417"/>
                <a:gd name="connsiteX5" fmla="*/ 3104 w 12417"/>
                <a:gd name="connsiteY5" fmla="*/ 12728 h 12417"/>
                <a:gd name="connsiteX6" fmla="*/ 14591 w 12417"/>
                <a:gd name="connsiteY6" fmla="*/ 12728 h 12417"/>
                <a:gd name="connsiteX7" fmla="*/ 14591 w 12417"/>
                <a:gd name="connsiteY7" fmla="*/ 5278 h 12417"/>
                <a:gd name="connsiteX8" fmla="*/ 0 w 12417"/>
                <a:gd name="connsiteY8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17" h="12417">
                  <a:moveTo>
                    <a:pt x="0" y="3104"/>
                  </a:moveTo>
                  <a:lnTo>
                    <a:pt x="0" y="5278"/>
                  </a:lnTo>
                  <a:lnTo>
                    <a:pt x="2173" y="5278"/>
                  </a:lnTo>
                  <a:lnTo>
                    <a:pt x="2173" y="7451"/>
                  </a:lnTo>
                  <a:lnTo>
                    <a:pt x="3104" y="8382"/>
                  </a:lnTo>
                  <a:lnTo>
                    <a:pt x="3104" y="12728"/>
                  </a:lnTo>
                  <a:lnTo>
                    <a:pt x="14591" y="12728"/>
                  </a:lnTo>
                  <a:lnTo>
                    <a:pt x="14591" y="527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0" name="Freeform: Shape 379">
              <a:extLst>
                <a:ext uri="{FF2B5EF4-FFF2-40B4-BE49-F238E27FC236}">
                  <a16:creationId xmlns:a16="http://schemas.microsoft.com/office/drawing/2014/main" id="{A7EEB2FC-161C-4227-AF94-79907A97D45A}"/>
                </a:ext>
              </a:extLst>
            </p:cNvPr>
            <p:cNvSpPr/>
            <p:nvPr/>
          </p:nvSpPr>
          <p:spPr>
            <a:xfrm>
              <a:off x="7229293" y="6429180"/>
              <a:ext cx="52776" cy="68298"/>
            </a:xfrm>
            <a:custGeom>
              <a:avLst/>
              <a:gdLst>
                <a:gd name="connsiteX0" fmla="*/ 46877 w 52775"/>
                <a:gd name="connsiteY0" fmla="*/ 0 h 68298"/>
                <a:gd name="connsiteX1" fmla="*/ 37564 w 52775"/>
                <a:gd name="connsiteY1" fmla="*/ 9313 h 68298"/>
                <a:gd name="connsiteX2" fmla="*/ 27319 w 52775"/>
                <a:gd name="connsiteY2" fmla="*/ 11487 h 68298"/>
                <a:gd name="connsiteX3" fmla="*/ 14591 w 52775"/>
                <a:gd name="connsiteY3" fmla="*/ 4036 h 68298"/>
                <a:gd name="connsiteX4" fmla="*/ 0 w 52775"/>
                <a:gd name="connsiteY4" fmla="*/ 4036 h 68298"/>
                <a:gd name="connsiteX5" fmla="*/ 7451 w 52775"/>
                <a:gd name="connsiteY5" fmla="*/ 24215 h 68298"/>
                <a:gd name="connsiteX6" fmla="*/ 14591 w 52775"/>
                <a:gd name="connsiteY6" fmla="*/ 46567 h 68298"/>
                <a:gd name="connsiteX7" fmla="*/ 19869 w 52775"/>
                <a:gd name="connsiteY7" fmla="*/ 68609 h 68298"/>
                <a:gd name="connsiteX8" fmla="*/ 32286 w 52775"/>
                <a:gd name="connsiteY8" fmla="*/ 62400 h 68298"/>
                <a:gd name="connsiteX9" fmla="*/ 41910 w 52775"/>
                <a:gd name="connsiteY9" fmla="*/ 57122 h 68298"/>
                <a:gd name="connsiteX10" fmla="*/ 49982 w 52775"/>
                <a:gd name="connsiteY10" fmla="*/ 47498 h 68298"/>
                <a:gd name="connsiteX11" fmla="*/ 54328 w 52775"/>
                <a:gd name="connsiteY11" fmla="*/ 31666 h 68298"/>
                <a:gd name="connsiteX12" fmla="*/ 52155 w 52775"/>
                <a:gd name="connsiteY12" fmla="*/ 14902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75" h="68298">
                  <a:moveTo>
                    <a:pt x="46877" y="0"/>
                  </a:moveTo>
                  <a:lnTo>
                    <a:pt x="37564" y="9313"/>
                  </a:lnTo>
                  <a:lnTo>
                    <a:pt x="27319" y="11487"/>
                  </a:lnTo>
                  <a:lnTo>
                    <a:pt x="14591" y="4036"/>
                  </a:lnTo>
                  <a:lnTo>
                    <a:pt x="0" y="4036"/>
                  </a:lnTo>
                  <a:lnTo>
                    <a:pt x="7451" y="24215"/>
                  </a:lnTo>
                  <a:lnTo>
                    <a:pt x="14591" y="46567"/>
                  </a:lnTo>
                  <a:lnTo>
                    <a:pt x="19869" y="68609"/>
                  </a:lnTo>
                  <a:lnTo>
                    <a:pt x="32286" y="62400"/>
                  </a:lnTo>
                  <a:lnTo>
                    <a:pt x="41910" y="57122"/>
                  </a:lnTo>
                  <a:lnTo>
                    <a:pt x="49982" y="47498"/>
                  </a:lnTo>
                  <a:lnTo>
                    <a:pt x="54328" y="31666"/>
                  </a:lnTo>
                  <a:lnTo>
                    <a:pt x="52155" y="1490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1" name="Freeform: Shape 380">
              <a:extLst>
                <a:ext uri="{FF2B5EF4-FFF2-40B4-BE49-F238E27FC236}">
                  <a16:creationId xmlns:a16="http://schemas.microsoft.com/office/drawing/2014/main" id="{7C8B190E-60D8-4823-B003-F663A9718A60}"/>
                </a:ext>
              </a:extLst>
            </p:cNvPr>
            <p:cNvSpPr/>
            <p:nvPr/>
          </p:nvSpPr>
          <p:spPr>
            <a:xfrm>
              <a:off x="4103104" y="5644063"/>
              <a:ext cx="9313" cy="12418"/>
            </a:xfrm>
            <a:custGeom>
              <a:avLst/>
              <a:gdLst>
                <a:gd name="connsiteX0" fmla="*/ 2173 w 9313"/>
                <a:gd name="connsiteY0" fmla="*/ 5278 h 12417"/>
                <a:gd name="connsiteX1" fmla="*/ 2173 w 9313"/>
                <a:gd name="connsiteY1" fmla="*/ 7140 h 12417"/>
                <a:gd name="connsiteX2" fmla="*/ 2173 w 9313"/>
                <a:gd name="connsiteY2" fmla="*/ 9313 h 12417"/>
                <a:gd name="connsiteX3" fmla="*/ 4346 w 9313"/>
                <a:gd name="connsiteY3" fmla="*/ 11487 h 12417"/>
                <a:gd name="connsiteX4" fmla="*/ 5278 w 9313"/>
                <a:gd name="connsiteY4" fmla="*/ 11487 h 12417"/>
                <a:gd name="connsiteX5" fmla="*/ 9624 w 9313"/>
                <a:gd name="connsiteY5" fmla="*/ 12418 h 12417"/>
                <a:gd name="connsiteX6" fmla="*/ 9624 w 9313"/>
                <a:gd name="connsiteY6" fmla="*/ 5278 h 12417"/>
                <a:gd name="connsiteX7" fmla="*/ 0 w 9313"/>
                <a:gd name="connsiteY7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13" h="12417">
                  <a:moveTo>
                    <a:pt x="2173" y="5278"/>
                  </a:moveTo>
                  <a:lnTo>
                    <a:pt x="2173" y="7140"/>
                  </a:lnTo>
                  <a:lnTo>
                    <a:pt x="2173" y="9313"/>
                  </a:lnTo>
                  <a:lnTo>
                    <a:pt x="4346" y="11487"/>
                  </a:lnTo>
                  <a:lnTo>
                    <a:pt x="5278" y="11487"/>
                  </a:lnTo>
                  <a:lnTo>
                    <a:pt x="9624" y="12418"/>
                  </a:lnTo>
                  <a:lnTo>
                    <a:pt x="9624" y="527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2" name="Freeform: Shape 381">
              <a:extLst>
                <a:ext uri="{FF2B5EF4-FFF2-40B4-BE49-F238E27FC236}">
                  <a16:creationId xmlns:a16="http://schemas.microsoft.com/office/drawing/2014/main" id="{EC8C4758-35C5-4963-887F-87D25C9CFA17}"/>
                </a:ext>
              </a:extLst>
            </p:cNvPr>
            <p:cNvSpPr/>
            <p:nvPr/>
          </p:nvSpPr>
          <p:spPr>
            <a:xfrm>
              <a:off x="4008418" y="5514917"/>
              <a:ext cx="34149" cy="18627"/>
            </a:xfrm>
            <a:custGeom>
              <a:avLst/>
              <a:gdLst>
                <a:gd name="connsiteX0" fmla="*/ 21731 w 34149"/>
                <a:gd name="connsiteY0" fmla="*/ 5278 h 18626"/>
                <a:gd name="connsiteX1" fmla="*/ 16764 w 34149"/>
                <a:gd name="connsiteY1" fmla="*/ 1863 h 18626"/>
                <a:gd name="connsiteX2" fmla="*/ 7140 w 34149"/>
                <a:gd name="connsiteY2" fmla="*/ 0 h 18626"/>
                <a:gd name="connsiteX3" fmla="*/ 6209 w 34149"/>
                <a:gd name="connsiteY3" fmla="*/ 1863 h 18626"/>
                <a:gd name="connsiteX4" fmla="*/ 4036 w 34149"/>
                <a:gd name="connsiteY4" fmla="*/ 1863 h 18626"/>
                <a:gd name="connsiteX5" fmla="*/ 2173 w 34149"/>
                <a:gd name="connsiteY5" fmla="*/ 4036 h 18626"/>
                <a:gd name="connsiteX6" fmla="*/ 0 w 34149"/>
                <a:gd name="connsiteY6" fmla="*/ 4036 h 18626"/>
                <a:gd name="connsiteX7" fmla="*/ 0 w 34149"/>
                <a:gd name="connsiteY7" fmla="*/ 16764 h 18626"/>
                <a:gd name="connsiteX8" fmla="*/ 6209 w 34149"/>
                <a:gd name="connsiteY8" fmla="*/ 18937 h 18626"/>
                <a:gd name="connsiteX9" fmla="*/ 13660 w 34149"/>
                <a:gd name="connsiteY9" fmla="*/ 18937 h 18626"/>
                <a:gd name="connsiteX10" fmla="*/ 16764 w 34149"/>
                <a:gd name="connsiteY10" fmla="*/ 19869 h 18626"/>
                <a:gd name="connsiteX11" fmla="*/ 21731 w 34149"/>
                <a:gd name="connsiteY11" fmla="*/ 18937 h 18626"/>
                <a:gd name="connsiteX12" fmla="*/ 28251 w 34149"/>
                <a:gd name="connsiteY12" fmla="*/ 16764 h 18626"/>
                <a:gd name="connsiteX13" fmla="*/ 35391 w 34149"/>
                <a:gd name="connsiteY13" fmla="*/ 16764 h 18626"/>
                <a:gd name="connsiteX14" fmla="*/ 35391 w 34149"/>
                <a:gd name="connsiteY14" fmla="*/ 12728 h 18626"/>
                <a:gd name="connsiteX15" fmla="*/ 29182 w 34149"/>
                <a:gd name="connsiteY15" fmla="*/ 9313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18626">
                  <a:moveTo>
                    <a:pt x="21731" y="5278"/>
                  </a:moveTo>
                  <a:lnTo>
                    <a:pt x="16764" y="1863"/>
                  </a:lnTo>
                  <a:lnTo>
                    <a:pt x="7140" y="0"/>
                  </a:lnTo>
                  <a:lnTo>
                    <a:pt x="6209" y="1863"/>
                  </a:lnTo>
                  <a:lnTo>
                    <a:pt x="4036" y="1863"/>
                  </a:lnTo>
                  <a:lnTo>
                    <a:pt x="2173" y="4036"/>
                  </a:lnTo>
                  <a:lnTo>
                    <a:pt x="0" y="4036"/>
                  </a:lnTo>
                  <a:lnTo>
                    <a:pt x="0" y="16764"/>
                  </a:lnTo>
                  <a:lnTo>
                    <a:pt x="6209" y="18937"/>
                  </a:lnTo>
                  <a:lnTo>
                    <a:pt x="13660" y="18937"/>
                  </a:lnTo>
                  <a:lnTo>
                    <a:pt x="16764" y="19869"/>
                  </a:lnTo>
                  <a:lnTo>
                    <a:pt x="21731" y="18937"/>
                  </a:lnTo>
                  <a:lnTo>
                    <a:pt x="28251" y="16764"/>
                  </a:lnTo>
                  <a:lnTo>
                    <a:pt x="35391" y="16764"/>
                  </a:lnTo>
                  <a:lnTo>
                    <a:pt x="35391" y="12728"/>
                  </a:lnTo>
                  <a:lnTo>
                    <a:pt x="29182" y="931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3" name="Freeform: Shape 382">
              <a:extLst>
                <a:ext uri="{FF2B5EF4-FFF2-40B4-BE49-F238E27FC236}">
                  <a16:creationId xmlns:a16="http://schemas.microsoft.com/office/drawing/2014/main" id="{D47C66B5-FB75-4A97-BAF7-DEBE994DC55A}"/>
                </a:ext>
              </a:extLst>
            </p:cNvPr>
            <p:cNvSpPr/>
            <p:nvPr/>
          </p:nvSpPr>
          <p:spPr>
            <a:xfrm>
              <a:off x="3912490" y="5445999"/>
              <a:ext cx="155223" cy="58985"/>
            </a:xfrm>
            <a:custGeom>
              <a:avLst/>
              <a:gdLst>
                <a:gd name="connsiteX0" fmla="*/ 156465 w 155222"/>
                <a:gd name="connsiteY0" fmla="*/ 44394 h 58984"/>
                <a:gd name="connsiteX1" fmla="*/ 134423 w 155222"/>
                <a:gd name="connsiteY1" fmla="*/ 33838 h 58984"/>
                <a:gd name="connsiteX2" fmla="*/ 114554 w 155222"/>
                <a:gd name="connsiteY2" fmla="*/ 24215 h 58984"/>
                <a:gd name="connsiteX3" fmla="*/ 94996 w 155222"/>
                <a:gd name="connsiteY3" fmla="*/ 14901 h 58984"/>
                <a:gd name="connsiteX4" fmla="*/ 68919 w 155222"/>
                <a:gd name="connsiteY4" fmla="*/ 6519 h 58984"/>
                <a:gd name="connsiteX5" fmla="*/ 39737 w 155222"/>
                <a:gd name="connsiteY5" fmla="*/ 0 h 58984"/>
                <a:gd name="connsiteX6" fmla="*/ 36633 w 155222"/>
                <a:gd name="connsiteY6" fmla="*/ 2173 h 58984"/>
                <a:gd name="connsiteX7" fmla="*/ 32286 w 155222"/>
                <a:gd name="connsiteY7" fmla="*/ 2173 h 58984"/>
                <a:gd name="connsiteX8" fmla="*/ 29182 w 155222"/>
                <a:gd name="connsiteY8" fmla="*/ 4346 h 58984"/>
                <a:gd name="connsiteX9" fmla="*/ 23904 w 155222"/>
                <a:gd name="connsiteY9" fmla="*/ 4346 h 58984"/>
                <a:gd name="connsiteX10" fmla="*/ 17695 w 155222"/>
                <a:gd name="connsiteY10" fmla="*/ 9624 h 58984"/>
                <a:gd name="connsiteX11" fmla="*/ 12418 w 155222"/>
                <a:gd name="connsiteY11" fmla="*/ 13660 h 58984"/>
                <a:gd name="connsiteX12" fmla="*/ 7451 w 155222"/>
                <a:gd name="connsiteY12" fmla="*/ 21110 h 58984"/>
                <a:gd name="connsiteX13" fmla="*/ 0 w 155222"/>
                <a:gd name="connsiteY13" fmla="*/ 21110 h 58984"/>
                <a:gd name="connsiteX14" fmla="*/ 3104 w 155222"/>
                <a:gd name="connsiteY14" fmla="*/ 22352 h 58984"/>
                <a:gd name="connsiteX15" fmla="*/ 10555 w 155222"/>
                <a:gd name="connsiteY15" fmla="*/ 26388 h 58984"/>
                <a:gd name="connsiteX16" fmla="*/ 16764 w 155222"/>
                <a:gd name="connsiteY16" fmla="*/ 28561 h 58984"/>
                <a:gd name="connsiteX17" fmla="*/ 22042 w 155222"/>
                <a:gd name="connsiteY17" fmla="*/ 22352 h 58984"/>
                <a:gd name="connsiteX18" fmla="*/ 25146 w 155222"/>
                <a:gd name="connsiteY18" fmla="*/ 17075 h 58984"/>
                <a:gd name="connsiteX19" fmla="*/ 31355 w 155222"/>
                <a:gd name="connsiteY19" fmla="*/ 11797 h 58984"/>
                <a:gd name="connsiteX20" fmla="*/ 58364 w 155222"/>
                <a:gd name="connsiteY20" fmla="*/ 24215 h 58984"/>
                <a:gd name="connsiteX21" fmla="*/ 83510 w 155222"/>
                <a:gd name="connsiteY21" fmla="*/ 36943 h 58984"/>
                <a:gd name="connsiteX22" fmla="*/ 110519 w 155222"/>
                <a:gd name="connsiteY22" fmla="*/ 44394 h 58984"/>
                <a:gd name="connsiteX23" fmla="*/ 112692 w 155222"/>
                <a:gd name="connsiteY23" fmla="*/ 48740 h 58984"/>
                <a:gd name="connsiteX24" fmla="*/ 112692 w 155222"/>
                <a:gd name="connsiteY24" fmla="*/ 50913 h 58984"/>
                <a:gd name="connsiteX25" fmla="*/ 112692 w 155222"/>
                <a:gd name="connsiteY25" fmla="*/ 51844 h 58984"/>
                <a:gd name="connsiteX26" fmla="*/ 112692 w 155222"/>
                <a:gd name="connsiteY26" fmla="*/ 54017 h 58984"/>
                <a:gd name="connsiteX27" fmla="*/ 112692 w 155222"/>
                <a:gd name="connsiteY27" fmla="*/ 58364 h 58984"/>
                <a:gd name="connsiteX28" fmla="*/ 110519 w 155222"/>
                <a:gd name="connsiteY28" fmla="*/ 61468 h 58984"/>
                <a:gd name="connsiteX29" fmla="*/ 124178 w 155222"/>
                <a:gd name="connsiteY29" fmla="*/ 59295 h 58984"/>
                <a:gd name="connsiteX30" fmla="*/ 136596 w 155222"/>
                <a:gd name="connsiteY30" fmla="*/ 56191 h 58984"/>
                <a:gd name="connsiteX31" fmla="*/ 146841 w 155222"/>
                <a:gd name="connsiteY31" fmla="*/ 51844 h 58984"/>
                <a:gd name="connsiteX32" fmla="*/ 156465 w 155222"/>
                <a:gd name="connsiteY32" fmla="*/ 51844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5222" h="58984">
                  <a:moveTo>
                    <a:pt x="156465" y="44394"/>
                  </a:moveTo>
                  <a:lnTo>
                    <a:pt x="134423" y="33838"/>
                  </a:lnTo>
                  <a:lnTo>
                    <a:pt x="114554" y="24215"/>
                  </a:lnTo>
                  <a:lnTo>
                    <a:pt x="94996" y="14901"/>
                  </a:lnTo>
                  <a:lnTo>
                    <a:pt x="68919" y="6519"/>
                  </a:lnTo>
                  <a:lnTo>
                    <a:pt x="39737" y="0"/>
                  </a:lnTo>
                  <a:lnTo>
                    <a:pt x="36633" y="2173"/>
                  </a:lnTo>
                  <a:lnTo>
                    <a:pt x="32286" y="2173"/>
                  </a:lnTo>
                  <a:lnTo>
                    <a:pt x="29182" y="4346"/>
                  </a:lnTo>
                  <a:lnTo>
                    <a:pt x="23904" y="4346"/>
                  </a:lnTo>
                  <a:lnTo>
                    <a:pt x="17695" y="9624"/>
                  </a:lnTo>
                  <a:lnTo>
                    <a:pt x="12418" y="13660"/>
                  </a:lnTo>
                  <a:lnTo>
                    <a:pt x="7451" y="21110"/>
                  </a:lnTo>
                  <a:lnTo>
                    <a:pt x="0" y="21110"/>
                  </a:lnTo>
                  <a:lnTo>
                    <a:pt x="3104" y="22352"/>
                  </a:lnTo>
                  <a:lnTo>
                    <a:pt x="10555" y="26388"/>
                  </a:lnTo>
                  <a:lnTo>
                    <a:pt x="16764" y="28561"/>
                  </a:lnTo>
                  <a:lnTo>
                    <a:pt x="22042" y="22352"/>
                  </a:lnTo>
                  <a:lnTo>
                    <a:pt x="25146" y="17075"/>
                  </a:lnTo>
                  <a:lnTo>
                    <a:pt x="31355" y="11797"/>
                  </a:lnTo>
                  <a:lnTo>
                    <a:pt x="58364" y="24215"/>
                  </a:lnTo>
                  <a:lnTo>
                    <a:pt x="83510" y="36943"/>
                  </a:lnTo>
                  <a:lnTo>
                    <a:pt x="110519" y="44394"/>
                  </a:lnTo>
                  <a:lnTo>
                    <a:pt x="112692" y="48740"/>
                  </a:lnTo>
                  <a:lnTo>
                    <a:pt x="112692" y="50913"/>
                  </a:lnTo>
                  <a:lnTo>
                    <a:pt x="112692" y="51844"/>
                  </a:lnTo>
                  <a:lnTo>
                    <a:pt x="112692" y="54017"/>
                  </a:lnTo>
                  <a:lnTo>
                    <a:pt x="112692" y="58364"/>
                  </a:lnTo>
                  <a:lnTo>
                    <a:pt x="110519" y="61468"/>
                  </a:lnTo>
                  <a:lnTo>
                    <a:pt x="124178" y="59295"/>
                  </a:lnTo>
                  <a:lnTo>
                    <a:pt x="136596" y="56191"/>
                  </a:lnTo>
                  <a:lnTo>
                    <a:pt x="146841" y="51844"/>
                  </a:lnTo>
                  <a:lnTo>
                    <a:pt x="156465" y="5184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4" name="Freeform: Shape 383">
              <a:extLst>
                <a:ext uri="{FF2B5EF4-FFF2-40B4-BE49-F238E27FC236}">
                  <a16:creationId xmlns:a16="http://schemas.microsoft.com/office/drawing/2014/main" id="{C43201CD-6737-4516-B8B9-70EB30FD8C43}"/>
                </a:ext>
              </a:extLst>
            </p:cNvPr>
            <p:cNvSpPr/>
            <p:nvPr/>
          </p:nvSpPr>
          <p:spPr>
            <a:xfrm>
              <a:off x="4008418" y="5417438"/>
              <a:ext cx="12418" cy="24836"/>
            </a:xfrm>
            <a:custGeom>
              <a:avLst/>
              <a:gdLst>
                <a:gd name="connsiteX0" fmla="*/ 6209 w 12417"/>
                <a:gd name="connsiteY0" fmla="*/ 3104 h 24835"/>
                <a:gd name="connsiteX1" fmla="*/ 0 w 12417"/>
                <a:gd name="connsiteY1" fmla="*/ 0 h 24835"/>
                <a:gd name="connsiteX2" fmla="*/ 0 w 12417"/>
                <a:gd name="connsiteY2" fmla="*/ 7451 h 24835"/>
                <a:gd name="connsiteX3" fmla="*/ 0 w 12417"/>
                <a:gd name="connsiteY3" fmla="*/ 10555 h 24835"/>
                <a:gd name="connsiteX4" fmla="*/ 2173 w 12417"/>
                <a:gd name="connsiteY4" fmla="*/ 14901 h 24835"/>
                <a:gd name="connsiteX5" fmla="*/ 4036 w 12417"/>
                <a:gd name="connsiteY5" fmla="*/ 18006 h 24835"/>
                <a:gd name="connsiteX6" fmla="*/ 6209 w 12417"/>
                <a:gd name="connsiteY6" fmla="*/ 20179 h 24835"/>
                <a:gd name="connsiteX7" fmla="*/ 7140 w 12417"/>
                <a:gd name="connsiteY7" fmla="*/ 25457 h 24835"/>
                <a:gd name="connsiteX8" fmla="*/ 14591 w 12417"/>
                <a:gd name="connsiteY8" fmla="*/ 25457 h 24835"/>
                <a:gd name="connsiteX9" fmla="*/ 14591 w 12417"/>
                <a:gd name="connsiteY9" fmla="*/ 15833 h 24835"/>
                <a:gd name="connsiteX10" fmla="*/ 13660 w 12417"/>
                <a:gd name="connsiteY10" fmla="*/ 10555 h 24835"/>
                <a:gd name="connsiteX11" fmla="*/ 9313 w 12417"/>
                <a:gd name="connsiteY11" fmla="*/ 7451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24835">
                  <a:moveTo>
                    <a:pt x="6209" y="3104"/>
                  </a:move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2173" y="14901"/>
                  </a:lnTo>
                  <a:lnTo>
                    <a:pt x="4036" y="18006"/>
                  </a:lnTo>
                  <a:lnTo>
                    <a:pt x="6209" y="20179"/>
                  </a:lnTo>
                  <a:lnTo>
                    <a:pt x="7140" y="25457"/>
                  </a:lnTo>
                  <a:lnTo>
                    <a:pt x="14591" y="25457"/>
                  </a:lnTo>
                  <a:lnTo>
                    <a:pt x="14591" y="15833"/>
                  </a:lnTo>
                  <a:lnTo>
                    <a:pt x="13660" y="10555"/>
                  </a:lnTo>
                  <a:lnTo>
                    <a:pt x="9313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5" name="Freeform: Shape 384">
              <a:extLst>
                <a:ext uri="{FF2B5EF4-FFF2-40B4-BE49-F238E27FC236}">
                  <a16:creationId xmlns:a16="http://schemas.microsoft.com/office/drawing/2014/main" id="{945903F8-EAE2-4149-BAF6-F6F891391C06}"/>
                </a:ext>
              </a:extLst>
            </p:cNvPr>
            <p:cNvSpPr/>
            <p:nvPr/>
          </p:nvSpPr>
          <p:spPr>
            <a:xfrm>
              <a:off x="4000036" y="5393223"/>
              <a:ext cx="27940" cy="15522"/>
            </a:xfrm>
            <a:custGeom>
              <a:avLst/>
              <a:gdLst>
                <a:gd name="connsiteX0" fmla="*/ 29182 w 27940"/>
                <a:gd name="connsiteY0" fmla="*/ 16764 h 15522"/>
                <a:gd name="connsiteX1" fmla="*/ 29182 w 27940"/>
                <a:gd name="connsiteY1" fmla="*/ 12728 h 15522"/>
                <a:gd name="connsiteX2" fmla="*/ 30113 w 27940"/>
                <a:gd name="connsiteY2" fmla="*/ 10555 h 15522"/>
                <a:gd name="connsiteX3" fmla="*/ 30113 w 27940"/>
                <a:gd name="connsiteY3" fmla="*/ 9313 h 15522"/>
                <a:gd name="connsiteX4" fmla="*/ 29182 w 27940"/>
                <a:gd name="connsiteY4" fmla="*/ 7451 h 15522"/>
                <a:gd name="connsiteX5" fmla="*/ 29182 w 27940"/>
                <a:gd name="connsiteY5" fmla="*/ 5277 h 15522"/>
                <a:gd name="connsiteX6" fmla="*/ 25146 w 27940"/>
                <a:gd name="connsiteY6" fmla="*/ 3104 h 15522"/>
                <a:gd name="connsiteX7" fmla="*/ 22973 w 27940"/>
                <a:gd name="connsiteY7" fmla="*/ 0 h 15522"/>
                <a:gd name="connsiteX8" fmla="*/ 0 w 27940"/>
                <a:gd name="connsiteY8" fmla="*/ 0 h 15522"/>
                <a:gd name="connsiteX9" fmla="*/ 0 w 27940"/>
                <a:gd name="connsiteY9" fmla="*/ 3104 h 15522"/>
                <a:gd name="connsiteX10" fmla="*/ 931 w 27940"/>
                <a:gd name="connsiteY10" fmla="*/ 7451 h 15522"/>
                <a:gd name="connsiteX11" fmla="*/ 5278 w 27940"/>
                <a:gd name="connsiteY11" fmla="*/ 9313 h 15522"/>
                <a:gd name="connsiteX12" fmla="*/ 8382 w 27940"/>
                <a:gd name="connsiteY12" fmla="*/ 9313 h 15522"/>
                <a:gd name="connsiteX13" fmla="*/ 12418 w 27940"/>
                <a:gd name="connsiteY13" fmla="*/ 10555 h 15522"/>
                <a:gd name="connsiteX14" fmla="*/ 17695 w 27940"/>
                <a:gd name="connsiteY14" fmla="*/ 10555 h 15522"/>
                <a:gd name="connsiteX15" fmla="*/ 22973 w 27940"/>
                <a:gd name="connsiteY15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940" h="15522">
                  <a:moveTo>
                    <a:pt x="29182" y="16764"/>
                  </a:moveTo>
                  <a:lnTo>
                    <a:pt x="29182" y="12728"/>
                  </a:lnTo>
                  <a:lnTo>
                    <a:pt x="30113" y="10555"/>
                  </a:lnTo>
                  <a:lnTo>
                    <a:pt x="30113" y="9313"/>
                  </a:lnTo>
                  <a:lnTo>
                    <a:pt x="29182" y="7451"/>
                  </a:lnTo>
                  <a:lnTo>
                    <a:pt x="29182" y="5277"/>
                  </a:lnTo>
                  <a:lnTo>
                    <a:pt x="25146" y="3104"/>
                  </a:lnTo>
                  <a:lnTo>
                    <a:pt x="22973" y="0"/>
                  </a:lnTo>
                  <a:lnTo>
                    <a:pt x="0" y="0"/>
                  </a:lnTo>
                  <a:lnTo>
                    <a:pt x="0" y="3104"/>
                  </a:lnTo>
                  <a:lnTo>
                    <a:pt x="931" y="7451"/>
                  </a:lnTo>
                  <a:lnTo>
                    <a:pt x="5278" y="9313"/>
                  </a:lnTo>
                  <a:lnTo>
                    <a:pt x="8382" y="9313"/>
                  </a:lnTo>
                  <a:lnTo>
                    <a:pt x="12418" y="10555"/>
                  </a:lnTo>
                  <a:lnTo>
                    <a:pt x="17695" y="10555"/>
                  </a:lnTo>
                  <a:lnTo>
                    <a:pt x="2297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6" name="Freeform: Shape 385">
              <a:extLst>
                <a:ext uri="{FF2B5EF4-FFF2-40B4-BE49-F238E27FC236}">
                  <a16:creationId xmlns:a16="http://schemas.microsoft.com/office/drawing/2014/main" id="{87934A2E-4E5A-4EA3-9E39-8BD03A8BB91A}"/>
                </a:ext>
              </a:extLst>
            </p:cNvPr>
            <p:cNvSpPr/>
            <p:nvPr/>
          </p:nvSpPr>
          <p:spPr>
            <a:xfrm>
              <a:off x="5743810" y="6002628"/>
              <a:ext cx="99343" cy="207999"/>
            </a:xfrm>
            <a:custGeom>
              <a:avLst/>
              <a:gdLst>
                <a:gd name="connsiteX0" fmla="*/ 92823 w 99342"/>
                <a:gd name="connsiteY0" fmla="*/ 0 h 207998"/>
                <a:gd name="connsiteX1" fmla="*/ 83510 w 99342"/>
                <a:gd name="connsiteY1" fmla="*/ 5278 h 207998"/>
                <a:gd name="connsiteX2" fmla="*/ 72023 w 99342"/>
                <a:gd name="connsiteY2" fmla="*/ 14901 h 207998"/>
                <a:gd name="connsiteX3" fmla="*/ 59606 w 99342"/>
                <a:gd name="connsiteY3" fmla="*/ 27630 h 207998"/>
                <a:gd name="connsiteX4" fmla="*/ 49051 w 99342"/>
                <a:gd name="connsiteY4" fmla="*/ 40358 h 207998"/>
                <a:gd name="connsiteX5" fmla="*/ 37564 w 99342"/>
                <a:gd name="connsiteY5" fmla="*/ 51844 h 207998"/>
                <a:gd name="connsiteX6" fmla="*/ 32286 w 99342"/>
                <a:gd name="connsiteY6" fmla="*/ 60226 h 207998"/>
                <a:gd name="connsiteX7" fmla="*/ 12728 w 99342"/>
                <a:gd name="connsiteY7" fmla="*/ 60226 h 207998"/>
                <a:gd name="connsiteX8" fmla="*/ 12728 w 99342"/>
                <a:gd name="connsiteY8" fmla="*/ 75128 h 207998"/>
                <a:gd name="connsiteX9" fmla="*/ 14591 w 99342"/>
                <a:gd name="connsiteY9" fmla="*/ 90029 h 207998"/>
                <a:gd name="connsiteX10" fmla="*/ 15833 w 99342"/>
                <a:gd name="connsiteY10" fmla="*/ 104931 h 207998"/>
                <a:gd name="connsiteX11" fmla="*/ 15833 w 99342"/>
                <a:gd name="connsiteY11" fmla="*/ 114244 h 207998"/>
                <a:gd name="connsiteX12" fmla="*/ 10555 w 99342"/>
                <a:gd name="connsiteY12" fmla="*/ 129145 h 207998"/>
                <a:gd name="connsiteX13" fmla="*/ 5278 w 99342"/>
                <a:gd name="connsiteY13" fmla="*/ 144047 h 207998"/>
                <a:gd name="connsiteX14" fmla="*/ 0 w 99342"/>
                <a:gd name="connsiteY14" fmla="*/ 156775 h 207998"/>
                <a:gd name="connsiteX15" fmla="*/ 1242 w 99342"/>
                <a:gd name="connsiteY15" fmla="*/ 171366 h 207998"/>
                <a:gd name="connsiteX16" fmla="*/ 8382 w 99342"/>
                <a:gd name="connsiteY16" fmla="*/ 186267 h 207998"/>
                <a:gd name="connsiteX17" fmla="*/ 10555 w 99342"/>
                <a:gd name="connsiteY17" fmla="*/ 193718 h 207998"/>
                <a:gd name="connsiteX18" fmla="*/ 14591 w 99342"/>
                <a:gd name="connsiteY18" fmla="*/ 198996 h 207998"/>
                <a:gd name="connsiteX19" fmla="*/ 19869 w 99342"/>
                <a:gd name="connsiteY19" fmla="*/ 203342 h 207998"/>
                <a:gd name="connsiteX20" fmla="*/ 25146 w 99342"/>
                <a:gd name="connsiteY20" fmla="*/ 205205 h 207998"/>
                <a:gd name="connsiteX21" fmla="*/ 32286 w 99342"/>
                <a:gd name="connsiteY21" fmla="*/ 206446 h 207998"/>
                <a:gd name="connsiteX22" fmla="*/ 32286 w 99342"/>
                <a:gd name="connsiteY22" fmla="*/ 210482 h 207998"/>
                <a:gd name="connsiteX23" fmla="*/ 45015 w 99342"/>
                <a:gd name="connsiteY23" fmla="*/ 201169 h 207998"/>
                <a:gd name="connsiteX24" fmla="*/ 52155 w 99342"/>
                <a:gd name="connsiteY24" fmla="*/ 190614 h 207998"/>
                <a:gd name="connsiteX25" fmla="*/ 54328 w 99342"/>
                <a:gd name="connsiteY25" fmla="*/ 176644 h 207998"/>
                <a:gd name="connsiteX26" fmla="*/ 56501 w 99342"/>
                <a:gd name="connsiteY26" fmla="*/ 160811 h 207998"/>
                <a:gd name="connsiteX27" fmla="*/ 59606 w 99342"/>
                <a:gd name="connsiteY27" fmla="*/ 141874 h 207998"/>
                <a:gd name="connsiteX28" fmla="*/ 66746 w 99342"/>
                <a:gd name="connsiteY28" fmla="*/ 126972 h 207998"/>
                <a:gd name="connsiteX29" fmla="*/ 76059 w 99342"/>
                <a:gd name="connsiteY29" fmla="*/ 108966 h 207998"/>
                <a:gd name="connsiteX30" fmla="*/ 86614 w 99342"/>
                <a:gd name="connsiteY30" fmla="*/ 90029 h 207998"/>
                <a:gd name="connsiteX31" fmla="*/ 95928 w 99342"/>
                <a:gd name="connsiteY31" fmla="*/ 69850 h 207998"/>
                <a:gd name="connsiteX32" fmla="*/ 101205 w 99342"/>
                <a:gd name="connsiteY32" fmla="*/ 49671 h 207998"/>
                <a:gd name="connsiteX33" fmla="*/ 101205 w 99342"/>
                <a:gd name="connsiteY33" fmla="*/ 27630 h 207998"/>
                <a:gd name="connsiteX34" fmla="*/ 92823 w 99342"/>
                <a:gd name="connsiteY34" fmla="*/ 7451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342" h="207998">
                  <a:moveTo>
                    <a:pt x="92823" y="0"/>
                  </a:moveTo>
                  <a:lnTo>
                    <a:pt x="83510" y="5278"/>
                  </a:lnTo>
                  <a:lnTo>
                    <a:pt x="72023" y="14901"/>
                  </a:lnTo>
                  <a:lnTo>
                    <a:pt x="59606" y="27630"/>
                  </a:lnTo>
                  <a:lnTo>
                    <a:pt x="49051" y="40358"/>
                  </a:lnTo>
                  <a:lnTo>
                    <a:pt x="37564" y="51844"/>
                  </a:lnTo>
                  <a:lnTo>
                    <a:pt x="32286" y="60226"/>
                  </a:lnTo>
                  <a:lnTo>
                    <a:pt x="12728" y="60226"/>
                  </a:lnTo>
                  <a:lnTo>
                    <a:pt x="12728" y="75128"/>
                  </a:lnTo>
                  <a:lnTo>
                    <a:pt x="14591" y="90029"/>
                  </a:lnTo>
                  <a:lnTo>
                    <a:pt x="15833" y="104931"/>
                  </a:lnTo>
                  <a:lnTo>
                    <a:pt x="15833" y="114244"/>
                  </a:lnTo>
                  <a:lnTo>
                    <a:pt x="10555" y="129145"/>
                  </a:lnTo>
                  <a:lnTo>
                    <a:pt x="5278" y="144047"/>
                  </a:lnTo>
                  <a:lnTo>
                    <a:pt x="0" y="156775"/>
                  </a:lnTo>
                  <a:lnTo>
                    <a:pt x="1242" y="171366"/>
                  </a:lnTo>
                  <a:lnTo>
                    <a:pt x="8382" y="186267"/>
                  </a:lnTo>
                  <a:lnTo>
                    <a:pt x="10555" y="193718"/>
                  </a:lnTo>
                  <a:lnTo>
                    <a:pt x="14591" y="198996"/>
                  </a:lnTo>
                  <a:lnTo>
                    <a:pt x="19869" y="203342"/>
                  </a:lnTo>
                  <a:lnTo>
                    <a:pt x="25146" y="205205"/>
                  </a:lnTo>
                  <a:lnTo>
                    <a:pt x="32286" y="206446"/>
                  </a:lnTo>
                  <a:lnTo>
                    <a:pt x="32286" y="210482"/>
                  </a:lnTo>
                  <a:lnTo>
                    <a:pt x="45015" y="201169"/>
                  </a:lnTo>
                  <a:lnTo>
                    <a:pt x="52155" y="190614"/>
                  </a:lnTo>
                  <a:lnTo>
                    <a:pt x="54328" y="176644"/>
                  </a:lnTo>
                  <a:lnTo>
                    <a:pt x="56501" y="160811"/>
                  </a:lnTo>
                  <a:lnTo>
                    <a:pt x="59606" y="141874"/>
                  </a:lnTo>
                  <a:lnTo>
                    <a:pt x="66746" y="126972"/>
                  </a:lnTo>
                  <a:lnTo>
                    <a:pt x="76059" y="108966"/>
                  </a:lnTo>
                  <a:lnTo>
                    <a:pt x="86614" y="90029"/>
                  </a:lnTo>
                  <a:lnTo>
                    <a:pt x="95928" y="69850"/>
                  </a:lnTo>
                  <a:lnTo>
                    <a:pt x="101205" y="49671"/>
                  </a:lnTo>
                  <a:lnTo>
                    <a:pt x="101205" y="27630"/>
                  </a:lnTo>
                  <a:lnTo>
                    <a:pt x="92823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7" name="Freeform: Shape 386">
              <a:extLst>
                <a:ext uri="{FF2B5EF4-FFF2-40B4-BE49-F238E27FC236}">
                  <a16:creationId xmlns:a16="http://schemas.microsoft.com/office/drawing/2014/main" id="{64DFB919-C429-4EBB-98DB-C1E77C5C6901}"/>
                </a:ext>
              </a:extLst>
            </p:cNvPr>
            <p:cNvSpPr/>
            <p:nvPr/>
          </p:nvSpPr>
          <p:spPr>
            <a:xfrm>
              <a:off x="4236596" y="6662015"/>
              <a:ext cx="74507" cy="31045"/>
            </a:xfrm>
            <a:custGeom>
              <a:avLst/>
              <a:gdLst>
                <a:gd name="connsiteX0" fmla="*/ 46877 w 74506"/>
                <a:gd name="connsiteY0" fmla="*/ 3104 h 31044"/>
                <a:gd name="connsiteX1" fmla="*/ 32286 w 74506"/>
                <a:gd name="connsiteY1" fmla="*/ 0 h 31044"/>
                <a:gd name="connsiteX2" fmla="*/ 21731 w 74506"/>
                <a:gd name="connsiteY2" fmla="*/ 5278 h 31044"/>
                <a:gd name="connsiteX3" fmla="*/ 10245 w 74506"/>
                <a:gd name="connsiteY3" fmla="*/ 10555 h 31044"/>
                <a:gd name="connsiteX4" fmla="*/ 0 w 74506"/>
                <a:gd name="connsiteY4" fmla="*/ 14591 h 31044"/>
                <a:gd name="connsiteX5" fmla="*/ 0 w 74506"/>
                <a:gd name="connsiteY5" fmla="*/ 31666 h 31044"/>
                <a:gd name="connsiteX6" fmla="*/ 12418 w 74506"/>
                <a:gd name="connsiteY6" fmla="*/ 27319 h 31044"/>
                <a:gd name="connsiteX7" fmla="*/ 21731 w 74506"/>
                <a:gd name="connsiteY7" fmla="*/ 25457 h 31044"/>
                <a:gd name="connsiteX8" fmla="*/ 30113 w 74506"/>
                <a:gd name="connsiteY8" fmla="*/ 20179 h 31044"/>
                <a:gd name="connsiteX9" fmla="*/ 39427 w 74506"/>
                <a:gd name="connsiteY9" fmla="*/ 10555 h 31044"/>
                <a:gd name="connsiteX10" fmla="*/ 42531 w 74506"/>
                <a:gd name="connsiteY10" fmla="*/ 10555 h 31044"/>
                <a:gd name="connsiteX11" fmla="*/ 41600 w 74506"/>
                <a:gd name="connsiteY11" fmla="*/ 14591 h 31044"/>
                <a:gd name="connsiteX12" fmla="*/ 39427 w 74506"/>
                <a:gd name="connsiteY12" fmla="*/ 16764 h 31044"/>
                <a:gd name="connsiteX13" fmla="*/ 39427 w 74506"/>
                <a:gd name="connsiteY13" fmla="*/ 18006 h 31044"/>
                <a:gd name="connsiteX14" fmla="*/ 37564 w 74506"/>
                <a:gd name="connsiteY14" fmla="*/ 20179 h 31044"/>
                <a:gd name="connsiteX15" fmla="*/ 34460 w 74506"/>
                <a:gd name="connsiteY15" fmla="*/ 22042 h 31044"/>
                <a:gd name="connsiteX16" fmla="*/ 32286 w 74506"/>
                <a:gd name="connsiteY16" fmla="*/ 24215 h 31044"/>
                <a:gd name="connsiteX17" fmla="*/ 32286 w 74506"/>
                <a:gd name="connsiteY17" fmla="*/ 31666 h 31044"/>
                <a:gd name="connsiteX18" fmla="*/ 46877 w 74506"/>
                <a:gd name="connsiteY18" fmla="*/ 27319 h 31044"/>
                <a:gd name="connsiteX19" fmla="*/ 59295 w 74506"/>
                <a:gd name="connsiteY19" fmla="*/ 22042 h 31044"/>
                <a:gd name="connsiteX20" fmla="*/ 71713 w 74506"/>
                <a:gd name="connsiteY20" fmla="*/ 14591 h 31044"/>
                <a:gd name="connsiteX21" fmla="*/ 76059 w 74506"/>
                <a:gd name="connsiteY21" fmla="*/ 14591 h 31044"/>
                <a:gd name="connsiteX22" fmla="*/ 63641 w 74506"/>
                <a:gd name="connsiteY22" fmla="*/ 931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4506" h="31044">
                  <a:moveTo>
                    <a:pt x="46877" y="3104"/>
                  </a:moveTo>
                  <a:lnTo>
                    <a:pt x="32286" y="0"/>
                  </a:lnTo>
                  <a:lnTo>
                    <a:pt x="21731" y="5278"/>
                  </a:lnTo>
                  <a:lnTo>
                    <a:pt x="10245" y="10555"/>
                  </a:lnTo>
                  <a:lnTo>
                    <a:pt x="0" y="14591"/>
                  </a:lnTo>
                  <a:lnTo>
                    <a:pt x="0" y="31666"/>
                  </a:lnTo>
                  <a:lnTo>
                    <a:pt x="12418" y="27319"/>
                  </a:lnTo>
                  <a:lnTo>
                    <a:pt x="21731" y="25457"/>
                  </a:lnTo>
                  <a:lnTo>
                    <a:pt x="30113" y="20179"/>
                  </a:lnTo>
                  <a:lnTo>
                    <a:pt x="39427" y="10555"/>
                  </a:lnTo>
                  <a:lnTo>
                    <a:pt x="42531" y="10555"/>
                  </a:lnTo>
                  <a:lnTo>
                    <a:pt x="41600" y="14591"/>
                  </a:lnTo>
                  <a:lnTo>
                    <a:pt x="39427" y="16764"/>
                  </a:lnTo>
                  <a:lnTo>
                    <a:pt x="39427" y="18006"/>
                  </a:lnTo>
                  <a:lnTo>
                    <a:pt x="37564" y="20179"/>
                  </a:lnTo>
                  <a:lnTo>
                    <a:pt x="34460" y="22042"/>
                  </a:lnTo>
                  <a:lnTo>
                    <a:pt x="32286" y="24215"/>
                  </a:lnTo>
                  <a:lnTo>
                    <a:pt x="32286" y="31666"/>
                  </a:lnTo>
                  <a:lnTo>
                    <a:pt x="46877" y="27319"/>
                  </a:lnTo>
                  <a:lnTo>
                    <a:pt x="59295" y="22042"/>
                  </a:lnTo>
                  <a:lnTo>
                    <a:pt x="71713" y="14591"/>
                  </a:lnTo>
                  <a:lnTo>
                    <a:pt x="76059" y="14591"/>
                  </a:lnTo>
                  <a:lnTo>
                    <a:pt x="63641" y="931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8" name="Freeform: Shape 387">
              <a:extLst>
                <a:ext uri="{FF2B5EF4-FFF2-40B4-BE49-F238E27FC236}">
                  <a16:creationId xmlns:a16="http://schemas.microsoft.com/office/drawing/2014/main" id="{69CF2D25-F521-48DF-AF7B-6DE3AC2B0BA5}"/>
                </a:ext>
              </a:extLst>
            </p:cNvPr>
            <p:cNvSpPr/>
            <p:nvPr/>
          </p:nvSpPr>
          <p:spPr>
            <a:xfrm>
              <a:off x="4403305" y="5779417"/>
              <a:ext cx="34149" cy="31045"/>
            </a:xfrm>
            <a:custGeom>
              <a:avLst/>
              <a:gdLst>
                <a:gd name="connsiteX0" fmla="*/ 27009 w 34149"/>
                <a:gd name="connsiteY0" fmla="*/ 23283 h 31044"/>
                <a:gd name="connsiteX1" fmla="*/ 26078 w 34149"/>
                <a:gd name="connsiteY1" fmla="*/ 22042 h 31044"/>
                <a:gd name="connsiteX2" fmla="*/ 23904 w 34149"/>
                <a:gd name="connsiteY2" fmla="*/ 22042 h 31044"/>
                <a:gd name="connsiteX3" fmla="*/ 19558 w 34149"/>
                <a:gd name="connsiteY3" fmla="*/ 22042 h 31044"/>
                <a:gd name="connsiteX4" fmla="*/ 16454 w 34149"/>
                <a:gd name="connsiteY4" fmla="*/ 20179 h 31044"/>
                <a:gd name="connsiteX5" fmla="*/ 16454 w 34149"/>
                <a:gd name="connsiteY5" fmla="*/ 0 h 31044"/>
                <a:gd name="connsiteX6" fmla="*/ 12418 w 34149"/>
                <a:gd name="connsiteY6" fmla="*/ 0 h 31044"/>
                <a:gd name="connsiteX7" fmla="*/ 4967 w 34149"/>
                <a:gd name="connsiteY7" fmla="*/ 12728 h 31044"/>
                <a:gd name="connsiteX8" fmla="*/ 0 w 34149"/>
                <a:gd name="connsiteY8" fmla="*/ 12728 h 31044"/>
                <a:gd name="connsiteX9" fmla="*/ 0 w 34149"/>
                <a:gd name="connsiteY9" fmla="*/ 15833 h 31044"/>
                <a:gd name="connsiteX10" fmla="*/ 11487 w 34149"/>
                <a:gd name="connsiteY10" fmla="*/ 20179 h 31044"/>
                <a:gd name="connsiteX11" fmla="*/ 21731 w 34149"/>
                <a:gd name="connsiteY11" fmla="*/ 25457 h 31044"/>
                <a:gd name="connsiteX12" fmla="*/ 29182 w 34149"/>
                <a:gd name="connsiteY12" fmla="*/ 30734 h 31044"/>
                <a:gd name="connsiteX13" fmla="*/ 33218 w 34149"/>
                <a:gd name="connsiteY13" fmla="*/ 32907 h 31044"/>
                <a:gd name="connsiteX14" fmla="*/ 34149 w 34149"/>
                <a:gd name="connsiteY14" fmla="*/ 30734 h 31044"/>
                <a:gd name="connsiteX15" fmla="*/ 34149 w 34149"/>
                <a:gd name="connsiteY15" fmla="*/ 29492 h 31044"/>
                <a:gd name="connsiteX16" fmla="*/ 36322 w 34149"/>
                <a:gd name="connsiteY16" fmla="*/ 27319 h 31044"/>
                <a:gd name="connsiteX17" fmla="*/ 36322 w 34149"/>
                <a:gd name="connsiteY17" fmla="*/ 23283 h 31044"/>
                <a:gd name="connsiteX18" fmla="*/ 29182 w 34149"/>
                <a:gd name="connsiteY18" fmla="*/ 2328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31044">
                  <a:moveTo>
                    <a:pt x="27009" y="23283"/>
                  </a:moveTo>
                  <a:lnTo>
                    <a:pt x="26078" y="22042"/>
                  </a:lnTo>
                  <a:lnTo>
                    <a:pt x="23904" y="22042"/>
                  </a:lnTo>
                  <a:lnTo>
                    <a:pt x="19558" y="22042"/>
                  </a:lnTo>
                  <a:lnTo>
                    <a:pt x="16454" y="20179"/>
                  </a:lnTo>
                  <a:lnTo>
                    <a:pt x="16454" y="0"/>
                  </a:lnTo>
                  <a:lnTo>
                    <a:pt x="12418" y="0"/>
                  </a:lnTo>
                  <a:lnTo>
                    <a:pt x="4967" y="12728"/>
                  </a:lnTo>
                  <a:lnTo>
                    <a:pt x="0" y="12728"/>
                  </a:lnTo>
                  <a:lnTo>
                    <a:pt x="0" y="15833"/>
                  </a:lnTo>
                  <a:lnTo>
                    <a:pt x="11487" y="20179"/>
                  </a:lnTo>
                  <a:lnTo>
                    <a:pt x="21731" y="25457"/>
                  </a:lnTo>
                  <a:lnTo>
                    <a:pt x="29182" y="30734"/>
                  </a:lnTo>
                  <a:lnTo>
                    <a:pt x="33218" y="32907"/>
                  </a:lnTo>
                  <a:lnTo>
                    <a:pt x="34149" y="30734"/>
                  </a:lnTo>
                  <a:lnTo>
                    <a:pt x="34149" y="29492"/>
                  </a:lnTo>
                  <a:lnTo>
                    <a:pt x="36322" y="27319"/>
                  </a:lnTo>
                  <a:lnTo>
                    <a:pt x="36322" y="23283"/>
                  </a:lnTo>
                  <a:lnTo>
                    <a:pt x="29182" y="232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9" name="Freeform: Shape 388">
              <a:extLst>
                <a:ext uri="{FF2B5EF4-FFF2-40B4-BE49-F238E27FC236}">
                  <a16:creationId xmlns:a16="http://schemas.microsoft.com/office/drawing/2014/main" id="{8AD24D9B-D171-47CB-9DEB-621ED1A53950}"/>
                </a:ext>
              </a:extLst>
            </p:cNvPr>
            <p:cNvSpPr/>
            <p:nvPr/>
          </p:nvSpPr>
          <p:spPr>
            <a:xfrm>
              <a:off x="4237527" y="6453395"/>
              <a:ext cx="12418" cy="18627"/>
            </a:xfrm>
            <a:custGeom>
              <a:avLst/>
              <a:gdLst>
                <a:gd name="connsiteX0" fmla="*/ 4346 w 12417"/>
                <a:gd name="connsiteY0" fmla="*/ 15833 h 18626"/>
                <a:gd name="connsiteX1" fmla="*/ 6209 w 12417"/>
                <a:gd name="connsiteY1" fmla="*/ 20179 h 18626"/>
                <a:gd name="connsiteX2" fmla="*/ 14591 w 12417"/>
                <a:gd name="connsiteY2" fmla="*/ 20179 h 18626"/>
                <a:gd name="connsiteX3" fmla="*/ 13660 w 12417"/>
                <a:gd name="connsiteY3" fmla="*/ 14901 h 18626"/>
                <a:gd name="connsiteX4" fmla="*/ 13660 w 12417"/>
                <a:gd name="connsiteY4" fmla="*/ 10555 h 18626"/>
                <a:gd name="connsiteX5" fmla="*/ 11487 w 12417"/>
                <a:gd name="connsiteY5" fmla="*/ 7451 h 18626"/>
                <a:gd name="connsiteX6" fmla="*/ 9313 w 12417"/>
                <a:gd name="connsiteY6" fmla="*/ 5277 h 18626"/>
                <a:gd name="connsiteX7" fmla="*/ 6209 w 12417"/>
                <a:gd name="connsiteY7" fmla="*/ 3104 h 18626"/>
                <a:gd name="connsiteX8" fmla="*/ 2173 w 12417"/>
                <a:gd name="connsiteY8" fmla="*/ 0 h 18626"/>
                <a:gd name="connsiteX9" fmla="*/ 2173 w 12417"/>
                <a:gd name="connsiteY9" fmla="*/ 5277 h 18626"/>
                <a:gd name="connsiteX10" fmla="*/ 0 w 12417"/>
                <a:gd name="connsiteY10" fmla="*/ 8382 h 18626"/>
                <a:gd name="connsiteX11" fmla="*/ 2173 w 12417"/>
                <a:gd name="connsiteY11" fmla="*/ 10555 h 18626"/>
                <a:gd name="connsiteX12" fmla="*/ 2173 w 12417"/>
                <a:gd name="connsiteY12" fmla="*/ 12728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8626">
                  <a:moveTo>
                    <a:pt x="4346" y="15833"/>
                  </a:moveTo>
                  <a:lnTo>
                    <a:pt x="6209" y="20179"/>
                  </a:lnTo>
                  <a:lnTo>
                    <a:pt x="14591" y="20179"/>
                  </a:lnTo>
                  <a:lnTo>
                    <a:pt x="13660" y="14901"/>
                  </a:lnTo>
                  <a:lnTo>
                    <a:pt x="13660" y="10555"/>
                  </a:lnTo>
                  <a:lnTo>
                    <a:pt x="11487" y="7451"/>
                  </a:lnTo>
                  <a:lnTo>
                    <a:pt x="9313" y="5277"/>
                  </a:lnTo>
                  <a:lnTo>
                    <a:pt x="6209" y="3104"/>
                  </a:lnTo>
                  <a:lnTo>
                    <a:pt x="2173" y="0"/>
                  </a:lnTo>
                  <a:lnTo>
                    <a:pt x="2173" y="5277"/>
                  </a:lnTo>
                  <a:lnTo>
                    <a:pt x="0" y="8382"/>
                  </a:lnTo>
                  <a:lnTo>
                    <a:pt x="2173" y="10555"/>
                  </a:lnTo>
                  <a:lnTo>
                    <a:pt x="217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0" name="Freeform: Shape 389">
              <a:extLst>
                <a:ext uri="{FF2B5EF4-FFF2-40B4-BE49-F238E27FC236}">
                  <a16:creationId xmlns:a16="http://schemas.microsoft.com/office/drawing/2014/main" id="{B48DE8CB-D48C-472B-88F0-DDD7330EDCE6}"/>
                </a:ext>
              </a:extLst>
            </p:cNvPr>
            <p:cNvSpPr/>
            <p:nvPr/>
          </p:nvSpPr>
          <p:spPr>
            <a:xfrm>
              <a:off x="4152155" y="6693680"/>
              <a:ext cx="58985" cy="52776"/>
            </a:xfrm>
            <a:custGeom>
              <a:avLst/>
              <a:gdLst>
                <a:gd name="connsiteX0" fmla="*/ 29182 w 58984"/>
                <a:gd name="connsiteY0" fmla="*/ 22352 h 52775"/>
                <a:gd name="connsiteX1" fmla="*/ 14591 w 58984"/>
                <a:gd name="connsiteY1" fmla="*/ 8382 h 52775"/>
                <a:gd name="connsiteX2" fmla="*/ 0 w 58984"/>
                <a:gd name="connsiteY2" fmla="*/ 0 h 52775"/>
                <a:gd name="connsiteX3" fmla="*/ 0 w 58984"/>
                <a:gd name="connsiteY3" fmla="*/ 15833 h 52775"/>
                <a:gd name="connsiteX4" fmla="*/ 4036 w 58984"/>
                <a:gd name="connsiteY4" fmla="*/ 34770 h 52775"/>
                <a:gd name="connsiteX5" fmla="*/ 7451 w 58984"/>
                <a:gd name="connsiteY5" fmla="*/ 49671 h 52775"/>
                <a:gd name="connsiteX6" fmla="*/ 14591 w 58984"/>
                <a:gd name="connsiteY6" fmla="*/ 51844 h 52775"/>
                <a:gd name="connsiteX7" fmla="*/ 27009 w 58984"/>
                <a:gd name="connsiteY7" fmla="*/ 54949 h 52775"/>
                <a:gd name="connsiteX8" fmla="*/ 41600 w 58984"/>
                <a:gd name="connsiteY8" fmla="*/ 54949 h 52775"/>
                <a:gd name="connsiteX9" fmla="*/ 50913 w 58984"/>
                <a:gd name="connsiteY9" fmla="*/ 52776 h 52775"/>
                <a:gd name="connsiteX10" fmla="*/ 60537 w 58984"/>
                <a:gd name="connsiteY10" fmla="*/ 52776 h 52775"/>
                <a:gd name="connsiteX11" fmla="*/ 60537 w 58984"/>
                <a:gd name="connsiteY11" fmla="*/ 44394 h 52775"/>
                <a:gd name="connsiteX12" fmla="*/ 43773 w 58984"/>
                <a:gd name="connsiteY12" fmla="*/ 34770 h 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984" h="52775">
                  <a:moveTo>
                    <a:pt x="29182" y="22352"/>
                  </a:moveTo>
                  <a:lnTo>
                    <a:pt x="14591" y="8382"/>
                  </a:lnTo>
                  <a:lnTo>
                    <a:pt x="0" y="0"/>
                  </a:lnTo>
                  <a:lnTo>
                    <a:pt x="0" y="15833"/>
                  </a:lnTo>
                  <a:lnTo>
                    <a:pt x="4036" y="34770"/>
                  </a:lnTo>
                  <a:lnTo>
                    <a:pt x="7451" y="49671"/>
                  </a:lnTo>
                  <a:lnTo>
                    <a:pt x="14591" y="51844"/>
                  </a:lnTo>
                  <a:lnTo>
                    <a:pt x="27009" y="54949"/>
                  </a:lnTo>
                  <a:lnTo>
                    <a:pt x="41600" y="54949"/>
                  </a:lnTo>
                  <a:lnTo>
                    <a:pt x="50913" y="52776"/>
                  </a:lnTo>
                  <a:lnTo>
                    <a:pt x="60537" y="52776"/>
                  </a:lnTo>
                  <a:lnTo>
                    <a:pt x="60537" y="44394"/>
                  </a:lnTo>
                  <a:lnTo>
                    <a:pt x="43773" y="3477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1" name="Freeform: Shape 390">
              <a:extLst>
                <a:ext uri="{FF2B5EF4-FFF2-40B4-BE49-F238E27FC236}">
                  <a16:creationId xmlns:a16="http://schemas.microsoft.com/office/drawing/2014/main" id="{7A225E3A-BD16-4F1C-A4F4-B626B7207495}"/>
                </a:ext>
              </a:extLst>
            </p:cNvPr>
            <p:cNvSpPr/>
            <p:nvPr/>
          </p:nvSpPr>
          <p:spPr>
            <a:xfrm>
              <a:off x="4063677" y="5497843"/>
              <a:ext cx="86925" cy="34149"/>
            </a:xfrm>
            <a:custGeom>
              <a:avLst/>
              <a:gdLst>
                <a:gd name="connsiteX0" fmla="*/ 88477 w 86924"/>
                <a:gd name="connsiteY0" fmla="*/ 17075 h 34149"/>
                <a:gd name="connsiteX1" fmla="*/ 70782 w 86924"/>
                <a:gd name="connsiteY1" fmla="*/ 11797 h 34149"/>
                <a:gd name="connsiteX2" fmla="*/ 56191 w 86924"/>
                <a:gd name="connsiteY2" fmla="*/ 6519 h 34149"/>
                <a:gd name="connsiteX3" fmla="*/ 37564 w 86924"/>
                <a:gd name="connsiteY3" fmla="*/ 2173 h 34149"/>
                <a:gd name="connsiteX4" fmla="*/ 15522 w 86924"/>
                <a:gd name="connsiteY4" fmla="*/ 0 h 34149"/>
                <a:gd name="connsiteX5" fmla="*/ 17695 w 86924"/>
                <a:gd name="connsiteY5" fmla="*/ 6519 h 34149"/>
                <a:gd name="connsiteX6" fmla="*/ 19869 w 86924"/>
                <a:gd name="connsiteY6" fmla="*/ 9624 h 34149"/>
                <a:gd name="connsiteX7" fmla="*/ 21731 w 86924"/>
                <a:gd name="connsiteY7" fmla="*/ 11797 h 34149"/>
                <a:gd name="connsiteX8" fmla="*/ 24836 w 86924"/>
                <a:gd name="connsiteY8" fmla="*/ 14902 h 34149"/>
                <a:gd name="connsiteX9" fmla="*/ 29182 w 86924"/>
                <a:gd name="connsiteY9" fmla="*/ 17075 h 34149"/>
                <a:gd name="connsiteX10" fmla="*/ 22973 w 86924"/>
                <a:gd name="connsiteY10" fmla="*/ 18937 h 34149"/>
                <a:gd name="connsiteX11" fmla="*/ 15522 w 86924"/>
                <a:gd name="connsiteY11" fmla="*/ 21110 h 34149"/>
                <a:gd name="connsiteX12" fmla="*/ 9313 w 86924"/>
                <a:gd name="connsiteY12" fmla="*/ 21110 h 34149"/>
                <a:gd name="connsiteX13" fmla="*/ 0 w 86924"/>
                <a:gd name="connsiteY13" fmla="*/ 21110 h 34149"/>
                <a:gd name="connsiteX14" fmla="*/ 5278 w 86924"/>
                <a:gd name="connsiteY14" fmla="*/ 33839 h 34149"/>
                <a:gd name="connsiteX15" fmla="*/ 15522 w 86924"/>
                <a:gd name="connsiteY15" fmla="*/ 33839 h 34149"/>
                <a:gd name="connsiteX16" fmla="*/ 30113 w 86924"/>
                <a:gd name="connsiteY16" fmla="*/ 36012 h 34149"/>
                <a:gd name="connsiteX17" fmla="*/ 43773 w 86924"/>
                <a:gd name="connsiteY17" fmla="*/ 36943 h 34149"/>
                <a:gd name="connsiteX18" fmla="*/ 49050 w 86924"/>
                <a:gd name="connsiteY18" fmla="*/ 36943 h 34149"/>
                <a:gd name="connsiteX19" fmla="*/ 52155 w 86924"/>
                <a:gd name="connsiteY19" fmla="*/ 26388 h 34149"/>
                <a:gd name="connsiteX20" fmla="*/ 54018 w 86924"/>
                <a:gd name="connsiteY20" fmla="*/ 24525 h 34149"/>
                <a:gd name="connsiteX21" fmla="*/ 56191 w 86924"/>
                <a:gd name="connsiteY21" fmla="*/ 26388 h 34149"/>
                <a:gd name="connsiteX22" fmla="*/ 58364 w 86924"/>
                <a:gd name="connsiteY22" fmla="*/ 28561 h 34149"/>
                <a:gd name="connsiteX23" fmla="*/ 59295 w 86924"/>
                <a:gd name="connsiteY23" fmla="*/ 29803 h 34149"/>
                <a:gd name="connsiteX24" fmla="*/ 59295 w 86924"/>
                <a:gd name="connsiteY24" fmla="*/ 31666 h 34149"/>
                <a:gd name="connsiteX25" fmla="*/ 59295 w 86924"/>
                <a:gd name="connsiteY25" fmla="*/ 33839 h 34149"/>
                <a:gd name="connsiteX26" fmla="*/ 65504 w 86924"/>
                <a:gd name="connsiteY26" fmla="*/ 33839 h 34149"/>
                <a:gd name="connsiteX27" fmla="*/ 68609 w 86924"/>
                <a:gd name="connsiteY27" fmla="*/ 31666 h 34149"/>
                <a:gd name="connsiteX28" fmla="*/ 72955 w 86924"/>
                <a:gd name="connsiteY28" fmla="*/ 29803 h 34149"/>
                <a:gd name="connsiteX29" fmla="*/ 77922 w 86924"/>
                <a:gd name="connsiteY29" fmla="*/ 28561 h 34149"/>
                <a:gd name="connsiteX30" fmla="*/ 81337 w 86924"/>
                <a:gd name="connsiteY30" fmla="*/ 26388 h 34149"/>
                <a:gd name="connsiteX31" fmla="*/ 88477 w 86924"/>
                <a:gd name="connsiteY31" fmla="*/ 26388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6924" h="34149">
                  <a:moveTo>
                    <a:pt x="88477" y="17075"/>
                  </a:moveTo>
                  <a:lnTo>
                    <a:pt x="70782" y="11797"/>
                  </a:lnTo>
                  <a:lnTo>
                    <a:pt x="56191" y="6519"/>
                  </a:lnTo>
                  <a:lnTo>
                    <a:pt x="37564" y="2173"/>
                  </a:lnTo>
                  <a:lnTo>
                    <a:pt x="15522" y="0"/>
                  </a:lnTo>
                  <a:lnTo>
                    <a:pt x="17695" y="6519"/>
                  </a:lnTo>
                  <a:lnTo>
                    <a:pt x="19869" y="9624"/>
                  </a:lnTo>
                  <a:lnTo>
                    <a:pt x="21731" y="11797"/>
                  </a:lnTo>
                  <a:lnTo>
                    <a:pt x="24836" y="14902"/>
                  </a:lnTo>
                  <a:lnTo>
                    <a:pt x="29182" y="17075"/>
                  </a:lnTo>
                  <a:lnTo>
                    <a:pt x="22973" y="18937"/>
                  </a:lnTo>
                  <a:lnTo>
                    <a:pt x="15522" y="21110"/>
                  </a:lnTo>
                  <a:lnTo>
                    <a:pt x="9313" y="21110"/>
                  </a:lnTo>
                  <a:lnTo>
                    <a:pt x="0" y="21110"/>
                  </a:lnTo>
                  <a:lnTo>
                    <a:pt x="5278" y="33839"/>
                  </a:lnTo>
                  <a:lnTo>
                    <a:pt x="15522" y="33839"/>
                  </a:lnTo>
                  <a:lnTo>
                    <a:pt x="30113" y="36012"/>
                  </a:lnTo>
                  <a:lnTo>
                    <a:pt x="43773" y="36943"/>
                  </a:lnTo>
                  <a:lnTo>
                    <a:pt x="49050" y="36943"/>
                  </a:lnTo>
                  <a:lnTo>
                    <a:pt x="52155" y="26388"/>
                  </a:lnTo>
                  <a:lnTo>
                    <a:pt x="54018" y="24525"/>
                  </a:lnTo>
                  <a:lnTo>
                    <a:pt x="56191" y="26388"/>
                  </a:lnTo>
                  <a:lnTo>
                    <a:pt x="58364" y="28561"/>
                  </a:lnTo>
                  <a:lnTo>
                    <a:pt x="59295" y="29803"/>
                  </a:lnTo>
                  <a:lnTo>
                    <a:pt x="59295" y="31666"/>
                  </a:lnTo>
                  <a:lnTo>
                    <a:pt x="59295" y="33839"/>
                  </a:lnTo>
                  <a:lnTo>
                    <a:pt x="65504" y="33839"/>
                  </a:lnTo>
                  <a:lnTo>
                    <a:pt x="68609" y="31666"/>
                  </a:lnTo>
                  <a:lnTo>
                    <a:pt x="72955" y="29803"/>
                  </a:lnTo>
                  <a:lnTo>
                    <a:pt x="77922" y="28561"/>
                  </a:lnTo>
                  <a:lnTo>
                    <a:pt x="81337" y="26388"/>
                  </a:lnTo>
                  <a:lnTo>
                    <a:pt x="88477" y="263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2" name="Freeform: Shape 391">
              <a:extLst>
                <a:ext uri="{FF2B5EF4-FFF2-40B4-BE49-F238E27FC236}">
                  <a16:creationId xmlns:a16="http://schemas.microsoft.com/office/drawing/2014/main" id="{75423306-116E-4750-A232-AE5CD5D1DFC4}"/>
                </a:ext>
              </a:extLst>
            </p:cNvPr>
            <p:cNvSpPr/>
            <p:nvPr/>
          </p:nvSpPr>
          <p:spPr>
            <a:xfrm>
              <a:off x="4215796" y="5526404"/>
              <a:ext cx="34149" cy="12418"/>
            </a:xfrm>
            <a:custGeom>
              <a:avLst/>
              <a:gdLst>
                <a:gd name="connsiteX0" fmla="*/ 27940 w 34149"/>
                <a:gd name="connsiteY0" fmla="*/ 12728 h 12417"/>
                <a:gd name="connsiteX1" fmla="*/ 31045 w 34149"/>
                <a:gd name="connsiteY1" fmla="*/ 10555 h 12417"/>
                <a:gd name="connsiteX2" fmla="*/ 33218 w 34149"/>
                <a:gd name="connsiteY2" fmla="*/ 7451 h 12417"/>
                <a:gd name="connsiteX3" fmla="*/ 36322 w 34149"/>
                <a:gd name="connsiteY3" fmla="*/ 5278 h 12417"/>
                <a:gd name="connsiteX4" fmla="*/ 27940 w 34149"/>
                <a:gd name="connsiteY4" fmla="*/ 1242 h 12417"/>
                <a:gd name="connsiteX5" fmla="*/ 20800 w 34149"/>
                <a:gd name="connsiteY5" fmla="*/ 0 h 12417"/>
                <a:gd name="connsiteX6" fmla="*/ 13349 w 34149"/>
                <a:gd name="connsiteY6" fmla="*/ 0 h 12417"/>
                <a:gd name="connsiteX7" fmla="*/ 0 w 34149"/>
                <a:gd name="connsiteY7" fmla="*/ 1242 h 12417"/>
                <a:gd name="connsiteX8" fmla="*/ 0 w 34149"/>
                <a:gd name="connsiteY8" fmla="*/ 12728 h 12417"/>
                <a:gd name="connsiteX9" fmla="*/ 6209 w 34149"/>
                <a:gd name="connsiteY9" fmla="*/ 10555 h 12417"/>
                <a:gd name="connsiteX10" fmla="*/ 11487 w 34149"/>
                <a:gd name="connsiteY10" fmla="*/ 10555 h 12417"/>
                <a:gd name="connsiteX11" fmla="*/ 16454 w 34149"/>
                <a:gd name="connsiteY11" fmla="*/ 10555 h 12417"/>
                <a:gd name="connsiteX12" fmla="*/ 21731 w 34149"/>
                <a:gd name="connsiteY12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149" h="12417">
                  <a:moveTo>
                    <a:pt x="27940" y="12728"/>
                  </a:moveTo>
                  <a:lnTo>
                    <a:pt x="31045" y="10555"/>
                  </a:lnTo>
                  <a:lnTo>
                    <a:pt x="33218" y="7451"/>
                  </a:lnTo>
                  <a:lnTo>
                    <a:pt x="36322" y="5278"/>
                  </a:lnTo>
                  <a:lnTo>
                    <a:pt x="27940" y="1242"/>
                  </a:lnTo>
                  <a:lnTo>
                    <a:pt x="20800" y="0"/>
                  </a:lnTo>
                  <a:lnTo>
                    <a:pt x="13349" y="0"/>
                  </a:lnTo>
                  <a:lnTo>
                    <a:pt x="0" y="1242"/>
                  </a:lnTo>
                  <a:lnTo>
                    <a:pt x="0" y="12728"/>
                  </a:lnTo>
                  <a:lnTo>
                    <a:pt x="6209" y="10555"/>
                  </a:lnTo>
                  <a:lnTo>
                    <a:pt x="11487" y="10555"/>
                  </a:lnTo>
                  <a:lnTo>
                    <a:pt x="16454" y="10555"/>
                  </a:lnTo>
                  <a:lnTo>
                    <a:pt x="21731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3" name="Freeform: Shape 392">
              <a:extLst>
                <a:ext uri="{FF2B5EF4-FFF2-40B4-BE49-F238E27FC236}">
                  <a16:creationId xmlns:a16="http://schemas.microsoft.com/office/drawing/2014/main" id="{5E765F81-FA74-4541-A05A-B73576AA2D74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4" name="Freeform: Shape 393">
              <a:extLst>
                <a:ext uri="{FF2B5EF4-FFF2-40B4-BE49-F238E27FC236}">
                  <a16:creationId xmlns:a16="http://schemas.microsoft.com/office/drawing/2014/main" id="{D11361FB-4F43-4194-B51E-AE67FE4B6849}"/>
                </a:ext>
              </a:extLst>
            </p:cNvPr>
            <p:cNvSpPr/>
            <p:nvPr/>
          </p:nvSpPr>
          <p:spPr>
            <a:xfrm>
              <a:off x="3707286" y="4372477"/>
              <a:ext cx="55880" cy="43462"/>
            </a:xfrm>
            <a:custGeom>
              <a:avLst/>
              <a:gdLst>
                <a:gd name="connsiteX0" fmla="*/ 16764 w 55880"/>
                <a:gd name="connsiteY0" fmla="*/ 37564 h 43462"/>
                <a:gd name="connsiteX1" fmla="*/ 23904 w 55880"/>
                <a:gd name="connsiteY1" fmla="*/ 45015 h 43462"/>
                <a:gd name="connsiteX2" fmla="*/ 32286 w 55880"/>
                <a:gd name="connsiteY2" fmla="*/ 45015 h 43462"/>
                <a:gd name="connsiteX3" fmla="*/ 38495 w 55880"/>
                <a:gd name="connsiteY3" fmla="*/ 44083 h 43462"/>
                <a:gd name="connsiteX4" fmla="*/ 43773 w 55880"/>
                <a:gd name="connsiteY4" fmla="*/ 44083 h 43462"/>
                <a:gd name="connsiteX5" fmla="*/ 46877 w 55880"/>
                <a:gd name="connsiteY5" fmla="*/ 41910 h 43462"/>
                <a:gd name="connsiteX6" fmla="*/ 51224 w 55880"/>
                <a:gd name="connsiteY6" fmla="*/ 36633 h 43462"/>
                <a:gd name="connsiteX7" fmla="*/ 56191 w 55880"/>
                <a:gd name="connsiteY7" fmla="*/ 36633 h 43462"/>
                <a:gd name="connsiteX8" fmla="*/ 41600 w 55880"/>
                <a:gd name="connsiteY8" fmla="*/ 22973 h 43462"/>
                <a:gd name="connsiteX9" fmla="*/ 27009 w 55880"/>
                <a:gd name="connsiteY9" fmla="*/ 10245 h 43462"/>
                <a:gd name="connsiteX10" fmla="*/ 10555 w 55880"/>
                <a:gd name="connsiteY10" fmla="*/ 0 h 43462"/>
                <a:gd name="connsiteX11" fmla="*/ 12418 w 55880"/>
                <a:gd name="connsiteY11" fmla="*/ 7140 h 43462"/>
                <a:gd name="connsiteX12" fmla="*/ 12418 w 55880"/>
                <a:gd name="connsiteY12" fmla="*/ 10245 h 43462"/>
                <a:gd name="connsiteX13" fmla="*/ 14591 w 55880"/>
                <a:gd name="connsiteY13" fmla="*/ 12418 h 43462"/>
                <a:gd name="connsiteX14" fmla="*/ 16764 w 55880"/>
                <a:gd name="connsiteY14" fmla="*/ 15522 h 43462"/>
                <a:gd name="connsiteX15" fmla="*/ 0 w 55880"/>
                <a:gd name="connsiteY15" fmla="*/ 25146 h 43462"/>
                <a:gd name="connsiteX16" fmla="*/ 0 w 55880"/>
                <a:gd name="connsiteY16" fmla="*/ 29182 h 43462"/>
                <a:gd name="connsiteX17" fmla="*/ 9313 w 55880"/>
                <a:gd name="connsiteY17" fmla="*/ 32286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80" h="43462">
                  <a:moveTo>
                    <a:pt x="16764" y="37564"/>
                  </a:moveTo>
                  <a:lnTo>
                    <a:pt x="23904" y="45015"/>
                  </a:lnTo>
                  <a:lnTo>
                    <a:pt x="32286" y="45015"/>
                  </a:lnTo>
                  <a:lnTo>
                    <a:pt x="38495" y="44083"/>
                  </a:lnTo>
                  <a:lnTo>
                    <a:pt x="43773" y="44083"/>
                  </a:lnTo>
                  <a:lnTo>
                    <a:pt x="46877" y="41910"/>
                  </a:lnTo>
                  <a:lnTo>
                    <a:pt x="51224" y="36633"/>
                  </a:lnTo>
                  <a:lnTo>
                    <a:pt x="56191" y="36633"/>
                  </a:lnTo>
                  <a:lnTo>
                    <a:pt x="41600" y="22973"/>
                  </a:lnTo>
                  <a:lnTo>
                    <a:pt x="27009" y="10245"/>
                  </a:lnTo>
                  <a:lnTo>
                    <a:pt x="10555" y="0"/>
                  </a:lnTo>
                  <a:lnTo>
                    <a:pt x="12418" y="7140"/>
                  </a:lnTo>
                  <a:lnTo>
                    <a:pt x="12418" y="10245"/>
                  </a:lnTo>
                  <a:lnTo>
                    <a:pt x="14591" y="12418"/>
                  </a:lnTo>
                  <a:lnTo>
                    <a:pt x="16764" y="15522"/>
                  </a:lnTo>
                  <a:lnTo>
                    <a:pt x="0" y="25146"/>
                  </a:lnTo>
                  <a:lnTo>
                    <a:pt x="0" y="29182"/>
                  </a:lnTo>
                  <a:lnTo>
                    <a:pt x="9313" y="3228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5" name="Freeform: Shape 394">
              <a:extLst>
                <a:ext uri="{FF2B5EF4-FFF2-40B4-BE49-F238E27FC236}">
                  <a16:creationId xmlns:a16="http://schemas.microsoft.com/office/drawing/2014/main" id="{AF9B35F2-3630-4838-A764-FB305D3CA60E}"/>
                </a:ext>
              </a:extLst>
            </p:cNvPr>
            <p:cNvSpPr/>
            <p:nvPr/>
          </p:nvSpPr>
          <p:spPr>
            <a:xfrm>
              <a:off x="3927081" y="4626422"/>
              <a:ext cx="24836" cy="21731"/>
            </a:xfrm>
            <a:custGeom>
              <a:avLst/>
              <a:gdLst>
                <a:gd name="connsiteX0" fmla="*/ 24215 w 24835"/>
                <a:gd name="connsiteY0" fmla="*/ 4346 h 21731"/>
                <a:gd name="connsiteX1" fmla="*/ 19869 w 24835"/>
                <a:gd name="connsiteY1" fmla="*/ 0 h 21731"/>
                <a:gd name="connsiteX2" fmla="*/ 14591 w 24835"/>
                <a:gd name="connsiteY2" fmla="*/ 6519 h 21731"/>
                <a:gd name="connsiteX3" fmla="*/ 7451 w 24835"/>
                <a:gd name="connsiteY3" fmla="*/ 9624 h 21731"/>
                <a:gd name="connsiteX4" fmla="*/ 0 w 24835"/>
                <a:gd name="connsiteY4" fmla="*/ 12728 h 21731"/>
                <a:gd name="connsiteX5" fmla="*/ 0 w 24835"/>
                <a:gd name="connsiteY5" fmla="*/ 17075 h 21731"/>
                <a:gd name="connsiteX6" fmla="*/ 4346 w 24835"/>
                <a:gd name="connsiteY6" fmla="*/ 17075 h 21731"/>
                <a:gd name="connsiteX7" fmla="*/ 9624 w 24835"/>
                <a:gd name="connsiteY7" fmla="*/ 20179 h 21731"/>
                <a:gd name="connsiteX8" fmla="*/ 16764 w 24835"/>
                <a:gd name="connsiteY8" fmla="*/ 22042 h 21731"/>
                <a:gd name="connsiteX9" fmla="*/ 24215 w 24835"/>
                <a:gd name="connsiteY9" fmla="*/ 24215 h 21731"/>
                <a:gd name="connsiteX10" fmla="*/ 24215 w 24835"/>
                <a:gd name="connsiteY10" fmla="*/ 20179 h 21731"/>
                <a:gd name="connsiteX11" fmla="*/ 27319 w 24835"/>
                <a:gd name="connsiteY11" fmla="*/ 20179 h 21731"/>
                <a:gd name="connsiteX12" fmla="*/ 27319 w 24835"/>
                <a:gd name="connsiteY12" fmla="*/ 14901 h 21731"/>
                <a:gd name="connsiteX13" fmla="*/ 27319 w 24835"/>
                <a:gd name="connsiteY13" fmla="*/ 11797 h 21731"/>
                <a:gd name="connsiteX14" fmla="*/ 26077 w 24835"/>
                <a:gd name="connsiteY14" fmla="*/ 7451 h 21731"/>
                <a:gd name="connsiteX15" fmla="*/ 26077 w 24835"/>
                <a:gd name="connsiteY15" fmla="*/ 651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835" h="21731">
                  <a:moveTo>
                    <a:pt x="24215" y="4346"/>
                  </a:moveTo>
                  <a:lnTo>
                    <a:pt x="19869" y="0"/>
                  </a:lnTo>
                  <a:lnTo>
                    <a:pt x="14591" y="6519"/>
                  </a:lnTo>
                  <a:lnTo>
                    <a:pt x="7451" y="9624"/>
                  </a:lnTo>
                  <a:lnTo>
                    <a:pt x="0" y="12728"/>
                  </a:lnTo>
                  <a:lnTo>
                    <a:pt x="0" y="17075"/>
                  </a:lnTo>
                  <a:lnTo>
                    <a:pt x="4346" y="17075"/>
                  </a:lnTo>
                  <a:lnTo>
                    <a:pt x="9624" y="20179"/>
                  </a:lnTo>
                  <a:lnTo>
                    <a:pt x="16764" y="22042"/>
                  </a:lnTo>
                  <a:lnTo>
                    <a:pt x="24215" y="24215"/>
                  </a:lnTo>
                  <a:lnTo>
                    <a:pt x="24215" y="20179"/>
                  </a:lnTo>
                  <a:lnTo>
                    <a:pt x="27319" y="20179"/>
                  </a:lnTo>
                  <a:lnTo>
                    <a:pt x="27319" y="14901"/>
                  </a:lnTo>
                  <a:lnTo>
                    <a:pt x="27319" y="11797"/>
                  </a:lnTo>
                  <a:lnTo>
                    <a:pt x="26077" y="7451"/>
                  </a:lnTo>
                  <a:lnTo>
                    <a:pt x="26077" y="65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6" name="Freeform: Shape 395">
              <a:extLst>
                <a:ext uri="{FF2B5EF4-FFF2-40B4-BE49-F238E27FC236}">
                  <a16:creationId xmlns:a16="http://schemas.microsoft.com/office/drawing/2014/main" id="{A67703A0-AFEB-4A7A-A78D-11405C5EA697}"/>
                </a:ext>
              </a:extLst>
            </p:cNvPr>
            <p:cNvSpPr/>
            <p:nvPr/>
          </p:nvSpPr>
          <p:spPr>
            <a:xfrm>
              <a:off x="3587454" y="4223153"/>
              <a:ext cx="37253" cy="31045"/>
            </a:xfrm>
            <a:custGeom>
              <a:avLst/>
              <a:gdLst>
                <a:gd name="connsiteX0" fmla="*/ 19869 w 37253"/>
                <a:gd name="connsiteY0" fmla="*/ 33528 h 31044"/>
                <a:gd name="connsiteX1" fmla="*/ 25146 w 37253"/>
                <a:gd name="connsiteY1" fmla="*/ 31665 h 31044"/>
                <a:gd name="connsiteX2" fmla="*/ 30424 w 37253"/>
                <a:gd name="connsiteY2" fmla="*/ 31665 h 31044"/>
                <a:gd name="connsiteX3" fmla="*/ 34460 w 37253"/>
                <a:gd name="connsiteY3" fmla="*/ 29492 h 31044"/>
                <a:gd name="connsiteX4" fmla="*/ 39737 w 37253"/>
                <a:gd name="connsiteY4" fmla="*/ 29492 h 31044"/>
                <a:gd name="connsiteX5" fmla="*/ 39737 w 37253"/>
                <a:gd name="connsiteY5" fmla="*/ 22042 h 31044"/>
                <a:gd name="connsiteX6" fmla="*/ 37564 w 37253"/>
                <a:gd name="connsiteY6" fmla="*/ 16764 h 31044"/>
                <a:gd name="connsiteX7" fmla="*/ 37564 w 37253"/>
                <a:gd name="connsiteY7" fmla="*/ 12728 h 31044"/>
                <a:gd name="connsiteX8" fmla="*/ 36633 w 37253"/>
                <a:gd name="connsiteY8" fmla="*/ 7451 h 31044"/>
                <a:gd name="connsiteX9" fmla="*/ 30424 w 37253"/>
                <a:gd name="connsiteY9" fmla="*/ 4346 h 31044"/>
                <a:gd name="connsiteX10" fmla="*/ 22973 w 37253"/>
                <a:gd name="connsiteY10" fmla="*/ 2173 h 31044"/>
                <a:gd name="connsiteX11" fmla="*/ 15833 w 37253"/>
                <a:gd name="connsiteY11" fmla="*/ 0 h 31044"/>
                <a:gd name="connsiteX12" fmla="*/ 7451 w 37253"/>
                <a:gd name="connsiteY12" fmla="*/ 0 h 31044"/>
                <a:gd name="connsiteX13" fmla="*/ 0 w 37253"/>
                <a:gd name="connsiteY13" fmla="*/ 16764 h 31044"/>
                <a:gd name="connsiteX14" fmla="*/ 10555 w 37253"/>
                <a:gd name="connsiteY14" fmla="*/ 24215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253" h="31044">
                  <a:moveTo>
                    <a:pt x="19869" y="33528"/>
                  </a:moveTo>
                  <a:lnTo>
                    <a:pt x="25146" y="31665"/>
                  </a:lnTo>
                  <a:lnTo>
                    <a:pt x="30424" y="31665"/>
                  </a:lnTo>
                  <a:lnTo>
                    <a:pt x="34460" y="29492"/>
                  </a:lnTo>
                  <a:lnTo>
                    <a:pt x="39737" y="29492"/>
                  </a:lnTo>
                  <a:lnTo>
                    <a:pt x="39737" y="22042"/>
                  </a:lnTo>
                  <a:lnTo>
                    <a:pt x="37564" y="16764"/>
                  </a:lnTo>
                  <a:lnTo>
                    <a:pt x="37564" y="12728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7451" y="0"/>
                  </a:lnTo>
                  <a:lnTo>
                    <a:pt x="0" y="16764"/>
                  </a:lnTo>
                  <a:lnTo>
                    <a:pt x="10555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7" name="Freeform: Shape 396">
              <a:extLst>
                <a:ext uri="{FF2B5EF4-FFF2-40B4-BE49-F238E27FC236}">
                  <a16:creationId xmlns:a16="http://schemas.microsoft.com/office/drawing/2014/main" id="{17C0DDFC-CAE2-47C5-AB9F-E505078954FD}"/>
                </a:ext>
              </a:extLst>
            </p:cNvPr>
            <p:cNvSpPr/>
            <p:nvPr/>
          </p:nvSpPr>
          <p:spPr>
            <a:xfrm>
              <a:off x="2717274" y="4696893"/>
              <a:ext cx="18627" cy="9313"/>
            </a:xfrm>
            <a:custGeom>
              <a:avLst/>
              <a:gdLst>
                <a:gd name="connsiteX0" fmla="*/ 4346 w 18626"/>
                <a:gd name="connsiteY0" fmla="*/ 3104 h 9313"/>
                <a:gd name="connsiteX1" fmla="*/ 7451 w 18626"/>
                <a:gd name="connsiteY1" fmla="*/ 5278 h 9313"/>
                <a:gd name="connsiteX2" fmla="*/ 11486 w 18626"/>
                <a:gd name="connsiteY2" fmla="*/ 8382 h 9313"/>
                <a:gd name="connsiteX3" fmla="*/ 16764 w 18626"/>
                <a:gd name="connsiteY3" fmla="*/ 10555 h 9313"/>
                <a:gd name="connsiteX4" fmla="*/ 16764 w 18626"/>
                <a:gd name="connsiteY4" fmla="*/ 7451 h 9313"/>
                <a:gd name="connsiteX5" fmla="*/ 20800 w 18626"/>
                <a:gd name="connsiteY5" fmla="*/ 7451 h 9313"/>
                <a:gd name="connsiteX6" fmla="*/ 20800 w 18626"/>
                <a:gd name="connsiteY6" fmla="*/ 0 h 9313"/>
                <a:gd name="connsiteX7" fmla="*/ 0 w 18626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26" h="9313">
                  <a:moveTo>
                    <a:pt x="4346" y="3104"/>
                  </a:moveTo>
                  <a:lnTo>
                    <a:pt x="7451" y="5278"/>
                  </a:lnTo>
                  <a:lnTo>
                    <a:pt x="11486" y="8382"/>
                  </a:lnTo>
                  <a:lnTo>
                    <a:pt x="16764" y="10555"/>
                  </a:lnTo>
                  <a:lnTo>
                    <a:pt x="16764" y="7451"/>
                  </a:lnTo>
                  <a:lnTo>
                    <a:pt x="20800" y="7451"/>
                  </a:lnTo>
                  <a:lnTo>
                    <a:pt x="2080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8" name="Freeform: Shape 397">
              <a:extLst>
                <a:ext uri="{FF2B5EF4-FFF2-40B4-BE49-F238E27FC236}">
                  <a16:creationId xmlns:a16="http://schemas.microsoft.com/office/drawing/2014/main" id="{A0AB39D9-057F-4871-9B6C-E88B41939956}"/>
                </a:ext>
              </a:extLst>
            </p:cNvPr>
            <p:cNvSpPr/>
            <p:nvPr/>
          </p:nvSpPr>
          <p:spPr>
            <a:xfrm>
              <a:off x="2917512" y="4768295"/>
              <a:ext cx="31045" cy="34149"/>
            </a:xfrm>
            <a:custGeom>
              <a:avLst/>
              <a:gdLst>
                <a:gd name="connsiteX0" fmla="*/ 21731 w 31044"/>
                <a:gd name="connsiteY0" fmla="*/ 3104 h 34149"/>
                <a:gd name="connsiteX1" fmla="*/ 16764 w 31044"/>
                <a:gd name="connsiteY1" fmla="*/ 5278 h 34149"/>
                <a:gd name="connsiteX2" fmla="*/ 13349 w 31044"/>
                <a:gd name="connsiteY2" fmla="*/ 7451 h 34149"/>
                <a:gd name="connsiteX3" fmla="*/ 0 w 31044"/>
                <a:gd name="connsiteY3" fmla="*/ 12728 h 34149"/>
                <a:gd name="connsiteX4" fmla="*/ 2173 w 31044"/>
                <a:gd name="connsiteY4" fmla="*/ 18006 h 34149"/>
                <a:gd name="connsiteX5" fmla="*/ 2173 w 31044"/>
                <a:gd name="connsiteY5" fmla="*/ 23283 h 34149"/>
                <a:gd name="connsiteX6" fmla="*/ 4036 w 31044"/>
                <a:gd name="connsiteY6" fmla="*/ 29492 h 34149"/>
                <a:gd name="connsiteX7" fmla="*/ 6209 w 31044"/>
                <a:gd name="connsiteY7" fmla="*/ 32597 h 34149"/>
                <a:gd name="connsiteX8" fmla="*/ 9313 w 31044"/>
                <a:gd name="connsiteY8" fmla="*/ 36943 h 34149"/>
                <a:gd name="connsiteX9" fmla="*/ 11487 w 31044"/>
                <a:gd name="connsiteY9" fmla="*/ 34770 h 34149"/>
                <a:gd name="connsiteX10" fmla="*/ 18627 w 31044"/>
                <a:gd name="connsiteY10" fmla="*/ 30424 h 34149"/>
                <a:gd name="connsiteX11" fmla="*/ 26077 w 31044"/>
                <a:gd name="connsiteY11" fmla="*/ 25146 h 34149"/>
                <a:gd name="connsiteX12" fmla="*/ 31355 w 31044"/>
                <a:gd name="connsiteY12" fmla="*/ 15833 h 34149"/>
                <a:gd name="connsiteX13" fmla="*/ 31355 w 31044"/>
                <a:gd name="connsiteY13" fmla="*/ 8382 h 34149"/>
                <a:gd name="connsiteX14" fmla="*/ 26077 w 31044"/>
                <a:gd name="connsiteY14" fmla="*/ 0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044" h="34149">
                  <a:moveTo>
                    <a:pt x="21731" y="3104"/>
                  </a:moveTo>
                  <a:lnTo>
                    <a:pt x="16764" y="5278"/>
                  </a:lnTo>
                  <a:lnTo>
                    <a:pt x="13349" y="7451"/>
                  </a:lnTo>
                  <a:lnTo>
                    <a:pt x="0" y="12728"/>
                  </a:lnTo>
                  <a:lnTo>
                    <a:pt x="2173" y="18006"/>
                  </a:lnTo>
                  <a:lnTo>
                    <a:pt x="2173" y="23283"/>
                  </a:lnTo>
                  <a:lnTo>
                    <a:pt x="4036" y="29492"/>
                  </a:lnTo>
                  <a:lnTo>
                    <a:pt x="6209" y="32597"/>
                  </a:lnTo>
                  <a:lnTo>
                    <a:pt x="9313" y="36943"/>
                  </a:lnTo>
                  <a:lnTo>
                    <a:pt x="11487" y="34770"/>
                  </a:lnTo>
                  <a:lnTo>
                    <a:pt x="18627" y="30424"/>
                  </a:lnTo>
                  <a:lnTo>
                    <a:pt x="26077" y="25146"/>
                  </a:lnTo>
                  <a:lnTo>
                    <a:pt x="31355" y="15833"/>
                  </a:lnTo>
                  <a:lnTo>
                    <a:pt x="31355" y="8382"/>
                  </a:lnTo>
                  <a:lnTo>
                    <a:pt x="26077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9" name="Freeform: Shape 398">
              <a:extLst>
                <a:ext uri="{FF2B5EF4-FFF2-40B4-BE49-F238E27FC236}">
                  <a16:creationId xmlns:a16="http://schemas.microsoft.com/office/drawing/2014/main" id="{B13018F3-5C64-44EA-BFAA-3CCBE01D79CE}"/>
                </a:ext>
              </a:extLst>
            </p:cNvPr>
            <p:cNvSpPr/>
            <p:nvPr/>
          </p:nvSpPr>
          <p:spPr>
            <a:xfrm>
              <a:off x="3423849" y="4239917"/>
              <a:ext cx="245252" cy="170745"/>
            </a:xfrm>
            <a:custGeom>
              <a:avLst/>
              <a:gdLst>
                <a:gd name="connsiteX0" fmla="*/ 7451 w 245252"/>
                <a:gd name="connsiteY0" fmla="*/ 86304 h 170745"/>
                <a:gd name="connsiteX1" fmla="*/ 12418 w 245252"/>
                <a:gd name="connsiteY1" fmla="*/ 96859 h 170745"/>
                <a:gd name="connsiteX2" fmla="*/ 14591 w 245252"/>
                <a:gd name="connsiteY2" fmla="*/ 108346 h 170745"/>
                <a:gd name="connsiteX3" fmla="*/ 30424 w 245252"/>
                <a:gd name="connsiteY3" fmla="*/ 108346 h 170745"/>
                <a:gd name="connsiteX4" fmla="*/ 43773 w 245252"/>
                <a:gd name="connsiteY4" fmla="*/ 108346 h 170745"/>
                <a:gd name="connsiteX5" fmla="*/ 49982 w 245252"/>
                <a:gd name="connsiteY5" fmla="*/ 108346 h 170745"/>
                <a:gd name="connsiteX6" fmla="*/ 63641 w 245252"/>
                <a:gd name="connsiteY6" fmla="*/ 110519 h 170745"/>
                <a:gd name="connsiteX7" fmla="*/ 70782 w 245252"/>
                <a:gd name="connsiteY7" fmla="*/ 111450 h 170745"/>
                <a:gd name="connsiteX8" fmla="*/ 76059 w 245252"/>
                <a:gd name="connsiteY8" fmla="*/ 115486 h 170745"/>
                <a:gd name="connsiteX9" fmla="*/ 83510 w 245252"/>
                <a:gd name="connsiteY9" fmla="*/ 120763 h 170745"/>
                <a:gd name="connsiteX10" fmla="*/ 83510 w 245252"/>
                <a:gd name="connsiteY10" fmla="*/ 125110 h 170745"/>
                <a:gd name="connsiteX11" fmla="*/ 66746 w 245252"/>
                <a:gd name="connsiteY11" fmla="*/ 126041 h 170745"/>
                <a:gd name="connsiteX12" fmla="*/ 49982 w 245252"/>
                <a:gd name="connsiteY12" fmla="*/ 128214 h 170745"/>
                <a:gd name="connsiteX13" fmla="*/ 36633 w 245252"/>
                <a:gd name="connsiteY13" fmla="*/ 132560 h 170745"/>
                <a:gd name="connsiteX14" fmla="*/ 27009 w 245252"/>
                <a:gd name="connsiteY14" fmla="*/ 140942 h 170745"/>
                <a:gd name="connsiteX15" fmla="*/ 22973 w 245252"/>
                <a:gd name="connsiteY15" fmla="*/ 140942 h 170745"/>
                <a:gd name="connsiteX16" fmla="*/ 29182 w 245252"/>
                <a:gd name="connsiteY16" fmla="*/ 152429 h 170745"/>
                <a:gd name="connsiteX17" fmla="*/ 37564 w 245252"/>
                <a:gd name="connsiteY17" fmla="*/ 157706 h 170745"/>
                <a:gd name="connsiteX18" fmla="*/ 46877 w 245252"/>
                <a:gd name="connsiteY18" fmla="*/ 159880 h 170745"/>
                <a:gd name="connsiteX19" fmla="*/ 57432 w 245252"/>
                <a:gd name="connsiteY19" fmla="*/ 161742 h 170745"/>
                <a:gd name="connsiteX20" fmla="*/ 70782 w 245252"/>
                <a:gd name="connsiteY20" fmla="*/ 164847 h 170745"/>
                <a:gd name="connsiteX21" fmla="*/ 95928 w 245252"/>
                <a:gd name="connsiteY21" fmla="*/ 172297 h 170745"/>
                <a:gd name="connsiteX22" fmla="*/ 117659 w 245252"/>
                <a:gd name="connsiteY22" fmla="*/ 172297 h 170745"/>
                <a:gd name="connsiteX23" fmla="*/ 137527 w 245252"/>
                <a:gd name="connsiteY23" fmla="*/ 169193 h 170745"/>
                <a:gd name="connsiteX24" fmla="*/ 157396 w 245252"/>
                <a:gd name="connsiteY24" fmla="*/ 162984 h 170745"/>
                <a:gd name="connsiteX25" fmla="*/ 178196 w 245252"/>
                <a:gd name="connsiteY25" fmla="*/ 159880 h 170745"/>
                <a:gd name="connsiteX26" fmla="*/ 195891 w 245252"/>
                <a:gd name="connsiteY26" fmla="*/ 161742 h 170745"/>
                <a:gd name="connsiteX27" fmla="*/ 214828 w 245252"/>
                <a:gd name="connsiteY27" fmla="*/ 169193 h 170745"/>
                <a:gd name="connsiteX28" fmla="*/ 225073 w 245252"/>
                <a:gd name="connsiteY28" fmla="*/ 169193 h 170745"/>
                <a:gd name="connsiteX29" fmla="*/ 234387 w 245252"/>
                <a:gd name="connsiteY29" fmla="*/ 167020 h 170745"/>
                <a:gd name="connsiteX30" fmla="*/ 244010 w 245252"/>
                <a:gd name="connsiteY30" fmla="*/ 164847 h 170745"/>
                <a:gd name="connsiteX31" fmla="*/ 241837 w 245252"/>
                <a:gd name="connsiteY31" fmla="*/ 159880 h 170745"/>
                <a:gd name="connsiteX32" fmla="*/ 241837 w 245252"/>
                <a:gd name="connsiteY32" fmla="*/ 157706 h 170745"/>
                <a:gd name="connsiteX33" fmla="*/ 241837 w 245252"/>
                <a:gd name="connsiteY33" fmla="*/ 154602 h 170745"/>
                <a:gd name="connsiteX34" fmla="*/ 239664 w 245252"/>
                <a:gd name="connsiteY34" fmla="*/ 154602 h 170745"/>
                <a:gd name="connsiteX35" fmla="*/ 237491 w 245252"/>
                <a:gd name="connsiteY35" fmla="*/ 152429 h 170745"/>
                <a:gd name="connsiteX36" fmla="*/ 234387 w 245252"/>
                <a:gd name="connsiteY36" fmla="*/ 148083 h 170745"/>
                <a:gd name="connsiteX37" fmla="*/ 234387 w 245252"/>
                <a:gd name="connsiteY37" fmla="*/ 140942 h 170745"/>
                <a:gd name="connsiteX38" fmla="*/ 237491 w 245252"/>
                <a:gd name="connsiteY38" fmla="*/ 142805 h 170745"/>
                <a:gd name="connsiteX39" fmla="*/ 239664 w 245252"/>
                <a:gd name="connsiteY39" fmla="*/ 144978 h 170745"/>
                <a:gd name="connsiteX40" fmla="*/ 241837 w 245252"/>
                <a:gd name="connsiteY40" fmla="*/ 147151 h 170745"/>
                <a:gd name="connsiteX41" fmla="*/ 244010 w 245252"/>
                <a:gd name="connsiteY41" fmla="*/ 148083 h 170745"/>
                <a:gd name="connsiteX42" fmla="*/ 247115 w 245252"/>
                <a:gd name="connsiteY42" fmla="*/ 148083 h 170745"/>
                <a:gd name="connsiteX43" fmla="*/ 244942 w 245252"/>
                <a:gd name="connsiteY43" fmla="*/ 132560 h 170745"/>
                <a:gd name="connsiteX44" fmla="*/ 239664 w 245252"/>
                <a:gd name="connsiteY44" fmla="*/ 122937 h 170745"/>
                <a:gd name="connsiteX45" fmla="*/ 230351 w 245252"/>
                <a:gd name="connsiteY45" fmla="*/ 115486 h 170745"/>
                <a:gd name="connsiteX46" fmla="*/ 219796 w 245252"/>
                <a:gd name="connsiteY46" fmla="*/ 113623 h 170745"/>
                <a:gd name="connsiteX47" fmla="*/ 203342 w 245252"/>
                <a:gd name="connsiteY47" fmla="*/ 111450 h 170745"/>
                <a:gd name="connsiteX48" fmla="*/ 198064 w 245252"/>
                <a:gd name="connsiteY48" fmla="*/ 83199 h 170745"/>
                <a:gd name="connsiteX49" fmla="*/ 192787 w 245252"/>
                <a:gd name="connsiteY49" fmla="*/ 54638 h 170745"/>
                <a:gd name="connsiteX50" fmla="*/ 185647 w 245252"/>
                <a:gd name="connsiteY50" fmla="*/ 32597 h 170745"/>
                <a:gd name="connsiteX51" fmla="*/ 171987 w 245252"/>
                <a:gd name="connsiteY51" fmla="*/ 14901 h 170745"/>
                <a:gd name="connsiteX52" fmla="*/ 150256 w 245252"/>
                <a:gd name="connsiteY52" fmla="*/ 0 h 170745"/>
                <a:gd name="connsiteX53" fmla="*/ 144978 w 245252"/>
                <a:gd name="connsiteY53" fmla="*/ 10555 h 170745"/>
                <a:gd name="connsiteX54" fmla="*/ 143736 w 245252"/>
                <a:gd name="connsiteY54" fmla="*/ 22042 h 170745"/>
                <a:gd name="connsiteX55" fmla="*/ 150256 w 245252"/>
                <a:gd name="connsiteY55" fmla="*/ 32597 h 170745"/>
                <a:gd name="connsiteX56" fmla="*/ 150256 w 245252"/>
                <a:gd name="connsiteY56" fmla="*/ 40048 h 170745"/>
                <a:gd name="connsiteX57" fmla="*/ 150256 w 245252"/>
                <a:gd name="connsiteY57" fmla="*/ 46256 h 170745"/>
                <a:gd name="connsiteX58" fmla="*/ 149014 w 245252"/>
                <a:gd name="connsiteY58" fmla="*/ 51534 h 170745"/>
                <a:gd name="connsiteX59" fmla="*/ 146841 w 245252"/>
                <a:gd name="connsiteY59" fmla="*/ 56812 h 170745"/>
                <a:gd name="connsiteX60" fmla="*/ 141874 w 245252"/>
                <a:gd name="connsiteY60" fmla="*/ 49361 h 170745"/>
                <a:gd name="connsiteX61" fmla="*/ 134423 w 245252"/>
                <a:gd name="connsiteY61" fmla="*/ 38806 h 170745"/>
                <a:gd name="connsiteX62" fmla="*/ 127283 w 245252"/>
                <a:gd name="connsiteY62" fmla="*/ 24215 h 170745"/>
                <a:gd name="connsiteX63" fmla="*/ 122005 w 245252"/>
                <a:gd name="connsiteY63" fmla="*/ 25457 h 170745"/>
                <a:gd name="connsiteX64" fmla="*/ 115796 w 245252"/>
                <a:gd name="connsiteY64" fmla="*/ 25457 h 170745"/>
                <a:gd name="connsiteX65" fmla="*/ 114555 w 245252"/>
                <a:gd name="connsiteY65" fmla="*/ 27319 h 170745"/>
                <a:gd name="connsiteX66" fmla="*/ 110519 w 245252"/>
                <a:gd name="connsiteY66" fmla="*/ 29492 h 170745"/>
                <a:gd name="connsiteX67" fmla="*/ 108346 w 245252"/>
                <a:gd name="connsiteY67" fmla="*/ 31666 h 170745"/>
                <a:gd name="connsiteX68" fmla="*/ 107414 w 245252"/>
                <a:gd name="connsiteY68" fmla="*/ 36943 h 170745"/>
                <a:gd name="connsiteX69" fmla="*/ 103068 w 245252"/>
                <a:gd name="connsiteY69" fmla="*/ 32597 h 170745"/>
                <a:gd name="connsiteX70" fmla="*/ 99964 w 245252"/>
                <a:gd name="connsiteY70" fmla="*/ 31666 h 170745"/>
                <a:gd name="connsiteX71" fmla="*/ 98101 w 245252"/>
                <a:gd name="connsiteY71" fmla="*/ 27319 h 170745"/>
                <a:gd name="connsiteX72" fmla="*/ 95928 w 245252"/>
                <a:gd name="connsiteY72" fmla="*/ 24215 h 170745"/>
                <a:gd name="connsiteX73" fmla="*/ 93755 w 245252"/>
                <a:gd name="connsiteY73" fmla="*/ 22042 h 170745"/>
                <a:gd name="connsiteX74" fmla="*/ 90650 w 245252"/>
                <a:gd name="connsiteY74" fmla="*/ 20179 h 170745"/>
                <a:gd name="connsiteX75" fmla="*/ 83510 w 245252"/>
                <a:gd name="connsiteY75" fmla="*/ 20179 h 170745"/>
                <a:gd name="connsiteX76" fmla="*/ 72023 w 245252"/>
                <a:gd name="connsiteY76" fmla="*/ 20179 h 170745"/>
                <a:gd name="connsiteX77" fmla="*/ 59295 w 245252"/>
                <a:gd name="connsiteY77" fmla="*/ 20179 h 170745"/>
                <a:gd name="connsiteX78" fmla="*/ 49982 w 245252"/>
                <a:gd name="connsiteY78" fmla="*/ 20179 h 170745"/>
                <a:gd name="connsiteX79" fmla="*/ 49982 w 245252"/>
                <a:gd name="connsiteY79" fmla="*/ 16764 h 170745"/>
                <a:gd name="connsiteX80" fmla="*/ 49050 w 245252"/>
                <a:gd name="connsiteY80" fmla="*/ 14901 h 170745"/>
                <a:gd name="connsiteX81" fmla="*/ 49050 w 245252"/>
                <a:gd name="connsiteY81" fmla="*/ 12728 h 170745"/>
                <a:gd name="connsiteX82" fmla="*/ 49982 w 245252"/>
                <a:gd name="connsiteY82" fmla="*/ 12728 h 170745"/>
                <a:gd name="connsiteX83" fmla="*/ 49982 w 245252"/>
                <a:gd name="connsiteY83" fmla="*/ 10555 h 170745"/>
                <a:gd name="connsiteX84" fmla="*/ 49982 w 245252"/>
                <a:gd name="connsiteY84" fmla="*/ 7451 h 170745"/>
                <a:gd name="connsiteX85" fmla="*/ 46877 w 245252"/>
                <a:gd name="connsiteY85" fmla="*/ 7451 h 170745"/>
                <a:gd name="connsiteX86" fmla="*/ 34459 w 245252"/>
                <a:gd name="connsiteY86" fmla="*/ 5278 h 170745"/>
                <a:gd name="connsiteX87" fmla="*/ 22973 w 245252"/>
                <a:gd name="connsiteY87" fmla="*/ 12728 h 170745"/>
                <a:gd name="connsiteX88" fmla="*/ 14591 w 245252"/>
                <a:gd name="connsiteY88" fmla="*/ 24215 h 170745"/>
                <a:gd name="connsiteX89" fmla="*/ 7451 w 245252"/>
                <a:gd name="connsiteY89" fmla="*/ 36943 h 170745"/>
                <a:gd name="connsiteX90" fmla="*/ 0 w 245252"/>
                <a:gd name="connsiteY90" fmla="*/ 47498 h 170745"/>
                <a:gd name="connsiteX91" fmla="*/ 0 w 245252"/>
                <a:gd name="connsiteY91" fmla="*/ 66125 h 170745"/>
                <a:gd name="connsiteX92" fmla="*/ 3104 w 245252"/>
                <a:gd name="connsiteY92" fmla="*/ 76680 h 17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45252" h="170745">
                  <a:moveTo>
                    <a:pt x="7451" y="86304"/>
                  </a:moveTo>
                  <a:lnTo>
                    <a:pt x="12418" y="96859"/>
                  </a:lnTo>
                  <a:lnTo>
                    <a:pt x="14591" y="108346"/>
                  </a:lnTo>
                  <a:lnTo>
                    <a:pt x="30424" y="108346"/>
                  </a:lnTo>
                  <a:lnTo>
                    <a:pt x="43773" y="108346"/>
                  </a:lnTo>
                  <a:lnTo>
                    <a:pt x="49982" y="108346"/>
                  </a:lnTo>
                  <a:lnTo>
                    <a:pt x="63641" y="110519"/>
                  </a:lnTo>
                  <a:lnTo>
                    <a:pt x="70782" y="111450"/>
                  </a:lnTo>
                  <a:lnTo>
                    <a:pt x="76059" y="115486"/>
                  </a:lnTo>
                  <a:lnTo>
                    <a:pt x="83510" y="120763"/>
                  </a:lnTo>
                  <a:lnTo>
                    <a:pt x="83510" y="125110"/>
                  </a:lnTo>
                  <a:lnTo>
                    <a:pt x="66746" y="126041"/>
                  </a:lnTo>
                  <a:lnTo>
                    <a:pt x="49982" y="128214"/>
                  </a:lnTo>
                  <a:lnTo>
                    <a:pt x="36633" y="132560"/>
                  </a:lnTo>
                  <a:lnTo>
                    <a:pt x="27009" y="140942"/>
                  </a:lnTo>
                  <a:lnTo>
                    <a:pt x="22973" y="140942"/>
                  </a:lnTo>
                  <a:lnTo>
                    <a:pt x="29182" y="152429"/>
                  </a:lnTo>
                  <a:lnTo>
                    <a:pt x="37564" y="157706"/>
                  </a:lnTo>
                  <a:lnTo>
                    <a:pt x="46877" y="159880"/>
                  </a:lnTo>
                  <a:lnTo>
                    <a:pt x="57432" y="161742"/>
                  </a:lnTo>
                  <a:lnTo>
                    <a:pt x="70782" y="164847"/>
                  </a:lnTo>
                  <a:lnTo>
                    <a:pt x="95928" y="172297"/>
                  </a:lnTo>
                  <a:lnTo>
                    <a:pt x="117659" y="172297"/>
                  </a:lnTo>
                  <a:lnTo>
                    <a:pt x="137527" y="169193"/>
                  </a:lnTo>
                  <a:lnTo>
                    <a:pt x="157396" y="162984"/>
                  </a:lnTo>
                  <a:lnTo>
                    <a:pt x="178196" y="159880"/>
                  </a:lnTo>
                  <a:lnTo>
                    <a:pt x="195891" y="161742"/>
                  </a:lnTo>
                  <a:lnTo>
                    <a:pt x="214828" y="169193"/>
                  </a:lnTo>
                  <a:lnTo>
                    <a:pt x="225073" y="169193"/>
                  </a:lnTo>
                  <a:lnTo>
                    <a:pt x="234387" y="167020"/>
                  </a:lnTo>
                  <a:lnTo>
                    <a:pt x="244010" y="164847"/>
                  </a:lnTo>
                  <a:lnTo>
                    <a:pt x="241837" y="159880"/>
                  </a:lnTo>
                  <a:lnTo>
                    <a:pt x="241837" y="157706"/>
                  </a:lnTo>
                  <a:lnTo>
                    <a:pt x="241837" y="154602"/>
                  </a:lnTo>
                  <a:lnTo>
                    <a:pt x="239664" y="154602"/>
                  </a:lnTo>
                  <a:lnTo>
                    <a:pt x="237491" y="152429"/>
                  </a:lnTo>
                  <a:lnTo>
                    <a:pt x="234387" y="148083"/>
                  </a:lnTo>
                  <a:lnTo>
                    <a:pt x="234387" y="140942"/>
                  </a:lnTo>
                  <a:lnTo>
                    <a:pt x="237491" y="142805"/>
                  </a:lnTo>
                  <a:lnTo>
                    <a:pt x="239664" y="144978"/>
                  </a:lnTo>
                  <a:lnTo>
                    <a:pt x="241837" y="147151"/>
                  </a:lnTo>
                  <a:lnTo>
                    <a:pt x="244010" y="148083"/>
                  </a:lnTo>
                  <a:lnTo>
                    <a:pt x="247115" y="148083"/>
                  </a:lnTo>
                  <a:lnTo>
                    <a:pt x="244942" y="132560"/>
                  </a:lnTo>
                  <a:lnTo>
                    <a:pt x="239664" y="122937"/>
                  </a:lnTo>
                  <a:lnTo>
                    <a:pt x="230351" y="115486"/>
                  </a:lnTo>
                  <a:lnTo>
                    <a:pt x="219796" y="113623"/>
                  </a:lnTo>
                  <a:lnTo>
                    <a:pt x="203342" y="111450"/>
                  </a:lnTo>
                  <a:lnTo>
                    <a:pt x="198064" y="83199"/>
                  </a:lnTo>
                  <a:lnTo>
                    <a:pt x="192787" y="54638"/>
                  </a:lnTo>
                  <a:lnTo>
                    <a:pt x="185647" y="32597"/>
                  </a:lnTo>
                  <a:lnTo>
                    <a:pt x="171987" y="14901"/>
                  </a:lnTo>
                  <a:lnTo>
                    <a:pt x="150256" y="0"/>
                  </a:lnTo>
                  <a:lnTo>
                    <a:pt x="144978" y="10555"/>
                  </a:lnTo>
                  <a:lnTo>
                    <a:pt x="143736" y="22042"/>
                  </a:lnTo>
                  <a:lnTo>
                    <a:pt x="150256" y="32597"/>
                  </a:lnTo>
                  <a:lnTo>
                    <a:pt x="150256" y="40048"/>
                  </a:lnTo>
                  <a:lnTo>
                    <a:pt x="150256" y="46256"/>
                  </a:lnTo>
                  <a:lnTo>
                    <a:pt x="149014" y="51534"/>
                  </a:lnTo>
                  <a:lnTo>
                    <a:pt x="146841" y="56812"/>
                  </a:lnTo>
                  <a:lnTo>
                    <a:pt x="141874" y="49361"/>
                  </a:lnTo>
                  <a:lnTo>
                    <a:pt x="134423" y="38806"/>
                  </a:lnTo>
                  <a:lnTo>
                    <a:pt x="127283" y="24215"/>
                  </a:lnTo>
                  <a:lnTo>
                    <a:pt x="122005" y="25457"/>
                  </a:lnTo>
                  <a:lnTo>
                    <a:pt x="115796" y="25457"/>
                  </a:lnTo>
                  <a:lnTo>
                    <a:pt x="114555" y="27319"/>
                  </a:lnTo>
                  <a:lnTo>
                    <a:pt x="110519" y="29492"/>
                  </a:lnTo>
                  <a:lnTo>
                    <a:pt x="108346" y="31666"/>
                  </a:lnTo>
                  <a:lnTo>
                    <a:pt x="107414" y="36943"/>
                  </a:lnTo>
                  <a:lnTo>
                    <a:pt x="103068" y="32597"/>
                  </a:lnTo>
                  <a:lnTo>
                    <a:pt x="99964" y="31666"/>
                  </a:lnTo>
                  <a:lnTo>
                    <a:pt x="98101" y="27319"/>
                  </a:lnTo>
                  <a:lnTo>
                    <a:pt x="95928" y="24215"/>
                  </a:lnTo>
                  <a:lnTo>
                    <a:pt x="93755" y="22042"/>
                  </a:lnTo>
                  <a:lnTo>
                    <a:pt x="90650" y="20179"/>
                  </a:lnTo>
                  <a:lnTo>
                    <a:pt x="83510" y="20179"/>
                  </a:lnTo>
                  <a:lnTo>
                    <a:pt x="72023" y="20179"/>
                  </a:lnTo>
                  <a:lnTo>
                    <a:pt x="59295" y="20179"/>
                  </a:lnTo>
                  <a:lnTo>
                    <a:pt x="49982" y="20179"/>
                  </a:lnTo>
                  <a:lnTo>
                    <a:pt x="49982" y="16764"/>
                  </a:lnTo>
                  <a:lnTo>
                    <a:pt x="49050" y="14901"/>
                  </a:lnTo>
                  <a:lnTo>
                    <a:pt x="49050" y="12728"/>
                  </a:lnTo>
                  <a:lnTo>
                    <a:pt x="49982" y="12728"/>
                  </a:lnTo>
                  <a:lnTo>
                    <a:pt x="49982" y="10555"/>
                  </a:lnTo>
                  <a:lnTo>
                    <a:pt x="49982" y="7451"/>
                  </a:lnTo>
                  <a:lnTo>
                    <a:pt x="46877" y="7451"/>
                  </a:lnTo>
                  <a:lnTo>
                    <a:pt x="34459" y="5278"/>
                  </a:lnTo>
                  <a:lnTo>
                    <a:pt x="22973" y="12728"/>
                  </a:lnTo>
                  <a:lnTo>
                    <a:pt x="14591" y="24215"/>
                  </a:lnTo>
                  <a:lnTo>
                    <a:pt x="7451" y="36943"/>
                  </a:lnTo>
                  <a:lnTo>
                    <a:pt x="0" y="47498"/>
                  </a:lnTo>
                  <a:lnTo>
                    <a:pt x="0" y="66125"/>
                  </a:lnTo>
                  <a:lnTo>
                    <a:pt x="3104" y="7668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0" name="Freeform: Shape 399">
              <a:extLst>
                <a:ext uri="{FF2B5EF4-FFF2-40B4-BE49-F238E27FC236}">
                  <a16:creationId xmlns:a16="http://schemas.microsoft.com/office/drawing/2014/main" id="{E1B40EEB-1447-40CB-AB7A-9D345F6B68C4}"/>
                </a:ext>
              </a:extLst>
            </p:cNvPr>
            <p:cNvSpPr/>
            <p:nvPr/>
          </p:nvSpPr>
          <p:spPr>
            <a:xfrm>
              <a:off x="2687161" y="4573956"/>
              <a:ext cx="37253" cy="27940"/>
            </a:xfrm>
            <a:custGeom>
              <a:avLst/>
              <a:gdLst>
                <a:gd name="connsiteX0" fmla="*/ 32286 w 37253"/>
                <a:gd name="connsiteY0" fmla="*/ 23283 h 27940"/>
                <a:gd name="connsiteX1" fmla="*/ 36322 w 37253"/>
                <a:gd name="connsiteY1" fmla="*/ 23283 h 27940"/>
                <a:gd name="connsiteX2" fmla="*/ 39737 w 37253"/>
                <a:gd name="connsiteY2" fmla="*/ 19869 h 27940"/>
                <a:gd name="connsiteX3" fmla="*/ 30113 w 37253"/>
                <a:gd name="connsiteY3" fmla="*/ 8382 h 27940"/>
                <a:gd name="connsiteX4" fmla="*/ 17695 w 37253"/>
                <a:gd name="connsiteY4" fmla="*/ 3104 h 27940"/>
                <a:gd name="connsiteX5" fmla="*/ 0 w 37253"/>
                <a:gd name="connsiteY5" fmla="*/ 0 h 27940"/>
                <a:gd name="connsiteX6" fmla="*/ 0 w 37253"/>
                <a:gd name="connsiteY6" fmla="*/ 7451 h 27940"/>
                <a:gd name="connsiteX7" fmla="*/ 0 w 37253"/>
                <a:gd name="connsiteY7" fmla="*/ 10555 h 27940"/>
                <a:gd name="connsiteX8" fmla="*/ 3104 w 37253"/>
                <a:gd name="connsiteY8" fmla="*/ 14901 h 27940"/>
                <a:gd name="connsiteX9" fmla="*/ 5278 w 37253"/>
                <a:gd name="connsiteY9" fmla="*/ 15833 h 27940"/>
                <a:gd name="connsiteX10" fmla="*/ 10555 w 37253"/>
                <a:gd name="connsiteY10" fmla="*/ 18006 h 27940"/>
                <a:gd name="connsiteX11" fmla="*/ 14591 w 37253"/>
                <a:gd name="connsiteY11" fmla="*/ 22042 h 27940"/>
                <a:gd name="connsiteX12" fmla="*/ 19869 w 37253"/>
                <a:gd name="connsiteY12" fmla="*/ 25146 h 27940"/>
                <a:gd name="connsiteX13" fmla="*/ 22973 w 37253"/>
                <a:gd name="connsiteY13" fmla="*/ 29492 h 27940"/>
                <a:gd name="connsiteX14" fmla="*/ 29182 w 37253"/>
                <a:gd name="connsiteY14" fmla="*/ 27319 h 27940"/>
                <a:gd name="connsiteX15" fmla="*/ 30113 w 37253"/>
                <a:gd name="connsiteY15" fmla="*/ 251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53" h="27940">
                  <a:moveTo>
                    <a:pt x="32286" y="23283"/>
                  </a:moveTo>
                  <a:lnTo>
                    <a:pt x="36322" y="23283"/>
                  </a:lnTo>
                  <a:lnTo>
                    <a:pt x="39737" y="19869"/>
                  </a:lnTo>
                  <a:lnTo>
                    <a:pt x="30113" y="8382"/>
                  </a:lnTo>
                  <a:lnTo>
                    <a:pt x="17695" y="3104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3104" y="14901"/>
                  </a:lnTo>
                  <a:lnTo>
                    <a:pt x="5278" y="15833"/>
                  </a:lnTo>
                  <a:lnTo>
                    <a:pt x="10555" y="18006"/>
                  </a:lnTo>
                  <a:lnTo>
                    <a:pt x="14591" y="22042"/>
                  </a:lnTo>
                  <a:lnTo>
                    <a:pt x="19869" y="25146"/>
                  </a:lnTo>
                  <a:lnTo>
                    <a:pt x="22973" y="29492"/>
                  </a:lnTo>
                  <a:lnTo>
                    <a:pt x="29182" y="27319"/>
                  </a:lnTo>
                  <a:lnTo>
                    <a:pt x="30113" y="251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1" name="Freeform: Shape 400">
              <a:extLst>
                <a:ext uri="{FF2B5EF4-FFF2-40B4-BE49-F238E27FC236}">
                  <a16:creationId xmlns:a16="http://schemas.microsoft.com/office/drawing/2014/main" id="{716CB445-A85F-4B84-ADD9-852D7CB4077C}"/>
                </a:ext>
              </a:extLst>
            </p:cNvPr>
            <p:cNvSpPr/>
            <p:nvPr/>
          </p:nvSpPr>
          <p:spPr>
            <a:xfrm>
              <a:off x="3878341" y="4529873"/>
              <a:ext cx="93134" cy="86925"/>
            </a:xfrm>
            <a:custGeom>
              <a:avLst/>
              <a:gdLst>
                <a:gd name="connsiteX0" fmla="*/ 60226 w 93133"/>
                <a:gd name="connsiteY0" fmla="*/ 29492 h 86924"/>
                <a:gd name="connsiteX1" fmla="*/ 39427 w 93133"/>
                <a:gd name="connsiteY1" fmla="*/ 29492 h 86924"/>
                <a:gd name="connsiteX2" fmla="*/ 39427 w 93133"/>
                <a:gd name="connsiteY2" fmla="*/ 22042 h 86924"/>
                <a:gd name="connsiteX3" fmla="*/ 39427 w 93133"/>
                <a:gd name="connsiteY3" fmla="*/ 15833 h 86924"/>
                <a:gd name="connsiteX4" fmla="*/ 38495 w 93133"/>
                <a:gd name="connsiteY4" fmla="*/ 12728 h 86924"/>
                <a:gd name="connsiteX5" fmla="*/ 36322 w 93133"/>
                <a:gd name="connsiteY5" fmla="*/ 8382 h 86924"/>
                <a:gd name="connsiteX6" fmla="*/ 36322 w 93133"/>
                <a:gd name="connsiteY6" fmla="*/ 0 h 86924"/>
                <a:gd name="connsiteX7" fmla="*/ 24836 w 93133"/>
                <a:gd name="connsiteY7" fmla="*/ 10555 h 86924"/>
                <a:gd name="connsiteX8" fmla="*/ 17695 w 93133"/>
                <a:gd name="connsiteY8" fmla="*/ 25146 h 86924"/>
                <a:gd name="connsiteX9" fmla="*/ 10245 w 93133"/>
                <a:gd name="connsiteY9" fmla="*/ 40048 h 86924"/>
                <a:gd name="connsiteX10" fmla="*/ 0 w 93133"/>
                <a:gd name="connsiteY10" fmla="*/ 52465 h 86924"/>
                <a:gd name="connsiteX11" fmla="*/ 3104 w 93133"/>
                <a:gd name="connsiteY11" fmla="*/ 56812 h 86924"/>
                <a:gd name="connsiteX12" fmla="*/ 7140 w 93133"/>
                <a:gd name="connsiteY12" fmla="*/ 58985 h 86924"/>
                <a:gd name="connsiteX13" fmla="*/ 9313 w 93133"/>
                <a:gd name="connsiteY13" fmla="*/ 58985 h 86924"/>
                <a:gd name="connsiteX14" fmla="*/ 12418 w 93133"/>
                <a:gd name="connsiteY14" fmla="*/ 59916 h 86924"/>
                <a:gd name="connsiteX15" fmla="*/ 16454 w 93133"/>
                <a:gd name="connsiteY15" fmla="*/ 59916 h 86924"/>
                <a:gd name="connsiteX16" fmla="*/ 19558 w 93133"/>
                <a:gd name="connsiteY16" fmla="*/ 62089 h 86924"/>
                <a:gd name="connsiteX17" fmla="*/ 24836 w 93133"/>
                <a:gd name="connsiteY17" fmla="*/ 63952 h 86924"/>
                <a:gd name="connsiteX18" fmla="*/ 27009 w 93133"/>
                <a:gd name="connsiteY18" fmla="*/ 69229 h 86924"/>
                <a:gd name="connsiteX19" fmla="*/ 29182 w 93133"/>
                <a:gd name="connsiteY19" fmla="*/ 73576 h 86924"/>
                <a:gd name="connsiteX20" fmla="*/ 31045 w 93133"/>
                <a:gd name="connsiteY20" fmla="*/ 76680 h 86924"/>
                <a:gd name="connsiteX21" fmla="*/ 29182 w 93133"/>
                <a:gd name="connsiteY21" fmla="*/ 81026 h 86924"/>
                <a:gd name="connsiteX22" fmla="*/ 29182 w 93133"/>
                <a:gd name="connsiteY22" fmla="*/ 84131 h 86924"/>
                <a:gd name="connsiteX23" fmla="*/ 29182 w 93133"/>
                <a:gd name="connsiteY23" fmla="*/ 89408 h 86924"/>
                <a:gd name="connsiteX24" fmla="*/ 43773 w 93133"/>
                <a:gd name="connsiteY24" fmla="*/ 84131 h 86924"/>
                <a:gd name="connsiteX25" fmla="*/ 54018 w 93133"/>
                <a:gd name="connsiteY25" fmla="*/ 74507 h 86924"/>
                <a:gd name="connsiteX26" fmla="*/ 60226 w 93133"/>
                <a:gd name="connsiteY26" fmla="*/ 59916 h 86924"/>
                <a:gd name="connsiteX27" fmla="*/ 65504 w 93133"/>
                <a:gd name="connsiteY27" fmla="*/ 63952 h 86924"/>
                <a:gd name="connsiteX28" fmla="*/ 68608 w 93133"/>
                <a:gd name="connsiteY28" fmla="*/ 66125 h 86924"/>
                <a:gd name="connsiteX29" fmla="*/ 72955 w 93133"/>
                <a:gd name="connsiteY29" fmla="*/ 69229 h 86924"/>
                <a:gd name="connsiteX30" fmla="*/ 72955 w 93133"/>
                <a:gd name="connsiteY30" fmla="*/ 71403 h 86924"/>
                <a:gd name="connsiteX31" fmla="*/ 72955 w 93133"/>
                <a:gd name="connsiteY31" fmla="*/ 74507 h 86924"/>
                <a:gd name="connsiteX32" fmla="*/ 72955 w 93133"/>
                <a:gd name="connsiteY32" fmla="*/ 81026 h 86924"/>
                <a:gd name="connsiteX33" fmla="*/ 72955 w 93133"/>
                <a:gd name="connsiteY33" fmla="*/ 86304 h 86924"/>
                <a:gd name="connsiteX34" fmla="*/ 77922 w 93133"/>
                <a:gd name="connsiteY34" fmla="*/ 84131 h 86924"/>
                <a:gd name="connsiteX35" fmla="*/ 83199 w 93133"/>
                <a:gd name="connsiteY35" fmla="*/ 84131 h 86924"/>
                <a:gd name="connsiteX36" fmla="*/ 85373 w 93133"/>
                <a:gd name="connsiteY36" fmla="*/ 84131 h 86924"/>
                <a:gd name="connsiteX37" fmla="*/ 87546 w 93133"/>
                <a:gd name="connsiteY37" fmla="*/ 81958 h 86924"/>
                <a:gd name="connsiteX38" fmla="*/ 89408 w 93133"/>
                <a:gd name="connsiteY38" fmla="*/ 81026 h 86924"/>
                <a:gd name="connsiteX39" fmla="*/ 92513 w 93133"/>
                <a:gd name="connsiteY39" fmla="*/ 76680 h 86924"/>
                <a:gd name="connsiteX40" fmla="*/ 94686 w 93133"/>
                <a:gd name="connsiteY40" fmla="*/ 74507 h 86924"/>
                <a:gd name="connsiteX41" fmla="*/ 94686 w 93133"/>
                <a:gd name="connsiteY41" fmla="*/ 73576 h 86924"/>
                <a:gd name="connsiteX42" fmla="*/ 95617 w 93133"/>
                <a:gd name="connsiteY42" fmla="*/ 71403 h 86924"/>
                <a:gd name="connsiteX43" fmla="*/ 95617 w 93133"/>
                <a:gd name="connsiteY43" fmla="*/ 69229 h 86924"/>
                <a:gd name="connsiteX44" fmla="*/ 77922 w 93133"/>
                <a:gd name="connsiteY44" fmla="*/ 49361 h 8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3133" h="86924">
                  <a:moveTo>
                    <a:pt x="60226" y="29492"/>
                  </a:moveTo>
                  <a:lnTo>
                    <a:pt x="39427" y="29492"/>
                  </a:lnTo>
                  <a:lnTo>
                    <a:pt x="39427" y="22042"/>
                  </a:lnTo>
                  <a:lnTo>
                    <a:pt x="39427" y="15833"/>
                  </a:lnTo>
                  <a:lnTo>
                    <a:pt x="38495" y="12728"/>
                  </a:lnTo>
                  <a:lnTo>
                    <a:pt x="36322" y="8382"/>
                  </a:lnTo>
                  <a:lnTo>
                    <a:pt x="36322" y="0"/>
                  </a:lnTo>
                  <a:lnTo>
                    <a:pt x="24836" y="10555"/>
                  </a:lnTo>
                  <a:lnTo>
                    <a:pt x="17695" y="25146"/>
                  </a:lnTo>
                  <a:lnTo>
                    <a:pt x="10245" y="40048"/>
                  </a:lnTo>
                  <a:lnTo>
                    <a:pt x="0" y="52465"/>
                  </a:lnTo>
                  <a:lnTo>
                    <a:pt x="3104" y="56812"/>
                  </a:lnTo>
                  <a:lnTo>
                    <a:pt x="7140" y="58985"/>
                  </a:lnTo>
                  <a:lnTo>
                    <a:pt x="9313" y="58985"/>
                  </a:lnTo>
                  <a:lnTo>
                    <a:pt x="12418" y="59916"/>
                  </a:lnTo>
                  <a:lnTo>
                    <a:pt x="16454" y="59916"/>
                  </a:lnTo>
                  <a:lnTo>
                    <a:pt x="19558" y="62089"/>
                  </a:lnTo>
                  <a:lnTo>
                    <a:pt x="24836" y="63952"/>
                  </a:lnTo>
                  <a:lnTo>
                    <a:pt x="27009" y="69229"/>
                  </a:lnTo>
                  <a:lnTo>
                    <a:pt x="29182" y="73576"/>
                  </a:lnTo>
                  <a:lnTo>
                    <a:pt x="31045" y="76680"/>
                  </a:lnTo>
                  <a:lnTo>
                    <a:pt x="29182" y="81026"/>
                  </a:lnTo>
                  <a:lnTo>
                    <a:pt x="29182" y="84131"/>
                  </a:lnTo>
                  <a:lnTo>
                    <a:pt x="29182" y="89408"/>
                  </a:lnTo>
                  <a:lnTo>
                    <a:pt x="43773" y="84131"/>
                  </a:lnTo>
                  <a:lnTo>
                    <a:pt x="54018" y="74507"/>
                  </a:lnTo>
                  <a:lnTo>
                    <a:pt x="60226" y="59916"/>
                  </a:lnTo>
                  <a:lnTo>
                    <a:pt x="65504" y="63952"/>
                  </a:lnTo>
                  <a:lnTo>
                    <a:pt x="68608" y="66125"/>
                  </a:lnTo>
                  <a:lnTo>
                    <a:pt x="72955" y="69229"/>
                  </a:lnTo>
                  <a:lnTo>
                    <a:pt x="72955" y="71403"/>
                  </a:lnTo>
                  <a:lnTo>
                    <a:pt x="72955" y="74507"/>
                  </a:lnTo>
                  <a:lnTo>
                    <a:pt x="72955" y="81026"/>
                  </a:lnTo>
                  <a:lnTo>
                    <a:pt x="72955" y="86304"/>
                  </a:lnTo>
                  <a:lnTo>
                    <a:pt x="77922" y="84131"/>
                  </a:lnTo>
                  <a:lnTo>
                    <a:pt x="83199" y="84131"/>
                  </a:lnTo>
                  <a:lnTo>
                    <a:pt x="85373" y="84131"/>
                  </a:lnTo>
                  <a:lnTo>
                    <a:pt x="87546" y="81958"/>
                  </a:lnTo>
                  <a:lnTo>
                    <a:pt x="89408" y="81026"/>
                  </a:lnTo>
                  <a:lnTo>
                    <a:pt x="92513" y="76680"/>
                  </a:lnTo>
                  <a:lnTo>
                    <a:pt x="94686" y="74507"/>
                  </a:lnTo>
                  <a:lnTo>
                    <a:pt x="94686" y="73576"/>
                  </a:lnTo>
                  <a:lnTo>
                    <a:pt x="95617" y="71403"/>
                  </a:lnTo>
                  <a:lnTo>
                    <a:pt x="95617" y="69229"/>
                  </a:lnTo>
                  <a:lnTo>
                    <a:pt x="77922" y="493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2" name="Freeform: Shape 401">
              <a:extLst>
                <a:ext uri="{FF2B5EF4-FFF2-40B4-BE49-F238E27FC236}">
                  <a16:creationId xmlns:a16="http://schemas.microsoft.com/office/drawing/2014/main" id="{96E9243C-6774-4371-8BD1-4741278D21BE}"/>
                </a:ext>
              </a:extLst>
            </p:cNvPr>
            <p:cNvSpPr/>
            <p:nvPr/>
          </p:nvSpPr>
          <p:spPr>
            <a:xfrm>
              <a:off x="4263915" y="4941524"/>
              <a:ext cx="93134" cy="111760"/>
            </a:xfrm>
            <a:custGeom>
              <a:avLst/>
              <a:gdLst>
                <a:gd name="connsiteX0" fmla="*/ 54018 w 93133"/>
                <a:gd name="connsiteY0" fmla="*/ 51534 h 111760"/>
                <a:gd name="connsiteX1" fmla="*/ 53086 w 93133"/>
                <a:gd name="connsiteY1" fmla="*/ 39116 h 111760"/>
                <a:gd name="connsiteX2" fmla="*/ 50913 w 93133"/>
                <a:gd name="connsiteY2" fmla="*/ 28561 h 111760"/>
                <a:gd name="connsiteX3" fmla="*/ 50913 w 93133"/>
                <a:gd name="connsiteY3" fmla="*/ 14901 h 111760"/>
                <a:gd name="connsiteX4" fmla="*/ 50913 w 93133"/>
                <a:gd name="connsiteY4" fmla="*/ 0 h 111760"/>
                <a:gd name="connsiteX5" fmla="*/ 39427 w 93133"/>
                <a:gd name="connsiteY5" fmla="*/ 0 h 111760"/>
                <a:gd name="connsiteX6" fmla="*/ 29182 w 93133"/>
                <a:gd name="connsiteY6" fmla="*/ 24215 h 111760"/>
                <a:gd name="connsiteX7" fmla="*/ 21731 w 93133"/>
                <a:gd name="connsiteY7" fmla="*/ 48430 h 111760"/>
                <a:gd name="connsiteX8" fmla="*/ 10245 w 93133"/>
                <a:gd name="connsiteY8" fmla="*/ 70471 h 111760"/>
                <a:gd name="connsiteX9" fmla="*/ 0 w 93133"/>
                <a:gd name="connsiteY9" fmla="*/ 85062 h 111760"/>
                <a:gd name="connsiteX10" fmla="*/ 4036 w 93133"/>
                <a:gd name="connsiteY10" fmla="*/ 88477 h 111760"/>
                <a:gd name="connsiteX11" fmla="*/ 9313 w 93133"/>
                <a:gd name="connsiteY11" fmla="*/ 90340 h 111760"/>
                <a:gd name="connsiteX12" fmla="*/ 14591 w 93133"/>
                <a:gd name="connsiteY12" fmla="*/ 90340 h 111760"/>
                <a:gd name="connsiteX13" fmla="*/ 19558 w 93133"/>
                <a:gd name="connsiteY13" fmla="*/ 92513 h 111760"/>
                <a:gd name="connsiteX14" fmla="*/ 23904 w 93133"/>
                <a:gd name="connsiteY14" fmla="*/ 92513 h 111760"/>
                <a:gd name="connsiteX15" fmla="*/ 27009 w 93133"/>
                <a:gd name="connsiteY15" fmla="*/ 92513 h 111760"/>
                <a:gd name="connsiteX16" fmla="*/ 36322 w 93133"/>
                <a:gd name="connsiteY16" fmla="*/ 92513 h 111760"/>
                <a:gd name="connsiteX17" fmla="*/ 41600 w 93133"/>
                <a:gd name="connsiteY17" fmla="*/ 92513 h 111760"/>
                <a:gd name="connsiteX18" fmla="*/ 45635 w 93133"/>
                <a:gd name="connsiteY18" fmla="*/ 94686 h 111760"/>
                <a:gd name="connsiteX19" fmla="*/ 46877 w 93133"/>
                <a:gd name="connsiteY19" fmla="*/ 95617 h 111760"/>
                <a:gd name="connsiteX20" fmla="*/ 46877 w 93133"/>
                <a:gd name="connsiteY20" fmla="*/ 97790 h 111760"/>
                <a:gd name="connsiteX21" fmla="*/ 46877 w 93133"/>
                <a:gd name="connsiteY21" fmla="*/ 103068 h 111760"/>
                <a:gd name="connsiteX22" fmla="*/ 46877 w 93133"/>
                <a:gd name="connsiteY22" fmla="*/ 108346 h 111760"/>
                <a:gd name="connsiteX23" fmla="*/ 56191 w 93133"/>
                <a:gd name="connsiteY23" fmla="*/ 103068 h 111760"/>
                <a:gd name="connsiteX24" fmla="*/ 63331 w 93133"/>
                <a:gd name="connsiteY24" fmla="*/ 95617 h 111760"/>
                <a:gd name="connsiteX25" fmla="*/ 70782 w 93133"/>
                <a:gd name="connsiteY25" fmla="*/ 88477 h 111760"/>
                <a:gd name="connsiteX26" fmla="*/ 74817 w 93133"/>
                <a:gd name="connsiteY26" fmla="*/ 88477 h 111760"/>
                <a:gd name="connsiteX27" fmla="*/ 74817 w 93133"/>
                <a:gd name="connsiteY27" fmla="*/ 92513 h 111760"/>
                <a:gd name="connsiteX28" fmla="*/ 74817 w 93133"/>
                <a:gd name="connsiteY28" fmla="*/ 95617 h 111760"/>
                <a:gd name="connsiteX29" fmla="*/ 72955 w 93133"/>
                <a:gd name="connsiteY29" fmla="*/ 97790 h 111760"/>
                <a:gd name="connsiteX30" fmla="*/ 72955 w 93133"/>
                <a:gd name="connsiteY30" fmla="*/ 99964 h 111760"/>
                <a:gd name="connsiteX31" fmla="*/ 70782 w 93133"/>
                <a:gd name="connsiteY31" fmla="*/ 100895 h 111760"/>
                <a:gd name="connsiteX32" fmla="*/ 70782 w 93133"/>
                <a:gd name="connsiteY32" fmla="*/ 108346 h 111760"/>
                <a:gd name="connsiteX33" fmla="*/ 74817 w 93133"/>
                <a:gd name="connsiteY33" fmla="*/ 107104 h 111760"/>
                <a:gd name="connsiteX34" fmla="*/ 76059 w 93133"/>
                <a:gd name="connsiteY34" fmla="*/ 107104 h 111760"/>
                <a:gd name="connsiteX35" fmla="*/ 76059 w 93133"/>
                <a:gd name="connsiteY35" fmla="*/ 105241 h 111760"/>
                <a:gd name="connsiteX36" fmla="*/ 77922 w 93133"/>
                <a:gd name="connsiteY36" fmla="*/ 105241 h 111760"/>
                <a:gd name="connsiteX37" fmla="*/ 80095 w 93133"/>
                <a:gd name="connsiteY37" fmla="*/ 100895 h 111760"/>
                <a:gd name="connsiteX38" fmla="*/ 80095 w 93133"/>
                <a:gd name="connsiteY38" fmla="*/ 103068 h 111760"/>
                <a:gd name="connsiteX39" fmla="*/ 82268 w 93133"/>
                <a:gd name="connsiteY39" fmla="*/ 105241 h 111760"/>
                <a:gd name="connsiteX40" fmla="*/ 82268 w 93133"/>
                <a:gd name="connsiteY40" fmla="*/ 107104 h 111760"/>
                <a:gd name="connsiteX41" fmla="*/ 82268 w 93133"/>
                <a:gd name="connsiteY41" fmla="*/ 108346 h 111760"/>
                <a:gd name="connsiteX42" fmla="*/ 83200 w 93133"/>
                <a:gd name="connsiteY42" fmla="*/ 112381 h 111760"/>
                <a:gd name="connsiteX43" fmla="*/ 87546 w 93133"/>
                <a:gd name="connsiteY43" fmla="*/ 112381 h 111760"/>
                <a:gd name="connsiteX44" fmla="*/ 89408 w 93133"/>
                <a:gd name="connsiteY44" fmla="*/ 99964 h 111760"/>
                <a:gd name="connsiteX45" fmla="*/ 92513 w 93133"/>
                <a:gd name="connsiteY45" fmla="*/ 87235 h 111760"/>
                <a:gd name="connsiteX46" fmla="*/ 94686 w 93133"/>
                <a:gd name="connsiteY46" fmla="*/ 75749 h 111760"/>
                <a:gd name="connsiteX47" fmla="*/ 92513 w 93133"/>
                <a:gd name="connsiteY47" fmla="*/ 73576 h 111760"/>
                <a:gd name="connsiteX48" fmla="*/ 90650 w 93133"/>
                <a:gd name="connsiteY48" fmla="*/ 73576 h 111760"/>
                <a:gd name="connsiteX49" fmla="*/ 89408 w 93133"/>
                <a:gd name="connsiteY49" fmla="*/ 73576 h 111760"/>
                <a:gd name="connsiteX50" fmla="*/ 87546 w 93133"/>
                <a:gd name="connsiteY50" fmla="*/ 73576 h 111760"/>
                <a:gd name="connsiteX51" fmla="*/ 85373 w 93133"/>
                <a:gd name="connsiteY51" fmla="*/ 73576 h 111760"/>
                <a:gd name="connsiteX52" fmla="*/ 83200 w 93133"/>
                <a:gd name="connsiteY52" fmla="*/ 72644 h 111760"/>
                <a:gd name="connsiteX53" fmla="*/ 74817 w 93133"/>
                <a:gd name="connsiteY53" fmla="*/ 72644 h 111760"/>
                <a:gd name="connsiteX54" fmla="*/ 74817 w 93133"/>
                <a:gd name="connsiteY54" fmla="*/ 51534 h 11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93133" h="111760">
                  <a:moveTo>
                    <a:pt x="54018" y="51534"/>
                  </a:moveTo>
                  <a:lnTo>
                    <a:pt x="53086" y="39116"/>
                  </a:lnTo>
                  <a:lnTo>
                    <a:pt x="50913" y="28561"/>
                  </a:lnTo>
                  <a:lnTo>
                    <a:pt x="50913" y="14901"/>
                  </a:lnTo>
                  <a:lnTo>
                    <a:pt x="50913" y="0"/>
                  </a:lnTo>
                  <a:lnTo>
                    <a:pt x="39427" y="0"/>
                  </a:lnTo>
                  <a:lnTo>
                    <a:pt x="29182" y="24215"/>
                  </a:lnTo>
                  <a:lnTo>
                    <a:pt x="21731" y="48430"/>
                  </a:lnTo>
                  <a:lnTo>
                    <a:pt x="10245" y="70471"/>
                  </a:lnTo>
                  <a:lnTo>
                    <a:pt x="0" y="85062"/>
                  </a:lnTo>
                  <a:lnTo>
                    <a:pt x="4036" y="88477"/>
                  </a:lnTo>
                  <a:lnTo>
                    <a:pt x="9313" y="90340"/>
                  </a:lnTo>
                  <a:lnTo>
                    <a:pt x="14591" y="90340"/>
                  </a:lnTo>
                  <a:lnTo>
                    <a:pt x="19558" y="92513"/>
                  </a:lnTo>
                  <a:lnTo>
                    <a:pt x="23904" y="92513"/>
                  </a:lnTo>
                  <a:lnTo>
                    <a:pt x="27009" y="92513"/>
                  </a:lnTo>
                  <a:lnTo>
                    <a:pt x="36322" y="92513"/>
                  </a:lnTo>
                  <a:lnTo>
                    <a:pt x="41600" y="92513"/>
                  </a:lnTo>
                  <a:lnTo>
                    <a:pt x="45635" y="94686"/>
                  </a:lnTo>
                  <a:lnTo>
                    <a:pt x="46877" y="95617"/>
                  </a:lnTo>
                  <a:lnTo>
                    <a:pt x="46877" y="97790"/>
                  </a:lnTo>
                  <a:lnTo>
                    <a:pt x="46877" y="103068"/>
                  </a:lnTo>
                  <a:lnTo>
                    <a:pt x="46877" y="108346"/>
                  </a:lnTo>
                  <a:lnTo>
                    <a:pt x="56191" y="103068"/>
                  </a:lnTo>
                  <a:lnTo>
                    <a:pt x="63331" y="95617"/>
                  </a:lnTo>
                  <a:lnTo>
                    <a:pt x="70782" y="88477"/>
                  </a:lnTo>
                  <a:lnTo>
                    <a:pt x="74817" y="88477"/>
                  </a:lnTo>
                  <a:lnTo>
                    <a:pt x="74817" y="92513"/>
                  </a:lnTo>
                  <a:lnTo>
                    <a:pt x="74817" y="95617"/>
                  </a:lnTo>
                  <a:lnTo>
                    <a:pt x="72955" y="97790"/>
                  </a:lnTo>
                  <a:lnTo>
                    <a:pt x="72955" y="99964"/>
                  </a:lnTo>
                  <a:lnTo>
                    <a:pt x="70782" y="100895"/>
                  </a:lnTo>
                  <a:lnTo>
                    <a:pt x="70782" y="108346"/>
                  </a:lnTo>
                  <a:lnTo>
                    <a:pt x="74817" y="107104"/>
                  </a:lnTo>
                  <a:lnTo>
                    <a:pt x="76059" y="107104"/>
                  </a:lnTo>
                  <a:lnTo>
                    <a:pt x="76059" y="105241"/>
                  </a:lnTo>
                  <a:lnTo>
                    <a:pt x="77922" y="105241"/>
                  </a:lnTo>
                  <a:lnTo>
                    <a:pt x="80095" y="100895"/>
                  </a:lnTo>
                  <a:lnTo>
                    <a:pt x="80095" y="103068"/>
                  </a:lnTo>
                  <a:lnTo>
                    <a:pt x="82268" y="105241"/>
                  </a:lnTo>
                  <a:lnTo>
                    <a:pt x="82268" y="107104"/>
                  </a:lnTo>
                  <a:lnTo>
                    <a:pt x="82268" y="108346"/>
                  </a:lnTo>
                  <a:lnTo>
                    <a:pt x="83200" y="112381"/>
                  </a:lnTo>
                  <a:lnTo>
                    <a:pt x="87546" y="112381"/>
                  </a:lnTo>
                  <a:lnTo>
                    <a:pt x="89408" y="99964"/>
                  </a:lnTo>
                  <a:lnTo>
                    <a:pt x="92513" y="87235"/>
                  </a:lnTo>
                  <a:lnTo>
                    <a:pt x="94686" y="75749"/>
                  </a:lnTo>
                  <a:lnTo>
                    <a:pt x="92513" y="73576"/>
                  </a:lnTo>
                  <a:lnTo>
                    <a:pt x="90650" y="73576"/>
                  </a:lnTo>
                  <a:lnTo>
                    <a:pt x="89408" y="73576"/>
                  </a:lnTo>
                  <a:lnTo>
                    <a:pt x="87546" y="73576"/>
                  </a:lnTo>
                  <a:lnTo>
                    <a:pt x="85373" y="73576"/>
                  </a:lnTo>
                  <a:lnTo>
                    <a:pt x="83200" y="72644"/>
                  </a:lnTo>
                  <a:lnTo>
                    <a:pt x="74817" y="72644"/>
                  </a:lnTo>
                  <a:lnTo>
                    <a:pt x="74817" y="5153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3" name="Freeform: Shape 402">
              <a:extLst>
                <a:ext uri="{FF2B5EF4-FFF2-40B4-BE49-F238E27FC236}">
                  <a16:creationId xmlns:a16="http://schemas.microsoft.com/office/drawing/2014/main" id="{51F4C7FE-E559-43F9-9504-C7FF5806FBA3}"/>
                </a:ext>
              </a:extLst>
            </p:cNvPr>
            <p:cNvSpPr/>
            <p:nvPr/>
          </p:nvSpPr>
          <p:spPr>
            <a:xfrm>
              <a:off x="4034496" y="4432083"/>
              <a:ext cx="27940" cy="40358"/>
            </a:xfrm>
            <a:custGeom>
              <a:avLst/>
              <a:gdLst>
                <a:gd name="connsiteX0" fmla="*/ 4346 w 27940"/>
                <a:gd name="connsiteY0" fmla="*/ 42221 h 40357"/>
                <a:gd name="connsiteX1" fmla="*/ 12418 w 27940"/>
                <a:gd name="connsiteY1" fmla="*/ 40979 h 40357"/>
                <a:gd name="connsiteX2" fmla="*/ 18937 w 27940"/>
                <a:gd name="connsiteY2" fmla="*/ 40979 h 40357"/>
                <a:gd name="connsiteX3" fmla="*/ 23904 w 27940"/>
                <a:gd name="connsiteY3" fmla="*/ 39116 h 40357"/>
                <a:gd name="connsiteX4" fmla="*/ 29182 w 27940"/>
                <a:gd name="connsiteY4" fmla="*/ 36943 h 40357"/>
                <a:gd name="connsiteX5" fmla="*/ 27009 w 27940"/>
                <a:gd name="connsiteY5" fmla="*/ 29492 h 40357"/>
                <a:gd name="connsiteX6" fmla="*/ 26077 w 27940"/>
                <a:gd name="connsiteY6" fmla="*/ 24215 h 40357"/>
                <a:gd name="connsiteX7" fmla="*/ 23904 w 27940"/>
                <a:gd name="connsiteY7" fmla="*/ 18937 h 40357"/>
                <a:gd name="connsiteX8" fmla="*/ 19869 w 27940"/>
                <a:gd name="connsiteY8" fmla="*/ 12728 h 40357"/>
                <a:gd name="connsiteX9" fmla="*/ 18937 w 27940"/>
                <a:gd name="connsiteY9" fmla="*/ 9624 h 40357"/>
                <a:gd name="connsiteX10" fmla="*/ 18937 w 27940"/>
                <a:gd name="connsiteY10" fmla="*/ 7451 h 40357"/>
                <a:gd name="connsiteX11" fmla="*/ 18937 w 27940"/>
                <a:gd name="connsiteY11" fmla="*/ 5278 h 40357"/>
                <a:gd name="connsiteX12" fmla="*/ 16764 w 27940"/>
                <a:gd name="connsiteY12" fmla="*/ 4346 h 40357"/>
                <a:gd name="connsiteX13" fmla="*/ 14591 w 27940"/>
                <a:gd name="connsiteY13" fmla="*/ 4346 h 40357"/>
                <a:gd name="connsiteX14" fmla="*/ 12418 w 27940"/>
                <a:gd name="connsiteY14" fmla="*/ 2173 h 40357"/>
                <a:gd name="connsiteX15" fmla="*/ 9313 w 27940"/>
                <a:gd name="connsiteY15" fmla="*/ 0 h 40357"/>
                <a:gd name="connsiteX16" fmla="*/ 5278 w 27940"/>
                <a:gd name="connsiteY16" fmla="*/ 5278 h 40357"/>
                <a:gd name="connsiteX17" fmla="*/ 4346 w 27940"/>
                <a:gd name="connsiteY17" fmla="*/ 9624 h 40357"/>
                <a:gd name="connsiteX18" fmla="*/ 0 w 27940"/>
                <a:gd name="connsiteY18" fmla="*/ 12728 h 40357"/>
                <a:gd name="connsiteX19" fmla="*/ 0 w 27940"/>
                <a:gd name="connsiteY19" fmla="*/ 24215 h 40357"/>
                <a:gd name="connsiteX20" fmla="*/ 2173 w 27940"/>
                <a:gd name="connsiteY20" fmla="*/ 33839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940" h="40357">
                  <a:moveTo>
                    <a:pt x="4346" y="42221"/>
                  </a:moveTo>
                  <a:lnTo>
                    <a:pt x="12418" y="40979"/>
                  </a:lnTo>
                  <a:lnTo>
                    <a:pt x="18937" y="40979"/>
                  </a:lnTo>
                  <a:lnTo>
                    <a:pt x="23904" y="39116"/>
                  </a:lnTo>
                  <a:lnTo>
                    <a:pt x="29182" y="36943"/>
                  </a:lnTo>
                  <a:lnTo>
                    <a:pt x="27009" y="29492"/>
                  </a:lnTo>
                  <a:lnTo>
                    <a:pt x="26077" y="24215"/>
                  </a:lnTo>
                  <a:lnTo>
                    <a:pt x="23904" y="18937"/>
                  </a:lnTo>
                  <a:lnTo>
                    <a:pt x="19869" y="12728"/>
                  </a:lnTo>
                  <a:lnTo>
                    <a:pt x="18937" y="9624"/>
                  </a:lnTo>
                  <a:lnTo>
                    <a:pt x="18937" y="7451"/>
                  </a:lnTo>
                  <a:lnTo>
                    <a:pt x="18937" y="5278"/>
                  </a:lnTo>
                  <a:lnTo>
                    <a:pt x="16764" y="4346"/>
                  </a:lnTo>
                  <a:lnTo>
                    <a:pt x="14591" y="4346"/>
                  </a:lnTo>
                  <a:lnTo>
                    <a:pt x="12418" y="2173"/>
                  </a:lnTo>
                  <a:lnTo>
                    <a:pt x="9313" y="0"/>
                  </a:lnTo>
                  <a:lnTo>
                    <a:pt x="5278" y="5278"/>
                  </a:lnTo>
                  <a:lnTo>
                    <a:pt x="4346" y="9624"/>
                  </a:lnTo>
                  <a:lnTo>
                    <a:pt x="0" y="12728"/>
                  </a:lnTo>
                  <a:lnTo>
                    <a:pt x="0" y="24215"/>
                  </a:lnTo>
                  <a:lnTo>
                    <a:pt x="2173" y="3383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4" name="Freeform: Shape 403">
              <a:extLst>
                <a:ext uri="{FF2B5EF4-FFF2-40B4-BE49-F238E27FC236}">
                  <a16:creationId xmlns:a16="http://schemas.microsoft.com/office/drawing/2014/main" id="{2DB10E62-43CA-4D86-AD31-008DEDF432CC}"/>
                </a:ext>
              </a:extLst>
            </p:cNvPr>
            <p:cNvSpPr/>
            <p:nvPr/>
          </p:nvSpPr>
          <p:spPr>
            <a:xfrm>
              <a:off x="3958436" y="4877572"/>
              <a:ext cx="15522" cy="9313"/>
            </a:xfrm>
            <a:custGeom>
              <a:avLst/>
              <a:gdLst>
                <a:gd name="connsiteX0" fmla="*/ 0 w 15522"/>
                <a:gd name="connsiteY0" fmla="*/ 11487 h 9313"/>
                <a:gd name="connsiteX1" fmla="*/ 5278 w 15522"/>
                <a:gd name="connsiteY1" fmla="*/ 11487 h 9313"/>
                <a:gd name="connsiteX2" fmla="*/ 7451 w 15522"/>
                <a:gd name="connsiteY2" fmla="*/ 9313 h 9313"/>
                <a:gd name="connsiteX3" fmla="*/ 9313 w 15522"/>
                <a:gd name="connsiteY3" fmla="*/ 9313 h 9313"/>
                <a:gd name="connsiteX4" fmla="*/ 10555 w 15522"/>
                <a:gd name="connsiteY4" fmla="*/ 9313 h 9313"/>
                <a:gd name="connsiteX5" fmla="*/ 12418 w 15522"/>
                <a:gd name="connsiteY5" fmla="*/ 7451 h 9313"/>
                <a:gd name="connsiteX6" fmla="*/ 15522 w 15522"/>
                <a:gd name="connsiteY6" fmla="*/ 7451 h 9313"/>
                <a:gd name="connsiteX7" fmla="*/ 15522 w 15522"/>
                <a:gd name="connsiteY7" fmla="*/ 0 h 9313"/>
                <a:gd name="connsiteX8" fmla="*/ 0 w 15522"/>
                <a:gd name="connsiteY8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22" h="9313">
                  <a:moveTo>
                    <a:pt x="0" y="11487"/>
                  </a:moveTo>
                  <a:lnTo>
                    <a:pt x="5278" y="11487"/>
                  </a:lnTo>
                  <a:lnTo>
                    <a:pt x="7451" y="9313"/>
                  </a:lnTo>
                  <a:lnTo>
                    <a:pt x="9313" y="9313"/>
                  </a:lnTo>
                  <a:lnTo>
                    <a:pt x="10555" y="9313"/>
                  </a:lnTo>
                  <a:lnTo>
                    <a:pt x="12418" y="7451"/>
                  </a:lnTo>
                  <a:lnTo>
                    <a:pt x="15522" y="7451"/>
                  </a:lnTo>
                  <a:lnTo>
                    <a:pt x="1552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5" name="Freeform: Shape 404">
              <a:extLst>
                <a:ext uri="{FF2B5EF4-FFF2-40B4-BE49-F238E27FC236}">
                  <a16:creationId xmlns:a16="http://schemas.microsoft.com/office/drawing/2014/main" id="{469C59A6-B88E-4011-98E2-788C09042373}"/>
                </a:ext>
              </a:extLst>
            </p:cNvPr>
            <p:cNvSpPr/>
            <p:nvPr/>
          </p:nvSpPr>
          <p:spPr>
            <a:xfrm>
              <a:off x="4347115" y="4401659"/>
              <a:ext cx="40358" cy="34149"/>
            </a:xfrm>
            <a:custGeom>
              <a:avLst/>
              <a:gdLst>
                <a:gd name="connsiteX0" fmla="*/ 13660 w 40357"/>
                <a:gd name="connsiteY0" fmla="*/ 25457 h 34149"/>
                <a:gd name="connsiteX1" fmla="*/ 18937 w 40357"/>
                <a:gd name="connsiteY1" fmla="*/ 30424 h 34149"/>
                <a:gd name="connsiteX2" fmla="*/ 23904 w 40357"/>
                <a:gd name="connsiteY2" fmla="*/ 35701 h 34149"/>
                <a:gd name="connsiteX3" fmla="*/ 27009 w 40357"/>
                <a:gd name="connsiteY3" fmla="*/ 34770 h 34149"/>
                <a:gd name="connsiteX4" fmla="*/ 29182 w 40357"/>
                <a:gd name="connsiteY4" fmla="*/ 32597 h 34149"/>
                <a:gd name="connsiteX5" fmla="*/ 31355 w 40357"/>
                <a:gd name="connsiteY5" fmla="*/ 32597 h 34149"/>
                <a:gd name="connsiteX6" fmla="*/ 33528 w 40357"/>
                <a:gd name="connsiteY6" fmla="*/ 32597 h 34149"/>
                <a:gd name="connsiteX7" fmla="*/ 33528 w 40357"/>
                <a:gd name="connsiteY7" fmla="*/ 30424 h 34149"/>
                <a:gd name="connsiteX8" fmla="*/ 36633 w 40357"/>
                <a:gd name="connsiteY8" fmla="*/ 27319 h 34149"/>
                <a:gd name="connsiteX9" fmla="*/ 36633 w 40357"/>
                <a:gd name="connsiteY9" fmla="*/ 25457 h 34149"/>
                <a:gd name="connsiteX10" fmla="*/ 38495 w 40357"/>
                <a:gd name="connsiteY10" fmla="*/ 25457 h 34149"/>
                <a:gd name="connsiteX11" fmla="*/ 38495 w 40357"/>
                <a:gd name="connsiteY11" fmla="*/ 23283 h 34149"/>
                <a:gd name="connsiteX12" fmla="*/ 40668 w 40357"/>
                <a:gd name="connsiteY12" fmla="*/ 20179 h 34149"/>
                <a:gd name="connsiteX13" fmla="*/ 34459 w 40357"/>
                <a:gd name="connsiteY13" fmla="*/ 14901 h 34149"/>
                <a:gd name="connsiteX14" fmla="*/ 29182 w 40357"/>
                <a:gd name="connsiteY14" fmla="*/ 10555 h 34149"/>
                <a:gd name="connsiteX15" fmla="*/ 26077 w 40357"/>
                <a:gd name="connsiteY15" fmla="*/ 7451 h 34149"/>
                <a:gd name="connsiteX16" fmla="*/ 18937 w 40357"/>
                <a:gd name="connsiteY16" fmla="*/ 3104 h 34149"/>
                <a:gd name="connsiteX17" fmla="*/ 11487 w 40357"/>
                <a:gd name="connsiteY17" fmla="*/ 0 h 34149"/>
                <a:gd name="connsiteX18" fmla="*/ 9313 w 40357"/>
                <a:gd name="connsiteY18" fmla="*/ 1242 h 34149"/>
                <a:gd name="connsiteX19" fmla="*/ 7451 w 40357"/>
                <a:gd name="connsiteY19" fmla="*/ 3104 h 34149"/>
                <a:gd name="connsiteX20" fmla="*/ 4346 w 40357"/>
                <a:gd name="connsiteY20" fmla="*/ 3104 h 34149"/>
                <a:gd name="connsiteX21" fmla="*/ 0 w 40357"/>
                <a:gd name="connsiteY21" fmla="*/ 15833 h 34149"/>
                <a:gd name="connsiteX22" fmla="*/ 6209 w 40357"/>
                <a:gd name="connsiteY22" fmla="*/ 20179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57" h="34149">
                  <a:moveTo>
                    <a:pt x="13660" y="25457"/>
                  </a:moveTo>
                  <a:lnTo>
                    <a:pt x="18937" y="30424"/>
                  </a:lnTo>
                  <a:lnTo>
                    <a:pt x="23904" y="35701"/>
                  </a:lnTo>
                  <a:lnTo>
                    <a:pt x="27009" y="34770"/>
                  </a:lnTo>
                  <a:lnTo>
                    <a:pt x="29182" y="32597"/>
                  </a:lnTo>
                  <a:lnTo>
                    <a:pt x="31355" y="32597"/>
                  </a:lnTo>
                  <a:lnTo>
                    <a:pt x="33528" y="32597"/>
                  </a:lnTo>
                  <a:lnTo>
                    <a:pt x="33528" y="30424"/>
                  </a:lnTo>
                  <a:lnTo>
                    <a:pt x="36633" y="27319"/>
                  </a:lnTo>
                  <a:lnTo>
                    <a:pt x="36633" y="25457"/>
                  </a:lnTo>
                  <a:lnTo>
                    <a:pt x="38495" y="25457"/>
                  </a:lnTo>
                  <a:lnTo>
                    <a:pt x="38495" y="23283"/>
                  </a:lnTo>
                  <a:lnTo>
                    <a:pt x="40668" y="20179"/>
                  </a:lnTo>
                  <a:lnTo>
                    <a:pt x="34459" y="14901"/>
                  </a:lnTo>
                  <a:lnTo>
                    <a:pt x="29182" y="10555"/>
                  </a:lnTo>
                  <a:lnTo>
                    <a:pt x="26077" y="7451"/>
                  </a:lnTo>
                  <a:lnTo>
                    <a:pt x="18937" y="3104"/>
                  </a:lnTo>
                  <a:lnTo>
                    <a:pt x="11487" y="0"/>
                  </a:lnTo>
                  <a:lnTo>
                    <a:pt x="9313" y="1242"/>
                  </a:lnTo>
                  <a:lnTo>
                    <a:pt x="7451" y="3104"/>
                  </a:lnTo>
                  <a:lnTo>
                    <a:pt x="4346" y="3104"/>
                  </a:lnTo>
                  <a:lnTo>
                    <a:pt x="0" y="15833"/>
                  </a:lnTo>
                  <a:lnTo>
                    <a:pt x="6209" y="2017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6" name="Freeform: Shape 405">
              <a:extLst>
                <a:ext uri="{FF2B5EF4-FFF2-40B4-BE49-F238E27FC236}">
                  <a16:creationId xmlns:a16="http://schemas.microsoft.com/office/drawing/2014/main" id="{477458F8-F885-4602-931B-E982D39695E6}"/>
                </a:ext>
              </a:extLst>
            </p:cNvPr>
            <p:cNvSpPr/>
            <p:nvPr/>
          </p:nvSpPr>
          <p:spPr>
            <a:xfrm>
              <a:off x="4024251" y="4593825"/>
              <a:ext cx="12418" cy="15522"/>
            </a:xfrm>
            <a:custGeom>
              <a:avLst/>
              <a:gdLst>
                <a:gd name="connsiteX0" fmla="*/ 4967 w 12417"/>
                <a:gd name="connsiteY0" fmla="*/ 17075 h 15522"/>
                <a:gd name="connsiteX1" fmla="*/ 7140 w 12417"/>
                <a:gd name="connsiteY1" fmla="*/ 14901 h 15522"/>
                <a:gd name="connsiteX2" fmla="*/ 8072 w 12417"/>
                <a:gd name="connsiteY2" fmla="*/ 14901 h 15522"/>
                <a:gd name="connsiteX3" fmla="*/ 10245 w 12417"/>
                <a:gd name="connsiteY3" fmla="*/ 12728 h 15522"/>
                <a:gd name="connsiteX4" fmla="*/ 12418 w 12417"/>
                <a:gd name="connsiteY4" fmla="*/ 10555 h 15522"/>
                <a:gd name="connsiteX5" fmla="*/ 14591 w 12417"/>
                <a:gd name="connsiteY5" fmla="*/ 9624 h 15522"/>
                <a:gd name="connsiteX6" fmla="*/ 14591 w 12417"/>
                <a:gd name="connsiteY6" fmla="*/ 7451 h 15522"/>
                <a:gd name="connsiteX7" fmla="*/ 14591 w 12417"/>
                <a:gd name="connsiteY7" fmla="*/ 5278 h 15522"/>
                <a:gd name="connsiteX8" fmla="*/ 10245 w 12417"/>
                <a:gd name="connsiteY8" fmla="*/ 5278 h 15522"/>
                <a:gd name="connsiteX9" fmla="*/ 8072 w 12417"/>
                <a:gd name="connsiteY9" fmla="*/ 3415 h 15522"/>
                <a:gd name="connsiteX10" fmla="*/ 7140 w 12417"/>
                <a:gd name="connsiteY10" fmla="*/ 2173 h 15522"/>
                <a:gd name="connsiteX11" fmla="*/ 3104 w 12417"/>
                <a:gd name="connsiteY11" fmla="*/ 0 h 15522"/>
                <a:gd name="connsiteX12" fmla="*/ 931 w 12417"/>
                <a:gd name="connsiteY12" fmla="*/ 5278 h 15522"/>
                <a:gd name="connsiteX13" fmla="*/ 0 w 12417"/>
                <a:gd name="connsiteY13" fmla="*/ 7451 h 15522"/>
                <a:gd name="connsiteX14" fmla="*/ 0 w 12417"/>
                <a:gd name="connsiteY14" fmla="*/ 10555 h 15522"/>
                <a:gd name="connsiteX15" fmla="*/ 0 w 12417"/>
                <a:gd name="connsiteY15" fmla="*/ 17075 h 15522"/>
                <a:gd name="connsiteX16" fmla="*/ 3104 w 12417"/>
                <a:gd name="connsiteY16" fmla="*/ 1707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417" h="15522">
                  <a:moveTo>
                    <a:pt x="4967" y="17075"/>
                  </a:moveTo>
                  <a:lnTo>
                    <a:pt x="7140" y="14901"/>
                  </a:lnTo>
                  <a:lnTo>
                    <a:pt x="8072" y="14901"/>
                  </a:lnTo>
                  <a:lnTo>
                    <a:pt x="10245" y="12728"/>
                  </a:lnTo>
                  <a:lnTo>
                    <a:pt x="12418" y="10555"/>
                  </a:lnTo>
                  <a:lnTo>
                    <a:pt x="14591" y="9624"/>
                  </a:lnTo>
                  <a:lnTo>
                    <a:pt x="14591" y="7451"/>
                  </a:lnTo>
                  <a:lnTo>
                    <a:pt x="14591" y="5278"/>
                  </a:lnTo>
                  <a:lnTo>
                    <a:pt x="10245" y="5278"/>
                  </a:lnTo>
                  <a:lnTo>
                    <a:pt x="8072" y="3415"/>
                  </a:lnTo>
                  <a:lnTo>
                    <a:pt x="7140" y="2173"/>
                  </a:lnTo>
                  <a:lnTo>
                    <a:pt x="3104" y="0"/>
                  </a:lnTo>
                  <a:lnTo>
                    <a:pt x="931" y="5278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0" y="17075"/>
                  </a:lnTo>
                  <a:lnTo>
                    <a:pt x="3104" y="1707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7" name="Freeform: Shape 406">
              <a:extLst>
                <a:ext uri="{FF2B5EF4-FFF2-40B4-BE49-F238E27FC236}">
                  <a16:creationId xmlns:a16="http://schemas.microsoft.com/office/drawing/2014/main" id="{69372909-7B33-4898-9796-48E113227F97}"/>
                </a:ext>
              </a:extLst>
            </p:cNvPr>
            <p:cNvSpPr/>
            <p:nvPr/>
          </p:nvSpPr>
          <p:spPr>
            <a:xfrm>
              <a:off x="3970854" y="4639150"/>
              <a:ext cx="21731" cy="27940"/>
            </a:xfrm>
            <a:custGeom>
              <a:avLst/>
              <a:gdLst>
                <a:gd name="connsiteX0" fmla="*/ 2173 w 21731"/>
                <a:gd name="connsiteY0" fmla="*/ 13660 h 27940"/>
                <a:gd name="connsiteX1" fmla="*/ 2173 w 21731"/>
                <a:gd name="connsiteY1" fmla="*/ 14591 h 27940"/>
                <a:gd name="connsiteX2" fmla="*/ 2173 w 21731"/>
                <a:gd name="connsiteY2" fmla="*/ 16764 h 27940"/>
                <a:gd name="connsiteX3" fmla="*/ 0 w 21731"/>
                <a:gd name="connsiteY3" fmla="*/ 21110 h 27940"/>
                <a:gd name="connsiteX4" fmla="*/ 2173 w 21731"/>
                <a:gd name="connsiteY4" fmla="*/ 22042 h 27940"/>
                <a:gd name="connsiteX5" fmla="*/ 2173 w 21731"/>
                <a:gd name="connsiteY5" fmla="*/ 24215 h 27940"/>
                <a:gd name="connsiteX6" fmla="*/ 3104 w 21731"/>
                <a:gd name="connsiteY6" fmla="*/ 24215 h 27940"/>
                <a:gd name="connsiteX7" fmla="*/ 3104 w 21731"/>
                <a:gd name="connsiteY7" fmla="*/ 28251 h 27940"/>
                <a:gd name="connsiteX8" fmla="*/ 9624 w 21731"/>
                <a:gd name="connsiteY8" fmla="*/ 28251 h 27940"/>
                <a:gd name="connsiteX9" fmla="*/ 14591 w 21731"/>
                <a:gd name="connsiteY9" fmla="*/ 26388 h 27940"/>
                <a:gd name="connsiteX10" fmla="*/ 16764 w 21731"/>
                <a:gd name="connsiteY10" fmla="*/ 26388 h 27940"/>
                <a:gd name="connsiteX11" fmla="*/ 19869 w 21731"/>
                <a:gd name="connsiteY11" fmla="*/ 24215 h 27940"/>
                <a:gd name="connsiteX12" fmla="*/ 24215 w 21731"/>
                <a:gd name="connsiteY12" fmla="*/ 24215 h 27940"/>
                <a:gd name="connsiteX13" fmla="*/ 22042 w 21731"/>
                <a:gd name="connsiteY13" fmla="*/ 16764 h 27940"/>
                <a:gd name="connsiteX14" fmla="*/ 17695 w 21731"/>
                <a:gd name="connsiteY14" fmla="*/ 9313 h 27940"/>
                <a:gd name="connsiteX15" fmla="*/ 12728 w 21731"/>
                <a:gd name="connsiteY15" fmla="*/ 4346 h 27940"/>
                <a:gd name="connsiteX16" fmla="*/ 7451 w 21731"/>
                <a:gd name="connsiteY16" fmla="*/ 0 h 27940"/>
                <a:gd name="connsiteX17" fmla="*/ 3104 w 21731"/>
                <a:gd name="connsiteY17" fmla="*/ 11487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31" h="27940">
                  <a:moveTo>
                    <a:pt x="2173" y="13660"/>
                  </a:moveTo>
                  <a:lnTo>
                    <a:pt x="2173" y="14591"/>
                  </a:lnTo>
                  <a:lnTo>
                    <a:pt x="2173" y="16764"/>
                  </a:lnTo>
                  <a:lnTo>
                    <a:pt x="0" y="21110"/>
                  </a:lnTo>
                  <a:lnTo>
                    <a:pt x="2173" y="22042"/>
                  </a:lnTo>
                  <a:lnTo>
                    <a:pt x="2173" y="24215"/>
                  </a:lnTo>
                  <a:lnTo>
                    <a:pt x="3104" y="24215"/>
                  </a:lnTo>
                  <a:lnTo>
                    <a:pt x="3104" y="28251"/>
                  </a:lnTo>
                  <a:lnTo>
                    <a:pt x="9624" y="28251"/>
                  </a:lnTo>
                  <a:lnTo>
                    <a:pt x="14591" y="26388"/>
                  </a:lnTo>
                  <a:lnTo>
                    <a:pt x="16764" y="26388"/>
                  </a:lnTo>
                  <a:lnTo>
                    <a:pt x="19869" y="24215"/>
                  </a:lnTo>
                  <a:lnTo>
                    <a:pt x="24215" y="24215"/>
                  </a:lnTo>
                  <a:lnTo>
                    <a:pt x="22042" y="16764"/>
                  </a:lnTo>
                  <a:lnTo>
                    <a:pt x="17695" y="9313"/>
                  </a:lnTo>
                  <a:lnTo>
                    <a:pt x="12728" y="4346"/>
                  </a:lnTo>
                  <a:lnTo>
                    <a:pt x="7451" y="0"/>
                  </a:lnTo>
                  <a:lnTo>
                    <a:pt x="3104" y="1148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8" name="Freeform: Shape 407">
              <a:extLst>
                <a:ext uri="{FF2B5EF4-FFF2-40B4-BE49-F238E27FC236}">
                  <a16:creationId xmlns:a16="http://schemas.microsoft.com/office/drawing/2014/main" id="{5DD39305-05CB-4729-B9BA-A1C325B518EE}"/>
                </a:ext>
              </a:extLst>
            </p:cNvPr>
            <p:cNvSpPr/>
            <p:nvPr/>
          </p:nvSpPr>
          <p:spPr>
            <a:xfrm>
              <a:off x="7159753" y="4855531"/>
              <a:ext cx="43462" cy="189372"/>
            </a:xfrm>
            <a:custGeom>
              <a:avLst/>
              <a:gdLst>
                <a:gd name="connsiteX0" fmla="*/ 44704 w 43462"/>
                <a:gd name="connsiteY0" fmla="*/ 130077 h 189371"/>
                <a:gd name="connsiteX1" fmla="*/ 39427 w 43462"/>
                <a:gd name="connsiteY1" fmla="*/ 108035 h 189371"/>
                <a:gd name="connsiteX2" fmla="*/ 30113 w 43462"/>
                <a:gd name="connsiteY2" fmla="*/ 88167 h 189371"/>
                <a:gd name="connsiteX3" fmla="*/ 24836 w 43462"/>
                <a:gd name="connsiteY3" fmla="*/ 70471 h 189371"/>
                <a:gd name="connsiteX4" fmla="*/ 21731 w 43462"/>
                <a:gd name="connsiteY4" fmla="*/ 51534 h 189371"/>
                <a:gd name="connsiteX5" fmla="*/ 21731 w 43462"/>
                <a:gd name="connsiteY5" fmla="*/ 35701 h 189371"/>
                <a:gd name="connsiteX6" fmla="*/ 21731 w 43462"/>
                <a:gd name="connsiteY6" fmla="*/ 18937 h 189371"/>
                <a:gd name="connsiteX7" fmla="*/ 15522 w 43462"/>
                <a:gd name="connsiteY7" fmla="*/ 6209 h 189371"/>
                <a:gd name="connsiteX8" fmla="*/ 15522 w 43462"/>
                <a:gd name="connsiteY8" fmla="*/ 4036 h 189371"/>
                <a:gd name="connsiteX9" fmla="*/ 14591 w 43462"/>
                <a:gd name="connsiteY9" fmla="*/ 4036 h 189371"/>
                <a:gd name="connsiteX10" fmla="*/ 14591 w 43462"/>
                <a:gd name="connsiteY10" fmla="*/ 2173 h 189371"/>
                <a:gd name="connsiteX11" fmla="*/ 12418 w 43462"/>
                <a:gd name="connsiteY11" fmla="*/ 0 h 189371"/>
                <a:gd name="connsiteX12" fmla="*/ 10245 w 43462"/>
                <a:gd name="connsiteY12" fmla="*/ 7451 h 189371"/>
                <a:gd name="connsiteX13" fmla="*/ 9313 w 43462"/>
                <a:gd name="connsiteY13" fmla="*/ 13660 h 189371"/>
                <a:gd name="connsiteX14" fmla="*/ 7140 w 43462"/>
                <a:gd name="connsiteY14" fmla="*/ 16764 h 189371"/>
                <a:gd name="connsiteX15" fmla="*/ 5278 w 43462"/>
                <a:gd name="connsiteY15" fmla="*/ 21110 h 189371"/>
                <a:gd name="connsiteX16" fmla="*/ 3104 w 43462"/>
                <a:gd name="connsiteY16" fmla="*/ 24215 h 189371"/>
                <a:gd name="connsiteX17" fmla="*/ 0 w 43462"/>
                <a:gd name="connsiteY17" fmla="*/ 29492 h 189371"/>
                <a:gd name="connsiteX18" fmla="*/ 0 w 43462"/>
                <a:gd name="connsiteY18" fmla="*/ 70471 h 189371"/>
                <a:gd name="connsiteX19" fmla="*/ 3104 w 43462"/>
                <a:gd name="connsiteY19" fmla="*/ 85993 h 189371"/>
                <a:gd name="connsiteX20" fmla="*/ 3104 w 43462"/>
                <a:gd name="connsiteY20" fmla="*/ 110208 h 189371"/>
                <a:gd name="connsiteX21" fmla="*/ 3104 w 43462"/>
                <a:gd name="connsiteY21" fmla="*/ 136596 h 189371"/>
                <a:gd name="connsiteX22" fmla="*/ 3104 w 43462"/>
                <a:gd name="connsiteY22" fmla="*/ 159569 h 189371"/>
                <a:gd name="connsiteX23" fmla="*/ 5278 w 43462"/>
                <a:gd name="connsiteY23" fmla="*/ 180679 h 189371"/>
                <a:gd name="connsiteX24" fmla="*/ 9313 w 43462"/>
                <a:gd name="connsiteY24" fmla="*/ 191235 h 189371"/>
                <a:gd name="connsiteX25" fmla="*/ 12418 w 43462"/>
                <a:gd name="connsiteY25" fmla="*/ 189061 h 189371"/>
                <a:gd name="connsiteX26" fmla="*/ 14591 w 43462"/>
                <a:gd name="connsiteY26" fmla="*/ 189061 h 189371"/>
                <a:gd name="connsiteX27" fmla="*/ 19869 w 43462"/>
                <a:gd name="connsiteY27" fmla="*/ 186888 h 189371"/>
                <a:gd name="connsiteX28" fmla="*/ 22973 w 43462"/>
                <a:gd name="connsiteY28" fmla="*/ 186888 h 189371"/>
                <a:gd name="connsiteX29" fmla="*/ 29182 w 43462"/>
                <a:gd name="connsiteY29" fmla="*/ 186888 h 189371"/>
                <a:gd name="connsiteX30" fmla="*/ 24836 w 43462"/>
                <a:gd name="connsiteY30" fmla="*/ 169193 h 189371"/>
                <a:gd name="connsiteX31" fmla="*/ 22973 w 43462"/>
                <a:gd name="connsiteY31" fmla="*/ 156465 h 189371"/>
                <a:gd name="connsiteX32" fmla="*/ 19869 w 43462"/>
                <a:gd name="connsiteY32" fmla="*/ 143736 h 189371"/>
                <a:gd name="connsiteX33" fmla="*/ 19869 w 43462"/>
                <a:gd name="connsiteY33" fmla="*/ 126972 h 18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462" h="189371">
                  <a:moveTo>
                    <a:pt x="44704" y="130077"/>
                  </a:moveTo>
                  <a:lnTo>
                    <a:pt x="39427" y="108035"/>
                  </a:lnTo>
                  <a:lnTo>
                    <a:pt x="30113" y="88167"/>
                  </a:lnTo>
                  <a:lnTo>
                    <a:pt x="24836" y="70471"/>
                  </a:lnTo>
                  <a:lnTo>
                    <a:pt x="21731" y="51534"/>
                  </a:lnTo>
                  <a:lnTo>
                    <a:pt x="21731" y="35701"/>
                  </a:lnTo>
                  <a:lnTo>
                    <a:pt x="21731" y="18937"/>
                  </a:lnTo>
                  <a:lnTo>
                    <a:pt x="15522" y="6209"/>
                  </a:lnTo>
                  <a:lnTo>
                    <a:pt x="15522" y="4036"/>
                  </a:lnTo>
                  <a:lnTo>
                    <a:pt x="14591" y="4036"/>
                  </a:lnTo>
                  <a:lnTo>
                    <a:pt x="14591" y="2173"/>
                  </a:lnTo>
                  <a:lnTo>
                    <a:pt x="12418" y="0"/>
                  </a:lnTo>
                  <a:lnTo>
                    <a:pt x="10245" y="7451"/>
                  </a:lnTo>
                  <a:lnTo>
                    <a:pt x="9313" y="13660"/>
                  </a:lnTo>
                  <a:lnTo>
                    <a:pt x="7140" y="16764"/>
                  </a:lnTo>
                  <a:lnTo>
                    <a:pt x="5278" y="21110"/>
                  </a:lnTo>
                  <a:lnTo>
                    <a:pt x="3104" y="24215"/>
                  </a:lnTo>
                  <a:lnTo>
                    <a:pt x="0" y="29492"/>
                  </a:lnTo>
                  <a:lnTo>
                    <a:pt x="0" y="70471"/>
                  </a:lnTo>
                  <a:lnTo>
                    <a:pt x="3104" y="85993"/>
                  </a:lnTo>
                  <a:lnTo>
                    <a:pt x="3104" y="110208"/>
                  </a:lnTo>
                  <a:lnTo>
                    <a:pt x="3104" y="136596"/>
                  </a:lnTo>
                  <a:lnTo>
                    <a:pt x="3104" y="159569"/>
                  </a:lnTo>
                  <a:lnTo>
                    <a:pt x="5278" y="180679"/>
                  </a:lnTo>
                  <a:lnTo>
                    <a:pt x="9313" y="191235"/>
                  </a:lnTo>
                  <a:lnTo>
                    <a:pt x="12418" y="189061"/>
                  </a:lnTo>
                  <a:lnTo>
                    <a:pt x="14591" y="189061"/>
                  </a:lnTo>
                  <a:lnTo>
                    <a:pt x="19869" y="186888"/>
                  </a:lnTo>
                  <a:lnTo>
                    <a:pt x="22973" y="186888"/>
                  </a:lnTo>
                  <a:lnTo>
                    <a:pt x="29182" y="186888"/>
                  </a:lnTo>
                  <a:lnTo>
                    <a:pt x="24836" y="169193"/>
                  </a:lnTo>
                  <a:lnTo>
                    <a:pt x="22973" y="156465"/>
                  </a:lnTo>
                  <a:lnTo>
                    <a:pt x="19869" y="143736"/>
                  </a:lnTo>
                  <a:lnTo>
                    <a:pt x="19869" y="12697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9" name="Freeform: Shape 408">
              <a:extLst>
                <a:ext uri="{FF2B5EF4-FFF2-40B4-BE49-F238E27FC236}">
                  <a16:creationId xmlns:a16="http://schemas.microsoft.com/office/drawing/2014/main" id="{0AD7FC3F-2929-40C2-984A-254CD45B2219}"/>
                </a:ext>
              </a:extLst>
            </p:cNvPr>
            <p:cNvSpPr/>
            <p:nvPr/>
          </p:nvSpPr>
          <p:spPr>
            <a:xfrm>
              <a:off x="3223922" y="4869190"/>
              <a:ext cx="34149" cy="43462"/>
            </a:xfrm>
            <a:custGeom>
              <a:avLst/>
              <a:gdLst>
                <a:gd name="connsiteX0" fmla="*/ 29182 w 34149"/>
                <a:gd name="connsiteY0" fmla="*/ 17695 h 43462"/>
                <a:gd name="connsiteX1" fmla="*/ 27009 w 34149"/>
                <a:gd name="connsiteY1" fmla="*/ 3104 h 43462"/>
                <a:gd name="connsiteX2" fmla="*/ 19558 w 34149"/>
                <a:gd name="connsiteY2" fmla="*/ 3104 h 43462"/>
                <a:gd name="connsiteX3" fmla="*/ 14591 w 34149"/>
                <a:gd name="connsiteY3" fmla="*/ 3104 h 43462"/>
                <a:gd name="connsiteX4" fmla="*/ 10245 w 34149"/>
                <a:gd name="connsiteY4" fmla="*/ 931 h 43462"/>
                <a:gd name="connsiteX5" fmla="*/ 7140 w 34149"/>
                <a:gd name="connsiteY5" fmla="*/ 0 h 43462"/>
                <a:gd name="connsiteX6" fmla="*/ 0 w 34149"/>
                <a:gd name="connsiteY6" fmla="*/ 0 h 43462"/>
                <a:gd name="connsiteX7" fmla="*/ 0 w 34149"/>
                <a:gd name="connsiteY7" fmla="*/ 5278 h 43462"/>
                <a:gd name="connsiteX8" fmla="*/ 0 w 34149"/>
                <a:gd name="connsiteY8" fmla="*/ 8382 h 43462"/>
                <a:gd name="connsiteX9" fmla="*/ 931 w 34149"/>
                <a:gd name="connsiteY9" fmla="*/ 12728 h 43462"/>
                <a:gd name="connsiteX10" fmla="*/ 3104 w 34149"/>
                <a:gd name="connsiteY10" fmla="*/ 15833 h 43462"/>
                <a:gd name="connsiteX11" fmla="*/ 7140 w 34149"/>
                <a:gd name="connsiteY11" fmla="*/ 22042 h 43462"/>
                <a:gd name="connsiteX12" fmla="*/ 10245 w 34149"/>
                <a:gd name="connsiteY12" fmla="*/ 27319 h 43462"/>
                <a:gd name="connsiteX13" fmla="*/ 14591 w 34149"/>
                <a:gd name="connsiteY13" fmla="*/ 30424 h 43462"/>
                <a:gd name="connsiteX14" fmla="*/ 19558 w 34149"/>
                <a:gd name="connsiteY14" fmla="*/ 34770 h 43462"/>
                <a:gd name="connsiteX15" fmla="*/ 22973 w 34149"/>
                <a:gd name="connsiteY15" fmla="*/ 37874 h 43462"/>
                <a:gd name="connsiteX16" fmla="*/ 27009 w 34149"/>
                <a:gd name="connsiteY16" fmla="*/ 44083 h 43462"/>
                <a:gd name="connsiteX17" fmla="*/ 34149 w 34149"/>
                <a:gd name="connsiteY17" fmla="*/ 44083 h 43462"/>
                <a:gd name="connsiteX18" fmla="*/ 32286 w 34149"/>
                <a:gd name="connsiteY18" fmla="*/ 29492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43462">
                  <a:moveTo>
                    <a:pt x="29182" y="17695"/>
                  </a:moveTo>
                  <a:lnTo>
                    <a:pt x="27009" y="3104"/>
                  </a:lnTo>
                  <a:lnTo>
                    <a:pt x="19558" y="3104"/>
                  </a:lnTo>
                  <a:lnTo>
                    <a:pt x="14591" y="3104"/>
                  </a:lnTo>
                  <a:lnTo>
                    <a:pt x="10245" y="931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8382"/>
                  </a:lnTo>
                  <a:lnTo>
                    <a:pt x="931" y="12728"/>
                  </a:lnTo>
                  <a:lnTo>
                    <a:pt x="3104" y="15833"/>
                  </a:lnTo>
                  <a:lnTo>
                    <a:pt x="7140" y="22042"/>
                  </a:lnTo>
                  <a:lnTo>
                    <a:pt x="10245" y="27319"/>
                  </a:lnTo>
                  <a:lnTo>
                    <a:pt x="14591" y="30424"/>
                  </a:lnTo>
                  <a:lnTo>
                    <a:pt x="19558" y="34770"/>
                  </a:lnTo>
                  <a:lnTo>
                    <a:pt x="22973" y="37874"/>
                  </a:lnTo>
                  <a:lnTo>
                    <a:pt x="27009" y="44083"/>
                  </a:lnTo>
                  <a:lnTo>
                    <a:pt x="34149" y="44083"/>
                  </a:lnTo>
                  <a:lnTo>
                    <a:pt x="32286" y="2949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0" name="Freeform: Shape 409">
              <a:extLst>
                <a:ext uri="{FF2B5EF4-FFF2-40B4-BE49-F238E27FC236}">
                  <a16:creationId xmlns:a16="http://schemas.microsoft.com/office/drawing/2014/main" id="{BDB34A07-A803-4368-84A6-0B19151089BF}"/>
                </a:ext>
              </a:extLst>
            </p:cNvPr>
            <p:cNvSpPr/>
            <p:nvPr/>
          </p:nvSpPr>
          <p:spPr>
            <a:xfrm>
              <a:off x="5439263" y="4744081"/>
              <a:ext cx="18627" cy="18627"/>
            </a:xfrm>
            <a:custGeom>
              <a:avLst/>
              <a:gdLst>
                <a:gd name="connsiteX0" fmla="*/ 931 w 18626"/>
                <a:gd name="connsiteY0" fmla="*/ 3104 h 18626"/>
                <a:gd name="connsiteX1" fmla="*/ 0 w 18626"/>
                <a:gd name="connsiteY1" fmla="*/ 7451 h 18626"/>
                <a:gd name="connsiteX2" fmla="*/ 0 w 18626"/>
                <a:gd name="connsiteY2" fmla="*/ 9624 h 18626"/>
                <a:gd name="connsiteX3" fmla="*/ 0 w 18626"/>
                <a:gd name="connsiteY3" fmla="*/ 12728 h 18626"/>
                <a:gd name="connsiteX4" fmla="*/ 0 w 18626"/>
                <a:gd name="connsiteY4" fmla="*/ 16764 h 18626"/>
                <a:gd name="connsiteX5" fmla="*/ 931 w 18626"/>
                <a:gd name="connsiteY5" fmla="*/ 16764 h 18626"/>
                <a:gd name="connsiteX6" fmla="*/ 3104 w 18626"/>
                <a:gd name="connsiteY6" fmla="*/ 18006 h 18626"/>
                <a:gd name="connsiteX7" fmla="*/ 5278 w 18626"/>
                <a:gd name="connsiteY7" fmla="*/ 18006 h 18626"/>
                <a:gd name="connsiteX8" fmla="*/ 8382 w 18626"/>
                <a:gd name="connsiteY8" fmla="*/ 20179 h 18626"/>
                <a:gd name="connsiteX9" fmla="*/ 10555 w 18626"/>
                <a:gd name="connsiteY9" fmla="*/ 16764 h 18626"/>
                <a:gd name="connsiteX10" fmla="*/ 14591 w 18626"/>
                <a:gd name="connsiteY10" fmla="*/ 14901 h 18626"/>
                <a:gd name="connsiteX11" fmla="*/ 15522 w 18626"/>
                <a:gd name="connsiteY11" fmla="*/ 12728 h 18626"/>
                <a:gd name="connsiteX12" fmla="*/ 19869 w 18626"/>
                <a:gd name="connsiteY12" fmla="*/ 12728 h 18626"/>
                <a:gd name="connsiteX13" fmla="*/ 19869 w 18626"/>
                <a:gd name="connsiteY13" fmla="*/ 7451 h 18626"/>
                <a:gd name="connsiteX14" fmla="*/ 5278 w 18626"/>
                <a:gd name="connsiteY14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18626">
                  <a:moveTo>
                    <a:pt x="931" y="3104"/>
                  </a:moveTo>
                  <a:lnTo>
                    <a:pt x="0" y="7451"/>
                  </a:lnTo>
                  <a:lnTo>
                    <a:pt x="0" y="9624"/>
                  </a:lnTo>
                  <a:lnTo>
                    <a:pt x="0" y="12728"/>
                  </a:lnTo>
                  <a:lnTo>
                    <a:pt x="0" y="16764"/>
                  </a:lnTo>
                  <a:lnTo>
                    <a:pt x="931" y="16764"/>
                  </a:lnTo>
                  <a:lnTo>
                    <a:pt x="3104" y="18006"/>
                  </a:lnTo>
                  <a:lnTo>
                    <a:pt x="5278" y="18006"/>
                  </a:lnTo>
                  <a:lnTo>
                    <a:pt x="8382" y="20179"/>
                  </a:lnTo>
                  <a:lnTo>
                    <a:pt x="10555" y="16764"/>
                  </a:lnTo>
                  <a:lnTo>
                    <a:pt x="14591" y="14901"/>
                  </a:lnTo>
                  <a:lnTo>
                    <a:pt x="15522" y="12728"/>
                  </a:lnTo>
                  <a:lnTo>
                    <a:pt x="19869" y="12728"/>
                  </a:lnTo>
                  <a:lnTo>
                    <a:pt x="19869" y="7451"/>
                  </a:lnTo>
                  <a:lnTo>
                    <a:pt x="5278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1" name="Freeform: Shape 410">
              <a:extLst>
                <a:ext uri="{FF2B5EF4-FFF2-40B4-BE49-F238E27FC236}">
                  <a16:creationId xmlns:a16="http://schemas.microsoft.com/office/drawing/2014/main" id="{10C3981D-A160-4931-A50F-538C620B1C6A}"/>
                </a:ext>
              </a:extLst>
            </p:cNvPr>
            <p:cNvSpPr/>
            <p:nvPr/>
          </p:nvSpPr>
          <p:spPr>
            <a:xfrm>
              <a:off x="5039098" y="4734767"/>
              <a:ext cx="111760" cy="217312"/>
            </a:xfrm>
            <a:custGeom>
              <a:avLst/>
              <a:gdLst>
                <a:gd name="connsiteX0" fmla="*/ 103068 w 111760"/>
                <a:gd name="connsiteY0" fmla="*/ 141874 h 217312"/>
                <a:gd name="connsiteX1" fmla="*/ 93755 w 111760"/>
                <a:gd name="connsiteY1" fmla="*/ 122937 h 217312"/>
                <a:gd name="connsiteX2" fmla="*/ 83510 w 111760"/>
                <a:gd name="connsiteY2" fmla="*/ 106173 h 217312"/>
                <a:gd name="connsiteX3" fmla="*/ 70782 w 111760"/>
                <a:gd name="connsiteY3" fmla="*/ 92513 h 217312"/>
                <a:gd name="connsiteX4" fmla="*/ 61468 w 111760"/>
                <a:gd name="connsiteY4" fmla="*/ 78853 h 217312"/>
                <a:gd name="connsiteX5" fmla="*/ 52155 w 111760"/>
                <a:gd name="connsiteY5" fmla="*/ 70471 h 217312"/>
                <a:gd name="connsiteX6" fmla="*/ 56191 w 111760"/>
                <a:gd name="connsiteY6" fmla="*/ 63021 h 217312"/>
                <a:gd name="connsiteX7" fmla="*/ 61468 w 111760"/>
                <a:gd name="connsiteY7" fmla="*/ 53397 h 217312"/>
                <a:gd name="connsiteX8" fmla="*/ 64573 w 111760"/>
                <a:gd name="connsiteY8" fmla="*/ 41910 h 217312"/>
                <a:gd name="connsiteX9" fmla="*/ 59295 w 111760"/>
                <a:gd name="connsiteY9" fmla="*/ 29492 h 217312"/>
                <a:gd name="connsiteX10" fmla="*/ 59295 w 111760"/>
                <a:gd name="connsiteY10" fmla="*/ 22042 h 217312"/>
                <a:gd name="connsiteX11" fmla="*/ 54328 w 111760"/>
                <a:gd name="connsiteY11" fmla="*/ 22042 h 217312"/>
                <a:gd name="connsiteX12" fmla="*/ 49982 w 111760"/>
                <a:gd name="connsiteY12" fmla="*/ 24215 h 217312"/>
                <a:gd name="connsiteX13" fmla="*/ 49051 w 111760"/>
                <a:gd name="connsiteY13" fmla="*/ 26078 h 217312"/>
                <a:gd name="connsiteX14" fmla="*/ 44704 w 111760"/>
                <a:gd name="connsiteY14" fmla="*/ 29492 h 217312"/>
                <a:gd name="connsiteX15" fmla="*/ 35391 w 111760"/>
                <a:gd name="connsiteY15" fmla="*/ 29492 h 217312"/>
                <a:gd name="connsiteX16" fmla="*/ 39737 w 111760"/>
                <a:gd name="connsiteY16" fmla="*/ 24215 h 217312"/>
                <a:gd name="connsiteX17" fmla="*/ 42842 w 111760"/>
                <a:gd name="connsiteY17" fmla="*/ 18937 h 217312"/>
                <a:gd name="connsiteX18" fmla="*/ 44704 w 111760"/>
                <a:gd name="connsiteY18" fmla="*/ 12418 h 217312"/>
                <a:gd name="connsiteX19" fmla="*/ 49051 w 111760"/>
                <a:gd name="connsiteY19" fmla="*/ 5278 h 217312"/>
                <a:gd name="connsiteX20" fmla="*/ 34460 w 111760"/>
                <a:gd name="connsiteY20" fmla="*/ 2173 h 217312"/>
                <a:gd name="connsiteX21" fmla="*/ 15522 w 111760"/>
                <a:gd name="connsiteY21" fmla="*/ 0 h 217312"/>
                <a:gd name="connsiteX22" fmla="*/ 14591 w 111760"/>
                <a:gd name="connsiteY22" fmla="*/ 16764 h 217312"/>
                <a:gd name="connsiteX23" fmla="*/ 8382 w 111760"/>
                <a:gd name="connsiteY23" fmla="*/ 27319 h 217312"/>
                <a:gd name="connsiteX24" fmla="*/ 3104 w 111760"/>
                <a:gd name="connsiteY24" fmla="*/ 36633 h 217312"/>
                <a:gd name="connsiteX25" fmla="*/ 0 w 111760"/>
                <a:gd name="connsiteY25" fmla="*/ 46257 h 217312"/>
                <a:gd name="connsiteX26" fmla="*/ 931 w 111760"/>
                <a:gd name="connsiteY26" fmla="*/ 58674 h 217312"/>
                <a:gd name="connsiteX27" fmla="*/ 5278 w 111760"/>
                <a:gd name="connsiteY27" fmla="*/ 75438 h 217312"/>
                <a:gd name="connsiteX28" fmla="*/ 8382 w 111760"/>
                <a:gd name="connsiteY28" fmla="*/ 93444 h 217312"/>
                <a:gd name="connsiteX29" fmla="*/ 10555 w 111760"/>
                <a:gd name="connsiteY29" fmla="*/ 92513 h 217312"/>
                <a:gd name="connsiteX30" fmla="*/ 12418 w 111760"/>
                <a:gd name="connsiteY30" fmla="*/ 90340 h 217312"/>
                <a:gd name="connsiteX31" fmla="*/ 14591 w 111760"/>
                <a:gd name="connsiteY31" fmla="*/ 90340 h 217312"/>
                <a:gd name="connsiteX32" fmla="*/ 14591 w 111760"/>
                <a:gd name="connsiteY32" fmla="*/ 88167 h 217312"/>
                <a:gd name="connsiteX33" fmla="*/ 14591 w 111760"/>
                <a:gd name="connsiteY33" fmla="*/ 85994 h 217312"/>
                <a:gd name="connsiteX34" fmla="*/ 15522 w 111760"/>
                <a:gd name="connsiteY34" fmla="*/ 82889 h 217312"/>
                <a:gd name="connsiteX35" fmla="*/ 19869 w 111760"/>
                <a:gd name="connsiteY35" fmla="*/ 82889 h 217312"/>
                <a:gd name="connsiteX36" fmla="*/ 19869 w 111760"/>
                <a:gd name="connsiteY36" fmla="*/ 85994 h 217312"/>
                <a:gd name="connsiteX37" fmla="*/ 19869 w 111760"/>
                <a:gd name="connsiteY37" fmla="*/ 88167 h 217312"/>
                <a:gd name="connsiteX38" fmla="*/ 17695 w 111760"/>
                <a:gd name="connsiteY38" fmla="*/ 90340 h 217312"/>
                <a:gd name="connsiteX39" fmla="*/ 17695 w 111760"/>
                <a:gd name="connsiteY39" fmla="*/ 92513 h 217312"/>
                <a:gd name="connsiteX40" fmla="*/ 15522 w 111760"/>
                <a:gd name="connsiteY40" fmla="*/ 93444 h 217312"/>
                <a:gd name="connsiteX41" fmla="*/ 17695 w 111760"/>
                <a:gd name="connsiteY41" fmla="*/ 97480 h 217312"/>
                <a:gd name="connsiteX42" fmla="*/ 17695 w 111760"/>
                <a:gd name="connsiteY42" fmla="*/ 100895 h 217312"/>
                <a:gd name="connsiteX43" fmla="*/ 17695 w 111760"/>
                <a:gd name="connsiteY43" fmla="*/ 102758 h 217312"/>
                <a:gd name="connsiteX44" fmla="*/ 19869 w 111760"/>
                <a:gd name="connsiteY44" fmla="*/ 104931 h 217312"/>
                <a:gd name="connsiteX45" fmla="*/ 19869 w 111760"/>
                <a:gd name="connsiteY45" fmla="*/ 106173 h 217312"/>
                <a:gd name="connsiteX46" fmla="*/ 22973 w 111760"/>
                <a:gd name="connsiteY46" fmla="*/ 106173 h 217312"/>
                <a:gd name="connsiteX47" fmla="*/ 27009 w 111760"/>
                <a:gd name="connsiteY47" fmla="*/ 108035 h 217312"/>
                <a:gd name="connsiteX48" fmla="*/ 30113 w 111760"/>
                <a:gd name="connsiteY48" fmla="*/ 108035 h 217312"/>
                <a:gd name="connsiteX49" fmla="*/ 32286 w 111760"/>
                <a:gd name="connsiteY49" fmla="*/ 108035 h 217312"/>
                <a:gd name="connsiteX50" fmla="*/ 35391 w 111760"/>
                <a:gd name="connsiteY50" fmla="*/ 110208 h 217312"/>
                <a:gd name="connsiteX51" fmla="*/ 39737 w 111760"/>
                <a:gd name="connsiteY51" fmla="*/ 112381 h 217312"/>
                <a:gd name="connsiteX52" fmla="*/ 41600 w 111760"/>
                <a:gd name="connsiteY52" fmla="*/ 112381 h 217312"/>
                <a:gd name="connsiteX53" fmla="*/ 41600 w 111760"/>
                <a:gd name="connsiteY53" fmla="*/ 113313 h 217312"/>
                <a:gd name="connsiteX54" fmla="*/ 42842 w 111760"/>
                <a:gd name="connsiteY54" fmla="*/ 113313 h 217312"/>
                <a:gd name="connsiteX55" fmla="*/ 44704 w 111760"/>
                <a:gd name="connsiteY55" fmla="*/ 117659 h 217312"/>
                <a:gd name="connsiteX56" fmla="*/ 44704 w 111760"/>
                <a:gd name="connsiteY56" fmla="*/ 119832 h 217312"/>
                <a:gd name="connsiteX57" fmla="*/ 46877 w 111760"/>
                <a:gd name="connsiteY57" fmla="*/ 120763 h 217312"/>
                <a:gd name="connsiteX58" fmla="*/ 46877 w 111760"/>
                <a:gd name="connsiteY58" fmla="*/ 122937 h 217312"/>
                <a:gd name="connsiteX59" fmla="*/ 49051 w 111760"/>
                <a:gd name="connsiteY59" fmla="*/ 126972 h 217312"/>
                <a:gd name="connsiteX60" fmla="*/ 42842 w 111760"/>
                <a:gd name="connsiteY60" fmla="*/ 130077 h 217312"/>
                <a:gd name="connsiteX61" fmla="*/ 35391 w 111760"/>
                <a:gd name="connsiteY61" fmla="*/ 134423 h 217312"/>
                <a:gd name="connsiteX62" fmla="*/ 32286 w 111760"/>
                <a:gd name="connsiteY62" fmla="*/ 137528 h 217312"/>
                <a:gd name="connsiteX63" fmla="*/ 27009 w 111760"/>
                <a:gd name="connsiteY63" fmla="*/ 142805 h 217312"/>
                <a:gd name="connsiteX64" fmla="*/ 25146 w 111760"/>
                <a:gd name="connsiteY64" fmla="*/ 150256 h 217312"/>
                <a:gd name="connsiteX65" fmla="*/ 22973 w 111760"/>
                <a:gd name="connsiteY65" fmla="*/ 154292 h 217312"/>
                <a:gd name="connsiteX66" fmla="*/ 22973 w 111760"/>
                <a:gd name="connsiteY66" fmla="*/ 156465 h 217312"/>
                <a:gd name="connsiteX67" fmla="*/ 25146 w 111760"/>
                <a:gd name="connsiteY67" fmla="*/ 157396 h 217312"/>
                <a:gd name="connsiteX68" fmla="*/ 25146 w 111760"/>
                <a:gd name="connsiteY68" fmla="*/ 159569 h 217312"/>
                <a:gd name="connsiteX69" fmla="*/ 29182 w 111760"/>
                <a:gd name="connsiteY69" fmla="*/ 163915 h 217312"/>
                <a:gd name="connsiteX70" fmla="*/ 15522 w 111760"/>
                <a:gd name="connsiteY70" fmla="*/ 167020 h 217312"/>
                <a:gd name="connsiteX71" fmla="*/ 17695 w 111760"/>
                <a:gd name="connsiteY71" fmla="*/ 172297 h 217312"/>
                <a:gd name="connsiteX72" fmla="*/ 17695 w 111760"/>
                <a:gd name="connsiteY72" fmla="*/ 176333 h 217312"/>
                <a:gd name="connsiteX73" fmla="*/ 19869 w 111760"/>
                <a:gd name="connsiteY73" fmla="*/ 178506 h 217312"/>
                <a:gd name="connsiteX74" fmla="*/ 19869 w 111760"/>
                <a:gd name="connsiteY74" fmla="*/ 179438 h 217312"/>
                <a:gd name="connsiteX75" fmla="*/ 22973 w 111760"/>
                <a:gd name="connsiteY75" fmla="*/ 181611 h 217312"/>
                <a:gd name="connsiteX76" fmla="*/ 27009 w 111760"/>
                <a:gd name="connsiteY76" fmla="*/ 181611 h 217312"/>
                <a:gd name="connsiteX77" fmla="*/ 32286 w 111760"/>
                <a:gd name="connsiteY77" fmla="*/ 181611 h 217312"/>
                <a:gd name="connsiteX78" fmla="*/ 22973 w 111760"/>
                <a:gd name="connsiteY78" fmla="*/ 198375 h 217312"/>
                <a:gd name="connsiteX79" fmla="*/ 12418 w 111760"/>
                <a:gd name="connsiteY79" fmla="*/ 214208 h 217312"/>
                <a:gd name="connsiteX80" fmla="*/ 12418 w 111760"/>
                <a:gd name="connsiteY80" fmla="*/ 218554 h 217312"/>
                <a:gd name="connsiteX81" fmla="*/ 29182 w 111760"/>
                <a:gd name="connsiteY81" fmla="*/ 216381 h 217312"/>
                <a:gd name="connsiteX82" fmla="*/ 49051 w 111760"/>
                <a:gd name="connsiteY82" fmla="*/ 211103 h 217312"/>
                <a:gd name="connsiteX83" fmla="*/ 70782 w 111760"/>
                <a:gd name="connsiteY83" fmla="*/ 205826 h 217312"/>
                <a:gd name="connsiteX84" fmla="*/ 88477 w 111760"/>
                <a:gd name="connsiteY84" fmla="*/ 198375 h 217312"/>
                <a:gd name="connsiteX85" fmla="*/ 99964 w 111760"/>
                <a:gd name="connsiteY85" fmla="*/ 191235 h 217312"/>
                <a:gd name="connsiteX86" fmla="*/ 108346 w 111760"/>
                <a:gd name="connsiteY86" fmla="*/ 183784 h 217312"/>
                <a:gd name="connsiteX87" fmla="*/ 112692 w 111760"/>
                <a:gd name="connsiteY87" fmla="*/ 171056 h 217312"/>
                <a:gd name="connsiteX88" fmla="*/ 110519 w 111760"/>
                <a:gd name="connsiteY88" fmla="*/ 157396 h 21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11760" h="217312">
                  <a:moveTo>
                    <a:pt x="103068" y="141874"/>
                  </a:moveTo>
                  <a:lnTo>
                    <a:pt x="93755" y="122937"/>
                  </a:lnTo>
                  <a:lnTo>
                    <a:pt x="83510" y="106173"/>
                  </a:lnTo>
                  <a:lnTo>
                    <a:pt x="70782" y="92513"/>
                  </a:lnTo>
                  <a:lnTo>
                    <a:pt x="61468" y="78853"/>
                  </a:lnTo>
                  <a:lnTo>
                    <a:pt x="52155" y="70471"/>
                  </a:lnTo>
                  <a:lnTo>
                    <a:pt x="56191" y="63021"/>
                  </a:lnTo>
                  <a:lnTo>
                    <a:pt x="61468" y="53397"/>
                  </a:lnTo>
                  <a:lnTo>
                    <a:pt x="64573" y="41910"/>
                  </a:lnTo>
                  <a:lnTo>
                    <a:pt x="59295" y="29492"/>
                  </a:lnTo>
                  <a:lnTo>
                    <a:pt x="59295" y="22042"/>
                  </a:lnTo>
                  <a:lnTo>
                    <a:pt x="54328" y="22042"/>
                  </a:lnTo>
                  <a:lnTo>
                    <a:pt x="49982" y="24215"/>
                  </a:lnTo>
                  <a:lnTo>
                    <a:pt x="49051" y="26078"/>
                  </a:lnTo>
                  <a:lnTo>
                    <a:pt x="44704" y="29492"/>
                  </a:lnTo>
                  <a:lnTo>
                    <a:pt x="35391" y="29492"/>
                  </a:lnTo>
                  <a:lnTo>
                    <a:pt x="39737" y="24215"/>
                  </a:lnTo>
                  <a:lnTo>
                    <a:pt x="42842" y="18937"/>
                  </a:lnTo>
                  <a:lnTo>
                    <a:pt x="44704" y="12418"/>
                  </a:lnTo>
                  <a:lnTo>
                    <a:pt x="49051" y="5278"/>
                  </a:lnTo>
                  <a:lnTo>
                    <a:pt x="34460" y="2173"/>
                  </a:lnTo>
                  <a:lnTo>
                    <a:pt x="15522" y="0"/>
                  </a:lnTo>
                  <a:lnTo>
                    <a:pt x="14591" y="16764"/>
                  </a:lnTo>
                  <a:lnTo>
                    <a:pt x="8382" y="27319"/>
                  </a:lnTo>
                  <a:lnTo>
                    <a:pt x="3104" y="36633"/>
                  </a:lnTo>
                  <a:lnTo>
                    <a:pt x="0" y="46257"/>
                  </a:lnTo>
                  <a:lnTo>
                    <a:pt x="931" y="58674"/>
                  </a:lnTo>
                  <a:lnTo>
                    <a:pt x="5278" y="75438"/>
                  </a:lnTo>
                  <a:lnTo>
                    <a:pt x="8382" y="93444"/>
                  </a:lnTo>
                  <a:lnTo>
                    <a:pt x="10555" y="92513"/>
                  </a:lnTo>
                  <a:lnTo>
                    <a:pt x="12418" y="90340"/>
                  </a:lnTo>
                  <a:lnTo>
                    <a:pt x="14591" y="90340"/>
                  </a:lnTo>
                  <a:lnTo>
                    <a:pt x="14591" y="88167"/>
                  </a:lnTo>
                  <a:lnTo>
                    <a:pt x="14591" y="85994"/>
                  </a:lnTo>
                  <a:lnTo>
                    <a:pt x="15522" y="82889"/>
                  </a:lnTo>
                  <a:lnTo>
                    <a:pt x="19869" y="82889"/>
                  </a:lnTo>
                  <a:lnTo>
                    <a:pt x="19869" y="85994"/>
                  </a:lnTo>
                  <a:lnTo>
                    <a:pt x="19869" y="88167"/>
                  </a:lnTo>
                  <a:lnTo>
                    <a:pt x="17695" y="90340"/>
                  </a:lnTo>
                  <a:lnTo>
                    <a:pt x="17695" y="92513"/>
                  </a:lnTo>
                  <a:lnTo>
                    <a:pt x="15522" y="93444"/>
                  </a:lnTo>
                  <a:lnTo>
                    <a:pt x="17695" y="97480"/>
                  </a:lnTo>
                  <a:lnTo>
                    <a:pt x="17695" y="100895"/>
                  </a:lnTo>
                  <a:lnTo>
                    <a:pt x="17695" y="102758"/>
                  </a:lnTo>
                  <a:lnTo>
                    <a:pt x="19869" y="104931"/>
                  </a:lnTo>
                  <a:lnTo>
                    <a:pt x="19869" y="106173"/>
                  </a:lnTo>
                  <a:lnTo>
                    <a:pt x="22973" y="106173"/>
                  </a:lnTo>
                  <a:lnTo>
                    <a:pt x="27009" y="108035"/>
                  </a:lnTo>
                  <a:lnTo>
                    <a:pt x="30113" y="108035"/>
                  </a:lnTo>
                  <a:lnTo>
                    <a:pt x="32286" y="108035"/>
                  </a:lnTo>
                  <a:lnTo>
                    <a:pt x="35391" y="110208"/>
                  </a:lnTo>
                  <a:lnTo>
                    <a:pt x="39737" y="112381"/>
                  </a:lnTo>
                  <a:lnTo>
                    <a:pt x="41600" y="112381"/>
                  </a:lnTo>
                  <a:lnTo>
                    <a:pt x="41600" y="113313"/>
                  </a:lnTo>
                  <a:lnTo>
                    <a:pt x="42842" y="113313"/>
                  </a:lnTo>
                  <a:lnTo>
                    <a:pt x="44704" y="117659"/>
                  </a:lnTo>
                  <a:lnTo>
                    <a:pt x="44704" y="119832"/>
                  </a:lnTo>
                  <a:lnTo>
                    <a:pt x="46877" y="120763"/>
                  </a:lnTo>
                  <a:lnTo>
                    <a:pt x="46877" y="122937"/>
                  </a:lnTo>
                  <a:lnTo>
                    <a:pt x="49051" y="126972"/>
                  </a:lnTo>
                  <a:lnTo>
                    <a:pt x="42842" y="130077"/>
                  </a:lnTo>
                  <a:lnTo>
                    <a:pt x="35391" y="134423"/>
                  </a:lnTo>
                  <a:lnTo>
                    <a:pt x="32286" y="137528"/>
                  </a:lnTo>
                  <a:lnTo>
                    <a:pt x="27009" y="142805"/>
                  </a:lnTo>
                  <a:lnTo>
                    <a:pt x="25146" y="150256"/>
                  </a:lnTo>
                  <a:lnTo>
                    <a:pt x="22973" y="154292"/>
                  </a:lnTo>
                  <a:lnTo>
                    <a:pt x="22973" y="156465"/>
                  </a:lnTo>
                  <a:lnTo>
                    <a:pt x="25146" y="157396"/>
                  </a:lnTo>
                  <a:lnTo>
                    <a:pt x="25146" y="159569"/>
                  </a:lnTo>
                  <a:lnTo>
                    <a:pt x="29182" y="163915"/>
                  </a:lnTo>
                  <a:lnTo>
                    <a:pt x="15522" y="167020"/>
                  </a:lnTo>
                  <a:lnTo>
                    <a:pt x="17695" y="172297"/>
                  </a:lnTo>
                  <a:lnTo>
                    <a:pt x="17695" y="176333"/>
                  </a:lnTo>
                  <a:lnTo>
                    <a:pt x="19869" y="178506"/>
                  </a:lnTo>
                  <a:lnTo>
                    <a:pt x="19869" y="179438"/>
                  </a:lnTo>
                  <a:lnTo>
                    <a:pt x="22973" y="181611"/>
                  </a:lnTo>
                  <a:lnTo>
                    <a:pt x="27009" y="181611"/>
                  </a:lnTo>
                  <a:lnTo>
                    <a:pt x="32286" y="181611"/>
                  </a:lnTo>
                  <a:lnTo>
                    <a:pt x="22973" y="198375"/>
                  </a:lnTo>
                  <a:lnTo>
                    <a:pt x="12418" y="214208"/>
                  </a:lnTo>
                  <a:lnTo>
                    <a:pt x="12418" y="218554"/>
                  </a:lnTo>
                  <a:lnTo>
                    <a:pt x="29182" y="216381"/>
                  </a:lnTo>
                  <a:lnTo>
                    <a:pt x="49051" y="211103"/>
                  </a:lnTo>
                  <a:lnTo>
                    <a:pt x="70782" y="205826"/>
                  </a:lnTo>
                  <a:lnTo>
                    <a:pt x="88477" y="198375"/>
                  </a:lnTo>
                  <a:lnTo>
                    <a:pt x="99964" y="191235"/>
                  </a:lnTo>
                  <a:lnTo>
                    <a:pt x="108346" y="183784"/>
                  </a:lnTo>
                  <a:lnTo>
                    <a:pt x="112692" y="171056"/>
                  </a:lnTo>
                  <a:lnTo>
                    <a:pt x="110519" y="15739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2" name="Freeform: Shape 411">
              <a:extLst>
                <a:ext uri="{FF2B5EF4-FFF2-40B4-BE49-F238E27FC236}">
                  <a16:creationId xmlns:a16="http://schemas.microsoft.com/office/drawing/2014/main" id="{7CF5B308-CB8B-42FF-9D7B-47A9BBA96EB8}"/>
                </a:ext>
              </a:extLst>
            </p:cNvPr>
            <p:cNvSpPr/>
            <p:nvPr/>
          </p:nvSpPr>
          <p:spPr>
            <a:xfrm>
              <a:off x="5278762" y="4812379"/>
              <a:ext cx="24836" cy="34149"/>
            </a:xfrm>
            <a:custGeom>
              <a:avLst/>
              <a:gdLst>
                <a:gd name="connsiteX0" fmla="*/ 23904 w 24835"/>
                <a:gd name="connsiteY0" fmla="*/ 10555 h 34149"/>
                <a:gd name="connsiteX1" fmla="*/ 23904 w 24835"/>
                <a:gd name="connsiteY1" fmla="*/ 7451 h 34149"/>
                <a:gd name="connsiteX2" fmla="*/ 22042 w 24835"/>
                <a:gd name="connsiteY2" fmla="*/ 5278 h 34149"/>
                <a:gd name="connsiteX3" fmla="*/ 19869 w 24835"/>
                <a:gd name="connsiteY3" fmla="*/ 3104 h 34149"/>
                <a:gd name="connsiteX4" fmla="*/ 16764 w 24835"/>
                <a:gd name="connsiteY4" fmla="*/ 0 h 34149"/>
                <a:gd name="connsiteX5" fmla="*/ 9313 w 24835"/>
                <a:gd name="connsiteY5" fmla="*/ 10555 h 34149"/>
                <a:gd name="connsiteX6" fmla="*/ 2173 w 24835"/>
                <a:gd name="connsiteY6" fmla="*/ 14901 h 34149"/>
                <a:gd name="connsiteX7" fmla="*/ 0 w 24835"/>
                <a:gd name="connsiteY7" fmla="*/ 15833 h 34149"/>
                <a:gd name="connsiteX8" fmla="*/ 0 w 24835"/>
                <a:gd name="connsiteY8" fmla="*/ 18006 h 34149"/>
                <a:gd name="connsiteX9" fmla="*/ 3104 w 24835"/>
                <a:gd name="connsiteY9" fmla="*/ 23283 h 34149"/>
                <a:gd name="connsiteX10" fmla="*/ 9313 w 24835"/>
                <a:gd name="connsiteY10" fmla="*/ 35701 h 34149"/>
                <a:gd name="connsiteX11" fmla="*/ 12418 w 24835"/>
                <a:gd name="connsiteY11" fmla="*/ 35701 h 34149"/>
                <a:gd name="connsiteX12" fmla="*/ 14591 w 24835"/>
                <a:gd name="connsiteY12" fmla="*/ 34770 h 34149"/>
                <a:gd name="connsiteX13" fmla="*/ 16764 w 24835"/>
                <a:gd name="connsiteY13" fmla="*/ 34770 h 34149"/>
                <a:gd name="connsiteX14" fmla="*/ 17695 w 24835"/>
                <a:gd name="connsiteY14" fmla="*/ 34770 h 34149"/>
                <a:gd name="connsiteX15" fmla="*/ 19869 w 24835"/>
                <a:gd name="connsiteY15" fmla="*/ 32597 h 34149"/>
                <a:gd name="connsiteX16" fmla="*/ 22042 w 24835"/>
                <a:gd name="connsiteY16" fmla="*/ 30424 h 34149"/>
                <a:gd name="connsiteX17" fmla="*/ 22042 w 24835"/>
                <a:gd name="connsiteY17" fmla="*/ 28561 h 34149"/>
                <a:gd name="connsiteX18" fmla="*/ 22042 w 24835"/>
                <a:gd name="connsiteY18" fmla="*/ 27319 h 34149"/>
                <a:gd name="connsiteX19" fmla="*/ 22042 w 24835"/>
                <a:gd name="connsiteY19" fmla="*/ 25146 h 34149"/>
                <a:gd name="connsiteX20" fmla="*/ 23904 w 24835"/>
                <a:gd name="connsiteY20" fmla="*/ 23283 h 34149"/>
                <a:gd name="connsiteX21" fmla="*/ 25146 w 24835"/>
                <a:gd name="connsiteY21" fmla="*/ 19869 h 34149"/>
                <a:gd name="connsiteX22" fmla="*/ 23904 w 24835"/>
                <a:gd name="connsiteY22" fmla="*/ 1490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835" h="34149">
                  <a:moveTo>
                    <a:pt x="23904" y="10555"/>
                  </a:moveTo>
                  <a:lnTo>
                    <a:pt x="23904" y="7451"/>
                  </a:lnTo>
                  <a:lnTo>
                    <a:pt x="22042" y="5278"/>
                  </a:lnTo>
                  <a:lnTo>
                    <a:pt x="19869" y="3104"/>
                  </a:lnTo>
                  <a:lnTo>
                    <a:pt x="16764" y="0"/>
                  </a:lnTo>
                  <a:lnTo>
                    <a:pt x="9313" y="10555"/>
                  </a:lnTo>
                  <a:lnTo>
                    <a:pt x="2173" y="14901"/>
                  </a:lnTo>
                  <a:lnTo>
                    <a:pt x="0" y="15833"/>
                  </a:lnTo>
                  <a:lnTo>
                    <a:pt x="0" y="18006"/>
                  </a:lnTo>
                  <a:lnTo>
                    <a:pt x="3104" y="23283"/>
                  </a:lnTo>
                  <a:lnTo>
                    <a:pt x="9313" y="35701"/>
                  </a:lnTo>
                  <a:lnTo>
                    <a:pt x="12418" y="35701"/>
                  </a:lnTo>
                  <a:lnTo>
                    <a:pt x="14591" y="34770"/>
                  </a:lnTo>
                  <a:lnTo>
                    <a:pt x="16764" y="34770"/>
                  </a:lnTo>
                  <a:lnTo>
                    <a:pt x="17695" y="34770"/>
                  </a:lnTo>
                  <a:lnTo>
                    <a:pt x="19869" y="32597"/>
                  </a:lnTo>
                  <a:lnTo>
                    <a:pt x="22042" y="30424"/>
                  </a:lnTo>
                  <a:lnTo>
                    <a:pt x="22042" y="28561"/>
                  </a:lnTo>
                  <a:lnTo>
                    <a:pt x="22042" y="27319"/>
                  </a:lnTo>
                  <a:lnTo>
                    <a:pt x="22042" y="25146"/>
                  </a:lnTo>
                  <a:lnTo>
                    <a:pt x="23904" y="23283"/>
                  </a:lnTo>
                  <a:lnTo>
                    <a:pt x="25146" y="19869"/>
                  </a:lnTo>
                  <a:lnTo>
                    <a:pt x="23904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3" name="Freeform: Shape 412">
              <a:extLst>
                <a:ext uri="{FF2B5EF4-FFF2-40B4-BE49-F238E27FC236}">
                  <a16:creationId xmlns:a16="http://schemas.microsoft.com/office/drawing/2014/main" id="{1ED756D1-0FD9-42D1-98CD-8DECDDC25773}"/>
                </a:ext>
              </a:extLst>
            </p:cNvPr>
            <p:cNvSpPr/>
            <p:nvPr/>
          </p:nvSpPr>
          <p:spPr>
            <a:xfrm>
              <a:off x="7689063" y="4320943"/>
              <a:ext cx="49671" cy="27940"/>
            </a:xfrm>
            <a:custGeom>
              <a:avLst/>
              <a:gdLst>
                <a:gd name="connsiteX0" fmla="*/ 49051 w 49671"/>
                <a:gd name="connsiteY0" fmla="*/ 12418 h 27940"/>
                <a:gd name="connsiteX1" fmla="*/ 44704 w 49671"/>
                <a:gd name="connsiteY1" fmla="*/ 10555 h 27940"/>
                <a:gd name="connsiteX2" fmla="*/ 43773 w 49671"/>
                <a:gd name="connsiteY2" fmla="*/ 10555 h 27940"/>
                <a:gd name="connsiteX3" fmla="*/ 41600 w 49671"/>
                <a:gd name="connsiteY3" fmla="*/ 10555 h 27940"/>
                <a:gd name="connsiteX4" fmla="*/ 37564 w 49671"/>
                <a:gd name="connsiteY4" fmla="*/ 10555 h 27940"/>
                <a:gd name="connsiteX5" fmla="*/ 36322 w 49671"/>
                <a:gd name="connsiteY5" fmla="*/ 10555 h 27940"/>
                <a:gd name="connsiteX6" fmla="*/ 34460 w 49671"/>
                <a:gd name="connsiteY6" fmla="*/ 9313 h 27940"/>
                <a:gd name="connsiteX7" fmla="*/ 30113 w 49671"/>
                <a:gd name="connsiteY7" fmla="*/ 9313 h 27940"/>
                <a:gd name="connsiteX8" fmla="*/ 27009 w 49671"/>
                <a:gd name="connsiteY8" fmla="*/ 5278 h 27940"/>
                <a:gd name="connsiteX9" fmla="*/ 22973 w 49671"/>
                <a:gd name="connsiteY9" fmla="*/ 0 h 27940"/>
                <a:gd name="connsiteX10" fmla="*/ 15522 w 49671"/>
                <a:gd name="connsiteY10" fmla="*/ 3104 h 27940"/>
                <a:gd name="connsiteX11" fmla="*/ 10555 w 49671"/>
                <a:gd name="connsiteY11" fmla="*/ 7451 h 27940"/>
                <a:gd name="connsiteX12" fmla="*/ 5278 w 49671"/>
                <a:gd name="connsiteY12" fmla="*/ 10555 h 27940"/>
                <a:gd name="connsiteX13" fmla="*/ 0 w 49671"/>
                <a:gd name="connsiteY13" fmla="*/ 15833 h 27940"/>
                <a:gd name="connsiteX14" fmla="*/ 0 w 49671"/>
                <a:gd name="connsiteY14" fmla="*/ 30424 h 27940"/>
                <a:gd name="connsiteX15" fmla="*/ 36322 w 49671"/>
                <a:gd name="connsiteY15" fmla="*/ 27319 h 27940"/>
                <a:gd name="connsiteX16" fmla="*/ 43773 w 49671"/>
                <a:gd name="connsiteY16" fmla="*/ 22042 h 27940"/>
                <a:gd name="connsiteX17" fmla="*/ 50913 w 49671"/>
                <a:gd name="connsiteY17" fmla="*/ 15833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671" h="27940">
                  <a:moveTo>
                    <a:pt x="49051" y="12418"/>
                  </a:moveTo>
                  <a:lnTo>
                    <a:pt x="44704" y="10555"/>
                  </a:lnTo>
                  <a:lnTo>
                    <a:pt x="43773" y="10555"/>
                  </a:lnTo>
                  <a:lnTo>
                    <a:pt x="41600" y="10555"/>
                  </a:lnTo>
                  <a:lnTo>
                    <a:pt x="37564" y="10555"/>
                  </a:lnTo>
                  <a:lnTo>
                    <a:pt x="36322" y="10555"/>
                  </a:lnTo>
                  <a:lnTo>
                    <a:pt x="34460" y="9313"/>
                  </a:lnTo>
                  <a:lnTo>
                    <a:pt x="30113" y="9313"/>
                  </a:lnTo>
                  <a:lnTo>
                    <a:pt x="27009" y="5278"/>
                  </a:lnTo>
                  <a:lnTo>
                    <a:pt x="22973" y="0"/>
                  </a:lnTo>
                  <a:lnTo>
                    <a:pt x="15522" y="3104"/>
                  </a:lnTo>
                  <a:lnTo>
                    <a:pt x="10555" y="7451"/>
                  </a:lnTo>
                  <a:lnTo>
                    <a:pt x="5278" y="10555"/>
                  </a:lnTo>
                  <a:lnTo>
                    <a:pt x="0" y="15833"/>
                  </a:lnTo>
                  <a:lnTo>
                    <a:pt x="0" y="30424"/>
                  </a:lnTo>
                  <a:lnTo>
                    <a:pt x="36322" y="27319"/>
                  </a:lnTo>
                  <a:lnTo>
                    <a:pt x="43773" y="22042"/>
                  </a:lnTo>
                  <a:lnTo>
                    <a:pt x="50913" y="1583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4" name="Freeform: Shape 413">
              <a:extLst>
                <a:ext uri="{FF2B5EF4-FFF2-40B4-BE49-F238E27FC236}">
                  <a16:creationId xmlns:a16="http://schemas.microsoft.com/office/drawing/2014/main" id="{8D573A43-132B-42D3-AB72-6FE139D7AC9C}"/>
                </a:ext>
              </a:extLst>
            </p:cNvPr>
            <p:cNvSpPr/>
            <p:nvPr/>
          </p:nvSpPr>
          <p:spPr>
            <a:xfrm>
              <a:off x="5774854" y="4394519"/>
              <a:ext cx="15522" cy="9313"/>
            </a:xfrm>
            <a:custGeom>
              <a:avLst/>
              <a:gdLst>
                <a:gd name="connsiteX0" fmla="*/ 0 w 15522"/>
                <a:gd name="connsiteY0" fmla="*/ 931 h 9313"/>
                <a:gd name="connsiteX1" fmla="*/ 2173 w 15522"/>
                <a:gd name="connsiteY1" fmla="*/ 3104 h 9313"/>
                <a:gd name="connsiteX2" fmla="*/ 2173 w 15522"/>
                <a:gd name="connsiteY2" fmla="*/ 5278 h 9313"/>
                <a:gd name="connsiteX3" fmla="*/ 4036 w 15522"/>
                <a:gd name="connsiteY3" fmla="*/ 8382 h 9313"/>
                <a:gd name="connsiteX4" fmla="*/ 4036 w 15522"/>
                <a:gd name="connsiteY4" fmla="*/ 10245 h 9313"/>
                <a:gd name="connsiteX5" fmla="*/ 7140 w 15522"/>
                <a:gd name="connsiteY5" fmla="*/ 10245 h 9313"/>
                <a:gd name="connsiteX6" fmla="*/ 9313 w 15522"/>
                <a:gd name="connsiteY6" fmla="*/ 10245 h 9313"/>
                <a:gd name="connsiteX7" fmla="*/ 13349 w 15522"/>
                <a:gd name="connsiteY7" fmla="*/ 7140 h 9313"/>
                <a:gd name="connsiteX8" fmla="*/ 16764 w 15522"/>
                <a:gd name="connsiteY8" fmla="*/ 7140 h 9313"/>
                <a:gd name="connsiteX9" fmla="*/ 16764 w 15522"/>
                <a:gd name="connsiteY9" fmla="*/ 0 h 9313"/>
                <a:gd name="connsiteX10" fmla="*/ 0 w 15522"/>
                <a:gd name="connsiteY10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22" h="9313">
                  <a:moveTo>
                    <a:pt x="0" y="931"/>
                  </a:moveTo>
                  <a:lnTo>
                    <a:pt x="2173" y="3104"/>
                  </a:lnTo>
                  <a:lnTo>
                    <a:pt x="2173" y="5278"/>
                  </a:lnTo>
                  <a:lnTo>
                    <a:pt x="4036" y="8382"/>
                  </a:lnTo>
                  <a:lnTo>
                    <a:pt x="4036" y="10245"/>
                  </a:lnTo>
                  <a:lnTo>
                    <a:pt x="7140" y="10245"/>
                  </a:lnTo>
                  <a:lnTo>
                    <a:pt x="9313" y="10245"/>
                  </a:lnTo>
                  <a:lnTo>
                    <a:pt x="13349" y="7140"/>
                  </a:lnTo>
                  <a:lnTo>
                    <a:pt x="16764" y="7140"/>
                  </a:lnTo>
                  <a:lnTo>
                    <a:pt x="1676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5" name="Freeform: Shape 414">
              <a:extLst>
                <a:ext uri="{FF2B5EF4-FFF2-40B4-BE49-F238E27FC236}">
                  <a16:creationId xmlns:a16="http://schemas.microsoft.com/office/drawing/2014/main" id="{C9C50AE8-24F0-4727-BCFF-DCF1DD5EF2AF}"/>
                </a:ext>
              </a:extLst>
            </p:cNvPr>
            <p:cNvSpPr/>
            <p:nvPr/>
          </p:nvSpPr>
          <p:spPr>
            <a:xfrm>
              <a:off x="7132744" y="4215702"/>
              <a:ext cx="55880" cy="21731"/>
            </a:xfrm>
            <a:custGeom>
              <a:avLst/>
              <a:gdLst>
                <a:gd name="connsiteX0" fmla="*/ 51844 w 55880"/>
                <a:gd name="connsiteY0" fmla="*/ 7451 h 21731"/>
                <a:gd name="connsiteX1" fmla="*/ 36322 w 55880"/>
                <a:gd name="connsiteY1" fmla="*/ 4346 h 21731"/>
                <a:gd name="connsiteX2" fmla="*/ 19558 w 55880"/>
                <a:gd name="connsiteY2" fmla="*/ 0 h 21731"/>
                <a:gd name="connsiteX3" fmla="*/ 0 w 55880"/>
                <a:gd name="connsiteY3" fmla="*/ 0 h 21731"/>
                <a:gd name="connsiteX4" fmla="*/ 0 w 55880"/>
                <a:gd name="connsiteY4" fmla="*/ 7451 h 21731"/>
                <a:gd name="connsiteX5" fmla="*/ 931 w 55880"/>
                <a:gd name="connsiteY5" fmla="*/ 13660 h 21731"/>
                <a:gd name="connsiteX6" fmla="*/ 931 w 55880"/>
                <a:gd name="connsiteY6" fmla="*/ 18937 h 21731"/>
                <a:gd name="connsiteX7" fmla="*/ 3104 w 55880"/>
                <a:gd name="connsiteY7" fmla="*/ 24215 h 21731"/>
                <a:gd name="connsiteX8" fmla="*/ 56191 w 55880"/>
                <a:gd name="connsiteY8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80" h="21731">
                  <a:moveTo>
                    <a:pt x="51844" y="7451"/>
                  </a:moveTo>
                  <a:lnTo>
                    <a:pt x="36322" y="4346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931" y="13660"/>
                  </a:lnTo>
                  <a:lnTo>
                    <a:pt x="931" y="18937"/>
                  </a:lnTo>
                  <a:lnTo>
                    <a:pt x="3104" y="24215"/>
                  </a:lnTo>
                  <a:lnTo>
                    <a:pt x="56191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6" name="Freeform: Shape 415">
              <a:extLst>
                <a:ext uri="{FF2B5EF4-FFF2-40B4-BE49-F238E27FC236}">
                  <a16:creationId xmlns:a16="http://schemas.microsoft.com/office/drawing/2014/main" id="{9E47D6FA-D3BE-49A4-9856-503A6F9681E3}"/>
                </a:ext>
              </a:extLst>
            </p:cNvPr>
            <p:cNvSpPr/>
            <p:nvPr/>
          </p:nvSpPr>
          <p:spPr>
            <a:xfrm>
              <a:off x="5371586" y="4771400"/>
              <a:ext cx="18627" cy="27940"/>
            </a:xfrm>
            <a:custGeom>
              <a:avLst/>
              <a:gdLst>
                <a:gd name="connsiteX0" fmla="*/ 16454 w 18626"/>
                <a:gd name="connsiteY0" fmla="*/ 2173 h 27940"/>
                <a:gd name="connsiteX1" fmla="*/ 14591 w 18626"/>
                <a:gd name="connsiteY1" fmla="*/ 2173 h 27940"/>
                <a:gd name="connsiteX2" fmla="*/ 12418 w 18626"/>
                <a:gd name="connsiteY2" fmla="*/ 2173 h 27940"/>
                <a:gd name="connsiteX3" fmla="*/ 7140 w 18626"/>
                <a:gd name="connsiteY3" fmla="*/ 0 h 27940"/>
                <a:gd name="connsiteX4" fmla="*/ 7140 w 18626"/>
                <a:gd name="connsiteY4" fmla="*/ 5278 h 27940"/>
                <a:gd name="connsiteX5" fmla="*/ 5278 w 18626"/>
                <a:gd name="connsiteY5" fmla="*/ 9624 h 27940"/>
                <a:gd name="connsiteX6" fmla="*/ 3104 w 18626"/>
                <a:gd name="connsiteY6" fmla="*/ 12728 h 27940"/>
                <a:gd name="connsiteX7" fmla="*/ 0 w 18626"/>
                <a:gd name="connsiteY7" fmla="*/ 16764 h 27940"/>
                <a:gd name="connsiteX8" fmla="*/ 1863 w 18626"/>
                <a:gd name="connsiteY8" fmla="*/ 20179 h 27940"/>
                <a:gd name="connsiteX9" fmla="*/ 1863 w 18626"/>
                <a:gd name="connsiteY9" fmla="*/ 22042 h 27940"/>
                <a:gd name="connsiteX10" fmla="*/ 1863 w 18626"/>
                <a:gd name="connsiteY10" fmla="*/ 24215 h 27940"/>
                <a:gd name="connsiteX11" fmla="*/ 3104 w 18626"/>
                <a:gd name="connsiteY11" fmla="*/ 24215 h 27940"/>
                <a:gd name="connsiteX12" fmla="*/ 3104 w 18626"/>
                <a:gd name="connsiteY12" fmla="*/ 29492 h 27940"/>
                <a:gd name="connsiteX13" fmla="*/ 9313 w 18626"/>
                <a:gd name="connsiteY13" fmla="*/ 26388 h 27940"/>
                <a:gd name="connsiteX14" fmla="*/ 12418 w 18626"/>
                <a:gd name="connsiteY14" fmla="*/ 20179 h 27940"/>
                <a:gd name="connsiteX15" fmla="*/ 14591 w 18626"/>
                <a:gd name="connsiteY15" fmla="*/ 14901 h 27940"/>
                <a:gd name="connsiteX16" fmla="*/ 16454 w 18626"/>
                <a:gd name="connsiteY16" fmla="*/ 9624 h 27940"/>
                <a:gd name="connsiteX17" fmla="*/ 19868 w 18626"/>
                <a:gd name="connsiteY17" fmla="*/ 4346 h 27940"/>
                <a:gd name="connsiteX18" fmla="*/ 17695 w 18626"/>
                <a:gd name="connsiteY18" fmla="*/ 43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626" h="27940">
                  <a:moveTo>
                    <a:pt x="16454" y="2173"/>
                  </a:moveTo>
                  <a:lnTo>
                    <a:pt x="14591" y="2173"/>
                  </a:lnTo>
                  <a:lnTo>
                    <a:pt x="12418" y="2173"/>
                  </a:lnTo>
                  <a:lnTo>
                    <a:pt x="7140" y="0"/>
                  </a:lnTo>
                  <a:lnTo>
                    <a:pt x="7140" y="5278"/>
                  </a:lnTo>
                  <a:lnTo>
                    <a:pt x="5278" y="9624"/>
                  </a:lnTo>
                  <a:lnTo>
                    <a:pt x="3104" y="12728"/>
                  </a:lnTo>
                  <a:lnTo>
                    <a:pt x="0" y="16764"/>
                  </a:lnTo>
                  <a:lnTo>
                    <a:pt x="1863" y="20179"/>
                  </a:lnTo>
                  <a:lnTo>
                    <a:pt x="1863" y="22042"/>
                  </a:lnTo>
                  <a:lnTo>
                    <a:pt x="1863" y="24215"/>
                  </a:lnTo>
                  <a:lnTo>
                    <a:pt x="3104" y="24215"/>
                  </a:lnTo>
                  <a:lnTo>
                    <a:pt x="3104" y="29492"/>
                  </a:lnTo>
                  <a:lnTo>
                    <a:pt x="9313" y="26388"/>
                  </a:lnTo>
                  <a:lnTo>
                    <a:pt x="12418" y="20179"/>
                  </a:lnTo>
                  <a:lnTo>
                    <a:pt x="14591" y="14901"/>
                  </a:lnTo>
                  <a:lnTo>
                    <a:pt x="16454" y="9624"/>
                  </a:lnTo>
                  <a:lnTo>
                    <a:pt x="19868" y="4346"/>
                  </a:lnTo>
                  <a:lnTo>
                    <a:pt x="17695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7" name="Freeform: Shape 416">
              <a:extLst>
                <a:ext uri="{FF2B5EF4-FFF2-40B4-BE49-F238E27FC236}">
                  <a16:creationId xmlns:a16="http://schemas.microsoft.com/office/drawing/2014/main" id="{4EF66F86-E8E5-4198-819B-A3C6A0AB2795}"/>
                </a:ext>
              </a:extLst>
            </p:cNvPr>
            <p:cNvSpPr/>
            <p:nvPr/>
          </p:nvSpPr>
          <p:spPr>
            <a:xfrm>
              <a:off x="4983839" y="4840940"/>
              <a:ext cx="52776" cy="80716"/>
            </a:xfrm>
            <a:custGeom>
              <a:avLst/>
              <a:gdLst>
                <a:gd name="connsiteX0" fmla="*/ 34460 w 52775"/>
                <a:gd name="connsiteY0" fmla="*/ 1863 h 80715"/>
                <a:gd name="connsiteX1" fmla="*/ 23904 w 52775"/>
                <a:gd name="connsiteY1" fmla="*/ 7140 h 80715"/>
                <a:gd name="connsiteX2" fmla="*/ 14591 w 52775"/>
                <a:gd name="connsiteY2" fmla="*/ 14591 h 80715"/>
                <a:gd name="connsiteX3" fmla="*/ 4346 w 52775"/>
                <a:gd name="connsiteY3" fmla="*/ 23904 h 80715"/>
                <a:gd name="connsiteX4" fmla="*/ 5278 w 52775"/>
                <a:gd name="connsiteY4" fmla="*/ 42841 h 80715"/>
                <a:gd name="connsiteX5" fmla="*/ 5278 w 52775"/>
                <a:gd name="connsiteY5" fmla="*/ 58674 h 80715"/>
                <a:gd name="connsiteX6" fmla="*/ 0 w 52775"/>
                <a:gd name="connsiteY6" fmla="*/ 72334 h 80715"/>
                <a:gd name="connsiteX7" fmla="*/ 0 w 52775"/>
                <a:gd name="connsiteY7" fmla="*/ 80716 h 80715"/>
                <a:gd name="connsiteX8" fmla="*/ 19869 w 52775"/>
                <a:gd name="connsiteY8" fmla="*/ 79785 h 80715"/>
                <a:gd name="connsiteX9" fmla="*/ 33528 w 52775"/>
                <a:gd name="connsiteY9" fmla="*/ 75438 h 80715"/>
                <a:gd name="connsiteX10" fmla="*/ 48119 w 52775"/>
                <a:gd name="connsiteY10" fmla="*/ 67988 h 80715"/>
                <a:gd name="connsiteX11" fmla="*/ 53086 w 52775"/>
                <a:gd name="connsiteY11" fmla="*/ 44083 h 80715"/>
                <a:gd name="connsiteX12" fmla="*/ 55259 w 52775"/>
                <a:gd name="connsiteY12" fmla="*/ 22042 h 80715"/>
                <a:gd name="connsiteX13" fmla="*/ 51224 w 52775"/>
                <a:gd name="connsiteY13" fmla="*/ 0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75" h="80715">
                  <a:moveTo>
                    <a:pt x="34460" y="1863"/>
                  </a:moveTo>
                  <a:lnTo>
                    <a:pt x="23904" y="7140"/>
                  </a:lnTo>
                  <a:lnTo>
                    <a:pt x="14591" y="14591"/>
                  </a:lnTo>
                  <a:lnTo>
                    <a:pt x="4346" y="23904"/>
                  </a:lnTo>
                  <a:lnTo>
                    <a:pt x="5278" y="42841"/>
                  </a:lnTo>
                  <a:lnTo>
                    <a:pt x="5278" y="58674"/>
                  </a:lnTo>
                  <a:lnTo>
                    <a:pt x="0" y="72334"/>
                  </a:lnTo>
                  <a:lnTo>
                    <a:pt x="0" y="80716"/>
                  </a:lnTo>
                  <a:lnTo>
                    <a:pt x="19869" y="79785"/>
                  </a:lnTo>
                  <a:lnTo>
                    <a:pt x="33528" y="75438"/>
                  </a:lnTo>
                  <a:lnTo>
                    <a:pt x="48119" y="67988"/>
                  </a:lnTo>
                  <a:lnTo>
                    <a:pt x="53086" y="44083"/>
                  </a:lnTo>
                  <a:lnTo>
                    <a:pt x="55259" y="22042"/>
                  </a:lnTo>
                  <a:lnTo>
                    <a:pt x="51224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8" name="Freeform: Shape 417">
              <a:extLst>
                <a:ext uri="{FF2B5EF4-FFF2-40B4-BE49-F238E27FC236}">
                  <a16:creationId xmlns:a16="http://schemas.microsoft.com/office/drawing/2014/main" id="{6A2247FF-A1FB-42BD-935A-30FD321EAAF5}"/>
                </a:ext>
              </a:extLst>
            </p:cNvPr>
            <p:cNvSpPr/>
            <p:nvPr/>
          </p:nvSpPr>
          <p:spPr>
            <a:xfrm>
              <a:off x="4217969" y="4962635"/>
              <a:ext cx="31045" cy="18627"/>
            </a:xfrm>
            <a:custGeom>
              <a:avLst/>
              <a:gdLst>
                <a:gd name="connsiteX0" fmla="*/ 0 w 31044"/>
                <a:gd name="connsiteY0" fmla="*/ 0 h 18626"/>
                <a:gd name="connsiteX1" fmla="*/ 4036 w 31044"/>
                <a:gd name="connsiteY1" fmla="*/ 5278 h 18626"/>
                <a:gd name="connsiteX2" fmla="*/ 6209 w 31044"/>
                <a:gd name="connsiteY2" fmla="*/ 8382 h 18626"/>
                <a:gd name="connsiteX3" fmla="*/ 7140 w 31044"/>
                <a:gd name="connsiteY3" fmla="*/ 12728 h 18626"/>
                <a:gd name="connsiteX4" fmla="*/ 9313 w 31044"/>
                <a:gd name="connsiteY4" fmla="*/ 14591 h 18626"/>
                <a:gd name="connsiteX5" fmla="*/ 13660 w 31044"/>
                <a:gd name="connsiteY5" fmla="*/ 19869 h 18626"/>
                <a:gd name="connsiteX6" fmla="*/ 18627 w 31044"/>
                <a:gd name="connsiteY6" fmla="*/ 18006 h 18626"/>
                <a:gd name="connsiteX7" fmla="*/ 21731 w 31044"/>
                <a:gd name="connsiteY7" fmla="*/ 18006 h 18626"/>
                <a:gd name="connsiteX8" fmla="*/ 26077 w 31044"/>
                <a:gd name="connsiteY8" fmla="*/ 18006 h 18626"/>
                <a:gd name="connsiteX9" fmla="*/ 29182 w 31044"/>
                <a:gd name="connsiteY9" fmla="*/ 15833 h 18626"/>
                <a:gd name="connsiteX10" fmla="*/ 33218 w 31044"/>
                <a:gd name="connsiteY10" fmla="*/ 15833 h 18626"/>
                <a:gd name="connsiteX11" fmla="*/ 33218 w 31044"/>
                <a:gd name="connsiteY11" fmla="*/ 7451 h 18626"/>
                <a:gd name="connsiteX12" fmla="*/ 21731 w 31044"/>
                <a:gd name="connsiteY12" fmla="*/ 3104 h 18626"/>
                <a:gd name="connsiteX13" fmla="*/ 13660 w 31044"/>
                <a:gd name="connsiteY13" fmla="*/ 931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044" h="18626">
                  <a:moveTo>
                    <a:pt x="0" y="0"/>
                  </a:moveTo>
                  <a:lnTo>
                    <a:pt x="4036" y="5278"/>
                  </a:lnTo>
                  <a:lnTo>
                    <a:pt x="6209" y="8382"/>
                  </a:lnTo>
                  <a:lnTo>
                    <a:pt x="7140" y="12728"/>
                  </a:lnTo>
                  <a:lnTo>
                    <a:pt x="9313" y="14591"/>
                  </a:lnTo>
                  <a:lnTo>
                    <a:pt x="13660" y="19869"/>
                  </a:lnTo>
                  <a:lnTo>
                    <a:pt x="18627" y="18006"/>
                  </a:lnTo>
                  <a:lnTo>
                    <a:pt x="21731" y="18006"/>
                  </a:lnTo>
                  <a:lnTo>
                    <a:pt x="26077" y="18006"/>
                  </a:lnTo>
                  <a:lnTo>
                    <a:pt x="29182" y="15833"/>
                  </a:lnTo>
                  <a:lnTo>
                    <a:pt x="33218" y="15833"/>
                  </a:lnTo>
                  <a:lnTo>
                    <a:pt x="33218" y="7451"/>
                  </a:lnTo>
                  <a:lnTo>
                    <a:pt x="21731" y="3104"/>
                  </a:lnTo>
                  <a:lnTo>
                    <a:pt x="13660" y="9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9" name="Freeform: Shape 418">
              <a:extLst>
                <a:ext uri="{FF2B5EF4-FFF2-40B4-BE49-F238E27FC236}">
                  <a16:creationId xmlns:a16="http://schemas.microsoft.com/office/drawing/2014/main" id="{C63A4E6C-81B2-469B-9595-E639FB97ECC3}"/>
                </a:ext>
              </a:extLst>
            </p:cNvPr>
            <p:cNvSpPr/>
            <p:nvPr/>
          </p:nvSpPr>
          <p:spPr>
            <a:xfrm>
              <a:off x="4778634" y="4498518"/>
              <a:ext cx="158327" cy="117969"/>
            </a:xfrm>
            <a:custGeom>
              <a:avLst/>
              <a:gdLst>
                <a:gd name="connsiteX0" fmla="*/ 156154 w 158327"/>
                <a:gd name="connsiteY0" fmla="*/ 29182 h 117969"/>
                <a:gd name="connsiteX1" fmla="*/ 156154 w 158327"/>
                <a:gd name="connsiteY1" fmla="*/ 23904 h 117969"/>
                <a:gd name="connsiteX2" fmla="*/ 156154 w 158327"/>
                <a:gd name="connsiteY2" fmla="*/ 16764 h 117969"/>
                <a:gd name="connsiteX3" fmla="*/ 154292 w 158327"/>
                <a:gd name="connsiteY3" fmla="*/ 12418 h 117969"/>
                <a:gd name="connsiteX4" fmla="*/ 154292 w 158327"/>
                <a:gd name="connsiteY4" fmla="*/ 9313 h 117969"/>
                <a:gd name="connsiteX5" fmla="*/ 153050 w 158327"/>
                <a:gd name="connsiteY5" fmla="*/ 7140 h 117969"/>
                <a:gd name="connsiteX6" fmla="*/ 151187 w 158327"/>
                <a:gd name="connsiteY6" fmla="*/ 4036 h 117969"/>
                <a:gd name="connsiteX7" fmla="*/ 149014 w 158327"/>
                <a:gd name="connsiteY7" fmla="*/ 0 h 117969"/>
                <a:gd name="connsiteX8" fmla="*/ 134423 w 158327"/>
                <a:gd name="connsiteY8" fmla="*/ 1863 h 117969"/>
                <a:gd name="connsiteX9" fmla="*/ 126972 w 158327"/>
                <a:gd name="connsiteY9" fmla="*/ 7140 h 117969"/>
                <a:gd name="connsiteX10" fmla="*/ 119832 w 158327"/>
                <a:gd name="connsiteY10" fmla="*/ 12418 h 117969"/>
                <a:gd name="connsiteX11" fmla="*/ 114554 w 158327"/>
                <a:gd name="connsiteY11" fmla="*/ 18937 h 117969"/>
                <a:gd name="connsiteX12" fmla="*/ 105241 w 158327"/>
                <a:gd name="connsiteY12" fmla="*/ 23904 h 117969"/>
                <a:gd name="connsiteX13" fmla="*/ 102137 w 158327"/>
                <a:gd name="connsiteY13" fmla="*/ 23904 h 117969"/>
                <a:gd name="connsiteX14" fmla="*/ 99964 w 158327"/>
                <a:gd name="connsiteY14" fmla="*/ 23904 h 117969"/>
                <a:gd name="connsiteX15" fmla="*/ 97790 w 158327"/>
                <a:gd name="connsiteY15" fmla="*/ 23904 h 117969"/>
                <a:gd name="connsiteX16" fmla="*/ 97790 w 158327"/>
                <a:gd name="connsiteY16" fmla="*/ 22042 h 117969"/>
                <a:gd name="connsiteX17" fmla="*/ 94686 w 158327"/>
                <a:gd name="connsiteY17" fmla="*/ 19869 h 117969"/>
                <a:gd name="connsiteX18" fmla="*/ 92823 w 158327"/>
                <a:gd name="connsiteY18" fmla="*/ 14591 h 117969"/>
                <a:gd name="connsiteX19" fmla="*/ 78232 w 158327"/>
                <a:gd name="connsiteY19" fmla="*/ 19869 h 117969"/>
                <a:gd name="connsiteX20" fmla="*/ 67677 w 158327"/>
                <a:gd name="connsiteY20" fmla="*/ 27319 h 117969"/>
                <a:gd name="connsiteX21" fmla="*/ 56191 w 158327"/>
                <a:gd name="connsiteY21" fmla="*/ 36633 h 117969"/>
                <a:gd name="connsiteX22" fmla="*/ 53086 w 158327"/>
                <a:gd name="connsiteY22" fmla="*/ 29182 h 117969"/>
                <a:gd name="connsiteX23" fmla="*/ 49050 w 158327"/>
                <a:gd name="connsiteY23" fmla="*/ 26077 h 117969"/>
                <a:gd name="connsiteX24" fmla="*/ 45946 w 158327"/>
                <a:gd name="connsiteY24" fmla="*/ 19869 h 117969"/>
                <a:gd name="connsiteX25" fmla="*/ 39427 w 158327"/>
                <a:gd name="connsiteY25" fmla="*/ 14591 h 117969"/>
                <a:gd name="connsiteX26" fmla="*/ 24836 w 158327"/>
                <a:gd name="connsiteY26" fmla="*/ 18937 h 117969"/>
                <a:gd name="connsiteX27" fmla="*/ 16764 w 158327"/>
                <a:gd name="connsiteY27" fmla="*/ 22042 h 117969"/>
                <a:gd name="connsiteX28" fmla="*/ 9313 w 158327"/>
                <a:gd name="connsiteY28" fmla="*/ 29182 h 117969"/>
                <a:gd name="connsiteX29" fmla="*/ 0 w 158327"/>
                <a:gd name="connsiteY29" fmla="*/ 36633 h 117969"/>
                <a:gd name="connsiteX30" fmla="*/ 5278 w 158327"/>
                <a:gd name="connsiteY30" fmla="*/ 47188 h 117969"/>
                <a:gd name="connsiteX31" fmla="*/ 32286 w 158327"/>
                <a:gd name="connsiteY31" fmla="*/ 47188 h 117969"/>
                <a:gd name="connsiteX32" fmla="*/ 32286 w 158327"/>
                <a:gd name="connsiteY32" fmla="*/ 60847 h 117969"/>
                <a:gd name="connsiteX33" fmla="*/ 27009 w 158327"/>
                <a:gd name="connsiteY33" fmla="*/ 60847 h 117969"/>
                <a:gd name="connsiteX34" fmla="*/ 21731 w 158327"/>
                <a:gd name="connsiteY34" fmla="*/ 60847 h 117969"/>
                <a:gd name="connsiteX35" fmla="*/ 19868 w 158327"/>
                <a:gd name="connsiteY35" fmla="*/ 61779 h 117969"/>
                <a:gd name="connsiteX36" fmla="*/ 17695 w 158327"/>
                <a:gd name="connsiteY36" fmla="*/ 61779 h 117969"/>
                <a:gd name="connsiteX37" fmla="*/ 16764 w 158327"/>
                <a:gd name="connsiteY37" fmla="*/ 63952 h 117969"/>
                <a:gd name="connsiteX38" fmla="*/ 12418 w 158327"/>
                <a:gd name="connsiteY38" fmla="*/ 68298 h 117969"/>
                <a:gd name="connsiteX39" fmla="*/ 9313 w 158327"/>
                <a:gd name="connsiteY39" fmla="*/ 68298 h 117969"/>
                <a:gd name="connsiteX40" fmla="*/ 14591 w 158327"/>
                <a:gd name="connsiteY40" fmla="*/ 71403 h 117969"/>
                <a:gd name="connsiteX41" fmla="*/ 19868 w 158327"/>
                <a:gd name="connsiteY41" fmla="*/ 75438 h 117969"/>
                <a:gd name="connsiteX42" fmla="*/ 27009 w 158327"/>
                <a:gd name="connsiteY42" fmla="*/ 76680 h 117969"/>
                <a:gd name="connsiteX43" fmla="*/ 32286 w 158327"/>
                <a:gd name="connsiteY43" fmla="*/ 80716 h 117969"/>
                <a:gd name="connsiteX44" fmla="*/ 31355 w 158327"/>
                <a:gd name="connsiteY44" fmla="*/ 83820 h 117969"/>
                <a:gd name="connsiteX45" fmla="*/ 31355 w 158327"/>
                <a:gd name="connsiteY45" fmla="*/ 85993 h 117969"/>
                <a:gd name="connsiteX46" fmla="*/ 29182 w 158327"/>
                <a:gd name="connsiteY46" fmla="*/ 88167 h 117969"/>
                <a:gd name="connsiteX47" fmla="*/ 27009 w 158327"/>
                <a:gd name="connsiteY47" fmla="*/ 90340 h 117969"/>
                <a:gd name="connsiteX48" fmla="*/ 24836 w 158327"/>
                <a:gd name="connsiteY48" fmla="*/ 91271 h 117969"/>
                <a:gd name="connsiteX49" fmla="*/ 29182 w 158327"/>
                <a:gd name="connsiteY49" fmla="*/ 95307 h 117969"/>
                <a:gd name="connsiteX50" fmla="*/ 38495 w 158327"/>
                <a:gd name="connsiteY50" fmla="*/ 100584 h 117969"/>
                <a:gd name="connsiteX51" fmla="*/ 49050 w 158327"/>
                <a:gd name="connsiteY51" fmla="*/ 105862 h 117969"/>
                <a:gd name="connsiteX52" fmla="*/ 61468 w 158327"/>
                <a:gd name="connsiteY52" fmla="*/ 113313 h 117969"/>
                <a:gd name="connsiteX53" fmla="*/ 70782 w 158327"/>
                <a:gd name="connsiteY53" fmla="*/ 117659 h 117969"/>
                <a:gd name="connsiteX54" fmla="*/ 76059 w 158327"/>
                <a:gd name="connsiteY54" fmla="*/ 120763 h 117969"/>
                <a:gd name="connsiteX55" fmla="*/ 94686 w 158327"/>
                <a:gd name="connsiteY55" fmla="*/ 105862 h 117969"/>
                <a:gd name="connsiteX56" fmla="*/ 116728 w 158327"/>
                <a:gd name="connsiteY56" fmla="*/ 95307 h 117969"/>
                <a:gd name="connsiteX57" fmla="*/ 139701 w 158327"/>
                <a:gd name="connsiteY57" fmla="*/ 85993 h 117969"/>
                <a:gd name="connsiteX58" fmla="*/ 160501 w 158327"/>
                <a:gd name="connsiteY58" fmla="*/ 75438 h 117969"/>
                <a:gd name="connsiteX59" fmla="*/ 160501 w 158327"/>
                <a:gd name="connsiteY59" fmla="*/ 60847 h 117969"/>
                <a:gd name="connsiteX60" fmla="*/ 158327 w 158327"/>
                <a:gd name="connsiteY60" fmla="*/ 44083 h 1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8327" h="117969">
                  <a:moveTo>
                    <a:pt x="156154" y="29182"/>
                  </a:moveTo>
                  <a:lnTo>
                    <a:pt x="156154" y="23904"/>
                  </a:lnTo>
                  <a:lnTo>
                    <a:pt x="156154" y="16764"/>
                  </a:lnTo>
                  <a:lnTo>
                    <a:pt x="154292" y="12418"/>
                  </a:lnTo>
                  <a:lnTo>
                    <a:pt x="154292" y="9313"/>
                  </a:lnTo>
                  <a:lnTo>
                    <a:pt x="153050" y="7140"/>
                  </a:lnTo>
                  <a:lnTo>
                    <a:pt x="151187" y="4036"/>
                  </a:lnTo>
                  <a:lnTo>
                    <a:pt x="149014" y="0"/>
                  </a:lnTo>
                  <a:lnTo>
                    <a:pt x="134423" y="1863"/>
                  </a:lnTo>
                  <a:lnTo>
                    <a:pt x="126972" y="7140"/>
                  </a:lnTo>
                  <a:lnTo>
                    <a:pt x="119832" y="12418"/>
                  </a:lnTo>
                  <a:lnTo>
                    <a:pt x="114554" y="18937"/>
                  </a:lnTo>
                  <a:lnTo>
                    <a:pt x="105241" y="23904"/>
                  </a:lnTo>
                  <a:lnTo>
                    <a:pt x="102137" y="23904"/>
                  </a:lnTo>
                  <a:lnTo>
                    <a:pt x="99964" y="23904"/>
                  </a:lnTo>
                  <a:lnTo>
                    <a:pt x="97790" y="23904"/>
                  </a:lnTo>
                  <a:lnTo>
                    <a:pt x="97790" y="22042"/>
                  </a:lnTo>
                  <a:lnTo>
                    <a:pt x="94686" y="19869"/>
                  </a:lnTo>
                  <a:lnTo>
                    <a:pt x="92823" y="14591"/>
                  </a:lnTo>
                  <a:lnTo>
                    <a:pt x="78232" y="19869"/>
                  </a:lnTo>
                  <a:lnTo>
                    <a:pt x="67677" y="27319"/>
                  </a:lnTo>
                  <a:lnTo>
                    <a:pt x="56191" y="36633"/>
                  </a:lnTo>
                  <a:lnTo>
                    <a:pt x="53086" y="29182"/>
                  </a:lnTo>
                  <a:lnTo>
                    <a:pt x="49050" y="26077"/>
                  </a:lnTo>
                  <a:lnTo>
                    <a:pt x="45946" y="19869"/>
                  </a:lnTo>
                  <a:lnTo>
                    <a:pt x="39427" y="14591"/>
                  </a:lnTo>
                  <a:lnTo>
                    <a:pt x="24836" y="18937"/>
                  </a:lnTo>
                  <a:lnTo>
                    <a:pt x="16764" y="22042"/>
                  </a:lnTo>
                  <a:lnTo>
                    <a:pt x="9313" y="29182"/>
                  </a:lnTo>
                  <a:lnTo>
                    <a:pt x="0" y="36633"/>
                  </a:lnTo>
                  <a:lnTo>
                    <a:pt x="5278" y="47188"/>
                  </a:lnTo>
                  <a:lnTo>
                    <a:pt x="32286" y="47188"/>
                  </a:lnTo>
                  <a:lnTo>
                    <a:pt x="32286" y="60847"/>
                  </a:lnTo>
                  <a:lnTo>
                    <a:pt x="27009" y="60847"/>
                  </a:lnTo>
                  <a:lnTo>
                    <a:pt x="21731" y="60847"/>
                  </a:lnTo>
                  <a:lnTo>
                    <a:pt x="19868" y="61779"/>
                  </a:lnTo>
                  <a:lnTo>
                    <a:pt x="17695" y="61779"/>
                  </a:lnTo>
                  <a:lnTo>
                    <a:pt x="16764" y="63952"/>
                  </a:lnTo>
                  <a:lnTo>
                    <a:pt x="12418" y="68298"/>
                  </a:lnTo>
                  <a:lnTo>
                    <a:pt x="9313" y="68298"/>
                  </a:lnTo>
                  <a:lnTo>
                    <a:pt x="14591" y="71403"/>
                  </a:lnTo>
                  <a:lnTo>
                    <a:pt x="19868" y="75438"/>
                  </a:lnTo>
                  <a:lnTo>
                    <a:pt x="27009" y="76680"/>
                  </a:lnTo>
                  <a:lnTo>
                    <a:pt x="32286" y="80716"/>
                  </a:lnTo>
                  <a:lnTo>
                    <a:pt x="31355" y="83820"/>
                  </a:lnTo>
                  <a:lnTo>
                    <a:pt x="31355" y="85993"/>
                  </a:lnTo>
                  <a:lnTo>
                    <a:pt x="29182" y="88167"/>
                  </a:lnTo>
                  <a:lnTo>
                    <a:pt x="27009" y="90340"/>
                  </a:lnTo>
                  <a:lnTo>
                    <a:pt x="24836" y="91271"/>
                  </a:lnTo>
                  <a:lnTo>
                    <a:pt x="29182" y="95307"/>
                  </a:lnTo>
                  <a:lnTo>
                    <a:pt x="38495" y="100584"/>
                  </a:lnTo>
                  <a:lnTo>
                    <a:pt x="49050" y="105862"/>
                  </a:lnTo>
                  <a:lnTo>
                    <a:pt x="61468" y="113313"/>
                  </a:lnTo>
                  <a:lnTo>
                    <a:pt x="70782" y="117659"/>
                  </a:lnTo>
                  <a:lnTo>
                    <a:pt x="76059" y="120763"/>
                  </a:lnTo>
                  <a:lnTo>
                    <a:pt x="94686" y="105862"/>
                  </a:lnTo>
                  <a:lnTo>
                    <a:pt x="116728" y="95307"/>
                  </a:lnTo>
                  <a:lnTo>
                    <a:pt x="139701" y="85993"/>
                  </a:lnTo>
                  <a:lnTo>
                    <a:pt x="160501" y="75438"/>
                  </a:lnTo>
                  <a:lnTo>
                    <a:pt x="160501" y="60847"/>
                  </a:lnTo>
                  <a:lnTo>
                    <a:pt x="158327" y="440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7910A9CC-5006-4A9D-BFD8-79FBAD300858}"/>
              </a:ext>
            </a:extLst>
          </p:cNvPr>
          <p:cNvSpPr/>
          <p:nvPr/>
        </p:nvSpPr>
        <p:spPr>
          <a:xfrm>
            <a:off x="-1" y="4397447"/>
            <a:ext cx="12192001" cy="2545964"/>
          </a:xfrm>
          <a:prstGeom prst="rect">
            <a:avLst/>
          </a:prstGeom>
          <a:solidFill>
            <a:srgbClr val="1B5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F54531D-9620-47CD-AB90-D56B31328356}"/>
              </a:ext>
            </a:extLst>
          </p:cNvPr>
          <p:cNvSpPr/>
          <p:nvPr/>
        </p:nvSpPr>
        <p:spPr>
          <a:xfrm>
            <a:off x="8952511" y="4970623"/>
            <a:ext cx="2520000" cy="14387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FE13D80E-15C1-45BD-8A0C-0014A6645FA7}"/>
              </a:ext>
            </a:extLst>
          </p:cNvPr>
          <p:cNvSpPr/>
          <p:nvPr/>
        </p:nvSpPr>
        <p:spPr>
          <a:xfrm>
            <a:off x="10068511" y="4684461"/>
            <a:ext cx="288000" cy="2880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2BBE30-A135-4911-86CF-6CDC935B0DC2}"/>
              </a:ext>
            </a:extLst>
          </p:cNvPr>
          <p:cNvSpPr/>
          <p:nvPr/>
        </p:nvSpPr>
        <p:spPr>
          <a:xfrm>
            <a:off x="6211195" y="4970623"/>
            <a:ext cx="2520000" cy="14387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04F50487-61A5-40E5-92B3-29A283079120}"/>
              </a:ext>
            </a:extLst>
          </p:cNvPr>
          <p:cNvSpPr/>
          <p:nvPr/>
        </p:nvSpPr>
        <p:spPr>
          <a:xfrm>
            <a:off x="7327195" y="4690111"/>
            <a:ext cx="288000" cy="2880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C2ED6A8-50C9-46B2-970E-BB918CA4E732}"/>
              </a:ext>
            </a:extLst>
          </p:cNvPr>
          <p:cNvSpPr/>
          <p:nvPr/>
        </p:nvSpPr>
        <p:spPr>
          <a:xfrm>
            <a:off x="3469880" y="4970623"/>
            <a:ext cx="2520000" cy="14387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49299872-B8AE-4287-851C-9C6F70B5E510}"/>
              </a:ext>
            </a:extLst>
          </p:cNvPr>
          <p:cNvSpPr/>
          <p:nvPr/>
        </p:nvSpPr>
        <p:spPr>
          <a:xfrm>
            <a:off x="4585880" y="4683985"/>
            <a:ext cx="288000" cy="2880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AF1F16-3318-421F-BA23-54A818B15806}"/>
              </a:ext>
            </a:extLst>
          </p:cNvPr>
          <p:cNvSpPr/>
          <p:nvPr/>
        </p:nvSpPr>
        <p:spPr>
          <a:xfrm>
            <a:off x="728565" y="4970623"/>
            <a:ext cx="2520000" cy="14387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E2600ABC-38D8-4111-8E96-DF3A234D1F59}"/>
              </a:ext>
            </a:extLst>
          </p:cNvPr>
          <p:cNvSpPr/>
          <p:nvPr/>
        </p:nvSpPr>
        <p:spPr>
          <a:xfrm>
            <a:off x="1844565" y="4688903"/>
            <a:ext cx="288000" cy="2880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89" name="Group 288">
            <a:extLst>
              <a:ext uri="{FF2B5EF4-FFF2-40B4-BE49-F238E27FC236}">
                <a16:creationId xmlns:a16="http://schemas.microsoft.com/office/drawing/2014/main" id="{1562B030-7DF0-48BB-9AFD-E4923D675482}"/>
              </a:ext>
            </a:extLst>
          </p:cNvPr>
          <p:cNvGrpSpPr/>
          <p:nvPr/>
        </p:nvGrpSpPr>
        <p:grpSpPr>
          <a:xfrm>
            <a:off x="800100" y="5592173"/>
            <a:ext cx="2376930" cy="715025"/>
            <a:chOff x="7190264" y="3882290"/>
            <a:chExt cx="1399112" cy="715025"/>
          </a:xfrm>
        </p:grpSpPr>
        <p:sp>
          <p:nvSpPr>
            <p:cNvPr id="290" name="TextBox 289">
              <a:extLst>
                <a:ext uri="{FF2B5EF4-FFF2-40B4-BE49-F238E27FC236}">
                  <a16:creationId xmlns:a16="http://schemas.microsoft.com/office/drawing/2014/main" id="{75A3FD98-169F-48AA-B2DF-1844EAB00F76}"/>
                </a:ext>
              </a:extLst>
            </p:cNvPr>
            <p:cNvSpPr txBox="1"/>
            <p:nvPr/>
          </p:nvSpPr>
          <p:spPr>
            <a:xfrm>
              <a:off x="7190264" y="4135650"/>
              <a:ext cx="13991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1" name="TextBox 290">
              <a:extLst>
                <a:ext uri="{FF2B5EF4-FFF2-40B4-BE49-F238E27FC236}">
                  <a16:creationId xmlns:a16="http://schemas.microsoft.com/office/drawing/2014/main" id="{D562861B-921F-4BB5-8062-9FA3BC6C31CC}"/>
                </a:ext>
              </a:extLst>
            </p:cNvPr>
            <p:cNvSpPr txBox="1"/>
            <p:nvPr/>
          </p:nvSpPr>
          <p:spPr>
            <a:xfrm>
              <a:off x="7190264" y="3882290"/>
              <a:ext cx="13991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FACCF090-3410-4C3D-BB57-6853C5334991}"/>
              </a:ext>
            </a:extLst>
          </p:cNvPr>
          <p:cNvGrpSpPr/>
          <p:nvPr/>
        </p:nvGrpSpPr>
        <p:grpSpPr>
          <a:xfrm>
            <a:off x="3541415" y="5592173"/>
            <a:ext cx="2376930" cy="715025"/>
            <a:chOff x="7190264" y="3882290"/>
            <a:chExt cx="1399112" cy="715025"/>
          </a:xfrm>
        </p:grpSpPr>
        <p:sp>
          <p:nvSpPr>
            <p:cNvPr id="293" name="TextBox 292">
              <a:extLst>
                <a:ext uri="{FF2B5EF4-FFF2-40B4-BE49-F238E27FC236}">
                  <a16:creationId xmlns:a16="http://schemas.microsoft.com/office/drawing/2014/main" id="{64FA6083-4EE9-4062-9F10-B2D5CFCC3F6E}"/>
                </a:ext>
              </a:extLst>
            </p:cNvPr>
            <p:cNvSpPr txBox="1"/>
            <p:nvPr/>
          </p:nvSpPr>
          <p:spPr>
            <a:xfrm>
              <a:off x="7190264" y="4135650"/>
              <a:ext cx="13991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4" name="TextBox 293">
              <a:extLst>
                <a:ext uri="{FF2B5EF4-FFF2-40B4-BE49-F238E27FC236}">
                  <a16:creationId xmlns:a16="http://schemas.microsoft.com/office/drawing/2014/main" id="{A33A460D-23C4-40F1-8323-4005FD211173}"/>
                </a:ext>
              </a:extLst>
            </p:cNvPr>
            <p:cNvSpPr txBox="1"/>
            <p:nvPr/>
          </p:nvSpPr>
          <p:spPr>
            <a:xfrm>
              <a:off x="7190264" y="3882290"/>
              <a:ext cx="13991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5" name="Group 294">
            <a:extLst>
              <a:ext uri="{FF2B5EF4-FFF2-40B4-BE49-F238E27FC236}">
                <a16:creationId xmlns:a16="http://schemas.microsoft.com/office/drawing/2014/main" id="{79ADB22E-9990-4162-99B7-CD30D8619D58}"/>
              </a:ext>
            </a:extLst>
          </p:cNvPr>
          <p:cNvGrpSpPr/>
          <p:nvPr/>
        </p:nvGrpSpPr>
        <p:grpSpPr>
          <a:xfrm>
            <a:off x="6282730" y="5592173"/>
            <a:ext cx="2376930" cy="715025"/>
            <a:chOff x="7190264" y="3882290"/>
            <a:chExt cx="1399112" cy="715025"/>
          </a:xfrm>
        </p:grpSpPr>
        <p:sp>
          <p:nvSpPr>
            <p:cNvPr id="296" name="TextBox 295">
              <a:extLst>
                <a:ext uri="{FF2B5EF4-FFF2-40B4-BE49-F238E27FC236}">
                  <a16:creationId xmlns:a16="http://schemas.microsoft.com/office/drawing/2014/main" id="{0B45CAD7-4499-4F3C-8577-4D6AA0F4F4B8}"/>
                </a:ext>
              </a:extLst>
            </p:cNvPr>
            <p:cNvSpPr txBox="1"/>
            <p:nvPr/>
          </p:nvSpPr>
          <p:spPr>
            <a:xfrm>
              <a:off x="7190264" y="4135650"/>
              <a:ext cx="13991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7" name="TextBox 296">
              <a:extLst>
                <a:ext uri="{FF2B5EF4-FFF2-40B4-BE49-F238E27FC236}">
                  <a16:creationId xmlns:a16="http://schemas.microsoft.com/office/drawing/2014/main" id="{BC0518EB-C0D7-4BE1-BF95-CB7E0D1EDBC8}"/>
                </a:ext>
              </a:extLst>
            </p:cNvPr>
            <p:cNvSpPr txBox="1"/>
            <p:nvPr/>
          </p:nvSpPr>
          <p:spPr>
            <a:xfrm>
              <a:off x="7190264" y="3882290"/>
              <a:ext cx="13991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8" name="Group 297">
            <a:extLst>
              <a:ext uri="{FF2B5EF4-FFF2-40B4-BE49-F238E27FC236}">
                <a16:creationId xmlns:a16="http://schemas.microsoft.com/office/drawing/2014/main" id="{B5B4AD96-7BEF-400E-B0C0-EE2C0FACBF2E}"/>
              </a:ext>
            </a:extLst>
          </p:cNvPr>
          <p:cNvGrpSpPr/>
          <p:nvPr/>
        </p:nvGrpSpPr>
        <p:grpSpPr>
          <a:xfrm>
            <a:off x="9024046" y="5592173"/>
            <a:ext cx="2376930" cy="715025"/>
            <a:chOff x="7190264" y="3882290"/>
            <a:chExt cx="1399112" cy="715025"/>
          </a:xfrm>
        </p:grpSpPr>
        <p:sp>
          <p:nvSpPr>
            <p:cNvPr id="299" name="TextBox 298">
              <a:extLst>
                <a:ext uri="{FF2B5EF4-FFF2-40B4-BE49-F238E27FC236}">
                  <a16:creationId xmlns:a16="http://schemas.microsoft.com/office/drawing/2014/main" id="{15E2CEC2-43B3-4037-B787-BAA8ACE95091}"/>
                </a:ext>
              </a:extLst>
            </p:cNvPr>
            <p:cNvSpPr txBox="1"/>
            <p:nvPr/>
          </p:nvSpPr>
          <p:spPr>
            <a:xfrm>
              <a:off x="7190264" y="4135650"/>
              <a:ext cx="13991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0" name="TextBox 299">
              <a:extLst>
                <a:ext uri="{FF2B5EF4-FFF2-40B4-BE49-F238E27FC236}">
                  <a16:creationId xmlns:a16="http://schemas.microsoft.com/office/drawing/2014/main" id="{59733D2C-951B-4AB1-BFD5-F7879244A94A}"/>
                </a:ext>
              </a:extLst>
            </p:cNvPr>
            <p:cNvSpPr txBox="1"/>
            <p:nvPr/>
          </p:nvSpPr>
          <p:spPr>
            <a:xfrm>
              <a:off x="7190264" y="3882290"/>
              <a:ext cx="13991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01" name="TextBox 300">
            <a:extLst>
              <a:ext uri="{FF2B5EF4-FFF2-40B4-BE49-F238E27FC236}">
                <a16:creationId xmlns:a16="http://schemas.microsoft.com/office/drawing/2014/main" id="{C01007A0-ECC1-4343-93B3-62F3A1F91301}"/>
              </a:ext>
            </a:extLst>
          </p:cNvPr>
          <p:cNvSpPr txBox="1"/>
          <p:nvPr/>
        </p:nvSpPr>
        <p:spPr>
          <a:xfrm>
            <a:off x="678975" y="2001658"/>
            <a:ext cx="43345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You can simply impress your audience and add a unique zing and appeal to your Presentations. Get a modern PowerPoint  Presentation that is beautifully designed. I hope and I believe that this Template will your Time, Money and Reputation. </a:t>
            </a:r>
          </a:p>
        </p:txBody>
      </p:sp>
      <p:sp>
        <p:nvSpPr>
          <p:cNvPr id="302" name="TextBox 301">
            <a:extLst>
              <a:ext uri="{FF2B5EF4-FFF2-40B4-BE49-F238E27FC236}">
                <a16:creationId xmlns:a16="http://schemas.microsoft.com/office/drawing/2014/main" id="{1401331F-65C0-4F06-948B-3A2F0C555F54}"/>
              </a:ext>
            </a:extLst>
          </p:cNvPr>
          <p:cNvSpPr txBox="1"/>
          <p:nvPr/>
        </p:nvSpPr>
        <p:spPr>
          <a:xfrm>
            <a:off x="678975" y="549068"/>
            <a:ext cx="3170140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000" dirty="0">
                <a:solidFill>
                  <a:schemeClr val="accent1"/>
                </a:solidFill>
                <a:latin typeface="+mj-lt"/>
              </a:rPr>
              <a:t>Worldmap</a:t>
            </a:r>
            <a:r>
              <a:rPr lang="en-US" altLang="ko-KR" sz="4000" dirty="0">
                <a:latin typeface="+mj-lt"/>
              </a:rPr>
              <a:t> Infographic</a:t>
            </a:r>
            <a:endParaRPr lang="ko-KR" altLang="en-US" sz="4000" dirty="0">
              <a:latin typeface="+mj-lt"/>
            </a:endParaRPr>
          </a:p>
        </p:txBody>
      </p:sp>
      <p:sp>
        <p:nvSpPr>
          <p:cNvPr id="303" name="Rectangle 130">
            <a:extLst>
              <a:ext uri="{FF2B5EF4-FFF2-40B4-BE49-F238E27FC236}">
                <a16:creationId xmlns:a16="http://schemas.microsoft.com/office/drawing/2014/main" id="{AF7B8CEA-CE03-44CF-AF95-112E78AF0E60}"/>
              </a:ext>
            </a:extLst>
          </p:cNvPr>
          <p:cNvSpPr/>
          <p:nvPr/>
        </p:nvSpPr>
        <p:spPr>
          <a:xfrm>
            <a:off x="1814770" y="5145269"/>
            <a:ext cx="344539" cy="34610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04" name="Rectangle 36">
            <a:extLst>
              <a:ext uri="{FF2B5EF4-FFF2-40B4-BE49-F238E27FC236}">
                <a16:creationId xmlns:a16="http://schemas.microsoft.com/office/drawing/2014/main" id="{9F00F15E-C531-46F3-8B06-A5AF5D44D0C2}"/>
              </a:ext>
            </a:extLst>
          </p:cNvPr>
          <p:cNvSpPr/>
          <p:nvPr/>
        </p:nvSpPr>
        <p:spPr>
          <a:xfrm>
            <a:off x="7287080" y="5158889"/>
            <a:ext cx="381451" cy="31886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5" name="Rounded Rectangle 7">
            <a:extLst>
              <a:ext uri="{FF2B5EF4-FFF2-40B4-BE49-F238E27FC236}">
                <a16:creationId xmlns:a16="http://schemas.microsoft.com/office/drawing/2014/main" id="{937DA2A3-B4F0-46A4-9366-4E92B602C209}"/>
              </a:ext>
            </a:extLst>
          </p:cNvPr>
          <p:cNvSpPr/>
          <p:nvPr/>
        </p:nvSpPr>
        <p:spPr>
          <a:xfrm>
            <a:off x="10058238" y="5163600"/>
            <a:ext cx="358568" cy="309440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6" name="Round Same Side Corner Rectangle 36">
            <a:extLst>
              <a:ext uri="{FF2B5EF4-FFF2-40B4-BE49-F238E27FC236}">
                <a16:creationId xmlns:a16="http://schemas.microsoft.com/office/drawing/2014/main" id="{4827E943-0458-435D-BCD8-1EE340A31845}"/>
              </a:ext>
            </a:extLst>
          </p:cNvPr>
          <p:cNvSpPr>
            <a:spLocks noChangeAspect="1"/>
          </p:cNvSpPr>
          <p:nvPr/>
        </p:nvSpPr>
        <p:spPr>
          <a:xfrm>
            <a:off x="4534375" y="5162167"/>
            <a:ext cx="395017" cy="312307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0" name="Flowchart: Off-page Connector 419">
            <a:extLst>
              <a:ext uri="{FF2B5EF4-FFF2-40B4-BE49-F238E27FC236}">
                <a16:creationId xmlns:a16="http://schemas.microsoft.com/office/drawing/2014/main" id="{D443760D-8B09-4FAC-A1F9-97D2473414DB}"/>
              </a:ext>
            </a:extLst>
          </p:cNvPr>
          <p:cNvSpPr/>
          <p:nvPr/>
        </p:nvSpPr>
        <p:spPr>
          <a:xfrm>
            <a:off x="6251432" y="1668477"/>
            <a:ext cx="279624" cy="454296"/>
          </a:xfrm>
          <a:prstGeom prst="flowChartOffpageConnecto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421" name="Flowchart: Off-page Connector 420">
            <a:extLst>
              <a:ext uri="{FF2B5EF4-FFF2-40B4-BE49-F238E27FC236}">
                <a16:creationId xmlns:a16="http://schemas.microsoft.com/office/drawing/2014/main" id="{C5925FBF-600F-4C98-8832-C0C0B31631A6}"/>
              </a:ext>
            </a:extLst>
          </p:cNvPr>
          <p:cNvSpPr/>
          <p:nvPr/>
        </p:nvSpPr>
        <p:spPr>
          <a:xfrm>
            <a:off x="7187688" y="2925908"/>
            <a:ext cx="279624" cy="454296"/>
          </a:xfrm>
          <a:prstGeom prst="flowChartOffpageConnector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422" name="Flowchart: Off-page Connector 421">
            <a:extLst>
              <a:ext uri="{FF2B5EF4-FFF2-40B4-BE49-F238E27FC236}">
                <a16:creationId xmlns:a16="http://schemas.microsoft.com/office/drawing/2014/main" id="{EA5B4628-0797-42A6-8517-41CF44278A9B}"/>
              </a:ext>
            </a:extLst>
          </p:cNvPr>
          <p:cNvSpPr/>
          <p:nvPr/>
        </p:nvSpPr>
        <p:spPr>
          <a:xfrm>
            <a:off x="8569107" y="1529332"/>
            <a:ext cx="279624" cy="454296"/>
          </a:xfrm>
          <a:prstGeom prst="flowChartOffpageConnector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423" name="Flowchart: Off-page Connector 422">
            <a:extLst>
              <a:ext uri="{FF2B5EF4-FFF2-40B4-BE49-F238E27FC236}">
                <a16:creationId xmlns:a16="http://schemas.microsoft.com/office/drawing/2014/main" id="{2575ABB7-E7C5-49F8-B23F-BF01D4134EFE}"/>
              </a:ext>
            </a:extLst>
          </p:cNvPr>
          <p:cNvSpPr/>
          <p:nvPr/>
        </p:nvSpPr>
        <p:spPr>
          <a:xfrm>
            <a:off x="10452311" y="3075156"/>
            <a:ext cx="279624" cy="454296"/>
          </a:xfrm>
          <a:prstGeom prst="flowChartOffpageConnector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575B81C-D038-44B9-BBEB-95E2AE16BB83}"/>
              </a:ext>
            </a:extLst>
          </p:cNvPr>
          <p:cNvSpPr/>
          <p:nvPr/>
        </p:nvSpPr>
        <p:spPr>
          <a:xfrm>
            <a:off x="905610" y="2911440"/>
            <a:ext cx="10342994" cy="46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  <a:ea typeface="+mj-ea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8F62A4-1108-4D34-B985-53317BA55F82}"/>
              </a:ext>
            </a:extLst>
          </p:cNvPr>
          <p:cNvSpPr/>
          <p:nvPr/>
        </p:nvSpPr>
        <p:spPr>
          <a:xfrm>
            <a:off x="905610" y="3486571"/>
            <a:ext cx="10342994" cy="46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  <a:ea typeface="+mj-ea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4FC890C-95EF-42CD-8E70-1F05B7DE93CA}"/>
              </a:ext>
            </a:extLst>
          </p:cNvPr>
          <p:cNvSpPr/>
          <p:nvPr/>
        </p:nvSpPr>
        <p:spPr>
          <a:xfrm>
            <a:off x="905610" y="4061702"/>
            <a:ext cx="10342994" cy="46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  <a:ea typeface="+mj-ea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1CB53D0-E93F-4687-935E-5829CA887D70}"/>
              </a:ext>
            </a:extLst>
          </p:cNvPr>
          <p:cNvSpPr/>
          <p:nvPr/>
        </p:nvSpPr>
        <p:spPr>
          <a:xfrm>
            <a:off x="905610" y="4636833"/>
            <a:ext cx="10342994" cy="46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  <a:ea typeface="+mj-ea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24C61FE-CA43-421D-BAA8-E0D5199DD501}"/>
              </a:ext>
            </a:extLst>
          </p:cNvPr>
          <p:cNvSpPr/>
          <p:nvPr/>
        </p:nvSpPr>
        <p:spPr>
          <a:xfrm>
            <a:off x="905610" y="5211964"/>
            <a:ext cx="10342994" cy="46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  <a:ea typeface="+mj-ea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8624AB0-B536-4405-9CE8-28A7BBF42A60}"/>
              </a:ext>
            </a:extLst>
          </p:cNvPr>
          <p:cNvSpPr/>
          <p:nvPr/>
        </p:nvSpPr>
        <p:spPr>
          <a:xfrm>
            <a:off x="905610" y="5795888"/>
            <a:ext cx="10342994" cy="46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  <a:ea typeface="+mj-ea"/>
            </a:endParaRPr>
          </a:p>
        </p:txBody>
      </p:sp>
      <p:graphicFrame>
        <p:nvGraphicFramePr>
          <p:cNvPr id="9" name="Chart 9">
            <a:extLst>
              <a:ext uri="{FF2B5EF4-FFF2-40B4-BE49-F238E27FC236}">
                <a16:creationId xmlns:a16="http://schemas.microsoft.com/office/drawing/2014/main" id="{98780193-6FDC-4110-BAEE-DEED526D97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81084381"/>
              </p:ext>
            </p:extLst>
          </p:nvPr>
        </p:nvGraphicFramePr>
        <p:xfrm>
          <a:off x="3521454" y="2716620"/>
          <a:ext cx="3744342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7F0448DA-21D1-4889-B49B-006398BB31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43082311"/>
              </p:ext>
            </p:extLst>
          </p:nvPr>
        </p:nvGraphicFramePr>
        <p:xfrm>
          <a:off x="7449404" y="2722750"/>
          <a:ext cx="3744342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D45C3685-8142-413D-BF83-080BE1E4F356}"/>
              </a:ext>
            </a:extLst>
          </p:cNvPr>
          <p:cNvSpPr txBox="1"/>
          <p:nvPr/>
        </p:nvSpPr>
        <p:spPr>
          <a:xfrm>
            <a:off x="1176578" y="4722222"/>
            <a:ext cx="1980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Arial" pitchFamily="34" charset="0"/>
              </a:rPr>
              <a:t>Text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ea typeface="+mj-ea"/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74BEEF1-2FAC-4ED3-9044-41391F2F26C8}"/>
              </a:ext>
            </a:extLst>
          </p:cNvPr>
          <p:cNvSpPr txBox="1"/>
          <p:nvPr/>
        </p:nvSpPr>
        <p:spPr>
          <a:xfrm>
            <a:off x="1176578" y="5299112"/>
            <a:ext cx="1980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Arial" pitchFamily="34" charset="0"/>
              </a:rPr>
              <a:t>Content Here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ea typeface="+mj-ea"/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A6CFAAA-77BC-4974-809E-4E080C600917}"/>
              </a:ext>
            </a:extLst>
          </p:cNvPr>
          <p:cNvSpPr txBox="1"/>
          <p:nvPr/>
        </p:nvSpPr>
        <p:spPr>
          <a:xfrm>
            <a:off x="1176578" y="5876000"/>
            <a:ext cx="1980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ea typeface="+mj-ea"/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EBD5E56-42C8-4528-B320-9D890996B158}"/>
              </a:ext>
            </a:extLst>
          </p:cNvPr>
          <p:cNvSpPr txBox="1"/>
          <p:nvPr/>
        </p:nvSpPr>
        <p:spPr>
          <a:xfrm>
            <a:off x="1176577" y="4145333"/>
            <a:ext cx="1980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Arial" pitchFamily="34" charset="0"/>
              </a:rPr>
              <a:t>Your Content  Here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ea typeface="+mj-ea"/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43387B0-6620-403E-9434-21C29E727D40}"/>
              </a:ext>
            </a:extLst>
          </p:cNvPr>
          <p:cNvSpPr txBox="1"/>
          <p:nvPr/>
        </p:nvSpPr>
        <p:spPr>
          <a:xfrm>
            <a:off x="1176577" y="3568443"/>
            <a:ext cx="1980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ea typeface="+mj-ea"/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CC76115-F801-4F3B-B90A-612978946879}"/>
              </a:ext>
            </a:extLst>
          </p:cNvPr>
          <p:cNvSpPr txBox="1"/>
          <p:nvPr/>
        </p:nvSpPr>
        <p:spPr>
          <a:xfrm>
            <a:off x="1176578" y="2991552"/>
            <a:ext cx="1980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Arial" pitchFamily="34" charset="0"/>
              </a:rPr>
              <a:t>Text Here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ea typeface="+mj-ea"/>
              <a:cs typeface="Arial" pitchFamily="34" charset="0"/>
            </a:endParaRPr>
          </a:p>
        </p:txBody>
      </p:sp>
      <p:sp>
        <p:nvSpPr>
          <p:cNvPr id="17" name="TextBox 14">
            <a:extLst>
              <a:ext uri="{FF2B5EF4-FFF2-40B4-BE49-F238E27FC236}">
                <a16:creationId xmlns:a16="http://schemas.microsoft.com/office/drawing/2014/main" id="{BC525FAE-6223-438D-BF93-DE6E36E5CE86}"/>
              </a:ext>
            </a:extLst>
          </p:cNvPr>
          <p:cNvSpPr txBox="1"/>
          <p:nvPr/>
        </p:nvSpPr>
        <p:spPr>
          <a:xfrm>
            <a:off x="6256097" y="3006942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Arial" pitchFamily="34" charset="0"/>
              </a:rPr>
              <a:t>75%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ea typeface="+mj-ea"/>
              <a:cs typeface="Arial" pitchFamily="34" charset="0"/>
            </a:endParaRPr>
          </a:p>
        </p:txBody>
      </p:sp>
      <p:sp>
        <p:nvSpPr>
          <p:cNvPr id="18" name="TextBox 14">
            <a:extLst>
              <a:ext uri="{FF2B5EF4-FFF2-40B4-BE49-F238E27FC236}">
                <a16:creationId xmlns:a16="http://schemas.microsoft.com/office/drawing/2014/main" id="{9889031D-A0D9-4647-8D0D-A5F99E8B0792}"/>
              </a:ext>
            </a:extLst>
          </p:cNvPr>
          <p:cNvSpPr txBox="1"/>
          <p:nvPr/>
        </p:nvSpPr>
        <p:spPr>
          <a:xfrm>
            <a:off x="4876881" y="3583832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Arial" pitchFamily="34" charset="0"/>
              </a:rPr>
              <a:t>35%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ea typeface="+mj-ea"/>
              <a:cs typeface="Arial" pitchFamily="34" charset="0"/>
            </a:endParaRPr>
          </a:p>
        </p:txBody>
      </p:sp>
      <p:sp>
        <p:nvSpPr>
          <p:cNvPr id="19" name="TextBox 14">
            <a:extLst>
              <a:ext uri="{FF2B5EF4-FFF2-40B4-BE49-F238E27FC236}">
                <a16:creationId xmlns:a16="http://schemas.microsoft.com/office/drawing/2014/main" id="{90BF98F6-E82D-49F0-8AD1-709DE54CC2A9}"/>
              </a:ext>
            </a:extLst>
          </p:cNvPr>
          <p:cNvSpPr txBox="1"/>
          <p:nvPr/>
        </p:nvSpPr>
        <p:spPr>
          <a:xfrm>
            <a:off x="5380598" y="4160722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Arial" pitchFamily="34" charset="0"/>
              </a:rPr>
              <a:t>50%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ea typeface="+mj-ea"/>
              <a:cs typeface="Arial" pitchFamily="34" charset="0"/>
            </a:endParaRPr>
          </a:p>
        </p:txBody>
      </p:sp>
      <p:sp>
        <p:nvSpPr>
          <p:cNvPr id="20" name="TextBox 14">
            <a:extLst>
              <a:ext uri="{FF2B5EF4-FFF2-40B4-BE49-F238E27FC236}">
                <a16:creationId xmlns:a16="http://schemas.microsoft.com/office/drawing/2014/main" id="{F7032279-7793-4FDD-A0CE-5C9908435A29}"/>
              </a:ext>
            </a:extLst>
          </p:cNvPr>
          <p:cNvSpPr txBox="1"/>
          <p:nvPr/>
        </p:nvSpPr>
        <p:spPr>
          <a:xfrm>
            <a:off x="5913484" y="4737612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Arial" pitchFamily="34" charset="0"/>
              </a:rPr>
              <a:t>65%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ea typeface="+mj-ea"/>
              <a:cs typeface="Arial" pitchFamily="34" charset="0"/>
            </a:endParaRPr>
          </a:p>
        </p:txBody>
      </p:sp>
      <p:sp>
        <p:nvSpPr>
          <p:cNvPr id="21" name="TextBox 14">
            <a:extLst>
              <a:ext uri="{FF2B5EF4-FFF2-40B4-BE49-F238E27FC236}">
                <a16:creationId xmlns:a16="http://schemas.microsoft.com/office/drawing/2014/main" id="{DDC1AAF8-7816-4E7C-99EC-FFAE0A2C1FA1}"/>
              </a:ext>
            </a:extLst>
          </p:cNvPr>
          <p:cNvSpPr txBox="1"/>
          <p:nvPr/>
        </p:nvSpPr>
        <p:spPr>
          <a:xfrm>
            <a:off x="5377598" y="5314502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Arial" pitchFamily="34" charset="0"/>
              </a:rPr>
              <a:t>50%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ea typeface="+mj-ea"/>
              <a:cs typeface="Arial" pitchFamily="34" charset="0"/>
            </a:endParaRPr>
          </a:p>
        </p:txBody>
      </p:sp>
      <p:sp>
        <p:nvSpPr>
          <p:cNvPr id="22" name="TextBox 14">
            <a:extLst>
              <a:ext uri="{FF2B5EF4-FFF2-40B4-BE49-F238E27FC236}">
                <a16:creationId xmlns:a16="http://schemas.microsoft.com/office/drawing/2014/main" id="{7E1775EE-8AE0-4632-853C-04503A45CB38}"/>
              </a:ext>
            </a:extLst>
          </p:cNvPr>
          <p:cNvSpPr txBox="1"/>
          <p:nvPr/>
        </p:nvSpPr>
        <p:spPr>
          <a:xfrm>
            <a:off x="5224790" y="5891390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Arial" pitchFamily="34" charset="0"/>
              </a:rPr>
              <a:t>45%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ea typeface="+mj-ea"/>
              <a:cs typeface="Arial" pitchFamily="34" charset="0"/>
            </a:endParaRPr>
          </a:p>
        </p:txBody>
      </p:sp>
      <p:sp>
        <p:nvSpPr>
          <p:cNvPr id="23" name="TextBox 14">
            <a:extLst>
              <a:ext uri="{FF2B5EF4-FFF2-40B4-BE49-F238E27FC236}">
                <a16:creationId xmlns:a16="http://schemas.microsoft.com/office/drawing/2014/main" id="{5D7639F7-46BC-402F-90A3-B71ED9F45F50}"/>
              </a:ext>
            </a:extLst>
          </p:cNvPr>
          <p:cNvSpPr txBox="1"/>
          <p:nvPr/>
        </p:nvSpPr>
        <p:spPr>
          <a:xfrm>
            <a:off x="9847590" y="5891390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Arial" pitchFamily="34" charset="0"/>
              </a:rPr>
              <a:t>65%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ea typeface="+mj-ea"/>
              <a:cs typeface="Arial" pitchFamily="34" charset="0"/>
            </a:endParaRPr>
          </a:p>
        </p:txBody>
      </p:sp>
      <p:sp>
        <p:nvSpPr>
          <p:cNvPr id="24" name="TextBox 14">
            <a:extLst>
              <a:ext uri="{FF2B5EF4-FFF2-40B4-BE49-F238E27FC236}">
                <a16:creationId xmlns:a16="http://schemas.microsoft.com/office/drawing/2014/main" id="{7D988E36-259A-4FEB-8BA9-7D0E6363D7D7}"/>
              </a:ext>
            </a:extLst>
          </p:cNvPr>
          <p:cNvSpPr txBox="1"/>
          <p:nvPr/>
        </p:nvSpPr>
        <p:spPr>
          <a:xfrm>
            <a:off x="9499677" y="5314502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Arial" pitchFamily="34" charset="0"/>
              </a:rPr>
              <a:t>55%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ea typeface="+mj-ea"/>
              <a:cs typeface="Arial" pitchFamily="34" charset="0"/>
            </a:endParaRPr>
          </a:p>
        </p:txBody>
      </p:sp>
      <p:sp>
        <p:nvSpPr>
          <p:cNvPr id="25" name="TextBox 14">
            <a:extLst>
              <a:ext uri="{FF2B5EF4-FFF2-40B4-BE49-F238E27FC236}">
                <a16:creationId xmlns:a16="http://schemas.microsoft.com/office/drawing/2014/main" id="{D8D867AB-281C-4B27-A66D-FE1C8683F49B}"/>
              </a:ext>
            </a:extLst>
          </p:cNvPr>
          <p:cNvSpPr txBox="1"/>
          <p:nvPr/>
        </p:nvSpPr>
        <p:spPr>
          <a:xfrm>
            <a:off x="8983169" y="4737612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Arial" pitchFamily="34" charset="0"/>
              </a:rPr>
              <a:t>40%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ea typeface="+mj-ea"/>
              <a:cs typeface="Arial" pitchFamily="34" charset="0"/>
            </a:endParaRPr>
          </a:p>
        </p:txBody>
      </p:sp>
      <p:sp>
        <p:nvSpPr>
          <p:cNvPr id="26" name="TextBox 14">
            <a:extLst>
              <a:ext uri="{FF2B5EF4-FFF2-40B4-BE49-F238E27FC236}">
                <a16:creationId xmlns:a16="http://schemas.microsoft.com/office/drawing/2014/main" id="{80D3546B-44D4-4C23-A91D-0AACE1F209AC}"/>
              </a:ext>
            </a:extLst>
          </p:cNvPr>
          <p:cNvSpPr txBox="1"/>
          <p:nvPr/>
        </p:nvSpPr>
        <p:spPr>
          <a:xfrm>
            <a:off x="10365227" y="4160722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Arial" pitchFamily="34" charset="0"/>
              </a:rPr>
              <a:t>80%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ea typeface="+mj-ea"/>
              <a:cs typeface="Arial" pitchFamily="34" charset="0"/>
            </a:endParaRPr>
          </a:p>
        </p:txBody>
      </p:sp>
      <p:sp>
        <p:nvSpPr>
          <p:cNvPr id="27" name="TextBox 14">
            <a:extLst>
              <a:ext uri="{FF2B5EF4-FFF2-40B4-BE49-F238E27FC236}">
                <a16:creationId xmlns:a16="http://schemas.microsoft.com/office/drawing/2014/main" id="{6A48C1BC-C511-486A-BC3C-2BD89EDC9C42}"/>
              </a:ext>
            </a:extLst>
          </p:cNvPr>
          <p:cNvSpPr txBox="1"/>
          <p:nvPr/>
        </p:nvSpPr>
        <p:spPr>
          <a:xfrm>
            <a:off x="8986000" y="3583832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Arial" pitchFamily="34" charset="0"/>
              </a:rPr>
              <a:t>40%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ea typeface="+mj-ea"/>
              <a:cs typeface="Arial" pitchFamily="34" charset="0"/>
            </a:endParaRPr>
          </a:p>
        </p:txBody>
      </p:sp>
      <p:sp>
        <p:nvSpPr>
          <p:cNvPr id="28" name="TextBox 12">
            <a:extLst>
              <a:ext uri="{FF2B5EF4-FFF2-40B4-BE49-F238E27FC236}">
                <a16:creationId xmlns:a16="http://schemas.microsoft.com/office/drawing/2014/main" id="{FB184C99-BADA-4BF4-9743-265C353508B4}"/>
              </a:ext>
            </a:extLst>
          </p:cNvPr>
          <p:cNvSpPr txBox="1"/>
          <p:nvPr/>
        </p:nvSpPr>
        <p:spPr>
          <a:xfrm>
            <a:off x="8269265" y="3006942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Arial" pitchFamily="34" charset="0"/>
              </a:rPr>
              <a:t>20%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ea typeface="+mj-ea"/>
              <a:cs typeface="Arial" pitchFamily="34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27BA3AE-68CF-4163-BE86-09B44CB71DE3}"/>
              </a:ext>
            </a:extLst>
          </p:cNvPr>
          <p:cNvGrpSpPr/>
          <p:nvPr/>
        </p:nvGrpSpPr>
        <p:grpSpPr>
          <a:xfrm>
            <a:off x="3593657" y="1969814"/>
            <a:ext cx="3681811" cy="923331"/>
            <a:chOff x="2438934" y="1713581"/>
            <a:chExt cx="2831424" cy="923331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63CBDA8-AB68-455E-8993-6A5EE2060221}"/>
                </a:ext>
              </a:extLst>
            </p:cNvPr>
            <p:cNvSpPr txBox="1"/>
            <p:nvPr/>
          </p:nvSpPr>
          <p:spPr>
            <a:xfrm>
              <a:off x="2438934" y="1990581"/>
              <a:ext cx="28314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37F5492-2ED9-4898-8D25-64EB1CCE1F10}"/>
                </a:ext>
              </a:extLst>
            </p:cNvPr>
            <p:cNvSpPr txBox="1"/>
            <p:nvPr/>
          </p:nvSpPr>
          <p:spPr>
            <a:xfrm>
              <a:off x="2438934" y="1713581"/>
              <a:ext cx="281857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D456C0C-519B-4E89-8A79-92CE333D26AE}"/>
              </a:ext>
            </a:extLst>
          </p:cNvPr>
          <p:cNvGrpSpPr/>
          <p:nvPr/>
        </p:nvGrpSpPr>
        <p:grpSpPr>
          <a:xfrm>
            <a:off x="7511935" y="1937548"/>
            <a:ext cx="3681811" cy="923331"/>
            <a:chOff x="2438934" y="1713581"/>
            <a:chExt cx="2831424" cy="923331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B39F14C-4F5C-442D-A740-8C90B973FB6B}"/>
                </a:ext>
              </a:extLst>
            </p:cNvPr>
            <p:cNvSpPr txBox="1"/>
            <p:nvPr/>
          </p:nvSpPr>
          <p:spPr>
            <a:xfrm>
              <a:off x="2438934" y="1990581"/>
              <a:ext cx="28314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09DF792-05AE-405C-9731-81A04CAFF6D3}"/>
                </a:ext>
              </a:extLst>
            </p:cNvPr>
            <p:cNvSpPr txBox="1"/>
            <p:nvPr/>
          </p:nvSpPr>
          <p:spPr>
            <a:xfrm>
              <a:off x="2438934" y="1713581"/>
              <a:ext cx="281857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4374ADD5-41CF-470F-84BF-E7C0FAA5686C}"/>
              </a:ext>
            </a:extLst>
          </p:cNvPr>
          <p:cNvGrpSpPr/>
          <p:nvPr/>
        </p:nvGrpSpPr>
        <p:grpSpPr>
          <a:xfrm>
            <a:off x="1121720" y="1706116"/>
            <a:ext cx="1894794" cy="1564686"/>
            <a:chOff x="11613480" y="1739639"/>
            <a:chExt cx="3450295" cy="2849189"/>
          </a:xfrm>
        </p:grpSpPr>
        <p:grpSp>
          <p:nvGrpSpPr>
            <p:cNvPr id="35" name="Graphic 201">
              <a:extLst>
                <a:ext uri="{FF2B5EF4-FFF2-40B4-BE49-F238E27FC236}">
                  <a16:creationId xmlns:a16="http://schemas.microsoft.com/office/drawing/2014/main" id="{13E3B2AF-648D-48CE-BC53-ECF419920813}"/>
                </a:ext>
              </a:extLst>
            </p:cNvPr>
            <p:cNvGrpSpPr/>
            <p:nvPr/>
          </p:nvGrpSpPr>
          <p:grpSpPr>
            <a:xfrm>
              <a:off x="11613480" y="1739639"/>
              <a:ext cx="3450295" cy="2849189"/>
              <a:chOff x="3978614" y="61405"/>
              <a:chExt cx="3450295" cy="2849189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7270AC78-4252-4D7C-937F-F3039234B2FE}"/>
                  </a:ext>
                </a:extLst>
              </p:cNvPr>
              <p:cNvSpPr/>
              <p:nvPr/>
            </p:nvSpPr>
            <p:spPr>
              <a:xfrm>
                <a:off x="4135764" y="1381681"/>
                <a:ext cx="167932" cy="1020263"/>
              </a:xfrm>
              <a:custGeom>
                <a:avLst/>
                <a:gdLst>
                  <a:gd name="connsiteX0" fmla="*/ 0 w 167932"/>
                  <a:gd name="connsiteY0" fmla="*/ 96770 h 1020263"/>
                  <a:gd name="connsiteX1" fmla="*/ 1078 w 167932"/>
                  <a:gd name="connsiteY1" fmla="*/ 539109 h 1020263"/>
                  <a:gd name="connsiteX2" fmla="*/ 56337 w 167932"/>
                  <a:gd name="connsiteY2" fmla="*/ 514040 h 1020263"/>
                  <a:gd name="connsiteX3" fmla="*/ 59572 w 167932"/>
                  <a:gd name="connsiteY3" fmla="*/ 1020263 h 1020263"/>
                  <a:gd name="connsiteX4" fmla="*/ 111056 w 167932"/>
                  <a:gd name="connsiteY4" fmla="*/ 990343 h 1020263"/>
                  <a:gd name="connsiteX5" fmla="*/ 112404 w 167932"/>
                  <a:gd name="connsiteY5" fmla="*/ 485198 h 1020263"/>
                  <a:gd name="connsiteX6" fmla="*/ 164967 w 167932"/>
                  <a:gd name="connsiteY6" fmla="*/ 449617 h 1020263"/>
                  <a:gd name="connsiteX7" fmla="*/ 167932 w 167932"/>
                  <a:gd name="connsiteY7" fmla="*/ 0 h 1020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7932" h="1020263">
                    <a:moveTo>
                      <a:pt x="0" y="96770"/>
                    </a:moveTo>
                    <a:lnTo>
                      <a:pt x="1078" y="539109"/>
                    </a:lnTo>
                    <a:lnTo>
                      <a:pt x="56337" y="514040"/>
                    </a:lnTo>
                    <a:lnTo>
                      <a:pt x="59572" y="1020263"/>
                    </a:lnTo>
                    <a:lnTo>
                      <a:pt x="111056" y="990343"/>
                    </a:lnTo>
                    <a:lnTo>
                      <a:pt x="112404" y="485198"/>
                    </a:lnTo>
                    <a:lnTo>
                      <a:pt x="164967" y="449617"/>
                    </a:lnTo>
                    <a:lnTo>
                      <a:pt x="167932" y="0"/>
                    </a:lnTo>
                    <a:close/>
                  </a:path>
                </a:pathLst>
              </a:custGeom>
              <a:grpFill/>
              <a:ln w="26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615323CB-086A-473B-9475-A735C342E359}"/>
                  </a:ext>
                </a:extLst>
              </p:cNvPr>
              <p:cNvSpPr/>
              <p:nvPr/>
            </p:nvSpPr>
            <p:spPr>
              <a:xfrm>
                <a:off x="4414213" y="1220758"/>
                <a:ext cx="167662" cy="1020262"/>
              </a:xfrm>
              <a:custGeom>
                <a:avLst/>
                <a:gdLst>
                  <a:gd name="connsiteX0" fmla="*/ 0 w 167662"/>
                  <a:gd name="connsiteY0" fmla="*/ 96770 h 1020262"/>
                  <a:gd name="connsiteX1" fmla="*/ 809 w 167662"/>
                  <a:gd name="connsiteY1" fmla="*/ 539109 h 1020262"/>
                  <a:gd name="connsiteX2" fmla="*/ 56337 w 167662"/>
                  <a:gd name="connsiteY2" fmla="*/ 514040 h 1020262"/>
                  <a:gd name="connsiteX3" fmla="*/ 59571 w 167662"/>
                  <a:gd name="connsiteY3" fmla="*/ 1020263 h 1020262"/>
                  <a:gd name="connsiteX4" fmla="*/ 111056 w 167662"/>
                  <a:gd name="connsiteY4" fmla="*/ 990343 h 1020262"/>
                  <a:gd name="connsiteX5" fmla="*/ 112404 w 167662"/>
                  <a:gd name="connsiteY5" fmla="*/ 485467 h 1020262"/>
                  <a:gd name="connsiteX6" fmla="*/ 164967 w 167662"/>
                  <a:gd name="connsiteY6" fmla="*/ 449886 h 1020262"/>
                  <a:gd name="connsiteX7" fmla="*/ 167663 w 167662"/>
                  <a:gd name="connsiteY7" fmla="*/ 0 h 1020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7662" h="1020262">
                    <a:moveTo>
                      <a:pt x="0" y="96770"/>
                    </a:moveTo>
                    <a:lnTo>
                      <a:pt x="809" y="539109"/>
                    </a:lnTo>
                    <a:lnTo>
                      <a:pt x="56337" y="514040"/>
                    </a:lnTo>
                    <a:lnTo>
                      <a:pt x="59571" y="1020263"/>
                    </a:lnTo>
                    <a:lnTo>
                      <a:pt x="111056" y="990343"/>
                    </a:lnTo>
                    <a:lnTo>
                      <a:pt x="112404" y="485467"/>
                    </a:lnTo>
                    <a:lnTo>
                      <a:pt x="164967" y="449886"/>
                    </a:lnTo>
                    <a:lnTo>
                      <a:pt x="167663" y="0"/>
                    </a:lnTo>
                    <a:close/>
                  </a:path>
                </a:pathLst>
              </a:custGeom>
              <a:grpFill/>
              <a:ln w="26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07E7DF8B-DD41-4F8E-95B1-A5C61E8A0839}"/>
                  </a:ext>
                </a:extLst>
              </p:cNvPr>
              <p:cNvSpPr/>
              <p:nvPr/>
            </p:nvSpPr>
            <p:spPr>
              <a:xfrm>
                <a:off x="3978614" y="61405"/>
                <a:ext cx="3450295" cy="1992545"/>
              </a:xfrm>
              <a:custGeom>
                <a:avLst/>
                <a:gdLst>
                  <a:gd name="connsiteX0" fmla="*/ 2617372 w 3450295"/>
                  <a:gd name="connsiteY0" fmla="*/ 0 h 1992545"/>
                  <a:gd name="connsiteX1" fmla="*/ 0 w 3450295"/>
                  <a:gd name="connsiteY1" fmla="*/ 1509504 h 1992545"/>
                  <a:gd name="connsiteX2" fmla="*/ 832923 w 3450295"/>
                  <a:gd name="connsiteY2" fmla="*/ 1992546 h 1992545"/>
                  <a:gd name="connsiteX3" fmla="*/ 3450295 w 3450295"/>
                  <a:gd name="connsiteY3" fmla="*/ 482502 h 1992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50295" h="1992545">
                    <a:moveTo>
                      <a:pt x="2617372" y="0"/>
                    </a:moveTo>
                    <a:lnTo>
                      <a:pt x="0" y="1509504"/>
                    </a:lnTo>
                    <a:lnTo>
                      <a:pt x="832923" y="1992546"/>
                    </a:lnTo>
                    <a:lnTo>
                      <a:pt x="3450295" y="482502"/>
                    </a:lnTo>
                    <a:close/>
                  </a:path>
                </a:pathLst>
              </a:custGeom>
              <a:solidFill>
                <a:schemeClr val="accent4"/>
              </a:solidFill>
              <a:ln w="26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4DDBC8EE-34A3-4CA2-9A14-AF93CAFE4A75}"/>
                  </a:ext>
                </a:extLst>
              </p:cNvPr>
              <p:cNvSpPr/>
              <p:nvPr/>
            </p:nvSpPr>
            <p:spPr>
              <a:xfrm>
                <a:off x="3978614" y="1570909"/>
                <a:ext cx="832922" cy="799498"/>
              </a:xfrm>
              <a:custGeom>
                <a:avLst/>
                <a:gdLst>
                  <a:gd name="connsiteX0" fmla="*/ 0 w 832922"/>
                  <a:gd name="connsiteY0" fmla="*/ 0 h 799498"/>
                  <a:gd name="connsiteX1" fmla="*/ 0 w 832922"/>
                  <a:gd name="connsiteY1" fmla="*/ 320770 h 799498"/>
                  <a:gd name="connsiteX2" fmla="*/ 832923 w 832922"/>
                  <a:gd name="connsiteY2" fmla="*/ 799498 h 799498"/>
                  <a:gd name="connsiteX3" fmla="*/ 832923 w 832922"/>
                  <a:gd name="connsiteY3" fmla="*/ 483041 h 7994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32922" h="799498">
                    <a:moveTo>
                      <a:pt x="0" y="0"/>
                    </a:moveTo>
                    <a:lnTo>
                      <a:pt x="0" y="320770"/>
                    </a:lnTo>
                    <a:lnTo>
                      <a:pt x="832923" y="799498"/>
                    </a:lnTo>
                    <a:lnTo>
                      <a:pt x="832923" y="483041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26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EAAEA30A-EA65-40EC-8A31-B34AAD3194CE}"/>
                  </a:ext>
                </a:extLst>
              </p:cNvPr>
              <p:cNvSpPr/>
              <p:nvPr/>
            </p:nvSpPr>
            <p:spPr>
              <a:xfrm>
                <a:off x="4811536" y="543907"/>
                <a:ext cx="2617372" cy="1826499"/>
              </a:xfrm>
              <a:custGeom>
                <a:avLst/>
                <a:gdLst>
                  <a:gd name="connsiteX0" fmla="*/ 2617372 w 2617372"/>
                  <a:gd name="connsiteY0" fmla="*/ 0 h 1826499"/>
                  <a:gd name="connsiteX1" fmla="*/ 2617372 w 2617372"/>
                  <a:gd name="connsiteY1" fmla="*/ 320770 h 1826499"/>
                  <a:gd name="connsiteX2" fmla="*/ 0 w 2617372"/>
                  <a:gd name="connsiteY2" fmla="*/ 1826500 h 1826499"/>
                  <a:gd name="connsiteX3" fmla="*/ 0 w 2617372"/>
                  <a:gd name="connsiteY3" fmla="*/ 1510043 h 1826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17372" h="1826499">
                    <a:moveTo>
                      <a:pt x="2617372" y="0"/>
                    </a:moveTo>
                    <a:lnTo>
                      <a:pt x="2617372" y="320770"/>
                    </a:lnTo>
                    <a:lnTo>
                      <a:pt x="0" y="1826500"/>
                    </a:lnTo>
                    <a:lnTo>
                      <a:pt x="0" y="1510043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26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13C70FB5-E0B1-4EC0-9A71-2F20F47B85AE}"/>
                  </a:ext>
                </a:extLst>
              </p:cNvPr>
              <p:cNvSpPr/>
              <p:nvPr/>
            </p:nvSpPr>
            <p:spPr>
              <a:xfrm>
                <a:off x="4922862" y="1889522"/>
                <a:ext cx="167662" cy="1020262"/>
              </a:xfrm>
              <a:custGeom>
                <a:avLst/>
                <a:gdLst>
                  <a:gd name="connsiteX0" fmla="*/ 0 w 167662"/>
                  <a:gd name="connsiteY0" fmla="*/ 96770 h 1020262"/>
                  <a:gd name="connsiteX1" fmla="*/ 809 w 167662"/>
                  <a:gd name="connsiteY1" fmla="*/ 539109 h 1020262"/>
                  <a:gd name="connsiteX2" fmla="*/ 56067 w 167662"/>
                  <a:gd name="connsiteY2" fmla="*/ 514040 h 1020262"/>
                  <a:gd name="connsiteX3" fmla="*/ 59572 w 167662"/>
                  <a:gd name="connsiteY3" fmla="*/ 1020263 h 1020262"/>
                  <a:gd name="connsiteX4" fmla="*/ 110787 w 167662"/>
                  <a:gd name="connsiteY4" fmla="*/ 990612 h 1020262"/>
                  <a:gd name="connsiteX5" fmla="*/ 112404 w 167662"/>
                  <a:gd name="connsiteY5" fmla="*/ 485467 h 1020262"/>
                  <a:gd name="connsiteX6" fmla="*/ 164967 w 167662"/>
                  <a:gd name="connsiteY6" fmla="*/ 449886 h 1020262"/>
                  <a:gd name="connsiteX7" fmla="*/ 167663 w 167662"/>
                  <a:gd name="connsiteY7" fmla="*/ 0 h 1020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7662" h="1020262">
                    <a:moveTo>
                      <a:pt x="0" y="96770"/>
                    </a:moveTo>
                    <a:lnTo>
                      <a:pt x="809" y="539109"/>
                    </a:lnTo>
                    <a:lnTo>
                      <a:pt x="56067" y="514040"/>
                    </a:lnTo>
                    <a:lnTo>
                      <a:pt x="59572" y="1020263"/>
                    </a:lnTo>
                    <a:lnTo>
                      <a:pt x="110787" y="990612"/>
                    </a:lnTo>
                    <a:lnTo>
                      <a:pt x="112404" y="485467"/>
                    </a:lnTo>
                    <a:lnTo>
                      <a:pt x="164967" y="449886"/>
                    </a:lnTo>
                    <a:lnTo>
                      <a:pt x="167663" y="0"/>
                    </a:lnTo>
                    <a:close/>
                  </a:path>
                </a:pathLst>
              </a:custGeom>
              <a:grpFill/>
              <a:ln w="26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5146CAA2-598A-4216-B263-D5E80C3E2753}"/>
                  </a:ext>
                </a:extLst>
              </p:cNvPr>
              <p:cNvSpPr/>
              <p:nvPr/>
            </p:nvSpPr>
            <p:spPr>
              <a:xfrm>
                <a:off x="5479492" y="1567944"/>
                <a:ext cx="167932" cy="1020263"/>
              </a:xfrm>
              <a:custGeom>
                <a:avLst/>
                <a:gdLst>
                  <a:gd name="connsiteX0" fmla="*/ 0 w 167932"/>
                  <a:gd name="connsiteY0" fmla="*/ 96770 h 1020263"/>
                  <a:gd name="connsiteX1" fmla="*/ 1078 w 167932"/>
                  <a:gd name="connsiteY1" fmla="*/ 539109 h 1020263"/>
                  <a:gd name="connsiteX2" fmla="*/ 56337 w 167932"/>
                  <a:gd name="connsiteY2" fmla="*/ 514040 h 1020263"/>
                  <a:gd name="connsiteX3" fmla="*/ 59572 w 167932"/>
                  <a:gd name="connsiteY3" fmla="*/ 1020263 h 1020263"/>
                  <a:gd name="connsiteX4" fmla="*/ 111056 w 167932"/>
                  <a:gd name="connsiteY4" fmla="*/ 990342 h 1020263"/>
                  <a:gd name="connsiteX5" fmla="*/ 112404 w 167932"/>
                  <a:gd name="connsiteY5" fmla="*/ 485198 h 1020263"/>
                  <a:gd name="connsiteX6" fmla="*/ 164967 w 167932"/>
                  <a:gd name="connsiteY6" fmla="*/ 449617 h 1020263"/>
                  <a:gd name="connsiteX7" fmla="*/ 167932 w 167932"/>
                  <a:gd name="connsiteY7" fmla="*/ 0 h 1020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7932" h="1020263">
                    <a:moveTo>
                      <a:pt x="0" y="96770"/>
                    </a:moveTo>
                    <a:lnTo>
                      <a:pt x="1078" y="539109"/>
                    </a:lnTo>
                    <a:lnTo>
                      <a:pt x="56337" y="514040"/>
                    </a:lnTo>
                    <a:lnTo>
                      <a:pt x="59572" y="1020263"/>
                    </a:lnTo>
                    <a:lnTo>
                      <a:pt x="111056" y="990342"/>
                    </a:lnTo>
                    <a:lnTo>
                      <a:pt x="112404" y="485198"/>
                    </a:lnTo>
                    <a:lnTo>
                      <a:pt x="164967" y="449617"/>
                    </a:lnTo>
                    <a:lnTo>
                      <a:pt x="167932" y="0"/>
                    </a:lnTo>
                    <a:close/>
                  </a:path>
                </a:pathLst>
              </a:custGeom>
              <a:grpFill/>
              <a:ln w="26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4FC15842-ACD3-46A6-BE15-D3EFAB1666CB}"/>
                  </a:ext>
                </a:extLst>
              </p:cNvPr>
              <p:cNvSpPr/>
              <p:nvPr/>
            </p:nvSpPr>
            <p:spPr>
              <a:xfrm>
                <a:off x="5201042" y="1728867"/>
                <a:ext cx="167932" cy="1019993"/>
              </a:xfrm>
              <a:custGeom>
                <a:avLst/>
                <a:gdLst>
                  <a:gd name="connsiteX0" fmla="*/ 0 w 167932"/>
                  <a:gd name="connsiteY0" fmla="*/ 96770 h 1019993"/>
                  <a:gd name="connsiteX1" fmla="*/ 1078 w 167932"/>
                  <a:gd name="connsiteY1" fmla="*/ 538839 h 1019993"/>
                  <a:gd name="connsiteX2" fmla="*/ 56337 w 167932"/>
                  <a:gd name="connsiteY2" fmla="*/ 513771 h 1019993"/>
                  <a:gd name="connsiteX3" fmla="*/ 59841 w 167932"/>
                  <a:gd name="connsiteY3" fmla="*/ 1019994 h 1019993"/>
                  <a:gd name="connsiteX4" fmla="*/ 111056 w 167932"/>
                  <a:gd name="connsiteY4" fmla="*/ 990343 h 1019993"/>
                  <a:gd name="connsiteX5" fmla="*/ 112674 w 167932"/>
                  <a:gd name="connsiteY5" fmla="*/ 485198 h 1019993"/>
                  <a:gd name="connsiteX6" fmla="*/ 165237 w 167932"/>
                  <a:gd name="connsiteY6" fmla="*/ 449617 h 1019993"/>
                  <a:gd name="connsiteX7" fmla="*/ 167932 w 167932"/>
                  <a:gd name="connsiteY7" fmla="*/ 0 h 1019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7932" h="1019993">
                    <a:moveTo>
                      <a:pt x="0" y="96770"/>
                    </a:moveTo>
                    <a:lnTo>
                      <a:pt x="1078" y="538839"/>
                    </a:lnTo>
                    <a:lnTo>
                      <a:pt x="56337" y="513771"/>
                    </a:lnTo>
                    <a:lnTo>
                      <a:pt x="59841" y="1019994"/>
                    </a:lnTo>
                    <a:lnTo>
                      <a:pt x="111056" y="990343"/>
                    </a:lnTo>
                    <a:lnTo>
                      <a:pt x="112674" y="485198"/>
                    </a:lnTo>
                    <a:lnTo>
                      <a:pt x="165237" y="449617"/>
                    </a:lnTo>
                    <a:lnTo>
                      <a:pt x="167932" y="0"/>
                    </a:lnTo>
                    <a:close/>
                  </a:path>
                </a:pathLst>
              </a:custGeom>
              <a:grpFill/>
              <a:ln w="26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F0015A51-8A27-44BD-B283-98EEA531C1B5}"/>
                  </a:ext>
                </a:extLst>
              </p:cNvPr>
              <p:cNvSpPr/>
              <p:nvPr/>
            </p:nvSpPr>
            <p:spPr>
              <a:xfrm>
                <a:off x="5757941" y="1407020"/>
                <a:ext cx="167662" cy="1020263"/>
              </a:xfrm>
              <a:custGeom>
                <a:avLst/>
                <a:gdLst>
                  <a:gd name="connsiteX0" fmla="*/ 0 w 167662"/>
                  <a:gd name="connsiteY0" fmla="*/ 96770 h 1020263"/>
                  <a:gd name="connsiteX1" fmla="*/ 1078 w 167662"/>
                  <a:gd name="connsiteY1" fmla="*/ 539109 h 1020263"/>
                  <a:gd name="connsiteX2" fmla="*/ 56337 w 167662"/>
                  <a:gd name="connsiteY2" fmla="*/ 514040 h 1020263"/>
                  <a:gd name="connsiteX3" fmla="*/ 59572 w 167662"/>
                  <a:gd name="connsiteY3" fmla="*/ 1020263 h 1020263"/>
                  <a:gd name="connsiteX4" fmla="*/ 111056 w 167662"/>
                  <a:gd name="connsiteY4" fmla="*/ 990342 h 1020263"/>
                  <a:gd name="connsiteX5" fmla="*/ 112404 w 167662"/>
                  <a:gd name="connsiteY5" fmla="*/ 485467 h 1020263"/>
                  <a:gd name="connsiteX6" fmla="*/ 164967 w 167662"/>
                  <a:gd name="connsiteY6" fmla="*/ 449886 h 1020263"/>
                  <a:gd name="connsiteX7" fmla="*/ 167663 w 167662"/>
                  <a:gd name="connsiteY7" fmla="*/ 0 h 1020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7662" h="1020263">
                    <a:moveTo>
                      <a:pt x="0" y="96770"/>
                    </a:moveTo>
                    <a:lnTo>
                      <a:pt x="1078" y="539109"/>
                    </a:lnTo>
                    <a:lnTo>
                      <a:pt x="56337" y="514040"/>
                    </a:lnTo>
                    <a:lnTo>
                      <a:pt x="59572" y="1020263"/>
                    </a:lnTo>
                    <a:lnTo>
                      <a:pt x="111056" y="990342"/>
                    </a:lnTo>
                    <a:lnTo>
                      <a:pt x="112404" y="485467"/>
                    </a:lnTo>
                    <a:lnTo>
                      <a:pt x="164967" y="449886"/>
                    </a:lnTo>
                    <a:lnTo>
                      <a:pt x="167663" y="0"/>
                    </a:lnTo>
                    <a:close/>
                  </a:path>
                </a:pathLst>
              </a:custGeom>
              <a:grpFill/>
              <a:ln w="26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0D8D68B0-ABE9-43E9-8DEE-E568C6A0E2C3}"/>
                  </a:ext>
                </a:extLst>
              </p:cNvPr>
              <p:cNvSpPr/>
              <p:nvPr/>
            </p:nvSpPr>
            <p:spPr>
              <a:xfrm>
                <a:off x="6036391" y="1246365"/>
                <a:ext cx="167662" cy="1019993"/>
              </a:xfrm>
              <a:custGeom>
                <a:avLst/>
                <a:gdLst>
                  <a:gd name="connsiteX0" fmla="*/ 0 w 167662"/>
                  <a:gd name="connsiteY0" fmla="*/ 96500 h 1019993"/>
                  <a:gd name="connsiteX1" fmla="*/ 809 w 167662"/>
                  <a:gd name="connsiteY1" fmla="*/ 538839 h 1019993"/>
                  <a:gd name="connsiteX2" fmla="*/ 56337 w 167662"/>
                  <a:gd name="connsiteY2" fmla="*/ 513771 h 1019993"/>
                  <a:gd name="connsiteX3" fmla="*/ 59571 w 167662"/>
                  <a:gd name="connsiteY3" fmla="*/ 1019994 h 1019993"/>
                  <a:gd name="connsiteX4" fmla="*/ 110787 w 167662"/>
                  <a:gd name="connsiteY4" fmla="*/ 990343 h 1019993"/>
                  <a:gd name="connsiteX5" fmla="*/ 112404 w 167662"/>
                  <a:gd name="connsiteY5" fmla="*/ 485198 h 1019993"/>
                  <a:gd name="connsiteX6" fmla="*/ 164967 w 167662"/>
                  <a:gd name="connsiteY6" fmla="*/ 449617 h 1019993"/>
                  <a:gd name="connsiteX7" fmla="*/ 167663 w 167662"/>
                  <a:gd name="connsiteY7" fmla="*/ 0 h 1019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7662" h="1019993">
                    <a:moveTo>
                      <a:pt x="0" y="96500"/>
                    </a:moveTo>
                    <a:lnTo>
                      <a:pt x="809" y="538839"/>
                    </a:lnTo>
                    <a:lnTo>
                      <a:pt x="56337" y="513771"/>
                    </a:lnTo>
                    <a:lnTo>
                      <a:pt x="59571" y="1019994"/>
                    </a:lnTo>
                    <a:lnTo>
                      <a:pt x="110787" y="990343"/>
                    </a:lnTo>
                    <a:lnTo>
                      <a:pt x="112404" y="485198"/>
                    </a:lnTo>
                    <a:lnTo>
                      <a:pt x="164967" y="449617"/>
                    </a:lnTo>
                    <a:lnTo>
                      <a:pt x="167663" y="0"/>
                    </a:lnTo>
                    <a:close/>
                  </a:path>
                </a:pathLst>
              </a:custGeom>
              <a:grpFill/>
              <a:ln w="26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82B25AC9-3224-4713-B2DC-0128C462AB8E}"/>
                  </a:ext>
                </a:extLst>
              </p:cNvPr>
              <p:cNvSpPr/>
              <p:nvPr/>
            </p:nvSpPr>
            <p:spPr>
              <a:xfrm>
                <a:off x="6314841" y="1085441"/>
                <a:ext cx="167662" cy="1020263"/>
              </a:xfrm>
              <a:custGeom>
                <a:avLst/>
                <a:gdLst>
                  <a:gd name="connsiteX0" fmla="*/ 0 w 167662"/>
                  <a:gd name="connsiteY0" fmla="*/ 96770 h 1020263"/>
                  <a:gd name="connsiteX1" fmla="*/ 809 w 167662"/>
                  <a:gd name="connsiteY1" fmla="*/ 538839 h 1020263"/>
                  <a:gd name="connsiteX2" fmla="*/ 56067 w 167662"/>
                  <a:gd name="connsiteY2" fmla="*/ 514040 h 1020263"/>
                  <a:gd name="connsiteX3" fmla="*/ 59571 w 167662"/>
                  <a:gd name="connsiteY3" fmla="*/ 1020263 h 1020263"/>
                  <a:gd name="connsiteX4" fmla="*/ 110787 w 167662"/>
                  <a:gd name="connsiteY4" fmla="*/ 990343 h 1020263"/>
                  <a:gd name="connsiteX5" fmla="*/ 112404 w 167662"/>
                  <a:gd name="connsiteY5" fmla="*/ 485198 h 1020263"/>
                  <a:gd name="connsiteX6" fmla="*/ 164967 w 167662"/>
                  <a:gd name="connsiteY6" fmla="*/ 449617 h 1020263"/>
                  <a:gd name="connsiteX7" fmla="*/ 167663 w 167662"/>
                  <a:gd name="connsiteY7" fmla="*/ 0 h 1020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7662" h="1020263">
                    <a:moveTo>
                      <a:pt x="0" y="96770"/>
                    </a:moveTo>
                    <a:lnTo>
                      <a:pt x="809" y="538839"/>
                    </a:lnTo>
                    <a:lnTo>
                      <a:pt x="56067" y="514040"/>
                    </a:lnTo>
                    <a:lnTo>
                      <a:pt x="59571" y="1020263"/>
                    </a:lnTo>
                    <a:lnTo>
                      <a:pt x="110787" y="990343"/>
                    </a:lnTo>
                    <a:lnTo>
                      <a:pt x="112404" y="485198"/>
                    </a:lnTo>
                    <a:lnTo>
                      <a:pt x="164967" y="449617"/>
                    </a:lnTo>
                    <a:lnTo>
                      <a:pt x="167663" y="0"/>
                    </a:lnTo>
                    <a:close/>
                  </a:path>
                </a:pathLst>
              </a:custGeom>
              <a:grpFill/>
              <a:ln w="26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813B544A-5638-4FD5-8294-C41583DBAFDD}"/>
                  </a:ext>
                </a:extLst>
              </p:cNvPr>
              <p:cNvSpPr/>
              <p:nvPr/>
            </p:nvSpPr>
            <p:spPr>
              <a:xfrm>
                <a:off x="6593021" y="924517"/>
                <a:ext cx="167932" cy="1020263"/>
              </a:xfrm>
              <a:custGeom>
                <a:avLst/>
                <a:gdLst>
                  <a:gd name="connsiteX0" fmla="*/ 0 w 167932"/>
                  <a:gd name="connsiteY0" fmla="*/ 96770 h 1020263"/>
                  <a:gd name="connsiteX1" fmla="*/ 1078 w 167932"/>
                  <a:gd name="connsiteY1" fmla="*/ 539109 h 1020263"/>
                  <a:gd name="connsiteX2" fmla="*/ 56337 w 167932"/>
                  <a:gd name="connsiteY2" fmla="*/ 514040 h 1020263"/>
                  <a:gd name="connsiteX3" fmla="*/ 59841 w 167932"/>
                  <a:gd name="connsiteY3" fmla="*/ 1020263 h 1020263"/>
                  <a:gd name="connsiteX4" fmla="*/ 111056 w 167932"/>
                  <a:gd name="connsiteY4" fmla="*/ 990342 h 1020263"/>
                  <a:gd name="connsiteX5" fmla="*/ 112404 w 167932"/>
                  <a:gd name="connsiteY5" fmla="*/ 485467 h 1020263"/>
                  <a:gd name="connsiteX6" fmla="*/ 165237 w 167932"/>
                  <a:gd name="connsiteY6" fmla="*/ 449886 h 1020263"/>
                  <a:gd name="connsiteX7" fmla="*/ 167932 w 167932"/>
                  <a:gd name="connsiteY7" fmla="*/ 0 h 1020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7932" h="1020263">
                    <a:moveTo>
                      <a:pt x="0" y="96770"/>
                    </a:moveTo>
                    <a:lnTo>
                      <a:pt x="1078" y="539109"/>
                    </a:lnTo>
                    <a:lnTo>
                      <a:pt x="56337" y="514040"/>
                    </a:lnTo>
                    <a:lnTo>
                      <a:pt x="59841" y="1020263"/>
                    </a:lnTo>
                    <a:lnTo>
                      <a:pt x="111056" y="990342"/>
                    </a:lnTo>
                    <a:lnTo>
                      <a:pt x="112404" y="485467"/>
                    </a:lnTo>
                    <a:lnTo>
                      <a:pt x="165237" y="449886"/>
                    </a:lnTo>
                    <a:lnTo>
                      <a:pt x="167932" y="0"/>
                    </a:lnTo>
                    <a:close/>
                  </a:path>
                </a:pathLst>
              </a:custGeom>
              <a:grpFill/>
              <a:ln w="26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CEFD3AB0-F9CD-426F-AA10-3B7BE4FB5CDF}"/>
                  </a:ext>
                </a:extLst>
              </p:cNvPr>
              <p:cNvSpPr/>
              <p:nvPr/>
            </p:nvSpPr>
            <p:spPr>
              <a:xfrm>
                <a:off x="6871470" y="763863"/>
                <a:ext cx="167932" cy="1019993"/>
              </a:xfrm>
              <a:custGeom>
                <a:avLst/>
                <a:gdLst>
                  <a:gd name="connsiteX0" fmla="*/ 0 w 167932"/>
                  <a:gd name="connsiteY0" fmla="*/ 96500 h 1019993"/>
                  <a:gd name="connsiteX1" fmla="*/ 1078 w 167932"/>
                  <a:gd name="connsiteY1" fmla="*/ 538839 h 1019993"/>
                  <a:gd name="connsiteX2" fmla="*/ 56337 w 167932"/>
                  <a:gd name="connsiteY2" fmla="*/ 513771 h 1019993"/>
                  <a:gd name="connsiteX3" fmla="*/ 59572 w 167932"/>
                  <a:gd name="connsiteY3" fmla="*/ 1019994 h 1019993"/>
                  <a:gd name="connsiteX4" fmla="*/ 111057 w 167932"/>
                  <a:gd name="connsiteY4" fmla="*/ 990343 h 1019993"/>
                  <a:gd name="connsiteX5" fmla="*/ 112404 w 167932"/>
                  <a:gd name="connsiteY5" fmla="*/ 485198 h 1019993"/>
                  <a:gd name="connsiteX6" fmla="*/ 164967 w 167932"/>
                  <a:gd name="connsiteY6" fmla="*/ 449617 h 1019993"/>
                  <a:gd name="connsiteX7" fmla="*/ 167932 w 167932"/>
                  <a:gd name="connsiteY7" fmla="*/ 0 h 1019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7932" h="1019993">
                    <a:moveTo>
                      <a:pt x="0" y="96500"/>
                    </a:moveTo>
                    <a:lnTo>
                      <a:pt x="1078" y="538839"/>
                    </a:lnTo>
                    <a:lnTo>
                      <a:pt x="56337" y="513771"/>
                    </a:lnTo>
                    <a:lnTo>
                      <a:pt x="59572" y="1019994"/>
                    </a:lnTo>
                    <a:lnTo>
                      <a:pt x="111057" y="990343"/>
                    </a:lnTo>
                    <a:lnTo>
                      <a:pt x="112404" y="485198"/>
                    </a:lnTo>
                    <a:lnTo>
                      <a:pt x="164967" y="449617"/>
                    </a:lnTo>
                    <a:lnTo>
                      <a:pt x="167932" y="0"/>
                    </a:lnTo>
                    <a:close/>
                  </a:path>
                </a:pathLst>
              </a:custGeom>
              <a:grpFill/>
              <a:ln w="26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AA272FF2-1683-470F-A9EE-C8F849519AE0}"/>
                  </a:ext>
                </a:extLst>
              </p:cNvPr>
              <p:cNvSpPr/>
              <p:nvPr/>
            </p:nvSpPr>
            <p:spPr>
              <a:xfrm>
                <a:off x="7149920" y="602939"/>
                <a:ext cx="167662" cy="1020263"/>
              </a:xfrm>
              <a:custGeom>
                <a:avLst/>
                <a:gdLst>
                  <a:gd name="connsiteX0" fmla="*/ 0 w 167662"/>
                  <a:gd name="connsiteY0" fmla="*/ 96770 h 1020263"/>
                  <a:gd name="connsiteX1" fmla="*/ 1078 w 167662"/>
                  <a:gd name="connsiteY1" fmla="*/ 538839 h 1020263"/>
                  <a:gd name="connsiteX2" fmla="*/ 56337 w 167662"/>
                  <a:gd name="connsiteY2" fmla="*/ 513771 h 1020263"/>
                  <a:gd name="connsiteX3" fmla="*/ 59571 w 167662"/>
                  <a:gd name="connsiteY3" fmla="*/ 1020263 h 1020263"/>
                  <a:gd name="connsiteX4" fmla="*/ 111056 w 167662"/>
                  <a:gd name="connsiteY4" fmla="*/ 990343 h 1020263"/>
                  <a:gd name="connsiteX5" fmla="*/ 112404 w 167662"/>
                  <a:gd name="connsiteY5" fmla="*/ 485198 h 1020263"/>
                  <a:gd name="connsiteX6" fmla="*/ 164967 w 167662"/>
                  <a:gd name="connsiteY6" fmla="*/ 449617 h 1020263"/>
                  <a:gd name="connsiteX7" fmla="*/ 167663 w 167662"/>
                  <a:gd name="connsiteY7" fmla="*/ 0 h 1020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7662" h="1020263">
                    <a:moveTo>
                      <a:pt x="0" y="96770"/>
                    </a:moveTo>
                    <a:lnTo>
                      <a:pt x="1078" y="538839"/>
                    </a:lnTo>
                    <a:lnTo>
                      <a:pt x="56337" y="513771"/>
                    </a:lnTo>
                    <a:lnTo>
                      <a:pt x="59571" y="1020263"/>
                    </a:lnTo>
                    <a:lnTo>
                      <a:pt x="111056" y="990343"/>
                    </a:lnTo>
                    <a:lnTo>
                      <a:pt x="112404" y="485198"/>
                    </a:lnTo>
                    <a:lnTo>
                      <a:pt x="164967" y="449617"/>
                    </a:lnTo>
                    <a:lnTo>
                      <a:pt x="167663" y="0"/>
                    </a:lnTo>
                    <a:close/>
                  </a:path>
                </a:pathLst>
              </a:custGeom>
              <a:grpFill/>
              <a:ln w="26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589B2A6E-7DA0-4ACB-B348-4F512E877D76}"/>
                </a:ext>
              </a:extLst>
            </p:cNvPr>
            <p:cNvSpPr/>
            <p:nvPr/>
          </p:nvSpPr>
          <p:spPr>
            <a:xfrm>
              <a:off x="12896846" y="2490657"/>
              <a:ext cx="823384" cy="475504"/>
            </a:xfrm>
            <a:custGeom>
              <a:avLst/>
              <a:gdLst>
                <a:gd name="connsiteX0" fmla="*/ 2617372 w 3450295"/>
                <a:gd name="connsiteY0" fmla="*/ 0 h 1992545"/>
                <a:gd name="connsiteX1" fmla="*/ 0 w 3450295"/>
                <a:gd name="connsiteY1" fmla="*/ 1509504 h 1992545"/>
                <a:gd name="connsiteX2" fmla="*/ 832923 w 3450295"/>
                <a:gd name="connsiteY2" fmla="*/ 1992546 h 1992545"/>
                <a:gd name="connsiteX3" fmla="*/ 3450295 w 3450295"/>
                <a:gd name="connsiteY3" fmla="*/ 482502 h 1992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50295" h="1992545">
                  <a:moveTo>
                    <a:pt x="2617372" y="0"/>
                  </a:moveTo>
                  <a:lnTo>
                    <a:pt x="0" y="1509504"/>
                  </a:lnTo>
                  <a:lnTo>
                    <a:pt x="832923" y="1992546"/>
                  </a:lnTo>
                  <a:lnTo>
                    <a:pt x="3450295" y="482502"/>
                  </a:lnTo>
                  <a:close/>
                </a:path>
              </a:pathLst>
            </a:custGeom>
            <a:solidFill>
              <a:schemeClr val="bg1"/>
            </a:solidFill>
            <a:ln w="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5D9697B1-2FD9-42F0-B8F8-9FC43FEBEA3E}"/>
              </a:ext>
            </a:extLst>
          </p:cNvPr>
          <p:cNvSpPr/>
          <p:nvPr/>
        </p:nvSpPr>
        <p:spPr>
          <a:xfrm>
            <a:off x="0" y="0"/>
            <a:ext cx="12201525" cy="6858000"/>
          </a:xfrm>
          <a:custGeom>
            <a:avLst/>
            <a:gdLst>
              <a:gd name="connsiteX0" fmla="*/ 12192000 w 12192000"/>
              <a:gd name="connsiteY0" fmla="*/ 1487132 h 6858000"/>
              <a:gd name="connsiteX1" fmla="*/ 12192000 w 12192000"/>
              <a:gd name="connsiteY1" fmla="*/ 6858000 h 6858000"/>
              <a:gd name="connsiteX2" fmla="*/ 1341451 w 12192000"/>
              <a:gd name="connsiteY2" fmla="*/ 6858000 h 6858000"/>
              <a:gd name="connsiteX3" fmla="*/ 0 w 12192000"/>
              <a:gd name="connsiteY3" fmla="*/ 0 h 6858000"/>
              <a:gd name="connsiteX4" fmla="*/ 5418618 w 12192000"/>
              <a:gd name="connsiteY4" fmla="*/ 0 h 6858000"/>
              <a:gd name="connsiteX5" fmla="*/ 0 w 12192000"/>
              <a:gd name="connsiteY5" fmla="*/ 2682139 h 6858000"/>
              <a:gd name="connsiteX0" fmla="*/ 12192000 w 12192000"/>
              <a:gd name="connsiteY0" fmla="*/ 1496657 h 6867525"/>
              <a:gd name="connsiteX1" fmla="*/ 12192000 w 12192000"/>
              <a:gd name="connsiteY1" fmla="*/ 6867525 h 6867525"/>
              <a:gd name="connsiteX2" fmla="*/ 1341451 w 12192000"/>
              <a:gd name="connsiteY2" fmla="*/ 6867525 h 6867525"/>
              <a:gd name="connsiteX3" fmla="*/ 12192000 w 12192000"/>
              <a:gd name="connsiteY3" fmla="*/ 1496657 h 6867525"/>
              <a:gd name="connsiteX4" fmla="*/ 0 w 12192000"/>
              <a:gd name="connsiteY4" fmla="*/ 9525 h 6867525"/>
              <a:gd name="connsiteX5" fmla="*/ 7152168 w 12192000"/>
              <a:gd name="connsiteY5" fmla="*/ 0 h 6867525"/>
              <a:gd name="connsiteX6" fmla="*/ 0 w 12192000"/>
              <a:gd name="connsiteY6" fmla="*/ 2691664 h 6867525"/>
              <a:gd name="connsiteX7" fmla="*/ 0 w 12192000"/>
              <a:gd name="connsiteY7" fmla="*/ 9525 h 6867525"/>
              <a:gd name="connsiteX0" fmla="*/ 12192000 w 12192000"/>
              <a:gd name="connsiteY0" fmla="*/ 144107 h 6867525"/>
              <a:gd name="connsiteX1" fmla="*/ 12192000 w 12192000"/>
              <a:gd name="connsiteY1" fmla="*/ 6867525 h 6867525"/>
              <a:gd name="connsiteX2" fmla="*/ 1341451 w 12192000"/>
              <a:gd name="connsiteY2" fmla="*/ 6867525 h 6867525"/>
              <a:gd name="connsiteX3" fmla="*/ 12192000 w 12192000"/>
              <a:gd name="connsiteY3" fmla="*/ 144107 h 6867525"/>
              <a:gd name="connsiteX4" fmla="*/ 0 w 12192000"/>
              <a:gd name="connsiteY4" fmla="*/ 9525 h 6867525"/>
              <a:gd name="connsiteX5" fmla="*/ 7152168 w 12192000"/>
              <a:gd name="connsiteY5" fmla="*/ 0 h 6867525"/>
              <a:gd name="connsiteX6" fmla="*/ 0 w 12192000"/>
              <a:gd name="connsiteY6" fmla="*/ 2691664 h 6867525"/>
              <a:gd name="connsiteX7" fmla="*/ 0 w 12192000"/>
              <a:gd name="connsiteY7" fmla="*/ 9525 h 6867525"/>
              <a:gd name="connsiteX0" fmla="*/ 12201525 w 12201525"/>
              <a:gd name="connsiteY0" fmla="*/ 1106132 h 6867525"/>
              <a:gd name="connsiteX1" fmla="*/ 12192000 w 12201525"/>
              <a:gd name="connsiteY1" fmla="*/ 6867525 h 6867525"/>
              <a:gd name="connsiteX2" fmla="*/ 1341451 w 12201525"/>
              <a:gd name="connsiteY2" fmla="*/ 6867525 h 6867525"/>
              <a:gd name="connsiteX3" fmla="*/ 12201525 w 12201525"/>
              <a:gd name="connsiteY3" fmla="*/ 1106132 h 6867525"/>
              <a:gd name="connsiteX4" fmla="*/ 0 w 12201525"/>
              <a:gd name="connsiteY4" fmla="*/ 9525 h 6867525"/>
              <a:gd name="connsiteX5" fmla="*/ 7152168 w 12201525"/>
              <a:gd name="connsiteY5" fmla="*/ 0 h 6867525"/>
              <a:gd name="connsiteX6" fmla="*/ 0 w 12201525"/>
              <a:gd name="connsiteY6" fmla="*/ 2691664 h 6867525"/>
              <a:gd name="connsiteX7" fmla="*/ 0 w 12201525"/>
              <a:gd name="connsiteY7" fmla="*/ 9525 h 6867525"/>
              <a:gd name="connsiteX0" fmla="*/ 12201525 w 12201525"/>
              <a:gd name="connsiteY0" fmla="*/ 1096607 h 6858000"/>
              <a:gd name="connsiteX1" fmla="*/ 12192000 w 12201525"/>
              <a:gd name="connsiteY1" fmla="*/ 6858000 h 6858000"/>
              <a:gd name="connsiteX2" fmla="*/ 1341451 w 12201525"/>
              <a:gd name="connsiteY2" fmla="*/ 6858000 h 6858000"/>
              <a:gd name="connsiteX3" fmla="*/ 12201525 w 12201525"/>
              <a:gd name="connsiteY3" fmla="*/ 1096607 h 6858000"/>
              <a:gd name="connsiteX4" fmla="*/ 0 w 12201525"/>
              <a:gd name="connsiteY4" fmla="*/ 0 h 6858000"/>
              <a:gd name="connsiteX5" fmla="*/ 6933093 w 12201525"/>
              <a:gd name="connsiteY5" fmla="*/ 0 h 6858000"/>
              <a:gd name="connsiteX6" fmla="*/ 0 w 12201525"/>
              <a:gd name="connsiteY6" fmla="*/ 2682139 h 6858000"/>
              <a:gd name="connsiteX7" fmla="*/ 0 w 12201525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01525" h="6858000">
                <a:moveTo>
                  <a:pt x="12201525" y="1096607"/>
                </a:moveTo>
                <a:lnTo>
                  <a:pt x="12192000" y="6858000"/>
                </a:lnTo>
                <a:lnTo>
                  <a:pt x="1341451" y="6858000"/>
                </a:lnTo>
                <a:lnTo>
                  <a:pt x="12201525" y="1096607"/>
                </a:lnTo>
                <a:close/>
                <a:moveTo>
                  <a:pt x="0" y="0"/>
                </a:moveTo>
                <a:lnTo>
                  <a:pt x="6933093" y="0"/>
                </a:lnTo>
                <a:lnTo>
                  <a:pt x="0" y="2682139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0" name="Group 24">
            <a:extLst>
              <a:ext uri="{FF2B5EF4-FFF2-40B4-BE49-F238E27FC236}">
                <a16:creationId xmlns:a16="http://schemas.microsoft.com/office/drawing/2014/main" id="{36957281-5EF4-419C-9D73-AF2512E10640}"/>
              </a:ext>
            </a:extLst>
          </p:cNvPr>
          <p:cNvGrpSpPr/>
          <p:nvPr/>
        </p:nvGrpSpPr>
        <p:grpSpPr>
          <a:xfrm>
            <a:off x="5220782" y="5365509"/>
            <a:ext cx="2855859" cy="1107996"/>
            <a:chOff x="2551705" y="4283314"/>
            <a:chExt cx="2357003" cy="110799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3FFFABF-7256-42FC-B47B-4E9428461DD6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53EE2A2-3631-4F9A-B2FF-A1A05A68F23D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27">
            <a:extLst>
              <a:ext uri="{FF2B5EF4-FFF2-40B4-BE49-F238E27FC236}">
                <a16:creationId xmlns:a16="http://schemas.microsoft.com/office/drawing/2014/main" id="{43E57D0C-C2B2-415D-AA4A-165D691D4C2B}"/>
              </a:ext>
            </a:extLst>
          </p:cNvPr>
          <p:cNvGrpSpPr/>
          <p:nvPr/>
        </p:nvGrpSpPr>
        <p:grpSpPr>
          <a:xfrm>
            <a:off x="8964666" y="5365509"/>
            <a:ext cx="2855859" cy="1107996"/>
            <a:chOff x="2551705" y="4283314"/>
            <a:chExt cx="2357003" cy="1107996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EA54564-FA86-407A-A129-BAF617CC4E2E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631543A-A513-4786-BB32-5E999F24EEBC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6" name="Chevron 2">
            <a:extLst>
              <a:ext uri="{FF2B5EF4-FFF2-40B4-BE49-F238E27FC236}">
                <a16:creationId xmlns:a16="http://schemas.microsoft.com/office/drawing/2014/main" id="{B18EA59B-1299-4BA6-8CF4-078F50C4BF6E}"/>
              </a:ext>
            </a:extLst>
          </p:cNvPr>
          <p:cNvSpPr/>
          <p:nvPr/>
        </p:nvSpPr>
        <p:spPr>
          <a:xfrm rot="5400000">
            <a:off x="5320541" y="4791528"/>
            <a:ext cx="383816" cy="378972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17" name="Chevron 2">
            <a:extLst>
              <a:ext uri="{FF2B5EF4-FFF2-40B4-BE49-F238E27FC236}">
                <a16:creationId xmlns:a16="http://schemas.microsoft.com/office/drawing/2014/main" id="{4270BC79-C714-44A9-9822-A0C77C9C478C}"/>
              </a:ext>
            </a:extLst>
          </p:cNvPr>
          <p:cNvSpPr/>
          <p:nvPr/>
        </p:nvSpPr>
        <p:spPr>
          <a:xfrm rot="5400000">
            <a:off x="9054341" y="4791528"/>
            <a:ext cx="383816" cy="378972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6EE60A5-EDC3-4072-8BC5-43BF0DD573B6}"/>
              </a:ext>
            </a:extLst>
          </p:cNvPr>
          <p:cNvSpPr txBox="1"/>
          <p:nvPr/>
        </p:nvSpPr>
        <p:spPr>
          <a:xfrm>
            <a:off x="378862" y="196272"/>
            <a:ext cx="34333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449CC26-8C9D-45E6-BAAA-F129A88F980F}"/>
              </a:ext>
            </a:extLst>
          </p:cNvPr>
          <p:cNvSpPr txBox="1"/>
          <p:nvPr/>
        </p:nvSpPr>
        <p:spPr>
          <a:xfrm>
            <a:off x="378862" y="777958"/>
            <a:ext cx="343332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109C7D5-A968-42CF-8717-281D77EFE312}"/>
              </a:ext>
            </a:extLst>
          </p:cNvPr>
          <p:cNvSpPr txBox="1"/>
          <p:nvPr/>
        </p:nvSpPr>
        <p:spPr>
          <a:xfrm>
            <a:off x="7753350" y="2954988"/>
            <a:ext cx="3995201" cy="1477328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3200" dirty="0">
                <a:solidFill>
                  <a:schemeClr val="bg1"/>
                </a:solidFill>
              </a:rPr>
              <a:t>We Create</a:t>
            </a:r>
          </a:p>
          <a:p>
            <a:pPr algn="r"/>
            <a:r>
              <a:rPr lang="en-US" altLang="ko-KR" sz="3200" dirty="0">
                <a:solidFill>
                  <a:schemeClr val="bg1"/>
                </a:solidFill>
              </a:rPr>
              <a:t>Quality Professional </a:t>
            </a:r>
          </a:p>
          <a:p>
            <a:pPr algn="r"/>
            <a:r>
              <a:rPr lang="en-US" altLang="ko-KR" sz="3200" dirty="0">
                <a:solidFill>
                  <a:schemeClr val="bg1"/>
                </a:solidFill>
              </a:rPr>
              <a:t>PPT Presentation</a:t>
            </a:r>
            <a:endParaRPr lang="ko-KR" alt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78635670-98ED-4590-87AC-2BA3A1D2C4A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8" name="그룹 3">
            <a:extLst>
              <a:ext uri="{FF2B5EF4-FFF2-40B4-BE49-F238E27FC236}">
                <a16:creationId xmlns:a16="http://schemas.microsoft.com/office/drawing/2014/main" id="{DDED54F6-E4CA-4D0F-BED1-74E2123FB0F0}"/>
              </a:ext>
            </a:extLst>
          </p:cNvPr>
          <p:cNvGrpSpPr/>
          <p:nvPr/>
        </p:nvGrpSpPr>
        <p:grpSpPr>
          <a:xfrm>
            <a:off x="845184" y="1659893"/>
            <a:ext cx="7052820" cy="1921507"/>
            <a:chOff x="8070434" y="1471620"/>
            <a:chExt cx="2925465" cy="1921507"/>
          </a:xfrm>
        </p:grpSpPr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14D81266-3FA4-4F34-BD33-C8E798507AF8}"/>
                </a:ext>
              </a:extLst>
            </p:cNvPr>
            <p:cNvSpPr txBox="1"/>
            <p:nvPr/>
          </p:nvSpPr>
          <p:spPr>
            <a:xfrm>
              <a:off x="8070434" y="2008132"/>
              <a:ext cx="2925465" cy="138499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HY견명조" pitchFamily="18" charset="-127"/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HY견명조" pitchFamily="18" charset="-127"/>
                  <a:cs typeface="Arial" pitchFamily="34" charset="0"/>
                </a:rPr>
                <a:t> Get a modern PowerPoint  Presentation that is beautifully designed. 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HY견명조" pitchFamily="18" charset="-127"/>
                  <a:cs typeface="Arial" pitchFamily="34" charset="0"/>
                </a:rPr>
                <a:t> Get a modern PowerPoint  Presentation that is beautifully designed.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endParaRPr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C3848AE8-7E5B-4AC2-9038-F63B1260575F}"/>
                </a:ext>
              </a:extLst>
            </p:cNvPr>
            <p:cNvSpPr txBox="1"/>
            <p:nvPr/>
          </p:nvSpPr>
          <p:spPr>
            <a:xfrm>
              <a:off x="8070434" y="1471620"/>
              <a:ext cx="2925465" cy="515526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pPr>
                <a:lnSpc>
                  <a:spcPts val="3300"/>
                </a:lnSpc>
              </a:pPr>
              <a:r>
                <a:rPr lang="en-US" altLang="ko-KR" sz="3200" b="1" dirty="0">
                  <a:solidFill>
                    <a:srgbClr val="1B587C"/>
                  </a:solidFill>
                  <a:cs typeface="Arial" pitchFamily="34" charset="0"/>
                </a:rPr>
                <a:t>Power Presentation</a:t>
              </a:r>
              <a:endParaRPr lang="ko-KR" altLang="en-US" sz="3200" b="1" dirty="0">
                <a:solidFill>
                  <a:srgbClr val="1B587C"/>
                </a:solidFill>
                <a:cs typeface="Arial" pitchFamily="34" charset="0"/>
              </a:endParaRPr>
            </a:p>
          </p:txBody>
        </p:sp>
      </p:grpSp>
      <p:sp>
        <p:nvSpPr>
          <p:cNvPr id="11" name="TextBox 11">
            <a:extLst>
              <a:ext uri="{FF2B5EF4-FFF2-40B4-BE49-F238E27FC236}">
                <a16:creationId xmlns:a16="http://schemas.microsoft.com/office/drawing/2014/main" id="{954CE436-0843-406D-ACCC-DAFD2B9C4DDF}"/>
              </a:ext>
            </a:extLst>
          </p:cNvPr>
          <p:cNvSpPr txBox="1"/>
          <p:nvPr/>
        </p:nvSpPr>
        <p:spPr>
          <a:xfrm>
            <a:off x="1089951" y="3733699"/>
            <a:ext cx="6958779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You can simply impress your audience and add a unique zing and appeal to your Presentations.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HY견명조" pitchFamily="18" charset="-127"/>
                <a:cs typeface="Arial" pitchFamily="34" charset="0"/>
              </a:rPr>
              <a:t>Get a modern PowerPoint  Presentation that is beautifully designed.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BCD7E666-B04A-414D-B7AB-B35B55C834C6}"/>
              </a:ext>
            </a:extLst>
          </p:cNvPr>
          <p:cNvSpPr txBox="1"/>
          <p:nvPr/>
        </p:nvSpPr>
        <p:spPr>
          <a:xfrm>
            <a:off x="1089951" y="4387656"/>
            <a:ext cx="6958779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You can simply impress your audience and add a unique zing and appeal to your Presentations.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HY견명조" pitchFamily="18" charset="-127"/>
                <a:cs typeface="Arial" pitchFamily="34" charset="0"/>
              </a:rPr>
              <a:t>Get a modern PowerPoint  Presentation that is beautifully designed.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925CE155-F332-4317-AAE0-AC1BE45E2CBA}"/>
              </a:ext>
            </a:extLst>
          </p:cNvPr>
          <p:cNvSpPr txBox="1"/>
          <p:nvPr/>
        </p:nvSpPr>
        <p:spPr>
          <a:xfrm>
            <a:off x="1089951" y="5041613"/>
            <a:ext cx="6958779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You can simply impress your audience and add a unique zing and appeal to your Presentations.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HY견명조" pitchFamily="18" charset="-127"/>
                <a:cs typeface="Arial" pitchFamily="34" charset="0"/>
              </a:rPr>
              <a:t>Get a modern PowerPoint  Presentation that is beautifully designed.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14" name="TextBox 14">
            <a:extLst>
              <a:ext uri="{FF2B5EF4-FFF2-40B4-BE49-F238E27FC236}">
                <a16:creationId xmlns:a16="http://schemas.microsoft.com/office/drawing/2014/main" id="{7EF8A2E2-4DE9-46F8-A0EB-6EDC49B7ED82}"/>
              </a:ext>
            </a:extLst>
          </p:cNvPr>
          <p:cNvSpPr txBox="1"/>
          <p:nvPr/>
        </p:nvSpPr>
        <p:spPr>
          <a:xfrm>
            <a:off x="1089951" y="5695571"/>
            <a:ext cx="6958779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HY견명조" pitchFamily="18" charset="-127"/>
                <a:cs typeface="Arial" pitchFamily="34" charset="0"/>
              </a:rPr>
              <a:t> Get a modern PowerPoint  Presentation that is beautifully designed.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grpSp>
        <p:nvGrpSpPr>
          <p:cNvPr id="40" name="Grupo 39">
            <a:extLst>
              <a:ext uri="{FF2B5EF4-FFF2-40B4-BE49-F238E27FC236}">
                <a16:creationId xmlns:a16="http://schemas.microsoft.com/office/drawing/2014/main" id="{0B1841A0-FBBC-4C17-AD88-FF6B78DE8808}"/>
              </a:ext>
            </a:extLst>
          </p:cNvPr>
          <p:cNvGrpSpPr/>
          <p:nvPr/>
        </p:nvGrpSpPr>
        <p:grpSpPr>
          <a:xfrm>
            <a:off x="8511755" y="2437893"/>
            <a:ext cx="3257916" cy="3257678"/>
            <a:chOff x="8481938" y="2440470"/>
            <a:chExt cx="2864878" cy="2864669"/>
          </a:xfrm>
        </p:grpSpPr>
        <p:sp>
          <p:nvSpPr>
            <p:cNvPr id="16" name="Forma libre: forma 15">
              <a:extLst>
                <a:ext uri="{FF2B5EF4-FFF2-40B4-BE49-F238E27FC236}">
                  <a16:creationId xmlns:a16="http://schemas.microsoft.com/office/drawing/2014/main" id="{C4C37110-6ED9-4781-A1DB-EF727B88ACB1}"/>
                </a:ext>
              </a:extLst>
            </p:cNvPr>
            <p:cNvSpPr/>
            <p:nvPr/>
          </p:nvSpPr>
          <p:spPr>
            <a:xfrm>
              <a:off x="9850313" y="2440818"/>
              <a:ext cx="129701" cy="344321"/>
            </a:xfrm>
            <a:custGeom>
              <a:avLst/>
              <a:gdLst>
                <a:gd name="connsiteX0" fmla="*/ 26707 w 35377"/>
                <a:gd name="connsiteY0" fmla="*/ 0 h 93916"/>
                <a:gd name="connsiteX1" fmla="*/ 34708 w 35377"/>
                <a:gd name="connsiteY1" fmla="*/ 28099 h 93916"/>
                <a:gd name="connsiteX2" fmla="*/ 35089 w 35377"/>
                <a:gd name="connsiteY2" fmla="*/ 93917 h 93916"/>
                <a:gd name="connsiteX3" fmla="*/ 132 w 35377"/>
                <a:gd name="connsiteY3" fmla="*/ 93917 h 93916"/>
                <a:gd name="connsiteX4" fmla="*/ 513 w 35377"/>
                <a:gd name="connsiteY4" fmla="*/ 17621 h 93916"/>
                <a:gd name="connsiteX5" fmla="*/ 8323 w 35377"/>
                <a:gd name="connsiteY5" fmla="*/ 95 h 93916"/>
                <a:gd name="connsiteX6" fmla="*/ 26707 w 35377"/>
                <a:gd name="connsiteY6" fmla="*/ 0 h 93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377" h="93916">
                  <a:moveTo>
                    <a:pt x="26707" y="0"/>
                  </a:moveTo>
                  <a:cubicBezTo>
                    <a:pt x="29469" y="9335"/>
                    <a:pt x="34231" y="18574"/>
                    <a:pt x="34708" y="28099"/>
                  </a:cubicBezTo>
                  <a:cubicBezTo>
                    <a:pt x="35946" y="49721"/>
                    <a:pt x="35089" y="71533"/>
                    <a:pt x="35089" y="93917"/>
                  </a:cubicBezTo>
                  <a:cubicBezTo>
                    <a:pt x="22801" y="93917"/>
                    <a:pt x="12324" y="93917"/>
                    <a:pt x="132" y="93917"/>
                  </a:cubicBezTo>
                  <a:cubicBezTo>
                    <a:pt x="132" y="68104"/>
                    <a:pt x="-344" y="42863"/>
                    <a:pt x="513" y="17621"/>
                  </a:cubicBezTo>
                  <a:cubicBezTo>
                    <a:pt x="703" y="11716"/>
                    <a:pt x="5561" y="5906"/>
                    <a:pt x="8323" y="95"/>
                  </a:cubicBezTo>
                  <a:cubicBezTo>
                    <a:pt x="14515" y="0"/>
                    <a:pt x="20611" y="0"/>
                    <a:pt x="26707" y="0"/>
                  </a:cubicBezTo>
                  <a:close/>
                </a:path>
              </a:pathLst>
            </a:custGeom>
            <a:solidFill>
              <a:srgbClr val="1B587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7" name="Forma libre: forma 16">
              <a:extLst>
                <a:ext uri="{FF2B5EF4-FFF2-40B4-BE49-F238E27FC236}">
                  <a16:creationId xmlns:a16="http://schemas.microsoft.com/office/drawing/2014/main" id="{D565FA31-5E4B-43FE-875D-4E28EE1EBE98}"/>
                </a:ext>
              </a:extLst>
            </p:cNvPr>
            <p:cNvSpPr/>
            <p:nvPr/>
          </p:nvSpPr>
          <p:spPr>
            <a:xfrm>
              <a:off x="11002147" y="3808196"/>
              <a:ext cx="344321" cy="129701"/>
            </a:xfrm>
            <a:custGeom>
              <a:avLst/>
              <a:gdLst>
                <a:gd name="connsiteX0" fmla="*/ 93917 w 93916"/>
                <a:gd name="connsiteY0" fmla="*/ 26707 h 35377"/>
                <a:gd name="connsiteX1" fmla="*/ 65818 w 93916"/>
                <a:gd name="connsiteY1" fmla="*/ 34708 h 35377"/>
                <a:gd name="connsiteX2" fmla="*/ 0 w 93916"/>
                <a:gd name="connsiteY2" fmla="*/ 35089 h 35377"/>
                <a:gd name="connsiteX3" fmla="*/ 0 w 93916"/>
                <a:gd name="connsiteY3" fmla="*/ 132 h 35377"/>
                <a:gd name="connsiteX4" fmla="*/ 76295 w 93916"/>
                <a:gd name="connsiteY4" fmla="*/ 513 h 35377"/>
                <a:gd name="connsiteX5" fmla="*/ 93821 w 93916"/>
                <a:gd name="connsiteY5" fmla="*/ 8324 h 35377"/>
                <a:gd name="connsiteX6" fmla="*/ 93917 w 93916"/>
                <a:gd name="connsiteY6" fmla="*/ 26707 h 35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916" h="35377">
                  <a:moveTo>
                    <a:pt x="93917" y="26707"/>
                  </a:moveTo>
                  <a:cubicBezTo>
                    <a:pt x="84582" y="29469"/>
                    <a:pt x="75343" y="34232"/>
                    <a:pt x="65818" y="34708"/>
                  </a:cubicBezTo>
                  <a:cubicBezTo>
                    <a:pt x="44196" y="35946"/>
                    <a:pt x="22384" y="35089"/>
                    <a:pt x="0" y="35089"/>
                  </a:cubicBezTo>
                  <a:cubicBezTo>
                    <a:pt x="0" y="22801"/>
                    <a:pt x="0" y="12324"/>
                    <a:pt x="0" y="132"/>
                  </a:cubicBezTo>
                  <a:cubicBezTo>
                    <a:pt x="25813" y="132"/>
                    <a:pt x="51054" y="-344"/>
                    <a:pt x="76295" y="513"/>
                  </a:cubicBezTo>
                  <a:cubicBezTo>
                    <a:pt x="82201" y="703"/>
                    <a:pt x="88011" y="5561"/>
                    <a:pt x="93821" y="8324"/>
                  </a:cubicBezTo>
                  <a:cubicBezTo>
                    <a:pt x="93917" y="14515"/>
                    <a:pt x="93917" y="20611"/>
                    <a:pt x="93917" y="26707"/>
                  </a:cubicBezTo>
                  <a:close/>
                </a:path>
              </a:pathLst>
            </a:custGeom>
            <a:solidFill>
              <a:srgbClr val="1B587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8" name="Forma libre: forma 17">
              <a:extLst>
                <a:ext uri="{FF2B5EF4-FFF2-40B4-BE49-F238E27FC236}">
                  <a16:creationId xmlns:a16="http://schemas.microsoft.com/office/drawing/2014/main" id="{21FA77DA-986D-4334-958D-BEF764345FB2}"/>
                </a:ext>
              </a:extLst>
            </p:cNvPr>
            <p:cNvSpPr/>
            <p:nvPr/>
          </p:nvSpPr>
          <p:spPr>
            <a:xfrm>
              <a:off x="9512496" y="2440470"/>
              <a:ext cx="119825" cy="343621"/>
            </a:xfrm>
            <a:custGeom>
              <a:avLst/>
              <a:gdLst>
                <a:gd name="connsiteX0" fmla="*/ 24265 w 32683"/>
                <a:gd name="connsiteY0" fmla="*/ 95 h 93725"/>
                <a:gd name="connsiteX1" fmla="*/ 32171 w 32683"/>
                <a:gd name="connsiteY1" fmla="*/ 15812 h 93725"/>
                <a:gd name="connsiteX2" fmla="*/ 32552 w 32683"/>
                <a:gd name="connsiteY2" fmla="*/ 93726 h 93725"/>
                <a:gd name="connsiteX3" fmla="*/ 71 w 32683"/>
                <a:gd name="connsiteY3" fmla="*/ 93726 h 93725"/>
                <a:gd name="connsiteX4" fmla="*/ 357 w 32683"/>
                <a:gd name="connsiteY4" fmla="*/ 11906 h 93725"/>
                <a:gd name="connsiteX5" fmla="*/ 5977 w 32683"/>
                <a:gd name="connsiteY5" fmla="*/ 0 h 93725"/>
                <a:gd name="connsiteX6" fmla="*/ 24265 w 32683"/>
                <a:gd name="connsiteY6" fmla="*/ 95 h 93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683" h="93725">
                  <a:moveTo>
                    <a:pt x="24265" y="95"/>
                  </a:moveTo>
                  <a:cubicBezTo>
                    <a:pt x="27027" y="5334"/>
                    <a:pt x="32075" y="10478"/>
                    <a:pt x="32171" y="15812"/>
                  </a:cubicBezTo>
                  <a:cubicBezTo>
                    <a:pt x="33028" y="41529"/>
                    <a:pt x="32552" y="67246"/>
                    <a:pt x="32552" y="93726"/>
                  </a:cubicBezTo>
                  <a:cubicBezTo>
                    <a:pt x="21312" y="93726"/>
                    <a:pt x="11406" y="93726"/>
                    <a:pt x="71" y="93726"/>
                  </a:cubicBezTo>
                  <a:cubicBezTo>
                    <a:pt x="71" y="66294"/>
                    <a:pt x="-214" y="39053"/>
                    <a:pt x="357" y="11906"/>
                  </a:cubicBezTo>
                  <a:cubicBezTo>
                    <a:pt x="452" y="7906"/>
                    <a:pt x="3977" y="4000"/>
                    <a:pt x="5977" y="0"/>
                  </a:cubicBezTo>
                  <a:cubicBezTo>
                    <a:pt x="12073" y="95"/>
                    <a:pt x="18169" y="95"/>
                    <a:pt x="24265" y="95"/>
                  </a:cubicBezTo>
                  <a:close/>
                </a:path>
              </a:pathLst>
            </a:custGeom>
            <a:solidFill>
              <a:srgbClr val="1B587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9" name="Forma libre: forma 18">
              <a:extLst>
                <a:ext uri="{FF2B5EF4-FFF2-40B4-BE49-F238E27FC236}">
                  <a16:creationId xmlns:a16="http://schemas.microsoft.com/office/drawing/2014/main" id="{ABC3D841-4771-4C9E-99A7-13E6CA5BB7C9}"/>
                </a:ext>
              </a:extLst>
            </p:cNvPr>
            <p:cNvSpPr/>
            <p:nvPr/>
          </p:nvSpPr>
          <p:spPr>
            <a:xfrm>
              <a:off x="10200793" y="2440470"/>
              <a:ext cx="117086" cy="342576"/>
            </a:xfrm>
            <a:custGeom>
              <a:avLst/>
              <a:gdLst>
                <a:gd name="connsiteX0" fmla="*/ 25694 w 31936"/>
                <a:gd name="connsiteY0" fmla="*/ 95 h 93440"/>
                <a:gd name="connsiteX1" fmla="*/ 31504 w 31936"/>
                <a:gd name="connsiteY1" fmla="*/ 21050 h 93440"/>
                <a:gd name="connsiteX2" fmla="*/ 31790 w 31936"/>
                <a:gd name="connsiteY2" fmla="*/ 93440 h 93440"/>
                <a:gd name="connsiteX3" fmla="*/ 71 w 31936"/>
                <a:gd name="connsiteY3" fmla="*/ 93440 h 93440"/>
                <a:gd name="connsiteX4" fmla="*/ 357 w 31936"/>
                <a:gd name="connsiteY4" fmla="*/ 11335 h 93440"/>
                <a:gd name="connsiteX5" fmla="*/ 7310 w 31936"/>
                <a:gd name="connsiteY5" fmla="*/ 0 h 93440"/>
                <a:gd name="connsiteX6" fmla="*/ 25694 w 31936"/>
                <a:gd name="connsiteY6" fmla="*/ 95 h 93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936" h="93440">
                  <a:moveTo>
                    <a:pt x="25694" y="95"/>
                  </a:moveTo>
                  <a:cubicBezTo>
                    <a:pt x="27694" y="7049"/>
                    <a:pt x="31313" y="14002"/>
                    <a:pt x="31504" y="21050"/>
                  </a:cubicBezTo>
                  <a:cubicBezTo>
                    <a:pt x="32266" y="44767"/>
                    <a:pt x="31790" y="68580"/>
                    <a:pt x="31790" y="93440"/>
                  </a:cubicBezTo>
                  <a:cubicBezTo>
                    <a:pt x="21312" y="93440"/>
                    <a:pt x="11501" y="93440"/>
                    <a:pt x="71" y="93440"/>
                  </a:cubicBezTo>
                  <a:cubicBezTo>
                    <a:pt x="71" y="66389"/>
                    <a:pt x="-214" y="38862"/>
                    <a:pt x="357" y="11335"/>
                  </a:cubicBezTo>
                  <a:cubicBezTo>
                    <a:pt x="452" y="7525"/>
                    <a:pt x="4929" y="3810"/>
                    <a:pt x="7310" y="0"/>
                  </a:cubicBezTo>
                  <a:cubicBezTo>
                    <a:pt x="13502" y="95"/>
                    <a:pt x="19598" y="95"/>
                    <a:pt x="25694" y="95"/>
                  </a:cubicBezTo>
                  <a:close/>
                </a:path>
              </a:pathLst>
            </a:custGeom>
            <a:solidFill>
              <a:srgbClr val="1B587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20" name="Forma libre: forma 19">
              <a:extLst>
                <a:ext uri="{FF2B5EF4-FFF2-40B4-BE49-F238E27FC236}">
                  <a16:creationId xmlns:a16="http://schemas.microsoft.com/office/drawing/2014/main" id="{AEA5EB29-8516-4F2E-ABEF-9462056A8B68}"/>
                </a:ext>
              </a:extLst>
            </p:cNvPr>
            <p:cNvSpPr/>
            <p:nvPr/>
          </p:nvSpPr>
          <p:spPr>
            <a:xfrm>
              <a:off x="11003192" y="3470382"/>
              <a:ext cx="343624" cy="119825"/>
            </a:xfrm>
            <a:custGeom>
              <a:avLst/>
              <a:gdLst>
                <a:gd name="connsiteX0" fmla="*/ 93631 w 93726"/>
                <a:gd name="connsiteY0" fmla="*/ 24265 h 32683"/>
                <a:gd name="connsiteX1" fmla="*/ 77915 w 93726"/>
                <a:gd name="connsiteY1" fmla="*/ 32171 h 32683"/>
                <a:gd name="connsiteX2" fmla="*/ 0 w 93726"/>
                <a:gd name="connsiteY2" fmla="*/ 32552 h 32683"/>
                <a:gd name="connsiteX3" fmla="*/ 0 w 93726"/>
                <a:gd name="connsiteY3" fmla="*/ 71 h 32683"/>
                <a:gd name="connsiteX4" fmla="*/ 81820 w 93726"/>
                <a:gd name="connsiteY4" fmla="*/ 357 h 32683"/>
                <a:gd name="connsiteX5" fmla="*/ 93726 w 93726"/>
                <a:gd name="connsiteY5" fmla="*/ 5977 h 32683"/>
                <a:gd name="connsiteX6" fmla="*/ 93631 w 93726"/>
                <a:gd name="connsiteY6" fmla="*/ 24265 h 32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726" h="32683">
                  <a:moveTo>
                    <a:pt x="93631" y="24265"/>
                  </a:moveTo>
                  <a:cubicBezTo>
                    <a:pt x="88392" y="27027"/>
                    <a:pt x="83249" y="32076"/>
                    <a:pt x="77915" y="32171"/>
                  </a:cubicBezTo>
                  <a:cubicBezTo>
                    <a:pt x="52197" y="33028"/>
                    <a:pt x="26480" y="32552"/>
                    <a:pt x="0" y="32552"/>
                  </a:cubicBezTo>
                  <a:cubicBezTo>
                    <a:pt x="0" y="21312"/>
                    <a:pt x="0" y="11406"/>
                    <a:pt x="0" y="71"/>
                  </a:cubicBezTo>
                  <a:cubicBezTo>
                    <a:pt x="27432" y="71"/>
                    <a:pt x="54674" y="-214"/>
                    <a:pt x="81820" y="357"/>
                  </a:cubicBezTo>
                  <a:cubicBezTo>
                    <a:pt x="85820" y="453"/>
                    <a:pt x="89726" y="3977"/>
                    <a:pt x="93726" y="5977"/>
                  </a:cubicBezTo>
                  <a:cubicBezTo>
                    <a:pt x="93631" y="12073"/>
                    <a:pt x="93631" y="18169"/>
                    <a:pt x="93631" y="24265"/>
                  </a:cubicBezTo>
                  <a:close/>
                </a:path>
              </a:pathLst>
            </a:custGeom>
            <a:solidFill>
              <a:srgbClr val="1B587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21" name="Forma libre: forma 20">
              <a:extLst>
                <a:ext uri="{FF2B5EF4-FFF2-40B4-BE49-F238E27FC236}">
                  <a16:creationId xmlns:a16="http://schemas.microsoft.com/office/drawing/2014/main" id="{07152A03-C64B-46A1-A31C-ECF11B9A2E9E}"/>
                </a:ext>
              </a:extLst>
            </p:cNvPr>
            <p:cNvSpPr/>
            <p:nvPr/>
          </p:nvSpPr>
          <p:spPr>
            <a:xfrm>
              <a:off x="11004240" y="4158676"/>
              <a:ext cx="342576" cy="117086"/>
            </a:xfrm>
            <a:custGeom>
              <a:avLst/>
              <a:gdLst>
                <a:gd name="connsiteX0" fmla="*/ 93345 w 93440"/>
                <a:gd name="connsiteY0" fmla="*/ 25694 h 31936"/>
                <a:gd name="connsiteX1" fmla="*/ 72390 w 93440"/>
                <a:gd name="connsiteY1" fmla="*/ 31504 h 31936"/>
                <a:gd name="connsiteX2" fmla="*/ 0 w 93440"/>
                <a:gd name="connsiteY2" fmla="*/ 31790 h 31936"/>
                <a:gd name="connsiteX3" fmla="*/ 0 w 93440"/>
                <a:gd name="connsiteY3" fmla="*/ 71 h 31936"/>
                <a:gd name="connsiteX4" fmla="*/ 82105 w 93440"/>
                <a:gd name="connsiteY4" fmla="*/ 357 h 31936"/>
                <a:gd name="connsiteX5" fmla="*/ 93440 w 93440"/>
                <a:gd name="connsiteY5" fmla="*/ 7311 h 31936"/>
                <a:gd name="connsiteX6" fmla="*/ 93345 w 93440"/>
                <a:gd name="connsiteY6" fmla="*/ 25694 h 31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440" h="31936">
                  <a:moveTo>
                    <a:pt x="93345" y="25694"/>
                  </a:moveTo>
                  <a:cubicBezTo>
                    <a:pt x="86392" y="27694"/>
                    <a:pt x="79438" y="31313"/>
                    <a:pt x="72390" y="31504"/>
                  </a:cubicBezTo>
                  <a:cubicBezTo>
                    <a:pt x="48673" y="32266"/>
                    <a:pt x="24860" y="31790"/>
                    <a:pt x="0" y="31790"/>
                  </a:cubicBezTo>
                  <a:cubicBezTo>
                    <a:pt x="0" y="21312"/>
                    <a:pt x="0" y="11502"/>
                    <a:pt x="0" y="71"/>
                  </a:cubicBezTo>
                  <a:cubicBezTo>
                    <a:pt x="27051" y="71"/>
                    <a:pt x="54578" y="-214"/>
                    <a:pt x="82105" y="357"/>
                  </a:cubicBezTo>
                  <a:cubicBezTo>
                    <a:pt x="85915" y="453"/>
                    <a:pt x="89630" y="4929"/>
                    <a:pt x="93440" y="7311"/>
                  </a:cubicBezTo>
                  <a:cubicBezTo>
                    <a:pt x="93345" y="13502"/>
                    <a:pt x="93345" y="19598"/>
                    <a:pt x="93345" y="25694"/>
                  </a:cubicBezTo>
                  <a:close/>
                </a:path>
              </a:pathLst>
            </a:custGeom>
            <a:solidFill>
              <a:srgbClr val="1B587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22" name="Forma libre: forma 21">
              <a:extLst>
                <a:ext uri="{FF2B5EF4-FFF2-40B4-BE49-F238E27FC236}">
                  <a16:creationId xmlns:a16="http://schemas.microsoft.com/office/drawing/2014/main" id="{062E1D0A-BB1B-4D45-B4C7-C0CF17F1D2D5}"/>
                </a:ext>
              </a:extLst>
            </p:cNvPr>
            <p:cNvSpPr/>
            <p:nvPr/>
          </p:nvSpPr>
          <p:spPr>
            <a:xfrm>
              <a:off x="9165157" y="2440818"/>
              <a:ext cx="123619" cy="342576"/>
            </a:xfrm>
            <a:custGeom>
              <a:avLst/>
              <a:gdLst>
                <a:gd name="connsiteX0" fmla="*/ 24421 w 33718"/>
                <a:gd name="connsiteY0" fmla="*/ 0 h 93440"/>
                <a:gd name="connsiteX1" fmla="*/ 33088 w 33718"/>
                <a:gd name="connsiteY1" fmla="*/ 22765 h 93440"/>
                <a:gd name="connsiteX2" fmla="*/ 33469 w 33718"/>
                <a:gd name="connsiteY2" fmla="*/ 93440 h 93440"/>
                <a:gd name="connsiteX3" fmla="*/ 132 w 33718"/>
                <a:gd name="connsiteY3" fmla="*/ 93440 h 93440"/>
                <a:gd name="connsiteX4" fmla="*/ 513 w 33718"/>
                <a:gd name="connsiteY4" fmla="*/ 15335 h 93440"/>
                <a:gd name="connsiteX5" fmla="*/ 9085 w 33718"/>
                <a:gd name="connsiteY5" fmla="*/ 0 h 93440"/>
                <a:gd name="connsiteX6" fmla="*/ 24421 w 33718"/>
                <a:gd name="connsiteY6" fmla="*/ 0 h 93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718" h="93440">
                  <a:moveTo>
                    <a:pt x="24421" y="0"/>
                  </a:moveTo>
                  <a:cubicBezTo>
                    <a:pt x="27469" y="7620"/>
                    <a:pt x="32707" y="15050"/>
                    <a:pt x="33088" y="22765"/>
                  </a:cubicBezTo>
                  <a:cubicBezTo>
                    <a:pt x="34231" y="45911"/>
                    <a:pt x="33469" y="69152"/>
                    <a:pt x="33469" y="93440"/>
                  </a:cubicBezTo>
                  <a:cubicBezTo>
                    <a:pt x="22420" y="93440"/>
                    <a:pt x="12133" y="93440"/>
                    <a:pt x="132" y="93440"/>
                  </a:cubicBezTo>
                  <a:cubicBezTo>
                    <a:pt x="132" y="67532"/>
                    <a:pt x="-344" y="41339"/>
                    <a:pt x="513" y="15335"/>
                  </a:cubicBezTo>
                  <a:cubicBezTo>
                    <a:pt x="703" y="10097"/>
                    <a:pt x="6133" y="5144"/>
                    <a:pt x="9085" y="0"/>
                  </a:cubicBezTo>
                  <a:cubicBezTo>
                    <a:pt x="14229" y="0"/>
                    <a:pt x="19372" y="0"/>
                    <a:pt x="24421" y="0"/>
                  </a:cubicBezTo>
                  <a:close/>
                </a:path>
              </a:pathLst>
            </a:custGeom>
            <a:solidFill>
              <a:srgbClr val="1B587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23" name="Forma libre: forma 22">
              <a:extLst>
                <a:ext uri="{FF2B5EF4-FFF2-40B4-BE49-F238E27FC236}">
                  <a16:creationId xmlns:a16="http://schemas.microsoft.com/office/drawing/2014/main" id="{3FC29D04-B9C7-4F2A-B2E6-A9F2AE5AAD67}"/>
                </a:ext>
              </a:extLst>
            </p:cNvPr>
            <p:cNvSpPr/>
            <p:nvPr/>
          </p:nvSpPr>
          <p:spPr>
            <a:xfrm>
              <a:off x="10541536" y="2440818"/>
              <a:ext cx="123630" cy="342924"/>
            </a:xfrm>
            <a:custGeom>
              <a:avLst/>
              <a:gdLst>
                <a:gd name="connsiteX0" fmla="*/ 24289 w 33721"/>
                <a:gd name="connsiteY0" fmla="*/ 0 h 93535"/>
                <a:gd name="connsiteX1" fmla="*/ 33052 w 33721"/>
                <a:gd name="connsiteY1" fmla="*/ 24479 h 93535"/>
                <a:gd name="connsiteX2" fmla="*/ 33433 w 33721"/>
                <a:gd name="connsiteY2" fmla="*/ 93536 h 93535"/>
                <a:gd name="connsiteX3" fmla="*/ 95 w 33721"/>
                <a:gd name="connsiteY3" fmla="*/ 93536 h 93535"/>
                <a:gd name="connsiteX4" fmla="*/ 476 w 33721"/>
                <a:gd name="connsiteY4" fmla="*/ 13716 h 93535"/>
                <a:gd name="connsiteX5" fmla="*/ 9049 w 33721"/>
                <a:gd name="connsiteY5" fmla="*/ 95 h 93535"/>
                <a:gd name="connsiteX6" fmla="*/ 24289 w 33721"/>
                <a:gd name="connsiteY6" fmla="*/ 0 h 93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721" h="93535">
                  <a:moveTo>
                    <a:pt x="24289" y="0"/>
                  </a:moveTo>
                  <a:cubicBezTo>
                    <a:pt x="27337" y="8096"/>
                    <a:pt x="32576" y="16193"/>
                    <a:pt x="33052" y="24479"/>
                  </a:cubicBezTo>
                  <a:cubicBezTo>
                    <a:pt x="34290" y="47054"/>
                    <a:pt x="33433" y="69818"/>
                    <a:pt x="33433" y="93536"/>
                  </a:cubicBezTo>
                  <a:cubicBezTo>
                    <a:pt x="22288" y="93536"/>
                    <a:pt x="12002" y="93536"/>
                    <a:pt x="95" y="93536"/>
                  </a:cubicBezTo>
                  <a:cubicBezTo>
                    <a:pt x="95" y="66866"/>
                    <a:pt x="-286" y="40291"/>
                    <a:pt x="476" y="13716"/>
                  </a:cubicBezTo>
                  <a:cubicBezTo>
                    <a:pt x="667" y="9049"/>
                    <a:pt x="6096" y="4572"/>
                    <a:pt x="9049" y="95"/>
                  </a:cubicBezTo>
                  <a:cubicBezTo>
                    <a:pt x="14097" y="0"/>
                    <a:pt x="19240" y="0"/>
                    <a:pt x="24289" y="0"/>
                  </a:cubicBezTo>
                  <a:close/>
                </a:path>
              </a:pathLst>
            </a:custGeom>
            <a:solidFill>
              <a:srgbClr val="1B587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24" name="Forma libre: forma 23">
              <a:extLst>
                <a:ext uri="{FF2B5EF4-FFF2-40B4-BE49-F238E27FC236}">
                  <a16:creationId xmlns:a16="http://schemas.microsoft.com/office/drawing/2014/main" id="{724B91E2-62D6-4B30-9D82-E8CFB817B57C}"/>
                </a:ext>
              </a:extLst>
            </p:cNvPr>
            <p:cNvSpPr/>
            <p:nvPr/>
          </p:nvSpPr>
          <p:spPr>
            <a:xfrm>
              <a:off x="11003892" y="3123044"/>
              <a:ext cx="342576" cy="123619"/>
            </a:xfrm>
            <a:custGeom>
              <a:avLst/>
              <a:gdLst>
                <a:gd name="connsiteX0" fmla="*/ 93440 w 93440"/>
                <a:gd name="connsiteY0" fmla="*/ 24421 h 33718"/>
                <a:gd name="connsiteX1" fmla="*/ 70675 w 93440"/>
                <a:gd name="connsiteY1" fmla="*/ 33088 h 33718"/>
                <a:gd name="connsiteX2" fmla="*/ 0 w 93440"/>
                <a:gd name="connsiteY2" fmla="*/ 33469 h 33718"/>
                <a:gd name="connsiteX3" fmla="*/ 0 w 93440"/>
                <a:gd name="connsiteY3" fmla="*/ 132 h 33718"/>
                <a:gd name="connsiteX4" fmla="*/ 78105 w 93440"/>
                <a:gd name="connsiteY4" fmla="*/ 513 h 33718"/>
                <a:gd name="connsiteX5" fmla="*/ 93440 w 93440"/>
                <a:gd name="connsiteY5" fmla="*/ 9085 h 33718"/>
                <a:gd name="connsiteX6" fmla="*/ 93440 w 93440"/>
                <a:gd name="connsiteY6" fmla="*/ 24421 h 33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440" h="33718">
                  <a:moveTo>
                    <a:pt x="93440" y="24421"/>
                  </a:moveTo>
                  <a:cubicBezTo>
                    <a:pt x="85820" y="27469"/>
                    <a:pt x="78391" y="32707"/>
                    <a:pt x="70675" y="33088"/>
                  </a:cubicBezTo>
                  <a:cubicBezTo>
                    <a:pt x="47530" y="34231"/>
                    <a:pt x="24289" y="33469"/>
                    <a:pt x="0" y="33469"/>
                  </a:cubicBezTo>
                  <a:cubicBezTo>
                    <a:pt x="0" y="22420"/>
                    <a:pt x="0" y="12134"/>
                    <a:pt x="0" y="132"/>
                  </a:cubicBezTo>
                  <a:cubicBezTo>
                    <a:pt x="25908" y="132"/>
                    <a:pt x="52102" y="-344"/>
                    <a:pt x="78105" y="513"/>
                  </a:cubicBezTo>
                  <a:cubicBezTo>
                    <a:pt x="83344" y="703"/>
                    <a:pt x="88297" y="6133"/>
                    <a:pt x="93440" y="9085"/>
                  </a:cubicBezTo>
                  <a:cubicBezTo>
                    <a:pt x="93440" y="14324"/>
                    <a:pt x="93440" y="19372"/>
                    <a:pt x="93440" y="24421"/>
                  </a:cubicBezTo>
                  <a:close/>
                </a:path>
              </a:pathLst>
            </a:custGeom>
            <a:solidFill>
              <a:srgbClr val="1B587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25" name="Forma libre: forma 24">
              <a:extLst>
                <a:ext uri="{FF2B5EF4-FFF2-40B4-BE49-F238E27FC236}">
                  <a16:creationId xmlns:a16="http://schemas.microsoft.com/office/drawing/2014/main" id="{65466307-609E-40EE-9009-7C0B6C8E479A}"/>
                </a:ext>
              </a:extLst>
            </p:cNvPr>
            <p:cNvSpPr/>
            <p:nvPr/>
          </p:nvSpPr>
          <p:spPr>
            <a:xfrm>
              <a:off x="11003544" y="4499422"/>
              <a:ext cx="342924" cy="123630"/>
            </a:xfrm>
            <a:custGeom>
              <a:avLst/>
              <a:gdLst>
                <a:gd name="connsiteX0" fmla="*/ 93536 w 93535"/>
                <a:gd name="connsiteY0" fmla="*/ 24289 h 33721"/>
                <a:gd name="connsiteX1" fmla="*/ 69056 w 93535"/>
                <a:gd name="connsiteY1" fmla="*/ 33052 h 33721"/>
                <a:gd name="connsiteX2" fmla="*/ 0 w 93535"/>
                <a:gd name="connsiteY2" fmla="*/ 33433 h 33721"/>
                <a:gd name="connsiteX3" fmla="*/ 0 w 93535"/>
                <a:gd name="connsiteY3" fmla="*/ 95 h 33721"/>
                <a:gd name="connsiteX4" fmla="*/ 79819 w 93535"/>
                <a:gd name="connsiteY4" fmla="*/ 476 h 33721"/>
                <a:gd name="connsiteX5" fmla="*/ 93440 w 93535"/>
                <a:gd name="connsiteY5" fmla="*/ 9049 h 33721"/>
                <a:gd name="connsiteX6" fmla="*/ 93536 w 93535"/>
                <a:gd name="connsiteY6" fmla="*/ 24289 h 33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535" h="33721">
                  <a:moveTo>
                    <a:pt x="93536" y="24289"/>
                  </a:moveTo>
                  <a:cubicBezTo>
                    <a:pt x="85439" y="27337"/>
                    <a:pt x="77343" y="32576"/>
                    <a:pt x="69056" y="33052"/>
                  </a:cubicBezTo>
                  <a:cubicBezTo>
                    <a:pt x="46482" y="34290"/>
                    <a:pt x="23717" y="33433"/>
                    <a:pt x="0" y="33433"/>
                  </a:cubicBezTo>
                  <a:cubicBezTo>
                    <a:pt x="0" y="22288"/>
                    <a:pt x="0" y="12002"/>
                    <a:pt x="0" y="95"/>
                  </a:cubicBezTo>
                  <a:cubicBezTo>
                    <a:pt x="26670" y="95"/>
                    <a:pt x="53245" y="-286"/>
                    <a:pt x="79819" y="476"/>
                  </a:cubicBezTo>
                  <a:cubicBezTo>
                    <a:pt x="84487" y="667"/>
                    <a:pt x="88964" y="6096"/>
                    <a:pt x="93440" y="9049"/>
                  </a:cubicBezTo>
                  <a:cubicBezTo>
                    <a:pt x="93536" y="14192"/>
                    <a:pt x="93536" y="19241"/>
                    <a:pt x="93536" y="24289"/>
                  </a:cubicBezTo>
                  <a:close/>
                </a:path>
              </a:pathLst>
            </a:custGeom>
            <a:solidFill>
              <a:srgbClr val="1B587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26" name="Forma libre: forma 25">
              <a:extLst>
                <a:ext uri="{FF2B5EF4-FFF2-40B4-BE49-F238E27FC236}">
                  <a16:creationId xmlns:a16="http://schemas.microsoft.com/office/drawing/2014/main" id="{D26BFAC8-DCD4-4732-B7A3-97B5CC044D58}"/>
                </a:ext>
              </a:extLst>
            </p:cNvPr>
            <p:cNvSpPr/>
            <p:nvPr/>
          </p:nvSpPr>
          <p:spPr>
            <a:xfrm>
              <a:off x="8877037" y="2835426"/>
              <a:ext cx="2075168" cy="2075014"/>
            </a:xfrm>
            <a:custGeom>
              <a:avLst/>
              <a:gdLst>
                <a:gd name="connsiteX0" fmla="*/ 42 w 566017"/>
                <a:gd name="connsiteY0" fmla="*/ 282988 h 565975"/>
                <a:gd name="connsiteX1" fmla="*/ 42 w 566017"/>
                <a:gd name="connsiteY1" fmla="*/ 63437 h 565975"/>
                <a:gd name="connsiteX2" fmla="*/ 63765 w 566017"/>
                <a:gd name="connsiteY2" fmla="*/ 0 h 565975"/>
                <a:gd name="connsiteX3" fmla="*/ 502962 w 566017"/>
                <a:gd name="connsiteY3" fmla="*/ 0 h 565975"/>
                <a:gd name="connsiteX4" fmla="*/ 566018 w 566017"/>
                <a:gd name="connsiteY4" fmla="*/ 62579 h 565975"/>
                <a:gd name="connsiteX5" fmla="*/ 566018 w 566017"/>
                <a:gd name="connsiteY5" fmla="*/ 503301 h 565975"/>
                <a:gd name="connsiteX6" fmla="*/ 503058 w 566017"/>
                <a:gd name="connsiteY6" fmla="*/ 565976 h 565975"/>
                <a:gd name="connsiteX7" fmla="*/ 62336 w 566017"/>
                <a:gd name="connsiteY7" fmla="*/ 565976 h 565975"/>
                <a:gd name="connsiteX8" fmla="*/ 42 w 566017"/>
                <a:gd name="connsiteY8" fmla="*/ 504158 h 565975"/>
                <a:gd name="connsiteX9" fmla="*/ 42 w 566017"/>
                <a:gd name="connsiteY9" fmla="*/ 282988 h 565975"/>
                <a:gd name="connsiteX10" fmla="*/ 35190 w 566017"/>
                <a:gd name="connsiteY10" fmla="*/ 281369 h 565975"/>
                <a:gd name="connsiteX11" fmla="*/ 35190 w 566017"/>
                <a:gd name="connsiteY11" fmla="*/ 507111 h 565975"/>
                <a:gd name="connsiteX12" fmla="*/ 58050 w 566017"/>
                <a:gd name="connsiteY12" fmla="*/ 530828 h 565975"/>
                <a:gd name="connsiteX13" fmla="*/ 507915 w 566017"/>
                <a:gd name="connsiteY13" fmla="*/ 530828 h 565975"/>
                <a:gd name="connsiteX14" fmla="*/ 530871 w 566017"/>
                <a:gd name="connsiteY14" fmla="*/ 507206 h 565975"/>
                <a:gd name="connsiteX15" fmla="*/ 530871 w 566017"/>
                <a:gd name="connsiteY15" fmla="*/ 58865 h 565975"/>
                <a:gd name="connsiteX16" fmla="*/ 506487 w 566017"/>
                <a:gd name="connsiteY16" fmla="*/ 35147 h 565975"/>
                <a:gd name="connsiteX17" fmla="*/ 59669 w 566017"/>
                <a:gd name="connsiteY17" fmla="*/ 35147 h 565975"/>
                <a:gd name="connsiteX18" fmla="*/ 35190 w 566017"/>
                <a:gd name="connsiteY18" fmla="*/ 60293 h 565975"/>
                <a:gd name="connsiteX19" fmla="*/ 35190 w 566017"/>
                <a:gd name="connsiteY19" fmla="*/ 281369 h 565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66017" h="565975">
                  <a:moveTo>
                    <a:pt x="42" y="282988"/>
                  </a:moveTo>
                  <a:cubicBezTo>
                    <a:pt x="42" y="209836"/>
                    <a:pt x="42" y="136588"/>
                    <a:pt x="42" y="63437"/>
                  </a:cubicBezTo>
                  <a:cubicBezTo>
                    <a:pt x="42" y="20860"/>
                    <a:pt x="20997" y="0"/>
                    <a:pt x="63765" y="0"/>
                  </a:cubicBezTo>
                  <a:cubicBezTo>
                    <a:pt x="210164" y="0"/>
                    <a:pt x="356563" y="0"/>
                    <a:pt x="502962" y="0"/>
                  </a:cubicBezTo>
                  <a:cubicBezTo>
                    <a:pt x="544682" y="0"/>
                    <a:pt x="566018" y="21146"/>
                    <a:pt x="566018" y="62579"/>
                  </a:cubicBezTo>
                  <a:cubicBezTo>
                    <a:pt x="566018" y="209455"/>
                    <a:pt x="566018" y="356426"/>
                    <a:pt x="566018" y="503301"/>
                  </a:cubicBezTo>
                  <a:cubicBezTo>
                    <a:pt x="566018" y="544830"/>
                    <a:pt x="544682" y="565976"/>
                    <a:pt x="503058" y="565976"/>
                  </a:cubicBezTo>
                  <a:cubicBezTo>
                    <a:pt x="356182" y="565976"/>
                    <a:pt x="209211" y="565976"/>
                    <a:pt x="62336" y="565976"/>
                  </a:cubicBezTo>
                  <a:cubicBezTo>
                    <a:pt x="21664" y="565976"/>
                    <a:pt x="42" y="544544"/>
                    <a:pt x="42" y="504158"/>
                  </a:cubicBezTo>
                  <a:cubicBezTo>
                    <a:pt x="-53" y="430435"/>
                    <a:pt x="42" y="356711"/>
                    <a:pt x="42" y="282988"/>
                  </a:cubicBezTo>
                  <a:close/>
                  <a:moveTo>
                    <a:pt x="35190" y="281369"/>
                  </a:moveTo>
                  <a:cubicBezTo>
                    <a:pt x="35190" y="356616"/>
                    <a:pt x="35190" y="431863"/>
                    <a:pt x="35190" y="507111"/>
                  </a:cubicBezTo>
                  <a:cubicBezTo>
                    <a:pt x="35190" y="526637"/>
                    <a:pt x="39095" y="530733"/>
                    <a:pt x="58050" y="530828"/>
                  </a:cubicBezTo>
                  <a:cubicBezTo>
                    <a:pt x="207973" y="530923"/>
                    <a:pt x="357992" y="530923"/>
                    <a:pt x="507915" y="530828"/>
                  </a:cubicBezTo>
                  <a:cubicBezTo>
                    <a:pt x="526870" y="530828"/>
                    <a:pt x="530871" y="526733"/>
                    <a:pt x="530871" y="507206"/>
                  </a:cubicBezTo>
                  <a:cubicBezTo>
                    <a:pt x="530871" y="357759"/>
                    <a:pt x="530871" y="208312"/>
                    <a:pt x="530871" y="58865"/>
                  </a:cubicBezTo>
                  <a:cubicBezTo>
                    <a:pt x="530871" y="38862"/>
                    <a:pt x="526965" y="35147"/>
                    <a:pt x="506487" y="35147"/>
                  </a:cubicBezTo>
                  <a:cubicBezTo>
                    <a:pt x="357516" y="35147"/>
                    <a:pt x="208640" y="35147"/>
                    <a:pt x="59669" y="35147"/>
                  </a:cubicBezTo>
                  <a:cubicBezTo>
                    <a:pt x="38714" y="35147"/>
                    <a:pt x="35190" y="38767"/>
                    <a:pt x="35190" y="60293"/>
                  </a:cubicBezTo>
                  <a:cubicBezTo>
                    <a:pt x="35190" y="133921"/>
                    <a:pt x="35190" y="207645"/>
                    <a:pt x="35190" y="281369"/>
                  </a:cubicBezTo>
                  <a:close/>
                </a:path>
              </a:pathLst>
            </a:custGeom>
            <a:solidFill>
              <a:srgbClr val="1B587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id="{D1680C6D-9627-4D7E-B042-F2761A4FEC84}"/>
                </a:ext>
              </a:extLst>
            </p:cNvPr>
            <p:cNvSpPr/>
            <p:nvPr/>
          </p:nvSpPr>
          <p:spPr>
            <a:xfrm>
              <a:off x="8482206" y="3809043"/>
              <a:ext cx="344699" cy="127516"/>
            </a:xfrm>
            <a:custGeom>
              <a:avLst/>
              <a:gdLst>
                <a:gd name="connsiteX0" fmla="*/ 94019 w 94019"/>
                <a:gd name="connsiteY0" fmla="*/ 187 h 34781"/>
                <a:gd name="connsiteX1" fmla="*/ 94019 w 94019"/>
                <a:gd name="connsiteY1" fmla="*/ 34572 h 34781"/>
                <a:gd name="connsiteX2" fmla="*/ 16962 w 94019"/>
                <a:gd name="connsiteY2" fmla="*/ 34191 h 34781"/>
                <a:gd name="connsiteX3" fmla="*/ 7 w 94019"/>
                <a:gd name="connsiteY3" fmla="*/ 16760 h 34781"/>
                <a:gd name="connsiteX4" fmla="*/ 16390 w 94019"/>
                <a:gd name="connsiteY4" fmla="*/ 472 h 34781"/>
                <a:gd name="connsiteX5" fmla="*/ 94019 w 94019"/>
                <a:gd name="connsiteY5" fmla="*/ 187 h 34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4019" h="34781">
                  <a:moveTo>
                    <a:pt x="94019" y="187"/>
                  </a:moveTo>
                  <a:cubicBezTo>
                    <a:pt x="94019" y="11998"/>
                    <a:pt x="94019" y="22380"/>
                    <a:pt x="94019" y="34572"/>
                  </a:cubicBezTo>
                  <a:cubicBezTo>
                    <a:pt x="68206" y="34572"/>
                    <a:pt x="42584" y="35239"/>
                    <a:pt x="16962" y="34191"/>
                  </a:cubicBezTo>
                  <a:cubicBezTo>
                    <a:pt x="7723" y="33810"/>
                    <a:pt x="-278" y="28762"/>
                    <a:pt x="7" y="16760"/>
                  </a:cubicBezTo>
                  <a:cubicBezTo>
                    <a:pt x="293" y="5616"/>
                    <a:pt x="7627" y="758"/>
                    <a:pt x="16390" y="472"/>
                  </a:cubicBezTo>
                  <a:cubicBezTo>
                    <a:pt x="42108" y="-385"/>
                    <a:pt x="67730" y="187"/>
                    <a:pt x="94019" y="187"/>
                  </a:cubicBezTo>
                  <a:close/>
                </a:path>
              </a:pathLst>
            </a:custGeom>
            <a:solidFill>
              <a:srgbClr val="1B587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id="{8E40E1B2-6866-4F92-AE7F-BAE87F80825B}"/>
                </a:ext>
              </a:extLst>
            </p:cNvPr>
            <p:cNvSpPr/>
            <p:nvPr/>
          </p:nvSpPr>
          <p:spPr>
            <a:xfrm>
              <a:off x="9850170" y="4960730"/>
              <a:ext cx="128917" cy="343973"/>
            </a:xfrm>
            <a:custGeom>
              <a:avLst/>
              <a:gdLst>
                <a:gd name="connsiteX0" fmla="*/ 170 w 35163"/>
                <a:gd name="connsiteY0" fmla="*/ 0 h 93821"/>
                <a:gd name="connsiteX1" fmla="*/ 34936 w 35163"/>
                <a:gd name="connsiteY1" fmla="*/ 0 h 93821"/>
                <a:gd name="connsiteX2" fmla="*/ 34651 w 35163"/>
                <a:gd name="connsiteY2" fmla="*/ 76200 h 93821"/>
                <a:gd name="connsiteX3" fmla="*/ 17887 w 35163"/>
                <a:gd name="connsiteY3" fmla="*/ 93821 h 93821"/>
                <a:gd name="connsiteX4" fmla="*/ 551 w 35163"/>
                <a:gd name="connsiteY4" fmla="*/ 75247 h 93821"/>
                <a:gd name="connsiteX5" fmla="*/ 170 w 35163"/>
                <a:gd name="connsiteY5" fmla="*/ 0 h 93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63" h="93821">
                  <a:moveTo>
                    <a:pt x="170" y="0"/>
                  </a:moveTo>
                  <a:cubicBezTo>
                    <a:pt x="12743" y="0"/>
                    <a:pt x="23125" y="0"/>
                    <a:pt x="34936" y="0"/>
                  </a:cubicBezTo>
                  <a:cubicBezTo>
                    <a:pt x="34936" y="25908"/>
                    <a:pt x="35603" y="51054"/>
                    <a:pt x="34651" y="76200"/>
                  </a:cubicBezTo>
                  <a:cubicBezTo>
                    <a:pt x="34270" y="85344"/>
                    <a:pt x="29983" y="93821"/>
                    <a:pt x="17887" y="93821"/>
                  </a:cubicBezTo>
                  <a:cubicBezTo>
                    <a:pt x="5028" y="93916"/>
                    <a:pt x="837" y="85154"/>
                    <a:pt x="551" y="75247"/>
                  </a:cubicBezTo>
                  <a:cubicBezTo>
                    <a:pt x="-401" y="50578"/>
                    <a:pt x="170" y="25908"/>
                    <a:pt x="170" y="0"/>
                  </a:cubicBezTo>
                  <a:close/>
                </a:path>
              </a:pathLst>
            </a:custGeom>
            <a:solidFill>
              <a:srgbClr val="1B587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id="{A8CC381B-1F4C-40C3-9317-A4F00FE54FCC}"/>
                </a:ext>
              </a:extLst>
            </p:cNvPr>
            <p:cNvSpPr/>
            <p:nvPr/>
          </p:nvSpPr>
          <p:spPr>
            <a:xfrm>
              <a:off x="8482785" y="3469939"/>
              <a:ext cx="343423" cy="120514"/>
            </a:xfrm>
            <a:custGeom>
              <a:avLst/>
              <a:gdLst>
                <a:gd name="connsiteX0" fmla="*/ 93671 w 93671"/>
                <a:gd name="connsiteY0" fmla="*/ 32768 h 32871"/>
                <a:gd name="connsiteX1" fmla="*/ 17852 w 93671"/>
                <a:gd name="connsiteY1" fmla="*/ 32673 h 32871"/>
                <a:gd name="connsiteX2" fmla="*/ 41 w 93671"/>
                <a:gd name="connsiteY2" fmla="*/ 15052 h 32871"/>
                <a:gd name="connsiteX3" fmla="*/ 18329 w 93671"/>
                <a:gd name="connsiteY3" fmla="*/ 2 h 32871"/>
                <a:gd name="connsiteX4" fmla="*/ 93671 w 93671"/>
                <a:gd name="connsiteY4" fmla="*/ 97 h 32871"/>
                <a:gd name="connsiteX5" fmla="*/ 93671 w 93671"/>
                <a:gd name="connsiteY5" fmla="*/ 32768 h 3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3671" h="32871">
                  <a:moveTo>
                    <a:pt x="93671" y="32768"/>
                  </a:moveTo>
                  <a:cubicBezTo>
                    <a:pt x="67478" y="32768"/>
                    <a:pt x="42713" y="33054"/>
                    <a:pt x="17852" y="32673"/>
                  </a:cubicBezTo>
                  <a:cubicBezTo>
                    <a:pt x="6994" y="32482"/>
                    <a:pt x="-626" y="27910"/>
                    <a:pt x="41" y="15052"/>
                  </a:cubicBezTo>
                  <a:cubicBezTo>
                    <a:pt x="707" y="2955"/>
                    <a:pt x="7661" y="-93"/>
                    <a:pt x="18329" y="2"/>
                  </a:cubicBezTo>
                  <a:cubicBezTo>
                    <a:pt x="43094" y="193"/>
                    <a:pt x="67954" y="97"/>
                    <a:pt x="93671" y="97"/>
                  </a:cubicBezTo>
                  <a:cubicBezTo>
                    <a:pt x="93671" y="10956"/>
                    <a:pt x="93671" y="20862"/>
                    <a:pt x="93671" y="32768"/>
                  </a:cubicBezTo>
                  <a:close/>
                </a:path>
              </a:pathLst>
            </a:custGeom>
            <a:solidFill>
              <a:srgbClr val="1B587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id="{FFCDCDBE-07F0-4526-9DC3-CD3060B17C18}"/>
                </a:ext>
              </a:extLst>
            </p:cNvPr>
            <p:cNvSpPr/>
            <p:nvPr/>
          </p:nvSpPr>
          <p:spPr>
            <a:xfrm>
              <a:off x="8481938" y="4154944"/>
              <a:ext cx="344966" cy="121027"/>
            </a:xfrm>
            <a:custGeom>
              <a:avLst/>
              <a:gdLst>
                <a:gd name="connsiteX0" fmla="*/ 94092 w 94092"/>
                <a:gd name="connsiteY0" fmla="*/ 43 h 33011"/>
                <a:gd name="connsiteX1" fmla="*/ 94092 w 94092"/>
                <a:gd name="connsiteY1" fmla="*/ 32809 h 33011"/>
                <a:gd name="connsiteX2" fmla="*/ 14559 w 94092"/>
                <a:gd name="connsiteY2" fmla="*/ 32142 h 33011"/>
                <a:gd name="connsiteX3" fmla="*/ 843 w 94092"/>
                <a:gd name="connsiteY3" fmla="*/ 18235 h 33011"/>
                <a:gd name="connsiteX4" fmla="*/ 13035 w 94092"/>
                <a:gd name="connsiteY4" fmla="*/ 900 h 33011"/>
                <a:gd name="connsiteX5" fmla="*/ 41895 w 94092"/>
                <a:gd name="connsiteY5" fmla="*/ 43 h 33011"/>
                <a:gd name="connsiteX6" fmla="*/ 94092 w 94092"/>
                <a:gd name="connsiteY6" fmla="*/ 43 h 33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92" h="33011">
                  <a:moveTo>
                    <a:pt x="94092" y="43"/>
                  </a:moveTo>
                  <a:cubicBezTo>
                    <a:pt x="94092" y="11663"/>
                    <a:pt x="94092" y="21474"/>
                    <a:pt x="94092" y="32809"/>
                  </a:cubicBezTo>
                  <a:cubicBezTo>
                    <a:pt x="67137" y="32809"/>
                    <a:pt x="40752" y="33570"/>
                    <a:pt x="14559" y="32142"/>
                  </a:cubicBezTo>
                  <a:cubicBezTo>
                    <a:pt x="9606" y="31856"/>
                    <a:pt x="2843" y="23950"/>
                    <a:pt x="843" y="18235"/>
                  </a:cubicBezTo>
                  <a:cubicBezTo>
                    <a:pt x="-2301" y="9091"/>
                    <a:pt x="3700" y="2138"/>
                    <a:pt x="13035" y="900"/>
                  </a:cubicBezTo>
                  <a:cubicBezTo>
                    <a:pt x="22560" y="-434"/>
                    <a:pt x="32275" y="138"/>
                    <a:pt x="41895" y="43"/>
                  </a:cubicBezTo>
                  <a:cubicBezTo>
                    <a:pt x="59040" y="-53"/>
                    <a:pt x="76185" y="43"/>
                    <a:pt x="94092" y="43"/>
                  </a:cubicBezTo>
                  <a:close/>
                </a:path>
              </a:pathLst>
            </a:custGeom>
            <a:solidFill>
              <a:srgbClr val="1B587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31" name="Forma libre: forma 30">
              <a:extLst>
                <a:ext uri="{FF2B5EF4-FFF2-40B4-BE49-F238E27FC236}">
                  <a16:creationId xmlns:a16="http://schemas.microsoft.com/office/drawing/2014/main" id="{8195E356-87F5-4A44-AEAF-FA351CD37E06}"/>
                </a:ext>
              </a:extLst>
            </p:cNvPr>
            <p:cNvSpPr/>
            <p:nvPr/>
          </p:nvSpPr>
          <p:spPr>
            <a:xfrm>
              <a:off x="9511711" y="4962127"/>
              <a:ext cx="120664" cy="343012"/>
            </a:xfrm>
            <a:custGeom>
              <a:avLst/>
              <a:gdLst>
                <a:gd name="connsiteX0" fmla="*/ 32766 w 32912"/>
                <a:gd name="connsiteY0" fmla="*/ 0 h 93559"/>
                <a:gd name="connsiteX1" fmla="*/ 32480 w 32912"/>
                <a:gd name="connsiteY1" fmla="*/ 78010 h 93559"/>
                <a:gd name="connsiteX2" fmla="*/ 15716 w 32912"/>
                <a:gd name="connsiteY2" fmla="*/ 93536 h 93559"/>
                <a:gd name="connsiteX3" fmla="*/ 0 w 32912"/>
                <a:gd name="connsiteY3" fmla="*/ 77343 h 93559"/>
                <a:gd name="connsiteX4" fmla="*/ 0 w 32912"/>
                <a:gd name="connsiteY4" fmla="*/ 0 h 93559"/>
                <a:gd name="connsiteX5" fmla="*/ 32766 w 32912"/>
                <a:gd name="connsiteY5" fmla="*/ 0 h 93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912" h="93559">
                  <a:moveTo>
                    <a:pt x="32766" y="0"/>
                  </a:moveTo>
                  <a:cubicBezTo>
                    <a:pt x="32766" y="26384"/>
                    <a:pt x="33242" y="52197"/>
                    <a:pt x="32480" y="78010"/>
                  </a:cubicBezTo>
                  <a:cubicBezTo>
                    <a:pt x="32194" y="87440"/>
                    <a:pt x="26956" y="94012"/>
                    <a:pt x="15716" y="93536"/>
                  </a:cubicBezTo>
                  <a:cubicBezTo>
                    <a:pt x="5048" y="93059"/>
                    <a:pt x="0" y="88011"/>
                    <a:pt x="0" y="77343"/>
                  </a:cubicBezTo>
                  <a:cubicBezTo>
                    <a:pt x="95" y="52007"/>
                    <a:pt x="0" y="26575"/>
                    <a:pt x="0" y="0"/>
                  </a:cubicBezTo>
                  <a:cubicBezTo>
                    <a:pt x="10573" y="0"/>
                    <a:pt x="20383" y="0"/>
                    <a:pt x="32766" y="0"/>
                  </a:cubicBezTo>
                  <a:close/>
                </a:path>
              </a:pathLst>
            </a:custGeom>
            <a:solidFill>
              <a:srgbClr val="1B587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id="{AAF9FFFF-70EE-4255-8F33-FFFDDA4A6F4A}"/>
                </a:ext>
              </a:extLst>
            </p:cNvPr>
            <p:cNvSpPr/>
            <p:nvPr/>
          </p:nvSpPr>
          <p:spPr>
            <a:xfrm>
              <a:off x="10196588" y="4960030"/>
              <a:ext cx="121144" cy="345058"/>
            </a:xfrm>
            <a:custGeom>
              <a:avLst/>
              <a:gdLst>
                <a:gd name="connsiteX0" fmla="*/ 170 w 33043"/>
                <a:gd name="connsiteY0" fmla="*/ 0 h 94117"/>
                <a:gd name="connsiteX1" fmla="*/ 32841 w 33043"/>
                <a:gd name="connsiteY1" fmla="*/ 0 h 94117"/>
                <a:gd name="connsiteX2" fmla="*/ 32174 w 33043"/>
                <a:gd name="connsiteY2" fmla="*/ 80867 h 94117"/>
                <a:gd name="connsiteX3" fmla="*/ 17315 w 33043"/>
                <a:gd name="connsiteY3" fmla="*/ 93536 h 94117"/>
                <a:gd name="connsiteX4" fmla="*/ 551 w 33043"/>
                <a:gd name="connsiteY4" fmla="*/ 78772 h 94117"/>
                <a:gd name="connsiteX5" fmla="*/ 170 w 33043"/>
                <a:gd name="connsiteY5" fmla="*/ 39148 h 94117"/>
                <a:gd name="connsiteX6" fmla="*/ 170 w 33043"/>
                <a:gd name="connsiteY6" fmla="*/ 0 h 94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043" h="94117">
                  <a:moveTo>
                    <a:pt x="170" y="0"/>
                  </a:moveTo>
                  <a:cubicBezTo>
                    <a:pt x="12172" y="0"/>
                    <a:pt x="21697" y="0"/>
                    <a:pt x="32841" y="0"/>
                  </a:cubicBezTo>
                  <a:cubicBezTo>
                    <a:pt x="32841" y="27337"/>
                    <a:pt x="33603" y="54102"/>
                    <a:pt x="32174" y="80867"/>
                  </a:cubicBezTo>
                  <a:cubicBezTo>
                    <a:pt x="31888" y="85535"/>
                    <a:pt x="23221" y="91916"/>
                    <a:pt x="17315" y="93536"/>
                  </a:cubicBezTo>
                  <a:cubicBezTo>
                    <a:pt x="6647" y="96393"/>
                    <a:pt x="1218" y="88297"/>
                    <a:pt x="551" y="78772"/>
                  </a:cubicBezTo>
                  <a:cubicBezTo>
                    <a:pt x="-401" y="65627"/>
                    <a:pt x="170" y="52388"/>
                    <a:pt x="170" y="39148"/>
                  </a:cubicBezTo>
                  <a:cubicBezTo>
                    <a:pt x="75" y="26384"/>
                    <a:pt x="170" y="13811"/>
                    <a:pt x="170" y="0"/>
                  </a:cubicBezTo>
                  <a:close/>
                </a:path>
              </a:pathLst>
            </a:custGeom>
            <a:solidFill>
              <a:srgbClr val="1B587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id="{8034A113-E256-4317-B292-744BEC73132A}"/>
                </a:ext>
              </a:extLst>
            </p:cNvPr>
            <p:cNvSpPr/>
            <p:nvPr/>
          </p:nvSpPr>
          <p:spPr>
            <a:xfrm>
              <a:off x="8482877" y="3122989"/>
              <a:ext cx="343331" cy="123421"/>
            </a:xfrm>
            <a:custGeom>
              <a:avLst/>
              <a:gdLst>
                <a:gd name="connsiteX0" fmla="*/ 93646 w 93646"/>
                <a:gd name="connsiteY0" fmla="*/ 33580 h 33664"/>
                <a:gd name="connsiteX1" fmla="*/ 16113 w 93646"/>
                <a:gd name="connsiteY1" fmla="*/ 33389 h 33664"/>
                <a:gd name="connsiteX2" fmla="*/ 15 w 93646"/>
                <a:gd name="connsiteY2" fmla="*/ 17101 h 33664"/>
                <a:gd name="connsiteX3" fmla="*/ 15636 w 93646"/>
                <a:gd name="connsiteY3" fmla="*/ 433 h 33664"/>
                <a:gd name="connsiteX4" fmla="*/ 93646 w 93646"/>
                <a:gd name="connsiteY4" fmla="*/ 147 h 33664"/>
                <a:gd name="connsiteX5" fmla="*/ 93646 w 93646"/>
                <a:gd name="connsiteY5" fmla="*/ 33580 h 33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3646" h="33664">
                  <a:moveTo>
                    <a:pt x="93646" y="33580"/>
                  </a:moveTo>
                  <a:cubicBezTo>
                    <a:pt x="67452" y="33580"/>
                    <a:pt x="41830" y="33866"/>
                    <a:pt x="16113" y="33389"/>
                  </a:cubicBezTo>
                  <a:cubicBezTo>
                    <a:pt x="6302" y="33199"/>
                    <a:pt x="301" y="27674"/>
                    <a:pt x="15" y="17101"/>
                  </a:cubicBezTo>
                  <a:cubicBezTo>
                    <a:pt x="-366" y="6243"/>
                    <a:pt x="6397" y="718"/>
                    <a:pt x="15636" y="433"/>
                  </a:cubicBezTo>
                  <a:cubicBezTo>
                    <a:pt x="41354" y="-329"/>
                    <a:pt x="67071" y="147"/>
                    <a:pt x="93646" y="147"/>
                  </a:cubicBezTo>
                  <a:cubicBezTo>
                    <a:pt x="93646" y="11577"/>
                    <a:pt x="93646" y="21769"/>
                    <a:pt x="93646" y="33580"/>
                  </a:cubicBezTo>
                  <a:close/>
                </a:path>
              </a:pathLst>
            </a:custGeom>
            <a:solidFill>
              <a:srgbClr val="1B587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34" name="Forma libre: forma 33">
              <a:extLst>
                <a:ext uri="{FF2B5EF4-FFF2-40B4-BE49-F238E27FC236}">
                  <a16:creationId xmlns:a16="http://schemas.microsoft.com/office/drawing/2014/main" id="{80813763-9421-4380-ABFA-ED8ED03D409D}"/>
                </a:ext>
              </a:extLst>
            </p:cNvPr>
            <p:cNvSpPr/>
            <p:nvPr/>
          </p:nvSpPr>
          <p:spPr>
            <a:xfrm>
              <a:off x="8482928" y="4499111"/>
              <a:ext cx="343624" cy="123073"/>
            </a:xfrm>
            <a:custGeom>
              <a:avLst/>
              <a:gdLst>
                <a:gd name="connsiteX0" fmla="*/ 93727 w 93726"/>
                <a:gd name="connsiteY0" fmla="*/ 33422 h 33569"/>
                <a:gd name="connsiteX1" fmla="*/ 16003 w 93726"/>
                <a:gd name="connsiteY1" fmla="*/ 33137 h 33569"/>
                <a:gd name="connsiteX2" fmla="*/ 1 w 93726"/>
                <a:gd name="connsiteY2" fmla="*/ 16754 h 33569"/>
                <a:gd name="connsiteX3" fmla="*/ 15812 w 93726"/>
                <a:gd name="connsiteY3" fmla="*/ 276 h 33569"/>
                <a:gd name="connsiteX4" fmla="*/ 93727 w 93726"/>
                <a:gd name="connsiteY4" fmla="*/ 85 h 33569"/>
                <a:gd name="connsiteX5" fmla="*/ 93727 w 93726"/>
                <a:gd name="connsiteY5" fmla="*/ 33422 h 3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3726" h="33569">
                  <a:moveTo>
                    <a:pt x="93727" y="33422"/>
                  </a:moveTo>
                  <a:cubicBezTo>
                    <a:pt x="67343" y="33422"/>
                    <a:pt x="41625" y="33899"/>
                    <a:pt x="16003" y="33137"/>
                  </a:cubicBezTo>
                  <a:cubicBezTo>
                    <a:pt x="6668" y="32851"/>
                    <a:pt x="-94" y="27612"/>
                    <a:pt x="1" y="16754"/>
                  </a:cubicBezTo>
                  <a:cubicBezTo>
                    <a:pt x="96" y="6181"/>
                    <a:pt x="6002" y="466"/>
                    <a:pt x="15812" y="276"/>
                  </a:cubicBezTo>
                  <a:cubicBezTo>
                    <a:pt x="41530" y="-201"/>
                    <a:pt x="67152" y="85"/>
                    <a:pt x="93727" y="85"/>
                  </a:cubicBezTo>
                  <a:cubicBezTo>
                    <a:pt x="93727" y="11229"/>
                    <a:pt x="93727" y="21135"/>
                    <a:pt x="93727" y="33422"/>
                  </a:cubicBezTo>
                  <a:close/>
                </a:path>
              </a:pathLst>
            </a:custGeom>
            <a:solidFill>
              <a:srgbClr val="1B587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35" name="Forma libre: forma 34">
              <a:extLst>
                <a:ext uri="{FF2B5EF4-FFF2-40B4-BE49-F238E27FC236}">
                  <a16:creationId xmlns:a16="http://schemas.microsoft.com/office/drawing/2014/main" id="{52BEFFDD-4D0D-40BC-94A9-EDB3BBA96F22}"/>
                </a:ext>
              </a:extLst>
            </p:cNvPr>
            <p:cNvSpPr/>
            <p:nvPr/>
          </p:nvSpPr>
          <p:spPr>
            <a:xfrm>
              <a:off x="9165113" y="4960030"/>
              <a:ext cx="123289" cy="344427"/>
            </a:xfrm>
            <a:custGeom>
              <a:avLst/>
              <a:gdLst>
                <a:gd name="connsiteX0" fmla="*/ 144 w 33628"/>
                <a:gd name="connsiteY0" fmla="*/ 0 h 93945"/>
                <a:gd name="connsiteX1" fmla="*/ 33482 w 33628"/>
                <a:gd name="connsiteY1" fmla="*/ 0 h 93945"/>
                <a:gd name="connsiteX2" fmla="*/ 33196 w 33628"/>
                <a:gd name="connsiteY2" fmla="*/ 79058 h 93945"/>
                <a:gd name="connsiteX3" fmla="*/ 15861 w 33628"/>
                <a:gd name="connsiteY3" fmla="*/ 93917 h 93945"/>
                <a:gd name="connsiteX4" fmla="*/ 240 w 33628"/>
                <a:gd name="connsiteY4" fmla="*/ 77057 h 93945"/>
                <a:gd name="connsiteX5" fmla="*/ 144 w 33628"/>
                <a:gd name="connsiteY5" fmla="*/ 0 h 93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628" h="93945">
                  <a:moveTo>
                    <a:pt x="144" y="0"/>
                  </a:moveTo>
                  <a:cubicBezTo>
                    <a:pt x="12051" y="0"/>
                    <a:pt x="21957" y="0"/>
                    <a:pt x="33482" y="0"/>
                  </a:cubicBezTo>
                  <a:cubicBezTo>
                    <a:pt x="33482" y="26765"/>
                    <a:pt x="33958" y="52864"/>
                    <a:pt x="33196" y="79058"/>
                  </a:cubicBezTo>
                  <a:cubicBezTo>
                    <a:pt x="32910" y="88868"/>
                    <a:pt x="26243" y="94393"/>
                    <a:pt x="15861" y="93917"/>
                  </a:cubicBezTo>
                  <a:cubicBezTo>
                    <a:pt x="5002" y="93440"/>
                    <a:pt x="430" y="86392"/>
                    <a:pt x="240" y="77057"/>
                  </a:cubicBezTo>
                  <a:cubicBezTo>
                    <a:pt x="-237" y="51816"/>
                    <a:pt x="144" y="26575"/>
                    <a:pt x="144" y="0"/>
                  </a:cubicBezTo>
                  <a:close/>
                </a:path>
              </a:pathLst>
            </a:custGeom>
            <a:solidFill>
              <a:srgbClr val="1B587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36" name="Forma libre: forma 35">
              <a:extLst>
                <a:ext uri="{FF2B5EF4-FFF2-40B4-BE49-F238E27FC236}">
                  <a16:creationId xmlns:a16="http://schemas.microsoft.com/office/drawing/2014/main" id="{A43F4EE0-4139-4831-B19C-3C3C107AF8AB}"/>
                </a:ext>
              </a:extLst>
            </p:cNvPr>
            <p:cNvSpPr/>
            <p:nvPr/>
          </p:nvSpPr>
          <p:spPr>
            <a:xfrm>
              <a:off x="10541308" y="4959682"/>
              <a:ext cx="122787" cy="344801"/>
            </a:xfrm>
            <a:custGeom>
              <a:avLst/>
              <a:gdLst>
                <a:gd name="connsiteX0" fmla="*/ 62 w 33491"/>
                <a:gd name="connsiteY0" fmla="*/ 0 h 94047"/>
                <a:gd name="connsiteX1" fmla="*/ 33304 w 33491"/>
                <a:gd name="connsiteY1" fmla="*/ 0 h 94047"/>
                <a:gd name="connsiteX2" fmla="*/ 33019 w 33491"/>
                <a:gd name="connsiteY2" fmla="*/ 78867 h 94047"/>
                <a:gd name="connsiteX3" fmla="*/ 15874 w 33491"/>
                <a:gd name="connsiteY3" fmla="*/ 94012 h 94047"/>
                <a:gd name="connsiteX4" fmla="*/ 157 w 33491"/>
                <a:gd name="connsiteY4" fmla="*/ 77343 h 94047"/>
                <a:gd name="connsiteX5" fmla="*/ 62 w 33491"/>
                <a:gd name="connsiteY5" fmla="*/ 0 h 94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491" h="94047">
                  <a:moveTo>
                    <a:pt x="62" y="0"/>
                  </a:moveTo>
                  <a:cubicBezTo>
                    <a:pt x="11778" y="0"/>
                    <a:pt x="21684" y="0"/>
                    <a:pt x="33304" y="0"/>
                  </a:cubicBezTo>
                  <a:cubicBezTo>
                    <a:pt x="33304" y="26670"/>
                    <a:pt x="33876" y="52768"/>
                    <a:pt x="33019" y="78867"/>
                  </a:cubicBezTo>
                  <a:cubicBezTo>
                    <a:pt x="32733" y="88201"/>
                    <a:pt x="26732" y="94583"/>
                    <a:pt x="15874" y="94012"/>
                  </a:cubicBezTo>
                  <a:cubicBezTo>
                    <a:pt x="5301" y="93440"/>
                    <a:pt x="253" y="87154"/>
                    <a:pt x="157" y="77343"/>
                  </a:cubicBezTo>
                  <a:cubicBezTo>
                    <a:pt x="-128" y="52102"/>
                    <a:pt x="62" y="26860"/>
                    <a:pt x="62" y="0"/>
                  </a:cubicBezTo>
                  <a:close/>
                </a:path>
              </a:pathLst>
            </a:custGeom>
            <a:solidFill>
              <a:srgbClr val="1B587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38" name="Forma libre: forma 37">
              <a:extLst>
                <a:ext uri="{FF2B5EF4-FFF2-40B4-BE49-F238E27FC236}">
                  <a16:creationId xmlns:a16="http://schemas.microsoft.com/office/drawing/2014/main" id="{038B4FD9-6264-41AC-A731-AA847264C25E}"/>
                </a:ext>
              </a:extLst>
            </p:cNvPr>
            <p:cNvSpPr/>
            <p:nvPr/>
          </p:nvSpPr>
          <p:spPr>
            <a:xfrm>
              <a:off x="9335532" y="3413566"/>
              <a:ext cx="1158595" cy="917618"/>
            </a:xfrm>
            <a:custGeom>
              <a:avLst/>
              <a:gdLst>
                <a:gd name="connsiteX0" fmla="*/ 158353 w 316015"/>
                <a:gd name="connsiteY0" fmla="*/ 250264 h 250287"/>
                <a:gd name="connsiteX1" fmla="*/ 24146 w 316015"/>
                <a:gd name="connsiteY1" fmla="*/ 250264 h 250287"/>
                <a:gd name="connsiteX2" fmla="*/ 143 w 316015"/>
                <a:gd name="connsiteY2" fmla="*/ 227309 h 250287"/>
                <a:gd name="connsiteX3" fmla="*/ 143 w 316015"/>
                <a:gd name="connsiteY3" fmla="*/ 22902 h 250287"/>
                <a:gd name="connsiteX4" fmla="*/ 22717 w 316015"/>
                <a:gd name="connsiteY4" fmla="*/ 42 h 250287"/>
                <a:gd name="connsiteX5" fmla="*/ 294180 w 316015"/>
                <a:gd name="connsiteY5" fmla="*/ 42 h 250287"/>
                <a:gd name="connsiteX6" fmla="*/ 315801 w 316015"/>
                <a:gd name="connsiteY6" fmla="*/ 20616 h 250287"/>
                <a:gd name="connsiteX7" fmla="*/ 315801 w 316015"/>
                <a:gd name="connsiteY7" fmla="*/ 229595 h 250287"/>
                <a:gd name="connsiteX8" fmla="*/ 294084 w 316015"/>
                <a:gd name="connsiteY8" fmla="*/ 250169 h 250287"/>
                <a:gd name="connsiteX9" fmla="*/ 158353 w 316015"/>
                <a:gd name="connsiteY9" fmla="*/ 250264 h 250287"/>
                <a:gd name="connsiteX10" fmla="*/ 36052 w 316015"/>
                <a:gd name="connsiteY10" fmla="*/ 216641 h 250287"/>
                <a:gd name="connsiteX11" fmla="*/ 279606 w 316015"/>
                <a:gd name="connsiteY11" fmla="*/ 216641 h 250287"/>
                <a:gd name="connsiteX12" fmla="*/ 279606 w 316015"/>
                <a:gd name="connsiteY12" fmla="*/ 33856 h 250287"/>
                <a:gd name="connsiteX13" fmla="*/ 36052 w 316015"/>
                <a:gd name="connsiteY13" fmla="*/ 33856 h 250287"/>
                <a:gd name="connsiteX14" fmla="*/ 36052 w 316015"/>
                <a:gd name="connsiteY14" fmla="*/ 216641 h 250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6015" h="250287">
                  <a:moveTo>
                    <a:pt x="158353" y="250264"/>
                  </a:moveTo>
                  <a:cubicBezTo>
                    <a:pt x="113586" y="250264"/>
                    <a:pt x="68913" y="250264"/>
                    <a:pt x="24146" y="250264"/>
                  </a:cubicBezTo>
                  <a:cubicBezTo>
                    <a:pt x="5858" y="250264"/>
                    <a:pt x="143" y="245121"/>
                    <a:pt x="143" y="227309"/>
                  </a:cubicBezTo>
                  <a:cubicBezTo>
                    <a:pt x="-48" y="159205"/>
                    <a:pt x="-48" y="91101"/>
                    <a:pt x="143" y="22902"/>
                  </a:cubicBezTo>
                  <a:cubicBezTo>
                    <a:pt x="143" y="5662"/>
                    <a:pt x="5858" y="42"/>
                    <a:pt x="22717" y="42"/>
                  </a:cubicBezTo>
                  <a:cubicBezTo>
                    <a:pt x="113205" y="42"/>
                    <a:pt x="203692" y="-53"/>
                    <a:pt x="294180" y="42"/>
                  </a:cubicBezTo>
                  <a:cubicBezTo>
                    <a:pt x="309515" y="42"/>
                    <a:pt x="315801" y="5567"/>
                    <a:pt x="315801" y="20616"/>
                  </a:cubicBezTo>
                  <a:cubicBezTo>
                    <a:pt x="316087" y="90244"/>
                    <a:pt x="316087" y="159872"/>
                    <a:pt x="315801" y="229595"/>
                  </a:cubicBezTo>
                  <a:cubicBezTo>
                    <a:pt x="315706" y="244644"/>
                    <a:pt x="309420" y="250074"/>
                    <a:pt x="294084" y="250169"/>
                  </a:cubicBezTo>
                  <a:cubicBezTo>
                    <a:pt x="248841" y="250359"/>
                    <a:pt x="203597" y="250264"/>
                    <a:pt x="158353" y="250264"/>
                  </a:cubicBezTo>
                  <a:close/>
                  <a:moveTo>
                    <a:pt x="36052" y="216641"/>
                  </a:moveTo>
                  <a:cubicBezTo>
                    <a:pt x="118062" y="216641"/>
                    <a:pt x="198549" y="216641"/>
                    <a:pt x="279606" y="216641"/>
                  </a:cubicBezTo>
                  <a:cubicBezTo>
                    <a:pt x="279606" y="155205"/>
                    <a:pt x="279606" y="94625"/>
                    <a:pt x="279606" y="33856"/>
                  </a:cubicBezTo>
                  <a:cubicBezTo>
                    <a:pt x="197882" y="33856"/>
                    <a:pt x="117396" y="33856"/>
                    <a:pt x="36052" y="33856"/>
                  </a:cubicBezTo>
                  <a:cubicBezTo>
                    <a:pt x="36052" y="94911"/>
                    <a:pt x="36052" y="155109"/>
                    <a:pt x="36052" y="216641"/>
                  </a:cubicBezTo>
                  <a:close/>
                </a:path>
              </a:pathLst>
            </a:custGeom>
            <a:solidFill>
              <a:srgbClr val="1B587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37349694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id="{3D7A947B-9423-4F6C-AC50-F3131BE8873E}"/>
              </a:ext>
            </a:extLst>
          </p:cNvPr>
          <p:cNvGrpSpPr/>
          <p:nvPr/>
        </p:nvGrpSpPr>
        <p:grpSpPr>
          <a:xfrm>
            <a:off x="4378466" y="4116085"/>
            <a:ext cx="3423225" cy="2069484"/>
            <a:chOff x="-548507" y="477868"/>
            <a:chExt cx="11570449" cy="6357177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7A868801-A9E8-41CB-BF22-E706DF361465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8355753D-F937-4D98-B95B-A2942B8535FE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C15DEAEA-9DAB-4558-BD75-167E8E99D062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9628D364-4348-4D8F-B455-47518532DF6B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758B4BA2-373E-40AB-A42D-DF47D814BE16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32C48A08-A5C1-4C2D-9FB8-3127C81C0F17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51" name="Rectangle: Rounded Corners 50">
                <a:extLst>
                  <a:ext uri="{FF2B5EF4-FFF2-40B4-BE49-F238E27FC236}">
                    <a16:creationId xmlns:a16="http://schemas.microsoft.com/office/drawing/2014/main" id="{29F234C5-411E-49A5-AF1A-F7783EE261E6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: Rounded Corners 51">
                <a:extLst>
                  <a:ext uri="{FF2B5EF4-FFF2-40B4-BE49-F238E27FC236}">
                    <a16:creationId xmlns:a16="http://schemas.microsoft.com/office/drawing/2014/main" id="{F8939ECC-1B93-4603-9F8C-B1EF6862641C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E82E6868-4822-4CE6-92D2-65C42860956C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49" name="Rectangle: Rounded Corners 48">
                <a:extLst>
                  <a:ext uri="{FF2B5EF4-FFF2-40B4-BE49-F238E27FC236}">
                    <a16:creationId xmlns:a16="http://schemas.microsoft.com/office/drawing/2014/main" id="{2955CF71-7B77-4452-A36C-A35ACC2CC473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: Rounded Corners 49">
                <a:extLst>
                  <a:ext uri="{FF2B5EF4-FFF2-40B4-BE49-F238E27FC236}">
                    <a16:creationId xmlns:a16="http://schemas.microsoft.com/office/drawing/2014/main" id="{B06CCD0A-9C87-4788-99C2-015989CECCC1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D6322744-1448-473D-826C-D43CDE04EBA6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C3D6CE-5950-450F-8B13-9A2BF3F48FEC}"/>
              </a:ext>
            </a:extLst>
          </p:cNvPr>
          <p:cNvSpPr/>
          <p:nvPr/>
        </p:nvSpPr>
        <p:spPr>
          <a:xfrm>
            <a:off x="4874357" y="4208419"/>
            <a:ext cx="2439136" cy="1750254"/>
          </a:xfrm>
          <a:prstGeom prst="rect">
            <a:avLst/>
          </a:prstGeom>
          <a:solidFill>
            <a:schemeClr val="tx1">
              <a:lumMod val="75000"/>
              <a:lumOff val="25000"/>
              <a:alpha val="9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" name="자유형: 도형 56">
            <a:extLst>
              <a:ext uri="{FF2B5EF4-FFF2-40B4-BE49-F238E27FC236}">
                <a16:creationId xmlns:a16="http://schemas.microsoft.com/office/drawing/2014/main" id="{DF8A9056-2BDC-4B1D-870B-674AB4706FB3}"/>
              </a:ext>
            </a:extLst>
          </p:cNvPr>
          <p:cNvSpPr/>
          <p:nvPr/>
        </p:nvSpPr>
        <p:spPr>
          <a:xfrm>
            <a:off x="4864323" y="3479138"/>
            <a:ext cx="2455486" cy="2429346"/>
          </a:xfrm>
          <a:custGeom>
            <a:avLst/>
            <a:gdLst>
              <a:gd name="connsiteX0" fmla="*/ 1105472 w 2315872"/>
              <a:gd name="connsiteY0" fmla="*/ 0 h 2531903"/>
              <a:gd name="connsiteX1" fmla="*/ 1303018 w 2315872"/>
              <a:gd name="connsiteY1" fmla="*/ 0 h 2531903"/>
              <a:gd name="connsiteX2" fmla="*/ 1461252 w 2315872"/>
              <a:gd name="connsiteY2" fmla="*/ 853676 h 2531903"/>
              <a:gd name="connsiteX3" fmla="*/ 1468099 w 2315872"/>
              <a:gd name="connsiteY3" fmla="*/ 875733 h 2531903"/>
              <a:gd name="connsiteX4" fmla="*/ 1481512 w 2315872"/>
              <a:gd name="connsiteY4" fmla="*/ 874451 h 2531903"/>
              <a:gd name="connsiteX5" fmla="*/ 1693009 w 2315872"/>
              <a:gd name="connsiteY5" fmla="*/ 951693 h 2531903"/>
              <a:gd name="connsiteX6" fmla="*/ 1778864 w 2315872"/>
              <a:gd name="connsiteY6" fmla="*/ 939250 h 2531903"/>
              <a:gd name="connsiteX7" fmla="*/ 1937868 w 2315872"/>
              <a:gd name="connsiteY7" fmla="*/ 980789 h 2531903"/>
              <a:gd name="connsiteX8" fmla="*/ 2073680 w 2315872"/>
              <a:gd name="connsiteY8" fmla="*/ 951181 h 2531903"/>
              <a:gd name="connsiteX9" fmla="*/ 2306734 w 2315872"/>
              <a:gd name="connsiteY9" fmla="*/ 1049617 h 2531903"/>
              <a:gd name="connsiteX10" fmla="*/ 2315872 w 2315872"/>
              <a:gd name="connsiteY10" fmla="*/ 2531903 h 2531903"/>
              <a:gd name="connsiteX11" fmla="*/ 0 w 2315872"/>
              <a:gd name="connsiteY11" fmla="*/ 2527276 h 2531903"/>
              <a:gd name="connsiteX12" fmla="*/ 0 w 2315872"/>
              <a:gd name="connsiteY12" fmla="*/ 1366197 h 2531903"/>
              <a:gd name="connsiteX13" fmla="*/ 9341 w 2315872"/>
              <a:gd name="connsiteY13" fmla="*/ 1367196 h 2531903"/>
              <a:gd name="connsiteX14" fmla="*/ 318333 w 2315872"/>
              <a:gd name="connsiteY14" fmla="*/ 1139063 h 2531903"/>
              <a:gd name="connsiteX15" fmla="*/ 343347 w 2315872"/>
              <a:gd name="connsiteY15" fmla="*/ 1141452 h 2531903"/>
              <a:gd name="connsiteX16" fmla="*/ 335416 w 2315872"/>
              <a:gd name="connsiteY16" fmla="*/ 1077386 h 2531903"/>
              <a:gd name="connsiteX17" fmla="*/ 655539 w 2315872"/>
              <a:gd name="connsiteY17" fmla="*/ 773978 h 2531903"/>
              <a:gd name="connsiteX18" fmla="*/ 750325 w 2315872"/>
              <a:gd name="connsiteY18" fmla="*/ 787508 h 2531903"/>
              <a:gd name="connsiteX19" fmla="*/ 829107 w 2315872"/>
              <a:gd name="connsiteY19" fmla="*/ 760300 h 2531903"/>
              <a:gd name="connsiteX20" fmla="*/ 954349 w 2315872"/>
              <a:gd name="connsiteY20" fmla="*/ 646554 h 2531903"/>
              <a:gd name="connsiteX21" fmla="*/ 988090 w 2315872"/>
              <a:gd name="connsiteY21" fmla="*/ 633279 h 2531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315872" h="2531903">
                <a:moveTo>
                  <a:pt x="1105472" y="0"/>
                </a:moveTo>
                <a:lnTo>
                  <a:pt x="1303018" y="0"/>
                </a:lnTo>
                <a:lnTo>
                  <a:pt x="1461252" y="853676"/>
                </a:lnTo>
                <a:lnTo>
                  <a:pt x="1468099" y="875733"/>
                </a:lnTo>
                <a:lnTo>
                  <a:pt x="1481512" y="874451"/>
                </a:lnTo>
                <a:cubicBezTo>
                  <a:pt x="1562957" y="874451"/>
                  <a:pt x="1637299" y="903278"/>
                  <a:pt x="1693009" y="951693"/>
                </a:cubicBezTo>
                <a:cubicBezTo>
                  <a:pt x="1720087" y="943127"/>
                  <a:pt x="1748998" y="939250"/>
                  <a:pt x="1778864" y="939250"/>
                </a:cubicBezTo>
                <a:cubicBezTo>
                  <a:pt x="1837001" y="939250"/>
                  <a:pt x="1891518" y="953939"/>
                  <a:pt x="1937868" y="980789"/>
                </a:cubicBezTo>
                <a:cubicBezTo>
                  <a:pt x="1978812" y="961490"/>
                  <a:pt x="2024976" y="951181"/>
                  <a:pt x="2073680" y="951181"/>
                </a:cubicBezTo>
                <a:cubicBezTo>
                  <a:pt x="2166341" y="951181"/>
                  <a:pt x="2249809" y="988495"/>
                  <a:pt x="2306734" y="1049617"/>
                </a:cubicBezTo>
                <a:lnTo>
                  <a:pt x="2315872" y="2531903"/>
                </a:lnTo>
                <a:lnTo>
                  <a:pt x="0" y="2527276"/>
                </a:lnTo>
                <a:lnTo>
                  <a:pt x="0" y="1366197"/>
                </a:lnTo>
                <a:lnTo>
                  <a:pt x="9341" y="1367196"/>
                </a:lnTo>
                <a:cubicBezTo>
                  <a:pt x="43658" y="1235892"/>
                  <a:pt x="169064" y="1139063"/>
                  <a:pt x="318333" y="1139063"/>
                </a:cubicBezTo>
                <a:cubicBezTo>
                  <a:pt x="326787" y="1139063"/>
                  <a:pt x="335166" y="1139373"/>
                  <a:pt x="343347" y="1141452"/>
                </a:cubicBezTo>
                <a:cubicBezTo>
                  <a:pt x="337896" y="1120918"/>
                  <a:pt x="335416" y="1099426"/>
                  <a:pt x="335416" y="1077386"/>
                </a:cubicBezTo>
                <a:cubicBezTo>
                  <a:pt x="335416" y="909819"/>
                  <a:pt x="478741" y="773978"/>
                  <a:pt x="655539" y="773978"/>
                </a:cubicBezTo>
                <a:cubicBezTo>
                  <a:pt x="688541" y="773978"/>
                  <a:pt x="720376" y="778711"/>
                  <a:pt x="750325" y="787508"/>
                </a:cubicBezTo>
                <a:lnTo>
                  <a:pt x="829107" y="760300"/>
                </a:lnTo>
                <a:cubicBezTo>
                  <a:pt x="861027" y="713053"/>
                  <a:pt x="904014" y="673898"/>
                  <a:pt x="954349" y="646554"/>
                </a:cubicBezTo>
                <a:lnTo>
                  <a:pt x="988090" y="63327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" name="자유형: 도형 55">
            <a:extLst>
              <a:ext uri="{FF2B5EF4-FFF2-40B4-BE49-F238E27FC236}">
                <a16:creationId xmlns:a16="http://schemas.microsoft.com/office/drawing/2014/main" id="{03374357-B8FC-4EA5-B26F-0CDDC996048A}"/>
              </a:ext>
            </a:extLst>
          </p:cNvPr>
          <p:cNvSpPr/>
          <p:nvPr/>
        </p:nvSpPr>
        <p:spPr>
          <a:xfrm>
            <a:off x="4864315" y="3461280"/>
            <a:ext cx="2439135" cy="2447204"/>
          </a:xfrm>
          <a:custGeom>
            <a:avLst/>
            <a:gdLst>
              <a:gd name="connsiteX0" fmla="*/ 1150510 w 2306734"/>
              <a:gd name="connsiteY0" fmla="*/ 0 h 2545135"/>
              <a:gd name="connsiteX1" fmla="*/ 1257994 w 2306734"/>
              <a:gd name="connsiteY1" fmla="*/ 0 h 2545135"/>
              <a:gd name="connsiteX2" fmla="*/ 1369590 w 2306734"/>
              <a:gd name="connsiteY2" fmla="*/ 1306465 h 2545135"/>
              <a:gd name="connsiteX3" fmla="*/ 1407581 w 2306734"/>
              <a:gd name="connsiteY3" fmla="*/ 1350335 h 2545135"/>
              <a:gd name="connsiteX4" fmla="*/ 1624338 w 2306734"/>
              <a:gd name="connsiteY4" fmla="*/ 1503312 h 2545135"/>
              <a:gd name="connsiteX5" fmla="*/ 1733275 w 2306734"/>
              <a:gd name="connsiteY5" fmla="*/ 1482313 h 2545135"/>
              <a:gd name="connsiteX6" fmla="*/ 1820687 w 2306734"/>
              <a:gd name="connsiteY6" fmla="*/ 1496631 h 2545135"/>
              <a:gd name="connsiteX7" fmla="*/ 2109550 w 2306734"/>
              <a:gd name="connsiteY7" fmla="*/ 1281367 h 2545135"/>
              <a:gd name="connsiteX8" fmla="*/ 2306734 w 2306734"/>
              <a:gd name="connsiteY8" fmla="*/ 1357093 h 2545135"/>
              <a:gd name="connsiteX9" fmla="*/ 2306734 w 2306734"/>
              <a:gd name="connsiteY9" fmla="*/ 2545135 h 2545135"/>
              <a:gd name="connsiteX10" fmla="*/ 0 w 2306734"/>
              <a:gd name="connsiteY10" fmla="*/ 2545135 h 2545135"/>
              <a:gd name="connsiteX11" fmla="*/ 0 w 2306734"/>
              <a:gd name="connsiteY11" fmla="*/ 1864764 h 2545135"/>
              <a:gd name="connsiteX12" fmla="*/ 210730 w 2306734"/>
              <a:gd name="connsiteY12" fmla="*/ 1778935 h 2545135"/>
              <a:gd name="connsiteX13" fmla="*/ 346789 w 2306734"/>
              <a:gd name="connsiteY13" fmla="*/ 1812526 h 2545135"/>
              <a:gd name="connsiteX14" fmla="*/ 539025 w 2306734"/>
              <a:gd name="connsiteY14" fmla="*/ 1602716 h 2545135"/>
              <a:gd name="connsiteX15" fmla="*/ 836862 w 2306734"/>
              <a:gd name="connsiteY15" fmla="*/ 1354583 h 2545135"/>
              <a:gd name="connsiteX16" fmla="*/ 861940 w 2306734"/>
              <a:gd name="connsiteY16" fmla="*/ 1358186 h 2545135"/>
              <a:gd name="connsiteX17" fmla="*/ 866201 w 2306734"/>
              <a:gd name="connsiteY17" fmla="*/ 1350335 h 2545135"/>
              <a:gd name="connsiteX18" fmla="*/ 981290 w 2306734"/>
              <a:gd name="connsiteY18" fmla="*/ 1245810 h 2545135"/>
              <a:gd name="connsiteX19" fmla="*/ 1046280 w 2306734"/>
              <a:gd name="connsiteY19" fmla="*/ 1220240 h 2545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306734" h="2545135">
                <a:moveTo>
                  <a:pt x="1150510" y="0"/>
                </a:moveTo>
                <a:lnTo>
                  <a:pt x="1257994" y="0"/>
                </a:lnTo>
                <a:lnTo>
                  <a:pt x="1369590" y="1306465"/>
                </a:lnTo>
                <a:lnTo>
                  <a:pt x="1407581" y="1350335"/>
                </a:lnTo>
                <a:cubicBezTo>
                  <a:pt x="1543841" y="1383039"/>
                  <a:pt x="1561230" y="1415744"/>
                  <a:pt x="1624338" y="1503312"/>
                </a:cubicBezTo>
                <a:cubicBezTo>
                  <a:pt x="1657942" y="1489486"/>
                  <a:pt x="1694771" y="1482313"/>
                  <a:pt x="1733275" y="1482313"/>
                </a:cubicBezTo>
                <a:cubicBezTo>
                  <a:pt x="1763818" y="1482313"/>
                  <a:pt x="1793307" y="1486827"/>
                  <a:pt x="1820687" y="1496631"/>
                </a:cubicBezTo>
                <a:cubicBezTo>
                  <a:pt x="1857174" y="1371843"/>
                  <a:pt x="1972797" y="1281367"/>
                  <a:pt x="2109550" y="1281367"/>
                </a:cubicBezTo>
                <a:cubicBezTo>
                  <a:pt x="2185561" y="1281367"/>
                  <a:pt x="2255041" y="1309319"/>
                  <a:pt x="2306734" y="1357093"/>
                </a:cubicBezTo>
                <a:lnTo>
                  <a:pt x="2306734" y="2545135"/>
                </a:lnTo>
                <a:lnTo>
                  <a:pt x="0" y="2545135"/>
                </a:lnTo>
                <a:lnTo>
                  <a:pt x="0" y="1864764"/>
                </a:lnTo>
                <a:cubicBezTo>
                  <a:pt x="54196" y="1811523"/>
                  <a:pt x="128658" y="1778935"/>
                  <a:pt x="210730" y="1778935"/>
                </a:cubicBezTo>
                <a:cubicBezTo>
                  <a:pt x="259882" y="1778935"/>
                  <a:pt x="306307" y="1790624"/>
                  <a:pt x="346789" y="1812526"/>
                </a:cubicBezTo>
                <a:cubicBezTo>
                  <a:pt x="369874" y="1713549"/>
                  <a:pt x="443556" y="1634731"/>
                  <a:pt x="539025" y="1602716"/>
                </a:cubicBezTo>
                <a:cubicBezTo>
                  <a:pt x="564520" y="1461492"/>
                  <a:pt x="688206" y="1354583"/>
                  <a:pt x="836862" y="1354583"/>
                </a:cubicBezTo>
                <a:lnTo>
                  <a:pt x="861940" y="1358186"/>
                </a:lnTo>
                <a:lnTo>
                  <a:pt x="866201" y="1350335"/>
                </a:lnTo>
                <a:cubicBezTo>
                  <a:pt x="895533" y="1306918"/>
                  <a:pt x="935036" y="1270937"/>
                  <a:pt x="981290" y="1245810"/>
                </a:cubicBezTo>
                <a:lnTo>
                  <a:pt x="1046280" y="122024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8" name="Oval 17">
            <a:extLst>
              <a:ext uri="{FF2B5EF4-FFF2-40B4-BE49-F238E27FC236}">
                <a16:creationId xmlns:a16="http://schemas.microsoft.com/office/drawing/2014/main" id="{D27A2411-E69B-44AF-AAF0-8156FFE628DB}"/>
              </a:ext>
            </a:extLst>
          </p:cNvPr>
          <p:cNvSpPr/>
          <p:nvPr/>
        </p:nvSpPr>
        <p:spPr>
          <a:xfrm>
            <a:off x="5571454" y="1941980"/>
            <a:ext cx="1080103" cy="1777970"/>
          </a:xfrm>
          <a:custGeom>
            <a:avLst/>
            <a:gdLst>
              <a:gd name="connsiteX0" fmla="*/ 1355591 w 2487611"/>
              <a:gd name="connsiteY0" fmla="*/ 3081285 h 4007282"/>
              <a:gd name="connsiteX1" fmla="*/ 1668701 w 2487611"/>
              <a:gd name="connsiteY1" fmla="*/ 3381869 h 4007282"/>
              <a:gd name="connsiteX2" fmla="*/ 1698103 w 2487611"/>
              <a:gd name="connsiteY2" fmla="*/ 3725512 h 4007282"/>
              <a:gd name="connsiteX3" fmla="*/ 1503571 w 2487611"/>
              <a:gd name="connsiteY3" fmla="*/ 3508020 h 4007282"/>
              <a:gd name="connsiteX4" fmla="*/ 1461585 w 2487611"/>
              <a:gd name="connsiteY4" fmla="*/ 3721761 h 4007282"/>
              <a:gd name="connsiteX5" fmla="*/ 1244671 w 2487611"/>
              <a:gd name="connsiteY5" fmla="*/ 4007282 h 4007282"/>
              <a:gd name="connsiteX6" fmla="*/ 1079392 w 2487611"/>
              <a:gd name="connsiteY6" fmla="*/ 3701523 h 4007282"/>
              <a:gd name="connsiteX7" fmla="*/ 987763 w 2487611"/>
              <a:gd name="connsiteY7" fmla="*/ 3569325 h 4007282"/>
              <a:gd name="connsiteX8" fmla="*/ 854400 w 2487611"/>
              <a:gd name="connsiteY8" fmla="*/ 3636047 h 4007282"/>
              <a:gd name="connsiteX9" fmla="*/ 869102 w 2487611"/>
              <a:gd name="connsiteY9" fmla="*/ 3312632 h 4007282"/>
              <a:gd name="connsiteX10" fmla="*/ 1052587 w 2487611"/>
              <a:gd name="connsiteY10" fmla="*/ 3115087 h 4007282"/>
              <a:gd name="connsiteX11" fmla="*/ 1019981 w 2487611"/>
              <a:gd name="connsiteY11" fmla="*/ 3159110 h 4007282"/>
              <a:gd name="connsiteX12" fmla="*/ 1012121 w 2487611"/>
              <a:gd name="connsiteY12" fmla="*/ 3332027 h 4007282"/>
              <a:gd name="connsiteX13" fmla="*/ 1083424 w 2487611"/>
              <a:gd name="connsiteY13" fmla="*/ 3296354 h 4007282"/>
              <a:gd name="connsiteX14" fmla="*/ 1132416 w 2487611"/>
              <a:gd name="connsiteY14" fmla="*/ 3367034 h 4007282"/>
              <a:gd name="connsiteX15" fmla="*/ 1220783 w 2487611"/>
              <a:gd name="connsiteY15" fmla="*/ 3530511 h 4007282"/>
              <a:gd name="connsiteX16" fmla="*/ 1336759 w 2487611"/>
              <a:gd name="connsiteY16" fmla="*/ 3377854 h 4007282"/>
              <a:gd name="connsiteX17" fmla="*/ 1359207 w 2487611"/>
              <a:gd name="connsiteY17" fmla="*/ 3263575 h 4007282"/>
              <a:gd name="connsiteX18" fmla="*/ 1463216 w 2487611"/>
              <a:gd name="connsiteY18" fmla="*/ 3379859 h 4007282"/>
              <a:gd name="connsiteX19" fmla="*/ 1447496 w 2487611"/>
              <a:gd name="connsiteY19" fmla="*/ 3196127 h 4007282"/>
              <a:gd name="connsiteX20" fmla="*/ 1355591 w 2487611"/>
              <a:gd name="connsiteY20" fmla="*/ 3081285 h 4007282"/>
              <a:gd name="connsiteX21" fmla="*/ 803026 w 2487611"/>
              <a:gd name="connsiteY21" fmla="*/ 2773720 h 4007282"/>
              <a:gd name="connsiteX22" fmla="*/ 1689473 w 2487611"/>
              <a:gd name="connsiteY22" fmla="*/ 2773720 h 4007282"/>
              <a:gd name="connsiteX23" fmla="*/ 1482985 w 2487611"/>
              <a:gd name="connsiteY23" fmla="*/ 3053768 h 4007282"/>
              <a:gd name="connsiteX24" fmla="*/ 1009514 w 2487611"/>
              <a:gd name="connsiteY24" fmla="*/ 3053768 h 4007282"/>
              <a:gd name="connsiteX25" fmla="*/ 803026 w 2487611"/>
              <a:gd name="connsiteY25" fmla="*/ 2773720 h 4007282"/>
              <a:gd name="connsiteX26" fmla="*/ 1246249 w 2487611"/>
              <a:gd name="connsiteY26" fmla="*/ 1473655 h 4007282"/>
              <a:gd name="connsiteX27" fmla="*/ 1346518 w 2487611"/>
              <a:gd name="connsiteY27" fmla="*/ 1573924 h 4007282"/>
              <a:gd name="connsiteX28" fmla="*/ 1246249 w 2487611"/>
              <a:gd name="connsiteY28" fmla="*/ 1674193 h 4007282"/>
              <a:gd name="connsiteX29" fmla="*/ 1145980 w 2487611"/>
              <a:gd name="connsiteY29" fmla="*/ 1573924 h 4007282"/>
              <a:gd name="connsiteX30" fmla="*/ 1246249 w 2487611"/>
              <a:gd name="connsiteY30" fmla="*/ 1473655 h 4007282"/>
              <a:gd name="connsiteX31" fmla="*/ 1246249 w 2487611"/>
              <a:gd name="connsiteY31" fmla="*/ 1404149 h 4007282"/>
              <a:gd name="connsiteX32" fmla="*/ 1076474 w 2487611"/>
              <a:gd name="connsiteY32" fmla="*/ 1573924 h 4007282"/>
              <a:gd name="connsiteX33" fmla="*/ 1246249 w 2487611"/>
              <a:gd name="connsiteY33" fmla="*/ 1743699 h 4007282"/>
              <a:gd name="connsiteX34" fmla="*/ 1416024 w 2487611"/>
              <a:gd name="connsiteY34" fmla="*/ 1573924 h 4007282"/>
              <a:gd name="connsiteX35" fmla="*/ 1246249 w 2487611"/>
              <a:gd name="connsiteY35" fmla="*/ 1404149 h 4007282"/>
              <a:gd name="connsiteX36" fmla="*/ 1246249 w 2487611"/>
              <a:gd name="connsiteY36" fmla="*/ 650779 h 4007282"/>
              <a:gd name="connsiteX37" fmla="*/ 1446787 w 2487611"/>
              <a:gd name="connsiteY37" fmla="*/ 851317 h 4007282"/>
              <a:gd name="connsiteX38" fmla="*/ 1246249 w 2487611"/>
              <a:gd name="connsiteY38" fmla="*/ 1051855 h 4007282"/>
              <a:gd name="connsiteX39" fmla="*/ 1045711 w 2487611"/>
              <a:gd name="connsiteY39" fmla="*/ 851317 h 4007282"/>
              <a:gd name="connsiteX40" fmla="*/ 1246249 w 2487611"/>
              <a:gd name="connsiteY40" fmla="*/ 650779 h 4007282"/>
              <a:gd name="connsiteX41" fmla="*/ 1246249 w 2487611"/>
              <a:gd name="connsiteY41" fmla="*/ 511767 h 4007282"/>
              <a:gd name="connsiteX42" fmla="*/ 906699 w 2487611"/>
              <a:gd name="connsiteY42" fmla="*/ 851317 h 4007282"/>
              <a:gd name="connsiteX43" fmla="*/ 1246249 w 2487611"/>
              <a:gd name="connsiteY43" fmla="*/ 1190867 h 4007282"/>
              <a:gd name="connsiteX44" fmla="*/ 1585799 w 2487611"/>
              <a:gd name="connsiteY44" fmla="*/ 851317 h 4007282"/>
              <a:gd name="connsiteX45" fmla="*/ 1246249 w 2487611"/>
              <a:gd name="connsiteY45" fmla="*/ 511767 h 4007282"/>
              <a:gd name="connsiteX46" fmla="*/ 1236486 w 2487611"/>
              <a:gd name="connsiteY46" fmla="*/ 0 h 4007282"/>
              <a:gd name="connsiteX47" fmla="*/ 1243449 w 2487611"/>
              <a:gd name="connsiteY47" fmla="*/ 468 h 4007282"/>
              <a:gd name="connsiteX48" fmla="*/ 1250411 w 2487611"/>
              <a:gd name="connsiteY48" fmla="*/ 0 h 4007282"/>
              <a:gd name="connsiteX49" fmla="*/ 1891856 w 2487611"/>
              <a:gd name="connsiteY49" fmla="*/ 602756 h 4007282"/>
              <a:gd name="connsiteX50" fmla="*/ 2096831 w 2487611"/>
              <a:gd name="connsiteY50" fmla="*/ 1442023 h 4007282"/>
              <a:gd name="connsiteX51" fmla="*/ 2003408 w 2487611"/>
              <a:gd name="connsiteY51" fmla="*/ 1943608 h 4007282"/>
              <a:gd name="connsiteX52" fmla="*/ 2224895 w 2487611"/>
              <a:gd name="connsiteY52" fmla="*/ 2078968 h 4007282"/>
              <a:gd name="connsiteX53" fmla="*/ 2487611 w 2487611"/>
              <a:gd name="connsiteY53" fmla="*/ 2809123 h 4007282"/>
              <a:gd name="connsiteX54" fmla="*/ 1777602 w 2487611"/>
              <a:gd name="connsiteY54" fmla="*/ 2545137 h 4007282"/>
              <a:gd name="connsiteX55" fmla="*/ 1697050 w 2487611"/>
              <a:gd name="connsiteY55" fmla="*/ 2693117 h 4007282"/>
              <a:gd name="connsiteX56" fmla="*/ 789847 w 2487611"/>
              <a:gd name="connsiteY56" fmla="*/ 2693117 h 4007282"/>
              <a:gd name="connsiteX57" fmla="*/ 709405 w 2487611"/>
              <a:gd name="connsiteY57" fmla="*/ 2545362 h 4007282"/>
              <a:gd name="connsiteX58" fmla="*/ 0 w 2487611"/>
              <a:gd name="connsiteY58" fmla="*/ 2809123 h 4007282"/>
              <a:gd name="connsiteX59" fmla="*/ 262716 w 2487611"/>
              <a:gd name="connsiteY59" fmla="*/ 2078968 h 4007282"/>
              <a:gd name="connsiteX60" fmla="*/ 483603 w 2487611"/>
              <a:gd name="connsiteY60" fmla="*/ 1943974 h 4007282"/>
              <a:gd name="connsiteX61" fmla="*/ 390066 w 2487611"/>
              <a:gd name="connsiteY61" fmla="*/ 1442023 h 4007282"/>
              <a:gd name="connsiteX62" fmla="*/ 595041 w 2487611"/>
              <a:gd name="connsiteY62" fmla="*/ 602756 h 4007282"/>
              <a:gd name="connsiteX63" fmla="*/ 1236486 w 2487611"/>
              <a:gd name="connsiteY63" fmla="*/ 0 h 4007282"/>
              <a:gd name="connsiteX0" fmla="*/ 1355591 w 2487611"/>
              <a:gd name="connsiteY0" fmla="*/ 3081285 h 4007282"/>
              <a:gd name="connsiteX1" fmla="*/ 1668701 w 2487611"/>
              <a:gd name="connsiteY1" fmla="*/ 3381869 h 4007282"/>
              <a:gd name="connsiteX2" fmla="*/ 1698103 w 2487611"/>
              <a:gd name="connsiteY2" fmla="*/ 3725512 h 4007282"/>
              <a:gd name="connsiteX3" fmla="*/ 1503571 w 2487611"/>
              <a:gd name="connsiteY3" fmla="*/ 3508020 h 4007282"/>
              <a:gd name="connsiteX4" fmla="*/ 1461585 w 2487611"/>
              <a:gd name="connsiteY4" fmla="*/ 3721761 h 4007282"/>
              <a:gd name="connsiteX5" fmla="*/ 1244671 w 2487611"/>
              <a:gd name="connsiteY5" fmla="*/ 4007282 h 4007282"/>
              <a:gd name="connsiteX6" fmla="*/ 1079392 w 2487611"/>
              <a:gd name="connsiteY6" fmla="*/ 3701523 h 4007282"/>
              <a:gd name="connsiteX7" fmla="*/ 987763 w 2487611"/>
              <a:gd name="connsiteY7" fmla="*/ 3569325 h 4007282"/>
              <a:gd name="connsiteX8" fmla="*/ 854400 w 2487611"/>
              <a:gd name="connsiteY8" fmla="*/ 3636047 h 4007282"/>
              <a:gd name="connsiteX9" fmla="*/ 869102 w 2487611"/>
              <a:gd name="connsiteY9" fmla="*/ 3312632 h 4007282"/>
              <a:gd name="connsiteX10" fmla="*/ 1052587 w 2487611"/>
              <a:gd name="connsiteY10" fmla="*/ 3115087 h 4007282"/>
              <a:gd name="connsiteX11" fmla="*/ 1019981 w 2487611"/>
              <a:gd name="connsiteY11" fmla="*/ 3159110 h 4007282"/>
              <a:gd name="connsiteX12" fmla="*/ 1012121 w 2487611"/>
              <a:gd name="connsiteY12" fmla="*/ 3332027 h 4007282"/>
              <a:gd name="connsiteX13" fmla="*/ 1083424 w 2487611"/>
              <a:gd name="connsiteY13" fmla="*/ 3296354 h 4007282"/>
              <a:gd name="connsiteX14" fmla="*/ 1132416 w 2487611"/>
              <a:gd name="connsiteY14" fmla="*/ 3367034 h 4007282"/>
              <a:gd name="connsiteX15" fmla="*/ 1220783 w 2487611"/>
              <a:gd name="connsiteY15" fmla="*/ 3530511 h 4007282"/>
              <a:gd name="connsiteX16" fmla="*/ 1336759 w 2487611"/>
              <a:gd name="connsiteY16" fmla="*/ 3377854 h 4007282"/>
              <a:gd name="connsiteX17" fmla="*/ 1359207 w 2487611"/>
              <a:gd name="connsiteY17" fmla="*/ 3263575 h 4007282"/>
              <a:gd name="connsiteX18" fmla="*/ 1463216 w 2487611"/>
              <a:gd name="connsiteY18" fmla="*/ 3379859 h 4007282"/>
              <a:gd name="connsiteX19" fmla="*/ 1447496 w 2487611"/>
              <a:gd name="connsiteY19" fmla="*/ 3196127 h 4007282"/>
              <a:gd name="connsiteX20" fmla="*/ 1355591 w 2487611"/>
              <a:gd name="connsiteY20" fmla="*/ 3081285 h 4007282"/>
              <a:gd name="connsiteX21" fmla="*/ 803026 w 2487611"/>
              <a:gd name="connsiteY21" fmla="*/ 2773720 h 4007282"/>
              <a:gd name="connsiteX22" fmla="*/ 1689473 w 2487611"/>
              <a:gd name="connsiteY22" fmla="*/ 2773720 h 4007282"/>
              <a:gd name="connsiteX23" fmla="*/ 1482985 w 2487611"/>
              <a:gd name="connsiteY23" fmla="*/ 3053768 h 4007282"/>
              <a:gd name="connsiteX24" fmla="*/ 1009514 w 2487611"/>
              <a:gd name="connsiteY24" fmla="*/ 3053768 h 4007282"/>
              <a:gd name="connsiteX25" fmla="*/ 803026 w 2487611"/>
              <a:gd name="connsiteY25" fmla="*/ 2773720 h 4007282"/>
              <a:gd name="connsiteX26" fmla="*/ 1246249 w 2487611"/>
              <a:gd name="connsiteY26" fmla="*/ 1473655 h 4007282"/>
              <a:gd name="connsiteX27" fmla="*/ 1346518 w 2487611"/>
              <a:gd name="connsiteY27" fmla="*/ 1573924 h 4007282"/>
              <a:gd name="connsiteX28" fmla="*/ 1246249 w 2487611"/>
              <a:gd name="connsiteY28" fmla="*/ 1674193 h 4007282"/>
              <a:gd name="connsiteX29" fmla="*/ 1145980 w 2487611"/>
              <a:gd name="connsiteY29" fmla="*/ 1573924 h 4007282"/>
              <a:gd name="connsiteX30" fmla="*/ 1246249 w 2487611"/>
              <a:gd name="connsiteY30" fmla="*/ 1473655 h 4007282"/>
              <a:gd name="connsiteX31" fmla="*/ 1246249 w 2487611"/>
              <a:gd name="connsiteY31" fmla="*/ 1404149 h 4007282"/>
              <a:gd name="connsiteX32" fmla="*/ 1076474 w 2487611"/>
              <a:gd name="connsiteY32" fmla="*/ 1573924 h 4007282"/>
              <a:gd name="connsiteX33" fmla="*/ 1246249 w 2487611"/>
              <a:gd name="connsiteY33" fmla="*/ 1743699 h 4007282"/>
              <a:gd name="connsiteX34" fmla="*/ 1416024 w 2487611"/>
              <a:gd name="connsiteY34" fmla="*/ 1573924 h 4007282"/>
              <a:gd name="connsiteX35" fmla="*/ 1246249 w 2487611"/>
              <a:gd name="connsiteY35" fmla="*/ 1404149 h 4007282"/>
              <a:gd name="connsiteX36" fmla="*/ 1246249 w 2487611"/>
              <a:gd name="connsiteY36" fmla="*/ 650779 h 4007282"/>
              <a:gd name="connsiteX37" fmla="*/ 1446787 w 2487611"/>
              <a:gd name="connsiteY37" fmla="*/ 851317 h 4007282"/>
              <a:gd name="connsiteX38" fmla="*/ 1246249 w 2487611"/>
              <a:gd name="connsiteY38" fmla="*/ 1051855 h 4007282"/>
              <a:gd name="connsiteX39" fmla="*/ 1045711 w 2487611"/>
              <a:gd name="connsiteY39" fmla="*/ 851317 h 4007282"/>
              <a:gd name="connsiteX40" fmla="*/ 1246249 w 2487611"/>
              <a:gd name="connsiteY40" fmla="*/ 650779 h 4007282"/>
              <a:gd name="connsiteX41" fmla="*/ 1246249 w 2487611"/>
              <a:gd name="connsiteY41" fmla="*/ 511767 h 4007282"/>
              <a:gd name="connsiteX42" fmla="*/ 906699 w 2487611"/>
              <a:gd name="connsiteY42" fmla="*/ 851317 h 4007282"/>
              <a:gd name="connsiteX43" fmla="*/ 1246249 w 2487611"/>
              <a:gd name="connsiteY43" fmla="*/ 1190867 h 4007282"/>
              <a:gd name="connsiteX44" fmla="*/ 1585799 w 2487611"/>
              <a:gd name="connsiteY44" fmla="*/ 851317 h 4007282"/>
              <a:gd name="connsiteX45" fmla="*/ 1246249 w 2487611"/>
              <a:gd name="connsiteY45" fmla="*/ 511767 h 4007282"/>
              <a:gd name="connsiteX46" fmla="*/ 1236486 w 2487611"/>
              <a:gd name="connsiteY46" fmla="*/ 0 h 4007282"/>
              <a:gd name="connsiteX47" fmla="*/ 1243449 w 2487611"/>
              <a:gd name="connsiteY47" fmla="*/ 468 h 4007282"/>
              <a:gd name="connsiteX48" fmla="*/ 1250411 w 2487611"/>
              <a:gd name="connsiteY48" fmla="*/ 0 h 4007282"/>
              <a:gd name="connsiteX49" fmla="*/ 1891856 w 2487611"/>
              <a:gd name="connsiteY49" fmla="*/ 602756 h 4007282"/>
              <a:gd name="connsiteX50" fmla="*/ 2096831 w 2487611"/>
              <a:gd name="connsiteY50" fmla="*/ 1442023 h 4007282"/>
              <a:gd name="connsiteX51" fmla="*/ 2003408 w 2487611"/>
              <a:gd name="connsiteY51" fmla="*/ 1943608 h 4007282"/>
              <a:gd name="connsiteX52" fmla="*/ 2224895 w 2487611"/>
              <a:gd name="connsiteY52" fmla="*/ 2078968 h 4007282"/>
              <a:gd name="connsiteX53" fmla="*/ 2487611 w 2487611"/>
              <a:gd name="connsiteY53" fmla="*/ 2809123 h 4007282"/>
              <a:gd name="connsiteX54" fmla="*/ 1777602 w 2487611"/>
              <a:gd name="connsiteY54" fmla="*/ 2545137 h 4007282"/>
              <a:gd name="connsiteX55" fmla="*/ 1697050 w 2487611"/>
              <a:gd name="connsiteY55" fmla="*/ 2693117 h 4007282"/>
              <a:gd name="connsiteX56" fmla="*/ 789847 w 2487611"/>
              <a:gd name="connsiteY56" fmla="*/ 2693117 h 4007282"/>
              <a:gd name="connsiteX57" fmla="*/ 709405 w 2487611"/>
              <a:gd name="connsiteY57" fmla="*/ 2545362 h 4007282"/>
              <a:gd name="connsiteX58" fmla="*/ 0 w 2487611"/>
              <a:gd name="connsiteY58" fmla="*/ 2809123 h 4007282"/>
              <a:gd name="connsiteX59" fmla="*/ 262716 w 2487611"/>
              <a:gd name="connsiteY59" fmla="*/ 2078968 h 4007282"/>
              <a:gd name="connsiteX60" fmla="*/ 483603 w 2487611"/>
              <a:gd name="connsiteY60" fmla="*/ 1943974 h 4007282"/>
              <a:gd name="connsiteX61" fmla="*/ 390066 w 2487611"/>
              <a:gd name="connsiteY61" fmla="*/ 1442023 h 4007282"/>
              <a:gd name="connsiteX62" fmla="*/ 595041 w 2487611"/>
              <a:gd name="connsiteY62" fmla="*/ 602756 h 4007282"/>
              <a:gd name="connsiteX63" fmla="*/ 1236486 w 2487611"/>
              <a:gd name="connsiteY63" fmla="*/ 0 h 4007282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0411 w 2487611"/>
              <a:gd name="connsiteY48" fmla="*/ 101253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8169 w 2487611"/>
              <a:gd name="connsiteY48" fmla="*/ 3411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8169 w 2487611"/>
              <a:gd name="connsiteY48" fmla="*/ 3411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8169 w 2487611"/>
              <a:gd name="connsiteY48" fmla="*/ 3411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8169 w 2487611"/>
              <a:gd name="connsiteY48" fmla="*/ 3411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91732 h 4117729"/>
              <a:gd name="connsiteX1" fmla="*/ 1668701 w 2487611"/>
              <a:gd name="connsiteY1" fmla="*/ 3492316 h 4117729"/>
              <a:gd name="connsiteX2" fmla="*/ 1698103 w 2487611"/>
              <a:gd name="connsiteY2" fmla="*/ 3835959 h 4117729"/>
              <a:gd name="connsiteX3" fmla="*/ 1503571 w 2487611"/>
              <a:gd name="connsiteY3" fmla="*/ 3618467 h 4117729"/>
              <a:gd name="connsiteX4" fmla="*/ 1461585 w 2487611"/>
              <a:gd name="connsiteY4" fmla="*/ 3832208 h 4117729"/>
              <a:gd name="connsiteX5" fmla="*/ 1244671 w 2487611"/>
              <a:gd name="connsiteY5" fmla="*/ 4117729 h 4117729"/>
              <a:gd name="connsiteX6" fmla="*/ 1079392 w 2487611"/>
              <a:gd name="connsiteY6" fmla="*/ 3811970 h 4117729"/>
              <a:gd name="connsiteX7" fmla="*/ 987763 w 2487611"/>
              <a:gd name="connsiteY7" fmla="*/ 3679772 h 4117729"/>
              <a:gd name="connsiteX8" fmla="*/ 854400 w 2487611"/>
              <a:gd name="connsiteY8" fmla="*/ 3746494 h 4117729"/>
              <a:gd name="connsiteX9" fmla="*/ 869102 w 2487611"/>
              <a:gd name="connsiteY9" fmla="*/ 3423079 h 4117729"/>
              <a:gd name="connsiteX10" fmla="*/ 1052587 w 2487611"/>
              <a:gd name="connsiteY10" fmla="*/ 3225534 h 4117729"/>
              <a:gd name="connsiteX11" fmla="*/ 1019981 w 2487611"/>
              <a:gd name="connsiteY11" fmla="*/ 3269557 h 4117729"/>
              <a:gd name="connsiteX12" fmla="*/ 1012121 w 2487611"/>
              <a:gd name="connsiteY12" fmla="*/ 3442474 h 4117729"/>
              <a:gd name="connsiteX13" fmla="*/ 1083424 w 2487611"/>
              <a:gd name="connsiteY13" fmla="*/ 3406801 h 4117729"/>
              <a:gd name="connsiteX14" fmla="*/ 1132416 w 2487611"/>
              <a:gd name="connsiteY14" fmla="*/ 3477481 h 4117729"/>
              <a:gd name="connsiteX15" fmla="*/ 1220783 w 2487611"/>
              <a:gd name="connsiteY15" fmla="*/ 3640958 h 4117729"/>
              <a:gd name="connsiteX16" fmla="*/ 1336759 w 2487611"/>
              <a:gd name="connsiteY16" fmla="*/ 3488301 h 4117729"/>
              <a:gd name="connsiteX17" fmla="*/ 1359207 w 2487611"/>
              <a:gd name="connsiteY17" fmla="*/ 3374022 h 4117729"/>
              <a:gd name="connsiteX18" fmla="*/ 1463216 w 2487611"/>
              <a:gd name="connsiteY18" fmla="*/ 3490306 h 4117729"/>
              <a:gd name="connsiteX19" fmla="*/ 1447496 w 2487611"/>
              <a:gd name="connsiteY19" fmla="*/ 3306574 h 4117729"/>
              <a:gd name="connsiteX20" fmla="*/ 1355591 w 2487611"/>
              <a:gd name="connsiteY20" fmla="*/ 3191732 h 4117729"/>
              <a:gd name="connsiteX21" fmla="*/ 803026 w 2487611"/>
              <a:gd name="connsiteY21" fmla="*/ 2884167 h 4117729"/>
              <a:gd name="connsiteX22" fmla="*/ 1689473 w 2487611"/>
              <a:gd name="connsiteY22" fmla="*/ 2884167 h 4117729"/>
              <a:gd name="connsiteX23" fmla="*/ 1482985 w 2487611"/>
              <a:gd name="connsiteY23" fmla="*/ 3164215 h 4117729"/>
              <a:gd name="connsiteX24" fmla="*/ 1009514 w 2487611"/>
              <a:gd name="connsiteY24" fmla="*/ 3164215 h 4117729"/>
              <a:gd name="connsiteX25" fmla="*/ 803026 w 2487611"/>
              <a:gd name="connsiteY25" fmla="*/ 2884167 h 4117729"/>
              <a:gd name="connsiteX26" fmla="*/ 1246249 w 2487611"/>
              <a:gd name="connsiteY26" fmla="*/ 1584102 h 4117729"/>
              <a:gd name="connsiteX27" fmla="*/ 1346518 w 2487611"/>
              <a:gd name="connsiteY27" fmla="*/ 1684371 h 4117729"/>
              <a:gd name="connsiteX28" fmla="*/ 1246249 w 2487611"/>
              <a:gd name="connsiteY28" fmla="*/ 1784640 h 4117729"/>
              <a:gd name="connsiteX29" fmla="*/ 1145980 w 2487611"/>
              <a:gd name="connsiteY29" fmla="*/ 1684371 h 4117729"/>
              <a:gd name="connsiteX30" fmla="*/ 1246249 w 2487611"/>
              <a:gd name="connsiteY30" fmla="*/ 1584102 h 4117729"/>
              <a:gd name="connsiteX31" fmla="*/ 1246249 w 2487611"/>
              <a:gd name="connsiteY31" fmla="*/ 1514596 h 4117729"/>
              <a:gd name="connsiteX32" fmla="*/ 1076474 w 2487611"/>
              <a:gd name="connsiteY32" fmla="*/ 1684371 h 4117729"/>
              <a:gd name="connsiteX33" fmla="*/ 1246249 w 2487611"/>
              <a:gd name="connsiteY33" fmla="*/ 1854146 h 4117729"/>
              <a:gd name="connsiteX34" fmla="*/ 1416024 w 2487611"/>
              <a:gd name="connsiteY34" fmla="*/ 1684371 h 4117729"/>
              <a:gd name="connsiteX35" fmla="*/ 1246249 w 2487611"/>
              <a:gd name="connsiteY35" fmla="*/ 1514596 h 4117729"/>
              <a:gd name="connsiteX36" fmla="*/ 1246249 w 2487611"/>
              <a:gd name="connsiteY36" fmla="*/ 761226 h 4117729"/>
              <a:gd name="connsiteX37" fmla="*/ 1446787 w 2487611"/>
              <a:gd name="connsiteY37" fmla="*/ 961764 h 4117729"/>
              <a:gd name="connsiteX38" fmla="*/ 1246249 w 2487611"/>
              <a:gd name="connsiteY38" fmla="*/ 1162302 h 4117729"/>
              <a:gd name="connsiteX39" fmla="*/ 1045711 w 2487611"/>
              <a:gd name="connsiteY39" fmla="*/ 961764 h 4117729"/>
              <a:gd name="connsiteX40" fmla="*/ 1246249 w 2487611"/>
              <a:gd name="connsiteY40" fmla="*/ 761226 h 4117729"/>
              <a:gd name="connsiteX41" fmla="*/ 1246249 w 2487611"/>
              <a:gd name="connsiteY41" fmla="*/ 622214 h 4117729"/>
              <a:gd name="connsiteX42" fmla="*/ 906699 w 2487611"/>
              <a:gd name="connsiteY42" fmla="*/ 961764 h 4117729"/>
              <a:gd name="connsiteX43" fmla="*/ 1246249 w 2487611"/>
              <a:gd name="connsiteY43" fmla="*/ 1301314 h 4117729"/>
              <a:gd name="connsiteX44" fmla="*/ 1585799 w 2487611"/>
              <a:gd name="connsiteY44" fmla="*/ 961764 h 4117729"/>
              <a:gd name="connsiteX45" fmla="*/ 1246249 w 2487611"/>
              <a:gd name="connsiteY45" fmla="*/ 622214 h 4117729"/>
              <a:gd name="connsiteX46" fmla="*/ 1237076 w 2487611"/>
              <a:gd name="connsiteY46" fmla="*/ 0 h 4117729"/>
              <a:gd name="connsiteX47" fmla="*/ 1243449 w 2487611"/>
              <a:gd name="connsiteY47" fmla="*/ 110915 h 4117729"/>
              <a:gd name="connsiteX48" fmla="*/ 1258169 w 2487611"/>
              <a:gd name="connsiteY48" fmla="*/ 12605 h 4117729"/>
              <a:gd name="connsiteX49" fmla="*/ 1891856 w 2487611"/>
              <a:gd name="connsiteY49" fmla="*/ 713203 h 4117729"/>
              <a:gd name="connsiteX50" fmla="*/ 2096831 w 2487611"/>
              <a:gd name="connsiteY50" fmla="*/ 1552470 h 4117729"/>
              <a:gd name="connsiteX51" fmla="*/ 2003408 w 2487611"/>
              <a:gd name="connsiteY51" fmla="*/ 2054055 h 4117729"/>
              <a:gd name="connsiteX52" fmla="*/ 2224895 w 2487611"/>
              <a:gd name="connsiteY52" fmla="*/ 2189415 h 4117729"/>
              <a:gd name="connsiteX53" fmla="*/ 2487611 w 2487611"/>
              <a:gd name="connsiteY53" fmla="*/ 2919570 h 4117729"/>
              <a:gd name="connsiteX54" fmla="*/ 1777602 w 2487611"/>
              <a:gd name="connsiteY54" fmla="*/ 2655584 h 4117729"/>
              <a:gd name="connsiteX55" fmla="*/ 1697050 w 2487611"/>
              <a:gd name="connsiteY55" fmla="*/ 2803564 h 4117729"/>
              <a:gd name="connsiteX56" fmla="*/ 789847 w 2487611"/>
              <a:gd name="connsiteY56" fmla="*/ 2803564 h 4117729"/>
              <a:gd name="connsiteX57" fmla="*/ 709405 w 2487611"/>
              <a:gd name="connsiteY57" fmla="*/ 2655809 h 4117729"/>
              <a:gd name="connsiteX58" fmla="*/ 0 w 2487611"/>
              <a:gd name="connsiteY58" fmla="*/ 2919570 h 4117729"/>
              <a:gd name="connsiteX59" fmla="*/ 262716 w 2487611"/>
              <a:gd name="connsiteY59" fmla="*/ 2189415 h 4117729"/>
              <a:gd name="connsiteX60" fmla="*/ 483603 w 2487611"/>
              <a:gd name="connsiteY60" fmla="*/ 2054421 h 4117729"/>
              <a:gd name="connsiteX61" fmla="*/ 390066 w 2487611"/>
              <a:gd name="connsiteY61" fmla="*/ 1552470 h 4117729"/>
              <a:gd name="connsiteX62" fmla="*/ 595041 w 2487611"/>
              <a:gd name="connsiteY62" fmla="*/ 713203 h 4117729"/>
              <a:gd name="connsiteX63" fmla="*/ 1237076 w 2487611"/>
              <a:gd name="connsiteY63" fmla="*/ 0 h 4117729"/>
              <a:gd name="connsiteX0" fmla="*/ 1355591 w 2487611"/>
              <a:gd name="connsiteY0" fmla="*/ 3197172 h 4123169"/>
              <a:gd name="connsiteX1" fmla="*/ 1668701 w 2487611"/>
              <a:gd name="connsiteY1" fmla="*/ 3497756 h 4123169"/>
              <a:gd name="connsiteX2" fmla="*/ 1698103 w 2487611"/>
              <a:gd name="connsiteY2" fmla="*/ 3841399 h 4123169"/>
              <a:gd name="connsiteX3" fmla="*/ 1503571 w 2487611"/>
              <a:gd name="connsiteY3" fmla="*/ 3623907 h 4123169"/>
              <a:gd name="connsiteX4" fmla="*/ 1461585 w 2487611"/>
              <a:gd name="connsiteY4" fmla="*/ 3837648 h 4123169"/>
              <a:gd name="connsiteX5" fmla="*/ 1244671 w 2487611"/>
              <a:gd name="connsiteY5" fmla="*/ 4123169 h 4123169"/>
              <a:gd name="connsiteX6" fmla="*/ 1079392 w 2487611"/>
              <a:gd name="connsiteY6" fmla="*/ 3817410 h 4123169"/>
              <a:gd name="connsiteX7" fmla="*/ 987763 w 2487611"/>
              <a:gd name="connsiteY7" fmla="*/ 3685212 h 4123169"/>
              <a:gd name="connsiteX8" fmla="*/ 854400 w 2487611"/>
              <a:gd name="connsiteY8" fmla="*/ 3751934 h 4123169"/>
              <a:gd name="connsiteX9" fmla="*/ 869102 w 2487611"/>
              <a:gd name="connsiteY9" fmla="*/ 3428519 h 4123169"/>
              <a:gd name="connsiteX10" fmla="*/ 1052587 w 2487611"/>
              <a:gd name="connsiteY10" fmla="*/ 3230974 h 4123169"/>
              <a:gd name="connsiteX11" fmla="*/ 1019981 w 2487611"/>
              <a:gd name="connsiteY11" fmla="*/ 3274997 h 4123169"/>
              <a:gd name="connsiteX12" fmla="*/ 1012121 w 2487611"/>
              <a:gd name="connsiteY12" fmla="*/ 3447914 h 4123169"/>
              <a:gd name="connsiteX13" fmla="*/ 1083424 w 2487611"/>
              <a:gd name="connsiteY13" fmla="*/ 3412241 h 4123169"/>
              <a:gd name="connsiteX14" fmla="*/ 1132416 w 2487611"/>
              <a:gd name="connsiteY14" fmla="*/ 3482921 h 4123169"/>
              <a:gd name="connsiteX15" fmla="*/ 1220783 w 2487611"/>
              <a:gd name="connsiteY15" fmla="*/ 3646398 h 4123169"/>
              <a:gd name="connsiteX16" fmla="*/ 1336759 w 2487611"/>
              <a:gd name="connsiteY16" fmla="*/ 3493741 h 4123169"/>
              <a:gd name="connsiteX17" fmla="*/ 1359207 w 2487611"/>
              <a:gd name="connsiteY17" fmla="*/ 3379462 h 4123169"/>
              <a:gd name="connsiteX18" fmla="*/ 1463216 w 2487611"/>
              <a:gd name="connsiteY18" fmla="*/ 3495746 h 4123169"/>
              <a:gd name="connsiteX19" fmla="*/ 1447496 w 2487611"/>
              <a:gd name="connsiteY19" fmla="*/ 3312014 h 4123169"/>
              <a:gd name="connsiteX20" fmla="*/ 1355591 w 2487611"/>
              <a:gd name="connsiteY20" fmla="*/ 3197172 h 4123169"/>
              <a:gd name="connsiteX21" fmla="*/ 803026 w 2487611"/>
              <a:gd name="connsiteY21" fmla="*/ 2889607 h 4123169"/>
              <a:gd name="connsiteX22" fmla="*/ 1689473 w 2487611"/>
              <a:gd name="connsiteY22" fmla="*/ 2889607 h 4123169"/>
              <a:gd name="connsiteX23" fmla="*/ 1482985 w 2487611"/>
              <a:gd name="connsiteY23" fmla="*/ 3169655 h 4123169"/>
              <a:gd name="connsiteX24" fmla="*/ 1009514 w 2487611"/>
              <a:gd name="connsiteY24" fmla="*/ 3169655 h 4123169"/>
              <a:gd name="connsiteX25" fmla="*/ 803026 w 2487611"/>
              <a:gd name="connsiteY25" fmla="*/ 2889607 h 4123169"/>
              <a:gd name="connsiteX26" fmla="*/ 1246249 w 2487611"/>
              <a:gd name="connsiteY26" fmla="*/ 1589542 h 4123169"/>
              <a:gd name="connsiteX27" fmla="*/ 1346518 w 2487611"/>
              <a:gd name="connsiteY27" fmla="*/ 1689811 h 4123169"/>
              <a:gd name="connsiteX28" fmla="*/ 1246249 w 2487611"/>
              <a:gd name="connsiteY28" fmla="*/ 1790080 h 4123169"/>
              <a:gd name="connsiteX29" fmla="*/ 1145980 w 2487611"/>
              <a:gd name="connsiteY29" fmla="*/ 1689811 h 4123169"/>
              <a:gd name="connsiteX30" fmla="*/ 1246249 w 2487611"/>
              <a:gd name="connsiteY30" fmla="*/ 1589542 h 4123169"/>
              <a:gd name="connsiteX31" fmla="*/ 1246249 w 2487611"/>
              <a:gd name="connsiteY31" fmla="*/ 1520036 h 4123169"/>
              <a:gd name="connsiteX32" fmla="*/ 1076474 w 2487611"/>
              <a:gd name="connsiteY32" fmla="*/ 1689811 h 4123169"/>
              <a:gd name="connsiteX33" fmla="*/ 1246249 w 2487611"/>
              <a:gd name="connsiteY33" fmla="*/ 1859586 h 4123169"/>
              <a:gd name="connsiteX34" fmla="*/ 1416024 w 2487611"/>
              <a:gd name="connsiteY34" fmla="*/ 1689811 h 4123169"/>
              <a:gd name="connsiteX35" fmla="*/ 1246249 w 2487611"/>
              <a:gd name="connsiteY35" fmla="*/ 1520036 h 4123169"/>
              <a:gd name="connsiteX36" fmla="*/ 1246249 w 2487611"/>
              <a:gd name="connsiteY36" fmla="*/ 766666 h 4123169"/>
              <a:gd name="connsiteX37" fmla="*/ 1446787 w 2487611"/>
              <a:gd name="connsiteY37" fmla="*/ 967204 h 4123169"/>
              <a:gd name="connsiteX38" fmla="*/ 1246249 w 2487611"/>
              <a:gd name="connsiteY38" fmla="*/ 1167742 h 4123169"/>
              <a:gd name="connsiteX39" fmla="*/ 1045711 w 2487611"/>
              <a:gd name="connsiteY39" fmla="*/ 967204 h 4123169"/>
              <a:gd name="connsiteX40" fmla="*/ 1246249 w 2487611"/>
              <a:gd name="connsiteY40" fmla="*/ 766666 h 4123169"/>
              <a:gd name="connsiteX41" fmla="*/ 1246249 w 2487611"/>
              <a:gd name="connsiteY41" fmla="*/ 627654 h 4123169"/>
              <a:gd name="connsiteX42" fmla="*/ 906699 w 2487611"/>
              <a:gd name="connsiteY42" fmla="*/ 967204 h 4123169"/>
              <a:gd name="connsiteX43" fmla="*/ 1246249 w 2487611"/>
              <a:gd name="connsiteY43" fmla="*/ 1306754 h 4123169"/>
              <a:gd name="connsiteX44" fmla="*/ 1585799 w 2487611"/>
              <a:gd name="connsiteY44" fmla="*/ 967204 h 4123169"/>
              <a:gd name="connsiteX45" fmla="*/ 1246249 w 2487611"/>
              <a:gd name="connsiteY45" fmla="*/ 627654 h 4123169"/>
              <a:gd name="connsiteX46" fmla="*/ 1237076 w 2487611"/>
              <a:gd name="connsiteY46" fmla="*/ 5440 h 4123169"/>
              <a:gd name="connsiteX47" fmla="*/ 1243449 w 2487611"/>
              <a:gd name="connsiteY47" fmla="*/ 116355 h 4123169"/>
              <a:gd name="connsiteX48" fmla="*/ 1231224 w 2487611"/>
              <a:gd name="connsiteY48" fmla="*/ 0 h 4123169"/>
              <a:gd name="connsiteX49" fmla="*/ 1891856 w 2487611"/>
              <a:gd name="connsiteY49" fmla="*/ 718643 h 4123169"/>
              <a:gd name="connsiteX50" fmla="*/ 2096831 w 2487611"/>
              <a:gd name="connsiteY50" fmla="*/ 1557910 h 4123169"/>
              <a:gd name="connsiteX51" fmla="*/ 2003408 w 2487611"/>
              <a:gd name="connsiteY51" fmla="*/ 2059495 h 4123169"/>
              <a:gd name="connsiteX52" fmla="*/ 2224895 w 2487611"/>
              <a:gd name="connsiteY52" fmla="*/ 2194855 h 4123169"/>
              <a:gd name="connsiteX53" fmla="*/ 2487611 w 2487611"/>
              <a:gd name="connsiteY53" fmla="*/ 2925010 h 4123169"/>
              <a:gd name="connsiteX54" fmla="*/ 1777602 w 2487611"/>
              <a:gd name="connsiteY54" fmla="*/ 2661024 h 4123169"/>
              <a:gd name="connsiteX55" fmla="*/ 1697050 w 2487611"/>
              <a:gd name="connsiteY55" fmla="*/ 2809004 h 4123169"/>
              <a:gd name="connsiteX56" fmla="*/ 789847 w 2487611"/>
              <a:gd name="connsiteY56" fmla="*/ 2809004 h 4123169"/>
              <a:gd name="connsiteX57" fmla="*/ 709405 w 2487611"/>
              <a:gd name="connsiteY57" fmla="*/ 2661249 h 4123169"/>
              <a:gd name="connsiteX58" fmla="*/ 0 w 2487611"/>
              <a:gd name="connsiteY58" fmla="*/ 2925010 h 4123169"/>
              <a:gd name="connsiteX59" fmla="*/ 262716 w 2487611"/>
              <a:gd name="connsiteY59" fmla="*/ 2194855 h 4123169"/>
              <a:gd name="connsiteX60" fmla="*/ 483603 w 2487611"/>
              <a:gd name="connsiteY60" fmla="*/ 2059861 h 4123169"/>
              <a:gd name="connsiteX61" fmla="*/ 390066 w 2487611"/>
              <a:gd name="connsiteY61" fmla="*/ 1557910 h 4123169"/>
              <a:gd name="connsiteX62" fmla="*/ 595041 w 2487611"/>
              <a:gd name="connsiteY62" fmla="*/ 718643 h 4123169"/>
              <a:gd name="connsiteX63" fmla="*/ 1237076 w 2487611"/>
              <a:gd name="connsiteY63" fmla="*/ 5440 h 4123169"/>
              <a:gd name="connsiteX0" fmla="*/ 1355591 w 2487611"/>
              <a:gd name="connsiteY0" fmla="*/ 3197172 h 4123169"/>
              <a:gd name="connsiteX1" fmla="*/ 1668701 w 2487611"/>
              <a:gd name="connsiteY1" fmla="*/ 3497756 h 4123169"/>
              <a:gd name="connsiteX2" fmla="*/ 1698103 w 2487611"/>
              <a:gd name="connsiteY2" fmla="*/ 3841399 h 4123169"/>
              <a:gd name="connsiteX3" fmla="*/ 1503571 w 2487611"/>
              <a:gd name="connsiteY3" fmla="*/ 3623907 h 4123169"/>
              <a:gd name="connsiteX4" fmla="*/ 1461585 w 2487611"/>
              <a:gd name="connsiteY4" fmla="*/ 3837648 h 4123169"/>
              <a:gd name="connsiteX5" fmla="*/ 1244671 w 2487611"/>
              <a:gd name="connsiteY5" fmla="*/ 4123169 h 4123169"/>
              <a:gd name="connsiteX6" fmla="*/ 1079392 w 2487611"/>
              <a:gd name="connsiteY6" fmla="*/ 3817410 h 4123169"/>
              <a:gd name="connsiteX7" fmla="*/ 987763 w 2487611"/>
              <a:gd name="connsiteY7" fmla="*/ 3685212 h 4123169"/>
              <a:gd name="connsiteX8" fmla="*/ 854400 w 2487611"/>
              <a:gd name="connsiteY8" fmla="*/ 3751934 h 4123169"/>
              <a:gd name="connsiteX9" fmla="*/ 869102 w 2487611"/>
              <a:gd name="connsiteY9" fmla="*/ 3428519 h 4123169"/>
              <a:gd name="connsiteX10" fmla="*/ 1052587 w 2487611"/>
              <a:gd name="connsiteY10" fmla="*/ 3230974 h 4123169"/>
              <a:gd name="connsiteX11" fmla="*/ 1019981 w 2487611"/>
              <a:gd name="connsiteY11" fmla="*/ 3274997 h 4123169"/>
              <a:gd name="connsiteX12" fmla="*/ 1012121 w 2487611"/>
              <a:gd name="connsiteY12" fmla="*/ 3447914 h 4123169"/>
              <a:gd name="connsiteX13" fmla="*/ 1083424 w 2487611"/>
              <a:gd name="connsiteY13" fmla="*/ 3412241 h 4123169"/>
              <a:gd name="connsiteX14" fmla="*/ 1132416 w 2487611"/>
              <a:gd name="connsiteY14" fmla="*/ 3482921 h 4123169"/>
              <a:gd name="connsiteX15" fmla="*/ 1220783 w 2487611"/>
              <a:gd name="connsiteY15" fmla="*/ 3646398 h 4123169"/>
              <a:gd name="connsiteX16" fmla="*/ 1336759 w 2487611"/>
              <a:gd name="connsiteY16" fmla="*/ 3493741 h 4123169"/>
              <a:gd name="connsiteX17" fmla="*/ 1359207 w 2487611"/>
              <a:gd name="connsiteY17" fmla="*/ 3379462 h 4123169"/>
              <a:gd name="connsiteX18" fmla="*/ 1463216 w 2487611"/>
              <a:gd name="connsiteY18" fmla="*/ 3495746 h 4123169"/>
              <a:gd name="connsiteX19" fmla="*/ 1447496 w 2487611"/>
              <a:gd name="connsiteY19" fmla="*/ 3312014 h 4123169"/>
              <a:gd name="connsiteX20" fmla="*/ 1355591 w 2487611"/>
              <a:gd name="connsiteY20" fmla="*/ 3197172 h 4123169"/>
              <a:gd name="connsiteX21" fmla="*/ 803026 w 2487611"/>
              <a:gd name="connsiteY21" fmla="*/ 2889607 h 4123169"/>
              <a:gd name="connsiteX22" fmla="*/ 1689473 w 2487611"/>
              <a:gd name="connsiteY22" fmla="*/ 2889607 h 4123169"/>
              <a:gd name="connsiteX23" fmla="*/ 1482985 w 2487611"/>
              <a:gd name="connsiteY23" fmla="*/ 3169655 h 4123169"/>
              <a:gd name="connsiteX24" fmla="*/ 1009514 w 2487611"/>
              <a:gd name="connsiteY24" fmla="*/ 3169655 h 4123169"/>
              <a:gd name="connsiteX25" fmla="*/ 803026 w 2487611"/>
              <a:gd name="connsiteY25" fmla="*/ 2889607 h 4123169"/>
              <a:gd name="connsiteX26" fmla="*/ 1246249 w 2487611"/>
              <a:gd name="connsiteY26" fmla="*/ 1589542 h 4123169"/>
              <a:gd name="connsiteX27" fmla="*/ 1346518 w 2487611"/>
              <a:gd name="connsiteY27" fmla="*/ 1689811 h 4123169"/>
              <a:gd name="connsiteX28" fmla="*/ 1246249 w 2487611"/>
              <a:gd name="connsiteY28" fmla="*/ 1790080 h 4123169"/>
              <a:gd name="connsiteX29" fmla="*/ 1145980 w 2487611"/>
              <a:gd name="connsiteY29" fmla="*/ 1689811 h 4123169"/>
              <a:gd name="connsiteX30" fmla="*/ 1246249 w 2487611"/>
              <a:gd name="connsiteY30" fmla="*/ 1589542 h 4123169"/>
              <a:gd name="connsiteX31" fmla="*/ 1246249 w 2487611"/>
              <a:gd name="connsiteY31" fmla="*/ 1520036 h 4123169"/>
              <a:gd name="connsiteX32" fmla="*/ 1076474 w 2487611"/>
              <a:gd name="connsiteY32" fmla="*/ 1689811 h 4123169"/>
              <a:gd name="connsiteX33" fmla="*/ 1246249 w 2487611"/>
              <a:gd name="connsiteY33" fmla="*/ 1859586 h 4123169"/>
              <a:gd name="connsiteX34" fmla="*/ 1416024 w 2487611"/>
              <a:gd name="connsiteY34" fmla="*/ 1689811 h 4123169"/>
              <a:gd name="connsiteX35" fmla="*/ 1246249 w 2487611"/>
              <a:gd name="connsiteY35" fmla="*/ 1520036 h 4123169"/>
              <a:gd name="connsiteX36" fmla="*/ 1246249 w 2487611"/>
              <a:gd name="connsiteY36" fmla="*/ 766666 h 4123169"/>
              <a:gd name="connsiteX37" fmla="*/ 1446787 w 2487611"/>
              <a:gd name="connsiteY37" fmla="*/ 967204 h 4123169"/>
              <a:gd name="connsiteX38" fmla="*/ 1246249 w 2487611"/>
              <a:gd name="connsiteY38" fmla="*/ 1167742 h 4123169"/>
              <a:gd name="connsiteX39" fmla="*/ 1045711 w 2487611"/>
              <a:gd name="connsiteY39" fmla="*/ 967204 h 4123169"/>
              <a:gd name="connsiteX40" fmla="*/ 1246249 w 2487611"/>
              <a:gd name="connsiteY40" fmla="*/ 766666 h 4123169"/>
              <a:gd name="connsiteX41" fmla="*/ 1246249 w 2487611"/>
              <a:gd name="connsiteY41" fmla="*/ 627654 h 4123169"/>
              <a:gd name="connsiteX42" fmla="*/ 906699 w 2487611"/>
              <a:gd name="connsiteY42" fmla="*/ 967204 h 4123169"/>
              <a:gd name="connsiteX43" fmla="*/ 1246249 w 2487611"/>
              <a:gd name="connsiteY43" fmla="*/ 1306754 h 4123169"/>
              <a:gd name="connsiteX44" fmla="*/ 1585799 w 2487611"/>
              <a:gd name="connsiteY44" fmla="*/ 967204 h 4123169"/>
              <a:gd name="connsiteX45" fmla="*/ 1246249 w 2487611"/>
              <a:gd name="connsiteY45" fmla="*/ 627654 h 4123169"/>
              <a:gd name="connsiteX46" fmla="*/ 1238115 w 2487611"/>
              <a:gd name="connsiteY46" fmla="*/ 24870 h 4123169"/>
              <a:gd name="connsiteX47" fmla="*/ 1243449 w 2487611"/>
              <a:gd name="connsiteY47" fmla="*/ 116355 h 4123169"/>
              <a:gd name="connsiteX48" fmla="*/ 1231224 w 2487611"/>
              <a:gd name="connsiteY48" fmla="*/ 0 h 4123169"/>
              <a:gd name="connsiteX49" fmla="*/ 1891856 w 2487611"/>
              <a:gd name="connsiteY49" fmla="*/ 718643 h 4123169"/>
              <a:gd name="connsiteX50" fmla="*/ 2096831 w 2487611"/>
              <a:gd name="connsiteY50" fmla="*/ 1557910 h 4123169"/>
              <a:gd name="connsiteX51" fmla="*/ 2003408 w 2487611"/>
              <a:gd name="connsiteY51" fmla="*/ 2059495 h 4123169"/>
              <a:gd name="connsiteX52" fmla="*/ 2224895 w 2487611"/>
              <a:gd name="connsiteY52" fmla="*/ 2194855 h 4123169"/>
              <a:gd name="connsiteX53" fmla="*/ 2487611 w 2487611"/>
              <a:gd name="connsiteY53" fmla="*/ 2925010 h 4123169"/>
              <a:gd name="connsiteX54" fmla="*/ 1777602 w 2487611"/>
              <a:gd name="connsiteY54" fmla="*/ 2661024 h 4123169"/>
              <a:gd name="connsiteX55" fmla="*/ 1697050 w 2487611"/>
              <a:gd name="connsiteY55" fmla="*/ 2809004 h 4123169"/>
              <a:gd name="connsiteX56" fmla="*/ 789847 w 2487611"/>
              <a:gd name="connsiteY56" fmla="*/ 2809004 h 4123169"/>
              <a:gd name="connsiteX57" fmla="*/ 709405 w 2487611"/>
              <a:gd name="connsiteY57" fmla="*/ 2661249 h 4123169"/>
              <a:gd name="connsiteX58" fmla="*/ 0 w 2487611"/>
              <a:gd name="connsiteY58" fmla="*/ 2925010 h 4123169"/>
              <a:gd name="connsiteX59" fmla="*/ 262716 w 2487611"/>
              <a:gd name="connsiteY59" fmla="*/ 2194855 h 4123169"/>
              <a:gd name="connsiteX60" fmla="*/ 483603 w 2487611"/>
              <a:gd name="connsiteY60" fmla="*/ 2059861 h 4123169"/>
              <a:gd name="connsiteX61" fmla="*/ 390066 w 2487611"/>
              <a:gd name="connsiteY61" fmla="*/ 1557910 h 4123169"/>
              <a:gd name="connsiteX62" fmla="*/ 595041 w 2487611"/>
              <a:gd name="connsiteY62" fmla="*/ 718643 h 4123169"/>
              <a:gd name="connsiteX63" fmla="*/ 1238115 w 2487611"/>
              <a:gd name="connsiteY63" fmla="*/ 24870 h 4123169"/>
              <a:gd name="connsiteX0" fmla="*/ 1355591 w 2487611"/>
              <a:gd name="connsiteY0" fmla="*/ 3172302 h 4098299"/>
              <a:gd name="connsiteX1" fmla="*/ 1668701 w 2487611"/>
              <a:gd name="connsiteY1" fmla="*/ 3472886 h 4098299"/>
              <a:gd name="connsiteX2" fmla="*/ 1698103 w 2487611"/>
              <a:gd name="connsiteY2" fmla="*/ 3816529 h 4098299"/>
              <a:gd name="connsiteX3" fmla="*/ 1503571 w 2487611"/>
              <a:gd name="connsiteY3" fmla="*/ 3599037 h 4098299"/>
              <a:gd name="connsiteX4" fmla="*/ 1461585 w 2487611"/>
              <a:gd name="connsiteY4" fmla="*/ 3812778 h 4098299"/>
              <a:gd name="connsiteX5" fmla="*/ 1244671 w 2487611"/>
              <a:gd name="connsiteY5" fmla="*/ 4098299 h 4098299"/>
              <a:gd name="connsiteX6" fmla="*/ 1079392 w 2487611"/>
              <a:gd name="connsiteY6" fmla="*/ 3792540 h 4098299"/>
              <a:gd name="connsiteX7" fmla="*/ 987763 w 2487611"/>
              <a:gd name="connsiteY7" fmla="*/ 3660342 h 4098299"/>
              <a:gd name="connsiteX8" fmla="*/ 854400 w 2487611"/>
              <a:gd name="connsiteY8" fmla="*/ 3727064 h 4098299"/>
              <a:gd name="connsiteX9" fmla="*/ 869102 w 2487611"/>
              <a:gd name="connsiteY9" fmla="*/ 3403649 h 4098299"/>
              <a:gd name="connsiteX10" fmla="*/ 1052587 w 2487611"/>
              <a:gd name="connsiteY10" fmla="*/ 3206104 h 4098299"/>
              <a:gd name="connsiteX11" fmla="*/ 1019981 w 2487611"/>
              <a:gd name="connsiteY11" fmla="*/ 3250127 h 4098299"/>
              <a:gd name="connsiteX12" fmla="*/ 1012121 w 2487611"/>
              <a:gd name="connsiteY12" fmla="*/ 3423044 h 4098299"/>
              <a:gd name="connsiteX13" fmla="*/ 1083424 w 2487611"/>
              <a:gd name="connsiteY13" fmla="*/ 3387371 h 4098299"/>
              <a:gd name="connsiteX14" fmla="*/ 1132416 w 2487611"/>
              <a:gd name="connsiteY14" fmla="*/ 3458051 h 4098299"/>
              <a:gd name="connsiteX15" fmla="*/ 1220783 w 2487611"/>
              <a:gd name="connsiteY15" fmla="*/ 3621528 h 4098299"/>
              <a:gd name="connsiteX16" fmla="*/ 1336759 w 2487611"/>
              <a:gd name="connsiteY16" fmla="*/ 3468871 h 4098299"/>
              <a:gd name="connsiteX17" fmla="*/ 1359207 w 2487611"/>
              <a:gd name="connsiteY17" fmla="*/ 3354592 h 4098299"/>
              <a:gd name="connsiteX18" fmla="*/ 1463216 w 2487611"/>
              <a:gd name="connsiteY18" fmla="*/ 3470876 h 4098299"/>
              <a:gd name="connsiteX19" fmla="*/ 1447496 w 2487611"/>
              <a:gd name="connsiteY19" fmla="*/ 3287144 h 4098299"/>
              <a:gd name="connsiteX20" fmla="*/ 1355591 w 2487611"/>
              <a:gd name="connsiteY20" fmla="*/ 3172302 h 4098299"/>
              <a:gd name="connsiteX21" fmla="*/ 803026 w 2487611"/>
              <a:gd name="connsiteY21" fmla="*/ 2864737 h 4098299"/>
              <a:gd name="connsiteX22" fmla="*/ 1689473 w 2487611"/>
              <a:gd name="connsiteY22" fmla="*/ 2864737 h 4098299"/>
              <a:gd name="connsiteX23" fmla="*/ 1482985 w 2487611"/>
              <a:gd name="connsiteY23" fmla="*/ 3144785 h 4098299"/>
              <a:gd name="connsiteX24" fmla="*/ 1009514 w 2487611"/>
              <a:gd name="connsiteY24" fmla="*/ 3144785 h 4098299"/>
              <a:gd name="connsiteX25" fmla="*/ 803026 w 2487611"/>
              <a:gd name="connsiteY25" fmla="*/ 2864737 h 4098299"/>
              <a:gd name="connsiteX26" fmla="*/ 1246249 w 2487611"/>
              <a:gd name="connsiteY26" fmla="*/ 1564672 h 4098299"/>
              <a:gd name="connsiteX27" fmla="*/ 1346518 w 2487611"/>
              <a:gd name="connsiteY27" fmla="*/ 1664941 h 4098299"/>
              <a:gd name="connsiteX28" fmla="*/ 1246249 w 2487611"/>
              <a:gd name="connsiteY28" fmla="*/ 1765210 h 4098299"/>
              <a:gd name="connsiteX29" fmla="*/ 1145980 w 2487611"/>
              <a:gd name="connsiteY29" fmla="*/ 1664941 h 4098299"/>
              <a:gd name="connsiteX30" fmla="*/ 1246249 w 2487611"/>
              <a:gd name="connsiteY30" fmla="*/ 1564672 h 4098299"/>
              <a:gd name="connsiteX31" fmla="*/ 1246249 w 2487611"/>
              <a:gd name="connsiteY31" fmla="*/ 1495166 h 4098299"/>
              <a:gd name="connsiteX32" fmla="*/ 1076474 w 2487611"/>
              <a:gd name="connsiteY32" fmla="*/ 1664941 h 4098299"/>
              <a:gd name="connsiteX33" fmla="*/ 1246249 w 2487611"/>
              <a:gd name="connsiteY33" fmla="*/ 1834716 h 4098299"/>
              <a:gd name="connsiteX34" fmla="*/ 1416024 w 2487611"/>
              <a:gd name="connsiteY34" fmla="*/ 1664941 h 4098299"/>
              <a:gd name="connsiteX35" fmla="*/ 1246249 w 2487611"/>
              <a:gd name="connsiteY35" fmla="*/ 1495166 h 4098299"/>
              <a:gd name="connsiteX36" fmla="*/ 1246249 w 2487611"/>
              <a:gd name="connsiteY36" fmla="*/ 741796 h 4098299"/>
              <a:gd name="connsiteX37" fmla="*/ 1446787 w 2487611"/>
              <a:gd name="connsiteY37" fmla="*/ 942334 h 4098299"/>
              <a:gd name="connsiteX38" fmla="*/ 1246249 w 2487611"/>
              <a:gd name="connsiteY38" fmla="*/ 1142872 h 4098299"/>
              <a:gd name="connsiteX39" fmla="*/ 1045711 w 2487611"/>
              <a:gd name="connsiteY39" fmla="*/ 942334 h 4098299"/>
              <a:gd name="connsiteX40" fmla="*/ 1246249 w 2487611"/>
              <a:gd name="connsiteY40" fmla="*/ 741796 h 4098299"/>
              <a:gd name="connsiteX41" fmla="*/ 1246249 w 2487611"/>
              <a:gd name="connsiteY41" fmla="*/ 602784 h 4098299"/>
              <a:gd name="connsiteX42" fmla="*/ 906699 w 2487611"/>
              <a:gd name="connsiteY42" fmla="*/ 942334 h 4098299"/>
              <a:gd name="connsiteX43" fmla="*/ 1246249 w 2487611"/>
              <a:gd name="connsiteY43" fmla="*/ 1281884 h 4098299"/>
              <a:gd name="connsiteX44" fmla="*/ 1585799 w 2487611"/>
              <a:gd name="connsiteY44" fmla="*/ 942334 h 4098299"/>
              <a:gd name="connsiteX45" fmla="*/ 1246249 w 2487611"/>
              <a:gd name="connsiteY45" fmla="*/ 602784 h 4098299"/>
              <a:gd name="connsiteX46" fmla="*/ 1238115 w 2487611"/>
              <a:gd name="connsiteY46" fmla="*/ 0 h 4098299"/>
              <a:gd name="connsiteX47" fmla="*/ 1243449 w 2487611"/>
              <a:gd name="connsiteY47" fmla="*/ 91485 h 4098299"/>
              <a:gd name="connsiteX48" fmla="*/ 1229544 w 2487611"/>
              <a:gd name="connsiteY48" fmla="*/ 4448 h 4098299"/>
              <a:gd name="connsiteX49" fmla="*/ 1891856 w 2487611"/>
              <a:gd name="connsiteY49" fmla="*/ 693773 h 4098299"/>
              <a:gd name="connsiteX50" fmla="*/ 2096831 w 2487611"/>
              <a:gd name="connsiteY50" fmla="*/ 1533040 h 4098299"/>
              <a:gd name="connsiteX51" fmla="*/ 2003408 w 2487611"/>
              <a:gd name="connsiteY51" fmla="*/ 2034625 h 4098299"/>
              <a:gd name="connsiteX52" fmla="*/ 2224895 w 2487611"/>
              <a:gd name="connsiteY52" fmla="*/ 2169985 h 4098299"/>
              <a:gd name="connsiteX53" fmla="*/ 2487611 w 2487611"/>
              <a:gd name="connsiteY53" fmla="*/ 2900140 h 4098299"/>
              <a:gd name="connsiteX54" fmla="*/ 1777602 w 2487611"/>
              <a:gd name="connsiteY54" fmla="*/ 2636154 h 4098299"/>
              <a:gd name="connsiteX55" fmla="*/ 1697050 w 2487611"/>
              <a:gd name="connsiteY55" fmla="*/ 2784134 h 4098299"/>
              <a:gd name="connsiteX56" fmla="*/ 789847 w 2487611"/>
              <a:gd name="connsiteY56" fmla="*/ 2784134 h 4098299"/>
              <a:gd name="connsiteX57" fmla="*/ 709405 w 2487611"/>
              <a:gd name="connsiteY57" fmla="*/ 2636379 h 4098299"/>
              <a:gd name="connsiteX58" fmla="*/ 0 w 2487611"/>
              <a:gd name="connsiteY58" fmla="*/ 2900140 h 4098299"/>
              <a:gd name="connsiteX59" fmla="*/ 262716 w 2487611"/>
              <a:gd name="connsiteY59" fmla="*/ 2169985 h 4098299"/>
              <a:gd name="connsiteX60" fmla="*/ 483603 w 2487611"/>
              <a:gd name="connsiteY60" fmla="*/ 2034991 h 4098299"/>
              <a:gd name="connsiteX61" fmla="*/ 390066 w 2487611"/>
              <a:gd name="connsiteY61" fmla="*/ 1533040 h 4098299"/>
              <a:gd name="connsiteX62" fmla="*/ 595041 w 2487611"/>
              <a:gd name="connsiteY62" fmla="*/ 693773 h 4098299"/>
              <a:gd name="connsiteX63" fmla="*/ 1238115 w 2487611"/>
              <a:gd name="connsiteY63" fmla="*/ 0 h 4098299"/>
              <a:gd name="connsiteX0" fmla="*/ 1355591 w 2487611"/>
              <a:gd name="connsiteY0" fmla="*/ 3167854 h 4093851"/>
              <a:gd name="connsiteX1" fmla="*/ 1668701 w 2487611"/>
              <a:gd name="connsiteY1" fmla="*/ 3468438 h 4093851"/>
              <a:gd name="connsiteX2" fmla="*/ 1698103 w 2487611"/>
              <a:gd name="connsiteY2" fmla="*/ 3812081 h 4093851"/>
              <a:gd name="connsiteX3" fmla="*/ 1503571 w 2487611"/>
              <a:gd name="connsiteY3" fmla="*/ 3594589 h 4093851"/>
              <a:gd name="connsiteX4" fmla="*/ 1461585 w 2487611"/>
              <a:gd name="connsiteY4" fmla="*/ 3808330 h 4093851"/>
              <a:gd name="connsiteX5" fmla="*/ 1244671 w 2487611"/>
              <a:gd name="connsiteY5" fmla="*/ 4093851 h 4093851"/>
              <a:gd name="connsiteX6" fmla="*/ 1079392 w 2487611"/>
              <a:gd name="connsiteY6" fmla="*/ 3788092 h 4093851"/>
              <a:gd name="connsiteX7" fmla="*/ 987763 w 2487611"/>
              <a:gd name="connsiteY7" fmla="*/ 3655894 h 4093851"/>
              <a:gd name="connsiteX8" fmla="*/ 854400 w 2487611"/>
              <a:gd name="connsiteY8" fmla="*/ 3722616 h 4093851"/>
              <a:gd name="connsiteX9" fmla="*/ 869102 w 2487611"/>
              <a:gd name="connsiteY9" fmla="*/ 3399201 h 4093851"/>
              <a:gd name="connsiteX10" fmla="*/ 1052587 w 2487611"/>
              <a:gd name="connsiteY10" fmla="*/ 3201656 h 4093851"/>
              <a:gd name="connsiteX11" fmla="*/ 1019981 w 2487611"/>
              <a:gd name="connsiteY11" fmla="*/ 3245679 h 4093851"/>
              <a:gd name="connsiteX12" fmla="*/ 1012121 w 2487611"/>
              <a:gd name="connsiteY12" fmla="*/ 3418596 h 4093851"/>
              <a:gd name="connsiteX13" fmla="*/ 1083424 w 2487611"/>
              <a:gd name="connsiteY13" fmla="*/ 3382923 h 4093851"/>
              <a:gd name="connsiteX14" fmla="*/ 1132416 w 2487611"/>
              <a:gd name="connsiteY14" fmla="*/ 3453603 h 4093851"/>
              <a:gd name="connsiteX15" fmla="*/ 1220783 w 2487611"/>
              <a:gd name="connsiteY15" fmla="*/ 3617080 h 4093851"/>
              <a:gd name="connsiteX16" fmla="*/ 1336759 w 2487611"/>
              <a:gd name="connsiteY16" fmla="*/ 3464423 h 4093851"/>
              <a:gd name="connsiteX17" fmla="*/ 1359207 w 2487611"/>
              <a:gd name="connsiteY17" fmla="*/ 3350144 h 4093851"/>
              <a:gd name="connsiteX18" fmla="*/ 1463216 w 2487611"/>
              <a:gd name="connsiteY18" fmla="*/ 3466428 h 4093851"/>
              <a:gd name="connsiteX19" fmla="*/ 1447496 w 2487611"/>
              <a:gd name="connsiteY19" fmla="*/ 3282696 h 4093851"/>
              <a:gd name="connsiteX20" fmla="*/ 1355591 w 2487611"/>
              <a:gd name="connsiteY20" fmla="*/ 3167854 h 4093851"/>
              <a:gd name="connsiteX21" fmla="*/ 803026 w 2487611"/>
              <a:gd name="connsiteY21" fmla="*/ 2860289 h 4093851"/>
              <a:gd name="connsiteX22" fmla="*/ 1689473 w 2487611"/>
              <a:gd name="connsiteY22" fmla="*/ 2860289 h 4093851"/>
              <a:gd name="connsiteX23" fmla="*/ 1482985 w 2487611"/>
              <a:gd name="connsiteY23" fmla="*/ 3140337 h 4093851"/>
              <a:gd name="connsiteX24" fmla="*/ 1009514 w 2487611"/>
              <a:gd name="connsiteY24" fmla="*/ 3140337 h 4093851"/>
              <a:gd name="connsiteX25" fmla="*/ 803026 w 2487611"/>
              <a:gd name="connsiteY25" fmla="*/ 2860289 h 4093851"/>
              <a:gd name="connsiteX26" fmla="*/ 1246249 w 2487611"/>
              <a:gd name="connsiteY26" fmla="*/ 1560224 h 4093851"/>
              <a:gd name="connsiteX27" fmla="*/ 1346518 w 2487611"/>
              <a:gd name="connsiteY27" fmla="*/ 1660493 h 4093851"/>
              <a:gd name="connsiteX28" fmla="*/ 1246249 w 2487611"/>
              <a:gd name="connsiteY28" fmla="*/ 1760762 h 4093851"/>
              <a:gd name="connsiteX29" fmla="*/ 1145980 w 2487611"/>
              <a:gd name="connsiteY29" fmla="*/ 1660493 h 4093851"/>
              <a:gd name="connsiteX30" fmla="*/ 1246249 w 2487611"/>
              <a:gd name="connsiteY30" fmla="*/ 1560224 h 4093851"/>
              <a:gd name="connsiteX31" fmla="*/ 1246249 w 2487611"/>
              <a:gd name="connsiteY31" fmla="*/ 1490718 h 4093851"/>
              <a:gd name="connsiteX32" fmla="*/ 1076474 w 2487611"/>
              <a:gd name="connsiteY32" fmla="*/ 1660493 h 4093851"/>
              <a:gd name="connsiteX33" fmla="*/ 1246249 w 2487611"/>
              <a:gd name="connsiteY33" fmla="*/ 1830268 h 4093851"/>
              <a:gd name="connsiteX34" fmla="*/ 1416024 w 2487611"/>
              <a:gd name="connsiteY34" fmla="*/ 1660493 h 4093851"/>
              <a:gd name="connsiteX35" fmla="*/ 1246249 w 2487611"/>
              <a:gd name="connsiteY35" fmla="*/ 1490718 h 4093851"/>
              <a:gd name="connsiteX36" fmla="*/ 1246249 w 2487611"/>
              <a:gd name="connsiteY36" fmla="*/ 737348 h 4093851"/>
              <a:gd name="connsiteX37" fmla="*/ 1446787 w 2487611"/>
              <a:gd name="connsiteY37" fmla="*/ 937886 h 4093851"/>
              <a:gd name="connsiteX38" fmla="*/ 1246249 w 2487611"/>
              <a:gd name="connsiteY38" fmla="*/ 1138424 h 4093851"/>
              <a:gd name="connsiteX39" fmla="*/ 1045711 w 2487611"/>
              <a:gd name="connsiteY39" fmla="*/ 937886 h 4093851"/>
              <a:gd name="connsiteX40" fmla="*/ 1246249 w 2487611"/>
              <a:gd name="connsiteY40" fmla="*/ 737348 h 4093851"/>
              <a:gd name="connsiteX41" fmla="*/ 1246249 w 2487611"/>
              <a:gd name="connsiteY41" fmla="*/ 598336 h 4093851"/>
              <a:gd name="connsiteX42" fmla="*/ 906699 w 2487611"/>
              <a:gd name="connsiteY42" fmla="*/ 937886 h 4093851"/>
              <a:gd name="connsiteX43" fmla="*/ 1246249 w 2487611"/>
              <a:gd name="connsiteY43" fmla="*/ 1277436 h 4093851"/>
              <a:gd name="connsiteX44" fmla="*/ 1585799 w 2487611"/>
              <a:gd name="connsiteY44" fmla="*/ 937886 h 4093851"/>
              <a:gd name="connsiteX45" fmla="*/ 1246249 w 2487611"/>
              <a:gd name="connsiteY45" fmla="*/ 598336 h 4093851"/>
              <a:gd name="connsiteX46" fmla="*/ 1225855 w 2487611"/>
              <a:gd name="connsiteY46" fmla="*/ 9198 h 4093851"/>
              <a:gd name="connsiteX47" fmla="*/ 1243449 w 2487611"/>
              <a:gd name="connsiteY47" fmla="*/ 87037 h 4093851"/>
              <a:gd name="connsiteX48" fmla="*/ 1229544 w 2487611"/>
              <a:gd name="connsiteY48" fmla="*/ 0 h 4093851"/>
              <a:gd name="connsiteX49" fmla="*/ 1891856 w 2487611"/>
              <a:gd name="connsiteY49" fmla="*/ 689325 h 4093851"/>
              <a:gd name="connsiteX50" fmla="*/ 2096831 w 2487611"/>
              <a:gd name="connsiteY50" fmla="*/ 1528592 h 4093851"/>
              <a:gd name="connsiteX51" fmla="*/ 2003408 w 2487611"/>
              <a:gd name="connsiteY51" fmla="*/ 2030177 h 4093851"/>
              <a:gd name="connsiteX52" fmla="*/ 2224895 w 2487611"/>
              <a:gd name="connsiteY52" fmla="*/ 2165537 h 4093851"/>
              <a:gd name="connsiteX53" fmla="*/ 2487611 w 2487611"/>
              <a:gd name="connsiteY53" fmla="*/ 2895692 h 4093851"/>
              <a:gd name="connsiteX54" fmla="*/ 1777602 w 2487611"/>
              <a:gd name="connsiteY54" fmla="*/ 2631706 h 4093851"/>
              <a:gd name="connsiteX55" fmla="*/ 1697050 w 2487611"/>
              <a:gd name="connsiteY55" fmla="*/ 2779686 h 4093851"/>
              <a:gd name="connsiteX56" fmla="*/ 789847 w 2487611"/>
              <a:gd name="connsiteY56" fmla="*/ 2779686 h 4093851"/>
              <a:gd name="connsiteX57" fmla="*/ 709405 w 2487611"/>
              <a:gd name="connsiteY57" fmla="*/ 2631931 h 4093851"/>
              <a:gd name="connsiteX58" fmla="*/ 0 w 2487611"/>
              <a:gd name="connsiteY58" fmla="*/ 2895692 h 4093851"/>
              <a:gd name="connsiteX59" fmla="*/ 262716 w 2487611"/>
              <a:gd name="connsiteY59" fmla="*/ 2165537 h 4093851"/>
              <a:gd name="connsiteX60" fmla="*/ 483603 w 2487611"/>
              <a:gd name="connsiteY60" fmla="*/ 2030543 h 4093851"/>
              <a:gd name="connsiteX61" fmla="*/ 390066 w 2487611"/>
              <a:gd name="connsiteY61" fmla="*/ 1528592 h 4093851"/>
              <a:gd name="connsiteX62" fmla="*/ 595041 w 2487611"/>
              <a:gd name="connsiteY62" fmla="*/ 689325 h 4093851"/>
              <a:gd name="connsiteX63" fmla="*/ 1225855 w 2487611"/>
              <a:gd name="connsiteY63" fmla="*/ 9198 h 4093851"/>
              <a:gd name="connsiteX0" fmla="*/ 1355591 w 2487611"/>
              <a:gd name="connsiteY0" fmla="*/ 3167854 h 4093851"/>
              <a:gd name="connsiteX1" fmla="*/ 1668701 w 2487611"/>
              <a:gd name="connsiteY1" fmla="*/ 3468438 h 4093851"/>
              <a:gd name="connsiteX2" fmla="*/ 1698103 w 2487611"/>
              <a:gd name="connsiteY2" fmla="*/ 3812081 h 4093851"/>
              <a:gd name="connsiteX3" fmla="*/ 1503571 w 2487611"/>
              <a:gd name="connsiteY3" fmla="*/ 3594589 h 4093851"/>
              <a:gd name="connsiteX4" fmla="*/ 1461585 w 2487611"/>
              <a:gd name="connsiteY4" fmla="*/ 3808330 h 4093851"/>
              <a:gd name="connsiteX5" fmla="*/ 1244671 w 2487611"/>
              <a:gd name="connsiteY5" fmla="*/ 4093851 h 4093851"/>
              <a:gd name="connsiteX6" fmla="*/ 1079392 w 2487611"/>
              <a:gd name="connsiteY6" fmla="*/ 3788092 h 4093851"/>
              <a:gd name="connsiteX7" fmla="*/ 987763 w 2487611"/>
              <a:gd name="connsiteY7" fmla="*/ 3655894 h 4093851"/>
              <a:gd name="connsiteX8" fmla="*/ 854400 w 2487611"/>
              <a:gd name="connsiteY8" fmla="*/ 3722616 h 4093851"/>
              <a:gd name="connsiteX9" fmla="*/ 869102 w 2487611"/>
              <a:gd name="connsiteY9" fmla="*/ 3399201 h 4093851"/>
              <a:gd name="connsiteX10" fmla="*/ 1052587 w 2487611"/>
              <a:gd name="connsiteY10" fmla="*/ 3201656 h 4093851"/>
              <a:gd name="connsiteX11" fmla="*/ 1019981 w 2487611"/>
              <a:gd name="connsiteY11" fmla="*/ 3245679 h 4093851"/>
              <a:gd name="connsiteX12" fmla="*/ 1012121 w 2487611"/>
              <a:gd name="connsiteY12" fmla="*/ 3418596 h 4093851"/>
              <a:gd name="connsiteX13" fmla="*/ 1083424 w 2487611"/>
              <a:gd name="connsiteY13" fmla="*/ 3382923 h 4093851"/>
              <a:gd name="connsiteX14" fmla="*/ 1132416 w 2487611"/>
              <a:gd name="connsiteY14" fmla="*/ 3453603 h 4093851"/>
              <a:gd name="connsiteX15" fmla="*/ 1220783 w 2487611"/>
              <a:gd name="connsiteY15" fmla="*/ 3617080 h 4093851"/>
              <a:gd name="connsiteX16" fmla="*/ 1336759 w 2487611"/>
              <a:gd name="connsiteY16" fmla="*/ 3464423 h 4093851"/>
              <a:gd name="connsiteX17" fmla="*/ 1359207 w 2487611"/>
              <a:gd name="connsiteY17" fmla="*/ 3350144 h 4093851"/>
              <a:gd name="connsiteX18" fmla="*/ 1463216 w 2487611"/>
              <a:gd name="connsiteY18" fmla="*/ 3466428 h 4093851"/>
              <a:gd name="connsiteX19" fmla="*/ 1447496 w 2487611"/>
              <a:gd name="connsiteY19" fmla="*/ 3282696 h 4093851"/>
              <a:gd name="connsiteX20" fmla="*/ 1355591 w 2487611"/>
              <a:gd name="connsiteY20" fmla="*/ 3167854 h 4093851"/>
              <a:gd name="connsiteX21" fmla="*/ 803026 w 2487611"/>
              <a:gd name="connsiteY21" fmla="*/ 2860289 h 4093851"/>
              <a:gd name="connsiteX22" fmla="*/ 1689473 w 2487611"/>
              <a:gd name="connsiteY22" fmla="*/ 2860289 h 4093851"/>
              <a:gd name="connsiteX23" fmla="*/ 1482985 w 2487611"/>
              <a:gd name="connsiteY23" fmla="*/ 3140337 h 4093851"/>
              <a:gd name="connsiteX24" fmla="*/ 1009514 w 2487611"/>
              <a:gd name="connsiteY24" fmla="*/ 3140337 h 4093851"/>
              <a:gd name="connsiteX25" fmla="*/ 803026 w 2487611"/>
              <a:gd name="connsiteY25" fmla="*/ 2860289 h 4093851"/>
              <a:gd name="connsiteX26" fmla="*/ 1246249 w 2487611"/>
              <a:gd name="connsiteY26" fmla="*/ 1560224 h 4093851"/>
              <a:gd name="connsiteX27" fmla="*/ 1346518 w 2487611"/>
              <a:gd name="connsiteY27" fmla="*/ 1660493 h 4093851"/>
              <a:gd name="connsiteX28" fmla="*/ 1246249 w 2487611"/>
              <a:gd name="connsiteY28" fmla="*/ 1760762 h 4093851"/>
              <a:gd name="connsiteX29" fmla="*/ 1145980 w 2487611"/>
              <a:gd name="connsiteY29" fmla="*/ 1660493 h 4093851"/>
              <a:gd name="connsiteX30" fmla="*/ 1246249 w 2487611"/>
              <a:gd name="connsiteY30" fmla="*/ 1560224 h 4093851"/>
              <a:gd name="connsiteX31" fmla="*/ 1246249 w 2487611"/>
              <a:gd name="connsiteY31" fmla="*/ 1490718 h 4093851"/>
              <a:gd name="connsiteX32" fmla="*/ 1076474 w 2487611"/>
              <a:gd name="connsiteY32" fmla="*/ 1660493 h 4093851"/>
              <a:gd name="connsiteX33" fmla="*/ 1246249 w 2487611"/>
              <a:gd name="connsiteY33" fmla="*/ 1830268 h 4093851"/>
              <a:gd name="connsiteX34" fmla="*/ 1416024 w 2487611"/>
              <a:gd name="connsiteY34" fmla="*/ 1660493 h 4093851"/>
              <a:gd name="connsiteX35" fmla="*/ 1246249 w 2487611"/>
              <a:gd name="connsiteY35" fmla="*/ 1490718 h 4093851"/>
              <a:gd name="connsiteX36" fmla="*/ 1246249 w 2487611"/>
              <a:gd name="connsiteY36" fmla="*/ 737348 h 4093851"/>
              <a:gd name="connsiteX37" fmla="*/ 1446787 w 2487611"/>
              <a:gd name="connsiteY37" fmla="*/ 937886 h 4093851"/>
              <a:gd name="connsiteX38" fmla="*/ 1246249 w 2487611"/>
              <a:gd name="connsiteY38" fmla="*/ 1138424 h 4093851"/>
              <a:gd name="connsiteX39" fmla="*/ 1045711 w 2487611"/>
              <a:gd name="connsiteY39" fmla="*/ 937886 h 4093851"/>
              <a:gd name="connsiteX40" fmla="*/ 1246249 w 2487611"/>
              <a:gd name="connsiteY40" fmla="*/ 737348 h 4093851"/>
              <a:gd name="connsiteX41" fmla="*/ 1246249 w 2487611"/>
              <a:gd name="connsiteY41" fmla="*/ 598336 h 4093851"/>
              <a:gd name="connsiteX42" fmla="*/ 906699 w 2487611"/>
              <a:gd name="connsiteY42" fmla="*/ 937886 h 4093851"/>
              <a:gd name="connsiteX43" fmla="*/ 1246249 w 2487611"/>
              <a:gd name="connsiteY43" fmla="*/ 1277436 h 4093851"/>
              <a:gd name="connsiteX44" fmla="*/ 1585799 w 2487611"/>
              <a:gd name="connsiteY44" fmla="*/ 937886 h 4093851"/>
              <a:gd name="connsiteX45" fmla="*/ 1246249 w 2487611"/>
              <a:gd name="connsiteY45" fmla="*/ 598336 h 4093851"/>
              <a:gd name="connsiteX46" fmla="*/ 1225855 w 2487611"/>
              <a:gd name="connsiteY46" fmla="*/ 9198 h 4093851"/>
              <a:gd name="connsiteX47" fmla="*/ 1229544 w 2487611"/>
              <a:gd name="connsiteY47" fmla="*/ 0 h 4093851"/>
              <a:gd name="connsiteX48" fmla="*/ 1891856 w 2487611"/>
              <a:gd name="connsiteY48" fmla="*/ 689325 h 4093851"/>
              <a:gd name="connsiteX49" fmla="*/ 2096831 w 2487611"/>
              <a:gd name="connsiteY49" fmla="*/ 1528592 h 4093851"/>
              <a:gd name="connsiteX50" fmla="*/ 2003408 w 2487611"/>
              <a:gd name="connsiteY50" fmla="*/ 2030177 h 4093851"/>
              <a:gd name="connsiteX51" fmla="*/ 2224895 w 2487611"/>
              <a:gd name="connsiteY51" fmla="*/ 2165537 h 4093851"/>
              <a:gd name="connsiteX52" fmla="*/ 2487611 w 2487611"/>
              <a:gd name="connsiteY52" fmla="*/ 2895692 h 4093851"/>
              <a:gd name="connsiteX53" fmla="*/ 1777602 w 2487611"/>
              <a:gd name="connsiteY53" fmla="*/ 2631706 h 4093851"/>
              <a:gd name="connsiteX54" fmla="*/ 1697050 w 2487611"/>
              <a:gd name="connsiteY54" fmla="*/ 2779686 h 4093851"/>
              <a:gd name="connsiteX55" fmla="*/ 789847 w 2487611"/>
              <a:gd name="connsiteY55" fmla="*/ 2779686 h 4093851"/>
              <a:gd name="connsiteX56" fmla="*/ 709405 w 2487611"/>
              <a:gd name="connsiteY56" fmla="*/ 2631931 h 4093851"/>
              <a:gd name="connsiteX57" fmla="*/ 0 w 2487611"/>
              <a:gd name="connsiteY57" fmla="*/ 2895692 h 4093851"/>
              <a:gd name="connsiteX58" fmla="*/ 262716 w 2487611"/>
              <a:gd name="connsiteY58" fmla="*/ 2165537 h 4093851"/>
              <a:gd name="connsiteX59" fmla="*/ 483603 w 2487611"/>
              <a:gd name="connsiteY59" fmla="*/ 2030543 h 4093851"/>
              <a:gd name="connsiteX60" fmla="*/ 390066 w 2487611"/>
              <a:gd name="connsiteY60" fmla="*/ 1528592 h 4093851"/>
              <a:gd name="connsiteX61" fmla="*/ 595041 w 2487611"/>
              <a:gd name="connsiteY61" fmla="*/ 689325 h 4093851"/>
              <a:gd name="connsiteX62" fmla="*/ 1225855 w 2487611"/>
              <a:gd name="connsiteY62" fmla="*/ 9198 h 4093851"/>
              <a:gd name="connsiteX0" fmla="*/ 1355591 w 2487611"/>
              <a:gd name="connsiteY0" fmla="*/ 3168890 h 4094887"/>
              <a:gd name="connsiteX1" fmla="*/ 1668701 w 2487611"/>
              <a:gd name="connsiteY1" fmla="*/ 3469474 h 4094887"/>
              <a:gd name="connsiteX2" fmla="*/ 1698103 w 2487611"/>
              <a:gd name="connsiteY2" fmla="*/ 3813117 h 4094887"/>
              <a:gd name="connsiteX3" fmla="*/ 1503571 w 2487611"/>
              <a:gd name="connsiteY3" fmla="*/ 3595625 h 4094887"/>
              <a:gd name="connsiteX4" fmla="*/ 1461585 w 2487611"/>
              <a:gd name="connsiteY4" fmla="*/ 3809366 h 4094887"/>
              <a:gd name="connsiteX5" fmla="*/ 1244671 w 2487611"/>
              <a:gd name="connsiteY5" fmla="*/ 4094887 h 4094887"/>
              <a:gd name="connsiteX6" fmla="*/ 1079392 w 2487611"/>
              <a:gd name="connsiteY6" fmla="*/ 3789128 h 4094887"/>
              <a:gd name="connsiteX7" fmla="*/ 987763 w 2487611"/>
              <a:gd name="connsiteY7" fmla="*/ 3656930 h 4094887"/>
              <a:gd name="connsiteX8" fmla="*/ 854400 w 2487611"/>
              <a:gd name="connsiteY8" fmla="*/ 3723652 h 4094887"/>
              <a:gd name="connsiteX9" fmla="*/ 869102 w 2487611"/>
              <a:gd name="connsiteY9" fmla="*/ 3400237 h 4094887"/>
              <a:gd name="connsiteX10" fmla="*/ 1052587 w 2487611"/>
              <a:gd name="connsiteY10" fmla="*/ 3202692 h 4094887"/>
              <a:gd name="connsiteX11" fmla="*/ 1019981 w 2487611"/>
              <a:gd name="connsiteY11" fmla="*/ 3246715 h 4094887"/>
              <a:gd name="connsiteX12" fmla="*/ 1012121 w 2487611"/>
              <a:gd name="connsiteY12" fmla="*/ 3419632 h 4094887"/>
              <a:gd name="connsiteX13" fmla="*/ 1083424 w 2487611"/>
              <a:gd name="connsiteY13" fmla="*/ 3383959 h 4094887"/>
              <a:gd name="connsiteX14" fmla="*/ 1132416 w 2487611"/>
              <a:gd name="connsiteY14" fmla="*/ 3454639 h 4094887"/>
              <a:gd name="connsiteX15" fmla="*/ 1220783 w 2487611"/>
              <a:gd name="connsiteY15" fmla="*/ 3618116 h 4094887"/>
              <a:gd name="connsiteX16" fmla="*/ 1336759 w 2487611"/>
              <a:gd name="connsiteY16" fmla="*/ 3465459 h 4094887"/>
              <a:gd name="connsiteX17" fmla="*/ 1359207 w 2487611"/>
              <a:gd name="connsiteY17" fmla="*/ 3351180 h 4094887"/>
              <a:gd name="connsiteX18" fmla="*/ 1463216 w 2487611"/>
              <a:gd name="connsiteY18" fmla="*/ 3467464 h 4094887"/>
              <a:gd name="connsiteX19" fmla="*/ 1447496 w 2487611"/>
              <a:gd name="connsiteY19" fmla="*/ 3283732 h 4094887"/>
              <a:gd name="connsiteX20" fmla="*/ 1355591 w 2487611"/>
              <a:gd name="connsiteY20" fmla="*/ 3168890 h 4094887"/>
              <a:gd name="connsiteX21" fmla="*/ 803026 w 2487611"/>
              <a:gd name="connsiteY21" fmla="*/ 2861325 h 4094887"/>
              <a:gd name="connsiteX22" fmla="*/ 1689473 w 2487611"/>
              <a:gd name="connsiteY22" fmla="*/ 2861325 h 4094887"/>
              <a:gd name="connsiteX23" fmla="*/ 1482985 w 2487611"/>
              <a:gd name="connsiteY23" fmla="*/ 3141373 h 4094887"/>
              <a:gd name="connsiteX24" fmla="*/ 1009514 w 2487611"/>
              <a:gd name="connsiteY24" fmla="*/ 3141373 h 4094887"/>
              <a:gd name="connsiteX25" fmla="*/ 803026 w 2487611"/>
              <a:gd name="connsiteY25" fmla="*/ 2861325 h 4094887"/>
              <a:gd name="connsiteX26" fmla="*/ 1246249 w 2487611"/>
              <a:gd name="connsiteY26" fmla="*/ 1561260 h 4094887"/>
              <a:gd name="connsiteX27" fmla="*/ 1346518 w 2487611"/>
              <a:gd name="connsiteY27" fmla="*/ 1661529 h 4094887"/>
              <a:gd name="connsiteX28" fmla="*/ 1246249 w 2487611"/>
              <a:gd name="connsiteY28" fmla="*/ 1761798 h 4094887"/>
              <a:gd name="connsiteX29" fmla="*/ 1145980 w 2487611"/>
              <a:gd name="connsiteY29" fmla="*/ 1661529 h 4094887"/>
              <a:gd name="connsiteX30" fmla="*/ 1246249 w 2487611"/>
              <a:gd name="connsiteY30" fmla="*/ 1561260 h 4094887"/>
              <a:gd name="connsiteX31" fmla="*/ 1246249 w 2487611"/>
              <a:gd name="connsiteY31" fmla="*/ 1491754 h 4094887"/>
              <a:gd name="connsiteX32" fmla="*/ 1076474 w 2487611"/>
              <a:gd name="connsiteY32" fmla="*/ 1661529 h 4094887"/>
              <a:gd name="connsiteX33" fmla="*/ 1246249 w 2487611"/>
              <a:gd name="connsiteY33" fmla="*/ 1831304 h 4094887"/>
              <a:gd name="connsiteX34" fmla="*/ 1416024 w 2487611"/>
              <a:gd name="connsiteY34" fmla="*/ 1661529 h 4094887"/>
              <a:gd name="connsiteX35" fmla="*/ 1246249 w 2487611"/>
              <a:gd name="connsiteY35" fmla="*/ 1491754 h 4094887"/>
              <a:gd name="connsiteX36" fmla="*/ 1246249 w 2487611"/>
              <a:gd name="connsiteY36" fmla="*/ 738384 h 4094887"/>
              <a:gd name="connsiteX37" fmla="*/ 1446787 w 2487611"/>
              <a:gd name="connsiteY37" fmla="*/ 938922 h 4094887"/>
              <a:gd name="connsiteX38" fmla="*/ 1246249 w 2487611"/>
              <a:gd name="connsiteY38" fmla="*/ 1139460 h 4094887"/>
              <a:gd name="connsiteX39" fmla="*/ 1045711 w 2487611"/>
              <a:gd name="connsiteY39" fmla="*/ 938922 h 4094887"/>
              <a:gd name="connsiteX40" fmla="*/ 1246249 w 2487611"/>
              <a:gd name="connsiteY40" fmla="*/ 738384 h 4094887"/>
              <a:gd name="connsiteX41" fmla="*/ 1246249 w 2487611"/>
              <a:gd name="connsiteY41" fmla="*/ 599372 h 4094887"/>
              <a:gd name="connsiteX42" fmla="*/ 906699 w 2487611"/>
              <a:gd name="connsiteY42" fmla="*/ 938922 h 4094887"/>
              <a:gd name="connsiteX43" fmla="*/ 1246249 w 2487611"/>
              <a:gd name="connsiteY43" fmla="*/ 1278472 h 4094887"/>
              <a:gd name="connsiteX44" fmla="*/ 1585799 w 2487611"/>
              <a:gd name="connsiteY44" fmla="*/ 938922 h 4094887"/>
              <a:gd name="connsiteX45" fmla="*/ 1246249 w 2487611"/>
              <a:gd name="connsiteY45" fmla="*/ 599372 h 4094887"/>
              <a:gd name="connsiteX46" fmla="*/ 1235050 w 2487611"/>
              <a:gd name="connsiteY46" fmla="*/ 0 h 4094887"/>
              <a:gd name="connsiteX47" fmla="*/ 1229544 w 2487611"/>
              <a:gd name="connsiteY47" fmla="*/ 1036 h 4094887"/>
              <a:gd name="connsiteX48" fmla="*/ 1891856 w 2487611"/>
              <a:gd name="connsiteY48" fmla="*/ 690361 h 4094887"/>
              <a:gd name="connsiteX49" fmla="*/ 2096831 w 2487611"/>
              <a:gd name="connsiteY49" fmla="*/ 1529628 h 4094887"/>
              <a:gd name="connsiteX50" fmla="*/ 2003408 w 2487611"/>
              <a:gd name="connsiteY50" fmla="*/ 2031213 h 4094887"/>
              <a:gd name="connsiteX51" fmla="*/ 2224895 w 2487611"/>
              <a:gd name="connsiteY51" fmla="*/ 2166573 h 4094887"/>
              <a:gd name="connsiteX52" fmla="*/ 2487611 w 2487611"/>
              <a:gd name="connsiteY52" fmla="*/ 2896728 h 4094887"/>
              <a:gd name="connsiteX53" fmla="*/ 1777602 w 2487611"/>
              <a:gd name="connsiteY53" fmla="*/ 2632742 h 4094887"/>
              <a:gd name="connsiteX54" fmla="*/ 1697050 w 2487611"/>
              <a:gd name="connsiteY54" fmla="*/ 2780722 h 4094887"/>
              <a:gd name="connsiteX55" fmla="*/ 789847 w 2487611"/>
              <a:gd name="connsiteY55" fmla="*/ 2780722 h 4094887"/>
              <a:gd name="connsiteX56" fmla="*/ 709405 w 2487611"/>
              <a:gd name="connsiteY56" fmla="*/ 2632967 h 4094887"/>
              <a:gd name="connsiteX57" fmla="*/ 0 w 2487611"/>
              <a:gd name="connsiteY57" fmla="*/ 2896728 h 4094887"/>
              <a:gd name="connsiteX58" fmla="*/ 262716 w 2487611"/>
              <a:gd name="connsiteY58" fmla="*/ 2166573 h 4094887"/>
              <a:gd name="connsiteX59" fmla="*/ 483603 w 2487611"/>
              <a:gd name="connsiteY59" fmla="*/ 2031579 h 4094887"/>
              <a:gd name="connsiteX60" fmla="*/ 390066 w 2487611"/>
              <a:gd name="connsiteY60" fmla="*/ 1529628 h 4094887"/>
              <a:gd name="connsiteX61" fmla="*/ 595041 w 2487611"/>
              <a:gd name="connsiteY61" fmla="*/ 690361 h 4094887"/>
              <a:gd name="connsiteX62" fmla="*/ 1235050 w 2487611"/>
              <a:gd name="connsiteY62" fmla="*/ 0 h 4094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2487611" h="4094887">
                <a:moveTo>
                  <a:pt x="1355591" y="3168890"/>
                </a:moveTo>
                <a:cubicBezTo>
                  <a:pt x="1473595" y="3210993"/>
                  <a:pt x="1581876" y="3305191"/>
                  <a:pt x="1668701" y="3469474"/>
                </a:cubicBezTo>
                <a:cubicBezTo>
                  <a:pt x="1695925" y="3526851"/>
                  <a:pt x="1780322" y="3714906"/>
                  <a:pt x="1698103" y="3813117"/>
                </a:cubicBezTo>
                <a:cubicBezTo>
                  <a:pt x="1602299" y="3649464"/>
                  <a:pt x="1614173" y="3625906"/>
                  <a:pt x="1503571" y="3595625"/>
                </a:cubicBezTo>
                <a:cubicBezTo>
                  <a:pt x="1496942" y="3685463"/>
                  <a:pt x="1467966" y="3774165"/>
                  <a:pt x="1461585" y="3809366"/>
                </a:cubicBezTo>
                <a:cubicBezTo>
                  <a:pt x="1385470" y="3978592"/>
                  <a:pt x="1404096" y="3968132"/>
                  <a:pt x="1244671" y="4094887"/>
                </a:cubicBezTo>
                <a:cubicBezTo>
                  <a:pt x="1246206" y="3880802"/>
                  <a:pt x="1159532" y="3834965"/>
                  <a:pt x="1079392" y="3789128"/>
                </a:cubicBezTo>
                <a:cubicBezTo>
                  <a:pt x="1026853" y="3769315"/>
                  <a:pt x="996695" y="3717697"/>
                  <a:pt x="987763" y="3656930"/>
                </a:cubicBezTo>
                <a:cubicBezTo>
                  <a:pt x="943900" y="3685346"/>
                  <a:pt x="898437" y="3695225"/>
                  <a:pt x="854400" y="3723652"/>
                </a:cubicBezTo>
                <a:cubicBezTo>
                  <a:pt x="854400" y="3658863"/>
                  <a:pt x="789060" y="3535267"/>
                  <a:pt x="869102" y="3400237"/>
                </a:cubicBezTo>
                <a:cubicBezTo>
                  <a:pt x="905823" y="3342803"/>
                  <a:pt x="973047" y="3258718"/>
                  <a:pt x="1052587" y="3202692"/>
                </a:cubicBezTo>
                <a:lnTo>
                  <a:pt x="1019981" y="3246715"/>
                </a:lnTo>
                <a:cubicBezTo>
                  <a:pt x="977187" y="3318910"/>
                  <a:pt x="1012121" y="3384991"/>
                  <a:pt x="1012121" y="3419632"/>
                </a:cubicBezTo>
                <a:cubicBezTo>
                  <a:pt x="1035665" y="3404433"/>
                  <a:pt x="1059972" y="3399151"/>
                  <a:pt x="1083424" y="3383959"/>
                </a:cubicBezTo>
                <a:cubicBezTo>
                  <a:pt x="1088200" y="3416448"/>
                  <a:pt x="1104325" y="3444046"/>
                  <a:pt x="1132416" y="3454639"/>
                </a:cubicBezTo>
                <a:cubicBezTo>
                  <a:pt x="1175263" y="3479146"/>
                  <a:pt x="1221604" y="3503653"/>
                  <a:pt x="1220783" y="3618116"/>
                </a:cubicBezTo>
                <a:cubicBezTo>
                  <a:pt x="1306022" y="3550346"/>
                  <a:pt x="1296063" y="3555938"/>
                  <a:pt x="1336759" y="3465459"/>
                </a:cubicBezTo>
                <a:cubicBezTo>
                  <a:pt x="1340170" y="3446638"/>
                  <a:pt x="1355662" y="3399214"/>
                  <a:pt x="1359207" y="3351180"/>
                </a:cubicBezTo>
                <a:cubicBezTo>
                  <a:pt x="1418341" y="3367371"/>
                  <a:pt x="1411993" y="3379966"/>
                  <a:pt x="1463216" y="3467464"/>
                </a:cubicBezTo>
                <a:cubicBezTo>
                  <a:pt x="1507175" y="3414955"/>
                  <a:pt x="1462051" y="3314410"/>
                  <a:pt x="1447496" y="3283732"/>
                </a:cubicBezTo>
                <a:cubicBezTo>
                  <a:pt x="1420721" y="3233074"/>
                  <a:pt x="1390133" y="3194880"/>
                  <a:pt x="1355591" y="3168890"/>
                </a:cubicBezTo>
                <a:close/>
                <a:moveTo>
                  <a:pt x="803026" y="2861325"/>
                </a:moveTo>
                <a:lnTo>
                  <a:pt x="1689473" y="2861325"/>
                </a:lnTo>
                <a:lnTo>
                  <a:pt x="1482985" y="3141373"/>
                </a:lnTo>
                <a:lnTo>
                  <a:pt x="1009514" y="3141373"/>
                </a:lnTo>
                <a:lnTo>
                  <a:pt x="803026" y="2861325"/>
                </a:lnTo>
                <a:close/>
                <a:moveTo>
                  <a:pt x="1246249" y="1561260"/>
                </a:moveTo>
                <a:cubicBezTo>
                  <a:pt x="1301626" y="1561260"/>
                  <a:pt x="1346518" y="1606152"/>
                  <a:pt x="1346518" y="1661529"/>
                </a:cubicBezTo>
                <a:cubicBezTo>
                  <a:pt x="1346518" y="1716906"/>
                  <a:pt x="1301626" y="1761798"/>
                  <a:pt x="1246249" y="1761798"/>
                </a:cubicBezTo>
                <a:cubicBezTo>
                  <a:pt x="1190872" y="1761798"/>
                  <a:pt x="1145980" y="1716906"/>
                  <a:pt x="1145980" y="1661529"/>
                </a:cubicBezTo>
                <a:cubicBezTo>
                  <a:pt x="1145980" y="1606152"/>
                  <a:pt x="1190872" y="1561260"/>
                  <a:pt x="1246249" y="1561260"/>
                </a:cubicBezTo>
                <a:close/>
                <a:moveTo>
                  <a:pt x="1246249" y="1491754"/>
                </a:moveTo>
                <a:cubicBezTo>
                  <a:pt x="1152485" y="1491754"/>
                  <a:pt x="1076474" y="1567765"/>
                  <a:pt x="1076474" y="1661529"/>
                </a:cubicBezTo>
                <a:cubicBezTo>
                  <a:pt x="1076474" y="1755293"/>
                  <a:pt x="1152485" y="1831304"/>
                  <a:pt x="1246249" y="1831304"/>
                </a:cubicBezTo>
                <a:cubicBezTo>
                  <a:pt x="1340013" y="1831304"/>
                  <a:pt x="1416024" y="1755293"/>
                  <a:pt x="1416024" y="1661529"/>
                </a:cubicBezTo>
                <a:cubicBezTo>
                  <a:pt x="1416024" y="1567765"/>
                  <a:pt x="1340013" y="1491754"/>
                  <a:pt x="1246249" y="1491754"/>
                </a:cubicBezTo>
                <a:close/>
                <a:moveTo>
                  <a:pt x="1246249" y="738384"/>
                </a:moveTo>
                <a:cubicBezTo>
                  <a:pt x="1357003" y="738384"/>
                  <a:pt x="1446787" y="828168"/>
                  <a:pt x="1446787" y="938922"/>
                </a:cubicBezTo>
                <a:cubicBezTo>
                  <a:pt x="1446787" y="1049676"/>
                  <a:pt x="1357003" y="1139460"/>
                  <a:pt x="1246249" y="1139460"/>
                </a:cubicBezTo>
                <a:cubicBezTo>
                  <a:pt x="1135495" y="1139460"/>
                  <a:pt x="1045711" y="1049676"/>
                  <a:pt x="1045711" y="938922"/>
                </a:cubicBezTo>
                <a:cubicBezTo>
                  <a:pt x="1045711" y="828168"/>
                  <a:pt x="1135495" y="738384"/>
                  <a:pt x="1246249" y="738384"/>
                </a:cubicBezTo>
                <a:close/>
                <a:moveTo>
                  <a:pt x="1246249" y="599372"/>
                </a:moveTo>
                <a:cubicBezTo>
                  <a:pt x="1058721" y="599372"/>
                  <a:pt x="906699" y="751394"/>
                  <a:pt x="906699" y="938922"/>
                </a:cubicBezTo>
                <a:cubicBezTo>
                  <a:pt x="906699" y="1126450"/>
                  <a:pt x="1058721" y="1278472"/>
                  <a:pt x="1246249" y="1278472"/>
                </a:cubicBezTo>
                <a:cubicBezTo>
                  <a:pt x="1433777" y="1278472"/>
                  <a:pt x="1585799" y="1126450"/>
                  <a:pt x="1585799" y="938922"/>
                </a:cubicBezTo>
                <a:cubicBezTo>
                  <a:pt x="1585799" y="751394"/>
                  <a:pt x="1433777" y="599372"/>
                  <a:pt x="1246249" y="599372"/>
                </a:cubicBezTo>
                <a:close/>
                <a:moveTo>
                  <a:pt x="1235050" y="0"/>
                </a:moveTo>
                <a:lnTo>
                  <a:pt x="1229544" y="1036"/>
                </a:lnTo>
                <a:cubicBezTo>
                  <a:pt x="1489347" y="133873"/>
                  <a:pt x="1749649" y="461397"/>
                  <a:pt x="1891856" y="690361"/>
                </a:cubicBezTo>
                <a:cubicBezTo>
                  <a:pt x="2013592" y="919326"/>
                  <a:pt x="2102003" y="1246061"/>
                  <a:pt x="2096831" y="1529628"/>
                </a:cubicBezTo>
                <a:cubicBezTo>
                  <a:pt x="2096831" y="1659128"/>
                  <a:pt x="2058845" y="1842372"/>
                  <a:pt x="2003408" y="2031213"/>
                </a:cubicBezTo>
                <a:lnTo>
                  <a:pt x="2224895" y="2166573"/>
                </a:lnTo>
                <a:lnTo>
                  <a:pt x="2487611" y="2896728"/>
                </a:lnTo>
                <a:lnTo>
                  <a:pt x="1777602" y="2632742"/>
                </a:lnTo>
                <a:cubicBezTo>
                  <a:pt x="1749049" y="2692676"/>
                  <a:pt x="1721557" y="2743254"/>
                  <a:pt x="1697050" y="2780722"/>
                </a:cubicBezTo>
                <a:lnTo>
                  <a:pt x="789847" y="2780722"/>
                </a:lnTo>
                <a:cubicBezTo>
                  <a:pt x="765372" y="2743301"/>
                  <a:pt x="737918" y="2692803"/>
                  <a:pt x="709405" y="2632967"/>
                </a:cubicBezTo>
                <a:lnTo>
                  <a:pt x="0" y="2896728"/>
                </a:lnTo>
                <a:lnTo>
                  <a:pt x="262716" y="2166573"/>
                </a:lnTo>
                <a:lnTo>
                  <a:pt x="483603" y="2031579"/>
                </a:lnTo>
                <a:cubicBezTo>
                  <a:pt x="428102" y="1842611"/>
                  <a:pt x="390066" y="1659212"/>
                  <a:pt x="390066" y="1529628"/>
                </a:cubicBezTo>
                <a:cubicBezTo>
                  <a:pt x="384894" y="1246061"/>
                  <a:pt x="473305" y="919326"/>
                  <a:pt x="595041" y="690361"/>
                </a:cubicBezTo>
                <a:cubicBezTo>
                  <a:pt x="737248" y="461397"/>
                  <a:pt x="957359" y="97388"/>
                  <a:pt x="123505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2C7750-3716-4CBD-8535-0E2EF674E74B}"/>
              </a:ext>
            </a:extLst>
          </p:cNvPr>
          <p:cNvSpPr txBox="1"/>
          <p:nvPr/>
        </p:nvSpPr>
        <p:spPr>
          <a:xfrm>
            <a:off x="5390039" y="5189540"/>
            <a:ext cx="1411922" cy="507831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700" b="1" dirty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ko-KR" altLang="en-US" sz="27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A3E8D85-827B-4AE2-A8C2-B07A90C27B0B}"/>
              </a:ext>
            </a:extLst>
          </p:cNvPr>
          <p:cNvGrpSpPr/>
          <p:nvPr/>
        </p:nvGrpSpPr>
        <p:grpSpPr>
          <a:xfrm>
            <a:off x="678996" y="3611524"/>
            <a:ext cx="2988000" cy="923330"/>
            <a:chOff x="3017859" y="4283314"/>
            <a:chExt cx="1890849" cy="92333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7B96D41-23EA-4562-95D4-F89554C93CAC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EFBC2D2-05EA-4CCA-A79B-4DDAF2B46FD9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58F3CF5-4B07-4FB0-B975-473047B3D084}"/>
              </a:ext>
            </a:extLst>
          </p:cNvPr>
          <p:cNvGrpSpPr/>
          <p:nvPr/>
        </p:nvGrpSpPr>
        <p:grpSpPr>
          <a:xfrm>
            <a:off x="8544655" y="3611525"/>
            <a:ext cx="2988000" cy="923330"/>
            <a:chOff x="3017859" y="4283314"/>
            <a:chExt cx="1890849" cy="92333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E21D9A9-27D3-449B-AF8D-AFDBAFB5AA96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F2F2804-0E93-43E4-8A2C-19E7F6ADA9E0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8FCE76F-27DD-4CD4-8223-27B2C4315693}"/>
              </a:ext>
            </a:extLst>
          </p:cNvPr>
          <p:cNvSpPr/>
          <p:nvPr/>
        </p:nvSpPr>
        <p:spPr>
          <a:xfrm>
            <a:off x="3747668" y="3720085"/>
            <a:ext cx="396000" cy="39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5FE90B82-3CEE-4F12-A7D7-074BA99C9B59}"/>
              </a:ext>
            </a:extLst>
          </p:cNvPr>
          <p:cNvSpPr txBox="1">
            <a:spLocks/>
          </p:cNvSpPr>
          <p:nvPr/>
        </p:nvSpPr>
        <p:spPr>
          <a:xfrm>
            <a:off x="3747668" y="3774085"/>
            <a:ext cx="396000" cy="2880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solidFill>
                  <a:schemeClr val="bg1"/>
                </a:solidFill>
                <a:cs typeface="Arial" pitchFamily="34" charset="0"/>
              </a:rPr>
              <a:t>2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F90C752-3FE0-47CD-B3AC-F0E6742778F1}"/>
              </a:ext>
            </a:extLst>
          </p:cNvPr>
          <p:cNvSpPr/>
          <p:nvPr/>
        </p:nvSpPr>
        <p:spPr>
          <a:xfrm>
            <a:off x="8067249" y="3725418"/>
            <a:ext cx="396000" cy="39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7B8C333-B6EB-479B-81B5-D7719E4DEBFD}"/>
              </a:ext>
            </a:extLst>
          </p:cNvPr>
          <p:cNvGrpSpPr/>
          <p:nvPr/>
        </p:nvGrpSpPr>
        <p:grpSpPr>
          <a:xfrm>
            <a:off x="760633" y="5120061"/>
            <a:ext cx="2988000" cy="923330"/>
            <a:chOff x="3017859" y="4283314"/>
            <a:chExt cx="1890849" cy="92333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182111B-C693-434E-97F0-9EBCC75B75FA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FBA9E15-57C4-4F3D-B954-6F73EC95D35A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01E9837-77DC-4105-AE22-2B2FAA4AC6A6}"/>
              </a:ext>
            </a:extLst>
          </p:cNvPr>
          <p:cNvGrpSpPr/>
          <p:nvPr/>
        </p:nvGrpSpPr>
        <p:grpSpPr>
          <a:xfrm>
            <a:off x="8443368" y="5120061"/>
            <a:ext cx="2988000" cy="923330"/>
            <a:chOff x="3017859" y="4283314"/>
            <a:chExt cx="1890849" cy="92333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61BCAE2-DECA-4410-BA10-CAA7E7820069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679B55E-24CE-4C45-9FD4-C134CF12E2EF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5C8896F9-E5FD-4264-8C54-512C5A1A91CF}"/>
              </a:ext>
            </a:extLst>
          </p:cNvPr>
          <p:cNvSpPr/>
          <p:nvPr/>
        </p:nvSpPr>
        <p:spPr>
          <a:xfrm>
            <a:off x="3829561" y="5203678"/>
            <a:ext cx="396000" cy="39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D36FE2A5-A681-48DA-831B-B91408250BB1}"/>
              </a:ext>
            </a:extLst>
          </p:cNvPr>
          <p:cNvSpPr txBox="1">
            <a:spLocks/>
          </p:cNvSpPr>
          <p:nvPr/>
        </p:nvSpPr>
        <p:spPr>
          <a:xfrm>
            <a:off x="3820036" y="5261651"/>
            <a:ext cx="396000" cy="2880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solidFill>
                  <a:schemeClr val="bg1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53D05C6-F645-4AE3-B9B0-98550FB6A43E}"/>
              </a:ext>
            </a:extLst>
          </p:cNvPr>
          <p:cNvSpPr/>
          <p:nvPr/>
        </p:nvSpPr>
        <p:spPr>
          <a:xfrm>
            <a:off x="7962601" y="5209011"/>
            <a:ext cx="396000" cy="39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8" name="Text Placeholder 12">
            <a:extLst>
              <a:ext uri="{FF2B5EF4-FFF2-40B4-BE49-F238E27FC236}">
                <a16:creationId xmlns:a16="http://schemas.microsoft.com/office/drawing/2014/main" id="{E56627E8-374C-407C-94CC-956C158E9915}"/>
              </a:ext>
            </a:extLst>
          </p:cNvPr>
          <p:cNvSpPr txBox="1">
            <a:spLocks/>
          </p:cNvSpPr>
          <p:nvPr/>
        </p:nvSpPr>
        <p:spPr>
          <a:xfrm>
            <a:off x="7953076" y="5266984"/>
            <a:ext cx="396000" cy="2880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solidFill>
                  <a:schemeClr val="bg1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29" name="Text Placeholder 12">
            <a:extLst>
              <a:ext uri="{FF2B5EF4-FFF2-40B4-BE49-F238E27FC236}">
                <a16:creationId xmlns:a16="http://schemas.microsoft.com/office/drawing/2014/main" id="{03CD51B0-A1F0-4A56-9B86-EAC804A430BC}"/>
              </a:ext>
            </a:extLst>
          </p:cNvPr>
          <p:cNvSpPr txBox="1">
            <a:spLocks/>
          </p:cNvSpPr>
          <p:nvPr/>
        </p:nvSpPr>
        <p:spPr>
          <a:xfrm>
            <a:off x="8067249" y="3779418"/>
            <a:ext cx="396000" cy="2880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solidFill>
                  <a:schemeClr val="bg1"/>
                </a:solidFill>
                <a:cs typeface="Arial" pitchFamily="34" charset="0"/>
              </a:rPr>
              <a:t>2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2720C95-5D47-4D02-BBFB-8A79D5596733}"/>
              </a:ext>
            </a:extLst>
          </p:cNvPr>
          <p:cNvGrpSpPr/>
          <p:nvPr/>
        </p:nvGrpSpPr>
        <p:grpSpPr>
          <a:xfrm>
            <a:off x="1511306" y="1846956"/>
            <a:ext cx="2988000" cy="923330"/>
            <a:chOff x="3017859" y="4283314"/>
            <a:chExt cx="1890849" cy="923330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53EF1B9-8905-421A-B5A6-DD2E5A91C08F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9B80EC3-D396-4713-BB85-EBBEBE37684A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CE1627A-ACAF-4D19-89F1-27F579AC4F96}"/>
              </a:ext>
            </a:extLst>
          </p:cNvPr>
          <p:cNvGrpSpPr/>
          <p:nvPr/>
        </p:nvGrpSpPr>
        <p:grpSpPr>
          <a:xfrm>
            <a:off x="7692696" y="1846956"/>
            <a:ext cx="2988000" cy="923330"/>
            <a:chOff x="3017859" y="4283314"/>
            <a:chExt cx="1890849" cy="923330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ABCF961-EEB3-4213-8CDE-9DD3352F3CB6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B9218AA-BFEF-492D-A6D8-188E426C9C40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922D9E70-2071-40ED-8EFA-16C8CF50173E}"/>
              </a:ext>
            </a:extLst>
          </p:cNvPr>
          <p:cNvSpPr/>
          <p:nvPr/>
        </p:nvSpPr>
        <p:spPr>
          <a:xfrm>
            <a:off x="4581231" y="194236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7" name="Text Placeholder 12">
            <a:extLst>
              <a:ext uri="{FF2B5EF4-FFF2-40B4-BE49-F238E27FC236}">
                <a16:creationId xmlns:a16="http://schemas.microsoft.com/office/drawing/2014/main" id="{62D64979-8719-4322-A969-75D9C7A924C4}"/>
              </a:ext>
            </a:extLst>
          </p:cNvPr>
          <p:cNvSpPr txBox="1">
            <a:spLocks/>
          </p:cNvSpPr>
          <p:nvPr/>
        </p:nvSpPr>
        <p:spPr>
          <a:xfrm>
            <a:off x="4581231" y="1997867"/>
            <a:ext cx="396000" cy="2880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solidFill>
                  <a:schemeClr val="bg1"/>
                </a:solidFill>
                <a:cs typeface="Arial" pitchFamily="34" charset="0"/>
              </a:rPr>
              <a:t>3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C7A0B2C-0B84-419F-9159-F1B5DF0FBB8B}"/>
              </a:ext>
            </a:extLst>
          </p:cNvPr>
          <p:cNvSpPr/>
          <p:nvPr/>
        </p:nvSpPr>
        <p:spPr>
          <a:xfrm>
            <a:off x="7207815" y="194236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9" name="Text Placeholder 12">
            <a:extLst>
              <a:ext uri="{FF2B5EF4-FFF2-40B4-BE49-F238E27FC236}">
                <a16:creationId xmlns:a16="http://schemas.microsoft.com/office/drawing/2014/main" id="{6BF42E63-58E0-4FAF-AABA-E252EEADA367}"/>
              </a:ext>
            </a:extLst>
          </p:cNvPr>
          <p:cNvSpPr txBox="1">
            <a:spLocks/>
          </p:cNvSpPr>
          <p:nvPr/>
        </p:nvSpPr>
        <p:spPr>
          <a:xfrm>
            <a:off x="7207815" y="1996360"/>
            <a:ext cx="396000" cy="2880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solidFill>
                  <a:schemeClr val="bg1"/>
                </a:solidFill>
                <a:cs typeface="Arial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926D21D3-635A-46A9-9105-568FFEA2C6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PE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0FB1C25-19B8-4803-A894-6E4ABE98AB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6433679"/>
              </p:ext>
            </p:extLst>
          </p:nvPr>
        </p:nvGraphicFramePr>
        <p:xfrm>
          <a:off x="949461" y="1891558"/>
          <a:ext cx="2223980" cy="43052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8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11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1982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5776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 </a:t>
                      </a:r>
                    </a:p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PowerPoint Presentation</a:t>
                      </a:r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49212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Presentations. 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$1,200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74BCD55-02F1-4E27-9648-04793C3100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1205756"/>
              </p:ext>
            </p:extLst>
          </p:nvPr>
        </p:nvGraphicFramePr>
        <p:xfrm>
          <a:off x="3638423" y="1891558"/>
          <a:ext cx="2223980" cy="43052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8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11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1982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5776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</a:t>
                      </a:r>
                    </a:p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PowerPoint Presentation</a:t>
                      </a:r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49212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Presentations. 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$1,200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9604A10-8C1F-4330-8624-6FD93C101B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1035355"/>
              </p:ext>
            </p:extLst>
          </p:nvPr>
        </p:nvGraphicFramePr>
        <p:xfrm>
          <a:off x="6327385" y="1891558"/>
          <a:ext cx="2223980" cy="43052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8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11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1982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5776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 </a:t>
                      </a:r>
                    </a:p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PowerPoint Presentation</a:t>
                      </a:r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49212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Presentations. 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$1,200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FC42130-3E61-4920-9C5D-47855089B5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7511375"/>
              </p:ext>
            </p:extLst>
          </p:nvPr>
        </p:nvGraphicFramePr>
        <p:xfrm>
          <a:off x="9016347" y="1891558"/>
          <a:ext cx="2223980" cy="43052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8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11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1982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5776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 </a:t>
                      </a:r>
                    </a:p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PowerPoint Presentation</a:t>
                      </a:r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49212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Presentations. 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$1,200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Rectangle 23">
            <a:extLst>
              <a:ext uri="{FF2B5EF4-FFF2-40B4-BE49-F238E27FC236}">
                <a16:creationId xmlns:a16="http://schemas.microsoft.com/office/drawing/2014/main" id="{834AB571-27D9-4F00-9DE4-279843136594}"/>
              </a:ext>
            </a:extLst>
          </p:cNvPr>
          <p:cNvSpPr/>
          <p:nvPr/>
        </p:nvSpPr>
        <p:spPr>
          <a:xfrm>
            <a:off x="4507499" y="2544510"/>
            <a:ext cx="485828" cy="313098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8" name="Oval 31">
            <a:extLst>
              <a:ext uri="{FF2B5EF4-FFF2-40B4-BE49-F238E27FC236}">
                <a16:creationId xmlns:a16="http://schemas.microsoft.com/office/drawing/2014/main" id="{8AA7E3A5-82B8-45BB-8345-BD7DD78643B2}"/>
              </a:ext>
            </a:extLst>
          </p:cNvPr>
          <p:cNvSpPr/>
          <p:nvPr/>
        </p:nvSpPr>
        <p:spPr>
          <a:xfrm>
            <a:off x="7235788" y="2500207"/>
            <a:ext cx="407177" cy="401707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9" name="Teardrop 17">
            <a:extLst>
              <a:ext uri="{FF2B5EF4-FFF2-40B4-BE49-F238E27FC236}">
                <a16:creationId xmlns:a16="http://schemas.microsoft.com/office/drawing/2014/main" id="{257D5087-3341-4DDB-B285-466AF438F17F}"/>
              </a:ext>
            </a:extLst>
          </p:cNvPr>
          <p:cNvSpPr/>
          <p:nvPr/>
        </p:nvSpPr>
        <p:spPr>
          <a:xfrm rot="18900000">
            <a:off x="1895160" y="2532155"/>
            <a:ext cx="332582" cy="337808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0" name="Rectangle 23">
            <a:extLst>
              <a:ext uri="{FF2B5EF4-FFF2-40B4-BE49-F238E27FC236}">
                <a16:creationId xmlns:a16="http://schemas.microsoft.com/office/drawing/2014/main" id="{347A0DF0-DDC1-455E-ACFB-3265DDC6C0D4}"/>
              </a:ext>
            </a:extLst>
          </p:cNvPr>
          <p:cNvSpPr/>
          <p:nvPr/>
        </p:nvSpPr>
        <p:spPr>
          <a:xfrm>
            <a:off x="9925952" y="2497477"/>
            <a:ext cx="404773" cy="407167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344609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A3E8D85-827B-4AE2-A8C2-B07A90C27B0B}"/>
              </a:ext>
            </a:extLst>
          </p:cNvPr>
          <p:cNvGrpSpPr/>
          <p:nvPr/>
        </p:nvGrpSpPr>
        <p:grpSpPr>
          <a:xfrm>
            <a:off x="678996" y="3611524"/>
            <a:ext cx="2988000" cy="923330"/>
            <a:chOff x="3017859" y="4283314"/>
            <a:chExt cx="1890849" cy="92333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7B96D41-23EA-4562-95D4-F89554C93CAC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EFBC2D2-05EA-4CCA-A79B-4DDAF2B46FD9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58F3CF5-4B07-4FB0-B975-473047B3D084}"/>
              </a:ext>
            </a:extLst>
          </p:cNvPr>
          <p:cNvGrpSpPr/>
          <p:nvPr/>
        </p:nvGrpSpPr>
        <p:grpSpPr>
          <a:xfrm>
            <a:off x="8544655" y="3611525"/>
            <a:ext cx="2988000" cy="923330"/>
            <a:chOff x="3017859" y="4283314"/>
            <a:chExt cx="1890849" cy="92333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E21D9A9-27D3-449B-AF8D-AFDBAFB5AA96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F2F2804-0E93-43E4-8A2C-19E7F6ADA9E0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8FCE76F-27DD-4CD4-8223-27B2C4315693}"/>
              </a:ext>
            </a:extLst>
          </p:cNvPr>
          <p:cNvSpPr/>
          <p:nvPr/>
        </p:nvSpPr>
        <p:spPr>
          <a:xfrm>
            <a:off x="3747668" y="3720085"/>
            <a:ext cx="396000" cy="39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5FE90B82-3CEE-4F12-A7D7-074BA99C9B59}"/>
              </a:ext>
            </a:extLst>
          </p:cNvPr>
          <p:cNvSpPr txBox="1">
            <a:spLocks/>
          </p:cNvSpPr>
          <p:nvPr/>
        </p:nvSpPr>
        <p:spPr>
          <a:xfrm>
            <a:off x="3747668" y="3774085"/>
            <a:ext cx="396000" cy="2880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solidFill>
                  <a:schemeClr val="bg1"/>
                </a:solidFill>
                <a:cs typeface="Arial" pitchFamily="34" charset="0"/>
              </a:rPr>
              <a:t>2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F90C752-3FE0-47CD-B3AC-F0E6742778F1}"/>
              </a:ext>
            </a:extLst>
          </p:cNvPr>
          <p:cNvSpPr/>
          <p:nvPr/>
        </p:nvSpPr>
        <p:spPr>
          <a:xfrm>
            <a:off x="8067249" y="3725418"/>
            <a:ext cx="396000" cy="39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7B8C333-B6EB-479B-81B5-D7719E4DEBFD}"/>
              </a:ext>
            </a:extLst>
          </p:cNvPr>
          <p:cNvGrpSpPr/>
          <p:nvPr/>
        </p:nvGrpSpPr>
        <p:grpSpPr>
          <a:xfrm>
            <a:off x="760633" y="5120061"/>
            <a:ext cx="2988000" cy="923330"/>
            <a:chOff x="3017859" y="4283314"/>
            <a:chExt cx="1890849" cy="92333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182111B-C693-434E-97F0-9EBCC75B75FA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FBA9E15-57C4-4F3D-B954-6F73EC95D35A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01E9837-77DC-4105-AE22-2B2FAA4AC6A6}"/>
              </a:ext>
            </a:extLst>
          </p:cNvPr>
          <p:cNvGrpSpPr/>
          <p:nvPr/>
        </p:nvGrpSpPr>
        <p:grpSpPr>
          <a:xfrm>
            <a:off x="8443368" y="5120061"/>
            <a:ext cx="2988000" cy="923330"/>
            <a:chOff x="3017859" y="4283314"/>
            <a:chExt cx="1890849" cy="92333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61BCAE2-DECA-4410-BA10-CAA7E7820069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679B55E-24CE-4C45-9FD4-C134CF12E2EF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5C8896F9-E5FD-4264-8C54-512C5A1A91CF}"/>
              </a:ext>
            </a:extLst>
          </p:cNvPr>
          <p:cNvSpPr/>
          <p:nvPr/>
        </p:nvSpPr>
        <p:spPr>
          <a:xfrm>
            <a:off x="3829561" y="5203678"/>
            <a:ext cx="396000" cy="39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D36FE2A5-A681-48DA-831B-B91408250BB1}"/>
              </a:ext>
            </a:extLst>
          </p:cNvPr>
          <p:cNvSpPr txBox="1">
            <a:spLocks/>
          </p:cNvSpPr>
          <p:nvPr/>
        </p:nvSpPr>
        <p:spPr>
          <a:xfrm>
            <a:off x="3820036" y="5261651"/>
            <a:ext cx="396000" cy="2880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solidFill>
                  <a:schemeClr val="bg1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53D05C6-F645-4AE3-B9B0-98550FB6A43E}"/>
              </a:ext>
            </a:extLst>
          </p:cNvPr>
          <p:cNvSpPr/>
          <p:nvPr/>
        </p:nvSpPr>
        <p:spPr>
          <a:xfrm>
            <a:off x="7962601" y="5209011"/>
            <a:ext cx="396000" cy="39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8" name="Text Placeholder 12">
            <a:extLst>
              <a:ext uri="{FF2B5EF4-FFF2-40B4-BE49-F238E27FC236}">
                <a16:creationId xmlns:a16="http://schemas.microsoft.com/office/drawing/2014/main" id="{E56627E8-374C-407C-94CC-956C158E9915}"/>
              </a:ext>
            </a:extLst>
          </p:cNvPr>
          <p:cNvSpPr txBox="1">
            <a:spLocks/>
          </p:cNvSpPr>
          <p:nvPr/>
        </p:nvSpPr>
        <p:spPr>
          <a:xfrm>
            <a:off x="7953076" y="5266984"/>
            <a:ext cx="396000" cy="2880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solidFill>
                  <a:schemeClr val="bg1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29" name="Text Placeholder 12">
            <a:extLst>
              <a:ext uri="{FF2B5EF4-FFF2-40B4-BE49-F238E27FC236}">
                <a16:creationId xmlns:a16="http://schemas.microsoft.com/office/drawing/2014/main" id="{03CD51B0-A1F0-4A56-9B86-EAC804A430BC}"/>
              </a:ext>
            </a:extLst>
          </p:cNvPr>
          <p:cNvSpPr txBox="1">
            <a:spLocks/>
          </p:cNvSpPr>
          <p:nvPr/>
        </p:nvSpPr>
        <p:spPr>
          <a:xfrm>
            <a:off x="8067249" y="3779418"/>
            <a:ext cx="396000" cy="2880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solidFill>
                  <a:schemeClr val="bg1"/>
                </a:solidFill>
                <a:cs typeface="Arial" pitchFamily="34" charset="0"/>
              </a:rPr>
              <a:t>2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2720C95-5D47-4D02-BBFB-8A79D5596733}"/>
              </a:ext>
            </a:extLst>
          </p:cNvPr>
          <p:cNvGrpSpPr/>
          <p:nvPr/>
        </p:nvGrpSpPr>
        <p:grpSpPr>
          <a:xfrm>
            <a:off x="1511306" y="1846956"/>
            <a:ext cx="2988000" cy="923330"/>
            <a:chOff x="3017859" y="4283314"/>
            <a:chExt cx="1890849" cy="923330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53EF1B9-8905-421A-B5A6-DD2E5A91C08F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9B80EC3-D396-4713-BB85-EBBEBE37684A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CE1627A-ACAF-4D19-89F1-27F579AC4F96}"/>
              </a:ext>
            </a:extLst>
          </p:cNvPr>
          <p:cNvGrpSpPr/>
          <p:nvPr/>
        </p:nvGrpSpPr>
        <p:grpSpPr>
          <a:xfrm>
            <a:off x="7692696" y="1846956"/>
            <a:ext cx="2988000" cy="923330"/>
            <a:chOff x="3017859" y="4283314"/>
            <a:chExt cx="1890849" cy="923330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ABCF961-EEB3-4213-8CDE-9DD3352F3CB6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B9218AA-BFEF-492D-A6D8-188E426C9C40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922D9E70-2071-40ED-8EFA-16C8CF50173E}"/>
              </a:ext>
            </a:extLst>
          </p:cNvPr>
          <p:cNvSpPr/>
          <p:nvPr/>
        </p:nvSpPr>
        <p:spPr>
          <a:xfrm>
            <a:off x="4581231" y="194236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7" name="Text Placeholder 12">
            <a:extLst>
              <a:ext uri="{FF2B5EF4-FFF2-40B4-BE49-F238E27FC236}">
                <a16:creationId xmlns:a16="http://schemas.microsoft.com/office/drawing/2014/main" id="{62D64979-8719-4322-A969-75D9C7A924C4}"/>
              </a:ext>
            </a:extLst>
          </p:cNvPr>
          <p:cNvSpPr txBox="1">
            <a:spLocks/>
          </p:cNvSpPr>
          <p:nvPr/>
        </p:nvSpPr>
        <p:spPr>
          <a:xfrm>
            <a:off x="4581231" y="1997867"/>
            <a:ext cx="396000" cy="2880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solidFill>
                  <a:schemeClr val="bg1"/>
                </a:solidFill>
                <a:cs typeface="Arial" pitchFamily="34" charset="0"/>
              </a:rPr>
              <a:t>3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C7A0B2C-0B84-419F-9159-F1B5DF0FBB8B}"/>
              </a:ext>
            </a:extLst>
          </p:cNvPr>
          <p:cNvSpPr/>
          <p:nvPr/>
        </p:nvSpPr>
        <p:spPr>
          <a:xfrm>
            <a:off x="7207815" y="194236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9" name="Text Placeholder 12">
            <a:extLst>
              <a:ext uri="{FF2B5EF4-FFF2-40B4-BE49-F238E27FC236}">
                <a16:creationId xmlns:a16="http://schemas.microsoft.com/office/drawing/2014/main" id="{6BF42E63-58E0-4FAF-AABA-E252EEADA367}"/>
              </a:ext>
            </a:extLst>
          </p:cNvPr>
          <p:cNvSpPr txBox="1">
            <a:spLocks/>
          </p:cNvSpPr>
          <p:nvPr/>
        </p:nvSpPr>
        <p:spPr>
          <a:xfrm>
            <a:off x="7207815" y="1996360"/>
            <a:ext cx="396000" cy="2880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solidFill>
                  <a:schemeClr val="bg1"/>
                </a:solidFill>
                <a:cs typeface="Arial" pitchFamily="34" charset="0"/>
              </a:rPr>
              <a:t>3</a:t>
            </a:r>
          </a:p>
        </p:txBody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id="{2DA55413-C9C1-40F3-A6D8-6CCABBBA10B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837048" y="2770286"/>
            <a:ext cx="2557463" cy="3019425"/>
            <a:chOff x="3042" y="1826"/>
            <a:chExt cx="1611" cy="1902"/>
          </a:xfrm>
          <a:solidFill>
            <a:srgbClr val="1B587C"/>
          </a:solidFill>
        </p:grpSpPr>
        <p:sp>
          <p:nvSpPr>
            <p:cNvPr id="54" name="Freeform 5">
              <a:extLst>
                <a:ext uri="{FF2B5EF4-FFF2-40B4-BE49-F238E27FC236}">
                  <a16:creationId xmlns:a16="http://schemas.microsoft.com/office/drawing/2014/main" id="{F8610AA8-47FB-46F2-A2F4-FAAEFAA8AD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72" y="1826"/>
              <a:ext cx="781" cy="1893"/>
            </a:xfrm>
            <a:custGeom>
              <a:avLst/>
              <a:gdLst>
                <a:gd name="T0" fmla="*/ 685 w 956"/>
                <a:gd name="T1" fmla="*/ 2138 h 2317"/>
                <a:gd name="T2" fmla="*/ 35 w 956"/>
                <a:gd name="T3" fmla="*/ 2115 h 2317"/>
                <a:gd name="T4" fmla="*/ 19 w 956"/>
                <a:gd name="T5" fmla="*/ 1454 h 2317"/>
                <a:gd name="T6" fmla="*/ 7 w 956"/>
                <a:gd name="T7" fmla="*/ 779 h 2317"/>
                <a:gd name="T8" fmla="*/ 13 w 956"/>
                <a:gd name="T9" fmla="*/ 129 h 2317"/>
                <a:gd name="T10" fmla="*/ 818 w 956"/>
                <a:gd name="T11" fmla="*/ 714 h 2317"/>
                <a:gd name="T12" fmla="*/ 306 w 956"/>
                <a:gd name="T13" fmla="*/ 1304 h 2317"/>
                <a:gd name="T14" fmla="*/ 453 w 956"/>
                <a:gd name="T15" fmla="*/ 1064 h 2317"/>
                <a:gd name="T16" fmla="*/ 276 w 956"/>
                <a:gd name="T17" fmla="*/ 611 h 2317"/>
                <a:gd name="T18" fmla="*/ 135 w 956"/>
                <a:gd name="T19" fmla="*/ 354 h 2317"/>
                <a:gd name="T20" fmla="*/ 241 w 956"/>
                <a:gd name="T21" fmla="*/ 421 h 2317"/>
                <a:gd name="T22" fmla="*/ 347 w 956"/>
                <a:gd name="T23" fmla="*/ 163 h 2317"/>
                <a:gd name="T24" fmla="*/ 241 w 956"/>
                <a:gd name="T25" fmla="*/ 27 h 2317"/>
                <a:gd name="T26" fmla="*/ 276 w 956"/>
                <a:gd name="T27" fmla="*/ 216 h 2317"/>
                <a:gd name="T28" fmla="*/ 27 w 956"/>
                <a:gd name="T29" fmla="*/ 324 h 2317"/>
                <a:gd name="T30" fmla="*/ 155 w 956"/>
                <a:gd name="T31" fmla="*/ 558 h 2317"/>
                <a:gd name="T32" fmla="*/ 144 w 956"/>
                <a:gd name="T33" fmla="*/ 798 h 2317"/>
                <a:gd name="T34" fmla="*/ 261 w 956"/>
                <a:gd name="T35" fmla="*/ 909 h 2317"/>
                <a:gd name="T36" fmla="*/ 143 w 956"/>
                <a:gd name="T37" fmla="*/ 1117 h 2317"/>
                <a:gd name="T38" fmla="*/ 111 w 956"/>
                <a:gd name="T39" fmla="*/ 1364 h 2317"/>
                <a:gd name="T40" fmla="*/ 306 w 956"/>
                <a:gd name="T41" fmla="*/ 1364 h 2317"/>
                <a:gd name="T42" fmla="*/ 404 w 956"/>
                <a:gd name="T43" fmla="*/ 1364 h 2317"/>
                <a:gd name="T44" fmla="*/ 220 w 956"/>
                <a:gd name="T45" fmla="*/ 1592 h 2317"/>
                <a:gd name="T46" fmla="*/ 402 w 956"/>
                <a:gd name="T47" fmla="*/ 1561 h 2317"/>
                <a:gd name="T48" fmla="*/ 675 w 956"/>
                <a:gd name="T49" fmla="*/ 1486 h 2317"/>
                <a:gd name="T50" fmla="*/ 826 w 956"/>
                <a:gd name="T51" fmla="*/ 1163 h 2317"/>
                <a:gd name="T52" fmla="*/ 859 w 956"/>
                <a:gd name="T53" fmla="*/ 941 h 2317"/>
                <a:gd name="T54" fmla="*/ 511 w 956"/>
                <a:gd name="T55" fmla="*/ 1396 h 2317"/>
                <a:gd name="T56" fmla="*/ 404 w 956"/>
                <a:gd name="T57" fmla="*/ 1663 h 2317"/>
                <a:gd name="T58" fmla="*/ 33 w 956"/>
                <a:gd name="T59" fmla="*/ 1949 h 2317"/>
                <a:gd name="T60" fmla="*/ 365 w 956"/>
                <a:gd name="T61" fmla="*/ 2079 h 2317"/>
                <a:gd name="T62" fmla="*/ 341 w 956"/>
                <a:gd name="T63" fmla="*/ 2159 h 2317"/>
                <a:gd name="T64" fmla="*/ 275 w 956"/>
                <a:gd name="T65" fmla="*/ 1908 h 2317"/>
                <a:gd name="T66" fmla="*/ 401 w 956"/>
                <a:gd name="T67" fmla="*/ 1880 h 2317"/>
                <a:gd name="T68" fmla="*/ 759 w 956"/>
                <a:gd name="T69" fmla="*/ 1829 h 2317"/>
                <a:gd name="T70" fmla="*/ 292 w 956"/>
                <a:gd name="T71" fmla="*/ 2248 h 2317"/>
                <a:gd name="T72" fmla="*/ 726 w 956"/>
                <a:gd name="T73" fmla="*/ 2057 h 2317"/>
                <a:gd name="T74" fmla="*/ 894 w 956"/>
                <a:gd name="T75" fmla="*/ 1624 h 2317"/>
                <a:gd name="T76" fmla="*/ 772 w 956"/>
                <a:gd name="T77" fmla="*/ 1557 h 2317"/>
                <a:gd name="T78" fmla="*/ 761 w 956"/>
                <a:gd name="T79" fmla="*/ 1364 h 2317"/>
                <a:gd name="T80" fmla="*/ 645 w 956"/>
                <a:gd name="T81" fmla="*/ 944 h 2317"/>
                <a:gd name="T82" fmla="*/ 699 w 956"/>
                <a:gd name="T83" fmla="*/ 475 h 2317"/>
                <a:gd name="T84" fmla="*/ 694 w 956"/>
                <a:gd name="T85" fmla="*/ 782 h 2317"/>
                <a:gd name="T86" fmla="*/ 520 w 956"/>
                <a:gd name="T87" fmla="*/ 486 h 2317"/>
                <a:gd name="T88" fmla="*/ 394 w 956"/>
                <a:gd name="T89" fmla="*/ 291 h 2317"/>
                <a:gd name="T90" fmla="*/ 484 w 956"/>
                <a:gd name="T91" fmla="*/ 649 h 2317"/>
                <a:gd name="T92" fmla="*/ 442 w 956"/>
                <a:gd name="T93" fmla="*/ 1007 h 2317"/>
                <a:gd name="T94" fmla="*/ 566 w 956"/>
                <a:gd name="T95" fmla="*/ 918 h 2317"/>
                <a:gd name="T96" fmla="*/ 209 w 956"/>
                <a:gd name="T97" fmla="*/ 792 h 2317"/>
                <a:gd name="T98" fmla="*/ 88 w 956"/>
                <a:gd name="T99" fmla="*/ 1065 h 2317"/>
                <a:gd name="T100" fmla="*/ 316 w 956"/>
                <a:gd name="T101" fmla="*/ 612 h 2317"/>
                <a:gd name="T102" fmla="*/ 306 w 956"/>
                <a:gd name="T103" fmla="*/ 131 h 2317"/>
                <a:gd name="T104" fmla="*/ 165 w 956"/>
                <a:gd name="T105" fmla="*/ 1998 h 2317"/>
                <a:gd name="T106" fmla="*/ 272 w 956"/>
                <a:gd name="T107" fmla="*/ 1371 h 2317"/>
                <a:gd name="T108" fmla="*/ 571 w 956"/>
                <a:gd name="T109" fmla="*/ 892 h 2317"/>
                <a:gd name="T110" fmla="*/ 365 w 956"/>
                <a:gd name="T111" fmla="*/ 1381 h 2317"/>
                <a:gd name="T112" fmla="*/ 751 w 956"/>
                <a:gd name="T113" fmla="*/ 766 h 2317"/>
                <a:gd name="T114" fmla="*/ 285 w 956"/>
                <a:gd name="T115" fmla="*/ 1264 h 2317"/>
                <a:gd name="T116" fmla="*/ 292 w 956"/>
                <a:gd name="T117" fmla="*/ 326 h 2317"/>
                <a:gd name="T118" fmla="*/ 267 w 956"/>
                <a:gd name="T119" fmla="*/ 1835 h 2317"/>
                <a:gd name="T120" fmla="*/ 181 w 956"/>
                <a:gd name="T121" fmla="*/ 293 h 2317"/>
                <a:gd name="T122" fmla="*/ 190 w 956"/>
                <a:gd name="T123" fmla="*/ 575 h 2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56" h="2317">
                  <a:moveTo>
                    <a:pt x="956" y="1425"/>
                  </a:moveTo>
                  <a:cubicBezTo>
                    <a:pt x="956" y="1459"/>
                    <a:pt x="956" y="1493"/>
                    <a:pt x="956" y="1527"/>
                  </a:cubicBezTo>
                  <a:cubicBezTo>
                    <a:pt x="945" y="1536"/>
                    <a:pt x="935" y="1546"/>
                    <a:pt x="926" y="1557"/>
                  </a:cubicBezTo>
                  <a:cubicBezTo>
                    <a:pt x="923" y="1558"/>
                    <a:pt x="921" y="1560"/>
                    <a:pt x="924" y="1563"/>
                  </a:cubicBezTo>
                  <a:cubicBezTo>
                    <a:pt x="935" y="1574"/>
                    <a:pt x="945" y="1585"/>
                    <a:pt x="956" y="1596"/>
                  </a:cubicBezTo>
                  <a:cubicBezTo>
                    <a:pt x="956" y="1639"/>
                    <a:pt x="956" y="1681"/>
                    <a:pt x="956" y="1724"/>
                  </a:cubicBezTo>
                  <a:cubicBezTo>
                    <a:pt x="945" y="1732"/>
                    <a:pt x="935" y="1743"/>
                    <a:pt x="925" y="1754"/>
                  </a:cubicBezTo>
                  <a:cubicBezTo>
                    <a:pt x="925" y="1754"/>
                    <a:pt x="924" y="1755"/>
                    <a:pt x="924" y="1756"/>
                  </a:cubicBezTo>
                  <a:cubicBezTo>
                    <a:pt x="913" y="1765"/>
                    <a:pt x="902" y="1776"/>
                    <a:pt x="893" y="1786"/>
                  </a:cubicBezTo>
                  <a:cubicBezTo>
                    <a:pt x="892" y="1787"/>
                    <a:pt x="892" y="1788"/>
                    <a:pt x="891" y="1788"/>
                  </a:cubicBezTo>
                  <a:cubicBezTo>
                    <a:pt x="878" y="1795"/>
                    <a:pt x="880" y="1807"/>
                    <a:pt x="881" y="1819"/>
                  </a:cubicBezTo>
                  <a:cubicBezTo>
                    <a:pt x="881" y="1830"/>
                    <a:pt x="881" y="1841"/>
                    <a:pt x="881" y="1852"/>
                  </a:cubicBezTo>
                  <a:cubicBezTo>
                    <a:pt x="881" y="1862"/>
                    <a:pt x="881" y="1873"/>
                    <a:pt x="881" y="1884"/>
                  </a:cubicBezTo>
                  <a:cubicBezTo>
                    <a:pt x="881" y="1888"/>
                    <a:pt x="881" y="1892"/>
                    <a:pt x="881" y="1896"/>
                  </a:cubicBezTo>
                  <a:cubicBezTo>
                    <a:pt x="880" y="1903"/>
                    <a:pt x="883" y="1911"/>
                    <a:pt x="876" y="1917"/>
                  </a:cubicBezTo>
                  <a:cubicBezTo>
                    <a:pt x="870" y="1922"/>
                    <a:pt x="864" y="1928"/>
                    <a:pt x="859" y="1934"/>
                  </a:cubicBezTo>
                  <a:cubicBezTo>
                    <a:pt x="854" y="1939"/>
                    <a:pt x="849" y="1944"/>
                    <a:pt x="844" y="1949"/>
                  </a:cubicBezTo>
                  <a:cubicBezTo>
                    <a:pt x="837" y="1954"/>
                    <a:pt x="831" y="1960"/>
                    <a:pt x="826" y="1967"/>
                  </a:cubicBezTo>
                  <a:cubicBezTo>
                    <a:pt x="820" y="1971"/>
                    <a:pt x="816" y="1976"/>
                    <a:pt x="811" y="1982"/>
                  </a:cubicBezTo>
                  <a:cubicBezTo>
                    <a:pt x="805" y="1987"/>
                    <a:pt x="799" y="1993"/>
                    <a:pt x="794" y="1999"/>
                  </a:cubicBezTo>
                  <a:cubicBezTo>
                    <a:pt x="789" y="2004"/>
                    <a:pt x="784" y="2009"/>
                    <a:pt x="779" y="2014"/>
                  </a:cubicBezTo>
                  <a:cubicBezTo>
                    <a:pt x="764" y="2022"/>
                    <a:pt x="767" y="2036"/>
                    <a:pt x="768" y="2049"/>
                  </a:cubicBezTo>
                  <a:cubicBezTo>
                    <a:pt x="765" y="2052"/>
                    <a:pt x="762" y="2056"/>
                    <a:pt x="759" y="2060"/>
                  </a:cubicBezTo>
                  <a:cubicBezTo>
                    <a:pt x="752" y="2065"/>
                    <a:pt x="746" y="2072"/>
                    <a:pt x="741" y="2079"/>
                  </a:cubicBezTo>
                  <a:cubicBezTo>
                    <a:pt x="722" y="2099"/>
                    <a:pt x="703" y="2118"/>
                    <a:pt x="685" y="2138"/>
                  </a:cubicBezTo>
                  <a:cubicBezTo>
                    <a:pt x="679" y="2144"/>
                    <a:pt x="674" y="2148"/>
                    <a:pt x="666" y="2147"/>
                  </a:cubicBezTo>
                  <a:cubicBezTo>
                    <a:pt x="653" y="2146"/>
                    <a:pt x="641" y="2146"/>
                    <a:pt x="629" y="2147"/>
                  </a:cubicBezTo>
                  <a:cubicBezTo>
                    <a:pt x="625" y="2146"/>
                    <a:pt x="621" y="2146"/>
                    <a:pt x="618" y="2149"/>
                  </a:cubicBezTo>
                  <a:cubicBezTo>
                    <a:pt x="609" y="2158"/>
                    <a:pt x="599" y="2167"/>
                    <a:pt x="590" y="2176"/>
                  </a:cubicBezTo>
                  <a:cubicBezTo>
                    <a:pt x="574" y="2193"/>
                    <a:pt x="557" y="2209"/>
                    <a:pt x="541" y="2226"/>
                  </a:cubicBezTo>
                  <a:cubicBezTo>
                    <a:pt x="539" y="2228"/>
                    <a:pt x="536" y="2229"/>
                    <a:pt x="534" y="2230"/>
                  </a:cubicBezTo>
                  <a:cubicBezTo>
                    <a:pt x="523" y="2230"/>
                    <a:pt x="512" y="2230"/>
                    <a:pt x="501" y="2230"/>
                  </a:cubicBezTo>
                  <a:cubicBezTo>
                    <a:pt x="490" y="2229"/>
                    <a:pt x="479" y="2229"/>
                    <a:pt x="468" y="2230"/>
                  </a:cubicBezTo>
                  <a:cubicBezTo>
                    <a:pt x="458" y="2229"/>
                    <a:pt x="447" y="2229"/>
                    <a:pt x="436" y="2230"/>
                  </a:cubicBezTo>
                  <a:cubicBezTo>
                    <a:pt x="421" y="2226"/>
                    <a:pt x="408" y="2229"/>
                    <a:pt x="398" y="2243"/>
                  </a:cubicBezTo>
                  <a:cubicBezTo>
                    <a:pt x="396" y="2246"/>
                    <a:pt x="393" y="2248"/>
                    <a:pt x="391" y="2251"/>
                  </a:cubicBezTo>
                  <a:cubicBezTo>
                    <a:pt x="378" y="2268"/>
                    <a:pt x="361" y="2278"/>
                    <a:pt x="339" y="2274"/>
                  </a:cubicBezTo>
                  <a:cubicBezTo>
                    <a:pt x="328" y="2274"/>
                    <a:pt x="317" y="2274"/>
                    <a:pt x="306" y="2274"/>
                  </a:cubicBezTo>
                  <a:cubicBezTo>
                    <a:pt x="295" y="2274"/>
                    <a:pt x="284" y="2274"/>
                    <a:pt x="274" y="2274"/>
                  </a:cubicBezTo>
                  <a:cubicBezTo>
                    <a:pt x="263" y="2274"/>
                    <a:pt x="252" y="2274"/>
                    <a:pt x="241" y="2274"/>
                  </a:cubicBezTo>
                  <a:cubicBezTo>
                    <a:pt x="238" y="2274"/>
                    <a:pt x="234" y="2273"/>
                    <a:pt x="231" y="2276"/>
                  </a:cubicBezTo>
                  <a:cubicBezTo>
                    <a:pt x="219" y="2291"/>
                    <a:pt x="204" y="2302"/>
                    <a:pt x="193" y="2317"/>
                  </a:cubicBezTo>
                  <a:cubicBezTo>
                    <a:pt x="150" y="2317"/>
                    <a:pt x="107" y="2317"/>
                    <a:pt x="63" y="2317"/>
                  </a:cubicBezTo>
                  <a:cubicBezTo>
                    <a:pt x="54" y="2309"/>
                    <a:pt x="46" y="2299"/>
                    <a:pt x="36" y="2292"/>
                  </a:cubicBezTo>
                  <a:cubicBezTo>
                    <a:pt x="18" y="2279"/>
                    <a:pt x="9" y="2263"/>
                    <a:pt x="13" y="2242"/>
                  </a:cubicBezTo>
                  <a:cubicBezTo>
                    <a:pt x="13" y="2231"/>
                    <a:pt x="13" y="2220"/>
                    <a:pt x="13" y="2209"/>
                  </a:cubicBezTo>
                  <a:cubicBezTo>
                    <a:pt x="13" y="2198"/>
                    <a:pt x="13" y="2187"/>
                    <a:pt x="13" y="2177"/>
                  </a:cubicBezTo>
                  <a:cubicBezTo>
                    <a:pt x="14" y="2166"/>
                    <a:pt x="14" y="2155"/>
                    <a:pt x="14" y="2145"/>
                  </a:cubicBezTo>
                  <a:cubicBezTo>
                    <a:pt x="23" y="2140"/>
                    <a:pt x="28" y="2131"/>
                    <a:pt x="36" y="2125"/>
                  </a:cubicBezTo>
                  <a:cubicBezTo>
                    <a:pt x="40" y="2121"/>
                    <a:pt x="39" y="2119"/>
                    <a:pt x="35" y="2115"/>
                  </a:cubicBezTo>
                  <a:cubicBezTo>
                    <a:pt x="27" y="2107"/>
                    <a:pt x="20" y="2099"/>
                    <a:pt x="12" y="2091"/>
                  </a:cubicBezTo>
                  <a:cubicBezTo>
                    <a:pt x="8" y="2088"/>
                    <a:pt x="7" y="2084"/>
                    <a:pt x="7" y="2079"/>
                  </a:cubicBezTo>
                  <a:cubicBezTo>
                    <a:pt x="7" y="2068"/>
                    <a:pt x="7" y="2057"/>
                    <a:pt x="7" y="2047"/>
                  </a:cubicBezTo>
                  <a:cubicBezTo>
                    <a:pt x="7" y="2036"/>
                    <a:pt x="7" y="2025"/>
                    <a:pt x="7" y="2014"/>
                  </a:cubicBezTo>
                  <a:cubicBezTo>
                    <a:pt x="7" y="2003"/>
                    <a:pt x="7" y="1992"/>
                    <a:pt x="7" y="1982"/>
                  </a:cubicBezTo>
                  <a:cubicBezTo>
                    <a:pt x="7" y="1971"/>
                    <a:pt x="7" y="1960"/>
                    <a:pt x="7" y="1949"/>
                  </a:cubicBezTo>
                  <a:cubicBezTo>
                    <a:pt x="7" y="1938"/>
                    <a:pt x="7" y="1927"/>
                    <a:pt x="7" y="1917"/>
                  </a:cubicBezTo>
                  <a:cubicBezTo>
                    <a:pt x="7" y="1906"/>
                    <a:pt x="7" y="1895"/>
                    <a:pt x="7" y="1884"/>
                  </a:cubicBezTo>
                  <a:cubicBezTo>
                    <a:pt x="7" y="1873"/>
                    <a:pt x="7" y="1862"/>
                    <a:pt x="7" y="1852"/>
                  </a:cubicBezTo>
                  <a:cubicBezTo>
                    <a:pt x="7" y="1841"/>
                    <a:pt x="7" y="1830"/>
                    <a:pt x="7" y="1819"/>
                  </a:cubicBezTo>
                  <a:cubicBezTo>
                    <a:pt x="7" y="1815"/>
                    <a:pt x="7" y="1811"/>
                    <a:pt x="7" y="1808"/>
                  </a:cubicBezTo>
                  <a:cubicBezTo>
                    <a:pt x="7" y="1800"/>
                    <a:pt x="5" y="1793"/>
                    <a:pt x="12" y="1787"/>
                  </a:cubicBezTo>
                  <a:cubicBezTo>
                    <a:pt x="13" y="1786"/>
                    <a:pt x="13" y="1786"/>
                    <a:pt x="14" y="1785"/>
                  </a:cubicBezTo>
                  <a:cubicBezTo>
                    <a:pt x="24" y="1775"/>
                    <a:pt x="35" y="1765"/>
                    <a:pt x="44" y="1754"/>
                  </a:cubicBezTo>
                  <a:cubicBezTo>
                    <a:pt x="45" y="1754"/>
                    <a:pt x="46" y="1753"/>
                    <a:pt x="46" y="1752"/>
                  </a:cubicBezTo>
                  <a:cubicBezTo>
                    <a:pt x="64" y="1737"/>
                    <a:pt x="64" y="1737"/>
                    <a:pt x="48" y="1724"/>
                  </a:cubicBezTo>
                  <a:cubicBezTo>
                    <a:pt x="47" y="1722"/>
                    <a:pt x="45" y="1721"/>
                    <a:pt x="44" y="1719"/>
                  </a:cubicBezTo>
                  <a:cubicBezTo>
                    <a:pt x="38" y="1714"/>
                    <a:pt x="34" y="1707"/>
                    <a:pt x="28" y="1702"/>
                  </a:cubicBezTo>
                  <a:cubicBezTo>
                    <a:pt x="22" y="1697"/>
                    <a:pt x="20" y="1691"/>
                    <a:pt x="20" y="1682"/>
                  </a:cubicBezTo>
                  <a:cubicBezTo>
                    <a:pt x="20" y="1652"/>
                    <a:pt x="20" y="1623"/>
                    <a:pt x="20" y="1593"/>
                  </a:cubicBezTo>
                  <a:cubicBezTo>
                    <a:pt x="19" y="1580"/>
                    <a:pt x="20" y="1568"/>
                    <a:pt x="31" y="1559"/>
                  </a:cubicBezTo>
                  <a:cubicBezTo>
                    <a:pt x="37" y="1553"/>
                    <a:pt x="43" y="1548"/>
                    <a:pt x="49" y="1542"/>
                  </a:cubicBezTo>
                  <a:cubicBezTo>
                    <a:pt x="66" y="1523"/>
                    <a:pt x="66" y="1523"/>
                    <a:pt x="46" y="1506"/>
                  </a:cubicBezTo>
                  <a:cubicBezTo>
                    <a:pt x="42" y="1502"/>
                    <a:pt x="38" y="1498"/>
                    <a:pt x="34" y="1494"/>
                  </a:cubicBezTo>
                  <a:cubicBezTo>
                    <a:pt x="20" y="1484"/>
                    <a:pt x="19" y="1469"/>
                    <a:pt x="19" y="1454"/>
                  </a:cubicBezTo>
                  <a:cubicBezTo>
                    <a:pt x="20" y="1417"/>
                    <a:pt x="21" y="1380"/>
                    <a:pt x="19" y="1343"/>
                  </a:cubicBezTo>
                  <a:cubicBezTo>
                    <a:pt x="18" y="1317"/>
                    <a:pt x="21" y="1296"/>
                    <a:pt x="44" y="1281"/>
                  </a:cubicBezTo>
                  <a:cubicBezTo>
                    <a:pt x="44" y="1281"/>
                    <a:pt x="44" y="1281"/>
                    <a:pt x="45" y="1280"/>
                  </a:cubicBezTo>
                  <a:cubicBezTo>
                    <a:pt x="49" y="1277"/>
                    <a:pt x="48" y="1274"/>
                    <a:pt x="44" y="1271"/>
                  </a:cubicBezTo>
                  <a:cubicBezTo>
                    <a:pt x="42" y="1269"/>
                    <a:pt x="40" y="1267"/>
                    <a:pt x="37" y="1264"/>
                  </a:cubicBezTo>
                  <a:cubicBezTo>
                    <a:pt x="34" y="1261"/>
                    <a:pt x="30" y="1256"/>
                    <a:pt x="26" y="1253"/>
                  </a:cubicBezTo>
                  <a:cubicBezTo>
                    <a:pt x="21" y="1248"/>
                    <a:pt x="20" y="1243"/>
                    <a:pt x="20" y="1237"/>
                  </a:cubicBezTo>
                  <a:cubicBezTo>
                    <a:pt x="20" y="1207"/>
                    <a:pt x="21" y="1177"/>
                    <a:pt x="20" y="1147"/>
                  </a:cubicBezTo>
                  <a:cubicBezTo>
                    <a:pt x="19" y="1132"/>
                    <a:pt x="20" y="1118"/>
                    <a:pt x="33" y="1107"/>
                  </a:cubicBezTo>
                  <a:cubicBezTo>
                    <a:pt x="39" y="1103"/>
                    <a:pt x="45" y="1097"/>
                    <a:pt x="49" y="1091"/>
                  </a:cubicBezTo>
                  <a:cubicBezTo>
                    <a:pt x="60" y="1083"/>
                    <a:pt x="60" y="1083"/>
                    <a:pt x="51" y="1073"/>
                  </a:cubicBezTo>
                  <a:cubicBezTo>
                    <a:pt x="42" y="1065"/>
                    <a:pt x="34" y="1056"/>
                    <a:pt x="25" y="1047"/>
                  </a:cubicBezTo>
                  <a:cubicBezTo>
                    <a:pt x="21" y="1044"/>
                    <a:pt x="20" y="1040"/>
                    <a:pt x="20" y="1035"/>
                  </a:cubicBezTo>
                  <a:cubicBezTo>
                    <a:pt x="20" y="1014"/>
                    <a:pt x="20" y="993"/>
                    <a:pt x="20" y="972"/>
                  </a:cubicBezTo>
                  <a:cubicBezTo>
                    <a:pt x="19" y="961"/>
                    <a:pt x="22" y="953"/>
                    <a:pt x="31" y="947"/>
                  </a:cubicBezTo>
                  <a:cubicBezTo>
                    <a:pt x="36" y="943"/>
                    <a:pt x="37" y="939"/>
                    <a:pt x="31" y="935"/>
                  </a:cubicBezTo>
                  <a:cubicBezTo>
                    <a:pt x="25" y="929"/>
                    <a:pt x="20" y="923"/>
                    <a:pt x="14" y="918"/>
                  </a:cubicBezTo>
                  <a:cubicBezTo>
                    <a:pt x="13" y="915"/>
                    <a:pt x="13" y="912"/>
                    <a:pt x="13" y="909"/>
                  </a:cubicBezTo>
                  <a:cubicBezTo>
                    <a:pt x="13" y="898"/>
                    <a:pt x="13" y="887"/>
                    <a:pt x="13" y="876"/>
                  </a:cubicBezTo>
                  <a:cubicBezTo>
                    <a:pt x="13" y="866"/>
                    <a:pt x="13" y="855"/>
                    <a:pt x="13" y="844"/>
                  </a:cubicBezTo>
                  <a:cubicBezTo>
                    <a:pt x="13" y="843"/>
                    <a:pt x="13" y="842"/>
                    <a:pt x="14" y="841"/>
                  </a:cubicBezTo>
                  <a:cubicBezTo>
                    <a:pt x="22" y="833"/>
                    <a:pt x="30" y="825"/>
                    <a:pt x="38" y="817"/>
                  </a:cubicBezTo>
                  <a:cubicBezTo>
                    <a:pt x="42" y="814"/>
                    <a:pt x="43" y="810"/>
                    <a:pt x="37" y="808"/>
                  </a:cubicBezTo>
                  <a:cubicBezTo>
                    <a:pt x="31" y="799"/>
                    <a:pt x="22" y="792"/>
                    <a:pt x="14" y="785"/>
                  </a:cubicBezTo>
                  <a:cubicBezTo>
                    <a:pt x="13" y="782"/>
                    <a:pt x="10" y="781"/>
                    <a:pt x="7" y="779"/>
                  </a:cubicBezTo>
                  <a:cubicBezTo>
                    <a:pt x="2" y="774"/>
                    <a:pt x="0" y="768"/>
                    <a:pt x="0" y="761"/>
                  </a:cubicBezTo>
                  <a:cubicBezTo>
                    <a:pt x="1" y="756"/>
                    <a:pt x="0" y="751"/>
                    <a:pt x="0" y="746"/>
                  </a:cubicBezTo>
                  <a:cubicBezTo>
                    <a:pt x="0" y="736"/>
                    <a:pt x="0" y="725"/>
                    <a:pt x="0" y="714"/>
                  </a:cubicBezTo>
                  <a:cubicBezTo>
                    <a:pt x="0" y="703"/>
                    <a:pt x="1" y="692"/>
                    <a:pt x="1" y="682"/>
                  </a:cubicBezTo>
                  <a:cubicBezTo>
                    <a:pt x="5" y="677"/>
                    <a:pt x="9" y="673"/>
                    <a:pt x="14" y="669"/>
                  </a:cubicBezTo>
                  <a:cubicBezTo>
                    <a:pt x="30" y="655"/>
                    <a:pt x="30" y="655"/>
                    <a:pt x="15" y="640"/>
                  </a:cubicBezTo>
                  <a:cubicBezTo>
                    <a:pt x="13" y="638"/>
                    <a:pt x="11" y="636"/>
                    <a:pt x="8" y="634"/>
                  </a:cubicBezTo>
                  <a:cubicBezTo>
                    <a:pt x="2" y="629"/>
                    <a:pt x="0" y="624"/>
                    <a:pt x="0" y="616"/>
                  </a:cubicBezTo>
                  <a:cubicBezTo>
                    <a:pt x="0" y="606"/>
                    <a:pt x="0" y="595"/>
                    <a:pt x="0" y="584"/>
                  </a:cubicBezTo>
                  <a:cubicBezTo>
                    <a:pt x="0" y="573"/>
                    <a:pt x="0" y="562"/>
                    <a:pt x="0" y="551"/>
                  </a:cubicBezTo>
                  <a:cubicBezTo>
                    <a:pt x="5" y="546"/>
                    <a:pt x="9" y="541"/>
                    <a:pt x="14" y="537"/>
                  </a:cubicBezTo>
                  <a:cubicBezTo>
                    <a:pt x="31" y="521"/>
                    <a:pt x="31" y="521"/>
                    <a:pt x="15" y="506"/>
                  </a:cubicBezTo>
                  <a:cubicBezTo>
                    <a:pt x="12" y="504"/>
                    <a:pt x="10" y="501"/>
                    <a:pt x="7" y="499"/>
                  </a:cubicBezTo>
                  <a:cubicBezTo>
                    <a:pt x="2" y="496"/>
                    <a:pt x="0" y="492"/>
                    <a:pt x="0" y="486"/>
                  </a:cubicBezTo>
                  <a:cubicBezTo>
                    <a:pt x="0" y="476"/>
                    <a:pt x="0" y="465"/>
                    <a:pt x="0" y="454"/>
                  </a:cubicBezTo>
                  <a:cubicBezTo>
                    <a:pt x="0" y="443"/>
                    <a:pt x="0" y="432"/>
                    <a:pt x="0" y="421"/>
                  </a:cubicBezTo>
                  <a:cubicBezTo>
                    <a:pt x="0" y="411"/>
                    <a:pt x="0" y="400"/>
                    <a:pt x="0" y="389"/>
                  </a:cubicBezTo>
                  <a:cubicBezTo>
                    <a:pt x="0" y="378"/>
                    <a:pt x="0" y="367"/>
                    <a:pt x="0" y="356"/>
                  </a:cubicBezTo>
                  <a:cubicBezTo>
                    <a:pt x="0" y="346"/>
                    <a:pt x="0" y="335"/>
                    <a:pt x="0" y="324"/>
                  </a:cubicBezTo>
                  <a:cubicBezTo>
                    <a:pt x="0" y="313"/>
                    <a:pt x="0" y="302"/>
                    <a:pt x="0" y="291"/>
                  </a:cubicBezTo>
                  <a:cubicBezTo>
                    <a:pt x="0" y="281"/>
                    <a:pt x="0" y="270"/>
                    <a:pt x="0" y="259"/>
                  </a:cubicBezTo>
                  <a:cubicBezTo>
                    <a:pt x="12" y="246"/>
                    <a:pt x="24" y="233"/>
                    <a:pt x="37" y="221"/>
                  </a:cubicBezTo>
                  <a:cubicBezTo>
                    <a:pt x="42" y="215"/>
                    <a:pt x="42" y="211"/>
                    <a:pt x="36" y="206"/>
                  </a:cubicBezTo>
                  <a:cubicBezTo>
                    <a:pt x="23" y="194"/>
                    <a:pt x="9" y="182"/>
                    <a:pt x="13" y="161"/>
                  </a:cubicBezTo>
                  <a:cubicBezTo>
                    <a:pt x="13" y="151"/>
                    <a:pt x="13" y="140"/>
                    <a:pt x="13" y="129"/>
                  </a:cubicBezTo>
                  <a:cubicBezTo>
                    <a:pt x="13" y="118"/>
                    <a:pt x="13" y="107"/>
                    <a:pt x="13" y="96"/>
                  </a:cubicBezTo>
                  <a:cubicBezTo>
                    <a:pt x="15" y="86"/>
                    <a:pt x="12" y="75"/>
                    <a:pt x="15" y="65"/>
                  </a:cubicBezTo>
                  <a:cubicBezTo>
                    <a:pt x="17" y="64"/>
                    <a:pt x="19" y="63"/>
                    <a:pt x="21" y="61"/>
                  </a:cubicBezTo>
                  <a:cubicBezTo>
                    <a:pt x="39" y="46"/>
                    <a:pt x="58" y="31"/>
                    <a:pt x="75" y="14"/>
                  </a:cubicBezTo>
                  <a:cubicBezTo>
                    <a:pt x="85" y="4"/>
                    <a:pt x="96" y="0"/>
                    <a:pt x="110" y="1"/>
                  </a:cubicBezTo>
                  <a:cubicBezTo>
                    <a:pt x="186" y="1"/>
                    <a:pt x="263" y="1"/>
                    <a:pt x="339" y="1"/>
                  </a:cubicBezTo>
                  <a:cubicBezTo>
                    <a:pt x="350" y="11"/>
                    <a:pt x="360" y="21"/>
                    <a:pt x="371" y="31"/>
                  </a:cubicBezTo>
                  <a:cubicBezTo>
                    <a:pt x="371" y="31"/>
                    <a:pt x="371" y="31"/>
                    <a:pt x="371" y="31"/>
                  </a:cubicBezTo>
                  <a:cubicBezTo>
                    <a:pt x="381" y="43"/>
                    <a:pt x="392" y="52"/>
                    <a:pt x="403" y="62"/>
                  </a:cubicBezTo>
                  <a:cubicBezTo>
                    <a:pt x="414" y="66"/>
                    <a:pt x="425" y="63"/>
                    <a:pt x="436" y="64"/>
                  </a:cubicBezTo>
                  <a:cubicBezTo>
                    <a:pt x="443" y="66"/>
                    <a:pt x="451" y="61"/>
                    <a:pt x="458" y="67"/>
                  </a:cubicBezTo>
                  <a:cubicBezTo>
                    <a:pt x="467" y="77"/>
                    <a:pt x="477" y="86"/>
                    <a:pt x="486" y="96"/>
                  </a:cubicBezTo>
                  <a:cubicBezTo>
                    <a:pt x="539" y="150"/>
                    <a:pt x="592" y="205"/>
                    <a:pt x="646" y="259"/>
                  </a:cubicBezTo>
                  <a:cubicBezTo>
                    <a:pt x="656" y="268"/>
                    <a:pt x="661" y="278"/>
                    <a:pt x="660" y="293"/>
                  </a:cubicBezTo>
                  <a:cubicBezTo>
                    <a:pt x="659" y="314"/>
                    <a:pt x="660" y="335"/>
                    <a:pt x="660" y="356"/>
                  </a:cubicBezTo>
                  <a:cubicBezTo>
                    <a:pt x="660" y="369"/>
                    <a:pt x="660" y="381"/>
                    <a:pt x="659" y="393"/>
                  </a:cubicBezTo>
                  <a:cubicBezTo>
                    <a:pt x="659" y="398"/>
                    <a:pt x="661" y="401"/>
                    <a:pt x="664" y="404"/>
                  </a:cubicBezTo>
                  <a:cubicBezTo>
                    <a:pt x="682" y="422"/>
                    <a:pt x="698" y="440"/>
                    <a:pt x="716" y="457"/>
                  </a:cubicBezTo>
                  <a:cubicBezTo>
                    <a:pt x="725" y="465"/>
                    <a:pt x="731" y="474"/>
                    <a:pt x="729" y="487"/>
                  </a:cubicBezTo>
                  <a:cubicBezTo>
                    <a:pt x="729" y="497"/>
                    <a:pt x="729" y="508"/>
                    <a:pt x="729" y="519"/>
                  </a:cubicBezTo>
                  <a:cubicBezTo>
                    <a:pt x="729" y="530"/>
                    <a:pt x="729" y="541"/>
                    <a:pt x="729" y="552"/>
                  </a:cubicBezTo>
                  <a:cubicBezTo>
                    <a:pt x="729" y="562"/>
                    <a:pt x="729" y="573"/>
                    <a:pt x="729" y="584"/>
                  </a:cubicBezTo>
                  <a:cubicBezTo>
                    <a:pt x="729" y="589"/>
                    <a:pt x="728" y="593"/>
                    <a:pt x="733" y="598"/>
                  </a:cubicBezTo>
                  <a:cubicBezTo>
                    <a:pt x="760" y="626"/>
                    <a:pt x="787" y="654"/>
                    <a:pt x="815" y="682"/>
                  </a:cubicBezTo>
                  <a:cubicBezTo>
                    <a:pt x="821" y="692"/>
                    <a:pt x="816" y="703"/>
                    <a:pt x="818" y="714"/>
                  </a:cubicBezTo>
                  <a:cubicBezTo>
                    <a:pt x="818" y="746"/>
                    <a:pt x="818" y="779"/>
                    <a:pt x="818" y="812"/>
                  </a:cubicBezTo>
                  <a:cubicBezTo>
                    <a:pt x="818" y="822"/>
                    <a:pt x="819" y="832"/>
                    <a:pt x="817" y="842"/>
                  </a:cubicBezTo>
                  <a:cubicBezTo>
                    <a:pt x="815" y="858"/>
                    <a:pt x="822" y="868"/>
                    <a:pt x="834" y="877"/>
                  </a:cubicBezTo>
                  <a:cubicBezTo>
                    <a:pt x="842" y="885"/>
                    <a:pt x="851" y="894"/>
                    <a:pt x="859" y="902"/>
                  </a:cubicBezTo>
                  <a:cubicBezTo>
                    <a:pt x="861" y="904"/>
                    <a:pt x="863" y="907"/>
                    <a:pt x="865" y="909"/>
                  </a:cubicBezTo>
                  <a:cubicBezTo>
                    <a:pt x="873" y="918"/>
                    <a:pt x="882" y="927"/>
                    <a:pt x="891" y="935"/>
                  </a:cubicBezTo>
                  <a:cubicBezTo>
                    <a:pt x="893" y="937"/>
                    <a:pt x="896" y="939"/>
                    <a:pt x="898" y="941"/>
                  </a:cubicBezTo>
                  <a:cubicBezTo>
                    <a:pt x="905" y="950"/>
                    <a:pt x="913" y="958"/>
                    <a:pt x="922" y="965"/>
                  </a:cubicBezTo>
                  <a:cubicBezTo>
                    <a:pt x="924" y="969"/>
                    <a:pt x="926" y="972"/>
                    <a:pt x="930" y="974"/>
                  </a:cubicBezTo>
                  <a:cubicBezTo>
                    <a:pt x="939" y="983"/>
                    <a:pt x="948" y="991"/>
                    <a:pt x="956" y="1000"/>
                  </a:cubicBezTo>
                  <a:cubicBezTo>
                    <a:pt x="956" y="1057"/>
                    <a:pt x="956" y="1114"/>
                    <a:pt x="956" y="1171"/>
                  </a:cubicBezTo>
                  <a:cubicBezTo>
                    <a:pt x="945" y="1180"/>
                    <a:pt x="935" y="1191"/>
                    <a:pt x="925" y="1201"/>
                  </a:cubicBezTo>
                  <a:cubicBezTo>
                    <a:pt x="923" y="1203"/>
                    <a:pt x="924" y="1205"/>
                    <a:pt x="925" y="1207"/>
                  </a:cubicBezTo>
                  <a:cubicBezTo>
                    <a:pt x="936" y="1216"/>
                    <a:pt x="944" y="1228"/>
                    <a:pt x="956" y="1236"/>
                  </a:cubicBezTo>
                  <a:cubicBezTo>
                    <a:pt x="956" y="1274"/>
                    <a:pt x="956" y="1311"/>
                    <a:pt x="956" y="1349"/>
                  </a:cubicBezTo>
                  <a:cubicBezTo>
                    <a:pt x="946" y="1359"/>
                    <a:pt x="936" y="1368"/>
                    <a:pt x="926" y="1378"/>
                  </a:cubicBezTo>
                  <a:cubicBezTo>
                    <a:pt x="917" y="1388"/>
                    <a:pt x="917" y="1388"/>
                    <a:pt x="927" y="1397"/>
                  </a:cubicBezTo>
                  <a:cubicBezTo>
                    <a:pt x="937" y="1406"/>
                    <a:pt x="945" y="1417"/>
                    <a:pt x="956" y="1425"/>
                  </a:cubicBezTo>
                  <a:close/>
                  <a:moveTo>
                    <a:pt x="341" y="1238"/>
                  </a:moveTo>
                  <a:cubicBezTo>
                    <a:pt x="339" y="1238"/>
                    <a:pt x="338" y="1239"/>
                    <a:pt x="338" y="1240"/>
                  </a:cubicBezTo>
                  <a:cubicBezTo>
                    <a:pt x="338" y="1240"/>
                    <a:pt x="338" y="1240"/>
                    <a:pt x="338" y="1240"/>
                  </a:cubicBezTo>
                  <a:cubicBezTo>
                    <a:pt x="332" y="1243"/>
                    <a:pt x="328" y="1249"/>
                    <a:pt x="323" y="1254"/>
                  </a:cubicBezTo>
                  <a:cubicBezTo>
                    <a:pt x="318" y="1258"/>
                    <a:pt x="318" y="1262"/>
                    <a:pt x="321" y="1267"/>
                  </a:cubicBezTo>
                  <a:cubicBezTo>
                    <a:pt x="322" y="1278"/>
                    <a:pt x="319" y="1289"/>
                    <a:pt x="312" y="1299"/>
                  </a:cubicBezTo>
                  <a:cubicBezTo>
                    <a:pt x="310" y="1300"/>
                    <a:pt x="308" y="1302"/>
                    <a:pt x="306" y="1304"/>
                  </a:cubicBezTo>
                  <a:cubicBezTo>
                    <a:pt x="296" y="1309"/>
                    <a:pt x="286" y="1312"/>
                    <a:pt x="274" y="1309"/>
                  </a:cubicBezTo>
                  <a:cubicBezTo>
                    <a:pt x="269" y="1305"/>
                    <a:pt x="264" y="1302"/>
                    <a:pt x="259" y="1299"/>
                  </a:cubicBezTo>
                  <a:cubicBezTo>
                    <a:pt x="251" y="1290"/>
                    <a:pt x="249" y="1278"/>
                    <a:pt x="250" y="1266"/>
                  </a:cubicBezTo>
                  <a:cubicBezTo>
                    <a:pt x="257" y="1246"/>
                    <a:pt x="270" y="1235"/>
                    <a:pt x="289" y="1238"/>
                  </a:cubicBezTo>
                  <a:cubicBezTo>
                    <a:pt x="298" y="1240"/>
                    <a:pt x="303" y="1237"/>
                    <a:pt x="309" y="1231"/>
                  </a:cubicBezTo>
                  <a:cubicBezTo>
                    <a:pt x="311" y="1228"/>
                    <a:pt x="318" y="1225"/>
                    <a:pt x="315" y="1221"/>
                  </a:cubicBezTo>
                  <a:cubicBezTo>
                    <a:pt x="311" y="1216"/>
                    <a:pt x="307" y="1207"/>
                    <a:pt x="298" y="1208"/>
                  </a:cubicBezTo>
                  <a:cubicBezTo>
                    <a:pt x="291" y="1209"/>
                    <a:pt x="283" y="1207"/>
                    <a:pt x="276" y="1206"/>
                  </a:cubicBezTo>
                  <a:cubicBezTo>
                    <a:pt x="275" y="1203"/>
                    <a:pt x="273" y="1203"/>
                    <a:pt x="270" y="1204"/>
                  </a:cubicBezTo>
                  <a:cubicBezTo>
                    <a:pt x="270" y="1202"/>
                    <a:pt x="269" y="1201"/>
                    <a:pt x="267" y="1201"/>
                  </a:cubicBezTo>
                  <a:cubicBezTo>
                    <a:pt x="267" y="1201"/>
                    <a:pt x="267" y="1201"/>
                    <a:pt x="267" y="1201"/>
                  </a:cubicBezTo>
                  <a:cubicBezTo>
                    <a:pt x="260" y="1191"/>
                    <a:pt x="254" y="1180"/>
                    <a:pt x="255" y="1167"/>
                  </a:cubicBezTo>
                  <a:cubicBezTo>
                    <a:pt x="259" y="1154"/>
                    <a:pt x="265" y="1145"/>
                    <a:pt x="277" y="1139"/>
                  </a:cubicBezTo>
                  <a:cubicBezTo>
                    <a:pt x="298" y="1131"/>
                    <a:pt x="323" y="1142"/>
                    <a:pt x="328" y="1169"/>
                  </a:cubicBezTo>
                  <a:cubicBezTo>
                    <a:pt x="327" y="1175"/>
                    <a:pt x="326" y="1180"/>
                    <a:pt x="325" y="1186"/>
                  </a:cubicBezTo>
                  <a:cubicBezTo>
                    <a:pt x="324" y="1189"/>
                    <a:pt x="323" y="1191"/>
                    <a:pt x="325" y="1194"/>
                  </a:cubicBezTo>
                  <a:cubicBezTo>
                    <a:pt x="334" y="1203"/>
                    <a:pt x="342" y="1214"/>
                    <a:pt x="357" y="1210"/>
                  </a:cubicBezTo>
                  <a:cubicBezTo>
                    <a:pt x="362" y="1209"/>
                    <a:pt x="366" y="1210"/>
                    <a:pt x="371" y="1210"/>
                  </a:cubicBezTo>
                  <a:cubicBezTo>
                    <a:pt x="378" y="1210"/>
                    <a:pt x="386" y="1209"/>
                    <a:pt x="393" y="1210"/>
                  </a:cubicBezTo>
                  <a:cubicBezTo>
                    <a:pt x="414" y="1214"/>
                    <a:pt x="429" y="1207"/>
                    <a:pt x="440" y="1188"/>
                  </a:cubicBezTo>
                  <a:cubicBezTo>
                    <a:pt x="451" y="1172"/>
                    <a:pt x="469" y="1160"/>
                    <a:pt x="462" y="1136"/>
                  </a:cubicBezTo>
                  <a:cubicBezTo>
                    <a:pt x="462" y="1126"/>
                    <a:pt x="462" y="1115"/>
                    <a:pt x="462" y="1104"/>
                  </a:cubicBezTo>
                  <a:cubicBezTo>
                    <a:pt x="462" y="1092"/>
                    <a:pt x="462" y="1080"/>
                    <a:pt x="463" y="1068"/>
                  </a:cubicBezTo>
                  <a:cubicBezTo>
                    <a:pt x="463" y="1065"/>
                    <a:pt x="462" y="1062"/>
                    <a:pt x="459" y="1061"/>
                  </a:cubicBezTo>
                  <a:cubicBezTo>
                    <a:pt x="456" y="1060"/>
                    <a:pt x="455" y="1063"/>
                    <a:pt x="453" y="1064"/>
                  </a:cubicBezTo>
                  <a:cubicBezTo>
                    <a:pt x="445" y="1073"/>
                    <a:pt x="437" y="1081"/>
                    <a:pt x="429" y="1089"/>
                  </a:cubicBezTo>
                  <a:cubicBezTo>
                    <a:pt x="426" y="1092"/>
                    <a:pt x="424" y="1095"/>
                    <a:pt x="426" y="1100"/>
                  </a:cubicBezTo>
                  <a:cubicBezTo>
                    <a:pt x="430" y="1114"/>
                    <a:pt x="426" y="1126"/>
                    <a:pt x="416" y="1136"/>
                  </a:cubicBezTo>
                  <a:cubicBezTo>
                    <a:pt x="412" y="1139"/>
                    <a:pt x="407" y="1141"/>
                    <a:pt x="403" y="1144"/>
                  </a:cubicBezTo>
                  <a:cubicBezTo>
                    <a:pt x="392" y="1147"/>
                    <a:pt x="381" y="1145"/>
                    <a:pt x="371" y="1139"/>
                  </a:cubicBezTo>
                  <a:cubicBezTo>
                    <a:pt x="370" y="1138"/>
                    <a:pt x="369" y="1137"/>
                    <a:pt x="367" y="1136"/>
                  </a:cubicBezTo>
                  <a:cubicBezTo>
                    <a:pt x="361" y="1127"/>
                    <a:pt x="356" y="1118"/>
                    <a:pt x="356" y="1106"/>
                  </a:cubicBezTo>
                  <a:cubicBezTo>
                    <a:pt x="365" y="1078"/>
                    <a:pt x="374" y="1072"/>
                    <a:pt x="405" y="1075"/>
                  </a:cubicBezTo>
                  <a:cubicBezTo>
                    <a:pt x="408" y="1076"/>
                    <a:pt x="410" y="1074"/>
                    <a:pt x="411" y="1072"/>
                  </a:cubicBezTo>
                  <a:cubicBezTo>
                    <a:pt x="420" y="1063"/>
                    <a:pt x="429" y="1054"/>
                    <a:pt x="436" y="1044"/>
                  </a:cubicBezTo>
                  <a:cubicBezTo>
                    <a:pt x="437" y="1043"/>
                    <a:pt x="438" y="1042"/>
                    <a:pt x="440" y="1040"/>
                  </a:cubicBezTo>
                  <a:cubicBezTo>
                    <a:pt x="439" y="1040"/>
                    <a:pt x="437" y="1039"/>
                    <a:pt x="436" y="1039"/>
                  </a:cubicBezTo>
                  <a:cubicBezTo>
                    <a:pt x="437" y="1038"/>
                    <a:pt x="437" y="1038"/>
                    <a:pt x="437" y="1038"/>
                  </a:cubicBezTo>
                  <a:cubicBezTo>
                    <a:pt x="430" y="1029"/>
                    <a:pt x="420" y="1022"/>
                    <a:pt x="411" y="1014"/>
                  </a:cubicBezTo>
                  <a:cubicBezTo>
                    <a:pt x="407" y="1010"/>
                    <a:pt x="406" y="1006"/>
                    <a:pt x="406" y="1000"/>
                  </a:cubicBezTo>
                  <a:cubicBezTo>
                    <a:pt x="406" y="966"/>
                    <a:pt x="406" y="931"/>
                    <a:pt x="406" y="896"/>
                  </a:cubicBezTo>
                  <a:cubicBezTo>
                    <a:pt x="406" y="890"/>
                    <a:pt x="407" y="886"/>
                    <a:pt x="411" y="882"/>
                  </a:cubicBezTo>
                  <a:cubicBezTo>
                    <a:pt x="422" y="872"/>
                    <a:pt x="432" y="861"/>
                    <a:pt x="443" y="851"/>
                  </a:cubicBezTo>
                  <a:cubicBezTo>
                    <a:pt x="447" y="848"/>
                    <a:pt x="448" y="845"/>
                    <a:pt x="443" y="841"/>
                  </a:cubicBezTo>
                  <a:cubicBezTo>
                    <a:pt x="422" y="820"/>
                    <a:pt x="401" y="799"/>
                    <a:pt x="380" y="779"/>
                  </a:cubicBezTo>
                  <a:cubicBezTo>
                    <a:pt x="380" y="768"/>
                    <a:pt x="380" y="757"/>
                    <a:pt x="380" y="747"/>
                  </a:cubicBezTo>
                  <a:cubicBezTo>
                    <a:pt x="380" y="740"/>
                    <a:pt x="380" y="734"/>
                    <a:pt x="380" y="728"/>
                  </a:cubicBezTo>
                  <a:cubicBezTo>
                    <a:pt x="381" y="719"/>
                    <a:pt x="379" y="713"/>
                    <a:pt x="372" y="706"/>
                  </a:cubicBezTo>
                  <a:cubicBezTo>
                    <a:pt x="342" y="676"/>
                    <a:pt x="313" y="645"/>
                    <a:pt x="283" y="614"/>
                  </a:cubicBezTo>
                  <a:cubicBezTo>
                    <a:pt x="281" y="612"/>
                    <a:pt x="279" y="610"/>
                    <a:pt x="276" y="611"/>
                  </a:cubicBezTo>
                  <a:cubicBezTo>
                    <a:pt x="263" y="617"/>
                    <a:pt x="252" y="612"/>
                    <a:pt x="241" y="605"/>
                  </a:cubicBezTo>
                  <a:cubicBezTo>
                    <a:pt x="225" y="584"/>
                    <a:pt x="226" y="569"/>
                    <a:pt x="243" y="549"/>
                  </a:cubicBezTo>
                  <a:cubicBezTo>
                    <a:pt x="252" y="542"/>
                    <a:pt x="263" y="542"/>
                    <a:pt x="273" y="542"/>
                  </a:cubicBezTo>
                  <a:cubicBezTo>
                    <a:pt x="284" y="544"/>
                    <a:pt x="290" y="551"/>
                    <a:pt x="297" y="559"/>
                  </a:cubicBezTo>
                  <a:cubicBezTo>
                    <a:pt x="296" y="536"/>
                    <a:pt x="312" y="515"/>
                    <a:pt x="339" y="516"/>
                  </a:cubicBezTo>
                  <a:cubicBezTo>
                    <a:pt x="364" y="523"/>
                    <a:pt x="374" y="537"/>
                    <a:pt x="369" y="559"/>
                  </a:cubicBezTo>
                  <a:cubicBezTo>
                    <a:pt x="366" y="570"/>
                    <a:pt x="359" y="578"/>
                    <a:pt x="350" y="584"/>
                  </a:cubicBezTo>
                  <a:cubicBezTo>
                    <a:pt x="345" y="584"/>
                    <a:pt x="343" y="587"/>
                    <a:pt x="343" y="592"/>
                  </a:cubicBezTo>
                  <a:cubicBezTo>
                    <a:pt x="343" y="600"/>
                    <a:pt x="343" y="608"/>
                    <a:pt x="343" y="617"/>
                  </a:cubicBezTo>
                  <a:cubicBezTo>
                    <a:pt x="341" y="633"/>
                    <a:pt x="344" y="646"/>
                    <a:pt x="358" y="656"/>
                  </a:cubicBezTo>
                  <a:cubicBezTo>
                    <a:pt x="366" y="662"/>
                    <a:pt x="372" y="670"/>
                    <a:pt x="380" y="678"/>
                  </a:cubicBezTo>
                  <a:cubicBezTo>
                    <a:pt x="380" y="631"/>
                    <a:pt x="380" y="587"/>
                    <a:pt x="380" y="543"/>
                  </a:cubicBezTo>
                  <a:cubicBezTo>
                    <a:pt x="380" y="539"/>
                    <a:pt x="381" y="535"/>
                    <a:pt x="378" y="532"/>
                  </a:cubicBezTo>
                  <a:cubicBezTo>
                    <a:pt x="365" y="518"/>
                    <a:pt x="354" y="501"/>
                    <a:pt x="339" y="489"/>
                  </a:cubicBezTo>
                  <a:cubicBezTo>
                    <a:pt x="328" y="489"/>
                    <a:pt x="317" y="489"/>
                    <a:pt x="306" y="489"/>
                  </a:cubicBezTo>
                  <a:cubicBezTo>
                    <a:pt x="295" y="489"/>
                    <a:pt x="284" y="489"/>
                    <a:pt x="274" y="489"/>
                  </a:cubicBezTo>
                  <a:cubicBezTo>
                    <a:pt x="272" y="488"/>
                    <a:pt x="271" y="487"/>
                    <a:pt x="270" y="487"/>
                  </a:cubicBezTo>
                  <a:cubicBezTo>
                    <a:pt x="262" y="477"/>
                    <a:pt x="253" y="469"/>
                    <a:pt x="244" y="460"/>
                  </a:cubicBezTo>
                  <a:cubicBezTo>
                    <a:pt x="241" y="457"/>
                    <a:pt x="238" y="454"/>
                    <a:pt x="235" y="452"/>
                  </a:cubicBezTo>
                  <a:cubicBezTo>
                    <a:pt x="226" y="443"/>
                    <a:pt x="217" y="435"/>
                    <a:pt x="209" y="426"/>
                  </a:cubicBezTo>
                  <a:cubicBezTo>
                    <a:pt x="207" y="425"/>
                    <a:pt x="205" y="423"/>
                    <a:pt x="203" y="421"/>
                  </a:cubicBezTo>
                  <a:cubicBezTo>
                    <a:pt x="195" y="412"/>
                    <a:pt x="186" y="403"/>
                    <a:pt x="176" y="395"/>
                  </a:cubicBezTo>
                  <a:cubicBezTo>
                    <a:pt x="173" y="392"/>
                    <a:pt x="170" y="389"/>
                    <a:pt x="168" y="387"/>
                  </a:cubicBezTo>
                  <a:cubicBezTo>
                    <a:pt x="160" y="379"/>
                    <a:pt x="153" y="372"/>
                    <a:pt x="145" y="365"/>
                  </a:cubicBezTo>
                  <a:cubicBezTo>
                    <a:pt x="143" y="361"/>
                    <a:pt x="139" y="357"/>
                    <a:pt x="135" y="354"/>
                  </a:cubicBezTo>
                  <a:cubicBezTo>
                    <a:pt x="127" y="346"/>
                    <a:pt x="119" y="338"/>
                    <a:pt x="111" y="330"/>
                  </a:cubicBezTo>
                  <a:cubicBezTo>
                    <a:pt x="106" y="321"/>
                    <a:pt x="100" y="317"/>
                    <a:pt x="90" y="322"/>
                  </a:cubicBezTo>
                  <a:cubicBezTo>
                    <a:pt x="89" y="322"/>
                    <a:pt x="87" y="322"/>
                    <a:pt x="85" y="322"/>
                  </a:cubicBezTo>
                  <a:cubicBezTo>
                    <a:pt x="82" y="322"/>
                    <a:pt x="79" y="322"/>
                    <a:pt x="77" y="321"/>
                  </a:cubicBezTo>
                  <a:cubicBezTo>
                    <a:pt x="64" y="315"/>
                    <a:pt x="55" y="306"/>
                    <a:pt x="52" y="291"/>
                  </a:cubicBezTo>
                  <a:cubicBezTo>
                    <a:pt x="52" y="279"/>
                    <a:pt x="56" y="268"/>
                    <a:pt x="64" y="259"/>
                  </a:cubicBezTo>
                  <a:cubicBezTo>
                    <a:pt x="69" y="256"/>
                    <a:pt x="74" y="254"/>
                    <a:pt x="79" y="251"/>
                  </a:cubicBezTo>
                  <a:cubicBezTo>
                    <a:pt x="90" y="248"/>
                    <a:pt x="101" y="252"/>
                    <a:pt x="111" y="257"/>
                  </a:cubicBezTo>
                  <a:cubicBezTo>
                    <a:pt x="112" y="259"/>
                    <a:pt x="114" y="260"/>
                    <a:pt x="115" y="261"/>
                  </a:cubicBezTo>
                  <a:cubicBezTo>
                    <a:pt x="122" y="270"/>
                    <a:pt x="123" y="281"/>
                    <a:pt x="122" y="291"/>
                  </a:cubicBezTo>
                  <a:cubicBezTo>
                    <a:pt x="122" y="295"/>
                    <a:pt x="118" y="299"/>
                    <a:pt x="121" y="302"/>
                  </a:cubicBezTo>
                  <a:cubicBezTo>
                    <a:pt x="131" y="313"/>
                    <a:pt x="141" y="324"/>
                    <a:pt x="151" y="335"/>
                  </a:cubicBezTo>
                  <a:cubicBezTo>
                    <a:pt x="154" y="328"/>
                    <a:pt x="150" y="325"/>
                    <a:pt x="147" y="323"/>
                  </a:cubicBezTo>
                  <a:cubicBezTo>
                    <a:pt x="138" y="314"/>
                    <a:pt x="133" y="304"/>
                    <a:pt x="133" y="291"/>
                  </a:cubicBezTo>
                  <a:cubicBezTo>
                    <a:pt x="140" y="265"/>
                    <a:pt x="150" y="257"/>
                    <a:pt x="176" y="257"/>
                  </a:cubicBezTo>
                  <a:cubicBezTo>
                    <a:pt x="179" y="257"/>
                    <a:pt x="182" y="258"/>
                    <a:pt x="185" y="259"/>
                  </a:cubicBezTo>
                  <a:cubicBezTo>
                    <a:pt x="186" y="259"/>
                    <a:pt x="186" y="259"/>
                    <a:pt x="186" y="259"/>
                  </a:cubicBezTo>
                  <a:cubicBezTo>
                    <a:pt x="187" y="259"/>
                    <a:pt x="187" y="259"/>
                    <a:pt x="187" y="259"/>
                  </a:cubicBezTo>
                  <a:cubicBezTo>
                    <a:pt x="186" y="259"/>
                    <a:pt x="186" y="259"/>
                    <a:pt x="186" y="259"/>
                  </a:cubicBezTo>
                  <a:cubicBezTo>
                    <a:pt x="188" y="261"/>
                    <a:pt x="190" y="262"/>
                    <a:pt x="192" y="263"/>
                  </a:cubicBezTo>
                  <a:cubicBezTo>
                    <a:pt x="211" y="277"/>
                    <a:pt x="211" y="310"/>
                    <a:pt x="190" y="321"/>
                  </a:cubicBezTo>
                  <a:cubicBezTo>
                    <a:pt x="180" y="326"/>
                    <a:pt x="177" y="332"/>
                    <a:pt x="178" y="342"/>
                  </a:cubicBezTo>
                  <a:cubicBezTo>
                    <a:pt x="179" y="347"/>
                    <a:pt x="178" y="352"/>
                    <a:pt x="179" y="356"/>
                  </a:cubicBezTo>
                  <a:cubicBezTo>
                    <a:pt x="178" y="360"/>
                    <a:pt x="179" y="363"/>
                    <a:pt x="182" y="366"/>
                  </a:cubicBezTo>
                  <a:cubicBezTo>
                    <a:pt x="202" y="384"/>
                    <a:pt x="222" y="403"/>
                    <a:pt x="241" y="421"/>
                  </a:cubicBezTo>
                  <a:cubicBezTo>
                    <a:pt x="251" y="432"/>
                    <a:pt x="262" y="442"/>
                    <a:pt x="274" y="452"/>
                  </a:cubicBezTo>
                  <a:cubicBezTo>
                    <a:pt x="274" y="453"/>
                    <a:pt x="275" y="453"/>
                    <a:pt x="276" y="454"/>
                  </a:cubicBezTo>
                  <a:cubicBezTo>
                    <a:pt x="283" y="467"/>
                    <a:pt x="295" y="462"/>
                    <a:pt x="306" y="462"/>
                  </a:cubicBezTo>
                  <a:cubicBezTo>
                    <a:pt x="328" y="467"/>
                    <a:pt x="345" y="461"/>
                    <a:pt x="356" y="440"/>
                  </a:cubicBezTo>
                  <a:cubicBezTo>
                    <a:pt x="357" y="438"/>
                    <a:pt x="359" y="437"/>
                    <a:pt x="360" y="435"/>
                  </a:cubicBezTo>
                  <a:cubicBezTo>
                    <a:pt x="364" y="431"/>
                    <a:pt x="368" y="428"/>
                    <a:pt x="368" y="422"/>
                  </a:cubicBezTo>
                  <a:cubicBezTo>
                    <a:pt x="369" y="411"/>
                    <a:pt x="369" y="400"/>
                    <a:pt x="368" y="389"/>
                  </a:cubicBezTo>
                  <a:cubicBezTo>
                    <a:pt x="368" y="378"/>
                    <a:pt x="368" y="367"/>
                    <a:pt x="368" y="357"/>
                  </a:cubicBezTo>
                  <a:cubicBezTo>
                    <a:pt x="369" y="346"/>
                    <a:pt x="369" y="335"/>
                    <a:pt x="368" y="324"/>
                  </a:cubicBezTo>
                  <a:cubicBezTo>
                    <a:pt x="368" y="313"/>
                    <a:pt x="368" y="302"/>
                    <a:pt x="368" y="292"/>
                  </a:cubicBezTo>
                  <a:cubicBezTo>
                    <a:pt x="369" y="281"/>
                    <a:pt x="369" y="270"/>
                    <a:pt x="368" y="259"/>
                  </a:cubicBezTo>
                  <a:cubicBezTo>
                    <a:pt x="368" y="248"/>
                    <a:pt x="369" y="237"/>
                    <a:pt x="367" y="226"/>
                  </a:cubicBezTo>
                  <a:cubicBezTo>
                    <a:pt x="358" y="216"/>
                    <a:pt x="349" y="205"/>
                    <a:pt x="339" y="196"/>
                  </a:cubicBezTo>
                  <a:cubicBezTo>
                    <a:pt x="338" y="195"/>
                    <a:pt x="337" y="195"/>
                    <a:pt x="337" y="194"/>
                  </a:cubicBezTo>
                  <a:cubicBezTo>
                    <a:pt x="333" y="190"/>
                    <a:pt x="329" y="186"/>
                    <a:pt x="326" y="182"/>
                  </a:cubicBezTo>
                  <a:cubicBezTo>
                    <a:pt x="321" y="175"/>
                    <a:pt x="314" y="172"/>
                    <a:pt x="306" y="177"/>
                  </a:cubicBezTo>
                  <a:cubicBezTo>
                    <a:pt x="294" y="177"/>
                    <a:pt x="284" y="172"/>
                    <a:pt x="275" y="164"/>
                  </a:cubicBezTo>
                  <a:cubicBezTo>
                    <a:pt x="274" y="162"/>
                    <a:pt x="273" y="160"/>
                    <a:pt x="272" y="159"/>
                  </a:cubicBezTo>
                  <a:cubicBezTo>
                    <a:pt x="267" y="148"/>
                    <a:pt x="267" y="138"/>
                    <a:pt x="270" y="127"/>
                  </a:cubicBezTo>
                  <a:cubicBezTo>
                    <a:pt x="272" y="125"/>
                    <a:pt x="273" y="122"/>
                    <a:pt x="274" y="119"/>
                  </a:cubicBezTo>
                  <a:cubicBezTo>
                    <a:pt x="283" y="110"/>
                    <a:pt x="293" y="105"/>
                    <a:pt x="306" y="105"/>
                  </a:cubicBezTo>
                  <a:cubicBezTo>
                    <a:pt x="319" y="105"/>
                    <a:pt x="328" y="113"/>
                    <a:pt x="336" y="123"/>
                  </a:cubicBezTo>
                  <a:cubicBezTo>
                    <a:pt x="337" y="125"/>
                    <a:pt x="338" y="127"/>
                    <a:pt x="339" y="129"/>
                  </a:cubicBezTo>
                  <a:cubicBezTo>
                    <a:pt x="339" y="133"/>
                    <a:pt x="341" y="138"/>
                    <a:pt x="340" y="142"/>
                  </a:cubicBezTo>
                  <a:cubicBezTo>
                    <a:pt x="337" y="152"/>
                    <a:pt x="340" y="158"/>
                    <a:pt x="347" y="163"/>
                  </a:cubicBezTo>
                  <a:cubicBezTo>
                    <a:pt x="355" y="172"/>
                    <a:pt x="362" y="180"/>
                    <a:pt x="371" y="187"/>
                  </a:cubicBezTo>
                  <a:cubicBezTo>
                    <a:pt x="377" y="191"/>
                    <a:pt x="379" y="201"/>
                    <a:pt x="386" y="201"/>
                  </a:cubicBezTo>
                  <a:cubicBezTo>
                    <a:pt x="393" y="201"/>
                    <a:pt x="397" y="192"/>
                    <a:pt x="403" y="187"/>
                  </a:cubicBezTo>
                  <a:cubicBezTo>
                    <a:pt x="404" y="186"/>
                    <a:pt x="405" y="185"/>
                    <a:pt x="406" y="184"/>
                  </a:cubicBezTo>
                  <a:cubicBezTo>
                    <a:pt x="407" y="181"/>
                    <a:pt x="413" y="180"/>
                    <a:pt x="410" y="176"/>
                  </a:cubicBezTo>
                  <a:cubicBezTo>
                    <a:pt x="408" y="173"/>
                    <a:pt x="405" y="169"/>
                    <a:pt x="400" y="170"/>
                  </a:cubicBezTo>
                  <a:cubicBezTo>
                    <a:pt x="390" y="172"/>
                    <a:pt x="381" y="169"/>
                    <a:pt x="372" y="165"/>
                  </a:cubicBezTo>
                  <a:cubicBezTo>
                    <a:pt x="371" y="163"/>
                    <a:pt x="369" y="162"/>
                    <a:pt x="367" y="161"/>
                  </a:cubicBezTo>
                  <a:cubicBezTo>
                    <a:pt x="361" y="153"/>
                    <a:pt x="357" y="144"/>
                    <a:pt x="356" y="133"/>
                  </a:cubicBezTo>
                  <a:cubicBezTo>
                    <a:pt x="362" y="110"/>
                    <a:pt x="374" y="99"/>
                    <a:pt x="392" y="98"/>
                  </a:cubicBezTo>
                  <a:cubicBezTo>
                    <a:pt x="410" y="98"/>
                    <a:pt x="423" y="109"/>
                    <a:pt x="428" y="129"/>
                  </a:cubicBezTo>
                  <a:cubicBezTo>
                    <a:pt x="428" y="134"/>
                    <a:pt x="428" y="139"/>
                    <a:pt x="427" y="144"/>
                  </a:cubicBezTo>
                  <a:cubicBezTo>
                    <a:pt x="425" y="158"/>
                    <a:pt x="431" y="166"/>
                    <a:pt x="446" y="166"/>
                  </a:cubicBezTo>
                  <a:cubicBezTo>
                    <a:pt x="459" y="166"/>
                    <a:pt x="472" y="166"/>
                    <a:pt x="486" y="166"/>
                  </a:cubicBezTo>
                  <a:cubicBezTo>
                    <a:pt x="496" y="166"/>
                    <a:pt x="507" y="166"/>
                    <a:pt x="520" y="166"/>
                  </a:cubicBezTo>
                  <a:cubicBezTo>
                    <a:pt x="494" y="140"/>
                    <a:pt x="470" y="116"/>
                    <a:pt x="446" y="92"/>
                  </a:cubicBezTo>
                  <a:cubicBezTo>
                    <a:pt x="444" y="90"/>
                    <a:pt x="442" y="90"/>
                    <a:pt x="439" y="90"/>
                  </a:cubicBezTo>
                  <a:cubicBezTo>
                    <a:pt x="427" y="90"/>
                    <a:pt x="415" y="90"/>
                    <a:pt x="404" y="90"/>
                  </a:cubicBezTo>
                  <a:cubicBezTo>
                    <a:pt x="396" y="91"/>
                    <a:pt x="391" y="88"/>
                    <a:pt x="386" y="83"/>
                  </a:cubicBezTo>
                  <a:cubicBezTo>
                    <a:pt x="382" y="78"/>
                    <a:pt x="378" y="74"/>
                    <a:pt x="373" y="70"/>
                  </a:cubicBezTo>
                  <a:cubicBezTo>
                    <a:pt x="371" y="67"/>
                    <a:pt x="368" y="64"/>
                    <a:pt x="364" y="62"/>
                  </a:cubicBezTo>
                  <a:cubicBezTo>
                    <a:pt x="357" y="53"/>
                    <a:pt x="347" y="45"/>
                    <a:pt x="339" y="37"/>
                  </a:cubicBezTo>
                  <a:cubicBezTo>
                    <a:pt x="337" y="35"/>
                    <a:pt x="335" y="32"/>
                    <a:pt x="332" y="31"/>
                  </a:cubicBezTo>
                  <a:cubicBezTo>
                    <a:pt x="330" y="27"/>
                    <a:pt x="326" y="27"/>
                    <a:pt x="322" y="27"/>
                  </a:cubicBezTo>
                  <a:cubicBezTo>
                    <a:pt x="295" y="27"/>
                    <a:pt x="268" y="27"/>
                    <a:pt x="241" y="27"/>
                  </a:cubicBezTo>
                  <a:cubicBezTo>
                    <a:pt x="209" y="27"/>
                    <a:pt x="176" y="27"/>
                    <a:pt x="144" y="27"/>
                  </a:cubicBezTo>
                  <a:cubicBezTo>
                    <a:pt x="120" y="26"/>
                    <a:pt x="95" y="22"/>
                    <a:pt x="78" y="46"/>
                  </a:cubicBezTo>
                  <a:cubicBezTo>
                    <a:pt x="71" y="52"/>
                    <a:pt x="64" y="56"/>
                    <a:pt x="59" y="64"/>
                  </a:cubicBezTo>
                  <a:cubicBezTo>
                    <a:pt x="51" y="70"/>
                    <a:pt x="40" y="73"/>
                    <a:pt x="40" y="85"/>
                  </a:cubicBezTo>
                  <a:cubicBezTo>
                    <a:pt x="39" y="99"/>
                    <a:pt x="40" y="114"/>
                    <a:pt x="40" y="129"/>
                  </a:cubicBezTo>
                  <a:cubicBezTo>
                    <a:pt x="34" y="158"/>
                    <a:pt x="40" y="183"/>
                    <a:pt x="68" y="198"/>
                  </a:cubicBezTo>
                  <a:cubicBezTo>
                    <a:pt x="69" y="198"/>
                    <a:pt x="70" y="199"/>
                    <a:pt x="70" y="199"/>
                  </a:cubicBezTo>
                  <a:cubicBezTo>
                    <a:pt x="73" y="202"/>
                    <a:pt x="76" y="203"/>
                    <a:pt x="80" y="203"/>
                  </a:cubicBezTo>
                  <a:cubicBezTo>
                    <a:pt x="90" y="203"/>
                    <a:pt x="101" y="203"/>
                    <a:pt x="111" y="203"/>
                  </a:cubicBezTo>
                  <a:cubicBezTo>
                    <a:pt x="123" y="203"/>
                    <a:pt x="134" y="203"/>
                    <a:pt x="146" y="203"/>
                  </a:cubicBezTo>
                  <a:cubicBezTo>
                    <a:pt x="149" y="203"/>
                    <a:pt x="153" y="203"/>
                    <a:pt x="156" y="203"/>
                  </a:cubicBezTo>
                  <a:cubicBezTo>
                    <a:pt x="179" y="203"/>
                    <a:pt x="186" y="196"/>
                    <a:pt x="186" y="173"/>
                  </a:cubicBezTo>
                  <a:cubicBezTo>
                    <a:pt x="186" y="169"/>
                    <a:pt x="187" y="165"/>
                    <a:pt x="187" y="161"/>
                  </a:cubicBezTo>
                  <a:cubicBezTo>
                    <a:pt x="192" y="151"/>
                    <a:pt x="199" y="143"/>
                    <a:pt x="209" y="138"/>
                  </a:cubicBezTo>
                  <a:cubicBezTo>
                    <a:pt x="220" y="137"/>
                    <a:pt x="230" y="136"/>
                    <a:pt x="241" y="141"/>
                  </a:cubicBezTo>
                  <a:cubicBezTo>
                    <a:pt x="248" y="146"/>
                    <a:pt x="253" y="153"/>
                    <a:pt x="257" y="161"/>
                  </a:cubicBezTo>
                  <a:cubicBezTo>
                    <a:pt x="260" y="173"/>
                    <a:pt x="257" y="183"/>
                    <a:pt x="251" y="194"/>
                  </a:cubicBezTo>
                  <a:cubicBezTo>
                    <a:pt x="247" y="197"/>
                    <a:pt x="243" y="201"/>
                    <a:pt x="239" y="205"/>
                  </a:cubicBezTo>
                  <a:cubicBezTo>
                    <a:pt x="229" y="208"/>
                    <a:pt x="219" y="210"/>
                    <a:pt x="209" y="206"/>
                  </a:cubicBezTo>
                  <a:cubicBezTo>
                    <a:pt x="200" y="205"/>
                    <a:pt x="200" y="213"/>
                    <a:pt x="196" y="217"/>
                  </a:cubicBezTo>
                  <a:cubicBezTo>
                    <a:pt x="194" y="220"/>
                    <a:pt x="199" y="222"/>
                    <a:pt x="201" y="224"/>
                  </a:cubicBezTo>
                  <a:cubicBezTo>
                    <a:pt x="207" y="233"/>
                    <a:pt x="216" y="237"/>
                    <a:pt x="227" y="235"/>
                  </a:cubicBezTo>
                  <a:cubicBezTo>
                    <a:pt x="235" y="234"/>
                    <a:pt x="243" y="235"/>
                    <a:pt x="252" y="235"/>
                  </a:cubicBezTo>
                  <a:cubicBezTo>
                    <a:pt x="255" y="235"/>
                    <a:pt x="258" y="235"/>
                    <a:pt x="260" y="231"/>
                  </a:cubicBezTo>
                  <a:cubicBezTo>
                    <a:pt x="264" y="224"/>
                    <a:pt x="270" y="220"/>
                    <a:pt x="276" y="216"/>
                  </a:cubicBezTo>
                  <a:cubicBezTo>
                    <a:pt x="286" y="212"/>
                    <a:pt x="296" y="212"/>
                    <a:pt x="306" y="215"/>
                  </a:cubicBezTo>
                  <a:cubicBezTo>
                    <a:pt x="311" y="219"/>
                    <a:pt x="316" y="223"/>
                    <a:pt x="321" y="227"/>
                  </a:cubicBezTo>
                  <a:cubicBezTo>
                    <a:pt x="326" y="237"/>
                    <a:pt x="330" y="247"/>
                    <a:pt x="327" y="258"/>
                  </a:cubicBezTo>
                  <a:cubicBezTo>
                    <a:pt x="325" y="261"/>
                    <a:pt x="324" y="264"/>
                    <a:pt x="322" y="267"/>
                  </a:cubicBezTo>
                  <a:cubicBezTo>
                    <a:pt x="308" y="290"/>
                    <a:pt x="273" y="292"/>
                    <a:pt x="261" y="269"/>
                  </a:cubicBezTo>
                  <a:cubicBezTo>
                    <a:pt x="256" y="258"/>
                    <a:pt x="248" y="262"/>
                    <a:pt x="239" y="260"/>
                  </a:cubicBezTo>
                  <a:cubicBezTo>
                    <a:pt x="253" y="274"/>
                    <a:pt x="264" y="287"/>
                    <a:pt x="276" y="299"/>
                  </a:cubicBezTo>
                  <a:cubicBezTo>
                    <a:pt x="279" y="301"/>
                    <a:pt x="281" y="303"/>
                    <a:pt x="285" y="302"/>
                  </a:cubicBezTo>
                  <a:cubicBezTo>
                    <a:pt x="292" y="300"/>
                    <a:pt x="299" y="302"/>
                    <a:pt x="306" y="303"/>
                  </a:cubicBezTo>
                  <a:cubicBezTo>
                    <a:pt x="314" y="309"/>
                    <a:pt x="322" y="315"/>
                    <a:pt x="326" y="324"/>
                  </a:cubicBezTo>
                  <a:cubicBezTo>
                    <a:pt x="329" y="334"/>
                    <a:pt x="328" y="344"/>
                    <a:pt x="323" y="354"/>
                  </a:cubicBezTo>
                  <a:cubicBezTo>
                    <a:pt x="319" y="361"/>
                    <a:pt x="313" y="366"/>
                    <a:pt x="306" y="370"/>
                  </a:cubicBezTo>
                  <a:cubicBezTo>
                    <a:pt x="295" y="373"/>
                    <a:pt x="284" y="373"/>
                    <a:pt x="274" y="369"/>
                  </a:cubicBezTo>
                  <a:cubicBezTo>
                    <a:pt x="268" y="365"/>
                    <a:pt x="263" y="359"/>
                    <a:pt x="259" y="354"/>
                  </a:cubicBezTo>
                  <a:cubicBezTo>
                    <a:pt x="253" y="344"/>
                    <a:pt x="252" y="334"/>
                    <a:pt x="255" y="324"/>
                  </a:cubicBezTo>
                  <a:cubicBezTo>
                    <a:pt x="256" y="320"/>
                    <a:pt x="256" y="318"/>
                    <a:pt x="253" y="316"/>
                  </a:cubicBezTo>
                  <a:cubicBezTo>
                    <a:pt x="232" y="299"/>
                    <a:pt x="215" y="277"/>
                    <a:pt x="196" y="259"/>
                  </a:cubicBezTo>
                  <a:cubicBezTo>
                    <a:pt x="191" y="252"/>
                    <a:pt x="185" y="246"/>
                    <a:pt x="179" y="241"/>
                  </a:cubicBezTo>
                  <a:cubicBezTo>
                    <a:pt x="171" y="225"/>
                    <a:pt x="157" y="229"/>
                    <a:pt x="144" y="229"/>
                  </a:cubicBezTo>
                  <a:cubicBezTo>
                    <a:pt x="133" y="229"/>
                    <a:pt x="122" y="229"/>
                    <a:pt x="111" y="229"/>
                  </a:cubicBezTo>
                  <a:cubicBezTo>
                    <a:pt x="100" y="229"/>
                    <a:pt x="89" y="229"/>
                    <a:pt x="79" y="229"/>
                  </a:cubicBezTo>
                  <a:cubicBezTo>
                    <a:pt x="74" y="228"/>
                    <a:pt x="70" y="229"/>
                    <a:pt x="66" y="233"/>
                  </a:cubicBezTo>
                  <a:cubicBezTo>
                    <a:pt x="59" y="240"/>
                    <a:pt x="52" y="247"/>
                    <a:pt x="43" y="253"/>
                  </a:cubicBezTo>
                  <a:cubicBezTo>
                    <a:pt x="29" y="263"/>
                    <a:pt x="23" y="275"/>
                    <a:pt x="27" y="291"/>
                  </a:cubicBezTo>
                  <a:cubicBezTo>
                    <a:pt x="27" y="302"/>
                    <a:pt x="27" y="313"/>
                    <a:pt x="27" y="324"/>
                  </a:cubicBezTo>
                  <a:cubicBezTo>
                    <a:pt x="27" y="335"/>
                    <a:pt x="27" y="346"/>
                    <a:pt x="27" y="356"/>
                  </a:cubicBezTo>
                  <a:cubicBezTo>
                    <a:pt x="27" y="367"/>
                    <a:pt x="27" y="378"/>
                    <a:pt x="27" y="389"/>
                  </a:cubicBezTo>
                  <a:cubicBezTo>
                    <a:pt x="27" y="400"/>
                    <a:pt x="27" y="411"/>
                    <a:pt x="27" y="421"/>
                  </a:cubicBezTo>
                  <a:cubicBezTo>
                    <a:pt x="27" y="432"/>
                    <a:pt x="27" y="443"/>
                    <a:pt x="27" y="454"/>
                  </a:cubicBezTo>
                  <a:cubicBezTo>
                    <a:pt x="27" y="458"/>
                    <a:pt x="26" y="462"/>
                    <a:pt x="27" y="467"/>
                  </a:cubicBezTo>
                  <a:cubicBezTo>
                    <a:pt x="27" y="472"/>
                    <a:pt x="24" y="480"/>
                    <a:pt x="28" y="483"/>
                  </a:cubicBezTo>
                  <a:cubicBezTo>
                    <a:pt x="43" y="494"/>
                    <a:pt x="55" y="513"/>
                    <a:pt x="79" y="507"/>
                  </a:cubicBezTo>
                  <a:cubicBezTo>
                    <a:pt x="89" y="507"/>
                    <a:pt x="100" y="507"/>
                    <a:pt x="111" y="507"/>
                  </a:cubicBezTo>
                  <a:cubicBezTo>
                    <a:pt x="119" y="507"/>
                    <a:pt x="127" y="508"/>
                    <a:pt x="136" y="507"/>
                  </a:cubicBezTo>
                  <a:cubicBezTo>
                    <a:pt x="144" y="507"/>
                    <a:pt x="158" y="493"/>
                    <a:pt x="156" y="487"/>
                  </a:cubicBezTo>
                  <a:cubicBezTo>
                    <a:pt x="152" y="475"/>
                    <a:pt x="155" y="464"/>
                    <a:pt x="161" y="454"/>
                  </a:cubicBezTo>
                  <a:cubicBezTo>
                    <a:pt x="166" y="450"/>
                    <a:pt x="171" y="446"/>
                    <a:pt x="177" y="442"/>
                  </a:cubicBezTo>
                  <a:cubicBezTo>
                    <a:pt x="187" y="440"/>
                    <a:pt x="198" y="440"/>
                    <a:pt x="208" y="444"/>
                  </a:cubicBezTo>
                  <a:cubicBezTo>
                    <a:pt x="212" y="447"/>
                    <a:pt x="216" y="451"/>
                    <a:pt x="219" y="454"/>
                  </a:cubicBezTo>
                  <a:cubicBezTo>
                    <a:pt x="225" y="464"/>
                    <a:pt x="227" y="475"/>
                    <a:pt x="225" y="486"/>
                  </a:cubicBezTo>
                  <a:cubicBezTo>
                    <a:pt x="214" y="509"/>
                    <a:pt x="206" y="513"/>
                    <a:pt x="178" y="510"/>
                  </a:cubicBezTo>
                  <a:cubicBezTo>
                    <a:pt x="172" y="509"/>
                    <a:pt x="170" y="513"/>
                    <a:pt x="167" y="517"/>
                  </a:cubicBezTo>
                  <a:cubicBezTo>
                    <a:pt x="163" y="521"/>
                    <a:pt x="169" y="523"/>
                    <a:pt x="170" y="525"/>
                  </a:cubicBezTo>
                  <a:cubicBezTo>
                    <a:pt x="173" y="530"/>
                    <a:pt x="177" y="531"/>
                    <a:pt x="183" y="530"/>
                  </a:cubicBezTo>
                  <a:cubicBezTo>
                    <a:pt x="191" y="528"/>
                    <a:pt x="199" y="529"/>
                    <a:pt x="206" y="532"/>
                  </a:cubicBezTo>
                  <a:cubicBezTo>
                    <a:pt x="214" y="537"/>
                    <a:pt x="220" y="543"/>
                    <a:pt x="224" y="552"/>
                  </a:cubicBezTo>
                  <a:cubicBezTo>
                    <a:pt x="229" y="568"/>
                    <a:pt x="225" y="582"/>
                    <a:pt x="209" y="597"/>
                  </a:cubicBezTo>
                  <a:cubicBezTo>
                    <a:pt x="197" y="601"/>
                    <a:pt x="186" y="602"/>
                    <a:pt x="174" y="598"/>
                  </a:cubicBezTo>
                  <a:cubicBezTo>
                    <a:pt x="169" y="593"/>
                    <a:pt x="164" y="589"/>
                    <a:pt x="159" y="584"/>
                  </a:cubicBezTo>
                  <a:cubicBezTo>
                    <a:pt x="156" y="575"/>
                    <a:pt x="153" y="567"/>
                    <a:pt x="155" y="558"/>
                  </a:cubicBezTo>
                  <a:cubicBezTo>
                    <a:pt x="157" y="547"/>
                    <a:pt x="146" y="533"/>
                    <a:pt x="135" y="533"/>
                  </a:cubicBezTo>
                  <a:cubicBezTo>
                    <a:pt x="127" y="532"/>
                    <a:pt x="119" y="533"/>
                    <a:pt x="111" y="533"/>
                  </a:cubicBezTo>
                  <a:cubicBezTo>
                    <a:pt x="100" y="532"/>
                    <a:pt x="89" y="532"/>
                    <a:pt x="78" y="533"/>
                  </a:cubicBezTo>
                  <a:cubicBezTo>
                    <a:pt x="55" y="527"/>
                    <a:pt x="45" y="547"/>
                    <a:pt x="31" y="558"/>
                  </a:cubicBezTo>
                  <a:cubicBezTo>
                    <a:pt x="22" y="564"/>
                    <a:pt x="28" y="575"/>
                    <a:pt x="27" y="584"/>
                  </a:cubicBezTo>
                  <a:cubicBezTo>
                    <a:pt x="27" y="590"/>
                    <a:pt x="27" y="597"/>
                    <a:pt x="26" y="603"/>
                  </a:cubicBezTo>
                  <a:cubicBezTo>
                    <a:pt x="25" y="612"/>
                    <a:pt x="29" y="619"/>
                    <a:pt x="36" y="625"/>
                  </a:cubicBezTo>
                  <a:cubicBezTo>
                    <a:pt x="48" y="635"/>
                    <a:pt x="59" y="647"/>
                    <a:pt x="71" y="658"/>
                  </a:cubicBezTo>
                  <a:cubicBezTo>
                    <a:pt x="78" y="665"/>
                    <a:pt x="85" y="673"/>
                    <a:pt x="98" y="669"/>
                  </a:cubicBezTo>
                  <a:cubicBezTo>
                    <a:pt x="102" y="667"/>
                    <a:pt x="107" y="669"/>
                    <a:pt x="111" y="669"/>
                  </a:cubicBezTo>
                  <a:cubicBezTo>
                    <a:pt x="118" y="672"/>
                    <a:pt x="125" y="676"/>
                    <a:pt x="130" y="682"/>
                  </a:cubicBezTo>
                  <a:cubicBezTo>
                    <a:pt x="136" y="691"/>
                    <a:pt x="138" y="701"/>
                    <a:pt x="137" y="712"/>
                  </a:cubicBezTo>
                  <a:cubicBezTo>
                    <a:pt x="133" y="725"/>
                    <a:pt x="124" y="734"/>
                    <a:pt x="111" y="739"/>
                  </a:cubicBezTo>
                  <a:cubicBezTo>
                    <a:pt x="99" y="742"/>
                    <a:pt x="89" y="739"/>
                    <a:pt x="79" y="733"/>
                  </a:cubicBezTo>
                  <a:cubicBezTo>
                    <a:pt x="73" y="727"/>
                    <a:pt x="69" y="720"/>
                    <a:pt x="66" y="712"/>
                  </a:cubicBezTo>
                  <a:cubicBezTo>
                    <a:pt x="66" y="708"/>
                    <a:pt x="65" y="704"/>
                    <a:pt x="66" y="700"/>
                  </a:cubicBezTo>
                  <a:cubicBezTo>
                    <a:pt x="70" y="690"/>
                    <a:pt x="66" y="684"/>
                    <a:pt x="57" y="679"/>
                  </a:cubicBezTo>
                  <a:cubicBezTo>
                    <a:pt x="54" y="677"/>
                    <a:pt x="53" y="671"/>
                    <a:pt x="47" y="675"/>
                  </a:cubicBezTo>
                  <a:cubicBezTo>
                    <a:pt x="34" y="685"/>
                    <a:pt x="21" y="694"/>
                    <a:pt x="27" y="714"/>
                  </a:cubicBezTo>
                  <a:cubicBezTo>
                    <a:pt x="27" y="725"/>
                    <a:pt x="27" y="736"/>
                    <a:pt x="27" y="747"/>
                  </a:cubicBezTo>
                  <a:cubicBezTo>
                    <a:pt x="23" y="762"/>
                    <a:pt x="34" y="768"/>
                    <a:pt x="44" y="775"/>
                  </a:cubicBezTo>
                  <a:cubicBezTo>
                    <a:pt x="46" y="777"/>
                    <a:pt x="48" y="779"/>
                    <a:pt x="51" y="781"/>
                  </a:cubicBezTo>
                  <a:cubicBezTo>
                    <a:pt x="60" y="787"/>
                    <a:pt x="65" y="799"/>
                    <a:pt x="79" y="798"/>
                  </a:cubicBezTo>
                  <a:cubicBezTo>
                    <a:pt x="89" y="798"/>
                    <a:pt x="100" y="798"/>
                    <a:pt x="111" y="798"/>
                  </a:cubicBezTo>
                  <a:cubicBezTo>
                    <a:pt x="122" y="798"/>
                    <a:pt x="133" y="798"/>
                    <a:pt x="144" y="798"/>
                  </a:cubicBezTo>
                  <a:cubicBezTo>
                    <a:pt x="159" y="801"/>
                    <a:pt x="171" y="796"/>
                    <a:pt x="181" y="784"/>
                  </a:cubicBezTo>
                  <a:cubicBezTo>
                    <a:pt x="197" y="767"/>
                    <a:pt x="214" y="750"/>
                    <a:pt x="230" y="734"/>
                  </a:cubicBezTo>
                  <a:cubicBezTo>
                    <a:pt x="237" y="728"/>
                    <a:pt x="240" y="722"/>
                    <a:pt x="236" y="714"/>
                  </a:cubicBezTo>
                  <a:cubicBezTo>
                    <a:pt x="238" y="688"/>
                    <a:pt x="248" y="677"/>
                    <a:pt x="273" y="674"/>
                  </a:cubicBezTo>
                  <a:cubicBezTo>
                    <a:pt x="298" y="679"/>
                    <a:pt x="307" y="690"/>
                    <a:pt x="309" y="714"/>
                  </a:cubicBezTo>
                  <a:cubicBezTo>
                    <a:pt x="307" y="719"/>
                    <a:pt x="306" y="724"/>
                    <a:pt x="304" y="729"/>
                  </a:cubicBezTo>
                  <a:cubicBezTo>
                    <a:pt x="299" y="735"/>
                    <a:pt x="293" y="740"/>
                    <a:pt x="287" y="744"/>
                  </a:cubicBezTo>
                  <a:cubicBezTo>
                    <a:pt x="282" y="745"/>
                    <a:pt x="278" y="746"/>
                    <a:pt x="274" y="747"/>
                  </a:cubicBezTo>
                  <a:cubicBezTo>
                    <a:pt x="267" y="748"/>
                    <a:pt x="260" y="739"/>
                    <a:pt x="253" y="747"/>
                  </a:cubicBezTo>
                  <a:cubicBezTo>
                    <a:pt x="248" y="752"/>
                    <a:pt x="244" y="757"/>
                    <a:pt x="239" y="762"/>
                  </a:cubicBezTo>
                  <a:cubicBezTo>
                    <a:pt x="228" y="772"/>
                    <a:pt x="228" y="772"/>
                    <a:pt x="241" y="779"/>
                  </a:cubicBezTo>
                  <a:cubicBezTo>
                    <a:pt x="241" y="779"/>
                    <a:pt x="241" y="779"/>
                    <a:pt x="241" y="779"/>
                  </a:cubicBezTo>
                  <a:cubicBezTo>
                    <a:pt x="248" y="792"/>
                    <a:pt x="257" y="802"/>
                    <a:pt x="274" y="798"/>
                  </a:cubicBezTo>
                  <a:cubicBezTo>
                    <a:pt x="281" y="798"/>
                    <a:pt x="289" y="798"/>
                    <a:pt x="297" y="798"/>
                  </a:cubicBezTo>
                  <a:cubicBezTo>
                    <a:pt x="301" y="799"/>
                    <a:pt x="304" y="799"/>
                    <a:pt x="306" y="795"/>
                  </a:cubicBezTo>
                  <a:cubicBezTo>
                    <a:pt x="312" y="780"/>
                    <a:pt x="324" y="776"/>
                    <a:pt x="339" y="776"/>
                  </a:cubicBezTo>
                  <a:cubicBezTo>
                    <a:pt x="361" y="781"/>
                    <a:pt x="368" y="788"/>
                    <a:pt x="372" y="811"/>
                  </a:cubicBezTo>
                  <a:cubicBezTo>
                    <a:pt x="370" y="832"/>
                    <a:pt x="358" y="844"/>
                    <a:pt x="339" y="848"/>
                  </a:cubicBezTo>
                  <a:cubicBezTo>
                    <a:pt x="327" y="847"/>
                    <a:pt x="314" y="846"/>
                    <a:pt x="308" y="834"/>
                  </a:cubicBezTo>
                  <a:cubicBezTo>
                    <a:pt x="303" y="826"/>
                    <a:pt x="297" y="823"/>
                    <a:pt x="288" y="824"/>
                  </a:cubicBezTo>
                  <a:cubicBezTo>
                    <a:pt x="283" y="825"/>
                    <a:pt x="278" y="825"/>
                    <a:pt x="274" y="825"/>
                  </a:cubicBezTo>
                  <a:cubicBezTo>
                    <a:pt x="262" y="822"/>
                    <a:pt x="259" y="827"/>
                    <a:pt x="261" y="838"/>
                  </a:cubicBezTo>
                  <a:cubicBezTo>
                    <a:pt x="261" y="840"/>
                    <a:pt x="261" y="842"/>
                    <a:pt x="261" y="844"/>
                  </a:cubicBezTo>
                  <a:cubicBezTo>
                    <a:pt x="261" y="855"/>
                    <a:pt x="261" y="866"/>
                    <a:pt x="261" y="876"/>
                  </a:cubicBezTo>
                  <a:cubicBezTo>
                    <a:pt x="261" y="887"/>
                    <a:pt x="261" y="898"/>
                    <a:pt x="261" y="909"/>
                  </a:cubicBezTo>
                  <a:cubicBezTo>
                    <a:pt x="261" y="920"/>
                    <a:pt x="261" y="931"/>
                    <a:pt x="261" y="941"/>
                  </a:cubicBezTo>
                  <a:cubicBezTo>
                    <a:pt x="261" y="952"/>
                    <a:pt x="261" y="963"/>
                    <a:pt x="261" y="974"/>
                  </a:cubicBezTo>
                  <a:cubicBezTo>
                    <a:pt x="258" y="996"/>
                    <a:pt x="261" y="1015"/>
                    <a:pt x="282" y="1027"/>
                  </a:cubicBezTo>
                  <a:cubicBezTo>
                    <a:pt x="283" y="1028"/>
                    <a:pt x="284" y="1029"/>
                    <a:pt x="284" y="1030"/>
                  </a:cubicBezTo>
                  <a:cubicBezTo>
                    <a:pt x="290" y="1037"/>
                    <a:pt x="298" y="1039"/>
                    <a:pt x="306" y="1035"/>
                  </a:cubicBezTo>
                  <a:cubicBezTo>
                    <a:pt x="331" y="1037"/>
                    <a:pt x="343" y="1047"/>
                    <a:pt x="346" y="1072"/>
                  </a:cubicBezTo>
                  <a:cubicBezTo>
                    <a:pt x="342" y="1097"/>
                    <a:pt x="333" y="1105"/>
                    <a:pt x="306" y="1107"/>
                  </a:cubicBezTo>
                  <a:cubicBezTo>
                    <a:pt x="287" y="1104"/>
                    <a:pt x="278" y="1092"/>
                    <a:pt x="274" y="1074"/>
                  </a:cubicBezTo>
                  <a:cubicBezTo>
                    <a:pt x="281" y="1058"/>
                    <a:pt x="272" y="1048"/>
                    <a:pt x="261" y="1039"/>
                  </a:cubicBezTo>
                  <a:cubicBezTo>
                    <a:pt x="261" y="1039"/>
                    <a:pt x="261" y="1039"/>
                    <a:pt x="260" y="1038"/>
                  </a:cubicBezTo>
                  <a:cubicBezTo>
                    <a:pt x="257" y="1034"/>
                    <a:pt x="255" y="1035"/>
                    <a:pt x="251" y="1038"/>
                  </a:cubicBezTo>
                  <a:cubicBezTo>
                    <a:pt x="240" y="1049"/>
                    <a:pt x="228" y="1060"/>
                    <a:pt x="217" y="1071"/>
                  </a:cubicBezTo>
                  <a:cubicBezTo>
                    <a:pt x="214" y="1073"/>
                    <a:pt x="209" y="1075"/>
                    <a:pt x="212" y="1079"/>
                  </a:cubicBezTo>
                  <a:cubicBezTo>
                    <a:pt x="215" y="1083"/>
                    <a:pt x="218" y="1089"/>
                    <a:pt x="225" y="1087"/>
                  </a:cubicBezTo>
                  <a:cubicBezTo>
                    <a:pt x="230" y="1086"/>
                    <a:pt x="236" y="1086"/>
                    <a:pt x="241" y="1086"/>
                  </a:cubicBezTo>
                  <a:cubicBezTo>
                    <a:pt x="249" y="1089"/>
                    <a:pt x="257" y="1092"/>
                    <a:pt x="263" y="1099"/>
                  </a:cubicBezTo>
                  <a:cubicBezTo>
                    <a:pt x="278" y="1119"/>
                    <a:pt x="270" y="1144"/>
                    <a:pt x="245" y="1157"/>
                  </a:cubicBezTo>
                  <a:cubicBezTo>
                    <a:pt x="233" y="1160"/>
                    <a:pt x="221" y="1156"/>
                    <a:pt x="211" y="1149"/>
                  </a:cubicBezTo>
                  <a:cubicBezTo>
                    <a:pt x="208" y="1145"/>
                    <a:pt x="204" y="1141"/>
                    <a:pt x="201" y="1136"/>
                  </a:cubicBezTo>
                  <a:cubicBezTo>
                    <a:pt x="199" y="1128"/>
                    <a:pt x="198" y="1119"/>
                    <a:pt x="201" y="1111"/>
                  </a:cubicBezTo>
                  <a:cubicBezTo>
                    <a:pt x="203" y="1104"/>
                    <a:pt x="199" y="1102"/>
                    <a:pt x="194" y="1101"/>
                  </a:cubicBezTo>
                  <a:cubicBezTo>
                    <a:pt x="189" y="1095"/>
                    <a:pt x="187" y="1087"/>
                    <a:pt x="176" y="1090"/>
                  </a:cubicBezTo>
                  <a:cubicBezTo>
                    <a:pt x="165" y="1090"/>
                    <a:pt x="154" y="1090"/>
                    <a:pt x="143" y="1090"/>
                  </a:cubicBezTo>
                  <a:cubicBezTo>
                    <a:pt x="135" y="1089"/>
                    <a:pt x="127" y="1089"/>
                    <a:pt x="115" y="1090"/>
                  </a:cubicBezTo>
                  <a:cubicBezTo>
                    <a:pt x="126" y="1100"/>
                    <a:pt x="134" y="1109"/>
                    <a:pt x="143" y="1117"/>
                  </a:cubicBezTo>
                  <a:cubicBezTo>
                    <a:pt x="144" y="1118"/>
                    <a:pt x="146" y="1119"/>
                    <a:pt x="147" y="1118"/>
                  </a:cubicBezTo>
                  <a:cubicBezTo>
                    <a:pt x="158" y="1115"/>
                    <a:pt x="167" y="1121"/>
                    <a:pt x="176" y="1126"/>
                  </a:cubicBezTo>
                  <a:cubicBezTo>
                    <a:pt x="179" y="1129"/>
                    <a:pt x="182" y="1133"/>
                    <a:pt x="185" y="1136"/>
                  </a:cubicBezTo>
                  <a:cubicBezTo>
                    <a:pt x="188" y="1147"/>
                    <a:pt x="190" y="1158"/>
                    <a:pt x="186" y="1168"/>
                  </a:cubicBezTo>
                  <a:cubicBezTo>
                    <a:pt x="182" y="1173"/>
                    <a:pt x="179" y="1177"/>
                    <a:pt x="176" y="1181"/>
                  </a:cubicBezTo>
                  <a:cubicBezTo>
                    <a:pt x="166" y="1189"/>
                    <a:pt x="155" y="1189"/>
                    <a:pt x="144" y="1189"/>
                  </a:cubicBezTo>
                  <a:cubicBezTo>
                    <a:pt x="132" y="1185"/>
                    <a:pt x="125" y="1178"/>
                    <a:pt x="119" y="1168"/>
                  </a:cubicBezTo>
                  <a:cubicBezTo>
                    <a:pt x="115" y="1158"/>
                    <a:pt x="115" y="1147"/>
                    <a:pt x="120" y="1137"/>
                  </a:cubicBezTo>
                  <a:cubicBezTo>
                    <a:pt x="123" y="1132"/>
                    <a:pt x="120" y="1131"/>
                    <a:pt x="117" y="1128"/>
                  </a:cubicBezTo>
                  <a:cubicBezTo>
                    <a:pt x="108" y="1120"/>
                    <a:pt x="99" y="1112"/>
                    <a:pt x="90" y="1104"/>
                  </a:cubicBezTo>
                  <a:cubicBezTo>
                    <a:pt x="86" y="1098"/>
                    <a:pt x="82" y="1094"/>
                    <a:pt x="78" y="1104"/>
                  </a:cubicBezTo>
                  <a:cubicBezTo>
                    <a:pt x="78" y="1104"/>
                    <a:pt x="78" y="1104"/>
                    <a:pt x="78" y="1104"/>
                  </a:cubicBezTo>
                  <a:cubicBezTo>
                    <a:pt x="66" y="1111"/>
                    <a:pt x="58" y="1122"/>
                    <a:pt x="48" y="1130"/>
                  </a:cubicBezTo>
                  <a:cubicBezTo>
                    <a:pt x="46" y="1132"/>
                    <a:pt x="46" y="1134"/>
                    <a:pt x="46" y="1136"/>
                  </a:cubicBezTo>
                  <a:cubicBezTo>
                    <a:pt x="46" y="1147"/>
                    <a:pt x="46" y="1158"/>
                    <a:pt x="46" y="1169"/>
                  </a:cubicBezTo>
                  <a:cubicBezTo>
                    <a:pt x="46" y="1180"/>
                    <a:pt x="46" y="1191"/>
                    <a:pt x="46" y="1202"/>
                  </a:cubicBezTo>
                  <a:cubicBezTo>
                    <a:pt x="46" y="1210"/>
                    <a:pt x="46" y="1219"/>
                    <a:pt x="46" y="1228"/>
                  </a:cubicBezTo>
                  <a:cubicBezTo>
                    <a:pt x="46" y="1233"/>
                    <a:pt x="46" y="1236"/>
                    <a:pt x="49" y="1239"/>
                  </a:cubicBezTo>
                  <a:cubicBezTo>
                    <a:pt x="60" y="1249"/>
                    <a:pt x="70" y="1259"/>
                    <a:pt x="81" y="1269"/>
                  </a:cubicBezTo>
                  <a:cubicBezTo>
                    <a:pt x="91" y="1278"/>
                    <a:pt x="99" y="1290"/>
                    <a:pt x="111" y="1297"/>
                  </a:cubicBezTo>
                  <a:cubicBezTo>
                    <a:pt x="122" y="1294"/>
                    <a:pt x="133" y="1294"/>
                    <a:pt x="144" y="1299"/>
                  </a:cubicBezTo>
                  <a:cubicBezTo>
                    <a:pt x="144" y="1299"/>
                    <a:pt x="145" y="1299"/>
                    <a:pt x="145" y="1299"/>
                  </a:cubicBezTo>
                  <a:cubicBezTo>
                    <a:pt x="154" y="1306"/>
                    <a:pt x="159" y="1315"/>
                    <a:pt x="163" y="1325"/>
                  </a:cubicBezTo>
                  <a:cubicBezTo>
                    <a:pt x="164" y="1342"/>
                    <a:pt x="157" y="1354"/>
                    <a:pt x="143" y="1364"/>
                  </a:cubicBezTo>
                  <a:cubicBezTo>
                    <a:pt x="133" y="1367"/>
                    <a:pt x="122" y="1367"/>
                    <a:pt x="111" y="1364"/>
                  </a:cubicBezTo>
                  <a:cubicBezTo>
                    <a:pt x="100" y="1356"/>
                    <a:pt x="91" y="1346"/>
                    <a:pt x="91" y="1332"/>
                  </a:cubicBezTo>
                  <a:cubicBezTo>
                    <a:pt x="93" y="1321"/>
                    <a:pt x="96" y="1310"/>
                    <a:pt x="81" y="1305"/>
                  </a:cubicBezTo>
                  <a:cubicBezTo>
                    <a:pt x="77" y="1301"/>
                    <a:pt x="75" y="1294"/>
                    <a:pt x="68" y="1296"/>
                  </a:cubicBezTo>
                  <a:cubicBezTo>
                    <a:pt x="55" y="1301"/>
                    <a:pt x="45" y="1318"/>
                    <a:pt x="46" y="1332"/>
                  </a:cubicBezTo>
                  <a:cubicBezTo>
                    <a:pt x="46" y="1342"/>
                    <a:pt x="46" y="1353"/>
                    <a:pt x="46" y="1364"/>
                  </a:cubicBezTo>
                  <a:cubicBezTo>
                    <a:pt x="46" y="1375"/>
                    <a:pt x="46" y="1386"/>
                    <a:pt x="46" y="1397"/>
                  </a:cubicBezTo>
                  <a:cubicBezTo>
                    <a:pt x="46" y="1407"/>
                    <a:pt x="46" y="1418"/>
                    <a:pt x="46" y="1429"/>
                  </a:cubicBezTo>
                  <a:cubicBezTo>
                    <a:pt x="46" y="1440"/>
                    <a:pt x="46" y="1451"/>
                    <a:pt x="46" y="1462"/>
                  </a:cubicBezTo>
                  <a:cubicBezTo>
                    <a:pt x="44" y="1469"/>
                    <a:pt x="50" y="1473"/>
                    <a:pt x="54" y="1476"/>
                  </a:cubicBezTo>
                  <a:cubicBezTo>
                    <a:pt x="65" y="1486"/>
                    <a:pt x="76" y="1495"/>
                    <a:pt x="86" y="1505"/>
                  </a:cubicBezTo>
                  <a:cubicBezTo>
                    <a:pt x="93" y="1512"/>
                    <a:pt x="101" y="1515"/>
                    <a:pt x="111" y="1513"/>
                  </a:cubicBezTo>
                  <a:cubicBezTo>
                    <a:pt x="118" y="1515"/>
                    <a:pt x="123" y="1514"/>
                    <a:pt x="127" y="1508"/>
                  </a:cubicBezTo>
                  <a:cubicBezTo>
                    <a:pt x="130" y="1503"/>
                    <a:pt x="135" y="1500"/>
                    <a:pt x="139" y="1496"/>
                  </a:cubicBezTo>
                  <a:cubicBezTo>
                    <a:pt x="141" y="1494"/>
                    <a:pt x="143" y="1492"/>
                    <a:pt x="145" y="1490"/>
                  </a:cubicBezTo>
                  <a:cubicBezTo>
                    <a:pt x="154" y="1480"/>
                    <a:pt x="163" y="1471"/>
                    <a:pt x="172" y="1462"/>
                  </a:cubicBezTo>
                  <a:cubicBezTo>
                    <a:pt x="174" y="1460"/>
                    <a:pt x="175" y="1459"/>
                    <a:pt x="176" y="1458"/>
                  </a:cubicBezTo>
                  <a:cubicBezTo>
                    <a:pt x="186" y="1449"/>
                    <a:pt x="196" y="1439"/>
                    <a:pt x="205" y="1429"/>
                  </a:cubicBezTo>
                  <a:cubicBezTo>
                    <a:pt x="206" y="1428"/>
                    <a:pt x="207" y="1427"/>
                    <a:pt x="209" y="1425"/>
                  </a:cubicBezTo>
                  <a:cubicBezTo>
                    <a:pt x="218" y="1416"/>
                    <a:pt x="229" y="1409"/>
                    <a:pt x="235" y="1397"/>
                  </a:cubicBezTo>
                  <a:cubicBezTo>
                    <a:pt x="235" y="1397"/>
                    <a:pt x="235" y="1397"/>
                    <a:pt x="235" y="1397"/>
                  </a:cubicBezTo>
                  <a:cubicBezTo>
                    <a:pt x="236" y="1397"/>
                    <a:pt x="236" y="1397"/>
                    <a:pt x="237" y="1397"/>
                  </a:cubicBezTo>
                  <a:cubicBezTo>
                    <a:pt x="238" y="1386"/>
                    <a:pt x="234" y="1375"/>
                    <a:pt x="240" y="1365"/>
                  </a:cubicBezTo>
                  <a:cubicBezTo>
                    <a:pt x="241" y="1364"/>
                    <a:pt x="241" y="1363"/>
                    <a:pt x="241" y="1362"/>
                  </a:cubicBezTo>
                  <a:cubicBezTo>
                    <a:pt x="249" y="1352"/>
                    <a:pt x="260" y="1346"/>
                    <a:pt x="273" y="1345"/>
                  </a:cubicBezTo>
                  <a:cubicBezTo>
                    <a:pt x="287" y="1346"/>
                    <a:pt x="297" y="1354"/>
                    <a:pt x="306" y="1364"/>
                  </a:cubicBezTo>
                  <a:cubicBezTo>
                    <a:pt x="306" y="1364"/>
                    <a:pt x="306" y="1364"/>
                    <a:pt x="306" y="1364"/>
                  </a:cubicBezTo>
                  <a:cubicBezTo>
                    <a:pt x="307" y="1373"/>
                    <a:pt x="310" y="1380"/>
                    <a:pt x="308" y="1389"/>
                  </a:cubicBezTo>
                  <a:cubicBezTo>
                    <a:pt x="303" y="1408"/>
                    <a:pt x="290" y="1416"/>
                    <a:pt x="271" y="1418"/>
                  </a:cubicBezTo>
                  <a:cubicBezTo>
                    <a:pt x="258" y="1411"/>
                    <a:pt x="250" y="1419"/>
                    <a:pt x="243" y="1429"/>
                  </a:cubicBezTo>
                  <a:cubicBezTo>
                    <a:pt x="242" y="1430"/>
                    <a:pt x="242" y="1430"/>
                    <a:pt x="241" y="1431"/>
                  </a:cubicBezTo>
                  <a:cubicBezTo>
                    <a:pt x="231" y="1440"/>
                    <a:pt x="221" y="1449"/>
                    <a:pt x="213" y="1460"/>
                  </a:cubicBezTo>
                  <a:cubicBezTo>
                    <a:pt x="207" y="1463"/>
                    <a:pt x="203" y="1469"/>
                    <a:pt x="197" y="1475"/>
                  </a:cubicBezTo>
                  <a:cubicBezTo>
                    <a:pt x="212" y="1477"/>
                    <a:pt x="225" y="1476"/>
                    <a:pt x="238" y="1476"/>
                  </a:cubicBezTo>
                  <a:cubicBezTo>
                    <a:pt x="242" y="1476"/>
                    <a:pt x="244" y="1474"/>
                    <a:pt x="246" y="1472"/>
                  </a:cubicBezTo>
                  <a:cubicBezTo>
                    <a:pt x="269" y="1448"/>
                    <a:pt x="293" y="1424"/>
                    <a:pt x="317" y="1400"/>
                  </a:cubicBezTo>
                  <a:cubicBezTo>
                    <a:pt x="319" y="1398"/>
                    <a:pt x="322" y="1396"/>
                    <a:pt x="321" y="1393"/>
                  </a:cubicBezTo>
                  <a:cubicBezTo>
                    <a:pt x="317" y="1383"/>
                    <a:pt x="320" y="1373"/>
                    <a:pt x="322" y="1364"/>
                  </a:cubicBezTo>
                  <a:cubicBezTo>
                    <a:pt x="327" y="1359"/>
                    <a:pt x="332" y="1353"/>
                    <a:pt x="339" y="1349"/>
                  </a:cubicBezTo>
                  <a:cubicBezTo>
                    <a:pt x="349" y="1345"/>
                    <a:pt x="360" y="1345"/>
                    <a:pt x="371" y="1349"/>
                  </a:cubicBezTo>
                  <a:cubicBezTo>
                    <a:pt x="378" y="1353"/>
                    <a:pt x="384" y="1359"/>
                    <a:pt x="388" y="1367"/>
                  </a:cubicBezTo>
                  <a:cubicBezTo>
                    <a:pt x="392" y="1377"/>
                    <a:pt x="391" y="1387"/>
                    <a:pt x="388" y="1396"/>
                  </a:cubicBezTo>
                  <a:cubicBezTo>
                    <a:pt x="383" y="1403"/>
                    <a:pt x="378" y="1410"/>
                    <a:pt x="371" y="1414"/>
                  </a:cubicBezTo>
                  <a:cubicBezTo>
                    <a:pt x="362" y="1417"/>
                    <a:pt x="353" y="1419"/>
                    <a:pt x="344" y="1416"/>
                  </a:cubicBezTo>
                  <a:cubicBezTo>
                    <a:pt x="342" y="1415"/>
                    <a:pt x="340" y="1414"/>
                    <a:pt x="339" y="1415"/>
                  </a:cubicBezTo>
                  <a:cubicBezTo>
                    <a:pt x="330" y="1424"/>
                    <a:pt x="321" y="1434"/>
                    <a:pt x="310" y="1444"/>
                  </a:cubicBezTo>
                  <a:cubicBezTo>
                    <a:pt x="321" y="1444"/>
                    <a:pt x="330" y="1444"/>
                    <a:pt x="339" y="1444"/>
                  </a:cubicBezTo>
                  <a:cubicBezTo>
                    <a:pt x="353" y="1447"/>
                    <a:pt x="364" y="1442"/>
                    <a:pt x="371" y="1429"/>
                  </a:cubicBezTo>
                  <a:cubicBezTo>
                    <a:pt x="371" y="1429"/>
                    <a:pt x="371" y="1429"/>
                    <a:pt x="371" y="1429"/>
                  </a:cubicBezTo>
                  <a:cubicBezTo>
                    <a:pt x="383" y="1419"/>
                    <a:pt x="394" y="1409"/>
                    <a:pt x="404" y="1397"/>
                  </a:cubicBezTo>
                  <a:cubicBezTo>
                    <a:pt x="400" y="1386"/>
                    <a:pt x="401" y="1375"/>
                    <a:pt x="404" y="1364"/>
                  </a:cubicBezTo>
                  <a:cubicBezTo>
                    <a:pt x="404" y="1364"/>
                    <a:pt x="404" y="1364"/>
                    <a:pt x="404" y="1364"/>
                  </a:cubicBezTo>
                  <a:cubicBezTo>
                    <a:pt x="412" y="1354"/>
                    <a:pt x="423" y="1347"/>
                    <a:pt x="436" y="1345"/>
                  </a:cubicBezTo>
                  <a:cubicBezTo>
                    <a:pt x="449" y="1346"/>
                    <a:pt x="460" y="1351"/>
                    <a:pt x="468" y="1362"/>
                  </a:cubicBezTo>
                  <a:cubicBezTo>
                    <a:pt x="469" y="1363"/>
                    <a:pt x="469" y="1364"/>
                    <a:pt x="470" y="1365"/>
                  </a:cubicBezTo>
                  <a:cubicBezTo>
                    <a:pt x="474" y="1375"/>
                    <a:pt x="474" y="1386"/>
                    <a:pt x="470" y="1396"/>
                  </a:cubicBezTo>
                  <a:cubicBezTo>
                    <a:pt x="470" y="1398"/>
                    <a:pt x="469" y="1399"/>
                    <a:pt x="468" y="1400"/>
                  </a:cubicBezTo>
                  <a:cubicBezTo>
                    <a:pt x="460" y="1411"/>
                    <a:pt x="450" y="1417"/>
                    <a:pt x="436" y="1418"/>
                  </a:cubicBezTo>
                  <a:cubicBezTo>
                    <a:pt x="426" y="1415"/>
                    <a:pt x="418" y="1417"/>
                    <a:pt x="412" y="1427"/>
                  </a:cubicBezTo>
                  <a:cubicBezTo>
                    <a:pt x="408" y="1430"/>
                    <a:pt x="404" y="1433"/>
                    <a:pt x="401" y="1438"/>
                  </a:cubicBezTo>
                  <a:cubicBezTo>
                    <a:pt x="394" y="1445"/>
                    <a:pt x="385" y="1451"/>
                    <a:pt x="379" y="1461"/>
                  </a:cubicBezTo>
                  <a:cubicBezTo>
                    <a:pt x="380" y="1461"/>
                    <a:pt x="380" y="1461"/>
                    <a:pt x="380" y="1461"/>
                  </a:cubicBezTo>
                  <a:cubicBezTo>
                    <a:pt x="379" y="1461"/>
                    <a:pt x="378" y="1461"/>
                    <a:pt x="378" y="1462"/>
                  </a:cubicBezTo>
                  <a:cubicBezTo>
                    <a:pt x="375" y="1464"/>
                    <a:pt x="372" y="1467"/>
                    <a:pt x="369" y="1470"/>
                  </a:cubicBezTo>
                  <a:cubicBezTo>
                    <a:pt x="359" y="1470"/>
                    <a:pt x="349" y="1470"/>
                    <a:pt x="339" y="1470"/>
                  </a:cubicBezTo>
                  <a:cubicBezTo>
                    <a:pt x="328" y="1470"/>
                    <a:pt x="317" y="1470"/>
                    <a:pt x="306" y="1470"/>
                  </a:cubicBezTo>
                  <a:cubicBezTo>
                    <a:pt x="291" y="1468"/>
                    <a:pt x="280" y="1471"/>
                    <a:pt x="270" y="1484"/>
                  </a:cubicBezTo>
                  <a:cubicBezTo>
                    <a:pt x="263" y="1493"/>
                    <a:pt x="255" y="1503"/>
                    <a:pt x="241" y="1502"/>
                  </a:cubicBezTo>
                  <a:cubicBezTo>
                    <a:pt x="230" y="1500"/>
                    <a:pt x="219" y="1500"/>
                    <a:pt x="208" y="1502"/>
                  </a:cubicBezTo>
                  <a:cubicBezTo>
                    <a:pt x="197" y="1502"/>
                    <a:pt x="186" y="1502"/>
                    <a:pt x="174" y="1502"/>
                  </a:cubicBezTo>
                  <a:cubicBezTo>
                    <a:pt x="162" y="1505"/>
                    <a:pt x="156" y="1516"/>
                    <a:pt x="148" y="1524"/>
                  </a:cubicBezTo>
                  <a:cubicBezTo>
                    <a:pt x="148" y="1531"/>
                    <a:pt x="166" y="1550"/>
                    <a:pt x="172" y="1550"/>
                  </a:cubicBezTo>
                  <a:cubicBezTo>
                    <a:pt x="174" y="1550"/>
                    <a:pt x="175" y="1549"/>
                    <a:pt x="176" y="1548"/>
                  </a:cubicBezTo>
                  <a:cubicBezTo>
                    <a:pt x="188" y="1547"/>
                    <a:pt x="199" y="1549"/>
                    <a:pt x="209" y="1557"/>
                  </a:cubicBezTo>
                  <a:cubicBezTo>
                    <a:pt x="209" y="1558"/>
                    <a:pt x="210" y="1558"/>
                    <a:pt x="211" y="1559"/>
                  </a:cubicBezTo>
                  <a:cubicBezTo>
                    <a:pt x="219" y="1569"/>
                    <a:pt x="220" y="1580"/>
                    <a:pt x="220" y="1592"/>
                  </a:cubicBezTo>
                  <a:cubicBezTo>
                    <a:pt x="217" y="1596"/>
                    <a:pt x="216" y="1601"/>
                    <a:pt x="213" y="1605"/>
                  </a:cubicBezTo>
                  <a:cubicBezTo>
                    <a:pt x="204" y="1619"/>
                    <a:pt x="186" y="1624"/>
                    <a:pt x="170" y="1617"/>
                  </a:cubicBezTo>
                  <a:cubicBezTo>
                    <a:pt x="154" y="1610"/>
                    <a:pt x="144" y="1594"/>
                    <a:pt x="148" y="1579"/>
                  </a:cubicBezTo>
                  <a:cubicBezTo>
                    <a:pt x="152" y="1568"/>
                    <a:pt x="148" y="1563"/>
                    <a:pt x="140" y="1559"/>
                  </a:cubicBezTo>
                  <a:cubicBezTo>
                    <a:pt x="135" y="1552"/>
                    <a:pt x="129" y="1547"/>
                    <a:pt x="123" y="1542"/>
                  </a:cubicBezTo>
                  <a:cubicBezTo>
                    <a:pt x="111" y="1539"/>
                    <a:pt x="99" y="1536"/>
                    <a:pt x="89" y="1544"/>
                  </a:cubicBezTo>
                  <a:cubicBezTo>
                    <a:pt x="76" y="1554"/>
                    <a:pt x="65" y="1565"/>
                    <a:pt x="52" y="1576"/>
                  </a:cubicBezTo>
                  <a:cubicBezTo>
                    <a:pt x="47" y="1580"/>
                    <a:pt x="45" y="1585"/>
                    <a:pt x="46" y="1592"/>
                  </a:cubicBezTo>
                  <a:cubicBezTo>
                    <a:pt x="46" y="1602"/>
                    <a:pt x="46" y="1613"/>
                    <a:pt x="46" y="1624"/>
                  </a:cubicBezTo>
                  <a:cubicBezTo>
                    <a:pt x="46" y="1635"/>
                    <a:pt x="46" y="1646"/>
                    <a:pt x="46" y="1657"/>
                  </a:cubicBezTo>
                  <a:cubicBezTo>
                    <a:pt x="47" y="1668"/>
                    <a:pt x="40" y="1683"/>
                    <a:pt x="55" y="1691"/>
                  </a:cubicBezTo>
                  <a:cubicBezTo>
                    <a:pt x="62" y="1698"/>
                    <a:pt x="69" y="1704"/>
                    <a:pt x="76" y="1711"/>
                  </a:cubicBezTo>
                  <a:cubicBezTo>
                    <a:pt x="84" y="1724"/>
                    <a:pt x="96" y="1725"/>
                    <a:pt x="109" y="1723"/>
                  </a:cubicBezTo>
                  <a:cubicBezTo>
                    <a:pt x="121" y="1723"/>
                    <a:pt x="132" y="1723"/>
                    <a:pt x="143" y="1723"/>
                  </a:cubicBezTo>
                  <a:cubicBezTo>
                    <a:pt x="154" y="1724"/>
                    <a:pt x="164" y="1724"/>
                    <a:pt x="174" y="1723"/>
                  </a:cubicBezTo>
                  <a:cubicBezTo>
                    <a:pt x="186" y="1723"/>
                    <a:pt x="197" y="1723"/>
                    <a:pt x="208" y="1723"/>
                  </a:cubicBezTo>
                  <a:cubicBezTo>
                    <a:pt x="219" y="1723"/>
                    <a:pt x="230" y="1725"/>
                    <a:pt x="241" y="1722"/>
                  </a:cubicBezTo>
                  <a:cubicBezTo>
                    <a:pt x="252" y="1713"/>
                    <a:pt x="262" y="1701"/>
                    <a:pt x="271" y="1691"/>
                  </a:cubicBezTo>
                  <a:cubicBezTo>
                    <a:pt x="273" y="1690"/>
                    <a:pt x="274" y="1689"/>
                    <a:pt x="274" y="1687"/>
                  </a:cubicBezTo>
                  <a:cubicBezTo>
                    <a:pt x="284" y="1679"/>
                    <a:pt x="293" y="1669"/>
                    <a:pt x="302" y="1659"/>
                  </a:cubicBezTo>
                  <a:cubicBezTo>
                    <a:pt x="303" y="1657"/>
                    <a:pt x="305" y="1655"/>
                    <a:pt x="306" y="1653"/>
                  </a:cubicBezTo>
                  <a:cubicBezTo>
                    <a:pt x="316" y="1645"/>
                    <a:pt x="324" y="1635"/>
                    <a:pt x="332" y="1626"/>
                  </a:cubicBezTo>
                  <a:cubicBezTo>
                    <a:pt x="335" y="1624"/>
                    <a:pt x="338" y="1621"/>
                    <a:pt x="341" y="1617"/>
                  </a:cubicBezTo>
                  <a:cubicBezTo>
                    <a:pt x="348" y="1605"/>
                    <a:pt x="363" y="1603"/>
                    <a:pt x="371" y="1592"/>
                  </a:cubicBezTo>
                  <a:cubicBezTo>
                    <a:pt x="381" y="1582"/>
                    <a:pt x="391" y="1571"/>
                    <a:pt x="402" y="1561"/>
                  </a:cubicBezTo>
                  <a:cubicBezTo>
                    <a:pt x="403" y="1560"/>
                    <a:pt x="404" y="1558"/>
                    <a:pt x="406" y="1557"/>
                  </a:cubicBezTo>
                  <a:cubicBezTo>
                    <a:pt x="413" y="1550"/>
                    <a:pt x="420" y="1542"/>
                    <a:pt x="428" y="1535"/>
                  </a:cubicBezTo>
                  <a:cubicBezTo>
                    <a:pt x="432" y="1532"/>
                    <a:pt x="430" y="1529"/>
                    <a:pt x="428" y="1526"/>
                  </a:cubicBezTo>
                  <a:cubicBezTo>
                    <a:pt x="426" y="1515"/>
                    <a:pt x="427" y="1504"/>
                    <a:pt x="432" y="1494"/>
                  </a:cubicBezTo>
                  <a:cubicBezTo>
                    <a:pt x="433" y="1493"/>
                    <a:pt x="435" y="1491"/>
                    <a:pt x="436" y="1489"/>
                  </a:cubicBezTo>
                  <a:cubicBezTo>
                    <a:pt x="445" y="1481"/>
                    <a:pt x="456" y="1477"/>
                    <a:pt x="469" y="1479"/>
                  </a:cubicBezTo>
                  <a:cubicBezTo>
                    <a:pt x="471" y="1480"/>
                    <a:pt x="474" y="1480"/>
                    <a:pt x="477" y="1482"/>
                  </a:cubicBezTo>
                  <a:cubicBezTo>
                    <a:pt x="493" y="1489"/>
                    <a:pt x="501" y="1504"/>
                    <a:pt x="498" y="1521"/>
                  </a:cubicBezTo>
                  <a:cubicBezTo>
                    <a:pt x="494" y="1538"/>
                    <a:pt x="480" y="1551"/>
                    <a:pt x="463" y="1550"/>
                  </a:cubicBezTo>
                  <a:cubicBezTo>
                    <a:pt x="449" y="1549"/>
                    <a:pt x="443" y="1556"/>
                    <a:pt x="436" y="1565"/>
                  </a:cubicBezTo>
                  <a:cubicBezTo>
                    <a:pt x="427" y="1574"/>
                    <a:pt x="418" y="1582"/>
                    <a:pt x="410" y="1591"/>
                  </a:cubicBezTo>
                  <a:cubicBezTo>
                    <a:pt x="406" y="1594"/>
                    <a:pt x="403" y="1597"/>
                    <a:pt x="400" y="1602"/>
                  </a:cubicBezTo>
                  <a:cubicBezTo>
                    <a:pt x="413" y="1602"/>
                    <a:pt x="424" y="1602"/>
                    <a:pt x="436" y="1602"/>
                  </a:cubicBezTo>
                  <a:cubicBezTo>
                    <a:pt x="450" y="1602"/>
                    <a:pt x="463" y="1602"/>
                    <a:pt x="477" y="1603"/>
                  </a:cubicBezTo>
                  <a:cubicBezTo>
                    <a:pt x="489" y="1604"/>
                    <a:pt x="497" y="1599"/>
                    <a:pt x="503" y="1589"/>
                  </a:cubicBezTo>
                  <a:cubicBezTo>
                    <a:pt x="513" y="1580"/>
                    <a:pt x="522" y="1571"/>
                    <a:pt x="531" y="1561"/>
                  </a:cubicBezTo>
                  <a:cubicBezTo>
                    <a:pt x="533" y="1560"/>
                    <a:pt x="534" y="1558"/>
                    <a:pt x="536" y="1557"/>
                  </a:cubicBezTo>
                  <a:cubicBezTo>
                    <a:pt x="543" y="1550"/>
                    <a:pt x="551" y="1542"/>
                    <a:pt x="558" y="1535"/>
                  </a:cubicBezTo>
                  <a:cubicBezTo>
                    <a:pt x="560" y="1533"/>
                    <a:pt x="564" y="1530"/>
                    <a:pt x="560" y="1526"/>
                  </a:cubicBezTo>
                  <a:cubicBezTo>
                    <a:pt x="559" y="1515"/>
                    <a:pt x="560" y="1505"/>
                    <a:pt x="565" y="1494"/>
                  </a:cubicBezTo>
                  <a:cubicBezTo>
                    <a:pt x="566" y="1493"/>
                    <a:pt x="567" y="1491"/>
                    <a:pt x="568" y="1490"/>
                  </a:cubicBezTo>
                  <a:cubicBezTo>
                    <a:pt x="577" y="1482"/>
                    <a:pt x="587" y="1478"/>
                    <a:pt x="599" y="1478"/>
                  </a:cubicBezTo>
                  <a:cubicBezTo>
                    <a:pt x="612" y="1481"/>
                    <a:pt x="623" y="1487"/>
                    <a:pt x="629" y="1500"/>
                  </a:cubicBezTo>
                  <a:cubicBezTo>
                    <a:pt x="634" y="1513"/>
                    <a:pt x="630" y="1525"/>
                    <a:pt x="626" y="1538"/>
                  </a:cubicBezTo>
                  <a:cubicBezTo>
                    <a:pt x="643" y="1521"/>
                    <a:pt x="659" y="1503"/>
                    <a:pt x="675" y="1486"/>
                  </a:cubicBezTo>
                  <a:cubicBezTo>
                    <a:pt x="683" y="1479"/>
                    <a:pt x="687" y="1470"/>
                    <a:pt x="684" y="1460"/>
                  </a:cubicBezTo>
                  <a:cubicBezTo>
                    <a:pt x="685" y="1449"/>
                    <a:pt x="685" y="1439"/>
                    <a:pt x="684" y="1429"/>
                  </a:cubicBezTo>
                  <a:cubicBezTo>
                    <a:pt x="684" y="1417"/>
                    <a:pt x="684" y="1406"/>
                    <a:pt x="684" y="1395"/>
                  </a:cubicBezTo>
                  <a:cubicBezTo>
                    <a:pt x="685" y="1384"/>
                    <a:pt x="685" y="1374"/>
                    <a:pt x="684" y="1364"/>
                  </a:cubicBezTo>
                  <a:cubicBezTo>
                    <a:pt x="684" y="1353"/>
                    <a:pt x="684" y="1342"/>
                    <a:pt x="684" y="1332"/>
                  </a:cubicBezTo>
                  <a:cubicBezTo>
                    <a:pt x="686" y="1322"/>
                    <a:pt x="684" y="1316"/>
                    <a:pt x="677" y="1308"/>
                  </a:cubicBezTo>
                  <a:cubicBezTo>
                    <a:pt x="654" y="1285"/>
                    <a:pt x="665" y="1253"/>
                    <a:pt x="696" y="1244"/>
                  </a:cubicBezTo>
                  <a:cubicBezTo>
                    <a:pt x="708" y="1243"/>
                    <a:pt x="719" y="1247"/>
                    <a:pt x="729" y="1254"/>
                  </a:cubicBezTo>
                  <a:cubicBezTo>
                    <a:pt x="731" y="1259"/>
                    <a:pt x="734" y="1264"/>
                    <a:pt x="737" y="1269"/>
                  </a:cubicBezTo>
                  <a:cubicBezTo>
                    <a:pt x="738" y="1279"/>
                    <a:pt x="737" y="1288"/>
                    <a:pt x="733" y="1296"/>
                  </a:cubicBezTo>
                  <a:cubicBezTo>
                    <a:pt x="731" y="1299"/>
                    <a:pt x="730" y="1301"/>
                    <a:pt x="729" y="1303"/>
                  </a:cubicBezTo>
                  <a:cubicBezTo>
                    <a:pt x="725" y="1305"/>
                    <a:pt x="722" y="1309"/>
                    <a:pt x="718" y="1310"/>
                  </a:cubicBezTo>
                  <a:cubicBezTo>
                    <a:pt x="711" y="1312"/>
                    <a:pt x="710" y="1316"/>
                    <a:pt x="710" y="1323"/>
                  </a:cubicBezTo>
                  <a:cubicBezTo>
                    <a:pt x="711" y="1326"/>
                    <a:pt x="710" y="1328"/>
                    <a:pt x="710" y="1331"/>
                  </a:cubicBezTo>
                  <a:cubicBezTo>
                    <a:pt x="708" y="1346"/>
                    <a:pt x="710" y="1361"/>
                    <a:pt x="712" y="1376"/>
                  </a:cubicBezTo>
                  <a:cubicBezTo>
                    <a:pt x="718" y="1370"/>
                    <a:pt x="723" y="1364"/>
                    <a:pt x="729" y="1358"/>
                  </a:cubicBezTo>
                  <a:cubicBezTo>
                    <a:pt x="738" y="1350"/>
                    <a:pt x="747" y="1341"/>
                    <a:pt x="755" y="1332"/>
                  </a:cubicBezTo>
                  <a:cubicBezTo>
                    <a:pt x="757" y="1330"/>
                    <a:pt x="759" y="1328"/>
                    <a:pt x="761" y="1326"/>
                  </a:cubicBezTo>
                  <a:cubicBezTo>
                    <a:pt x="766" y="1324"/>
                    <a:pt x="768" y="1320"/>
                    <a:pt x="767" y="1315"/>
                  </a:cubicBezTo>
                  <a:cubicBezTo>
                    <a:pt x="765" y="1290"/>
                    <a:pt x="768" y="1264"/>
                    <a:pt x="767" y="1239"/>
                  </a:cubicBezTo>
                  <a:cubicBezTo>
                    <a:pt x="766" y="1231"/>
                    <a:pt x="769" y="1227"/>
                    <a:pt x="775" y="1222"/>
                  </a:cubicBezTo>
                  <a:cubicBezTo>
                    <a:pt x="778" y="1220"/>
                    <a:pt x="783" y="1218"/>
                    <a:pt x="781" y="1212"/>
                  </a:cubicBezTo>
                  <a:cubicBezTo>
                    <a:pt x="775" y="1195"/>
                    <a:pt x="781" y="1181"/>
                    <a:pt x="793" y="1169"/>
                  </a:cubicBezTo>
                  <a:cubicBezTo>
                    <a:pt x="794" y="1168"/>
                    <a:pt x="795" y="1168"/>
                    <a:pt x="796" y="1167"/>
                  </a:cubicBezTo>
                  <a:cubicBezTo>
                    <a:pt x="806" y="1162"/>
                    <a:pt x="816" y="1162"/>
                    <a:pt x="826" y="1163"/>
                  </a:cubicBezTo>
                  <a:cubicBezTo>
                    <a:pt x="831" y="1165"/>
                    <a:pt x="836" y="1168"/>
                    <a:pt x="841" y="1171"/>
                  </a:cubicBezTo>
                  <a:cubicBezTo>
                    <a:pt x="849" y="1180"/>
                    <a:pt x="853" y="1190"/>
                    <a:pt x="853" y="1201"/>
                  </a:cubicBezTo>
                  <a:cubicBezTo>
                    <a:pt x="851" y="1216"/>
                    <a:pt x="842" y="1225"/>
                    <a:pt x="831" y="1232"/>
                  </a:cubicBezTo>
                  <a:cubicBezTo>
                    <a:pt x="828" y="1233"/>
                    <a:pt x="826" y="1233"/>
                    <a:pt x="824" y="1234"/>
                  </a:cubicBezTo>
                  <a:cubicBezTo>
                    <a:pt x="819" y="1234"/>
                    <a:pt x="814" y="1234"/>
                    <a:pt x="810" y="1233"/>
                  </a:cubicBezTo>
                  <a:cubicBezTo>
                    <a:pt x="800" y="1232"/>
                    <a:pt x="792" y="1238"/>
                    <a:pt x="792" y="1248"/>
                  </a:cubicBezTo>
                  <a:cubicBezTo>
                    <a:pt x="792" y="1254"/>
                    <a:pt x="792" y="1261"/>
                    <a:pt x="792" y="1267"/>
                  </a:cubicBezTo>
                  <a:cubicBezTo>
                    <a:pt x="792" y="1276"/>
                    <a:pt x="791" y="1285"/>
                    <a:pt x="793" y="1296"/>
                  </a:cubicBezTo>
                  <a:cubicBezTo>
                    <a:pt x="803" y="1285"/>
                    <a:pt x="813" y="1278"/>
                    <a:pt x="820" y="1267"/>
                  </a:cubicBezTo>
                  <a:cubicBezTo>
                    <a:pt x="820" y="1267"/>
                    <a:pt x="820" y="1267"/>
                    <a:pt x="820" y="1267"/>
                  </a:cubicBezTo>
                  <a:cubicBezTo>
                    <a:pt x="822" y="1267"/>
                    <a:pt x="823" y="1266"/>
                    <a:pt x="824" y="1264"/>
                  </a:cubicBezTo>
                  <a:cubicBezTo>
                    <a:pt x="824" y="1263"/>
                    <a:pt x="825" y="1263"/>
                    <a:pt x="826" y="1262"/>
                  </a:cubicBezTo>
                  <a:cubicBezTo>
                    <a:pt x="835" y="1253"/>
                    <a:pt x="844" y="1245"/>
                    <a:pt x="852" y="1236"/>
                  </a:cubicBezTo>
                  <a:cubicBezTo>
                    <a:pt x="855" y="1233"/>
                    <a:pt x="858" y="1230"/>
                    <a:pt x="861" y="1228"/>
                  </a:cubicBezTo>
                  <a:cubicBezTo>
                    <a:pt x="869" y="1220"/>
                    <a:pt x="877" y="1212"/>
                    <a:pt x="885" y="1204"/>
                  </a:cubicBezTo>
                  <a:cubicBezTo>
                    <a:pt x="888" y="1201"/>
                    <a:pt x="891" y="1198"/>
                    <a:pt x="893" y="1195"/>
                  </a:cubicBezTo>
                  <a:cubicBezTo>
                    <a:pt x="901" y="1187"/>
                    <a:pt x="909" y="1179"/>
                    <a:pt x="917" y="1171"/>
                  </a:cubicBezTo>
                  <a:cubicBezTo>
                    <a:pt x="921" y="1169"/>
                    <a:pt x="924" y="1166"/>
                    <a:pt x="926" y="1163"/>
                  </a:cubicBezTo>
                  <a:cubicBezTo>
                    <a:pt x="930" y="1161"/>
                    <a:pt x="930" y="1157"/>
                    <a:pt x="931" y="1153"/>
                  </a:cubicBezTo>
                  <a:cubicBezTo>
                    <a:pt x="932" y="1143"/>
                    <a:pt x="930" y="1133"/>
                    <a:pt x="930" y="1124"/>
                  </a:cubicBezTo>
                  <a:cubicBezTo>
                    <a:pt x="931" y="1089"/>
                    <a:pt x="931" y="1054"/>
                    <a:pt x="931" y="1019"/>
                  </a:cubicBezTo>
                  <a:cubicBezTo>
                    <a:pt x="931" y="1013"/>
                    <a:pt x="929" y="1009"/>
                    <a:pt x="924" y="1006"/>
                  </a:cubicBezTo>
                  <a:cubicBezTo>
                    <a:pt x="913" y="995"/>
                    <a:pt x="905" y="982"/>
                    <a:pt x="892" y="974"/>
                  </a:cubicBezTo>
                  <a:cubicBezTo>
                    <a:pt x="882" y="961"/>
                    <a:pt x="871" y="950"/>
                    <a:pt x="859" y="941"/>
                  </a:cubicBezTo>
                  <a:cubicBezTo>
                    <a:pt x="859" y="941"/>
                    <a:pt x="859" y="941"/>
                    <a:pt x="859" y="941"/>
                  </a:cubicBezTo>
                  <a:cubicBezTo>
                    <a:pt x="852" y="930"/>
                    <a:pt x="841" y="922"/>
                    <a:pt x="831" y="911"/>
                  </a:cubicBezTo>
                  <a:cubicBezTo>
                    <a:pt x="831" y="922"/>
                    <a:pt x="831" y="932"/>
                    <a:pt x="831" y="941"/>
                  </a:cubicBezTo>
                  <a:cubicBezTo>
                    <a:pt x="831" y="952"/>
                    <a:pt x="831" y="963"/>
                    <a:pt x="831" y="974"/>
                  </a:cubicBezTo>
                  <a:cubicBezTo>
                    <a:pt x="829" y="976"/>
                    <a:pt x="827" y="978"/>
                    <a:pt x="826" y="980"/>
                  </a:cubicBezTo>
                  <a:cubicBezTo>
                    <a:pt x="817" y="989"/>
                    <a:pt x="809" y="998"/>
                    <a:pt x="800" y="1006"/>
                  </a:cubicBezTo>
                  <a:cubicBezTo>
                    <a:pt x="798" y="1009"/>
                    <a:pt x="796" y="1011"/>
                    <a:pt x="794" y="1013"/>
                  </a:cubicBezTo>
                  <a:cubicBezTo>
                    <a:pt x="784" y="1021"/>
                    <a:pt x="776" y="1030"/>
                    <a:pt x="768" y="1039"/>
                  </a:cubicBezTo>
                  <a:cubicBezTo>
                    <a:pt x="765" y="1042"/>
                    <a:pt x="762" y="1045"/>
                    <a:pt x="759" y="1048"/>
                  </a:cubicBezTo>
                  <a:cubicBezTo>
                    <a:pt x="750" y="1054"/>
                    <a:pt x="742" y="1063"/>
                    <a:pt x="735" y="1071"/>
                  </a:cubicBezTo>
                  <a:cubicBezTo>
                    <a:pt x="733" y="1073"/>
                    <a:pt x="730" y="1075"/>
                    <a:pt x="728" y="1077"/>
                  </a:cubicBezTo>
                  <a:cubicBezTo>
                    <a:pt x="720" y="1086"/>
                    <a:pt x="711" y="1095"/>
                    <a:pt x="702" y="1104"/>
                  </a:cubicBezTo>
                  <a:cubicBezTo>
                    <a:pt x="700" y="1106"/>
                    <a:pt x="698" y="1108"/>
                    <a:pt x="696" y="1110"/>
                  </a:cubicBezTo>
                  <a:cubicBezTo>
                    <a:pt x="688" y="1118"/>
                    <a:pt x="680" y="1126"/>
                    <a:pt x="672" y="1134"/>
                  </a:cubicBezTo>
                  <a:cubicBezTo>
                    <a:pt x="669" y="1136"/>
                    <a:pt x="665" y="1138"/>
                    <a:pt x="663" y="1142"/>
                  </a:cubicBezTo>
                  <a:cubicBezTo>
                    <a:pt x="655" y="1151"/>
                    <a:pt x="646" y="1160"/>
                    <a:pt x="637" y="1169"/>
                  </a:cubicBezTo>
                  <a:cubicBezTo>
                    <a:pt x="634" y="1170"/>
                    <a:pt x="632" y="1172"/>
                    <a:pt x="631" y="1175"/>
                  </a:cubicBezTo>
                  <a:cubicBezTo>
                    <a:pt x="623" y="1183"/>
                    <a:pt x="615" y="1191"/>
                    <a:pt x="607" y="1199"/>
                  </a:cubicBezTo>
                  <a:cubicBezTo>
                    <a:pt x="599" y="1203"/>
                    <a:pt x="596" y="1209"/>
                    <a:pt x="596" y="1218"/>
                  </a:cubicBezTo>
                  <a:cubicBezTo>
                    <a:pt x="597" y="1258"/>
                    <a:pt x="597" y="1299"/>
                    <a:pt x="597" y="1339"/>
                  </a:cubicBezTo>
                  <a:cubicBezTo>
                    <a:pt x="597" y="1344"/>
                    <a:pt x="597" y="1349"/>
                    <a:pt x="592" y="1352"/>
                  </a:cubicBezTo>
                  <a:cubicBezTo>
                    <a:pt x="580" y="1362"/>
                    <a:pt x="574" y="1374"/>
                    <a:pt x="577" y="1390"/>
                  </a:cubicBezTo>
                  <a:cubicBezTo>
                    <a:pt x="577" y="1391"/>
                    <a:pt x="577" y="1393"/>
                    <a:pt x="577" y="1394"/>
                  </a:cubicBezTo>
                  <a:cubicBezTo>
                    <a:pt x="574" y="1401"/>
                    <a:pt x="569" y="1406"/>
                    <a:pt x="564" y="1412"/>
                  </a:cubicBezTo>
                  <a:cubicBezTo>
                    <a:pt x="554" y="1417"/>
                    <a:pt x="544" y="1419"/>
                    <a:pt x="534" y="1416"/>
                  </a:cubicBezTo>
                  <a:cubicBezTo>
                    <a:pt x="524" y="1412"/>
                    <a:pt x="516" y="1405"/>
                    <a:pt x="511" y="1396"/>
                  </a:cubicBezTo>
                  <a:cubicBezTo>
                    <a:pt x="508" y="1385"/>
                    <a:pt x="508" y="1373"/>
                    <a:pt x="513" y="1362"/>
                  </a:cubicBezTo>
                  <a:cubicBezTo>
                    <a:pt x="519" y="1355"/>
                    <a:pt x="526" y="1350"/>
                    <a:pt x="534" y="1346"/>
                  </a:cubicBezTo>
                  <a:cubicBezTo>
                    <a:pt x="539" y="1347"/>
                    <a:pt x="545" y="1345"/>
                    <a:pt x="551" y="1346"/>
                  </a:cubicBezTo>
                  <a:cubicBezTo>
                    <a:pt x="562" y="1349"/>
                    <a:pt x="570" y="1344"/>
                    <a:pt x="570" y="1332"/>
                  </a:cubicBezTo>
                  <a:cubicBezTo>
                    <a:pt x="570" y="1296"/>
                    <a:pt x="570" y="1259"/>
                    <a:pt x="570" y="1223"/>
                  </a:cubicBezTo>
                  <a:cubicBezTo>
                    <a:pt x="570" y="1218"/>
                    <a:pt x="568" y="1217"/>
                    <a:pt x="564" y="1217"/>
                  </a:cubicBezTo>
                  <a:cubicBezTo>
                    <a:pt x="554" y="1217"/>
                    <a:pt x="544" y="1217"/>
                    <a:pt x="534" y="1217"/>
                  </a:cubicBezTo>
                  <a:cubicBezTo>
                    <a:pt x="524" y="1215"/>
                    <a:pt x="513" y="1219"/>
                    <a:pt x="504" y="1214"/>
                  </a:cubicBezTo>
                  <a:cubicBezTo>
                    <a:pt x="501" y="1208"/>
                    <a:pt x="495" y="1204"/>
                    <a:pt x="490" y="1199"/>
                  </a:cubicBezTo>
                  <a:cubicBezTo>
                    <a:pt x="480" y="1187"/>
                    <a:pt x="480" y="1187"/>
                    <a:pt x="468" y="1198"/>
                  </a:cubicBezTo>
                  <a:cubicBezTo>
                    <a:pt x="463" y="1203"/>
                    <a:pt x="459" y="1209"/>
                    <a:pt x="453" y="1214"/>
                  </a:cubicBezTo>
                  <a:cubicBezTo>
                    <a:pt x="445" y="1220"/>
                    <a:pt x="448" y="1225"/>
                    <a:pt x="454" y="1231"/>
                  </a:cubicBezTo>
                  <a:cubicBezTo>
                    <a:pt x="459" y="1237"/>
                    <a:pt x="464" y="1233"/>
                    <a:pt x="469" y="1232"/>
                  </a:cubicBezTo>
                  <a:cubicBezTo>
                    <a:pt x="496" y="1232"/>
                    <a:pt x="505" y="1239"/>
                    <a:pt x="511" y="1267"/>
                  </a:cubicBezTo>
                  <a:cubicBezTo>
                    <a:pt x="507" y="1294"/>
                    <a:pt x="496" y="1303"/>
                    <a:pt x="469" y="1304"/>
                  </a:cubicBezTo>
                  <a:cubicBezTo>
                    <a:pt x="464" y="1302"/>
                    <a:pt x="460" y="1300"/>
                    <a:pt x="456" y="1299"/>
                  </a:cubicBezTo>
                  <a:cubicBezTo>
                    <a:pt x="448" y="1292"/>
                    <a:pt x="441" y="1284"/>
                    <a:pt x="439" y="1273"/>
                  </a:cubicBezTo>
                  <a:cubicBezTo>
                    <a:pt x="436" y="1266"/>
                    <a:pt x="444" y="1258"/>
                    <a:pt x="438" y="1251"/>
                  </a:cubicBezTo>
                  <a:cubicBezTo>
                    <a:pt x="429" y="1241"/>
                    <a:pt x="419" y="1232"/>
                    <a:pt x="404" y="1236"/>
                  </a:cubicBezTo>
                  <a:cubicBezTo>
                    <a:pt x="393" y="1236"/>
                    <a:pt x="382" y="1236"/>
                    <a:pt x="371" y="1236"/>
                  </a:cubicBezTo>
                  <a:cubicBezTo>
                    <a:pt x="362" y="1236"/>
                    <a:pt x="352" y="1236"/>
                    <a:pt x="343" y="1236"/>
                  </a:cubicBezTo>
                  <a:cubicBezTo>
                    <a:pt x="342" y="1236"/>
                    <a:pt x="341" y="1237"/>
                    <a:pt x="341" y="1238"/>
                  </a:cubicBezTo>
                  <a:close/>
                  <a:moveTo>
                    <a:pt x="371" y="1657"/>
                  </a:moveTo>
                  <a:cubicBezTo>
                    <a:pt x="374" y="1660"/>
                    <a:pt x="375" y="1666"/>
                    <a:pt x="381" y="1664"/>
                  </a:cubicBezTo>
                  <a:cubicBezTo>
                    <a:pt x="389" y="1661"/>
                    <a:pt x="396" y="1662"/>
                    <a:pt x="404" y="1663"/>
                  </a:cubicBezTo>
                  <a:cubicBezTo>
                    <a:pt x="415" y="1668"/>
                    <a:pt x="424" y="1676"/>
                    <a:pt x="428" y="1689"/>
                  </a:cubicBezTo>
                  <a:cubicBezTo>
                    <a:pt x="430" y="1701"/>
                    <a:pt x="427" y="1712"/>
                    <a:pt x="421" y="1721"/>
                  </a:cubicBezTo>
                  <a:cubicBezTo>
                    <a:pt x="416" y="1726"/>
                    <a:pt x="410" y="1730"/>
                    <a:pt x="404" y="1733"/>
                  </a:cubicBezTo>
                  <a:cubicBezTo>
                    <a:pt x="392" y="1736"/>
                    <a:pt x="382" y="1733"/>
                    <a:pt x="371" y="1727"/>
                  </a:cubicBezTo>
                  <a:cubicBezTo>
                    <a:pt x="369" y="1725"/>
                    <a:pt x="367" y="1723"/>
                    <a:pt x="365" y="1721"/>
                  </a:cubicBezTo>
                  <a:cubicBezTo>
                    <a:pt x="358" y="1712"/>
                    <a:pt x="355" y="1701"/>
                    <a:pt x="358" y="1689"/>
                  </a:cubicBezTo>
                  <a:cubicBezTo>
                    <a:pt x="358" y="1686"/>
                    <a:pt x="361" y="1684"/>
                    <a:pt x="358" y="1681"/>
                  </a:cubicBezTo>
                  <a:cubicBezTo>
                    <a:pt x="352" y="1676"/>
                    <a:pt x="347" y="1668"/>
                    <a:pt x="339" y="1665"/>
                  </a:cubicBezTo>
                  <a:cubicBezTo>
                    <a:pt x="339" y="1665"/>
                    <a:pt x="339" y="1665"/>
                    <a:pt x="339" y="1665"/>
                  </a:cubicBezTo>
                  <a:cubicBezTo>
                    <a:pt x="338" y="1662"/>
                    <a:pt x="337" y="1664"/>
                    <a:pt x="336" y="1665"/>
                  </a:cubicBezTo>
                  <a:cubicBezTo>
                    <a:pt x="328" y="1673"/>
                    <a:pt x="320" y="1681"/>
                    <a:pt x="312" y="1689"/>
                  </a:cubicBezTo>
                  <a:cubicBezTo>
                    <a:pt x="310" y="1691"/>
                    <a:pt x="308" y="1693"/>
                    <a:pt x="306" y="1695"/>
                  </a:cubicBezTo>
                  <a:cubicBezTo>
                    <a:pt x="296" y="1703"/>
                    <a:pt x="288" y="1712"/>
                    <a:pt x="280" y="1721"/>
                  </a:cubicBezTo>
                  <a:cubicBezTo>
                    <a:pt x="278" y="1724"/>
                    <a:pt x="276" y="1726"/>
                    <a:pt x="273" y="1728"/>
                  </a:cubicBezTo>
                  <a:cubicBezTo>
                    <a:pt x="271" y="1730"/>
                    <a:pt x="268" y="1733"/>
                    <a:pt x="265" y="1736"/>
                  </a:cubicBezTo>
                  <a:cubicBezTo>
                    <a:pt x="258" y="1743"/>
                    <a:pt x="252" y="1750"/>
                    <a:pt x="241" y="1748"/>
                  </a:cubicBezTo>
                  <a:cubicBezTo>
                    <a:pt x="230" y="1748"/>
                    <a:pt x="219" y="1748"/>
                    <a:pt x="209" y="1748"/>
                  </a:cubicBezTo>
                  <a:cubicBezTo>
                    <a:pt x="198" y="1748"/>
                    <a:pt x="187" y="1748"/>
                    <a:pt x="176" y="1748"/>
                  </a:cubicBezTo>
                  <a:cubicBezTo>
                    <a:pt x="165" y="1748"/>
                    <a:pt x="154" y="1748"/>
                    <a:pt x="144" y="1748"/>
                  </a:cubicBezTo>
                  <a:cubicBezTo>
                    <a:pt x="133" y="1748"/>
                    <a:pt x="122" y="1749"/>
                    <a:pt x="111" y="1748"/>
                  </a:cubicBezTo>
                  <a:cubicBezTo>
                    <a:pt x="97" y="1746"/>
                    <a:pt x="87" y="1751"/>
                    <a:pt x="79" y="1763"/>
                  </a:cubicBezTo>
                  <a:cubicBezTo>
                    <a:pt x="69" y="1770"/>
                    <a:pt x="60" y="1778"/>
                    <a:pt x="52" y="1786"/>
                  </a:cubicBezTo>
                  <a:cubicBezTo>
                    <a:pt x="36" y="1796"/>
                    <a:pt x="29" y="1809"/>
                    <a:pt x="33" y="1827"/>
                  </a:cubicBezTo>
                  <a:cubicBezTo>
                    <a:pt x="34" y="1835"/>
                    <a:pt x="33" y="1843"/>
                    <a:pt x="33" y="1852"/>
                  </a:cubicBezTo>
                  <a:cubicBezTo>
                    <a:pt x="33" y="1884"/>
                    <a:pt x="33" y="1917"/>
                    <a:pt x="33" y="1949"/>
                  </a:cubicBezTo>
                  <a:cubicBezTo>
                    <a:pt x="33" y="1960"/>
                    <a:pt x="33" y="1971"/>
                    <a:pt x="33" y="1982"/>
                  </a:cubicBezTo>
                  <a:cubicBezTo>
                    <a:pt x="33" y="1992"/>
                    <a:pt x="33" y="2003"/>
                    <a:pt x="33" y="2014"/>
                  </a:cubicBezTo>
                  <a:cubicBezTo>
                    <a:pt x="33" y="2025"/>
                    <a:pt x="33" y="2036"/>
                    <a:pt x="33" y="2047"/>
                  </a:cubicBezTo>
                  <a:cubicBezTo>
                    <a:pt x="33" y="2052"/>
                    <a:pt x="33" y="2057"/>
                    <a:pt x="33" y="2062"/>
                  </a:cubicBezTo>
                  <a:cubicBezTo>
                    <a:pt x="31" y="2072"/>
                    <a:pt x="35" y="2078"/>
                    <a:pt x="42" y="2085"/>
                  </a:cubicBezTo>
                  <a:cubicBezTo>
                    <a:pt x="60" y="2101"/>
                    <a:pt x="77" y="2116"/>
                    <a:pt x="92" y="2134"/>
                  </a:cubicBezTo>
                  <a:cubicBezTo>
                    <a:pt x="106" y="2150"/>
                    <a:pt x="121" y="2156"/>
                    <a:pt x="140" y="2153"/>
                  </a:cubicBezTo>
                  <a:cubicBezTo>
                    <a:pt x="146" y="2152"/>
                    <a:pt x="151" y="2151"/>
                    <a:pt x="156" y="2147"/>
                  </a:cubicBezTo>
                  <a:cubicBezTo>
                    <a:pt x="171" y="2131"/>
                    <a:pt x="186" y="2115"/>
                    <a:pt x="202" y="2100"/>
                  </a:cubicBezTo>
                  <a:cubicBezTo>
                    <a:pt x="237" y="2065"/>
                    <a:pt x="271" y="2030"/>
                    <a:pt x="306" y="1994"/>
                  </a:cubicBezTo>
                  <a:cubicBezTo>
                    <a:pt x="320" y="1995"/>
                    <a:pt x="333" y="1995"/>
                    <a:pt x="347" y="1995"/>
                  </a:cubicBezTo>
                  <a:cubicBezTo>
                    <a:pt x="351" y="1995"/>
                    <a:pt x="355" y="1995"/>
                    <a:pt x="356" y="1990"/>
                  </a:cubicBezTo>
                  <a:cubicBezTo>
                    <a:pt x="359" y="1983"/>
                    <a:pt x="365" y="1979"/>
                    <a:pt x="371" y="1975"/>
                  </a:cubicBezTo>
                  <a:cubicBezTo>
                    <a:pt x="382" y="1971"/>
                    <a:pt x="393" y="1972"/>
                    <a:pt x="403" y="1976"/>
                  </a:cubicBezTo>
                  <a:cubicBezTo>
                    <a:pt x="406" y="1978"/>
                    <a:pt x="409" y="1980"/>
                    <a:pt x="412" y="1982"/>
                  </a:cubicBezTo>
                  <a:cubicBezTo>
                    <a:pt x="419" y="1991"/>
                    <a:pt x="424" y="2001"/>
                    <a:pt x="422" y="2014"/>
                  </a:cubicBezTo>
                  <a:cubicBezTo>
                    <a:pt x="418" y="2031"/>
                    <a:pt x="408" y="2041"/>
                    <a:pt x="391" y="2044"/>
                  </a:cubicBezTo>
                  <a:cubicBezTo>
                    <a:pt x="377" y="2046"/>
                    <a:pt x="364" y="2041"/>
                    <a:pt x="357" y="2029"/>
                  </a:cubicBezTo>
                  <a:cubicBezTo>
                    <a:pt x="352" y="2020"/>
                    <a:pt x="346" y="2020"/>
                    <a:pt x="339" y="2021"/>
                  </a:cubicBezTo>
                  <a:cubicBezTo>
                    <a:pt x="326" y="2020"/>
                    <a:pt x="314" y="2017"/>
                    <a:pt x="306" y="2031"/>
                  </a:cubicBezTo>
                  <a:cubicBezTo>
                    <a:pt x="301" y="2036"/>
                    <a:pt x="295" y="2041"/>
                    <a:pt x="291" y="2047"/>
                  </a:cubicBezTo>
                  <a:cubicBezTo>
                    <a:pt x="284" y="2054"/>
                    <a:pt x="277" y="2062"/>
                    <a:pt x="269" y="2071"/>
                  </a:cubicBezTo>
                  <a:cubicBezTo>
                    <a:pt x="282" y="2069"/>
                    <a:pt x="298" y="2076"/>
                    <a:pt x="305" y="2058"/>
                  </a:cubicBezTo>
                  <a:cubicBezTo>
                    <a:pt x="305" y="2057"/>
                    <a:pt x="307" y="2056"/>
                    <a:pt x="309" y="2055"/>
                  </a:cubicBezTo>
                  <a:cubicBezTo>
                    <a:pt x="330" y="2039"/>
                    <a:pt x="358" y="2051"/>
                    <a:pt x="365" y="2079"/>
                  </a:cubicBezTo>
                  <a:cubicBezTo>
                    <a:pt x="366" y="2091"/>
                    <a:pt x="363" y="2103"/>
                    <a:pt x="354" y="2112"/>
                  </a:cubicBezTo>
                  <a:cubicBezTo>
                    <a:pt x="349" y="2114"/>
                    <a:pt x="344" y="2116"/>
                    <a:pt x="339" y="2119"/>
                  </a:cubicBezTo>
                  <a:cubicBezTo>
                    <a:pt x="327" y="2122"/>
                    <a:pt x="316" y="2119"/>
                    <a:pt x="306" y="2112"/>
                  </a:cubicBezTo>
                  <a:cubicBezTo>
                    <a:pt x="306" y="2112"/>
                    <a:pt x="305" y="2111"/>
                    <a:pt x="305" y="2111"/>
                  </a:cubicBezTo>
                  <a:cubicBezTo>
                    <a:pt x="299" y="2097"/>
                    <a:pt x="288" y="2094"/>
                    <a:pt x="274" y="2097"/>
                  </a:cubicBezTo>
                  <a:cubicBezTo>
                    <a:pt x="266" y="2097"/>
                    <a:pt x="259" y="2097"/>
                    <a:pt x="252" y="2096"/>
                  </a:cubicBezTo>
                  <a:cubicBezTo>
                    <a:pt x="245" y="2096"/>
                    <a:pt x="240" y="2098"/>
                    <a:pt x="235" y="2103"/>
                  </a:cubicBezTo>
                  <a:cubicBezTo>
                    <a:pt x="215" y="2124"/>
                    <a:pt x="194" y="2144"/>
                    <a:pt x="174" y="2165"/>
                  </a:cubicBezTo>
                  <a:cubicBezTo>
                    <a:pt x="166" y="2175"/>
                    <a:pt x="157" y="2181"/>
                    <a:pt x="144" y="2179"/>
                  </a:cubicBezTo>
                  <a:cubicBezTo>
                    <a:pt x="133" y="2179"/>
                    <a:pt x="122" y="2179"/>
                    <a:pt x="111" y="2179"/>
                  </a:cubicBezTo>
                  <a:cubicBezTo>
                    <a:pt x="106" y="2179"/>
                    <a:pt x="100" y="2179"/>
                    <a:pt x="96" y="2175"/>
                  </a:cubicBezTo>
                  <a:cubicBezTo>
                    <a:pt x="91" y="2168"/>
                    <a:pt x="85" y="2162"/>
                    <a:pt x="79" y="2157"/>
                  </a:cubicBezTo>
                  <a:cubicBezTo>
                    <a:pt x="74" y="2153"/>
                    <a:pt x="70" y="2148"/>
                    <a:pt x="65" y="2143"/>
                  </a:cubicBezTo>
                  <a:cubicBezTo>
                    <a:pt x="64" y="2142"/>
                    <a:pt x="63" y="2140"/>
                    <a:pt x="60" y="2141"/>
                  </a:cubicBezTo>
                  <a:cubicBezTo>
                    <a:pt x="53" y="2142"/>
                    <a:pt x="39" y="2159"/>
                    <a:pt x="39" y="2165"/>
                  </a:cubicBezTo>
                  <a:cubicBezTo>
                    <a:pt x="39" y="2195"/>
                    <a:pt x="39" y="2224"/>
                    <a:pt x="39" y="2254"/>
                  </a:cubicBezTo>
                  <a:cubicBezTo>
                    <a:pt x="39" y="2258"/>
                    <a:pt x="39" y="2262"/>
                    <a:pt x="44" y="2263"/>
                  </a:cubicBezTo>
                  <a:cubicBezTo>
                    <a:pt x="61" y="2285"/>
                    <a:pt x="82" y="2298"/>
                    <a:pt x="111" y="2292"/>
                  </a:cubicBezTo>
                  <a:cubicBezTo>
                    <a:pt x="123" y="2293"/>
                    <a:pt x="134" y="2293"/>
                    <a:pt x="146" y="2291"/>
                  </a:cubicBezTo>
                  <a:cubicBezTo>
                    <a:pt x="163" y="2292"/>
                    <a:pt x="182" y="2297"/>
                    <a:pt x="195" y="2278"/>
                  </a:cubicBezTo>
                  <a:cubicBezTo>
                    <a:pt x="199" y="2272"/>
                    <a:pt x="204" y="2267"/>
                    <a:pt x="209" y="2262"/>
                  </a:cubicBezTo>
                  <a:cubicBezTo>
                    <a:pt x="217" y="2250"/>
                    <a:pt x="229" y="2246"/>
                    <a:pt x="243" y="2248"/>
                  </a:cubicBezTo>
                  <a:cubicBezTo>
                    <a:pt x="252" y="2249"/>
                    <a:pt x="258" y="2245"/>
                    <a:pt x="264" y="2239"/>
                  </a:cubicBezTo>
                  <a:cubicBezTo>
                    <a:pt x="275" y="2226"/>
                    <a:pt x="288" y="2214"/>
                    <a:pt x="300" y="2202"/>
                  </a:cubicBezTo>
                  <a:cubicBezTo>
                    <a:pt x="313" y="2188"/>
                    <a:pt x="327" y="2173"/>
                    <a:pt x="341" y="2159"/>
                  </a:cubicBezTo>
                  <a:cubicBezTo>
                    <a:pt x="346" y="2156"/>
                    <a:pt x="350" y="2151"/>
                    <a:pt x="354" y="2146"/>
                  </a:cubicBezTo>
                  <a:cubicBezTo>
                    <a:pt x="363" y="2138"/>
                    <a:pt x="371" y="2129"/>
                    <a:pt x="379" y="2120"/>
                  </a:cubicBezTo>
                  <a:cubicBezTo>
                    <a:pt x="437" y="2061"/>
                    <a:pt x="495" y="2002"/>
                    <a:pt x="554" y="1943"/>
                  </a:cubicBezTo>
                  <a:cubicBezTo>
                    <a:pt x="562" y="1935"/>
                    <a:pt x="566" y="1928"/>
                    <a:pt x="564" y="1917"/>
                  </a:cubicBezTo>
                  <a:cubicBezTo>
                    <a:pt x="564" y="1906"/>
                    <a:pt x="564" y="1895"/>
                    <a:pt x="564" y="1884"/>
                  </a:cubicBezTo>
                  <a:cubicBezTo>
                    <a:pt x="564" y="1873"/>
                    <a:pt x="564" y="1862"/>
                    <a:pt x="564" y="1852"/>
                  </a:cubicBezTo>
                  <a:cubicBezTo>
                    <a:pt x="565" y="1845"/>
                    <a:pt x="563" y="1843"/>
                    <a:pt x="556" y="1843"/>
                  </a:cubicBezTo>
                  <a:cubicBezTo>
                    <a:pt x="535" y="1843"/>
                    <a:pt x="513" y="1843"/>
                    <a:pt x="492" y="1843"/>
                  </a:cubicBezTo>
                  <a:cubicBezTo>
                    <a:pt x="484" y="1843"/>
                    <a:pt x="479" y="1845"/>
                    <a:pt x="475" y="1851"/>
                  </a:cubicBezTo>
                  <a:cubicBezTo>
                    <a:pt x="472" y="1853"/>
                    <a:pt x="470" y="1855"/>
                    <a:pt x="468" y="1857"/>
                  </a:cubicBezTo>
                  <a:cubicBezTo>
                    <a:pt x="459" y="1866"/>
                    <a:pt x="450" y="1875"/>
                    <a:pt x="441" y="1884"/>
                  </a:cubicBezTo>
                  <a:cubicBezTo>
                    <a:pt x="439" y="1886"/>
                    <a:pt x="438" y="1887"/>
                    <a:pt x="436" y="1889"/>
                  </a:cubicBezTo>
                  <a:cubicBezTo>
                    <a:pt x="426" y="1895"/>
                    <a:pt x="421" y="1909"/>
                    <a:pt x="406" y="1907"/>
                  </a:cubicBezTo>
                  <a:cubicBezTo>
                    <a:pt x="393" y="1906"/>
                    <a:pt x="381" y="1906"/>
                    <a:pt x="369" y="1907"/>
                  </a:cubicBezTo>
                  <a:cubicBezTo>
                    <a:pt x="360" y="1906"/>
                    <a:pt x="350" y="1906"/>
                    <a:pt x="341" y="1907"/>
                  </a:cubicBezTo>
                  <a:cubicBezTo>
                    <a:pt x="328" y="1906"/>
                    <a:pt x="316" y="1906"/>
                    <a:pt x="304" y="1907"/>
                  </a:cubicBezTo>
                  <a:cubicBezTo>
                    <a:pt x="303" y="1907"/>
                    <a:pt x="301" y="1907"/>
                    <a:pt x="299" y="1907"/>
                  </a:cubicBezTo>
                  <a:cubicBezTo>
                    <a:pt x="299" y="1907"/>
                    <a:pt x="298" y="1907"/>
                    <a:pt x="298" y="1907"/>
                  </a:cubicBezTo>
                  <a:cubicBezTo>
                    <a:pt x="296" y="1907"/>
                    <a:pt x="295" y="1907"/>
                    <a:pt x="293" y="1907"/>
                  </a:cubicBezTo>
                  <a:cubicBezTo>
                    <a:pt x="292" y="1907"/>
                    <a:pt x="292" y="1907"/>
                    <a:pt x="291" y="1907"/>
                  </a:cubicBezTo>
                  <a:cubicBezTo>
                    <a:pt x="290" y="1907"/>
                    <a:pt x="288" y="1907"/>
                    <a:pt x="286" y="1907"/>
                  </a:cubicBezTo>
                  <a:cubicBezTo>
                    <a:pt x="286" y="1907"/>
                    <a:pt x="285" y="1907"/>
                    <a:pt x="285" y="1907"/>
                  </a:cubicBezTo>
                  <a:cubicBezTo>
                    <a:pt x="282" y="1906"/>
                    <a:pt x="280" y="1906"/>
                    <a:pt x="278" y="1907"/>
                  </a:cubicBezTo>
                  <a:cubicBezTo>
                    <a:pt x="277" y="1907"/>
                    <a:pt x="276" y="1907"/>
                    <a:pt x="276" y="1908"/>
                  </a:cubicBezTo>
                  <a:cubicBezTo>
                    <a:pt x="275" y="1908"/>
                    <a:pt x="275" y="1908"/>
                    <a:pt x="275" y="1908"/>
                  </a:cubicBezTo>
                  <a:cubicBezTo>
                    <a:pt x="248" y="1932"/>
                    <a:pt x="223" y="1958"/>
                    <a:pt x="198" y="1983"/>
                  </a:cubicBezTo>
                  <a:cubicBezTo>
                    <a:pt x="195" y="1986"/>
                    <a:pt x="194" y="1988"/>
                    <a:pt x="196" y="1991"/>
                  </a:cubicBezTo>
                  <a:cubicBezTo>
                    <a:pt x="201" y="1998"/>
                    <a:pt x="200" y="2006"/>
                    <a:pt x="201" y="2014"/>
                  </a:cubicBezTo>
                  <a:cubicBezTo>
                    <a:pt x="198" y="2023"/>
                    <a:pt x="194" y="2031"/>
                    <a:pt x="187" y="2037"/>
                  </a:cubicBezTo>
                  <a:cubicBezTo>
                    <a:pt x="168" y="2051"/>
                    <a:pt x="138" y="2047"/>
                    <a:pt x="129" y="2014"/>
                  </a:cubicBezTo>
                  <a:cubicBezTo>
                    <a:pt x="128" y="2002"/>
                    <a:pt x="132" y="1991"/>
                    <a:pt x="140" y="1982"/>
                  </a:cubicBezTo>
                  <a:cubicBezTo>
                    <a:pt x="141" y="1980"/>
                    <a:pt x="142" y="1979"/>
                    <a:pt x="144" y="1978"/>
                  </a:cubicBezTo>
                  <a:cubicBezTo>
                    <a:pt x="149" y="1976"/>
                    <a:pt x="153" y="1972"/>
                    <a:pt x="159" y="1973"/>
                  </a:cubicBezTo>
                  <a:cubicBezTo>
                    <a:pt x="167" y="1974"/>
                    <a:pt x="172" y="1970"/>
                    <a:pt x="177" y="1964"/>
                  </a:cubicBezTo>
                  <a:cubicBezTo>
                    <a:pt x="199" y="1941"/>
                    <a:pt x="221" y="1919"/>
                    <a:pt x="243" y="1896"/>
                  </a:cubicBezTo>
                  <a:cubicBezTo>
                    <a:pt x="246" y="1893"/>
                    <a:pt x="248" y="1890"/>
                    <a:pt x="248" y="1886"/>
                  </a:cubicBezTo>
                  <a:cubicBezTo>
                    <a:pt x="247" y="1879"/>
                    <a:pt x="247" y="1872"/>
                    <a:pt x="248" y="1865"/>
                  </a:cubicBezTo>
                  <a:cubicBezTo>
                    <a:pt x="248" y="1860"/>
                    <a:pt x="247" y="1857"/>
                    <a:pt x="241" y="1855"/>
                  </a:cubicBezTo>
                  <a:cubicBezTo>
                    <a:pt x="241" y="1854"/>
                    <a:pt x="240" y="1853"/>
                    <a:pt x="239" y="1852"/>
                  </a:cubicBezTo>
                  <a:cubicBezTo>
                    <a:pt x="230" y="1842"/>
                    <a:pt x="227" y="1832"/>
                    <a:pt x="228" y="1819"/>
                  </a:cubicBezTo>
                  <a:cubicBezTo>
                    <a:pt x="229" y="1817"/>
                    <a:pt x="229" y="1816"/>
                    <a:pt x="230" y="1814"/>
                  </a:cubicBezTo>
                  <a:cubicBezTo>
                    <a:pt x="237" y="1796"/>
                    <a:pt x="251" y="1787"/>
                    <a:pt x="269" y="1789"/>
                  </a:cubicBezTo>
                  <a:cubicBezTo>
                    <a:pt x="285" y="1790"/>
                    <a:pt x="297" y="1801"/>
                    <a:pt x="301" y="1819"/>
                  </a:cubicBezTo>
                  <a:cubicBezTo>
                    <a:pt x="301" y="1831"/>
                    <a:pt x="296" y="1842"/>
                    <a:pt x="288" y="1851"/>
                  </a:cubicBezTo>
                  <a:cubicBezTo>
                    <a:pt x="275" y="1855"/>
                    <a:pt x="271" y="1863"/>
                    <a:pt x="273" y="1876"/>
                  </a:cubicBezTo>
                  <a:cubicBezTo>
                    <a:pt x="274" y="1879"/>
                    <a:pt x="275" y="1881"/>
                    <a:pt x="278" y="1881"/>
                  </a:cubicBezTo>
                  <a:cubicBezTo>
                    <a:pt x="288" y="1881"/>
                    <a:pt x="298" y="1883"/>
                    <a:pt x="308" y="1880"/>
                  </a:cubicBezTo>
                  <a:cubicBezTo>
                    <a:pt x="318" y="1881"/>
                    <a:pt x="327" y="1881"/>
                    <a:pt x="336" y="1880"/>
                  </a:cubicBezTo>
                  <a:cubicBezTo>
                    <a:pt x="349" y="1882"/>
                    <a:pt x="361" y="1882"/>
                    <a:pt x="373" y="1880"/>
                  </a:cubicBezTo>
                  <a:cubicBezTo>
                    <a:pt x="383" y="1881"/>
                    <a:pt x="392" y="1881"/>
                    <a:pt x="401" y="1880"/>
                  </a:cubicBezTo>
                  <a:cubicBezTo>
                    <a:pt x="406" y="1882"/>
                    <a:pt x="408" y="1879"/>
                    <a:pt x="411" y="1876"/>
                  </a:cubicBezTo>
                  <a:cubicBezTo>
                    <a:pt x="419" y="1869"/>
                    <a:pt x="426" y="1861"/>
                    <a:pt x="434" y="1854"/>
                  </a:cubicBezTo>
                  <a:cubicBezTo>
                    <a:pt x="436" y="1852"/>
                    <a:pt x="437" y="1851"/>
                    <a:pt x="438" y="1850"/>
                  </a:cubicBezTo>
                  <a:cubicBezTo>
                    <a:pt x="449" y="1840"/>
                    <a:pt x="460" y="1830"/>
                    <a:pt x="469" y="1819"/>
                  </a:cubicBezTo>
                  <a:cubicBezTo>
                    <a:pt x="479" y="1815"/>
                    <a:pt x="490" y="1819"/>
                    <a:pt x="501" y="1817"/>
                  </a:cubicBezTo>
                  <a:cubicBezTo>
                    <a:pt x="512" y="1817"/>
                    <a:pt x="523" y="1817"/>
                    <a:pt x="534" y="1817"/>
                  </a:cubicBezTo>
                  <a:cubicBezTo>
                    <a:pt x="544" y="1817"/>
                    <a:pt x="555" y="1817"/>
                    <a:pt x="566" y="1817"/>
                  </a:cubicBezTo>
                  <a:cubicBezTo>
                    <a:pt x="574" y="1819"/>
                    <a:pt x="579" y="1816"/>
                    <a:pt x="585" y="1810"/>
                  </a:cubicBezTo>
                  <a:cubicBezTo>
                    <a:pt x="604" y="1790"/>
                    <a:pt x="623" y="1771"/>
                    <a:pt x="642" y="1751"/>
                  </a:cubicBezTo>
                  <a:cubicBezTo>
                    <a:pt x="648" y="1744"/>
                    <a:pt x="655" y="1740"/>
                    <a:pt x="664" y="1741"/>
                  </a:cubicBezTo>
                  <a:cubicBezTo>
                    <a:pt x="674" y="1741"/>
                    <a:pt x="685" y="1741"/>
                    <a:pt x="696" y="1741"/>
                  </a:cubicBezTo>
                  <a:cubicBezTo>
                    <a:pt x="715" y="1745"/>
                    <a:pt x="730" y="1739"/>
                    <a:pt x="741" y="1723"/>
                  </a:cubicBezTo>
                  <a:cubicBezTo>
                    <a:pt x="742" y="1722"/>
                    <a:pt x="743" y="1721"/>
                    <a:pt x="745" y="1720"/>
                  </a:cubicBezTo>
                  <a:cubicBezTo>
                    <a:pt x="756" y="1712"/>
                    <a:pt x="759" y="1702"/>
                    <a:pt x="755" y="1689"/>
                  </a:cubicBezTo>
                  <a:cubicBezTo>
                    <a:pt x="758" y="1669"/>
                    <a:pt x="770" y="1658"/>
                    <a:pt x="793" y="1655"/>
                  </a:cubicBezTo>
                  <a:cubicBezTo>
                    <a:pt x="815" y="1659"/>
                    <a:pt x="825" y="1670"/>
                    <a:pt x="827" y="1689"/>
                  </a:cubicBezTo>
                  <a:cubicBezTo>
                    <a:pt x="824" y="1715"/>
                    <a:pt x="819" y="1721"/>
                    <a:pt x="794" y="1728"/>
                  </a:cubicBezTo>
                  <a:cubicBezTo>
                    <a:pt x="779" y="1723"/>
                    <a:pt x="769" y="1728"/>
                    <a:pt x="761" y="1740"/>
                  </a:cubicBezTo>
                  <a:cubicBezTo>
                    <a:pt x="758" y="1743"/>
                    <a:pt x="755" y="1746"/>
                    <a:pt x="752" y="1749"/>
                  </a:cubicBezTo>
                  <a:cubicBezTo>
                    <a:pt x="750" y="1751"/>
                    <a:pt x="747" y="1752"/>
                    <a:pt x="749" y="1755"/>
                  </a:cubicBezTo>
                  <a:cubicBezTo>
                    <a:pt x="751" y="1758"/>
                    <a:pt x="753" y="1759"/>
                    <a:pt x="756" y="1758"/>
                  </a:cubicBezTo>
                  <a:cubicBezTo>
                    <a:pt x="771" y="1754"/>
                    <a:pt x="783" y="1760"/>
                    <a:pt x="794" y="1769"/>
                  </a:cubicBezTo>
                  <a:cubicBezTo>
                    <a:pt x="797" y="1775"/>
                    <a:pt x="799" y="1781"/>
                    <a:pt x="802" y="1787"/>
                  </a:cubicBezTo>
                  <a:cubicBezTo>
                    <a:pt x="803" y="1798"/>
                    <a:pt x="800" y="1809"/>
                    <a:pt x="793" y="1818"/>
                  </a:cubicBezTo>
                  <a:cubicBezTo>
                    <a:pt x="783" y="1826"/>
                    <a:pt x="772" y="1830"/>
                    <a:pt x="759" y="1829"/>
                  </a:cubicBezTo>
                  <a:cubicBezTo>
                    <a:pt x="740" y="1823"/>
                    <a:pt x="731" y="1810"/>
                    <a:pt x="730" y="1791"/>
                  </a:cubicBezTo>
                  <a:cubicBezTo>
                    <a:pt x="731" y="1789"/>
                    <a:pt x="731" y="1788"/>
                    <a:pt x="731" y="1786"/>
                  </a:cubicBezTo>
                  <a:cubicBezTo>
                    <a:pt x="733" y="1773"/>
                    <a:pt x="728" y="1767"/>
                    <a:pt x="714" y="1767"/>
                  </a:cubicBezTo>
                  <a:cubicBezTo>
                    <a:pt x="708" y="1767"/>
                    <a:pt x="702" y="1767"/>
                    <a:pt x="696" y="1767"/>
                  </a:cubicBezTo>
                  <a:cubicBezTo>
                    <a:pt x="676" y="1765"/>
                    <a:pt x="657" y="1766"/>
                    <a:pt x="644" y="1784"/>
                  </a:cubicBezTo>
                  <a:cubicBezTo>
                    <a:pt x="639" y="1790"/>
                    <a:pt x="634" y="1794"/>
                    <a:pt x="629" y="1799"/>
                  </a:cubicBezTo>
                  <a:cubicBezTo>
                    <a:pt x="622" y="1805"/>
                    <a:pt x="616" y="1811"/>
                    <a:pt x="610" y="1817"/>
                  </a:cubicBezTo>
                  <a:cubicBezTo>
                    <a:pt x="605" y="1821"/>
                    <a:pt x="601" y="1826"/>
                    <a:pt x="596" y="1830"/>
                  </a:cubicBezTo>
                  <a:cubicBezTo>
                    <a:pt x="591" y="1832"/>
                    <a:pt x="590" y="1836"/>
                    <a:pt x="590" y="1842"/>
                  </a:cubicBezTo>
                  <a:cubicBezTo>
                    <a:pt x="590" y="1864"/>
                    <a:pt x="591" y="1886"/>
                    <a:pt x="590" y="1908"/>
                  </a:cubicBezTo>
                  <a:cubicBezTo>
                    <a:pt x="588" y="1926"/>
                    <a:pt x="593" y="1940"/>
                    <a:pt x="609" y="1949"/>
                  </a:cubicBezTo>
                  <a:cubicBezTo>
                    <a:pt x="616" y="1955"/>
                    <a:pt x="621" y="1964"/>
                    <a:pt x="631" y="1967"/>
                  </a:cubicBezTo>
                  <a:cubicBezTo>
                    <a:pt x="641" y="1966"/>
                    <a:pt x="651" y="1965"/>
                    <a:pt x="661" y="1969"/>
                  </a:cubicBezTo>
                  <a:cubicBezTo>
                    <a:pt x="667" y="1972"/>
                    <a:pt x="671" y="1977"/>
                    <a:pt x="676" y="1982"/>
                  </a:cubicBezTo>
                  <a:cubicBezTo>
                    <a:pt x="681" y="1992"/>
                    <a:pt x="683" y="2003"/>
                    <a:pt x="680" y="2014"/>
                  </a:cubicBezTo>
                  <a:cubicBezTo>
                    <a:pt x="677" y="2022"/>
                    <a:pt x="671" y="2028"/>
                    <a:pt x="664" y="2034"/>
                  </a:cubicBezTo>
                  <a:cubicBezTo>
                    <a:pt x="652" y="2038"/>
                    <a:pt x="641" y="2039"/>
                    <a:pt x="629" y="2035"/>
                  </a:cubicBezTo>
                  <a:cubicBezTo>
                    <a:pt x="622" y="2029"/>
                    <a:pt x="615" y="2023"/>
                    <a:pt x="611" y="2014"/>
                  </a:cubicBezTo>
                  <a:cubicBezTo>
                    <a:pt x="611" y="2010"/>
                    <a:pt x="609" y="2006"/>
                    <a:pt x="610" y="2002"/>
                  </a:cubicBezTo>
                  <a:cubicBezTo>
                    <a:pt x="617" y="1986"/>
                    <a:pt x="605" y="1979"/>
                    <a:pt x="596" y="1969"/>
                  </a:cubicBezTo>
                  <a:cubicBezTo>
                    <a:pt x="594" y="1967"/>
                    <a:pt x="592" y="1966"/>
                    <a:pt x="590" y="1963"/>
                  </a:cubicBezTo>
                  <a:cubicBezTo>
                    <a:pt x="585" y="1956"/>
                    <a:pt x="581" y="1957"/>
                    <a:pt x="575" y="1963"/>
                  </a:cubicBezTo>
                  <a:cubicBezTo>
                    <a:pt x="518" y="2020"/>
                    <a:pt x="461" y="2077"/>
                    <a:pt x="405" y="2134"/>
                  </a:cubicBezTo>
                  <a:cubicBezTo>
                    <a:pt x="372" y="2167"/>
                    <a:pt x="339" y="2200"/>
                    <a:pt x="306" y="2233"/>
                  </a:cubicBezTo>
                  <a:cubicBezTo>
                    <a:pt x="301" y="2237"/>
                    <a:pt x="296" y="2242"/>
                    <a:pt x="292" y="2248"/>
                  </a:cubicBezTo>
                  <a:cubicBezTo>
                    <a:pt x="308" y="2248"/>
                    <a:pt x="322" y="2247"/>
                    <a:pt x="336" y="2248"/>
                  </a:cubicBezTo>
                  <a:cubicBezTo>
                    <a:pt x="353" y="2251"/>
                    <a:pt x="365" y="2244"/>
                    <a:pt x="373" y="2231"/>
                  </a:cubicBezTo>
                  <a:cubicBezTo>
                    <a:pt x="380" y="2224"/>
                    <a:pt x="386" y="2218"/>
                    <a:pt x="393" y="2211"/>
                  </a:cubicBezTo>
                  <a:cubicBezTo>
                    <a:pt x="397" y="2208"/>
                    <a:pt x="401" y="2205"/>
                    <a:pt x="404" y="2201"/>
                  </a:cubicBezTo>
                  <a:cubicBezTo>
                    <a:pt x="411" y="2193"/>
                    <a:pt x="418" y="2186"/>
                    <a:pt x="425" y="2179"/>
                  </a:cubicBezTo>
                  <a:cubicBezTo>
                    <a:pt x="430" y="2175"/>
                    <a:pt x="435" y="2171"/>
                    <a:pt x="438" y="2166"/>
                  </a:cubicBezTo>
                  <a:cubicBezTo>
                    <a:pt x="445" y="2159"/>
                    <a:pt x="454" y="2154"/>
                    <a:pt x="458" y="2144"/>
                  </a:cubicBezTo>
                  <a:cubicBezTo>
                    <a:pt x="458" y="2144"/>
                    <a:pt x="458" y="2144"/>
                    <a:pt x="458" y="2144"/>
                  </a:cubicBezTo>
                  <a:cubicBezTo>
                    <a:pt x="460" y="2145"/>
                    <a:pt x="460" y="2143"/>
                    <a:pt x="460" y="2142"/>
                  </a:cubicBezTo>
                  <a:cubicBezTo>
                    <a:pt x="457" y="2132"/>
                    <a:pt x="458" y="2122"/>
                    <a:pt x="461" y="2112"/>
                  </a:cubicBezTo>
                  <a:cubicBezTo>
                    <a:pt x="463" y="2109"/>
                    <a:pt x="466" y="2106"/>
                    <a:pt x="469" y="2103"/>
                  </a:cubicBezTo>
                  <a:cubicBezTo>
                    <a:pt x="478" y="2095"/>
                    <a:pt x="489" y="2091"/>
                    <a:pt x="501" y="2092"/>
                  </a:cubicBezTo>
                  <a:cubicBezTo>
                    <a:pt x="521" y="2101"/>
                    <a:pt x="530" y="2111"/>
                    <a:pt x="530" y="2128"/>
                  </a:cubicBezTo>
                  <a:cubicBezTo>
                    <a:pt x="530" y="2146"/>
                    <a:pt x="521" y="2156"/>
                    <a:pt x="501" y="2164"/>
                  </a:cubicBezTo>
                  <a:cubicBezTo>
                    <a:pt x="493" y="2165"/>
                    <a:pt x="483" y="2160"/>
                    <a:pt x="477" y="2165"/>
                  </a:cubicBezTo>
                  <a:cubicBezTo>
                    <a:pt x="464" y="2176"/>
                    <a:pt x="452" y="2190"/>
                    <a:pt x="438" y="2204"/>
                  </a:cubicBezTo>
                  <a:cubicBezTo>
                    <a:pt x="450" y="2204"/>
                    <a:pt x="460" y="2204"/>
                    <a:pt x="469" y="2204"/>
                  </a:cubicBezTo>
                  <a:cubicBezTo>
                    <a:pt x="480" y="2204"/>
                    <a:pt x="490" y="2204"/>
                    <a:pt x="501" y="2204"/>
                  </a:cubicBezTo>
                  <a:cubicBezTo>
                    <a:pt x="511" y="2204"/>
                    <a:pt x="522" y="2208"/>
                    <a:pt x="530" y="2201"/>
                  </a:cubicBezTo>
                  <a:cubicBezTo>
                    <a:pt x="554" y="2177"/>
                    <a:pt x="577" y="2153"/>
                    <a:pt x="601" y="2129"/>
                  </a:cubicBezTo>
                  <a:cubicBezTo>
                    <a:pt x="606" y="2123"/>
                    <a:pt x="612" y="2121"/>
                    <a:pt x="620" y="2122"/>
                  </a:cubicBezTo>
                  <a:cubicBezTo>
                    <a:pt x="624" y="2123"/>
                    <a:pt x="628" y="2123"/>
                    <a:pt x="631" y="2120"/>
                  </a:cubicBezTo>
                  <a:cubicBezTo>
                    <a:pt x="640" y="2120"/>
                    <a:pt x="649" y="2120"/>
                    <a:pt x="657" y="2121"/>
                  </a:cubicBezTo>
                  <a:cubicBezTo>
                    <a:pt x="665" y="2122"/>
                    <a:pt x="669" y="2118"/>
                    <a:pt x="674" y="2113"/>
                  </a:cubicBezTo>
                  <a:cubicBezTo>
                    <a:pt x="691" y="2094"/>
                    <a:pt x="708" y="2075"/>
                    <a:pt x="726" y="2057"/>
                  </a:cubicBezTo>
                  <a:cubicBezTo>
                    <a:pt x="739" y="2045"/>
                    <a:pt x="745" y="2031"/>
                    <a:pt x="741" y="2014"/>
                  </a:cubicBezTo>
                  <a:cubicBezTo>
                    <a:pt x="741" y="2003"/>
                    <a:pt x="741" y="1992"/>
                    <a:pt x="741" y="1982"/>
                  </a:cubicBezTo>
                  <a:cubicBezTo>
                    <a:pt x="741" y="1970"/>
                    <a:pt x="741" y="1958"/>
                    <a:pt x="742" y="1946"/>
                  </a:cubicBezTo>
                  <a:cubicBezTo>
                    <a:pt x="742" y="1943"/>
                    <a:pt x="741" y="1941"/>
                    <a:pt x="738" y="1939"/>
                  </a:cubicBezTo>
                  <a:cubicBezTo>
                    <a:pt x="731" y="1934"/>
                    <a:pt x="727" y="1926"/>
                    <a:pt x="722" y="1919"/>
                  </a:cubicBezTo>
                  <a:cubicBezTo>
                    <a:pt x="720" y="1906"/>
                    <a:pt x="723" y="1895"/>
                    <a:pt x="729" y="1884"/>
                  </a:cubicBezTo>
                  <a:cubicBezTo>
                    <a:pt x="738" y="1876"/>
                    <a:pt x="748" y="1871"/>
                    <a:pt x="761" y="1871"/>
                  </a:cubicBezTo>
                  <a:cubicBezTo>
                    <a:pt x="768" y="1874"/>
                    <a:pt x="774" y="1872"/>
                    <a:pt x="778" y="1866"/>
                  </a:cubicBezTo>
                  <a:cubicBezTo>
                    <a:pt x="782" y="1861"/>
                    <a:pt x="787" y="1856"/>
                    <a:pt x="791" y="1852"/>
                  </a:cubicBezTo>
                  <a:cubicBezTo>
                    <a:pt x="792" y="1851"/>
                    <a:pt x="793" y="1850"/>
                    <a:pt x="794" y="1849"/>
                  </a:cubicBezTo>
                  <a:cubicBezTo>
                    <a:pt x="804" y="1841"/>
                    <a:pt x="813" y="1829"/>
                    <a:pt x="822" y="1819"/>
                  </a:cubicBezTo>
                  <a:cubicBezTo>
                    <a:pt x="824" y="1818"/>
                    <a:pt x="825" y="1817"/>
                    <a:pt x="826" y="1815"/>
                  </a:cubicBezTo>
                  <a:cubicBezTo>
                    <a:pt x="835" y="1807"/>
                    <a:pt x="844" y="1798"/>
                    <a:pt x="852" y="1789"/>
                  </a:cubicBezTo>
                  <a:cubicBezTo>
                    <a:pt x="854" y="1788"/>
                    <a:pt x="856" y="1787"/>
                    <a:pt x="859" y="1786"/>
                  </a:cubicBezTo>
                  <a:cubicBezTo>
                    <a:pt x="861" y="1787"/>
                    <a:pt x="863" y="1785"/>
                    <a:pt x="865" y="1783"/>
                  </a:cubicBezTo>
                  <a:cubicBezTo>
                    <a:pt x="874" y="1773"/>
                    <a:pt x="882" y="1764"/>
                    <a:pt x="891" y="1754"/>
                  </a:cubicBezTo>
                  <a:cubicBezTo>
                    <a:pt x="892" y="1753"/>
                    <a:pt x="893" y="1751"/>
                    <a:pt x="894" y="1750"/>
                  </a:cubicBezTo>
                  <a:cubicBezTo>
                    <a:pt x="903" y="1741"/>
                    <a:pt x="912" y="1732"/>
                    <a:pt x="920" y="1722"/>
                  </a:cubicBezTo>
                  <a:cubicBezTo>
                    <a:pt x="924" y="1718"/>
                    <a:pt x="930" y="1715"/>
                    <a:pt x="930" y="1709"/>
                  </a:cubicBezTo>
                  <a:cubicBezTo>
                    <a:pt x="930" y="1691"/>
                    <a:pt x="933" y="1674"/>
                    <a:pt x="930" y="1656"/>
                  </a:cubicBezTo>
                  <a:cubicBezTo>
                    <a:pt x="931" y="1650"/>
                    <a:pt x="930" y="1643"/>
                    <a:pt x="931" y="1636"/>
                  </a:cubicBezTo>
                  <a:cubicBezTo>
                    <a:pt x="932" y="1618"/>
                    <a:pt x="930" y="1602"/>
                    <a:pt x="915" y="1589"/>
                  </a:cubicBezTo>
                  <a:cubicBezTo>
                    <a:pt x="906" y="1579"/>
                    <a:pt x="905" y="1578"/>
                    <a:pt x="896" y="1589"/>
                  </a:cubicBezTo>
                  <a:cubicBezTo>
                    <a:pt x="894" y="1592"/>
                    <a:pt x="893" y="1596"/>
                    <a:pt x="894" y="1600"/>
                  </a:cubicBezTo>
                  <a:cubicBezTo>
                    <a:pt x="897" y="1608"/>
                    <a:pt x="896" y="1616"/>
                    <a:pt x="894" y="1624"/>
                  </a:cubicBezTo>
                  <a:cubicBezTo>
                    <a:pt x="893" y="1626"/>
                    <a:pt x="892" y="1628"/>
                    <a:pt x="891" y="1630"/>
                  </a:cubicBezTo>
                  <a:cubicBezTo>
                    <a:pt x="882" y="1640"/>
                    <a:pt x="872" y="1645"/>
                    <a:pt x="859" y="1646"/>
                  </a:cubicBezTo>
                  <a:cubicBezTo>
                    <a:pt x="844" y="1644"/>
                    <a:pt x="835" y="1635"/>
                    <a:pt x="826" y="1624"/>
                  </a:cubicBezTo>
                  <a:cubicBezTo>
                    <a:pt x="827" y="1624"/>
                    <a:pt x="827" y="1624"/>
                    <a:pt x="827" y="1624"/>
                  </a:cubicBezTo>
                  <a:cubicBezTo>
                    <a:pt x="824" y="1591"/>
                    <a:pt x="830" y="1581"/>
                    <a:pt x="859" y="1573"/>
                  </a:cubicBezTo>
                  <a:cubicBezTo>
                    <a:pt x="869" y="1577"/>
                    <a:pt x="877" y="1575"/>
                    <a:pt x="883" y="1565"/>
                  </a:cubicBezTo>
                  <a:cubicBezTo>
                    <a:pt x="884" y="1563"/>
                    <a:pt x="886" y="1561"/>
                    <a:pt x="887" y="1559"/>
                  </a:cubicBezTo>
                  <a:cubicBezTo>
                    <a:pt x="889" y="1558"/>
                    <a:pt x="890" y="1557"/>
                    <a:pt x="891" y="1555"/>
                  </a:cubicBezTo>
                  <a:cubicBezTo>
                    <a:pt x="901" y="1546"/>
                    <a:pt x="910" y="1536"/>
                    <a:pt x="919" y="1526"/>
                  </a:cubicBezTo>
                  <a:cubicBezTo>
                    <a:pt x="928" y="1520"/>
                    <a:pt x="931" y="1512"/>
                    <a:pt x="931" y="1501"/>
                  </a:cubicBezTo>
                  <a:cubicBezTo>
                    <a:pt x="930" y="1484"/>
                    <a:pt x="932" y="1466"/>
                    <a:pt x="931" y="1449"/>
                  </a:cubicBezTo>
                  <a:cubicBezTo>
                    <a:pt x="930" y="1441"/>
                    <a:pt x="929" y="1434"/>
                    <a:pt x="922" y="1429"/>
                  </a:cubicBezTo>
                  <a:cubicBezTo>
                    <a:pt x="917" y="1423"/>
                    <a:pt x="912" y="1418"/>
                    <a:pt x="908" y="1413"/>
                  </a:cubicBezTo>
                  <a:cubicBezTo>
                    <a:pt x="904" y="1407"/>
                    <a:pt x="901" y="1407"/>
                    <a:pt x="895" y="1413"/>
                  </a:cubicBezTo>
                  <a:cubicBezTo>
                    <a:pt x="867" y="1443"/>
                    <a:pt x="838" y="1473"/>
                    <a:pt x="808" y="1502"/>
                  </a:cubicBezTo>
                  <a:cubicBezTo>
                    <a:pt x="800" y="1510"/>
                    <a:pt x="797" y="1516"/>
                    <a:pt x="799" y="1527"/>
                  </a:cubicBezTo>
                  <a:cubicBezTo>
                    <a:pt x="799" y="1537"/>
                    <a:pt x="799" y="1548"/>
                    <a:pt x="799" y="1559"/>
                  </a:cubicBezTo>
                  <a:cubicBezTo>
                    <a:pt x="799" y="1563"/>
                    <a:pt x="798" y="1567"/>
                    <a:pt x="798" y="1571"/>
                  </a:cubicBezTo>
                  <a:cubicBezTo>
                    <a:pt x="798" y="1577"/>
                    <a:pt x="799" y="1583"/>
                    <a:pt x="793" y="1588"/>
                  </a:cubicBezTo>
                  <a:cubicBezTo>
                    <a:pt x="782" y="1598"/>
                    <a:pt x="775" y="1609"/>
                    <a:pt x="781" y="1624"/>
                  </a:cubicBezTo>
                  <a:cubicBezTo>
                    <a:pt x="779" y="1644"/>
                    <a:pt x="765" y="1658"/>
                    <a:pt x="747" y="1658"/>
                  </a:cubicBezTo>
                  <a:cubicBezTo>
                    <a:pt x="729" y="1659"/>
                    <a:pt x="714" y="1645"/>
                    <a:pt x="711" y="1624"/>
                  </a:cubicBezTo>
                  <a:cubicBezTo>
                    <a:pt x="710" y="1601"/>
                    <a:pt x="730" y="1582"/>
                    <a:pt x="755" y="1587"/>
                  </a:cubicBezTo>
                  <a:cubicBezTo>
                    <a:pt x="759" y="1588"/>
                    <a:pt x="761" y="1586"/>
                    <a:pt x="763" y="1583"/>
                  </a:cubicBezTo>
                  <a:cubicBezTo>
                    <a:pt x="772" y="1576"/>
                    <a:pt x="773" y="1567"/>
                    <a:pt x="772" y="1557"/>
                  </a:cubicBezTo>
                  <a:cubicBezTo>
                    <a:pt x="772" y="1550"/>
                    <a:pt x="772" y="1543"/>
                    <a:pt x="772" y="1535"/>
                  </a:cubicBezTo>
                  <a:cubicBezTo>
                    <a:pt x="772" y="1535"/>
                    <a:pt x="773" y="1535"/>
                    <a:pt x="773" y="1534"/>
                  </a:cubicBezTo>
                  <a:cubicBezTo>
                    <a:pt x="772" y="1534"/>
                    <a:pt x="772" y="1534"/>
                    <a:pt x="772" y="1535"/>
                  </a:cubicBezTo>
                  <a:cubicBezTo>
                    <a:pt x="763" y="1538"/>
                    <a:pt x="759" y="1547"/>
                    <a:pt x="753" y="1553"/>
                  </a:cubicBezTo>
                  <a:cubicBezTo>
                    <a:pt x="732" y="1573"/>
                    <a:pt x="711" y="1595"/>
                    <a:pt x="691" y="1616"/>
                  </a:cubicBezTo>
                  <a:cubicBezTo>
                    <a:pt x="687" y="1620"/>
                    <a:pt x="681" y="1624"/>
                    <a:pt x="684" y="1631"/>
                  </a:cubicBezTo>
                  <a:cubicBezTo>
                    <a:pt x="687" y="1640"/>
                    <a:pt x="686" y="1648"/>
                    <a:pt x="684" y="1656"/>
                  </a:cubicBezTo>
                  <a:cubicBezTo>
                    <a:pt x="679" y="1664"/>
                    <a:pt x="672" y="1671"/>
                    <a:pt x="663" y="1675"/>
                  </a:cubicBezTo>
                  <a:cubicBezTo>
                    <a:pt x="652" y="1677"/>
                    <a:pt x="641" y="1677"/>
                    <a:pt x="631" y="1671"/>
                  </a:cubicBezTo>
                  <a:cubicBezTo>
                    <a:pt x="627" y="1666"/>
                    <a:pt x="623" y="1661"/>
                    <a:pt x="619" y="1656"/>
                  </a:cubicBezTo>
                  <a:cubicBezTo>
                    <a:pt x="615" y="1646"/>
                    <a:pt x="615" y="1635"/>
                    <a:pt x="619" y="1625"/>
                  </a:cubicBezTo>
                  <a:cubicBezTo>
                    <a:pt x="623" y="1620"/>
                    <a:pt x="627" y="1616"/>
                    <a:pt x="631" y="1611"/>
                  </a:cubicBezTo>
                  <a:cubicBezTo>
                    <a:pt x="639" y="1608"/>
                    <a:pt x="647" y="1602"/>
                    <a:pt x="656" y="1605"/>
                  </a:cubicBezTo>
                  <a:cubicBezTo>
                    <a:pt x="663" y="1608"/>
                    <a:pt x="666" y="1605"/>
                    <a:pt x="671" y="1601"/>
                  </a:cubicBezTo>
                  <a:cubicBezTo>
                    <a:pt x="699" y="1572"/>
                    <a:pt x="728" y="1543"/>
                    <a:pt x="756" y="1514"/>
                  </a:cubicBezTo>
                  <a:cubicBezTo>
                    <a:pt x="813" y="1457"/>
                    <a:pt x="870" y="1400"/>
                    <a:pt x="926" y="1343"/>
                  </a:cubicBezTo>
                  <a:cubicBezTo>
                    <a:pt x="929" y="1340"/>
                    <a:pt x="932" y="1337"/>
                    <a:pt x="932" y="1332"/>
                  </a:cubicBezTo>
                  <a:cubicBezTo>
                    <a:pt x="931" y="1321"/>
                    <a:pt x="931" y="1310"/>
                    <a:pt x="930" y="1299"/>
                  </a:cubicBezTo>
                  <a:cubicBezTo>
                    <a:pt x="931" y="1290"/>
                    <a:pt x="931" y="1280"/>
                    <a:pt x="931" y="1271"/>
                  </a:cubicBezTo>
                  <a:cubicBezTo>
                    <a:pt x="932" y="1257"/>
                    <a:pt x="929" y="1245"/>
                    <a:pt x="917" y="1234"/>
                  </a:cubicBezTo>
                  <a:cubicBezTo>
                    <a:pt x="903" y="1223"/>
                    <a:pt x="903" y="1222"/>
                    <a:pt x="891" y="1236"/>
                  </a:cubicBezTo>
                  <a:cubicBezTo>
                    <a:pt x="880" y="1246"/>
                    <a:pt x="869" y="1256"/>
                    <a:pt x="859" y="1267"/>
                  </a:cubicBezTo>
                  <a:cubicBezTo>
                    <a:pt x="847" y="1277"/>
                    <a:pt x="836" y="1288"/>
                    <a:pt x="826" y="1299"/>
                  </a:cubicBezTo>
                  <a:cubicBezTo>
                    <a:pt x="815" y="1309"/>
                    <a:pt x="804" y="1320"/>
                    <a:pt x="794" y="1332"/>
                  </a:cubicBezTo>
                  <a:cubicBezTo>
                    <a:pt x="782" y="1342"/>
                    <a:pt x="771" y="1353"/>
                    <a:pt x="761" y="1364"/>
                  </a:cubicBezTo>
                  <a:cubicBezTo>
                    <a:pt x="750" y="1375"/>
                    <a:pt x="739" y="1386"/>
                    <a:pt x="728" y="1396"/>
                  </a:cubicBezTo>
                  <a:cubicBezTo>
                    <a:pt x="719" y="1406"/>
                    <a:pt x="705" y="1412"/>
                    <a:pt x="710" y="1429"/>
                  </a:cubicBezTo>
                  <a:cubicBezTo>
                    <a:pt x="710" y="1440"/>
                    <a:pt x="710" y="1451"/>
                    <a:pt x="710" y="1461"/>
                  </a:cubicBezTo>
                  <a:cubicBezTo>
                    <a:pt x="710" y="1466"/>
                    <a:pt x="710" y="1470"/>
                    <a:pt x="710" y="1474"/>
                  </a:cubicBezTo>
                  <a:cubicBezTo>
                    <a:pt x="709" y="1481"/>
                    <a:pt x="711" y="1488"/>
                    <a:pt x="704" y="1494"/>
                  </a:cubicBezTo>
                  <a:cubicBezTo>
                    <a:pt x="702" y="1497"/>
                    <a:pt x="699" y="1500"/>
                    <a:pt x="696" y="1503"/>
                  </a:cubicBezTo>
                  <a:cubicBezTo>
                    <a:pt x="688" y="1509"/>
                    <a:pt x="682" y="1519"/>
                    <a:pt x="674" y="1526"/>
                  </a:cubicBezTo>
                  <a:cubicBezTo>
                    <a:pt x="671" y="1530"/>
                    <a:pt x="667" y="1534"/>
                    <a:pt x="664" y="1537"/>
                  </a:cubicBezTo>
                  <a:cubicBezTo>
                    <a:pt x="656" y="1544"/>
                    <a:pt x="650" y="1552"/>
                    <a:pt x="644" y="1559"/>
                  </a:cubicBezTo>
                  <a:cubicBezTo>
                    <a:pt x="638" y="1564"/>
                    <a:pt x="634" y="1570"/>
                    <a:pt x="628" y="1575"/>
                  </a:cubicBezTo>
                  <a:cubicBezTo>
                    <a:pt x="619" y="1583"/>
                    <a:pt x="615" y="1598"/>
                    <a:pt x="599" y="1596"/>
                  </a:cubicBezTo>
                  <a:cubicBezTo>
                    <a:pt x="588" y="1596"/>
                    <a:pt x="577" y="1596"/>
                    <a:pt x="566" y="1596"/>
                  </a:cubicBezTo>
                  <a:cubicBezTo>
                    <a:pt x="555" y="1597"/>
                    <a:pt x="544" y="1595"/>
                    <a:pt x="533" y="1598"/>
                  </a:cubicBezTo>
                  <a:cubicBezTo>
                    <a:pt x="524" y="1606"/>
                    <a:pt x="515" y="1615"/>
                    <a:pt x="506" y="1624"/>
                  </a:cubicBezTo>
                  <a:cubicBezTo>
                    <a:pt x="503" y="1626"/>
                    <a:pt x="501" y="1627"/>
                    <a:pt x="499" y="1629"/>
                  </a:cubicBezTo>
                  <a:cubicBezTo>
                    <a:pt x="498" y="1629"/>
                    <a:pt x="497" y="1629"/>
                    <a:pt x="497" y="1629"/>
                  </a:cubicBezTo>
                  <a:cubicBezTo>
                    <a:pt x="456" y="1628"/>
                    <a:pt x="416" y="1628"/>
                    <a:pt x="376" y="1628"/>
                  </a:cubicBezTo>
                  <a:cubicBezTo>
                    <a:pt x="374" y="1628"/>
                    <a:pt x="372" y="1629"/>
                    <a:pt x="371" y="1630"/>
                  </a:cubicBezTo>
                  <a:cubicBezTo>
                    <a:pt x="355" y="1644"/>
                    <a:pt x="355" y="1644"/>
                    <a:pt x="371" y="1657"/>
                  </a:cubicBezTo>
                  <a:cubicBezTo>
                    <a:pt x="371" y="1657"/>
                    <a:pt x="371" y="1657"/>
                    <a:pt x="371" y="1657"/>
                  </a:cubicBezTo>
                  <a:close/>
                  <a:moveTo>
                    <a:pt x="641" y="872"/>
                  </a:moveTo>
                  <a:cubicBezTo>
                    <a:pt x="641" y="874"/>
                    <a:pt x="641" y="875"/>
                    <a:pt x="641" y="876"/>
                  </a:cubicBezTo>
                  <a:cubicBezTo>
                    <a:pt x="641" y="887"/>
                    <a:pt x="641" y="898"/>
                    <a:pt x="641" y="909"/>
                  </a:cubicBezTo>
                  <a:cubicBezTo>
                    <a:pt x="640" y="917"/>
                    <a:pt x="640" y="924"/>
                    <a:pt x="640" y="932"/>
                  </a:cubicBezTo>
                  <a:cubicBezTo>
                    <a:pt x="640" y="937"/>
                    <a:pt x="642" y="940"/>
                    <a:pt x="645" y="944"/>
                  </a:cubicBezTo>
                  <a:cubicBezTo>
                    <a:pt x="667" y="965"/>
                    <a:pt x="689" y="987"/>
                    <a:pt x="711" y="1009"/>
                  </a:cubicBezTo>
                  <a:cubicBezTo>
                    <a:pt x="719" y="1016"/>
                    <a:pt x="726" y="1031"/>
                    <a:pt x="735" y="1030"/>
                  </a:cubicBezTo>
                  <a:cubicBezTo>
                    <a:pt x="745" y="1028"/>
                    <a:pt x="754" y="1016"/>
                    <a:pt x="761" y="1006"/>
                  </a:cubicBezTo>
                  <a:cubicBezTo>
                    <a:pt x="771" y="996"/>
                    <a:pt x="781" y="986"/>
                    <a:pt x="791" y="976"/>
                  </a:cubicBezTo>
                  <a:cubicBezTo>
                    <a:pt x="797" y="971"/>
                    <a:pt x="805" y="968"/>
                    <a:pt x="805" y="958"/>
                  </a:cubicBezTo>
                  <a:cubicBezTo>
                    <a:pt x="804" y="942"/>
                    <a:pt x="804" y="925"/>
                    <a:pt x="804" y="909"/>
                  </a:cubicBezTo>
                  <a:cubicBezTo>
                    <a:pt x="804" y="904"/>
                    <a:pt x="804" y="900"/>
                    <a:pt x="805" y="895"/>
                  </a:cubicBezTo>
                  <a:cubicBezTo>
                    <a:pt x="805" y="886"/>
                    <a:pt x="803" y="879"/>
                    <a:pt x="794" y="876"/>
                  </a:cubicBezTo>
                  <a:cubicBezTo>
                    <a:pt x="794" y="876"/>
                    <a:pt x="794" y="876"/>
                    <a:pt x="794" y="876"/>
                  </a:cubicBezTo>
                  <a:cubicBezTo>
                    <a:pt x="792" y="871"/>
                    <a:pt x="792" y="866"/>
                    <a:pt x="792" y="861"/>
                  </a:cubicBezTo>
                  <a:cubicBezTo>
                    <a:pt x="792" y="806"/>
                    <a:pt x="791" y="752"/>
                    <a:pt x="791" y="697"/>
                  </a:cubicBezTo>
                  <a:cubicBezTo>
                    <a:pt x="791" y="694"/>
                    <a:pt x="789" y="693"/>
                    <a:pt x="788" y="691"/>
                  </a:cubicBezTo>
                  <a:cubicBezTo>
                    <a:pt x="764" y="666"/>
                    <a:pt x="740" y="640"/>
                    <a:pt x="716" y="614"/>
                  </a:cubicBezTo>
                  <a:cubicBezTo>
                    <a:pt x="710" y="607"/>
                    <a:pt x="703" y="601"/>
                    <a:pt x="696" y="595"/>
                  </a:cubicBezTo>
                  <a:cubicBezTo>
                    <a:pt x="693" y="591"/>
                    <a:pt x="690" y="587"/>
                    <a:pt x="686" y="584"/>
                  </a:cubicBezTo>
                  <a:cubicBezTo>
                    <a:pt x="683" y="579"/>
                    <a:pt x="680" y="577"/>
                    <a:pt x="675" y="580"/>
                  </a:cubicBezTo>
                  <a:cubicBezTo>
                    <a:pt x="669" y="583"/>
                    <a:pt x="662" y="582"/>
                    <a:pt x="655" y="581"/>
                  </a:cubicBezTo>
                  <a:cubicBezTo>
                    <a:pt x="647" y="578"/>
                    <a:pt x="640" y="573"/>
                    <a:pt x="634" y="566"/>
                  </a:cubicBezTo>
                  <a:cubicBezTo>
                    <a:pt x="632" y="561"/>
                    <a:pt x="630" y="556"/>
                    <a:pt x="629" y="552"/>
                  </a:cubicBezTo>
                  <a:cubicBezTo>
                    <a:pt x="627" y="527"/>
                    <a:pt x="643" y="511"/>
                    <a:pt x="664" y="509"/>
                  </a:cubicBezTo>
                  <a:cubicBezTo>
                    <a:pt x="692" y="513"/>
                    <a:pt x="702" y="526"/>
                    <a:pt x="697" y="553"/>
                  </a:cubicBezTo>
                  <a:cubicBezTo>
                    <a:pt x="696" y="559"/>
                    <a:pt x="699" y="562"/>
                    <a:pt x="703" y="566"/>
                  </a:cubicBezTo>
                  <a:cubicBezTo>
                    <a:pt x="703" y="548"/>
                    <a:pt x="703" y="531"/>
                    <a:pt x="703" y="515"/>
                  </a:cubicBezTo>
                  <a:cubicBezTo>
                    <a:pt x="703" y="505"/>
                    <a:pt x="703" y="495"/>
                    <a:pt x="703" y="486"/>
                  </a:cubicBezTo>
                  <a:cubicBezTo>
                    <a:pt x="703" y="481"/>
                    <a:pt x="702" y="478"/>
                    <a:pt x="699" y="475"/>
                  </a:cubicBezTo>
                  <a:cubicBezTo>
                    <a:pt x="685" y="460"/>
                    <a:pt x="670" y="445"/>
                    <a:pt x="657" y="429"/>
                  </a:cubicBezTo>
                  <a:cubicBezTo>
                    <a:pt x="650" y="420"/>
                    <a:pt x="642" y="417"/>
                    <a:pt x="631" y="419"/>
                  </a:cubicBezTo>
                  <a:cubicBezTo>
                    <a:pt x="620" y="419"/>
                    <a:pt x="609" y="419"/>
                    <a:pt x="599" y="419"/>
                  </a:cubicBezTo>
                  <a:cubicBezTo>
                    <a:pt x="584" y="415"/>
                    <a:pt x="575" y="423"/>
                    <a:pt x="566" y="433"/>
                  </a:cubicBezTo>
                  <a:cubicBezTo>
                    <a:pt x="563" y="435"/>
                    <a:pt x="560" y="438"/>
                    <a:pt x="556" y="441"/>
                  </a:cubicBezTo>
                  <a:cubicBezTo>
                    <a:pt x="548" y="446"/>
                    <a:pt x="544" y="453"/>
                    <a:pt x="545" y="463"/>
                  </a:cubicBezTo>
                  <a:cubicBezTo>
                    <a:pt x="546" y="484"/>
                    <a:pt x="545" y="506"/>
                    <a:pt x="545" y="527"/>
                  </a:cubicBezTo>
                  <a:cubicBezTo>
                    <a:pt x="545" y="532"/>
                    <a:pt x="544" y="538"/>
                    <a:pt x="549" y="542"/>
                  </a:cubicBezTo>
                  <a:cubicBezTo>
                    <a:pt x="558" y="551"/>
                    <a:pt x="566" y="561"/>
                    <a:pt x="576" y="569"/>
                  </a:cubicBezTo>
                  <a:cubicBezTo>
                    <a:pt x="590" y="581"/>
                    <a:pt x="600" y="594"/>
                    <a:pt x="596" y="614"/>
                  </a:cubicBezTo>
                  <a:cubicBezTo>
                    <a:pt x="596" y="615"/>
                    <a:pt x="597" y="616"/>
                    <a:pt x="597" y="616"/>
                  </a:cubicBezTo>
                  <a:cubicBezTo>
                    <a:pt x="597" y="627"/>
                    <a:pt x="597" y="638"/>
                    <a:pt x="597" y="649"/>
                  </a:cubicBezTo>
                  <a:cubicBezTo>
                    <a:pt x="596" y="660"/>
                    <a:pt x="596" y="671"/>
                    <a:pt x="597" y="681"/>
                  </a:cubicBezTo>
                  <a:cubicBezTo>
                    <a:pt x="597" y="683"/>
                    <a:pt x="597" y="685"/>
                    <a:pt x="597" y="686"/>
                  </a:cubicBezTo>
                  <a:cubicBezTo>
                    <a:pt x="619" y="707"/>
                    <a:pt x="639" y="729"/>
                    <a:pt x="662" y="748"/>
                  </a:cubicBezTo>
                  <a:cubicBezTo>
                    <a:pt x="668" y="755"/>
                    <a:pt x="703" y="758"/>
                    <a:pt x="709" y="752"/>
                  </a:cubicBezTo>
                  <a:cubicBezTo>
                    <a:pt x="710" y="751"/>
                    <a:pt x="710" y="750"/>
                    <a:pt x="711" y="749"/>
                  </a:cubicBezTo>
                  <a:cubicBezTo>
                    <a:pt x="715" y="742"/>
                    <a:pt x="721" y="737"/>
                    <a:pt x="729" y="733"/>
                  </a:cubicBezTo>
                  <a:cubicBezTo>
                    <a:pt x="740" y="730"/>
                    <a:pt x="751" y="732"/>
                    <a:pt x="761" y="737"/>
                  </a:cubicBezTo>
                  <a:cubicBezTo>
                    <a:pt x="765" y="741"/>
                    <a:pt x="768" y="744"/>
                    <a:pt x="771" y="747"/>
                  </a:cubicBezTo>
                  <a:cubicBezTo>
                    <a:pt x="776" y="757"/>
                    <a:pt x="778" y="768"/>
                    <a:pt x="776" y="779"/>
                  </a:cubicBezTo>
                  <a:cubicBezTo>
                    <a:pt x="772" y="786"/>
                    <a:pt x="767" y="793"/>
                    <a:pt x="761" y="798"/>
                  </a:cubicBezTo>
                  <a:cubicBezTo>
                    <a:pt x="751" y="804"/>
                    <a:pt x="740" y="804"/>
                    <a:pt x="729" y="801"/>
                  </a:cubicBezTo>
                  <a:cubicBezTo>
                    <a:pt x="720" y="798"/>
                    <a:pt x="714" y="793"/>
                    <a:pt x="710" y="786"/>
                  </a:cubicBezTo>
                  <a:cubicBezTo>
                    <a:pt x="705" y="779"/>
                    <a:pt x="705" y="779"/>
                    <a:pt x="694" y="782"/>
                  </a:cubicBezTo>
                  <a:cubicBezTo>
                    <a:pt x="707" y="791"/>
                    <a:pt x="714" y="805"/>
                    <a:pt x="728" y="812"/>
                  </a:cubicBezTo>
                  <a:cubicBezTo>
                    <a:pt x="728" y="812"/>
                    <a:pt x="728" y="812"/>
                    <a:pt x="728" y="812"/>
                  </a:cubicBezTo>
                  <a:cubicBezTo>
                    <a:pt x="729" y="816"/>
                    <a:pt x="730" y="818"/>
                    <a:pt x="734" y="816"/>
                  </a:cubicBezTo>
                  <a:cubicBezTo>
                    <a:pt x="743" y="812"/>
                    <a:pt x="752" y="814"/>
                    <a:pt x="761" y="816"/>
                  </a:cubicBezTo>
                  <a:cubicBezTo>
                    <a:pt x="773" y="822"/>
                    <a:pt x="780" y="831"/>
                    <a:pt x="783" y="844"/>
                  </a:cubicBezTo>
                  <a:cubicBezTo>
                    <a:pt x="784" y="855"/>
                    <a:pt x="781" y="865"/>
                    <a:pt x="774" y="874"/>
                  </a:cubicBezTo>
                  <a:cubicBezTo>
                    <a:pt x="770" y="877"/>
                    <a:pt x="765" y="880"/>
                    <a:pt x="761" y="883"/>
                  </a:cubicBezTo>
                  <a:cubicBezTo>
                    <a:pt x="751" y="886"/>
                    <a:pt x="741" y="886"/>
                    <a:pt x="731" y="883"/>
                  </a:cubicBezTo>
                  <a:cubicBezTo>
                    <a:pt x="728" y="880"/>
                    <a:pt x="724" y="877"/>
                    <a:pt x="720" y="874"/>
                  </a:cubicBezTo>
                  <a:cubicBezTo>
                    <a:pt x="713" y="865"/>
                    <a:pt x="710" y="855"/>
                    <a:pt x="711" y="844"/>
                  </a:cubicBezTo>
                  <a:cubicBezTo>
                    <a:pt x="714" y="840"/>
                    <a:pt x="714" y="836"/>
                    <a:pt x="710" y="833"/>
                  </a:cubicBezTo>
                  <a:cubicBezTo>
                    <a:pt x="705" y="829"/>
                    <a:pt x="701" y="824"/>
                    <a:pt x="696" y="820"/>
                  </a:cubicBezTo>
                  <a:cubicBezTo>
                    <a:pt x="694" y="816"/>
                    <a:pt x="691" y="814"/>
                    <a:pt x="688" y="811"/>
                  </a:cubicBezTo>
                  <a:cubicBezTo>
                    <a:pt x="681" y="804"/>
                    <a:pt x="674" y="796"/>
                    <a:pt x="666" y="790"/>
                  </a:cubicBezTo>
                  <a:cubicBezTo>
                    <a:pt x="662" y="785"/>
                    <a:pt x="658" y="780"/>
                    <a:pt x="653" y="777"/>
                  </a:cubicBezTo>
                  <a:cubicBezTo>
                    <a:pt x="646" y="769"/>
                    <a:pt x="639" y="762"/>
                    <a:pt x="631" y="755"/>
                  </a:cubicBezTo>
                  <a:cubicBezTo>
                    <a:pt x="627" y="751"/>
                    <a:pt x="624" y="746"/>
                    <a:pt x="618" y="744"/>
                  </a:cubicBezTo>
                  <a:cubicBezTo>
                    <a:pt x="612" y="737"/>
                    <a:pt x="605" y="731"/>
                    <a:pt x="599" y="724"/>
                  </a:cubicBezTo>
                  <a:cubicBezTo>
                    <a:pt x="595" y="721"/>
                    <a:pt x="592" y="717"/>
                    <a:pt x="588" y="714"/>
                  </a:cubicBezTo>
                  <a:cubicBezTo>
                    <a:pt x="580" y="704"/>
                    <a:pt x="567" y="697"/>
                    <a:pt x="570" y="681"/>
                  </a:cubicBezTo>
                  <a:cubicBezTo>
                    <a:pt x="570" y="656"/>
                    <a:pt x="570" y="630"/>
                    <a:pt x="570" y="605"/>
                  </a:cubicBezTo>
                  <a:cubicBezTo>
                    <a:pt x="570" y="603"/>
                    <a:pt x="571" y="600"/>
                    <a:pt x="568" y="599"/>
                  </a:cubicBezTo>
                  <a:cubicBezTo>
                    <a:pt x="553" y="583"/>
                    <a:pt x="537" y="566"/>
                    <a:pt x="520" y="551"/>
                  </a:cubicBezTo>
                  <a:cubicBezTo>
                    <a:pt x="520" y="541"/>
                    <a:pt x="520" y="530"/>
                    <a:pt x="520" y="519"/>
                  </a:cubicBezTo>
                  <a:cubicBezTo>
                    <a:pt x="521" y="508"/>
                    <a:pt x="521" y="497"/>
                    <a:pt x="520" y="486"/>
                  </a:cubicBezTo>
                  <a:cubicBezTo>
                    <a:pt x="520" y="476"/>
                    <a:pt x="520" y="465"/>
                    <a:pt x="520" y="454"/>
                  </a:cubicBezTo>
                  <a:cubicBezTo>
                    <a:pt x="518" y="441"/>
                    <a:pt x="524" y="432"/>
                    <a:pt x="535" y="426"/>
                  </a:cubicBezTo>
                  <a:cubicBezTo>
                    <a:pt x="542" y="421"/>
                    <a:pt x="541" y="416"/>
                    <a:pt x="534" y="412"/>
                  </a:cubicBezTo>
                  <a:cubicBezTo>
                    <a:pt x="530" y="408"/>
                    <a:pt x="529" y="401"/>
                    <a:pt x="521" y="403"/>
                  </a:cubicBezTo>
                  <a:cubicBezTo>
                    <a:pt x="515" y="405"/>
                    <a:pt x="509" y="404"/>
                    <a:pt x="503" y="404"/>
                  </a:cubicBezTo>
                  <a:cubicBezTo>
                    <a:pt x="495" y="401"/>
                    <a:pt x="488" y="396"/>
                    <a:pt x="482" y="389"/>
                  </a:cubicBezTo>
                  <a:cubicBezTo>
                    <a:pt x="477" y="378"/>
                    <a:pt x="475" y="368"/>
                    <a:pt x="478" y="357"/>
                  </a:cubicBezTo>
                  <a:cubicBezTo>
                    <a:pt x="483" y="344"/>
                    <a:pt x="493" y="338"/>
                    <a:pt x="504" y="333"/>
                  </a:cubicBezTo>
                  <a:cubicBezTo>
                    <a:pt x="513" y="331"/>
                    <a:pt x="523" y="333"/>
                    <a:pt x="531" y="337"/>
                  </a:cubicBezTo>
                  <a:cubicBezTo>
                    <a:pt x="539" y="343"/>
                    <a:pt x="545" y="350"/>
                    <a:pt x="548" y="359"/>
                  </a:cubicBezTo>
                  <a:cubicBezTo>
                    <a:pt x="549" y="366"/>
                    <a:pt x="550" y="373"/>
                    <a:pt x="547" y="380"/>
                  </a:cubicBezTo>
                  <a:cubicBezTo>
                    <a:pt x="545" y="384"/>
                    <a:pt x="547" y="387"/>
                    <a:pt x="551" y="389"/>
                  </a:cubicBezTo>
                  <a:cubicBezTo>
                    <a:pt x="556" y="392"/>
                    <a:pt x="558" y="404"/>
                    <a:pt x="566" y="398"/>
                  </a:cubicBezTo>
                  <a:cubicBezTo>
                    <a:pt x="572" y="394"/>
                    <a:pt x="577" y="393"/>
                    <a:pt x="583" y="393"/>
                  </a:cubicBezTo>
                  <a:cubicBezTo>
                    <a:pt x="597" y="393"/>
                    <a:pt x="611" y="393"/>
                    <a:pt x="626" y="393"/>
                  </a:cubicBezTo>
                  <a:cubicBezTo>
                    <a:pt x="629" y="393"/>
                    <a:pt x="634" y="395"/>
                    <a:pt x="633" y="389"/>
                  </a:cubicBezTo>
                  <a:cubicBezTo>
                    <a:pt x="633" y="356"/>
                    <a:pt x="634" y="323"/>
                    <a:pt x="634" y="290"/>
                  </a:cubicBezTo>
                  <a:cubicBezTo>
                    <a:pt x="634" y="287"/>
                    <a:pt x="634" y="284"/>
                    <a:pt x="631" y="283"/>
                  </a:cubicBezTo>
                  <a:cubicBezTo>
                    <a:pt x="604" y="252"/>
                    <a:pt x="576" y="223"/>
                    <a:pt x="547" y="194"/>
                  </a:cubicBezTo>
                  <a:cubicBezTo>
                    <a:pt x="546" y="191"/>
                    <a:pt x="543" y="191"/>
                    <a:pt x="541" y="191"/>
                  </a:cubicBezTo>
                  <a:cubicBezTo>
                    <a:pt x="507" y="191"/>
                    <a:pt x="474" y="191"/>
                    <a:pt x="440" y="191"/>
                  </a:cubicBezTo>
                  <a:cubicBezTo>
                    <a:pt x="438" y="191"/>
                    <a:pt x="435" y="191"/>
                    <a:pt x="434" y="194"/>
                  </a:cubicBezTo>
                  <a:cubicBezTo>
                    <a:pt x="428" y="199"/>
                    <a:pt x="423" y="204"/>
                    <a:pt x="416" y="208"/>
                  </a:cubicBezTo>
                  <a:cubicBezTo>
                    <a:pt x="394" y="219"/>
                    <a:pt x="390" y="237"/>
                    <a:pt x="394" y="259"/>
                  </a:cubicBezTo>
                  <a:cubicBezTo>
                    <a:pt x="394" y="270"/>
                    <a:pt x="394" y="281"/>
                    <a:pt x="394" y="291"/>
                  </a:cubicBezTo>
                  <a:cubicBezTo>
                    <a:pt x="394" y="302"/>
                    <a:pt x="394" y="313"/>
                    <a:pt x="394" y="324"/>
                  </a:cubicBezTo>
                  <a:cubicBezTo>
                    <a:pt x="394" y="335"/>
                    <a:pt x="394" y="346"/>
                    <a:pt x="394" y="356"/>
                  </a:cubicBezTo>
                  <a:cubicBezTo>
                    <a:pt x="394" y="367"/>
                    <a:pt x="394" y="378"/>
                    <a:pt x="394" y="389"/>
                  </a:cubicBezTo>
                  <a:cubicBezTo>
                    <a:pt x="393" y="396"/>
                    <a:pt x="394" y="403"/>
                    <a:pt x="393" y="409"/>
                  </a:cubicBezTo>
                  <a:cubicBezTo>
                    <a:pt x="392" y="418"/>
                    <a:pt x="396" y="421"/>
                    <a:pt x="403" y="418"/>
                  </a:cubicBezTo>
                  <a:cubicBezTo>
                    <a:pt x="409" y="419"/>
                    <a:pt x="416" y="422"/>
                    <a:pt x="419" y="414"/>
                  </a:cubicBezTo>
                  <a:cubicBezTo>
                    <a:pt x="423" y="406"/>
                    <a:pt x="429" y="402"/>
                    <a:pt x="436" y="398"/>
                  </a:cubicBezTo>
                  <a:cubicBezTo>
                    <a:pt x="447" y="395"/>
                    <a:pt x="458" y="396"/>
                    <a:pt x="468" y="400"/>
                  </a:cubicBezTo>
                  <a:cubicBezTo>
                    <a:pt x="476" y="407"/>
                    <a:pt x="483" y="414"/>
                    <a:pt x="486" y="424"/>
                  </a:cubicBezTo>
                  <a:cubicBezTo>
                    <a:pt x="487" y="435"/>
                    <a:pt x="484" y="445"/>
                    <a:pt x="479" y="454"/>
                  </a:cubicBezTo>
                  <a:cubicBezTo>
                    <a:pt x="475" y="457"/>
                    <a:pt x="470" y="461"/>
                    <a:pt x="466" y="465"/>
                  </a:cubicBezTo>
                  <a:cubicBezTo>
                    <a:pt x="456" y="468"/>
                    <a:pt x="446" y="468"/>
                    <a:pt x="436" y="466"/>
                  </a:cubicBezTo>
                  <a:cubicBezTo>
                    <a:pt x="429" y="463"/>
                    <a:pt x="424" y="458"/>
                    <a:pt x="419" y="452"/>
                  </a:cubicBezTo>
                  <a:cubicBezTo>
                    <a:pt x="417" y="444"/>
                    <a:pt x="412" y="444"/>
                    <a:pt x="405" y="444"/>
                  </a:cubicBezTo>
                  <a:cubicBezTo>
                    <a:pt x="390" y="444"/>
                    <a:pt x="382" y="454"/>
                    <a:pt x="372" y="463"/>
                  </a:cubicBezTo>
                  <a:cubicBezTo>
                    <a:pt x="360" y="474"/>
                    <a:pt x="360" y="474"/>
                    <a:pt x="371" y="486"/>
                  </a:cubicBezTo>
                  <a:cubicBezTo>
                    <a:pt x="382" y="497"/>
                    <a:pt x="393" y="508"/>
                    <a:pt x="403" y="519"/>
                  </a:cubicBezTo>
                  <a:cubicBezTo>
                    <a:pt x="409" y="530"/>
                    <a:pt x="404" y="541"/>
                    <a:pt x="406" y="552"/>
                  </a:cubicBezTo>
                  <a:cubicBezTo>
                    <a:pt x="406" y="562"/>
                    <a:pt x="406" y="573"/>
                    <a:pt x="406" y="584"/>
                  </a:cubicBezTo>
                  <a:cubicBezTo>
                    <a:pt x="406" y="595"/>
                    <a:pt x="406" y="606"/>
                    <a:pt x="406" y="617"/>
                  </a:cubicBezTo>
                  <a:cubicBezTo>
                    <a:pt x="406" y="636"/>
                    <a:pt x="406" y="656"/>
                    <a:pt x="406" y="677"/>
                  </a:cubicBezTo>
                  <a:cubicBezTo>
                    <a:pt x="412" y="673"/>
                    <a:pt x="412" y="673"/>
                    <a:pt x="412" y="669"/>
                  </a:cubicBezTo>
                  <a:cubicBezTo>
                    <a:pt x="409" y="648"/>
                    <a:pt x="419" y="634"/>
                    <a:pt x="436" y="625"/>
                  </a:cubicBezTo>
                  <a:cubicBezTo>
                    <a:pt x="447" y="623"/>
                    <a:pt x="458" y="624"/>
                    <a:pt x="469" y="629"/>
                  </a:cubicBezTo>
                  <a:cubicBezTo>
                    <a:pt x="476" y="634"/>
                    <a:pt x="481" y="641"/>
                    <a:pt x="484" y="649"/>
                  </a:cubicBezTo>
                  <a:cubicBezTo>
                    <a:pt x="488" y="660"/>
                    <a:pt x="485" y="671"/>
                    <a:pt x="479" y="681"/>
                  </a:cubicBezTo>
                  <a:cubicBezTo>
                    <a:pt x="476" y="684"/>
                    <a:pt x="472" y="687"/>
                    <a:pt x="469" y="691"/>
                  </a:cubicBezTo>
                  <a:cubicBezTo>
                    <a:pt x="458" y="696"/>
                    <a:pt x="447" y="697"/>
                    <a:pt x="436" y="694"/>
                  </a:cubicBezTo>
                  <a:cubicBezTo>
                    <a:pt x="435" y="693"/>
                    <a:pt x="432" y="692"/>
                    <a:pt x="431" y="693"/>
                  </a:cubicBezTo>
                  <a:cubicBezTo>
                    <a:pt x="424" y="700"/>
                    <a:pt x="415" y="705"/>
                    <a:pt x="410" y="714"/>
                  </a:cubicBezTo>
                  <a:cubicBezTo>
                    <a:pt x="410" y="714"/>
                    <a:pt x="410" y="714"/>
                    <a:pt x="410" y="714"/>
                  </a:cubicBezTo>
                  <a:cubicBezTo>
                    <a:pt x="408" y="713"/>
                    <a:pt x="407" y="714"/>
                    <a:pt x="407" y="716"/>
                  </a:cubicBezTo>
                  <a:cubicBezTo>
                    <a:pt x="405" y="726"/>
                    <a:pt x="406" y="736"/>
                    <a:pt x="406" y="747"/>
                  </a:cubicBezTo>
                  <a:cubicBezTo>
                    <a:pt x="404" y="760"/>
                    <a:pt x="406" y="772"/>
                    <a:pt x="419" y="779"/>
                  </a:cubicBezTo>
                  <a:cubicBezTo>
                    <a:pt x="423" y="785"/>
                    <a:pt x="430" y="789"/>
                    <a:pt x="436" y="795"/>
                  </a:cubicBezTo>
                  <a:cubicBezTo>
                    <a:pt x="441" y="801"/>
                    <a:pt x="447" y="807"/>
                    <a:pt x="453" y="812"/>
                  </a:cubicBezTo>
                  <a:cubicBezTo>
                    <a:pt x="469" y="829"/>
                    <a:pt x="469" y="829"/>
                    <a:pt x="486" y="812"/>
                  </a:cubicBezTo>
                  <a:cubicBezTo>
                    <a:pt x="487" y="811"/>
                    <a:pt x="488" y="810"/>
                    <a:pt x="490" y="809"/>
                  </a:cubicBezTo>
                  <a:cubicBezTo>
                    <a:pt x="500" y="801"/>
                    <a:pt x="506" y="792"/>
                    <a:pt x="501" y="779"/>
                  </a:cubicBezTo>
                  <a:cubicBezTo>
                    <a:pt x="502" y="774"/>
                    <a:pt x="500" y="768"/>
                    <a:pt x="504" y="764"/>
                  </a:cubicBezTo>
                  <a:cubicBezTo>
                    <a:pt x="509" y="759"/>
                    <a:pt x="514" y="754"/>
                    <a:pt x="518" y="748"/>
                  </a:cubicBezTo>
                  <a:cubicBezTo>
                    <a:pt x="523" y="747"/>
                    <a:pt x="529" y="745"/>
                    <a:pt x="534" y="744"/>
                  </a:cubicBezTo>
                  <a:cubicBezTo>
                    <a:pt x="557" y="745"/>
                    <a:pt x="567" y="752"/>
                    <a:pt x="575" y="775"/>
                  </a:cubicBezTo>
                  <a:cubicBezTo>
                    <a:pt x="574" y="803"/>
                    <a:pt x="562" y="815"/>
                    <a:pt x="534" y="816"/>
                  </a:cubicBezTo>
                  <a:cubicBezTo>
                    <a:pt x="524" y="812"/>
                    <a:pt x="518" y="815"/>
                    <a:pt x="510" y="823"/>
                  </a:cubicBezTo>
                  <a:cubicBezTo>
                    <a:pt x="486" y="847"/>
                    <a:pt x="461" y="870"/>
                    <a:pt x="436" y="894"/>
                  </a:cubicBezTo>
                  <a:cubicBezTo>
                    <a:pt x="433" y="897"/>
                    <a:pt x="431" y="901"/>
                    <a:pt x="431" y="906"/>
                  </a:cubicBezTo>
                  <a:cubicBezTo>
                    <a:pt x="432" y="918"/>
                    <a:pt x="432" y="930"/>
                    <a:pt x="432" y="942"/>
                  </a:cubicBezTo>
                  <a:cubicBezTo>
                    <a:pt x="430" y="957"/>
                    <a:pt x="433" y="973"/>
                    <a:pt x="432" y="989"/>
                  </a:cubicBezTo>
                  <a:cubicBezTo>
                    <a:pt x="431" y="997"/>
                    <a:pt x="434" y="1003"/>
                    <a:pt x="442" y="1007"/>
                  </a:cubicBezTo>
                  <a:cubicBezTo>
                    <a:pt x="451" y="1015"/>
                    <a:pt x="460" y="1024"/>
                    <a:pt x="469" y="1032"/>
                  </a:cubicBezTo>
                  <a:cubicBezTo>
                    <a:pt x="473" y="1040"/>
                    <a:pt x="478" y="1041"/>
                    <a:pt x="484" y="1034"/>
                  </a:cubicBezTo>
                  <a:cubicBezTo>
                    <a:pt x="494" y="1023"/>
                    <a:pt x="505" y="1013"/>
                    <a:pt x="516" y="1003"/>
                  </a:cubicBezTo>
                  <a:cubicBezTo>
                    <a:pt x="526" y="995"/>
                    <a:pt x="530" y="987"/>
                    <a:pt x="526" y="974"/>
                  </a:cubicBezTo>
                  <a:cubicBezTo>
                    <a:pt x="531" y="952"/>
                    <a:pt x="542" y="942"/>
                    <a:pt x="566" y="940"/>
                  </a:cubicBezTo>
                  <a:cubicBezTo>
                    <a:pt x="571" y="941"/>
                    <a:pt x="576" y="943"/>
                    <a:pt x="581" y="944"/>
                  </a:cubicBezTo>
                  <a:cubicBezTo>
                    <a:pt x="586" y="949"/>
                    <a:pt x="591" y="954"/>
                    <a:pt x="596" y="959"/>
                  </a:cubicBezTo>
                  <a:cubicBezTo>
                    <a:pt x="597" y="964"/>
                    <a:pt x="598" y="969"/>
                    <a:pt x="599" y="974"/>
                  </a:cubicBezTo>
                  <a:cubicBezTo>
                    <a:pt x="598" y="996"/>
                    <a:pt x="591" y="1005"/>
                    <a:pt x="568" y="1013"/>
                  </a:cubicBezTo>
                  <a:cubicBezTo>
                    <a:pt x="565" y="1012"/>
                    <a:pt x="562" y="1013"/>
                    <a:pt x="559" y="1012"/>
                  </a:cubicBezTo>
                  <a:cubicBezTo>
                    <a:pt x="547" y="1007"/>
                    <a:pt x="539" y="1011"/>
                    <a:pt x="533" y="1021"/>
                  </a:cubicBezTo>
                  <a:cubicBezTo>
                    <a:pt x="526" y="1026"/>
                    <a:pt x="520" y="1032"/>
                    <a:pt x="514" y="1039"/>
                  </a:cubicBezTo>
                  <a:cubicBezTo>
                    <a:pt x="509" y="1044"/>
                    <a:pt x="504" y="1049"/>
                    <a:pt x="499" y="1053"/>
                  </a:cubicBezTo>
                  <a:cubicBezTo>
                    <a:pt x="490" y="1059"/>
                    <a:pt x="488" y="1068"/>
                    <a:pt x="488" y="1079"/>
                  </a:cubicBezTo>
                  <a:cubicBezTo>
                    <a:pt x="489" y="1101"/>
                    <a:pt x="489" y="1124"/>
                    <a:pt x="488" y="1146"/>
                  </a:cubicBezTo>
                  <a:cubicBezTo>
                    <a:pt x="487" y="1161"/>
                    <a:pt x="491" y="1170"/>
                    <a:pt x="503" y="1179"/>
                  </a:cubicBezTo>
                  <a:cubicBezTo>
                    <a:pt x="512" y="1185"/>
                    <a:pt x="520" y="1194"/>
                    <a:pt x="534" y="1190"/>
                  </a:cubicBezTo>
                  <a:cubicBezTo>
                    <a:pt x="544" y="1190"/>
                    <a:pt x="555" y="1190"/>
                    <a:pt x="566" y="1190"/>
                  </a:cubicBezTo>
                  <a:cubicBezTo>
                    <a:pt x="578" y="1193"/>
                    <a:pt x="587" y="1189"/>
                    <a:pt x="595" y="1179"/>
                  </a:cubicBezTo>
                  <a:cubicBezTo>
                    <a:pt x="614" y="1159"/>
                    <a:pt x="634" y="1140"/>
                    <a:pt x="653" y="1120"/>
                  </a:cubicBezTo>
                  <a:cubicBezTo>
                    <a:pt x="668" y="1104"/>
                    <a:pt x="684" y="1089"/>
                    <a:pt x="697" y="1073"/>
                  </a:cubicBezTo>
                  <a:cubicBezTo>
                    <a:pt x="704" y="1069"/>
                    <a:pt x="707" y="1062"/>
                    <a:pt x="713" y="1058"/>
                  </a:cubicBezTo>
                  <a:cubicBezTo>
                    <a:pt x="718" y="1053"/>
                    <a:pt x="718" y="1051"/>
                    <a:pt x="713" y="1045"/>
                  </a:cubicBezTo>
                  <a:cubicBezTo>
                    <a:pt x="674" y="1007"/>
                    <a:pt x="633" y="970"/>
                    <a:pt x="596" y="929"/>
                  </a:cubicBezTo>
                  <a:cubicBezTo>
                    <a:pt x="588" y="920"/>
                    <a:pt x="580" y="911"/>
                    <a:pt x="566" y="918"/>
                  </a:cubicBezTo>
                  <a:cubicBezTo>
                    <a:pt x="543" y="912"/>
                    <a:pt x="534" y="901"/>
                    <a:pt x="533" y="876"/>
                  </a:cubicBezTo>
                  <a:cubicBezTo>
                    <a:pt x="534" y="873"/>
                    <a:pt x="535" y="869"/>
                    <a:pt x="536" y="866"/>
                  </a:cubicBezTo>
                  <a:cubicBezTo>
                    <a:pt x="541" y="857"/>
                    <a:pt x="549" y="851"/>
                    <a:pt x="558" y="846"/>
                  </a:cubicBezTo>
                  <a:cubicBezTo>
                    <a:pt x="560" y="846"/>
                    <a:pt x="563" y="846"/>
                    <a:pt x="566" y="845"/>
                  </a:cubicBezTo>
                  <a:cubicBezTo>
                    <a:pt x="579" y="845"/>
                    <a:pt x="590" y="850"/>
                    <a:pt x="600" y="860"/>
                  </a:cubicBezTo>
                  <a:cubicBezTo>
                    <a:pt x="589" y="825"/>
                    <a:pt x="600" y="806"/>
                    <a:pt x="631" y="801"/>
                  </a:cubicBezTo>
                  <a:cubicBezTo>
                    <a:pt x="658" y="803"/>
                    <a:pt x="671" y="818"/>
                    <a:pt x="667" y="844"/>
                  </a:cubicBezTo>
                  <a:cubicBezTo>
                    <a:pt x="666" y="847"/>
                    <a:pt x="665" y="850"/>
                    <a:pt x="664" y="853"/>
                  </a:cubicBezTo>
                  <a:cubicBezTo>
                    <a:pt x="658" y="861"/>
                    <a:pt x="652" y="867"/>
                    <a:pt x="642" y="871"/>
                  </a:cubicBezTo>
                  <a:cubicBezTo>
                    <a:pt x="642" y="871"/>
                    <a:pt x="641" y="872"/>
                    <a:pt x="641" y="872"/>
                  </a:cubicBezTo>
                  <a:close/>
                  <a:moveTo>
                    <a:pt x="614" y="872"/>
                  </a:moveTo>
                  <a:cubicBezTo>
                    <a:pt x="610" y="868"/>
                    <a:pt x="607" y="863"/>
                    <a:pt x="601" y="861"/>
                  </a:cubicBezTo>
                  <a:cubicBezTo>
                    <a:pt x="602" y="867"/>
                    <a:pt x="603" y="872"/>
                    <a:pt x="604" y="877"/>
                  </a:cubicBezTo>
                  <a:cubicBezTo>
                    <a:pt x="602" y="889"/>
                    <a:pt x="598" y="902"/>
                    <a:pt x="614" y="910"/>
                  </a:cubicBezTo>
                  <a:cubicBezTo>
                    <a:pt x="614" y="897"/>
                    <a:pt x="614" y="885"/>
                    <a:pt x="614" y="872"/>
                  </a:cubicBezTo>
                  <a:close/>
                  <a:moveTo>
                    <a:pt x="209" y="1039"/>
                  </a:moveTo>
                  <a:cubicBezTo>
                    <a:pt x="216" y="1032"/>
                    <a:pt x="223" y="1024"/>
                    <a:pt x="230" y="1017"/>
                  </a:cubicBezTo>
                  <a:cubicBezTo>
                    <a:pt x="233" y="1014"/>
                    <a:pt x="236" y="1011"/>
                    <a:pt x="234" y="1007"/>
                  </a:cubicBezTo>
                  <a:cubicBezTo>
                    <a:pt x="234" y="996"/>
                    <a:pt x="234" y="985"/>
                    <a:pt x="234" y="974"/>
                  </a:cubicBezTo>
                  <a:cubicBezTo>
                    <a:pt x="234" y="963"/>
                    <a:pt x="234" y="952"/>
                    <a:pt x="234" y="942"/>
                  </a:cubicBezTo>
                  <a:cubicBezTo>
                    <a:pt x="234" y="931"/>
                    <a:pt x="234" y="920"/>
                    <a:pt x="234" y="909"/>
                  </a:cubicBezTo>
                  <a:cubicBezTo>
                    <a:pt x="234" y="898"/>
                    <a:pt x="235" y="887"/>
                    <a:pt x="235" y="876"/>
                  </a:cubicBezTo>
                  <a:cubicBezTo>
                    <a:pt x="235" y="866"/>
                    <a:pt x="234" y="855"/>
                    <a:pt x="234" y="844"/>
                  </a:cubicBezTo>
                  <a:cubicBezTo>
                    <a:pt x="234" y="835"/>
                    <a:pt x="237" y="824"/>
                    <a:pt x="234" y="818"/>
                  </a:cubicBezTo>
                  <a:cubicBezTo>
                    <a:pt x="228" y="807"/>
                    <a:pt x="219" y="797"/>
                    <a:pt x="209" y="792"/>
                  </a:cubicBezTo>
                  <a:cubicBezTo>
                    <a:pt x="203" y="789"/>
                    <a:pt x="198" y="803"/>
                    <a:pt x="191" y="808"/>
                  </a:cubicBezTo>
                  <a:cubicBezTo>
                    <a:pt x="190" y="809"/>
                    <a:pt x="190" y="810"/>
                    <a:pt x="189" y="811"/>
                  </a:cubicBezTo>
                  <a:cubicBezTo>
                    <a:pt x="185" y="816"/>
                    <a:pt x="180" y="820"/>
                    <a:pt x="176" y="825"/>
                  </a:cubicBezTo>
                  <a:cubicBezTo>
                    <a:pt x="165" y="825"/>
                    <a:pt x="154" y="825"/>
                    <a:pt x="144" y="825"/>
                  </a:cubicBezTo>
                  <a:cubicBezTo>
                    <a:pt x="133" y="825"/>
                    <a:pt x="122" y="825"/>
                    <a:pt x="111" y="825"/>
                  </a:cubicBezTo>
                  <a:cubicBezTo>
                    <a:pt x="100" y="825"/>
                    <a:pt x="89" y="825"/>
                    <a:pt x="79" y="825"/>
                  </a:cubicBezTo>
                  <a:cubicBezTo>
                    <a:pt x="68" y="826"/>
                    <a:pt x="62" y="835"/>
                    <a:pt x="55" y="841"/>
                  </a:cubicBezTo>
                  <a:cubicBezTo>
                    <a:pt x="48" y="846"/>
                    <a:pt x="40" y="848"/>
                    <a:pt x="39" y="858"/>
                  </a:cubicBezTo>
                  <a:cubicBezTo>
                    <a:pt x="39" y="872"/>
                    <a:pt x="39" y="887"/>
                    <a:pt x="39" y="901"/>
                  </a:cubicBezTo>
                  <a:cubicBezTo>
                    <a:pt x="39" y="906"/>
                    <a:pt x="40" y="909"/>
                    <a:pt x="45" y="909"/>
                  </a:cubicBezTo>
                  <a:cubicBezTo>
                    <a:pt x="46" y="909"/>
                    <a:pt x="46" y="909"/>
                    <a:pt x="46" y="909"/>
                  </a:cubicBezTo>
                  <a:cubicBezTo>
                    <a:pt x="48" y="916"/>
                    <a:pt x="54" y="922"/>
                    <a:pt x="58" y="921"/>
                  </a:cubicBezTo>
                  <a:cubicBezTo>
                    <a:pt x="64" y="920"/>
                    <a:pt x="71" y="915"/>
                    <a:pt x="72" y="907"/>
                  </a:cubicBezTo>
                  <a:cubicBezTo>
                    <a:pt x="70" y="896"/>
                    <a:pt x="71" y="886"/>
                    <a:pt x="75" y="877"/>
                  </a:cubicBezTo>
                  <a:cubicBezTo>
                    <a:pt x="76" y="875"/>
                    <a:pt x="78" y="873"/>
                    <a:pt x="79" y="871"/>
                  </a:cubicBezTo>
                  <a:cubicBezTo>
                    <a:pt x="88" y="862"/>
                    <a:pt x="99" y="858"/>
                    <a:pt x="111" y="858"/>
                  </a:cubicBezTo>
                  <a:cubicBezTo>
                    <a:pt x="125" y="861"/>
                    <a:pt x="136" y="867"/>
                    <a:pt x="142" y="882"/>
                  </a:cubicBezTo>
                  <a:cubicBezTo>
                    <a:pt x="149" y="903"/>
                    <a:pt x="138" y="925"/>
                    <a:pt x="111" y="931"/>
                  </a:cubicBezTo>
                  <a:cubicBezTo>
                    <a:pt x="103" y="931"/>
                    <a:pt x="94" y="924"/>
                    <a:pt x="85" y="932"/>
                  </a:cubicBezTo>
                  <a:cubicBezTo>
                    <a:pt x="74" y="942"/>
                    <a:pt x="63" y="953"/>
                    <a:pt x="51" y="963"/>
                  </a:cubicBezTo>
                  <a:cubicBezTo>
                    <a:pt x="48" y="966"/>
                    <a:pt x="44" y="969"/>
                    <a:pt x="46" y="974"/>
                  </a:cubicBezTo>
                  <a:cubicBezTo>
                    <a:pt x="46" y="985"/>
                    <a:pt x="46" y="996"/>
                    <a:pt x="46" y="1006"/>
                  </a:cubicBezTo>
                  <a:cubicBezTo>
                    <a:pt x="47" y="1018"/>
                    <a:pt x="40" y="1032"/>
                    <a:pt x="55" y="1039"/>
                  </a:cubicBezTo>
                  <a:cubicBezTo>
                    <a:pt x="63" y="1046"/>
                    <a:pt x="70" y="1053"/>
                    <a:pt x="78" y="1059"/>
                  </a:cubicBezTo>
                  <a:cubicBezTo>
                    <a:pt x="81" y="1062"/>
                    <a:pt x="83" y="1065"/>
                    <a:pt x="88" y="1065"/>
                  </a:cubicBezTo>
                  <a:cubicBezTo>
                    <a:pt x="96" y="1064"/>
                    <a:pt x="103" y="1064"/>
                    <a:pt x="111" y="1064"/>
                  </a:cubicBezTo>
                  <a:cubicBezTo>
                    <a:pt x="122" y="1064"/>
                    <a:pt x="133" y="1064"/>
                    <a:pt x="143" y="1064"/>
                  </a:cubicBezTo>
                  <a:cubicBezTo>
                    <a:pt x="154" y="1064"/>
                    <a:pt x="165" y="1064"/>
                    <a:pt x="176" y="1064"/>
                  </a:cubicBezTo>
                  <a:cubicBezTo>
                    <a:pt x="183" y="1066"/>
                    <a:pt x="188" y="1064"/>
                    <a:pt x="192" y="1059"/>
                  </a:cubicBezTo>
                  <a:cubicBezTo>
                    <a:pt x="197" y="1052"/>
                    <a:pt x="203" y="1046"/>
                    <a:pt x="209" y="1039"/>
                  </a:cubicBezTo>
                  <a:close/>
                  <a:moveTo>
                    <a:pt x="828" y="1852"/>
                  </a:moveTo>
                  <a:cubicBezTo>
                    <a:pt x="827" y="1852"/>
                    <a:pt x="827" y="1853"/>
                    <a:pt x="826" y="1854"/>
                  </a:cubicBezTo>
                  <a:cubicBezTo>
                    <a:pt x="817" y="1863"/>
                    <a:pt x="807" y="1872"/>
                    <a:pt x="798" y="1882"/>
                  </a:cubicBezTo>
                  <a:cubicBezTo>
                    <a:pt x="793" y="1886"/>
                    <a:pt x="788" y="1889"/>
                    <a:pt x="790" y="1897"/>
                  </a:cubicBezTo>
                  <a:cubicBezTo>
                    <a:pt x="795" y="1919"/>
                    <a:pt x="789" y="1930"/>
                    <a:pt x="770" y="1940"/>
                  </a:cubicBezTo>
                  <a:cubicBezTo>
                    <a:pt x="764" y="1955"/>
                    <a:pt x="769" y="1971"/>
                    <a:pt x="767" y="1988"/>
                  </a:cubicBezTo>
                  <a:cubicBezTo>
                    <a:pt x="774" y="1981"/>
                    <a:pt x="780" y="1976"/>
                    <a:pt x="785" y="1971"/>
                  </a:cubicBezTo>
                  <a:cubicBezTo>
                    <a:pt x="805" y="1951"/>
                    <a:pt x="824" y="1931"/>
                    <a:pt x="845" y="1912"/>
                  </a:cubicBezTo>
                  <a:cubicBezTo>
                    <a:pt x="855" y="1903"/>
                    <a:pt x="856" y="1893"/>
                    <a:pt x="854" y="1882"/>
                  </a:cubicBezTo>
                  <a:cubicBezTo>
                    <a:pt x="854" y="1873"/>
                    <a:pt x="854" y="1863"/>
                    <a:pt x="854" y="1854"/>
                  </a:cubicBezTo>
                  <a:cubicBezTo>
                    <a:pt x="854" y="1844"/>
                    <a:pt x="854" y="1835"/>
                    <a:pt x="854" y="1823"/>
                  </a:cubicBezTo>
                  <a:cubicBezTo>
                    <a:pt x="845" y="1834"/>
                    <a:pt x="836" y="1843"/>
                    <a:pt x="828" y="1852"/>
                  </a:cubicBezTo>
                  <a:close/>
                  <a:moveTo>
                    <a:pt x="562" y="1570"/>
                  </a:moveTo>
                  <a:cubicBezTo>
                    <a:pt x="594" y="1573"/>
                    <a:pt x="613" y="1565"/>
                    <a:pt x="619" y="1543"/>
                  </a:cubicBezTo>
                  <a:cubicBezTo>
                    <a:pt x="608" y="1548"/>
                    <a:pt x="597" y="1553"/>
                    <a:pt x="584" y="1549"/>
                  </a:cubicBezTo>
                  <a:cubicBezTo>
                    <a:pt x="582" y="1548"/>
                    <a:pt x="581" y="1550"/>
                    <a:pt x="580" y="1551"/>
                  </a:cubicBezTo>
                  <a:cubicBezTo>
                    <a:pt x="574" y="1557"/>
                    <a:pt x="566" y="1561"/>
                    <a:pt x="562" y="1570"/>
                  </a:cubicBezTo>
                  <a:close/>
                  <a:moveTo>
                    <a:pt x="316" y="612"/>
                  </a:moveTo>
                  <a:cubicBezTo>
                    <a:pt x="321" y="594"/>
                    <a:pt x="315" y="581"/>
                    <a:pt x="301" y="571"/>
                  </a:cubicBezTo>
                  <a:cubicBezTo>
                    <a:pt x="293" y="589"/>
                    <a:pt x="302" y="601"/>
                    <a:pt x="316" y="612"/>
                  </a:cubicBezTo>
                  <a:close/>
                  <a:moveTo>
                    <a:pt x="460" y="660"/>
                  </a:moveTo>
                  <a:cubicBezTo>
                    <a:pt x="460" y="654"/>
                    <a:pt x="456" y="650"/>
                    <a:pt x="450" y="649"/>
                  </a:cubicBezTo>
                  <a:cubicBezTo>
                    <a:pt x="444" y="649"/>
                    <a:pt x="440" y="654"/>
                    <a:pt x="439" y="659"/>
                  </a:cubicBezTo>
                  <a:cubicBezTo>
                    <a:pt x="439" y="665"/>
                    <a:pt x="443" y="669"/>
                    <a:pt x="449" y="670"/>
                  </a:cubicBezTo>
                  <a:cubicBezTo>
                    <a:pt x="455" y="671"/>
                    <a:pt x="459" y="666"/>
                    <a:pt x="460" y="660"/>
                  </a:cubicBezTo>
                  <a:close/>
                  <a:moveTo>
                    <a:pt x="437" y="1371"/>
                  </a:moveTo>
                  <a:cubicBezTo>
                    <a:pt x="432" y="1372"/>
                    <a:pt x="427" y="1374"/>
                    <a:pt x="427" y="1381"/>
                  </a:cubicBezTo>
                  <a:cubicBezTo>
                    <a:pt x="427" y="1388"/>
                    <a:pt x="431" y="1392"/>
                    <a:pt x="437" y="1392"/>
                  </a:cubicBezTo>
                  <a:cubicBezTo>
                    <a:pt x="443" y="1392"/>
                    <a:pt x="447" y="1388"/>
                    <a:pt x="447" y="1382"/>
                  </a:cubicBezTo>
                  <a:cubicBezTo>
                    <a:pt x="447" y="1375"/>
                    <a:pt x="443" y="1372"/>
                    <a:pt x="437" y="1371"/>
                  </a:cubicBezTo>
                  <a:close/>
                  <a:moveTo>
                    <a:pt x="163" y="1154"/>
                  </a:moveTo>
                  <a:cubicBezTo>
                    <a:pt x="162" y="1149"/>
                    <a:pt x="159" y="1144"/>
                    <a:pt x="153" y="1143"/>
                  </a:cubicBezTo>
                  <a:cubicBezTo>
                    <a:pt x="146" y="1143"/>
                    <a:pt x="143" y="1147"/>
                    <a:pt x="142" y="1153"/>
                  </a:cubicBezTo>
                  <a:cubicBezTo>
                    <a:pt x="142" y="1159"/>
                    <a:pt x="146" y="1163"/>
                    <a:pt x="152" y="1164"/>
                  </a:cubicBezTo>
                  <a:cubicBezTo>
                    <a:pt x="158" y="1164"/>
                    <a:pt x="161" y="1160"/>
                    <a:pt x="163" y="1154"/>
                  </a:cubicBezTo>
                  <a:close/>
                  <a:moveTo>
                    <a:pt x="463" y="1505"/>
                  </a:moveTo>
                  <a:cubicBezTo>
                    <a:pt x="456" y="1504"/>
                    <a:pt x="452" y="1508"/>
                    <a:pt x="452" y="1514"/>
                  </a:cubicBezTo>
                  <a:cubicBezTo>
                    <a:pt x="452" y="1520"/>
                    <a:pt x="456" y="1524"/>
                    <a:pt x="462" y="1524"/>
                  </a:cubicBezTo>
                  <a:cubicBezTo>
                    <a:pt x="469" y="1525"/>
                    <a:pt x="472" y="1520"/>
                    <a:pt x="472" y="1514"/>
                  </a:cubicBezTo>
                  <a:cubicBezTo>
                    <a:pt x="472" y="1508"/>
                    <a:pt x="468" y="1505"/>
                    <a:pt x="463" y="1505"/>
                  </a:cubicBezTo>
                  <a:close/>
                  <a:moveTo>
                    <a:pt x="306" y="131"/>
                  </a:moveTo>
                  <a:cubicBezTo>
                    <a:pt x="298" y="131"/>
                    <a:pt x="294" y="134"/>
                    <a:pt x="294" y="140"/>
                  </a:cubicBezTo>
                  <a:cubicBezTo>
                    <a:pt x="293" y="147"/>
                    <a:pt x="298" y="150"/>
                    <a:pt x="304" y="151"/>
                  </a:cubicBezTo>
                  <a:cubicBezTo>
                    <a:pt x="311" y="151"/>
                    <a:pt x="314" y="147"/>
                    <a:pt x="315" y="141"/>
                  </a:cubicBezTo>
                  <a:cubicBezTo>
                    <a:pt x="315" y="134"/>
                    <a:pt x="311" y="131"/>
                    <a:pt x="306" y="131"/>
                  </a:cubicBezTo>
                  <a:close/>
                  <a:moveTo>
                    <a:pt x="222" y="162"/>
                  </a:moveTo>
                  <a:cubicBezTo>
                    <a:pt x="216" y="163"/>
                    <a:pt x="211" y="166"/>
                    <a:pt x="212" y="173"/>
                  </a:cubicBezTo>
                  <a:cubicBezTo>
                    <a:pt x="212" y="179"/>
                    <a:pt x="216" y="182"/>
                    <a:pt x="221" y="183"/>
                  </a:cubicBezTo>
                  <a:cubicBezTo>
                    <a:pt x="228" y="183"/>
                    <a:pt x="232" y="179"/>
                    <a:pt x="232" y="173"/>
                  </a:cubicBezTo>
                  <a:cubicBezTo>
                    <a:pt x="232" y="167"/>
                    <a:pt x="228" y="163"/>
                    <a:pt x="222" y="162"/>
                  </a:cubicBezTo>
                  <a:close/>
                  <a:moveTo>
                    <a:pt x="302" y="248"/>
                  </a:moveTo>
                  <a:cubicBezTo>
                    <a:pt x="301" y="242"/>
                    <a:pt x="298" y="238"/>
                    <a:pt x="292" y="238"/>
                  </a:cubicBezTo>
                  <a:cubicBezTo>
                    <a:pt x="286" y="238"/>
                    <a:pt x="281" y="242"/>
                    <a:pt x="281" y="248"/>
                  </a:cubicBezTo>
                  <a:cubicBezTo>
                    <a:pt x="281" y="254"/>
                    <a:pt x="285" y="258"/>
                    <a:pt x="291" y="259"/>
                  </a:cubicBezTo>
                  <a:cubicBezTo>
                    <a:pt x="297" y="259"/>
                    <a:pt x="301" y="255"/>
                    <a:pt x="302" y="248"/>
                  </a:cubicBezTo>
                  <a:close/>
                  <a:moveTo>
                    <a:pt x="403" y="1698"/>
                  </a:moveTo>
                  <a:cubicBezTo>
                    <a:pt x="403" y="1692"/>
                    <a:pt x="399" y="1688"/>
                    <a:pt x="393" y="1688"/>
                  </a:cubicBezTo>
                  <a:cubicBezTo>
                    <a:pt x="387" y="1688"/>
                    <a:pt x="382" y="1691"/>
                    <a:pt x="382" y="1698"/>
                  </a:cubicBezTo>
                  <a:cubicBezTo>
                    <a:pt x="383" y="1704"/>
                    <a:pt x="387" y="1708"/>
                    <a:pt x="393" y="1708"/>
                  </a:cubicBezTo>
                  <a:cubicBezTo>
                    <a:pt x="399" y="1708"/>
                    <a:pt x="402" y="1704"/>
                    <a:pt x="403" y="1698"/>
                  </a:cubicBezTo>
                  <a:close/>
                  <a:moveTo>
                    <a:pt x="486" y="1268"/>
                  </a:moveTo>
                  <a:cubicBezTo>
                    <a:pt x="485" y="1262"/>
                    <a:pt x="482" y="1258"/>
                    <a:pt x="476" y="1258"/>
                  </a:cubicBezTo>
                  <a:cubicBezTo>
                    <a:pt x="469" y="1257"/>
                    <a:pt x="465" y="1261"/>
                    <a:pt x="465" y="1267"/>
                  </a:cubicBezTo>
                  <a:cubicBezTo>
                    <a:pt x="465" y="1273"/>
                    <a:pt x="468" y="1277"/>
                    <a:pt x="475" y="1278"/>
                  </a:cubicBezTo>
                  <a:cubicBezTo>
                    <a:pt x="481" y="1278"/>
                    <a:pt x="484" y="1274"/>
                    <a:pt x="486" y="1268"/>
                  </a:cubicBezTo>
                  <a:close/>
                  <a:moveTo>
                    <a:pt x="165" y="1998"/>
                  </a:moveTo>
                  <a:cubicBezTo>
                    <a:pt x="160" y="1998"/>
                    <a:pt x="155" y="2001"/>
                    <a:pt x="155" y="2007"/>
                  </a:cubicBezTo>
                  <a:cubicBezTo>
                    <a:pt x="154" y="2014"/>
                    <a:pt x="159" y="2018"/>
                    <a:pt x="165" y="2018"/>
                  </a:cubicBezTo>
                  <a:cubicBezTo>
                    <a:pt x="171" y="2018"/>
                    <a:pt x="175" y="2015"/>
                    <a:pt x="175" y="2008"/>
                  </a:cubicBezTo>
                  <a:cubicBezTo>
                    <a:pt x="175" y="2002"/>
                    <a:pt x="172" y="1999"/>
                    <a:pt x="165" y="1998"/>
                  </a:cubicBezTo>
                  <a:close/>
                  <a:moveTo>
                    <a:pt x="108" y="905"/>
                  </a:moveTo>
                  <a:cubicBezTo>
                    <a:pt x="114" y="903"/>
                    <a:pt x="118" y="900"/>
                    <a:pt x="118" y="894"/>
                  </a:cubicBezTo>
                  <a:cubicBezTo>
                    <a:pt x="117" y="888"/>
                    <a:pt x="114" y="883"/>
                    <a:pt x="107" y="884"/>
                  </a:cubicBezTo>
                  <a:cubicBezTo>
                    <a:pt x="102" y="884"/>
                    <a:pt x="98" y="888"/>
                    <a:pt x="98" y="894"/>
                  </a:cubicBezTo>
                  <a:cubicBezTo>
                    <a:pt x="98" y="901"/>
                    <a:pt x="102" y="903"/>
                    <a:pt x="108" y="905"/>
                  </a:cubicBezTo>
                  <a:close/>
                  <a:moveTo>
                    <a:pt x="644" y="836"/>
                  </a:moveTo>
                  <a:cubicBezTo>
                    <a:pt x="642" y="830"/>
                    <a:pt x="639" y="827"/>
                    <a:pt x="632" y="827"/>
                  </a:cubicBezTo>
                  <a:cubicBezTo>
                    <a:pt x="627" y="827"/>
                    <a:pt x="623" y="831"/>
                    <a:pt x="623" y="837"/>
                  </a:cubicBezTo>
                  <a:cubicBezTo>
                    <a:pt x="623" y="843"/>
                    <a:pt x="627" y="848"/>
                    <a:pt x="634" y="847"/>
                  </a:cubicBezTo>
                  <a:cubicBezTo>
                    <a:pt x="640" y="847"/>
                    <a:pt x="643" y="842"/>
                    <a:pt x="644" y="836"/>
                  </a:cubicBezTo>
                  <a:close/>
                  <a:moveTo>
                    <a:pt x="872" y="1609"/>
                  </a:moveTo>
                  <a:cubicBezTo>
                    <a:pt x="871" y="1603"/>
                    <a:pt x="867" y="1599"/>
                    <a:pt x="861" y="1599"/>
                  </a:cubicBezTo>
                  <a:cubicBezTo>
                    <a:pt x="855" y="1599"/>
                    <a:pt x="851" y="1603"/>
                    <a:pt x="851" y="1609"/>
                  </a:cubicBezTo>
                  <a:cubicBezTo>
                    <a:pt x="851" y="1615"/>
                    <a:pt x="855" y="1619"/>
                    <a:pt x="861" y="1619"/>
                  </a:cubicBezTo>
                  <a:cubicBezTo>
                    <a:pt x="868" y="1619"/>
                    <a:pt x="871" y="1615"/>
                    <a:pt x="872" y="1609"/>
                  </a:cubicBezTo>
                  <a:close/>
                  <a:moveTo>
                    <a:pt x="653" y="1651"/>
                  </a:moveTo>
                  <a:cubicBezTo>
                    <a:pt x="658" y="1650"/>
                    <a:pt x="663" y="1647"/>
                    <a:pt x="663" y="1641"/>
                  </a:cubicBezTo>
                  <a:cubicBezTo>
                    <a:pt x="663" y="1635"/>
                    <a:pt x="659" y="1631"/>
                    <a:pt x="652" y="1631"/>
                  </a:cubicBezTo>
                  <a:cubicBezTo>
                    <a:pt x="646" y="1631"/>
                    <a:pt x="642" y="1635"/>
                    <a:pt x="642" y="1641"/>
                  </a:cubicBezTo>
                  <a:cubicBezTo>
                    <a:pt x="642" y="1647"/>
                    <a:pt x="646" y="1650"/>
                    <a:pt x="653" y="1651"/>
                  </a:cubicBezTo>
                  <a:close/>
                  <a:moveTo>
                    <a:pt x="272" y="1371"/>
                  </a:moveTo>
                  <a:cubicBezTo>
                    <a:pt x="267" y="1372"/>
                    <a:pt x="262" y="1375"/>
                    <a:pt x="262" y="1381"/>
                  </a:cubicBezTo>
                  <a:cubicBezTo>
                    <a:pt x="262" y="1388"/>
                    <a:pt x="267" y="1392"/>
                    <a:pt x="272" y="1392"/>
                  </a:cubicBezTo>
                  <a:cubicBezTo>
                    <a:pt x="278" y="1392"/>
                    <a:pt x="283" y="1388"/>
                    <a:pt x="282" y="1381"/>
                  </a:cubicBezTo>
                  <a:cubicBezTo>
                    <a:pt x="282" y="1375"/>
                    <a:pt x="279" y="1372"/>
                    <a:pt x="272" y="1371"/>
                  </a:cubicBezTo>
                  <a:close/>
                  <a:moveTo>
                    <a:pt x="549" y="780"/>
                  </a:moveTo>
                  <a:cubicBezTo>
                    <a:pt x="548" y="773"/>
                    <a:pt x="544" y="770"/>
                    <a:pt x="538" y="770"/>
                  </a:cubicBezTo>
                  <a:cubicBezTo>
                    <a:pt x="531" y="770"/>
                    <a:pt x="528" y="775"/>
                    <a:pt x="528" y="780"/>
                  </a:cubicBezTo>
                  <a:cubicBezTo>
                    <a:pt x="528" y="787"/>
                    <a:pt x="533" y="790"/>
                    <a:pt x="539" y="790"/>
                  </a:cubicBezTo>
                  <a:cubicBezTo>
                    <a:pt x="545" y="790"/>
                    <a:pt x="549" y="786"/>
                    <a:pt x="549" y="780"/>
                  </a:cubicBezTo>
                  <a:close/>
                  <a:moveTo>
                    <a:pt x="403" y="1109"/>
                  </a:moveTo>
                  <a:cubicBezTo>
                    <a:pt x="402" y="1103"/>
                    <a:pt x="399" y="1099"/>
                    <a:pt x="392" y="1099"/>
                  </a:cubicBezTo>
                  <a:cubicBezTo>
                    <a:pt x="386" y="1100"/>
                    <a:pt x="383" y="1104"/>
                    <a:pt x="383" y="1109"/>
                  </a:cubicBezTo>
                  <a:cubicBezTo>
                    <a:pt x="382" y="1115"/>
                    <a:pt x="386" y="1119"/>
                    <a:pt x="393" y="1119"/>
                  </a:cubicBezTo>
                  <a:cubicBezTo>
                    <a:pt x="399" y="1119"/>
                    <a:pt x="402" y="1115"/>
                    <a:pt x="403" y="1109"/>
                  </a:cubicBezTo>
                  <a:close/>
                  <a:moveTo>
                    <a:pt x="802" y="1692"/>
                  </a:moveTo>
                  <a:cubicBezTo>
                    <a:pt x="802" y="1685"/>
                    <a:pt x="798" y="1681"/>
                    <a:pt x="792" y="1681"/>
                  </a:cubicBezTo>
                  <a:cubicBezTo>
                    <a:pt x="785" y="1681"/>
                    <a:pt x="781" y="1686"/>
                    <a:pt x="781" y="1692"/>
                  </a:cubicBezTo>
                  <a:cubicBezTo>
                    <a:pt x="781" y="1698"/>
                    <a:pt x="785" y="1702"/>
                    <a:pt x="791" y="1702"/>
                  </a:cubicBezTo>
                  <a:cubicBezTo>
                    <a:pt x="798" y="1702"/>
                    <a:pt x="801" y="1697"/>
                    <a:pt x="802" y="1692"/>
                  </a:cubicBezTo>
                  <a:close/>
                  <a:moveTo>
                    <a:pt x="757" y="1621"/>
                  </a:moveTo>
                  <a:cubicBezTo>
                    <a:pt x="757" y="1615"/>
                    <a:pt x="753" y="1611"/>
                    <a:pt x="747" y="1612"/>
                  </a:cubicBezTo>
                  <a:cubicBezTo>
                    <a:pt x="741" y="1612"/>
                    <a:pt x="737" y="1615"/>
                    <a:pt x="737" y="1622"/>
                  </a:cubicBezTo>
                  <a:cubicBezTo>
                    <a:pt x="738" y="1628"/>
                    <a:pt x="741" y="1632"/>
                    <a:pt x="748" y="1632"/>
                  </a:cubicBezTo>
                  <a:cubicBezTo>
                    <a:pt x="754" y="1632"/>
                    <a:pt x="757" y="1628"/>
                    <a:pt x="757" y="1621"/>
                  </a:cubicBezTo>
                  <a:close/>
                  <a:moveTo>
                    <a:pt x="571" y="892"/>
                  </a:moveTo>
                  <a:cubicBezTo>
                    <a:pt x="576" y="891"/>
                    <a:pt x="580" y="887"/>
                    <a:pt x="580" y="881"/>
                  </a:cubicBezTo>
                  <a:cubicBezTo>
                    <a:pt x="580" y="875"/>
                    <a:pt x="576" y="871"/>
                    <a:pt x="570" y="871"/>
                  </a:cubicBezTo>
                  <a:cubicBezTo>
                    <a:pt x="564" y="871"/>
                    <a:pt x="560" y="875"/>
                    <a:pt x="560" y="881"/>
                  </a:cubicBezTo>
                  <a:cubicBezTo>
                    <a:pt x="560" y="888"/>
                    <a:pt x="564" y="891"/>
                    <a:pt x="571" y="892"/>
                  </a:cubicBezTo>
                  <a:close/>
                  <a:moveTo>
                    <a:pt x="321" y="1071"/>
                  </a:moveTo>
                  <a:cubicBezTo>
                    <a:pt x="320" y="1066"/>
                    <a:pt x="317" y="1061"/>
                    <a:pt x="311" y="1061"/>
                  </a:cubicBezTo>
                  <a:cubicBezTo>
                    <a:pt x="305" y="1061"/>
                    <a:pt x="301" y="1065"/>
                    <a:pt x="300" y="1071"/>
                  </a:cubicBezTo>
                  <a:cubicBezTo>
                    <a:pt x="299" y="1078"/>
                    <a:pt x="304" y="1081"/>
                    <a:pt x="310" y="1081"/>
                  </a:cubicBezTo>
                  <a:cubicBezTo>
                    <a:pt x="316" y="1082"/>
                    <a:pt x="320" y="1078"/>
                    <a:pt x="321" y="1071"/>
                  </a:cubicBezTo>
                  <a:close/>
                  <a:moveTo>
                    <a:pt x="403" y="134"/>
                  </a:moveTo>
                  <a:cubicBezTo>
                    <a:pt x="402" y="129"/>
                    <a:pt x="400" y="124"/>
                    <a:pt x="393" y="125"/>
                  </a:cubicBezTo>
                  <a:cubicBezTo>
                    <a:pt x="387" y="125"/>
                    <a:pt x="383" y="128"/>
                    <a:pt x="382" y="134"/>
                  </a:cubicBezTo>
                  <a:cubicBezTo>
                    <a:pt x="382" y="140"/>
                    <a:pt x="386" y="144"/>
                    <a:pt x="393" y="144"/>
                  </a:cubicBezTo>
                  <a:cubicBezTo>
                    <a:pt x="400" y="144"/>
                    <a:pt x="402" y="140"/>
                    <a:pt x="403" y="134"/>
                  </a:cubicBezTo>
                  <a:close/>
                  <a:moveTo>
                    <a:pt x="574" y="976"/>
                  </a:moveTo>
                  <a:cubicBezTo>
                    <a:pt x="573" y="970"/>
                    <a:pt x="570" y="966"/>
                    <a:pt x="564" y="966"/>
                  </a:cubicBezTo>
                  <a:cubicBezTo>
                    <a:pt x="558" y="966"/>
                    <a:pt x="553" y="970"/>
                    <a:pt x="553" y="976"/>
                  </a:cubicBezTo>
                  <a:cubicBezTo>
                    <a:pt x="553" y="982"/>
                    <a:pt x="557" y="987"/>
                    <a:pt x="564" y="987"/>
                  </a:cubicBezTo>
                  <a:cubicBezTo>
                    <a:pt x="571" y="987"/>
                    <a:pt x="573" y="982"/>
                    <a:pt x="574" y="976"/>
                  </a:cubicBezTo>
                  <a:close/>
                  <a:moveTo>
                    <a:pt x="266" y="567"/>
                  </a:moveTo>
                  <a:cubicBezTo>
                    <a:pt x="260" y="568"/>
                    <a:pt x="256" y="571"/>
                    <a:pt x="256" y="577"/>
                  </a:cubicBezTo>
                  <a:cubicBezTo>
                    <a:pt x="256" y="584"/>
                    <a:pt x="260" y="588"/>
                    <a:pt x="266" y="588"/>
                  </a:cubicBezTo>
                  <a:cubicBezTo>
                    <a:pt x="272" y="588"/>
                    <a:pt x="276" y="584"/>
                    <a:pt x="276" y="578"/>
                  </a:cubicBezTo>
                  <a:cubicBezTo>
                    <a:pt x="276" y="571"/>
                    <a:pt x="272" y="568"/>
                    <a:pt x="266" y="567"/>
                  </a:cubicBezTo>
                  <a:close/>
                  <a:moveTo>
                    <a:pt x="365" y="1381"/>
                  </a:moveTo>
                  <a:cubicBezTo>
                    <a:pt x="364" y="1375"/>
                    <a:pt x="361" y="1371"/>
                    <a:pt x="355" y="1371"/>
                  </a:cubicBezTo>
                  <a:cubicBezTo>
                    <a:pt x="349" y="1371"/>
                    <a:pt x="345" y="1375"/>
                    <a:pt x="345" y="1381"/>
                  </a:cubicBezTo>
                  <a:cubicBezTo>
                    <a:pt x="345" y="1388"/>
                    <a:pt x="349" y="1391"/>
                    <a:pt x="355" y="1392"/>
                  </a:cubicBezTo>
                  <a:cubicBezTo>
                    <a:pt x="361" y="1392"/>
                    <a:pt x="364" y="1387"/>
                    <a:pt x="365" y="1381"/>
                  </a:cubicBezTo>
                  <a:close/>
                  <a:moveTo>
                    <a:pt x="346" y="813"/>
                  </a:moveTo>
                  <a:cubicBezTo>
                    <a:pt x="346" y="805"/>
                    <a:pt x="342" y="801"/>
                    <a:pt x="336" y="801"/>
                  </a:cubicBezTo>
                  <a:cubicBezTo>
                    <a:pt x="330" y="801"/>
                    <a:pt x="326" y="805"/>
                    <a:pt x="326" y="811"/>
                  </a:cubicBezTo>
                  <a:cubicBezTo>
                    <a:pt x="326" y="818"/>
                    <a:pt x="329" y="822"/>
                    <a:pt x="336" y="822"/>
                  </a:cubicBezTo>
                  <a:cubicBezTo>
                    <a:pt x="342" y="822"/>
                    <a:pt x="345" y="818"/>
                    <a:pt x="346" y="813"/>
                  </a:cubicBezTo>
                  <a:close/>
                  <a:moveTo>
                    <a:pt x="713" y="1280"/>
                  </a:moveTo>
                  <a:cubicBezTo>
                    <a:pt x="713" y="1274"/>
                    <a:pt x="709" y="1270"/>
                    <a:pt x="703" y="1270"/>
                  </a:cubicBezTo>
                  <a:cubicBezTo>
                    <a:pt x="697" y="1270"/>
                    <a:pt x="693" y="1274"/>
                    <a:pt x="693" y="1280"/>
                  </a:cubicBezTo>
                  <a:cubicBezTo>
                    <a:pt x="693" y="1286"/>
                    <a:pt x="697" y="1290"/>
                    <a:pt x="703" y="1290"/>
                  </a:cubicBezTo>
                  <a:cubicBezTo>
                    <a:pt x="709" y="1290"/>
                    <a:pt x="712" y="1286"/>
                    <a:pt x="713" y="1280"/>
                  </a:cubicBezTo>
                  <a:close/>
                  <a:moveTo>
                    <a:pt x="546" y="1392"/>
                  </a:moveTo>
                  <a:cubicBezTo>
                    <a:pt x="551" y="1390"/>
                    <a:pt x="556" y="1387"/>
                    <a:pt x="555" y="1381"/>
                  </a:cubicBezTo>
                  <a:cubicBezTo>
                    <a:pt x="554" y="1375"/>
                    <a:pt x="550" y="1371"/>
                    <a:pt x="544" y="1371"/>
                  </a:cubicBezTo>
                  <a:cubicBezTo>
                    <a:pt x="538" y="1372"/>
                    <a:pt x="534" y="1376"/>
                    <a:pt x="535" y="1382"/>
                  </a:cubicBezTo>
                  <a:cubicBezTo>
                    <a:pt x="535" y="1388"/>
                    <a:pt x="539" y="1391"/>
                    <a:pt x="546" y="1392"/>
                  </a:cubicBezTo>
                  <a:close/>
                  <a:moveTo>
                    <a:pt x="493" y="2118"/>
                  </a:moveTo>
                  <a:cubicBezTo>
                    <a:pt x="487" y="2119"/>
                    <a:pt x="483" y="2122"/>
                    <a:pt x="484" y="2129"/>
                  </a:cubicBezTo>
                  <a:cubicBezTo>
                    <a:pt x="484" y="2135"/>
                    <a:pt x="488" y="2138"/>
                    <a:pt x="495" y="2138"/>
                  </a:cubicBezTo>
                  <a:cubicBezTo>
                    <a:pt x="501" y="2138"/>
                    <a:pt x="504" y="2134"/>
                    <a:pt x="504" y="2128"/>
                  </a:cubicBezTo>
                  <a:cubicBezTo>
                    <a:pt x="504" y="2122"/>
                    <a:pt x="500" y="2118"/>
                    <a:pt x="493" y="2118"/>
                  </a:cubicBezTo>
                  <a:close/>
                  <a:moveTo>
                    <a:pt x="751" y="766"/>
                  </a:moveTo>
                  <a:cubicBezTo>
                    <a:pt x="750" y="761"/>
                    <a:pt x="747" y="757"/>
                    <a:pt x="740" y="757"/>
                  </a:cubicBezTo>
                  <a:cubicBezTo>
                    <a:pt x="734" y="758"/>
                    <a:pt x="731" y="762"/>
                    <a:pt x="731" y="768"/>
                  </a:cubicBezTo>
                  <a:cubicBezTo>
                    <a:pt x="731" y="774"/>
                    <a:pt x="735" y="777"/>
                    <a:pt x="741" y="777"/>
                  </a:cubicBezTo>
                  <a:cubicBezTo>
                    <a:pt x="748" y="777"/>
                    <a:pt x="751" y="774"/>
                    <a:pt x="751" y="766"/>
                  </a:cubicBezTo>
                  <a:close/>
                  <a:moveTo>
                    <a:pt x="756" y="1791"/>
                  </a:moveTo>
                  <a:cubicBezTo>
                    <a:pt x="756" y="1799"/>
                    <a:pt x="760" y="1803"/>
                    <a:pt x="766" y="1803"/>
                  </a:cubicBezTo>
                  <a:cubicBezTo>
                    <a:pt x="771" y="1803"/>
                    <a:pt x="776" y="1800"/>
                    <a:pt x="776" y="1793"/>
                  </a:cubicBezTo>
                  <a:cubicBezTo>
                    <a:pt x="776" y="1787"/>
                    <a:pt x="772" y="1783"/>
                    <a:pt x="766" y="1782"/>
                  </a:cubicBezTo>
                  <a:cubicBezTo>
                    <a:pt x="760" y="1782"/>
                    <a:pt x="757" y="1786"/>
                    <a:pt x="756" y="1791"/>
                  </a:cubicBezTo>
                  <a:close/>
                  <a:moveTo>
                    <a:pt x="384" y="1998"/>
                  </a:moveTo>
                  <a:cubicBezTo>
                    <a:pt x="380" y="1998"/>
                    <a:pt x="376" y="2002"/>
                    <a:pt x="376" y="2008"/>
                  </a:cubicBezTo>
                  <a:cubicBezTo>
                    <a:pt x="376" y="2014"/>
                    <a:pt x="380" y="2018"/>
                    <a:pt x="386" y="2018"/>
                  </a:cubicBezTo>
                  <a:cubicBezTo>
                    <a:pt x="393" y="2018"/>
                    <a:pt x="397" y="2014"/>
                    <a:pt x="397" y="2008"/>
                  </a:cubicBezTo>
                  <a:cubicBezTo>
                    <a:pt x="397" y="2003"/>
                    <a:pt x="393" y="1998"/>
                    <a:pt x="384" y="1998"/>
                  </a:cubicBezTo>
                  <a:close/>
                  <a:moveTo>
                    <a:pt x="816" y="1188"/>
                  </a:moveTo>
                  <a:cubicBezTo>
                    <a:pt x="810" y="1188"/>
                    <a:pt x="807" y="1192"/>
                    <a:pt x="807" y="1198"/>
                  </a:cubicBezTo>
                  <a:cubicBezTo>
                    <a:pt x="807" y="1205"/>
                    <a:pt x="811" y="1208"/>
                    <a:pt x="817" y="1208"/>
                  </a:cubicBezTo>
                  <a:cubicBezTo>
                    <a:pt x="824" y="1208"/>
                    <a:pt x="827" y="1204"/>
                    <a:pt x="827" y="1198"/>
                  </a:cubicBezTo>
                  <a:cubicBezTo>
                    <a:pt x="827" y="1191"/>
                    <a:pt x="823" y="1188"/>
                    <a:pt x="816" y="1188"/>
                  </a:cubicBezTo>
                  <a:close/>
                  <a:moveTo>
                    <a:pt x="644" y="1992"/>
                  </a:moveTo>
                  <a:cubicBezTo>
                    <a:pt x="639" y="1992"/>
                    <a:pt x="636" y="1996"/>
                    <a:pt x="636" y="2001"/>
                  </a:cubicBezTo>
                  <a:cubicBezTo>
                    <a:pt x="636" y="2008"/>
                    <a:pt x="640" y="2012"/>
                    <a:pt x="646" y="2012"/>
                  </a:cubicBezTo>
                  <a:cubicBezTo>
                    <a:pt x="653" y="2012"/>
                    <a:pt x="656" y="2007"/>
                    <a:pt x="656" y="2001"/>
                  </a:cubicBezTo>
                  <a:cubicBezTo>
                    <a:pt x="656" y="1995"/>
                    <a:pt x="652" y="1992"/>
                    <a:pt x="644" y="1992"/>
                  </a:cubicBezTo>
                  <a:close/>
                  <a:moveTo>
                    <a:pt x="285" y="1264"/>
                  </a:moveTo>
                  <a:cubicBezTo>
                    <a:pt x="279" y="1264"/>
                    <a:pt x="275" y="1267"/>
                    <a:pt x="275" y="1274"/>
                  </a:cubicBezTo>
                  <a:cubicBezTo>
                    <a:pt x="275" y="1280"/>
                    <a:pt x="279" y="1284"/>
                    <a:pt x="286" y="1284"/>
                  </a:cubicBezTo>
                  <a:cubicBezTo>
                    <a:pt x="292" y="1283"/>
                    <a:pt x="295" y="1280"/>
                    <a:pt x="295" y="1273"/>
                  </a:cubicBezTo>
                  <a:cubicBezTo>
                    <a:pt x="295" y="1267"/>
                    <a:pt x="291" y="1264"/>
                    <a:pt x="285" y="1264"/>
                  </a:cubicBezTo>
                  <a:close/>
                  <a:moveTo>
                    <a:pt x="245" y="1122"/>
                  </a:moveTo>
                  <a:cubicBezTo>
                    <a:pt x="244" y="1116"/>
                    <a:pt x="240" y="1112"/>
                    <a:pt x="234" y="1112"/>
                  </a:cubicBezTo>
                  <a:cubicBezTo>
                    <a:pt x="227" y="1112"/>
                    <a:pt x="224" y="1117"/>
                    <a:pt x="224" y="1123"/>
                  </a:cubicBezTo>
                  <a:cubicBezTo>
                    <a:pt x="225" y="1128"/>
                    <a:pt x="229" y="1132"/>
                    <a:pt x="235" y="1132"/>
                  </a:cubicBezTo>
                  <a:cubicBezTo>
                    <a:pt x="241" y="1132"/>
                    <a:pt x="244" y="1128"/>
                    <a:pt x="245" y="1122"/>
                  </a:cubicBezTo>
                  <a:close/>
                  <a:moveTo>
                    <a:pt x="329" y="2094"/>
                  </a:moveTo>
                  <a:cubicBezTo>
                    <a:pt x="336" y="2094"/>
                    <a:pt x="339" y="2090"/>
                    <a:pt x="339" y="2084"/>
                  </a:cubicBezTo>
                  <a:cubicBezTo>
                    <a:pt x="339" y="2078"/>
                    <a:pt x="336" y="2075"/>
                    <a:pt x="330" y="2074"/>
                  </a:cubicBezTo>
                  <a:cubicBezTo>
                    <a:pt x="324" y="2074"/>
                    <a:pt x="319" y="2078"/>
                    <a:pt x="319" y="2084"/>
                  </a:cubicBezTo>
                  <a:cubicBezTo>
                    <a:pt x="319" y="2090"/>
                    <a:pt x="323" y="2094"/>
                    <a:pt x="329" y="2094"/>
                  </a:cubicBezTo>
                  <a:close/>
                  <a:moveTo>
                    <a:pt x="88" y="276"/>
                  </a:moveTo>
                  <a:cubicBezTo>
                    <a:pt x="82" y="277"/>
                    <a:pt x="79" y="281"/>
                    <a:pt x="79" y="287"/>
                  </a:cubicBezTo>
                  <a:cubicBezTo>
                    <a:pt x="79" y="293"/>
                    <a:pt x="83" y="296"/>
                    <a:pt x="90" y="296"/>
                  </a:cubicBezTo>
                  <a:cubicBezTo>
                    <a:pt x="96" y="296"/>
                    <a:pt x="99" y="292"/>
                    <a:pt x="99" y="286"/>
                  </a:cubicBezTo>
                  <a:cubicBezTo>
                    <a:pt x="99" y="280"/>
                    <a:pt x="95" y="276"/>
                    <a:pt x="88" y="276"/>
                  </a:cubicBezTo>
                  <a:close/>
                  <a:moveTo>
                    <a:pt x="200" y="476"/>
                  </a:moveTo>
                  <a:cubicBezTo>
                    <a:pt x="200" y="470"/>
                    <a:pt x="197" y="466"/>
                    <a:pt x="191" y="466"/>
                  </a:cubicBezTo>
                  <a:cubicBezTo>
                    <a:pt x="184" y="466"/>
                    <a:pt x="180" y="470"/>
                    <a:pt x="180" y="476"/>
                  </a:cubicBezTo>
                  <a:cubicBezTo>
                    <a:pt x="180" y="483"/>
                    <a:pt x="184" y="486"/>
                    <a:pt x="190" y="486"/>
                  </a:cubicBezTo>
                  <a:cubicBezTo>
                    <a:pt x="197" y="486"/>
                    <a:pt x="200" y="482"/>
                    <a:pt x="200" y="476"/>
                  </a:cubicBezTo>
                  <a:close/>
                  <a:moveTo>
                    <a:pt x="292" y="326"/>
                  </a:moveTo>
                  <a:cubicBezTo>
                    <a:pt x="286" y="327"/>
                    <a:pt x="282" y="330"/>
                    <a:pt x="282" y="337"/>
                  </a:cubicBezTo>
                  <a:cubicBezTo>
                    <a:pt x="282" y="343"/>
                    <a:pt x="286" y="347"/>
                    <a:pt x="292" y="347"/>
                  </a:cubicBezTo>
                  <a:cubicBezTo>
                    <a:pt x="297" y="347"/>
                    <a:pt x="301" y="343"/>
                    <a:pt x="302" y="338"/>
                  </a:cubicBezTo>
                  <a:cubicBezTo>
                    <a:pt x="302" y="331"/>
                    <a:pt x="298" y="328"/>
                    <a:pt x="292" y="326"/>
                  </a:cubicBezTo>
                  <a:close/>
                  <a:moveTo>
                    <a:pt x="757" y="849"/>
                  </a:moveTo>
                  <a:cubicBezTo>
                    <a:pt x="757" y="843"/>
                    <a:pt x="753" y="839"/>
                    <a:pt x="747" y="840"/>
                  </a:cubicBezTo>
                  <a:cubicBezTo>
                    <a:pt x="740" y="840"/>
                    <a:pt x="737" y="844"/>
                    <a:pt x="737" y="849"/>
                  </a:cubicBezTo>
                  <a:cubicBezTo>
                    <a:pt x="737" y="855"/>
                    <a:pt x="741" y="860"/>
                    <a:pt x="747" y="859"/>
                  </a:cubicBezTo>
                  <a:cubicBezTo>
                    <a:pt x="754" y="859"/>
                    <a:pt x="757" y="856"/>
                    <a:pt x="757" y="849"/>
                  </a:cubicBezTo>
                  <a:close/>
                  <a:moveTo>
                    <a:pt x="194" y="1584"/>
                  </a:moveTo>
                  <a:cubicBezTo>
                    <a:pt x="194" y="1578"/>
                    <a:pt x="191" y="1574"/>
                    <a:pt x="184" y="1574"/>
                  </a:cubicBezTo>
                  <a:cubicBezTo>
                    <a:pt x="178" y="1574"/>
                    <a:pt x="174" y="1578"/>
                    <a:pt x="174" y="1584"/>
                  </a:cubicBezTo>
                  <a:cubicBezTo>
                    <a:pt x="174" y="1590"/>
                    <a:pt x="178" y="1593"/>
                    <a:pt x="183" y="1594"/>
                  </a:cubicBezTo>
                  <a:cubicBezTo>
                    <a:pt x="190" y="1594"/>
                    <a:pt x="193" y="1591"/>
                    <a:pt x="194" y="1584"/>
                  </a:cubicBezTo>
                  <a:close/>
                  <a:moveTo>
                    <a:pt x="665" y="536"/>
                  </a:moveTo>
                  <a:cubicBezTo>
                    <a:pt x="659" y="536"/>
                    <a:pt x="655" y="539"/>
                    <a:pt x="655" y="545"/>
                  </a:cubicBezTo>
                  <a:cubicBezTo>
                    <a:pt x="655" y="552"/>
                    <a:pt x="658" y="556"/>
                    <a:pt x="665" y="556"/>
                  </a:cubicBezTo>
                  <a:cubicBezTo>
                    <a:pt x="671" y="556"/>
                    <a:pt x="675" y="552"/>
                    <a:pt x="675" y="546"/>
                  </a:cubicBezTo>
                  <a:cubicBezTo>
                    <a:pt x="675" y="540"/>
                    <a:pt x="671" y="536"/>
                    <a:pt x="665" y="536"/>
                  </a:cubicBezTo>
                  <a:close/>
                  <a:moveTo>
                    <a:pt x="605" y="1514"/>
                  </a:moveTo>
                  <a:cubicBezTo>
                    <a:pt x="605" y="1508"/>
                    <a:pt x="601" y="1505"/>
                    <a:pt x="595" y="1505"/>
                  </a:cubicBezTo>
                  <a:cubicBezTo>
                    <a:pt x="589" y="1505"/>
                    <a:pt x="585" y="1508"/>
                    <a:pt x="585" y="1515"/>
                  </a:cubicBezTo>
                  <a:cubicBezTo>
                    <a:pt x="586" y="1521"/>
                    <a:pt x="589" y="1524"/>
                    <a:pt x="595" y="1524"/>
                  </a:cubicBezTo>
                  <a:cubicBezTo>
                    <a:pt x="602" y="1524"/>
                    <a:pt x="605" y="1520"/>
                    <a:pt x="605" y="1514"/>
                  </a:cubicBezTo>
                  <a:close/>
                  <a:moveTo>
                    <a:pt x="267" y="1835"/>
                  </a:moveTo>
                  <a:cubicBezTo>
                    <a:pt x="273" y="1834"/>
                    <a:pt x="276" y="1831"/>
                    <a:pt x="276" y="1824"/>
                  </a:cubicBezTo>
                  <a:cubicBezTo>
                    <a:pt x="276" y="1818"/>
                    <a:pt x="272" y="1815"/>
                    <a:pt x="266" y="1815"/>
                  </a:cubicBezTo>
                  <a:cubicBezTo>
                    <a:pt x="260" y="1815"/>
                    <a:pt x="256" y="1818"/>
                    <a:pt x="256" y="1825"/>
                  </a:cubicBezTo>
                  <a:cubicBezTo>
                    <a:pt x="256" y="1831"/>
                    <a:pt x="260" y="1834"/>
                    <a:pt x="267" y="1835"/>
                  </a:cubicBezTo>
                  <a:close/>
                  <a:moveTo>
                    <a:pt x="523" y="369"/>
                  </a:moveTo>
                  <a:cubicBezTo>
                    <a:pt x="522" y="363"/>
                    <a:pt x="520" y="359"/>
                    <a:pt x="513" y="359"/>
                  </a:cubicBezTo>
                  <a:cubicBezTo>
                    <a:pt x="507" y="359"/>
                    <a:pt x="503" y="363"/>
                    <a:pt x="503" y="369"/>
                  </a:cubicBezTo>
                  <a:cubicBezTo>
                    <a:pt x="503" y="375"/>
                    <a:pt x="507" y="378"/>
                    <a:pt x="513" y="378"/>
                  </a:cubicBezTo>
                  <a:cubicBezTo>
                    <a:pt x="519" y="379"/>
                    <a:pt x="522" y="375"/>
                    <a:pt x="523" y="369"/>
                  </a:cubicBezTo>
                  <a:close/>
                  <a:moveTo>
                    <a:pt x="346" y="552"/>
                  </a:moveTo>
                  <a:cubicBezTo>
                    <a:pt x="345" y="546"/>
                    <a:pt x="341" y="542"/>
                    <a:pt x="335" y="542"/>
                  </a:cubicBezTo>
                  <a:cubicBezTo>
                    <a:pt x="329" y="542"/>
                    <a:pt x="325" y="546"/>
                    <a:pt x="326" y="553"/>
                  </a:cubicBezTo>
                  <a:cubicBezTo>
                    <a:pt x="326" y="559"/>
                    <a:pt x="330" y="562"/>
                    <a:pt x="337" y="562"/>
                  </a:cubicBezTo>
                  <a:cubicBezTo>
                    <a:pt x="343" y="562"/>
                    <a:pt x="345" y="558"/>
                    <a:pt x="346" y="552"/>
                  </a:cubicBezTo>
                  <a:close/>
                  <a:moveTo>
                    <a:pt x="761" y="1917"/>
                  </a:moveTo>
                  <a:cubicBezTo>
                    <a:pt x="767" y="1916"/>
                    <a:pt x="770" y="1913"/>
                    <a:pt x="770" y="1906"/>
                  </a:cubicBezTo>
                  <a:cubicBezTo>
                    <a:pt x="770" y="1900"/>
                    <a:pt x="766" y="1897"/>
                    <a:pt x="760" y="1897"/>
                  </a:cubicBezTo>
                  <a:cubicBezTo>
                    <a:pt x="753" y="1897"/>
                    <a:pt x="750" y="1901"/>
                    <a:pt x="750" y="1907"/>
                  </a:cubicBezTo>
                  <a:cubicBezTo>
                    <a:pt x="750" y="1914"/>
                    <a:pt x="754" y="1916"/>
                    <a:pt x="761" y="1917"/>
                  </a:cubicBezTo>
                  <a:close/>
                  <a:moveTo>
                    <a:pt x="137" y="1330"/>
                  </a:moveTo>
                  <a:cubicBezTo>
                    <a:pt x="136" y="1324"/>
                    <a:pt x="133" y="1320"/>
                    <a:pt x="127" y="1321"/>
                  </a:cubicBezTo>
                  <a:cubicBezTo>
                    <a:pt x="120" y="1321"/>
                    <a:pt x="117" y="1324"/>
                    <a:pt x="117" y="1330"/>
                  </a:cubicBezTo>
                  <a:cubicBezTo>
                    <a:pt x="117" y="1336"/>
                    <a:pt x="121" y="1341"/>
                    <a:pt x="127" y="1341"/>
                  </a:cubicBezTo>
                  <a:cubicBezTo>
                    <a:pt x="134" y="1340"/>
                    <a:pt x="137" y="1337"/>
                    <a:pt x="137" y="1330"/>
                  </a:cubicBezTo>
                  <a:close/>
                  <a:moveTo>
                    <a:pt x="181" y="293"/>
                  </a:moveTo>
                  <a:cubicBezTo>
                    <a:pt x="181" y="287"/>
                    <a:pt x="178" y="283"/>
                    <a:pt x="171" y="283"/>
                  </a:cubicBezTo>
                  <a:cubicBezTo>
                    <a:pt x="165" y="283"/>
                    <a:pt x="161" y="286"/>
                    <a:pt x="161" y="292"/>
                  </a:cubicBezTo>
                  <a:cubicBezTo>
                    <a:pt x="161" y="298"/>
                    <a:pt x="164" y="302"/>
                    <a:pt x="170" y="303"/>
                  </a:cubicBezTo>
                  <a:cubicBezTo>
                    <a:pt x="177" y="303"/>
                    <a:pt x="180" y="299"/>
                    <a:pt x="181" y="293"/>
                  </a:cubicBezTo>
                  <a:close/>
                  <a:moveTo>
                    <a:pt x="460" y="432"/>
                  </a:moveTo>
                  <a:cubicBezTo>
                    <a:pt x="459" y="425"/>
                    <a:pt x="455" y="422"/>
                    <a:pt x="449" y="422"/>
                  </a:cubicBezTo>
                  <a:cubicBezTo>
                    <a:pt x="443" y="422"/>
                    <a:pt x="440" y="426"/>
                    <a:pt x="440" y="432"/>
                  </a:cubicBezTo>
                  <a:cubicBezTo>
                    <a:pt x="440" y="439"/>
                    <a:pt x="444" y="442"/>
                    <a:pt x="450" y="442"/>
                  </a:cubicBezTo>
                  <a:cubicBezTo>
                    <a:pt x="456" y="441"/>
                    <a:pt x="459" y="438"/>
                    <a:pt x="460" y="432"/>
                  </a:cubicBezTo>
                  <a:close/>
                  <a:moveTo>
                    <a:pt x="273" y="700"/>
                  </a:moveTo>
                  <a:cubicBezTo>
                    <a:pt x="267" y="701"/>
                    <a:pt x="263" y="704"/>
                    <a:pt x="263" y="710"/>
                  </a:cubicBezTo>
                  <a:cubicBezTo>
                    <a:pt x="263" y="717"/>
                    <a:pt x="266" y="720"/>
                    <a:pt x="273" y="720"/>
                  </a:cubicBezTo>
                  <a:cubicBezTo>
                    <a:pt x="279" y="720"/>
                    <a:pt x="283" y="716"/>
                    <a:pt x="283" y="710"/>
                  </a:cubicBezTo>
                  <a:cubicBezTo>
                    <a:pt x="283" y="704"/>
                    <a:pt x="279" y="701"/>
                    <a:pt x="273" y="700"/>
                  </a:cubicBezTo>
                  <a:close/>
                  <a:moveTo>
                    <a:pt x="101" y="694"/>
                  </a:moveTo>
                  <a:cubicBezTo>
                    <a:pt x="95" y="695"/>
                    <a:pt x="91" y="698"/>
                    <a:pt x="92" y="704"/>
                  </a:cubicBezTo>
                  <a:cubicBezTo>
                    <a:pt x="92" y="710"/>
                    <a:pt x="95" y="714"/>
                    <a:pt x="101" y="714"/>
                  </a:cubicBezTo>
                  <a:cubicBezTo>
                    <a:pt x="108" y="714"/>
                    <a:pt x="111" y="711"/>
                    <a:pt x="111" y="704"/>
                  </a:cubicBezTo>
                  <a:cubicBezTo>
                    <a:pt x="111" y="698"/>
                    <a:pt x="108" y="694"/>
                    <a:pt x="101" y="694"/>
                  </a:cubicBezTo>
                  <a:close/>
                  <a:moveTo>
                    <a:pt x="302" y="1174"/>
                  </a:moveTo>
                  <a:cubicBezTo>
                    <a:pt x="302" y="1167"/>
                    <a:pt x="299" y="1163"/>
                    <a:pt x="292" y="1162"/>
                  </a:cubicBezTo>
                  <a:cubicBezTo>
                    <a:pt x="287" y="1162"/>
                    <a:pt x="283" y="1165"/>
                    <a:pt x="282" y="1171"/>
                  </a:cubicBezTo>
                  <a:cubicBezTo>
                    <a:pt x="281" y="1177"/>
                    <a:pt x="284" y="1181"/>
                    <a:pt x="290" y="1182"/>
                  </a:cubicBezTo>
                  <a:cubicBezTo>
                    <a:pt x="297" y="1183"/>
                    <a:pt x="300" y="1180"/>
                    <a:pt x="302" y="1174"/>
                  </a:cubicBezTo>
                  <a:close/>
                  <a:moveTo>
                    <a:pt x="190" y="575"/>
                  </a:moveTo>
                  <a:cubicBezTo>
                    <a:pt x="196" y="574"/>
                    <a:pt x="200" y="572"/>
                    <a:pt x="200" y="565"/>
                  </a:cubicBezTo>
                  <a:cubicBezTo>
                    <a:pt x="200" y="559"/>
                    <a:pt x="197" y="555"/>
                    <a:pt x="191" y="555"/>
                  </a:cubicBezTo>
                  <a:cubicBezTo>
                    <a:pt x="185" y="555"/>
                    <a:pt x="181" y="558"/>
                    <a:pt x="180" y="565"/>
                  </a:cubicBezTo>
                  <a:cubicBezTo>
                    <a:pt x="180" y="571"/>
                    <a:pt x="184" y="574"/>
                    <a:pt x="190" y="5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" name="Freeform 6">
              <a:extLst>
                <a:ext uri="{FF2B5EF4-FFF2-40B4-BE49-F238E27FC236}">
                  <a16:creationId xmlns:a16="http://schemas.microsoft.com/office/drawing/2014/main" id="{F51D8C15-150C-45BF-8ED5-2BFAAE4B7E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42" y="1835"/>
              <a:ext cx="782" cy="1893"/>
            </a:xfrm>
            <a:custGeom>
              <a:avLst/>
              <a:gdLst>
                <a:gd name="T0" fmla="*/ 240 w 957"/>
                <a:gd name="T1" fmla="*/ 457 h 2317"/>
                <a:gd name="T2" fmla="*/ 956 w 957"/>
                <a:gd name="T3" fmla="*/ 356 h 2317"/>
                <a:gd name="T4" fmla="*/ 943 w 957"/>
                <a:gd name="T5" fmla="*/ 909 h 2317"/>
                <a:gd name="T6" fmla="*/ 929 w 957"/>
                <a:gd name="T7" fmla="*/ 1702 h 2317"/>
                <a:gd name="T8" fmla="*/ 893 w 957"/>
                <a:gd name="T9" fmla="*/ 2317 h 2317"/>
                <a:gd name="T10" fmla="*/ 130 w 957"/>
                <a:gd name="T11" fmla="*/ 1966 h 2317"/>
                <a:gd name="T12" fmla="*/ 500 w 957"/>
                <a:gd name="T13" fmla="*/ 1299 h 2317"/>
                <a:gd name="T14" fmla="*/ 326 w 957"/>
                <a:gd name="T15" fmla="*/ 1175 h 2317"/>
                <a:gd name="T16" fmla="*/ 63 w 957"/>
                <a:gd name="T17" fmla="*/ 1195 h 2317"/>
                <a:gd name="T18" fmla="*/ 228 w 957"/>
                <a:gd name="T19" fmla="*/ 1358 h 2317"/>
                <a:gd name="T20" fmla="*/ 425 w 957"/>
                <a:gd name="T21" fmla="*/ 1561 h 2317"/>
                <a:gd name="T22" fmla="*/ 748 w 957"/>
                <a:gd name="T23" fmla="*/ 1722 h 2317"/>
                <a:gd name="T24" fmla="*/ 687 w 957"/>
                <a:gd name="T25" fmla="*/ 1484 h 2317"/>
                <a:gd name="T26" fmla="*/ 568 w 957"/>
                <a:gd name="T27" fmla="*/ 1396 h 2317"/>
                <a:gd name="T28" fmla="*/ 780 w 957"/>
                <a:gd name="T29" fmla="*/ 1458 h 2317"/>
                <a:gd name="T30" fmla="*/ 910 w 957"/>
                <a:gd name="T31" fmla="*/ 1201 h 2317"/>
                <a:gd name="T32" fmla="*/ 694 w 957"/>
                <a:gd name="T33" fmla="*/ 1099 h 2317"/>
                <a:gd name="T34" fmla="*/ 618 w 957"/>
                <a:gd name="T35" fmla="*/ 776 h 2317"/>
                <a:gd name="T36" fmla="*/ 890 w 957"/>
                <a:gd name="T37" fmla="*/ 700 h 2317"/>
                <a:gd name="T38" fmla="*/ 778 w 957"/>
                <a:gd name="T39" fmla="*/ 510 h 2317"/>
                <a:gd name="T40" fmla="*/ 703 w 957"/>
                <a:gd name="T41" fmla="*/ 316 h 2317"/>
                <a:gd name="T42" fmla="*/ 700 w 957"/>
                <a:gd name="T43" fmla="*/ 161 h 2317"/>
                <a:gd name="T44" fmla="*/ 510 w 957"/>
                <a:gd name="T45" fmla="*/ 92 h 2317"/>
                <a:gd name="T46" fmla="*/ 650 w 957"/>
                <a:gd name="T47" fmla="*/ 177 h 2317"/>
                <a:gd name="T48" fmla="*/ 772 w 957"/>
                <a:gd name="T49" fmla="*/ 259 h 2317"/>
                <a:gd name="T50" fmla="*/ 683 w 957"/>
                <a:gd name="T51" fmla="*/ 489 h 2317"/>
                <a:gd name="T52" fmla="*/ 551 w 957"/>
                <a:gd name="T53" fmla="*/ 895 h 2317"/>
                <a:gd name="T54" fmla="*/ 631 w 957"/>
                <a:gd name="T55" fmla="*/ 1193 h 2317"/>
                <a:gd name="T56" fmla="*/ 581 w 957"/>
                <a:gd name="T57" fmla="*/ 1628 h 2317"/>
                <a:gd name="T58" fmla="*/ 25 w 957"/>
                <a:gd name="T59" fmla="*/ 1332 h 2317"/>
                <a:gd name="T60" fmla="*/ 158 w 957"/>
                <a:gd name="T61" fmla="*/ 1559 h 2317"/>
                <a:gd name="T62" fmla="*/ 62 w 957"/>
                <a:gd name="T63" fmla="*/ 1750 h 2317"/>
                <a:gd name="T64" fmla="*/ 488 w 957"/>
                <a:gd name="T65" fmla="*/ 2203 h 2317"/>
                <a:gd name="T66" fmla="*/ 327 w 957"/>
                <a:gd name="T67" fmla="*/ 2034 h 2317"/>
                <a:gd name="T68" fmla="*/ 163 w 957"/>
                <a:gd name="T69" fmla="*/ 1728 h 2317"/>
                <a:gd name="T70" fmla="*/ 687 w 957"/>
                <a:gd name="T71" fmla="*/ 1788 h 2317"/>
                <a:gd name="T72" fmla="*/ 657 w 957"/>
                <a:gd name="T73" fmla="*/ 1907 h 2317"/>
                <a:gd name="T74" fmla="*/ 913 w 957"/>
                <a:gd name="T75" fmla="*/ 2263 h 2317"/>
                <a:gd name="T76" fmla="*/ 566 w 957"/>
                <a:gd name="T77" fmla="*/ 2043 h 2317"/>
                <a:gd name="T78" fmla="*/ 748 w 957"/>
                <a:gd name="T79" fmla="*/ 1748 h 2317"/>
                <a:gd name="T80" fmla="*/ 357 w 957"/>
                <a:gd name="T81" fmla="*/ 859 h 2317"/>
                <a:gd name="T82" fmla="*/ 391 w 957"/>
                <a:gd name="T83" fmla="*/ 940 h 2317"/>
                <a:gd name="T84" fmla="*/ 547 w 957"/>
                <a:gd name="T85" fmla="*/ 713 h 2317"/>
                <a:gd name="T86" fmla="*/ 553 w 957"/>
                <a:gd name="T87" fmla="*/ 418 h 2317"/>
                <a:gd name="T88" fmla="*/ 453 w 957"/>
                <a:gd name="T89" fmla="*/ 404 h 2317"/>
                <a:gd name="T90" fmla="*/ 173 w 957"/>
                <a:gd name="T91" fmla="*/ 844 h 2317"/>
                <a:gd name="T92" fmla="*/ 400 w 957"/>
                <a:gd name="T93" fmla="*/ 440 h 2317"/>
                <a:gd name="T94" fmla="*/ 152 w 957"/>
                <a:gd name="T95" fmla="*/ 958 h 2317"/>
                <a:gd name="T96" fmla="*/ 905 w 957"/>
                <a:gd name="T97" fmla="*/ 963 h 2317"/>
                <a:gd name="T98" fmla="*/ 722 w 957"/>
                <a:gd name="T99" fmla="*/ 941 h 2317"/>
                <a:gd name="T100" fmla="*/ 655 w 957"/>
                <a:gd name="T101" fmla="*/ 571 h 2317"/>
                <a:gd name="T102" fmla="*/ 642 w 957"/>
                <a:gd name="T103" fmla="*/ 141 h 2317"/>
                <a:gd name="T104" fmla="*/ 781 w 957"/>
                <a:gd name="T105" fmla="*/ 2008 h 2317"/>
                <a:gd name="T106" fmla="*/ 674 w 957"/>
                <a:gd name="T107" fmla="*/ 1381 h 2317"/>
                <a:gd name="T108" fmla="*/ 397 w 957"/>
                <a:gd name="T109" fmla="*/ 881 h 2317"/>
                <a:gd name="T110" fmla="*/ 602 w 957"/>
                <a:gd name="T111" fmla="*/ 1391 h 2317"/>
                <a:gd name="T112" fmla="*/ 215 w 957"/>
                <a:gd name="T113" fmla="*/ 777 h 2317"/>
                <a:gd name="T114" fmla="*/ 661 w 957"/>
                <a:gd name="T115" fmla="*/ 1273 h 2317"/>
                <a:gd name="T116" fmla="*/ 655 w 957"/>
                <a:gd name="T117" fmla="*/ 337 h 2317"/>
                <a:gd name="T118" fmla="*/ 700 w 957"/>
                <a:gd name="T119" fmla="*/ 1824 h 2317"/>
                <a:gd name="T120" fmla="*/ 786 w 957"/>
                <a:gd name="T121" fmla="*/ 302 h 2317"/>
                <a:gd name="T122" fmla="*/ 776 w 957"/>
                <a:gd name="T123" fmla="*/ 564 h 2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57" h="2317">
                  <a:moveTo>
                    <a:pt x="29" y="1396"/>
                  </a:moveTo>
                  <a:cubicBezTo>
                    <a:pt x="40" y="1388"/>
                    <a:pt x="40" y="1388"/>
                    <a:pt x="30" y="1378"/>
                  </a:cubicBezTo>
                  <a:cubicBezTo>
                    <a:pt x="20" y="1368"/>
                    <a:pt x="10" y="1358"/>
                    <a:pt x="0" y="1349"/>
                  </a:cubicBezTo>
                  <a:cubicBezTo>
                    <a:pt x="0" y="1311"/>
                    <a:pt x="0" y="1274"/>
                    <a:pt x="0" y="1236"/>
                  </a:cubicBezTo>
                  <a:cubicBezTo>
                    <a:pt x="12" y="1228"/>
                    <a:pt x="21" y="1216"/>
                    <a:pt x="31" y="1206"/>
                  </a:cubicBezTo>
                  <a:cubicBezTo>
                    <a:pt x="33" y="1205"/>
                    <a:pt x="33" y="1203"/>
                    <a:pt x="31" y="1201"/>
                  </a:cubicBezTo>
                  <a:cubicBezTo>
                    <a:pt x="21" y="1191"/>
                    <a:pt x="12" y="1180"/>
                    <a:pt x="0" y="1171"/>
                  </a:cubicBezTo>
                  <a:cubicBezTo>
                    <a:pt x="0" y="1114"/>
                    <a:pt x="0" y="1057"/>
                    <a:pt x="0" y="1000"/>
                  </a:cubicBezTo>
                  <a:cubicBezTo>
                    <a:pt x="9" y="991"/>
                    <a:pt x="17" y="982"/>
                    <a:pt x="26" y="974"/>
                  </a:cubicBezTo>
                  <a:cubicBezTo>
                    <a:pt x="30" y="972"/>
                    <a:pt x="32" y="968"/>
                    <a:pt x="35" y="965"/>
                  </a:cubicBezTo>
                  <a:cubicBezTo>
                    <a:pt x="43" y="958"/>
                    <a:pt x="51" y="950"/>
                    <a:pt x="59" y="941"/>
                  </a:cubicBezTo>
                  <a:cubicBezTo>
                    <a:pt x="61" y="939"/>
                    <a:pt x="63" y="937"/>
                    <a:pt x="65" y="935"/>
                  </a:cubicBezTo>
                  <a:cubicBezTo>
                    <a:pt x="74" y="927"/>
                    <a:pt x="83" y="918"/>
                    <a:pt x="91" y="909"/>
                  </a:cubicBezTo>
                  <a:cubicBezTo>
                    <a:pt x="93" y="906"/>
                    <a:pt x="95" y="904"/>
                    <a:pt x="98" y="902"/>
                  </a:cubicBezTo>
                  <a:cubicBezTo>
                    <a:pt x="106" y="894"/>
                    <a:pt x="114" y="885"/>
                    <a:pt x="122" y="877"/>
                  </a:cubicBezTo>
                  <a:cubicBezTo>
                    <a:pt x="134" y="868"/>
                    <a:pt x="141" y="857"/>
                    <a:pt x="139" y="841"/>
                  </a:cubicBezTo>
                  <a:cubicBezTo>
                    <a:pt x="138" y="832"/>
                    <a:pt x="139" y="821"/>
                    <a:pt x="138" y="811"/>
                  </a:cubicBezTo>
                  <a:cubicBezTo>
                    <a:pt x="138" y="779"/>
                    <a:pt x="138" y="746"/>
                    <a:pt x="138" y="714"/>
                  </a:cubicBezTo>
                  <a:cubicBezTo>
                    <a:pt x="141" y="703"/>
                    <a:pt x="136" y="692"/>
                    <a:pt x="142" y="681"/>
                  </a:cubicBezTo>
                  <a:cubicBezTo>
                    <a:pt x="169" y="653"/>
                    <a:pt x="196" y="625"/>
                    <a:pt x="224" y="598"/>
                  </a:cubicBezTo>
                  <a:cubicBezTo>
                    <a:pt x="228" y="593"/>
                    <a:pt x="228" y="589"/>
                    <a:pt x="227" y="584"/>
                  </a:cubicBezTo>
                  <a:cubicBezTo>
                    <a:pt x="227" y="573"/>
                    <a:pt x="227" y="562"/>
                    <a:pt x="227" y="551"/>
                  </a:cubicBezTo>
                  <a:cubicBezTo>
                    <a:pt x="227" y="540"/>
                    <a:pt x="227" y="530"/>
                    <a:pt x="227" y="519"/>
                  </a:cubicBezTo>
                  <a:cubicBezTo>
                    <a:pt x="227" y="508"/>
                    <a:pt x="227" y="497"/>
                    <a:pt x="227" y="486"/>
                  </a:cubicBezTo>
                  <a:cubicBezTo>
                    <a:pt x="225" y="474"/>
                    <a:pt x="231" y="465"/>
                    <a:pt x="240" y="457"/>
                  </a:cubicBezTo>
                  <a:cubicBezTo>
                    <a:pt x="258" y="440"/>
                    <a:pt x="275" y="421"/>
                    <a:pt x="292" y="404"/>
                  </a:cubicBezTo>
                  <a:cubicBezTo>
                    <a:pt x="295" y="401"/>
                    <a:pt x="297" y="398"/>
                    <a:pt x="297" y="393"/>
                  </a:cubicBezTo>
                  <a:cubicBezTo>
                    <a:pt x="297" y="381"/>
                    <a:pt x="297" y="368"/>
                    <a:pt x="297" y="356"/>
                  </a:cubicBezTo>
                  <a:cubicBezTo>
                    <a:pt x="297" y="335"/>
                    <a:pt x="298" y="314"/>
                    <a:pt x="297" y="293"/>
                  </a:cubicBezTo>
                  <a:cubicBezTo>
                    <a:pt x="296" y="278"/>
                    <a:pt x="300" y="268"/>
                    <a:pt x="311" y="259"/>
                  </a:cubicBezTo>
                  <a:cubicBezTo>
                    <a:pt x="365" y="205"/>
                    <a:pt x="418" y="150"/>
                    <a:pt x="471" y="95"/>
                  </a:cubicBezTo>
                  <a:cubicBezTo>
                    <a:pt x="480" y="86"/>
                    <a:pt x="489" y="77"/>
                    <a:pt x="499" y="67"/>
                  </a:cubicBezTo>
                  <a:cubicBezTo>
                    <a:pt x="505" y="61"/>
                    <a:pt x="513" y="66"/>
                    <a:pt x="520" y="63"/>
                  </a:cubicBezTo>
                  <a:cubicBezTo>
                    <a:pt x="531" y="63"/>
                    <a:pt x="542" y="66"/>
                    <a:pt x="553" y="62"/>
                  </a:cubicBezTo>
                  <a:cubicBezTo>
                    <a:pt x="564" y="52"/>
                    <a:pt x="576" y="43"/>
                    <a:pt x="585" y="31"/>
                  </a:cubicBezTo>
                  <a:cubicBezTo>
                    <a:pt x="585" y="31"/>
                    <a:pt x="585" y="31"/>
                    <a:pt x="585" y="31"/>
                  </a:cubicBezTo>
                  <a:cubicBezTo>
                    <a:pt x="596" y="21"/>
                    <a:pt x="607" y="11"/>
                    <a:pt x="618" y="1"/>
                  </a:cubicBezTo>
                  <a:cubicBezTo>
                    <a:pt x="694" y="1"/>
                    <a:pt x="770" y="1"/>
                    <a:pt x="846" y="0"/>
                  </a:cubicBezTo>
                  <a:cubicBezTo>
                    <a:pt x="860" y="0"/>
                    <a:pt x="871" y="4"/>
                    <a:pt x="882" y="14"/>
                  </a:cubicBezTo>
                  <a:cubicBezTo>
                    <a:pt x="899" y="30"/>
                    <a:pt x="917" y="45"/>
                    <a:pt x="935" y="61"/>
                  </a:cubicBezTo>
                  <a:cubicBezTo>
                    <a:pt x="937" y="63"/>
                    <a:pt x="939" y="64"/>
                    <a:pt x="942" y="65"/>
                  </a:cubicBezTo>
                  <a:cubicBezTo>
                    <a:pt x="945" y="75"/>
                    <a:pt x="942" y="86"/>
                    <a:pt x="943" y="96"/>
                  </a:cubicBezTo>
                  <a:cubicBezTo>
                    <a:pt x="943" y="107"/>
                    <a:pt x="943" y="118"/>
                    <a:pt x="943" y="129"/>
                  </a:cubicBezTo>
                  <a:cubicBezTo>
                    <a:pt x="943" y="140"/>
                    <a:pt x="943" y="150"/>
                    <a:pt x="943" y="161"/>
                  </a:cubicBezTo>
                  <a:cubicBezTo>
                    <a:pt x="948" y="182"/>
                    <a:pt x="933" y="194"/>
                    <a:pt x="920" y="206"/>
                  </a:cubicBezTo>
                  <a:cubicBezTo>
                    <a:pt x="914" y="211"/>
                    <a:pt x="914" y="215"/>
                    <a:pt x="920" y="220"/>
                  </a:cubicBezTo>
                  <a:cubicBezTo>
                    <a:pt x="932" y="233"/>
                    <a:pt x="944" y="246"/>
                    <a:pt x="956" y="259"/>
                  </a:cubicBezTo>
                  <a:cubicBezTo>
                    <a:pt x="956" y="270"/>
                    <a:pt x="956" y="280"/>
                    <a:pt x="956" y="291"/>
                  </a:cubicBezTo>
                  <a:cubicBezTo>
                    <a:pt x="956" y="302"/>
                    <a:pt x="956" y="313"/>
                    <a:pt x="956" y="324"/>
                  </a:cubicBezTo>
                  <a:cubicBezTo>
                    <a:pt x="956" y="335"/>
                    <a:pt x="956" y="345"/>
                    <a:pt x="956" y="356"/>
                  </a:cubicBezTo>
                  <a:cubicBezTo>
                    <a:pt x="956" y="367"/>
                    <a:pt x="956" y="378"/>
                    <a:pt x="956" y="389"/>
                  </a:cubicBezTo>
                  <a:cubicBezTo>
                    <a:pt x="956" y="400"/>
                    <a:pt x="956" y="410"/>
                    <a:pt x="956" y="421"/>
                  </a:cubicBezTo>
                  <a:cubicBezTo>
                    <a:pt x="956" y="432"/>
                    <a:pt x="956" y="443"/>
                    <a:pt x="956" y="454"/>
                  </a:cubicBezTo>
                  <a:cubicBezTo>
                    <a:pt x="956" y="465"/>
                    <a:pt x="956" y="475"/>
                    <a:pt x="956" y="486"/>
                  </a:cubicBezTo>
                  <a:cubicBezTo>
                    <a:pt x="956" y="492"/>
                    <a:pt x="954" y="496"/>
                    <a:pt x="950" y="499"/>
                  </a:cubicBezTo>
                  <a:cubicBezTo>
                    <a:pt x="947" y="501"/>
                    <a:pt x="944" y="504"/>
                    <a:pt x="942" y="506"/>
                  </a:cubicBezTo>
                  <a:cubicBezTo>
                    <a:pt x="925" y="521"/>
                    <a:pt x="925" y="521"/>
                    <a:pt x="943" y="536"/>
                  </a:cubicBezTo>
                  <a:cubicBezTo>
                    <a:pt x="947" y="541"/>
                    <a:pt x="952" y="546"/>
                    <a:pt x="956" y="551"/>
                  </a:cubicBezTo>
                  <a:cubicBezTo>
                    <a:pt x="956" y="562"/>
                    <a:pt x="956" y="573"/>
                    <a:pt x="956" y="584"/>
                  </a:cubicBezTo>
                  <a:cubicBezTo>
                    <a:pt x="956" y="595"/>
                    <a:pt x="956" y="605"/>
                    <a:pt x="956" y="616"/>
                  </a:cubicBezTo>
                  <a:cubicBezTo>
                    <a:pt x="957" y="623"/>
                    <a:pt x="954" y="629"/>
                    <a:pt x="948" y="634"/>
                  </a:cubicBezTo>
                  <a:cubicBezTo>
                    <a:pt x="946" y="636"/>
                    <a:pt x="944" y="638"/>
                    <a:pt x="941" y="640"/>
                  </a:cubicBezTo>
                  <a:cubicBezTo>
                    <a:pt x="927" y="655"/>
                    <a:pt x="927" y="655"/>
                    <a:pt x="943" y="668"/>
                  </a:cubicBezTo>
                  <a:cubicBezTo>
                    <a:pt x="947" y="673"/>
                    <a:pt x="951" y="677"/>
                    <a:pt x="956" y="681"/>
                  </a:cubicBezTo>
                  <a:cubicBezTo>
                    <a:pt x="956" y="692"/>
                    <a:pt x="956" y="703"/>
                    <a:pt x="956" y="714"/>
                  </a:cubicBezTo>
                  <a:cubicBezTo>
                    <a:pt x="956" y="725"/>
                    <a:pt x="956" y="735"/>
                    <a:pt x="956" y="746"/>
                  </a:cubicBezTo>
                  <a:cubicBezTo>
                    <a:pt x="956" y="751"/>
                    <a:pt x="955" y="756"/>
                    <a:pt x="956" y="761"/>
                  </a:cubicBezTo>
                  <a:cubicBezTo>
                    <a:pt x="957" y="768"/>
                    <a:pt x="954" y="774"/>
                    <a:pt x="949" y="779"/>
                  </a:cubicBezTo>
                  <a:cubicBezTo>
                    <a:pt x="947" y="780"/>
                    <a:pt x="944" y="782"/>
                    <a:pt x="943" y="785"/>
                  </a:cubicBezTo>
                  <a:cubicBezTo>
                    <a:pt x="935" y="792"/>
                    <a:pt x="926" y="799"/>
                    <a:pt x="919" y="807"/>
                  </a:cubicBezTo>
                  <a:cubicBezTo>
                    <a:pt x="913" y="810"/>
                    <a:pt x="914" y="813"/>
                    <a:pt x="918" y="817"/>
                  </a:cubicBezTo>
                  <a:cubicBezTo>
                    <a:pt x="926" y="825"/>
                    <a:pt x="935" y="833"/>
                    <a:pt x="943" y="841"/>
                  </a:cubicBezTo>
                  <a:cubicBezTo>
                    <a:pt x="943" y="842"/>
                    <a:pt x="943" y="843"/>
                    <a:pt x="943" y="844"/>
                  </a:cubicBezTo>
                  <a:cubicBezTo>
                    <a:pt x="943" y="855"/>
                    <a:pt x="943" y="865"/>
                    <a:pt x="943" y="876"/>
                  </a:cubicBezTo>
                  <a:cubicBezTo>
                    <a:pt x="943" y="887"/>
                    <a:pt x="943" y="898"/>
                    <a:pt x="943" y="909"/>
                  </a:cubicBezTo>
                  <a:cubicBezTo>
                    <a:pt x="943" y="912"/>
                    <a:pt x="943" y="915"/>
                    <a:pt x="943" y="917"/>
                  </a:cubicBezTo>
                  <a:cubicBezTo>
                    <a:pt x="937" y="923"/>
                    <a:pt x="931" y="929"/>
                    <a:pt x="925" y="935"/>
                  </a:cubicBezTo>
                  <a:cubicBezTo>
                    <a:pt x="919" y="939"/>
                    <a:pt x="921" y="943"/>
                    <a:pt x="926" y="947"/>
                  </a:cubicBezTo>
                  <a:cubicBezTo>
                    <a:pt x="935" y="953"/>
                    <a:pt x="937" y="961"/>
                    <a:pt x="937" y="972"/>
                  </a:cubicBezTo>
                  <a:cubicBezTo>
                    <a:pt x="936" y="993"/>
                    <a:pt x="936" y="1014"/>
                    <a:pt x="936" y="1035"/>
                  </a:cubicBezTo>
                  <a:cubicBezTo>
                    <a:pt x="937" y="1040"/>
                    <a:pt x="935" y="1043"/>
                    <a:pt x="932" y="1047"/>
                  </a:cubicBezTo>
                  <a:cubicBezTo>
                    <a:pt x="923" y="1055"/>
                    <a:pt x="914" y="1064"/>
                    <a:pt x="905" y="1073"/>
                  </a:cubicBezTo>
                  <a:cubicBezTo>
                    <a:pt x="896" y="1082"/>
                    <a:pt x="896" y="1082"/>
                    <a:pt x="907" y="1091"/>
                  </a:cubicBezTo>
                  <a:cubicBezTo>
                    <a:pt x="912" y="1097"/>
                    <a:pt x="917" y="1102"/>
                    <a:pt x="923" y="1107"/>
                  </a:cubicBezTo>
                  <a:cubicBezTo>
                    <a:pt x="936" y="1117"/>
                    <a:pt x="937" y="1131"/>
                    <a:pt x="937" y="1147"/>
                  </a:cubicBezTo>
                  <a:cubicBezTo>
                    <a:pt x="936" y="1177"/>
                    <a:pt x="936" y="1207"/>
                    <a:pt x="937" y="1236"/>
                  </a:cubicBezTo>
                  <a:cubicBezTo>
                    <a:pt x="937" y="1243"/>
                    <a:pt x="935" y="1248"/>
                    <a:pt x="930" y="1253"/>
                  </a:cubicBezTo>
                  <a:cubicBezTo>
                    <a:pt x="926" y="1256"/>
                    <a:pt x="923" y="1260"/>
                    <a:pt x="919" y="1264"/>
                  </a:cubicBezTo>
                  <a:cubicBezTo>
                    <a:pt x="917" y="1266"/>
                    <a:pt x="914" y="1269"/>
                    <a:pt x="912" y="1271"/>
                  </a:cubicBezTo>
                  <a:cubicBezTo>
                    <a:pt x="908" y="1274"/>
                    <a:pt x="907" y="1277"/>
                    <a:pt x="912" y="1280"/>
                  </a:cubicBezTo>
                  <a:cubicBezTo>
                    <a:pt x="912" y="1280"/>
                    <a:pt x="912" y="1281"/>
                    <a:pt x="913" y="1281"/>
                  </a:cubicBezTo>
                  <a:cubicBezTo>
                    <a:pt x="935" y="1296"/>
                    <a:pt x="938" y="1317"/>
                    <a:pt x="937" y="1343"/>
                  </a:cubicBezTo>
                  <a:cubicBezTo>
                    <a:pt x="935" y="1379"/>
                    <a:pt x="936" y="1417"/>
                    <a:pt x="937" y="1454"/>
                  </a:cubicBezTo>
                  <a:cubicBezTo>
                    <a:pt x="937" y="1469"/>
                    <a:pt x="937" y="1484"/>
                    <a:pt x="923" y="1494"/>
                  </a:cubicBezTo>
                  <a:cubicBezTo>
                    <a:pt x="919" y="1498"/>
                    <a:pt x="914" y="1502"/>
                    <a:pt x="910" y="1506"/>
                  </a:cubicBezTo>
                  <a:cubicBezTo>
                    <a:pt x="890" y="1523"/>
                    <a:pt x="890" y="1523"/>
                    <a:pt x="908" y="1542"/>
                  </a:cubicBezTo>
                  <a:cubicBezTo>
                    <a:pt x="913" y="1548"/>
                    <a:pt x="919" y="1553"/>
                    <a:pt x="925" y="1559"/>
                  </a:cubicBezTo>
                  <a:cubicBezTo>
                    <a:pt x="937" y="1568"/>
                    <a:pt x="937" y="1579"/>
                    <a:pt x="937" y="1592"/>
                  </a:cubicBezTo>
                  <a:cubicBezTo>
                    <a:pt x="936" y="1622"/>
                    <a:pt x="936" y="1652"/>
                    <a:pt x="937" y="1682"/>
                  </a:cubicBezTo>
                  <a:cubicBezTo>
                    <a:pt x="937" y="1690"/>
                    <a:pt x="935" y="1696"/>
                    <a:pt x="929" y="1702"/>
                  </a:cubicBezTo>
                  <a:cubicBezTo>
                    <a:pt x="923" y="1707"/>
                    <a:pt x="918" y="1713"/>
                    <a:pt x="913" y="1719"/>
                  </a:cubicBezTo>
                  <a:cubicBezTo>
                    <a:pt x="911" y="1721"/>
                    <a:pt x="910" y="1722"/>
                    <a:pt x="908" y="1724"/>
                  </a:cubicBezTo>
                  <a:cubicBezTo>
                    <a:pt x="893" y="1737"/>
                    <a:pt x="893" y="1737"/>
                    <a:pt x="910" y="1752"/>
                  </a:cubicBezTo>
                  <a:cubicBezTo>
                    <a:pt x="911" y="1753"/>
                    <a:pt x="911" y="1753"/>
                    <a:pt x="912" y="1754"/>
                  </a:cubicBezTo>
                  <a:cubicBezTo>
                    <a:pt x="921" y="1765"/>
                    <a:pt x="932" y="1775"/>
                    <a:pt x="942" y="1785"/>
                  </a:cubicBezTo>
                  <a:cubicBezTo>
                    <a:pt x="943" y="1785"/>
                    <a:pt x="944" y="1786"/>
                    <a:pt x="944" y="1787"/>
                  </a:cubicBezTo>
                  <a:cubicBezTo>
                    <a:pt x="951" y="1792"/>
                    <a:pt x="949" y="1800"/>
                    <a:pt x="949" y="1807"/>
                  </a:cubicBezTo>
                  <a:cubicBezTo>
                    <a:pt x="949" y="1811"/>
                    <a:pt x="950" y="1815"/>
                    <a:pt x="950" y="1819"/>
                  </a:cubicBezTo>
                  <a:cubicBezTo>
                    <a:pt x="950" y="1830"/>
                    <a:pt x="950" y="1841"/>
                    <a:pt x="950" y="1851"/>
                  </a:cubicBezTo>
                  <a:cubicBezTo>
                    <a:pt x="950" y="1862"/>
                    <a:pt x="950" y="1873"/>
                    <a:pt x="950" y="1884"/>
                  </a:cubicBezTo>
                  <a:cubicBezTo>
                    <a:pt x="950" y="1895"/>
                    <a:pt x="950" y="1906"/>
                    <a:pt x="950" y="1916"/>
                  </a:cubicBezTo>
                  <a:cubicBezTo>
                    <a:pt x="950" y="1927"/>
                    <a:pt x="950" y="1938"/>
                    <a:pt x="950" y="1949"/>
                  </a:cubicBezTo>
                  <a:cubicBezTo>
                    <a:pt x="950" y="1960"/>
                    <a:pt x="950" y="1971"/>
                    <a:pt x="950" y="1981"/>
                  </a:cubicBezTo>
                  <a:cubicBezTo>
                    <a:pt x="950" y="1992"/>
                    <a:pt x="950" y="2003"/>
                    <a:pt x="950" y="2014"/>
                  </a:cubicBezTo>
                  <a:cubicBezTo>
                    <a:pt x="950" y="2025"/>
                    <a:pt x="950" y="2036"/>
                    <a:pt x="950" y="2046"/>
                  </a:cubicBezTo>
                  <a:cubicBezTo>
                    <a:pt x="950" y="2057"/>
                    <a:pt x="950" y="2068"/>
                    <a:pt x="950" y="2079"/>
                  </a:cubicBezTo>
                  <a:cubicBezTo>
                    <a:pt x="950" y="2084"/>
                    <a:pt x="948" y="2088"/>
                    <a:pt x="944" y="2091"/>
                  </a:cubicBezTo>
                  <a:cubicBezTo>
                    <a:pt x="936" y="2099"/>
                    <a:pt x="929" y="2107"/>
                    <a:pt x="921" y="2115"/>
                  </a:cubicBezTo>
                  <a:cubicBezTo>
                    <a:pt x="917" y="2119"/>
                    <a:pt x="916" y="2121"/>
                    <a:pt x="921" y="2125"/>
                  </a:cubicBezTo>
                  <a:cubicBezTo>
                    <a:pt x="928" y="2131"/>
                    <a:pt x="934" y="2139"/>
                    <a:pt x="942" y="2145"/>
                  </a:cubicBezTo>
                  <a:cubicBezTo>
                    <a:pt x="942" y="2155"/>
                    <a:pt x="943" y="2166"/>
                    <a:pt x="943" y="2176"/>
                  </a:cubicBezTo>
                  <a:cubicBezTo>
                    <a:pt x="943" y="2187"/>
                    <a:pt x="943" y="2198"/>
                    <a:pt x="943" y="2209"/>
                  </a:cubicBezTo>
                  <a:cubicBezTo>
                    <a:pt x="943" y="2220"/>
                    <a:pt x="943" y="2231"/>
                    <a:pt x="943" y="2241"/>
                  </a:cubicBezTo>
                  <a:cubicBezTo>
                    <a:pt x="947" y="2263"/>
                    <a:pt x="938" y="2279"/>
                    <a:pt x="920" y="2291"/>
                  </a:cubicBezTo>
                  <a:cubicBezTo>
                    <a:pt x="910" y="2299"/>
                    <a:pt x="902" y="2309"/>
                    <a:pt x="893" y="2317"/>
                  </a:cubicBezTo>
                  <a:cubicBezTo>
                    <a:pt x="850" y="2317"/>
                    <a:pt x="806" y="2317"/>
                    <a:pt x="763" y="2317"/>
                  </a:cubicBezTo>
                  <a:cubicBezTo>
                    <a:pt x="753" y="2301"/>
                    <a:pt x="737" y="2290"/>
                    <a:pt x="725" y="2276"/>
                  </a:cubicBezTo>
                  <a:cubicBezTo>
                    <a:pt x="722" y="2273"/>
                    <a:pt x="719" y="2274"/>
                    <a:pt x="715" y="2274"/>
                  </a:cubicBezTo>
                  <a:cubicBezTo>
                    <a:pt x="704" y="2274"/>
                    <a:pt x="694" y="2274"/>
                    <a:pt x="683" y="2274"/>
                  </a:cubicBezTo>
                  <a:cubicBezTo>
                    <a:pt x="672" y="2274"/>
                    <a:pt x="661" y="2274"/>
                    <a:pt x="650" y="2274"/>
                  </a:cubicBezTo>
                  <a:cubicBezTo>
                    <a:pt x="639" y="2274"/>
                    <a:pt x="629" y="2274"/>
                    <a:pt x="618" y="2274"/>
                  </a:cubicBezTo>
                  <a:cubicBezTo>
                    <a:pt x="595" y="2278"/>
                    <a:pt x="579" y="2268"/>
                    <a:pt x="565" y="2251"/>
                  </a:cubicBezTo>
                  <a:cubicBezTo>
                    <a:pt x="563" y="2248"/>
                    <a:pt x="560" y="2246"/>
                    <a:pt x="558" y="2243"/>
                  </a:cubicBezTo>
                  <a:cubicBezTo>
                    <a:pt x="548" y="2229"/>
                    <a:pt x="535" y="2226"/>
                    <a:pt x="520" y="2230"/>
                  </a:cubicBezTo>
                  <a:cubicBezTo>
                    <a:pt x="509" y="2229"/>
                    <a:pt x="499" y="2229"/>
                    <a:pt x="488" y="2230"/>
                  </a:cubicBezTo>
                  <a:cubicBezTo>
                    <a:pt x="477" y="2228"/>
                    <a:pt x="466" y="2228"/>
                    <a:pt x="455" y="2230"/>
                  </a:cubicBezTo>
                  <a:cubicBezTo>
                    <a:pt x="444" y="2230"/>
                    <a:pt x="434" y="2230"/>
                    <a:pt x="423" y="2230"/>
                  </a:cubicBezTo>
                  <a:cubicBezTo>
                    <a:pt x="420" y="2229"/>
                    <a:pt x="417" y="2228"/>
                    <a:pt x="415" y="2226"/>
                  </a:cubicBezTo>
                  <a:cubicBezTo>
                    <a:pt x="399" y="2209"/>
                    <a:pt x="383" y="2193"/>
                    <a:pt x="366" y="2176"/>
                  </a:cubicBezTo>
                  <a:cubicBezTo>
                    <a:pt x="357" y="2167"/>
                    <a:pt x="348" y="2158"/>
                    <a:pt x="338" y="2149"/>
                  </a:cubicBezTo>
                  <a:cubicBezTo>
                    <a:pt x="335" y="2146"/>
                    <a:pt x="331" y="2146"/>
                    <a:pt x="327" y="2147"/>
                  </a:cubicBezTo>
                  <a:cubicBezTo>
                    <a:pt x="315" y="2146"/>
                    <a:pt x="303" y="2146"/>
                    <a:pt x="291" y="2147"/>
                  </a:cubicBezTo>
                  <a:cubicBezTo>
                    <a:pt x="282" y="2148"/>
                    <a:pt x="277" y="2143"/>
                    <a:pt x="272" y="2138"/>
                  </a:cubicBezTo>
                  <a:cubicBezTo>
                    <a:pt x="253" y="2118"/>
                    <a:pt x="234" y="2098"/>
                    <a:pt x="215" y="2079"/>
                  </a:cubicBezTo>
                  <a:cubicBezTo>
                    <a:pt x="210" y="2072"/>
                    <a:pt x="204" y="2065"/>
                    <a:pt x="197" y="2059"/>
                  </a:cubicBezTo>
                  <a:cubicBezTo>
                    <a:pt x="195" y="2056"/>
                    <a:pt x="192" y="2052"/>
                    <a:pt x="189" y="2049"/>
                  </a:cubicBezTo>
                  <a:cubicBezTo>
                    <a:pt x="189" y="2036"/>
                    <a:pt x="193" y="2022"/>
                    <a:pt x="178" y="2014"/>
                  </a:cubicBezTo>
                  <a:cubicBezTo>
                    <a:pt x="173" y="2009"/>
                    <a:pt x="168" y="2004"/>
                    <a:pt x="163" y="1999"/>
                  </a:cubicBezTo>
                  <a:cubicBezTo>
                    <a:pt x="157" y="1992"/>
                    <a:pt x="152" y="1986"/>
                    <a:pt x="145" y="1981"/>
                  </a:cubicBezTo>
                  <a:cubicBezTo>
                    <a:pt x="141" y="1976"/>
                    <a:pt x="136" y="1971"/>
                    <a:pt x="130" y="1966"/>
                  </a:cubicBezTo>
                  <a:cubicBezTo>
                    <a:pt x="125" y="1960"/>
                    <a:pt x="119" y="1954"/>
                    <a:pt x="113" y="1949"/>
                  </a:cubicBezTo>
                  <a:cubicBezTo>
                    <a:pt x="108" y="1944"/>
                    <a:pt x="103" y="1939"/>
                    <a:pt x="98" y="1934"/>
                  </a:cubicBezTo>
                  <a:cubicBezTo>
                    <a:pt x="93" y="1927"/>
                    <a:pt x="87" y="1922"/>
                    <a:pt x="80" y="1916"/>
                  </a:cubicBezTo>
                  <a:cubicBezTo>
                    <a:pt x="74" y="1911"/>
                    <a:pt x="76" y="1903"/>
                    <a:pt x="76" y="1895"/>
                  </a:cubicBezTo>
                  <a:cubicBezTo>
                    <a:pt x="75" y="1892"/>
                    <a:pt x="75" y="1888"/>
                    <a:pt x="75" y="1884"/>
                  </a:cubicBezTo>
                  <a:cubicBezTo>
                    <a:pt x="75" y="1873"/>
                    <a:pt x="75" y="1862"/>
                    <a:pt x="75" y="1852"/>
                  </a:cubicBezTo>
                  <a:cubicBezTo>
                    <a:pt x="75" y="1841"/>
                    <a:pt x="75" y="1830"/>
                    <a:pt x="75" y="1819"/>
                  </a:cubicBezTo>
                  <a:cubicBezTo>
                    <a:pt x="76" y="1807"/>
                    <a:pt x="78" y="1795"/>
                    <a:pt x="65" y="1788"/>
                  </a:cubicBezTo>
                  <a:cubicBezTo>
                    <a:pt x="65" y="1787"/>
                    <a:pt x="64" y="1787"/>
                    <a:pt x="64" y="1786"/>
                  </a:cubicBezTo>
                  <a:cubicBezTo>
                    <a:pt x="54" y="1775"/>
                    <a:pt x="44" y="1765"/>
                    <a:pt x="33" y="1755"/>
                  </a:cubicBezTo>
                  <a:cubicBezTo>
                    <a:pt x="32" y="1755"/>
                    <a:pt x="32" y="1754"/>
                    <a:pt x="31" y="1754"/>
                  </a:cubicBezTo>
                  <a:cubicBezTo>
                    <a:pt x="21" y="1743"/>
                    <a:pt x="12" y="1732"/>
                    <a:pt x="0" y="1724"/>
                  </a:cubicBezTo>
                  <a:cubicBezTo>
                    <a:pt x="0" y="1681"/>
                    <a:pt x="0" y="1638"/>
                    <a:pt x="0" y="1596"/>
                  </a:cubicBezTo>
                  <a:cubicBezTo>
                    <a:pt x="11" y="1585"/>
                    <a:pt x="22" y="1574"/>
                    <a:pt x="32" y="1563"/>
                  </a:cubicBezTo>
                  <a:cubicBezTo>
                    <a:pt x="36" y="1560"/>
                    <a:pt x="33" y="1558"/>
                    <a:pt x="31" y="1557"/>
                  </a:cubicBezTo>
                  <a:cubicBezTo>
                    <a:pt x="21" y="1546"/>
                    <a:pt x="11" y="1536"/>
                    <a:pt x="0" y="1526"/>
                  </a:cubicBezTo>
                  <a:cubicBezTo>
                    <a:pt x="0" y="1492"/>
                    <a:pt x="0" y="1458"/>
                    <a:pt x="0" y="1425"/>
                  </a:cubicBezTo>
                  <a:cubicBezTo>
                    <a:pt x="11" y="1417"/>
                    <a:pt x="20" y="1406"/>
                    <a:pt x="29" y="1396"/>
                  </a:cubicBezTo>
                  <a:close/>
                  <a:moveTo>
                    <a:pt x="616" y="1238"/>
                  </a:moveTo>
                  <a:cubicBezTo>
                    <a:pt x="616" y="1236"/>
                    <a:pt x="615" y="1236"/>
                    <a:pt x="613" y="1236"/>
                  </a:cubicBezTo>
                  <a:cubicBezTo>
                    <a:pt x="604" y="1236"/>
                    <a:pt x="595" y="1236"/>
                    <a:pt x="585" y="1236"/>
                  </a:cubicBezTo>
                  <a:cubicBezTo>
                    <a:pt x="574" y="1236"/>
                    <a:pt x="564" y="1236"/>
                    <a:pt x="553" y="1236"/>
                  </a:cubicBezTo>
                  <a:cubicBezTo>
                    <a:pt x="537" y="1232"/>
                    <a:pt x="527" y="1241"/>
                    <a:pt x="518" y="1251"/>
                  </a:cubicBezTo>
                  <a:cubicBezTo>
                    <a:pt x="512" y="1258"/>
                    <a:pt x="520" y="1266"/>
                    <a:pt x="518" y="1273"/>
                  </a:cubicBezTo>
                  <a:cubicBezTo>
                    <a:pt x="515" y="1284"/>
                    <a:pt x="509" y="1292"/>
                    <a:pt x="500" y="1299"/>
                  </a:cubicBezTo>
                  <a:cubicBezTo>
                    <a:pt x="496" y="1300"/>
                    <a:pt x="492" y="1302"/>
                    <a:pt x="488" y="1303"/>
                  </a:cubicBezTo>
                  <a:cubicBezTo>
                    <a:pt x="460" y="1303"/>
                    <a:pt x="449" y="1293"/>
                    <a:pt x="445" y="1267"/>
                  </a:cubicBezTo>
                  <a:cubicBezTo>
                    <a:pt x="451" y="1239"/>
                    <a:pt x="460" y="1232"/>
                    <a:pt x="488" y="1231"/>
                  </a:cubicBezTo>
                  <a:cubicBezTo>
                    <a:pt x="493" y="1233"/>
                    <a:pt x="497" y="1236"/>
                    <a:pt x="502" y="1231"/>
                  </a:cubicBezTo>
                  <a:cubicBezTo>
                    <a:pt x="509" y="1225"/>
                    <a:pt x="512" y="1220"/>
                    <a:pt x="503" y="1213"/>
                  </a:cubicBezTo>
                  <a:cubicBezTo>
                    <a:pt x="497" y="1209"/>
                    <a:pt x="493" y="1203"/>
                    <a:pt x="488" y="1198"/>
                  </a:cubicBezTo>
                  <a:cubicBezTo>
                    <a:pt x="477" y="1187"/>
                    <a:pt x="477" y="1187"/>
                    <a:pt x="466" y="1199"/>
                  </a:cubicBezTo>
                  <a:cubicBezTo>
                    <a:pt x="461" y="1204"/>
                    <a:pt x="456" y="1208"/>
                    <a:pt x="452" y="1214"/>
                  </a:cubicBezTo>
                  <a:cubicBezTo>
                    <a:pt x="443" y="1219"/>
                    <a:pt x="432" y="1215"/>
                    <a:pt x="423" y="1217"/>
                  </a:cubicBezTo>
                  <a:cubicBezTo>
                    <a:pt x="413" y="1217"/>
                    <a:pt x="402" y="1217"/>
                    <a:pt x="392" y="1216"/>
                  </a:cubicBezTo>
                  <a:cubicBezTo>
                    <a:pt x="388" y="1216"/>
                    <a:pt x="386" y="1218"/>
                    <a:pt x="386" y="1223"/>
                  </a:cubicBezTo>
                  <a:cubicBezTo>
                    <a:pt x="386" y="1259"/>
                    <a:pt x="386" y="1296"/>
                    <a:pt x="386" y="1332"/>
                  </a:cubicBezTo>
                  <a:cubicBezTo>
                    <a:pt x="386" y="1344"/>
                    <a:pt x="394" y="1349"/>
                    <a:pt x="406" y="1346"/>
                  </a:cubicBezTo>
                  <a:cubicBezTo>
                    <a:pt x="411" y="1344"/>
                    <a:pt x="417" y="1347"/>
                    <a:pt x="423" y="1346"/>
                  </a:cubicBezTo>
                  <a:cubicBezTo>
                    <a:pt x="431" y="1350"/>
                    <a:pt x="438" y="1355"/>
                    <a:pt x="443" y="1362"/>
                  </a:cubicBezTo>
                  <a:cubicBezTo>
                    <a:pt x="448" y="1373"/>
                    <a:pt x="449" y="1384"/>
                    <a:pt x="445" y="1396"/>
                  </a:cubicBezTo>
                  <a:cubicBezTo>
                    <a:pt x="440" y="1405"/>
                    <a:pt x="433" y="1412"/>
                    <a:pt x="423" y="1416"/>
                  </a:cubicBezTo>
                  <a:cubicBezTo>
                    <a:pt x="412" y="1418"/>
                    <a:pt x="402" y="1417"/>
                    <a:pt x="393" y="1411"/>
                  </a:cubicBezTo>
                  <a:cubicBezTo>
                    <a:pt x="387" y="1406"/>
                    <a:pt x="382" y="1401"/>
                    <a:pt x="379" y="1394"/>
                  </a:cubicBezTo>
                  <a:cubicBezTo>
                    <a:pt x="379" y="1393"/>
                    <a:pt x="379" y="1391"/>
                    <a:pt x="379" y="1390"/>
                  </a:cubicBezTo>
                  <a:cubicBezTo>
                    <a:pt x="382" y="1374"/>
                    <a:pt x="376" y="1362"/>
                    <a:pt x="364" y="1352"/>
                  </a:cubicBezTo>
                  <a:cubicBezTo>
                    <a:pt x="360" y="1348"/>
                    <a:pt x="360" y="1344"/>
                    <a:pt x="360" y="1338"/>
                  </a:cubicBezTo>
                  <a:cubicBezTo>
                    <a:pt x="360" y="1298"/>
                    <a:pt x="359" y="1258"/>
                    <a:pt x="360" y="1218"/>
                  </a:cubicBezTo>
                  <a:cubicBezTo>
                    <a:pt x="360" y="1209"/>
                    <a:pt x="357" y="1203"/>
                    <a:pt x="349" y="1199"/>
                  </a:cubicBezTo>
                  <a:cubicBezTo>
                    <a:pt x="341" y="1191"/>
                    <a:pt x="333" y="1183"/>
                    <a:pt x="326" y="1175"/>
                  </a:cubicBezTo>
                  <a:cubicBezTo>
                    <a:pt x="325" y="1172"/>
                    <a:pt x="322" y="1169"/>
                    <a:pt x="319" y="1168"/>
                  </a:cubicBezTo>
                  <a:cubicBezTo>
                    <a:pt x="311" y="1160"/>
                    <a:pt x="302" y="1151"/>
                    <a:pt x="293" y="1142"/>
                  </a:cubicBezTo>
                  <a:cubicBezTo>
                    <a:pt x="292" y="1138"/>
                    <a:pt x="288" y="1136"/>
                    <a:pt x="284" y="1134"/>
                  </a:cubicBezTo>
                  <a:cubicBezTo>
                    <a:pt x="276" y="1126"/>
                    <a:pt x="268" y="1118"/>
                    <a:pt x="261" y="1110"/>
                  </a:cubicBezTo>
                  <a:cubicBezTo>
                    <a:pt x="258" y="1108"/>
                    <a:pt x="256" y="1106"/>
                    <a:pt x="254" y="1103"/>
                  </a:cubicBezTo>
                  <a:cubicBezTo>
                    <a:pt x="246" y="1095"/>
                    <a:pt x="237" y="1086"/>
                    <a:pt x="228" y="1077"/>
                  </a:cubicBezTo>
                  <a:cubicBezTo>
                    <a:pt x="226" y="1075"/>
                    <a:pt x="224" y="1073"/>
                    <a:pt x="222" y="1071"/>
                  </a:cubicBezTo>
                  <a:cubicBezTo>
                    <a:pt x="214" y="1063"/>
                    <a:pt x="207" y="1054"/>
                    <a:pt x="197" y="1048"/>
                  </a:cubicBezTo>
                  <a:cubicBezTo>
                    <a:pt x="194" y="1045"/>
                    <a:pt x="191" y="1042"/>
                    <a:pt x="188" y="1039"/>
                  </a:cubicBezTo>
                  <a:cubicBezTo>
                    <a:pt x="181" y="1029"/>
                    <a:pt x="172" y="1021"/>
                    <a:pt x="163" y="1013"/>
                  </a:cubicBezTo>
                  <a:cubicBezTo>
                    <a:pt x="161" y="1011"/>
                    <a:pt x="158" y="1008"/>
                    <a:pt x="156" y="1006"/>
                  </a:cubicBezTo>
                  <a:cubicBezTo>
                    <a:pt x="148" y="997"/>
                    <a:pt x="139" y="989"/>
                    <a:pt x="130" y="980"/>
                  </a:cubicBezTo>
                  <a:cubicBezTo>
                    <a:pt x="129" y="978"/>
                    <a:pt x="127" y="976"/>
                    <a:pt x="126" y="974"/>
                  </a:cubicBezTo>
                  <a:cubicBezTo>
                    <a:pt x="126" y="963"/>
                    <a:pt x="126" y="952"/>
                    <a:pt x="125" y="941"/>
                  </a:cubicBezTo>
                  <a:cubicBezTo>
                    <a:pt x="125" y="932"/>
                    <a:pt x="125" y="922"/>
                    <a:pt x="125" y="910"/>
                  </a:cubicBezTo>
                  <a:cubicBezTo>
                    <a:pt x="116" y="922"/>
                    <a:pt x="105" y="930"/>
                    <a:pt x="97" y="941"/>
                  </a:cubicBezTo>
                  <a:cubicBezTo>
                    <a:pt x="97" y="941"/>
                    <a:pt x="97" y="941"/>
                    <a:pt x="97" y="941"/>
                  </a:cubicBezTo>
                  <a:cubicBezTo>
                    <a:pt x="85" y="950"/>
                    <a:pt x="74" y="961"/>
                    <a:pt x="65" y="973"/>
                  </a:cubicBezTo>
                  <a:cubicBezTo>
                    <a:pt x="52" y="982"/>
                    <a:pt x="43" y="995"/>
                    <a:pt x="32" y="1006"/>
                  </a:cubicBezTo>
                  <a:cubicBezTo>
                    <a:pt x="27" y="1009"/>
                    <a:pt x="25" y="1013"/>
                    <a:pt x="25" y="1019"/>
                  </a:cubicBezTo>
                  <a:cubicBezTo>
                    <a:pt x="26" y="1054"/>
                    <a:pt x="26" y="1089"/>
                    <a:pt x="26" y="1124"/>
                  </a:cubicBezTo>
                  <a:cubicBezTo>
                    <a:pt x="26" y="1133"/>
                    <a:pt x="24" y="1143"/>
                    <a:pt x="25" y="1152"/>
                  </a:cubicBezTo>
                  <a:cubicBezTo>
                    <a:pt x="26" y="1157"/>
                    <a:pt x="26" y="1160"/>
                    <a:pt x="30" y="1162"/>
                  </a:cubicBezTo>
                  <a:cubicBezTo>
                    <a:pt x="33" y="1166"/>
                    <a:pt x="36" y="1169"/>
                    <a:pt x="39" y="1171"/>
                  </a:cubicBezTo>
                  <a:cubicBezTo>
                    <a:pt x="47" y="1179"/>
                    <a:pt x="55" y="1187"/>
                    <a:pt x="63" y="1195"/>
                  </a:cubicBezTo>
                  <a:cubicBezTo>
                    <a:pt x="66" y="1198"/>
                    <a:pt x="69" y="1201"/>
                    <a:pt x="72" y="1204"/>
                  </a:cubicBezTo>
                  <a:cubicBezTo>
                    <a:pt x="80" y="1212"/>
                    <a:pt x="87" y="1219"/>
                    <a:pt x="95" y="1227"/>
                  </a:cubicBezTo>
                  <a:cubicBezTo>
                    <a:pt x="98" y="1230"/>
                    <a:pt x="101" y="1233"/>
                    <a:pt x="104" y="1236"/>
                  </a:cubicBezTo>
                  <a:cubicBezTo>
                    <a:pt x="113" y="1245"/>
                    <a:pt x="122" y="1253"/>
                    <a:pt x="130" y="1261"/>
                  </a:cubicBezTo>
                  <a:cubicBezTo>
                    <a:pt x="131" y="1262"/>
                    <a:pt x="132" y="1263"/>
                    <a:pt x="133" y="1264"/>
                  </a:cubicBezTo>
                  <a:cubicBezTo>
                    <a:pt x="134" y="1266"/>
                    <a:pt x="135" y="1267"/>
                    <a:pt x="137" y="1267"/>
                  </a:cubicBezTo>
                  <a:cubicBezTo>
                    <a:pt x="136" y="1267"/>
                    <a:pt x="136" y="1267"/>
                    <a:pt x="136" y="1267"/>
                  </a:cubicBezTo>
                  <a:cubicBezTo>
                    <a:pt x="143" y="1277"/>
                    <a:pt x="153" y="1285"/>
                    <a:pt x="163" y="1295"/>
                  </a:cubicBezTo>
                  <a:cubicBezTo>
                    <a:pt x="165" y="1285"/>
                    <a:pt x="164" y="1275"/>
                    <a:pt x="164" y="1266"/>
                  </a:cubicBezTo>
                  <a:cubicBezTo>
                    <a:pt x="164" y="1260"/>
                    <a:pt x="165" y="1254"/>
                    <a:pt x="165" y="1248"/>
                  </a:cubicBezTo>
                  <a:cubicBezTo>
                    <a:pt x="165" y="1238"/>
                    <a:pt x="157" y="1232"/>
                    <a:pt x="146" y="1233"/>
                  </a:cubicBezTo>
                  <a:cubicBezTo>
                    <a:pt x="142" y="1234"/>
                    <a:pt x="137" y="1233"/>
                    <a:pt x="132" y="1234"/>
                  </a:cubicBezTo>
                  <a:cubicBezTo>
                    <a:pt x="130" y="1233"/>
                    <a:pt x="128" y="1232"/>
                    <a:pt x="126" y="1232"/>
                  </a:cubicBezTo>
                  <a:cubicBezTo>
                    <a:pt x="114" y="1225"/>
                    <a:pt x="106" y="1215"/>
                    <a:pt x="104" y="1201"/>
                  </a:cubicBezTo>
                  <a:cubicBezTo>
                    <a:pt x="103" y="1190"/>
                    <a:pt x="107" y="1180"/>
                    <a:pt x="115" y="1171"/>
                  </a:cubicBezTo>
                  <a:cubicBezTo>
                    <a:pt x="120" y="1168"/>
                    <a:pt x="125" y="1165"/>
                    <a:pt x="130" y="1162"/>
                  </a:cubicBezTo>
                  <a:cubicBezTo>
                    <a:pt x="141" y="1161"/>
                    <a:pt x="151" y="1162"/>
                    <a:pt x="160" y="1167"/>
                  </a:cubicBezTo>
                  <a:cubicBezTo>
                    <a:pt x="161" y="1167"/>
                    <a:pt x="162" y="1168"/>
                    <a:pt x="163" y="1169"/>
                  </a:cubicBezTo>
                  <a:cubicBezTo>
                    <a:pt x="176" y="1181"/>
                    <a:pt x="182" y="1194"/>
                    <a:pt x="176" y="1211"/>
                  </a:cubicBezTo>
                  <a:cubicBezTo>
                    <a:pt x="173" y="1218"/>
                    <a:pt x="178" y="1220"/>
                    <a:pt x="182" y="1222"/>
                  </a:cubicBezTo>
                  <a:cubicBezTo>
                    <a:pt x="187" y="1227"/>
                    <a:pt x="190" y="1231"/>
                    <a:pt x="190" y="1239"/>
                  </a:cubicBezTo>
                  <a:cubicBezTo>
                    <a:pt x="188" y="1264"/>
                    <a:pt x="192" y="1289"/>
                    <a:pt x="189" y="1314"/>
                  </a:cubicBezTo>
                  <a:cubicBezTo>
                    <a:pt x="189" y="1319"/>
                    <a:pt x="190" y="1324"/>
                    <a:pt x="195" y="1326"/>
                  </a:cubicBezTo>
                  <a:cubicBezTo>
                    <a:pt x="197" y="1328"/>
                    <a:pt x="199" y="1330"/>
                    <a:pt x="201" y="1331"/>
                  </a:cubicBezTo>
                  <a:cubicBezTo>
                    <a:pt x="209" y="1341"/>
                    <a:pt x="218" y="1350"/>
                    <a:pt x="228" y="1358"/>
                  </a:cubicBezTo>
                  <a:cubicBezTo>
                    <a:pt x="233" y="1364"/>
                    <a:pt x="239" y="1370"/>
                    <a:pt x="244" y="1376"/>
                  </a:cubicBezTo>
                  <a:cubicBezTo>
                    <a:pt x="246" y="1361"/>
                    <a:pt x="248" y="1346"/>
                    <a:pt x="246" y="1331"/>
                  </a:cubicBezTo>
                  <a:cubicBezTo>
                    <a:pt x="246" y="1328"/>
                    <a:pt x="246" y="1325"/>
                    <a:pt x="246" y="1323"/>
                  </a:cubicBezTo>
                  <a:cubicBezTo>
                    <a:pt x="247" y="1316"/>
                    <a:pt x="245" y="1312"/>
                    <a:pt x="238" y="1310"/>
                  </a:cubicBezTo>
                  <a:cubicBezTo>
                    <a:pt x="234" y="1309"/>
                    <a:pt x="231" y="1305"/>
                    <a:pt x="228" y="1303"/>
                  </a:cubicBezTo>
                  <a:cubicBezTo>
                    <a:pt x="226" y="1300"/>
                    <a:pt x="225" y="1298"/>
                    <a:pt x="224" y="1296"/>
                  </a:cubicBezTo>
                  <a:cubicBezTo>
                    <a:pt x="220" y="1288"/>
                    <a:pt x="218" y="1278"/>
                    <a:pt x="219" y="1269"/>
                  </a:cubicBezTo>
                  <a:cubicBezTo>
                    <a:pt x="222" y="1264"/>
                    <a:pt x="225" y="1259"/>
                    <a:pt x="228" y="1254"/>
                  </a:cubicBezTo>
                  <a:cubicBezTo>
                    <a:pt x="237" y="1246"/>
                    <a:pt x="248" y="1243"/>
                    <a:pt x="260" y="1244"/>
                  </a:cubicBezTo>
                  <a:cubicBezTo>
                    <a:pt x="292" y="1252"/>
                    <a:pt x="302" y="1284"/>
                    <a:pt x="279" y="1308"/>
                  </a:cubicBezTo>
                  <a:cubicBezTo>
                    <a:pt x="272" y="1315"/>
                    <a:pt x="270" y="1322"/>
                    <a:pt x="272" y="1331"/>
                  </a:cubicBezTo>
                  <a:cubicBezTo>
                    <a:pt x="272" y="1342"/>
                    <a:pt x="272" y="1353"/>
                    <a:pt x="272" y="1364"/>
                  </a:cubicBezTo>
                  <a:cubicBezTo>
                    <a:pt x="271" y="1374"/>
                    <a:pt x="271" y="1384"/>
                    <a:pt x="272" y="1394"/>
                  </a:cubicBezTo>
                  <a:cubicBezTo>
                    <a:pt x="272" y="1406"/>
                    <a:pt x="272" y="1417"/>
                    <a:pt x="272" y="1429"/>
                  </a:cubicBezTo>
                  <a:cubicBezTo>
                    <a:pt x="271" y="1439"/>
                    <a:pt x="271" y="1449"/>
                    <a:pt x="272" y="1459"/>
                  </a:cubicBezTo>
                  <a:cubicBezTo>
                    <a:pt x="270" y="1470"/>
                    <a:pt x="273" y="1478"/>
                    <a:pt x="281" y="1486"/>
                  </a:cubicBezTo>
                  <a:cubicBezTo>
                    <a:pt x="298" y="1503"/>
                    <a:pt x="313" y="1521"/>
                    <a:pt x="331" y="1538"/>
                  </a:cubicBezTo>
                  <a:cubicBezTo>
                    <a:pt x="326" y="1525"/>
                    <a:pt x="322" y="1513"/>
                    <a:pt x="328" y="1500"/>
                  </a:cubicBezTo>
                  <a:cubicBezTo>
                    <a:pt x="333" y="1487"/>
                    <a:pt x="344" y="1480"/>
                    <a:pt x="358" y="1478"/>
                  </a:cubicBezTo>
                  <a:cubicBezTo>
                    <a:pt x="369" y="1478"/>
                    <a:pt x="379" y="1482"/>
                    <a:pt x="388" y="1489"/>
                  </a:cubicBezTo>
                  <a:cubicBezTo>
                    <a:pt x="389" y="1491"/>
                    <a:pt x="391" y="1493"/>
                    <a:pt x="392" y="1494"/>
                  </a:cubicBezTo>
                  <a:cubicBezTo>
                    <a:pt x="397" y="1504"/>
                    <a:pt x="398" y="1515"/>
                    <a:pt x="396" y="1526"/>
                  </a:cubicBezTo>
                  <a:cubicBezTo>
                    <a:pt x="392" y="1530"/>
                    <a:pt x="396" y="1533"/>
                    <a:pt x="398" y="1535"/>
                  </a:cubicBezTo>
                  <a:cubicBezTo>
                    <a:pt x="406" y="1542"/>
                    <a:pt x="413" y="1549"/>
                    <a:pt x="421" y="1557"/>
                  </a:cubicBezTo>
                  <a:cubicBezTo>
                    <a:pt x="422" y="1558"/>
                    <a:pt x="423" y="1560"/>
                    <a:pt x="425" y="1561"/>
                  </a:cubicBezTo>
                  <a:cubicBezTo>
                    <a:pt x="434" y="1570"/>
                    <a:pt x="444" y="1580"/>
                    <a:pt x="453" y="1589"/>
                  </a:cubicBezTo>
                  <a:cubicBezTo>
                    <a:pt x="459" y="1599"/>
                    <a:pt x="468" y="1604"/>
                    <a:pt x="480" y="1603"/>
                  </a:cubicBezTo>
                  <a:cubicBezTo>
                    <a:pt x="493" y="1601"/>
                    <a:pt x="507" y="1602"/>
                    <a:pt x="520" y="1602"/>
                  </a:cubicBezTo>
                  <a:cubicBezTo>
                    <a:pt x="532" y="1602"/>
                    <a:pt x="544" y="1602"/>
                    <a:pt x="557" y="1602"/>
                  </a:cubicBezTo>
                  <a:cubicBezTo>
                    <a:pt x="554" y="1597"/>
                    <a:pt x="550" y="1594"/>
                    <a:pt x="547" y="1591"/>
                  </a:cubicBezTo>
                  <a:cubicBezTo>
                    <a:pt x="538" y="1582"/>
                    <a:pt x="529" y="1574"/>
                    <a:pt x="521" y="1565"/>
                  </a:cubicBezTo>
                  <a:cubicBezTo>
                    <a:pt x="514" y="1556"/>
                    <a:pt x="507" y="1549"/>
                    <a:pt x="493" y="1550"/>
                  </a:cubicBezTo>
                  <a:cubicBezTo>
                    <a:pt x="477" y="1551"/>
                    <a:pt x="462" y="1537"/>
                    <a:pt x="459" y="1521"/>
                  </a:cubicBezTo>
                  <a:cubicBezTo>
                    <a:pt x="455" y="1504"/>
                    <a:pt x="464" y="1488"/>
                    <a:pt x="480" y="1481"/>
                  </a:cubicBezTo>
                  <a:cubicBezTo>
                    <a:pt x="482" y="1480"/>
                    <a:pt x="485" y="1479"/>
                    <a:pt x="488" y="1478"/>
                  </a:cubicBezTo>
                  <a:cubicBezTo>
                    <a:pt x="500" y="1477"/>
                    <a:pt x="511" y="1481"/>
                    <a:pt x="520" y="1489"/>
                  </a:cubicBezTo>
                  <a:cubicBezTo>
                    <a:pt x="522" y="1491"/>
                    <a:pt x="523" y="1492"/>
                    <a:pt x="524" y="1494"/>
                  </a:cubicBezTo>
                  <a:cubicBezTo>
                    <a:pt x="530" y="1504"/>
                    <a:pt x="530" y="1515"/>
                    <a:pt x="528" y="1526"/>
                  </a:cubicBezTo>
                  <a:cubicBezTo>
                    <a:pt x="526" y="1529"/>
                    <a:pt x="525" y="1532"/>
                    <a:pt x="528" y="1535"/>
                  </a:cubicBezTo>
                  <a:cubicBezTo>
                    <a:pt x="536" y="1542"/>
                    <a:pt x="543" y="1550"/>
                    <a:pt x="550" y="1557"/>
                  </a:cubicBezTo>
                  <a:cubicBezTo>
                    <a:pt x="552" y="1558"/>
                    <a:pt x="553" y="1560"/>
                    <a:pt x="555" y="1561"/>
                  </a:cubicBezTo>
                  <a:cubicBezTo>
                    <a:pt x="565" y="1571"/>
                    <a:pt x="575" y="1581"/>
                    <a:pt x="585" y="1591"/>
                  </a:cubicBezTo>
                  <a:cubicBezTo>
                    <a:pt x="593" y="1603"/>
                    <a:pt x="609" y="1605"/>
                    <a:pt x="616" y="1617"/>
                  </a:cubicBezTo>
                  <a:cubicBezTo>
                    <a:pt x="618" y="1621"/>
                    <a:pt x="621" y="1624"/>
                    <a:pt x="624" y="1626"/>
                  </a:cubicBezTo>
                  <a:cubicBezTo>
                    <a:pt x="632" y="1635"/>
                    <a:pt x="641" y="1645"/>
                    <a:pt x="650" y="1653"/>
                  </a:cubicBezTo>
                  <a:cubicBezTo>
                    <a:pt x="652" y="1655"/>
                    <a:pt x="653" y="1656"/>
                    <a:pt x="655" y="1658"/>
                  </a:cubicBezTo>
                  <a:cubicBezTo>
                    <a:pt x="663" y="1668"/>
                    <a:pt x="672" y="1678"/>
                    <a:pt x="683" y="1687"/>
                  </a:cubicBezTo>
                  <a:cubicBezTo>
                    <a:pt x="683" y="1689"/>
                    <a:pt x="683" y="1690"/>
                    <a:pt x="685" y="1691"/>
                  </a:cubicBezTo>
                  <a:cubicBezTo>
                    <a:pt x="695" y="1701"/>
                    <a:pt x="704" y="1712"/>
                    <a:pt x="715" y="1721"/>
                  </a:cubicBezTo>
                  <a:cubicBezTo>
                    <a:pt x="726" y="1725"/>
                    <a:pt x="737" y="1723"/>
                    <a:pt x="748" y="1722"/>
                  </a:cubicBezTo>
                  <a:cubicBezTo>
                    <a:pt x="759" y="1722"/>
                    <a:pt x="771" y="1722"/>
                    <a:pt x="782" y="1722"/>
                  </a:cubicBezTo>
                  <a:cubicBezTo>
                    <a:pt x="792" y="1724"/>
                    <a:pt x="803" y="1724"/>
                    <a:pt x="813" y="1722"/>
                  </a:cubicBezTo>
                  <a:cubicBezTo>
                    <a:pt x="824" y="1722"/>
                    <a:pt x="836" y="1722"/>
                    <a:pt x="847" y="1722"/>
                  </a:cubicBezTo>
                  <a:cubicBezTo>
                    <a:pt x="861" y="1725"/>
                    <a:pt x="872" y="1723"/>
                    <a:pt x="880" y="1711"/>
                  </a:cubicBezTo>
                  <a:cubicBezTo>
                    <a:pt x="887" y="1704"/>
                    <a:pt x="894" y="1697"/>
                    <a:pt x="901" y="1691"/>
                  </a:cubicBezTo>
                  <a:cubicBezTo>
                    <a:pt x="916" y="1682"/>
                    <a:pt x="909" y="1668"/>
                    <a:pt x="910" y="1656"/>
                  </a:cubicBezTo>
                  <a:cubicBezTo>
                    <a:pt x="910" y="1646"/>
                    <a:pt x="910" y="1635"/>
                    <a:pt x="910" y="1624"/>
                  </a:cubicBezTo>
                  <a:cubicBezTo>
                    <a:pt x="910" y="1613"/>
                    <a:pt x="910" y="1602"/>
                    <a:pt x="910" y="1591"/>
                  </a:cubicBezTo>
                  <a:cubicBezTo>
                    <a:pt x="912" y="1585"/>
                    <a:pt x="910" y="1580"/>
                    <a:pt x="904" y="1576"/>
                  </a:cubicBezTo>
                  <a:cubicBezTo>
                    <a:pt x="892" y="1565"/>
                    <a:pt x="880" y="1553"/>
                    <a:pt x="867" y="1543"/>
                  </a:cubicBezTo>
                  <a:cubicBezTo>
                    <a:pt x="857" y="1536"/>
                    <a:pt x="845" y="1539"/>
                    <a:pt x="834" y="1541"/>
                  </a:cubicBezTo>
                  <a:cubicBezTo>
                    <a:pt x="827" y="1546"/>
                    <a:pt x="822" y="1552"/>
                    <a:pt x="817" y="1559"/>
                  </a:cubicBezTo>
                  <a:cubicBezTo>
                    <a:pt x="808" y="1563"/>
                    <a:pt x="805" y="1568"/>
                    <a:pt x="808" y="1578"/>
                  </a:cubicBezTo>
                  <a:cubicBezTo>
                    <a:pt x="812" y="1593"/>
                    <a:pt x="802" y="1610"/>
                    <a:pt x="786" y="1617"/>
                  </a:cubicBezTo>
                  <a:cubicBezTo>
                    <a:pt x="771" y="1624"/>
                    <a:pt x="753" y="1619"/>
                    <a:pt x="743" y="1605"/>
                  </a:cubicBezTo>
                  <a:cubicBezTo>
                    <a:pt x="741" y="1601"/>
                    <a:pt x="739" y="1596"/>
                    <a:pt x="737" y="1591"/>
                  </a:cubicBezTo>
                  <a:cubicBezTo>
                    <a:pt x="736" y="1580"/>
                    <a:pt x="738" y="1568"/>
                    <a:pt x="746" y="1559"/>
                  </a:cubicBezTo>
                  <a:cubicBezTo>
                    <a:pt x="746" y="1558"/>
                    <a:pt x="747" y="1558"/>
                    <a:pt x="748" y="1557"/>
                  </a:cubicBezTo>
                  <a:cubicBezTo>
                    <a:pt x="757" y="1549"/>
                    <a:pt x="768" y="1547"/>
                    <a:pt x="780" y="1548"/>
                  </a:cubicBezTo>
                  <a:cubicBezTo>
                    <a:pt x="782" y="1549"/>
                    <a:pt x="783" y="1550"/>
                    <a:pt x="784" y="1550"/>
                  </a:cubicBezTo>
                  <a:cubicBezTo>
                    <a:pt x="790" y="1550"/>
                    <a:pt x="808" y="1531"/>
                    <a:pt x="809" y="1524"/>
                  </a:cubicBezTo>
                  <a:cubicBezTo>
                    <a:pt x="800" y="1516"/>
                    <a:pt x="794" y="1505"/>
                    <a:pt x="782" y="1501"/>
                  </a:cubicBezTo>
                  <a:cubicBezTo>
                    <a:pt x="771" y="1501"/>
                    <a:pt x="759" y="1501"/>
                    <a:pt x="748" y="1501"/>
                  </a:cubicBezTo>
                  <a:cubicBezTo>
                    <a:pt x="737" y="1500"/>
                    <a:pt x="726" y="1500"/>
                    <a:pt x="715" y="1501"/>
                  </a:cubicBezTo>
                  <a:cubicBezTo>
                    <a:pt x="701" y="1503"/>
                    <a:pt x="693" y="1493"/>
                    <a:pt x="687" y="1484"/>
                  </a:cubicBezTo>
                  <a:cubicBezTo>
                    <a:pt x="677" y="1471"/>
                    <a:pt x="665" y="1468"/>
                    <a:pt x="650" y="1470"/>
                  </a:cubicBezTo>
                  <a:cubicBezTo>
                    <a:pt x="639" y="1470"/>
                    <a:pt x="629" y="1470"/>
                    <a:pt x="618" y="1470"/>
                  </a:cubicBezTo>
                  <a:cubicBezTo>
                    <a:pt x="608" y="1470"/>
                    <a:pt x="598" y="1470"/>
                    <a:pt x="588" y="1470"/>
                  </a:cubicBezTo>
                  <a:cubicBezTo>
                    <a:pt x="585" y="1467"/>
                    <a:pt x="582" y="1464"/>
                    <a:pt x="579" y="1461"/>
                  </a:cubicBezTo>
                  <a:cubicBezTo>
                    <a:pt x="578" y="1461"/>
                    <a:pt x="577" y="1461"/>
                    <a:pt x="577" y="1461"/>
                  </a:cubicBezTo>
                  <a:cubicBezTo>
                    <a:pt x="577" y="1461"/>
                    <a:pt x="577" y="1461"/>
                    <a:pt x="577" y="1461"/>
                  </a:cubicBezTo>
                  <a:cubicBezTo>
                    <a:pt x="572" y="1451"/>
                    <a:pt x="563" y="1445"/>
                    <a:pt x="555" y="1437"/>
                  </a:cubicBezTo>
                  <a:cubicBezTo>
                    <a:pt x="552" y="1433"/>
                    <a:pt x="548" y="1429"/>
                    <a:pt x="544" y="1427"/>
                  </a:cubicBezTo>
                  <a:cubicBezTo>
                    <a:pt x="539" y="1417"/>
                    <a:pt x="530" y="1415"/>
                    <a:pt x="520" y="1418"/>
                  </a:cubicBezTo>
                  <a:cubicBezTo>
                    <a:pt x="507" y="1417"/>
                    <a:pt x="496" y="1411"/>
                    <a:pt x="488" y="1400"/>
                  </a:cubicBezTo>
                  <a:cubicBezTo>
                    <a:pt x="487" y="1399"/>
                    <a:pt x="487" y="1397"/>
                    <a:pt x="486" y="1396"/>
                  </a:cubicBezTo>
                  <a:cubicBezTo>
                    <a:pt x="482" y="1385"/>
                    <a:pt x="483" y="1375"/>
                    <a:pt x="487" y="1364"/>
                  </a:cubicBezTo>
                  <a:cubicBezTo>
                    <a:pt x="487" y="1364"/>
                    <a:pt x="488" y="1363"/>
                    <a:pt x="488" y="1362"/>
                  </a:cubicBezTo>
                  <a:cubicBezTo>
                    <a:pt x="496" y="1351"/>
                    <a:pt x="507" y="1346"/>
                    <a:pt x="520" y="1344"/>
                  </a:cubicBezTo>
                  <a:cubicBezTo>
                    <a:pt x="534" y="1347"/>
                    <a:pt x="544" y="1354"/>
                    <a:pt x="553" y="1364"/>
                  </a:cubicBezTo>
                  <a:cubicBezTo>
                    <a:pt x="552" y="1364"/>
                    <a:pt x="552" y="1364"/>
                    <a:pt x="552" y="1364"/>
                  </a:cubicBezTo>
                  <a:cubicBezTo>
                    <a:pt x="555" y="1375"/>
                    <a:pt x="556" y="1386"/>
                    <a:pt x="553" y="1396"/>
                  </a:cubicBezTo>
                  <a:cubicBezTo>
                    <a:pt x="562" y="1409"/>
                    <a:pt x="573" y="1419"/>
                    <a:pt x="585" y="1429"/>
                  </a:cubicBezTo>
                  <a:cubicBezTo>
                    <a:pt x="585" y="1429"/>
                    <a:pt x="585" y="1429"/>
                    <a:pt x="585" y="1429"/>
                  </a:cubicBezTo>
                  <a:cubicBezTo>
                    <a:pt x="592" y="1442"/>
                    <a:pt x="603" y="1447"/>
                    <a:pt x="618" y="1444"/>
                  </a:cubicBezTo>
                  <a:cubicBezTo>
                    <a:pt x="626" y="1444"/>
                    <a:pt x="635" y="1444"/>
                    <a:pt x="646" y="1444"/>
                  </a:cubicBezTo>
                  <a:cubicBezTo>
                    <a:pt x="636" y="1433"/>
                    <a:pt x="627" y="1424"/>
                    <a:pt x="617" y="1415"/>
                  </a:cubicBezTo>
                  <a:cubicBezTo>
                    <a:pt x="616" y="1414"/>
                    <a:pt x="614" y="1415"/>
                    <a:pt x="613" y="1415"/>
                  </a:cubicBezTo>
                  <a:cubicBezTo>
                    <a:pt x="603" y="1419"/>
                    <a:pt x="594" y="1417"/>
                    <a:pt x="585" y="1414"/>
                  </a:cubicBezTo>
                  <a:cubicBezTo>
                    <a:pt x="578" y="1409"/>
                    <a:pt x="573" y="1403"/>
                    <a:pt x="568" y="1396"/>
                  </a:cubicBezTo>
                  <a:cubicBezTo>
                    <a:pt x="565" y="1386"/>
                    <a:pt x="565" y="1376"/>
                    <a:pt x="568" y="1366"/>
                  </a:cubicBezTo>
                  <a:cubicBezTo>
                    <a:pt x="573" y="1359"/>
                    <a:pt x="578" y="1353"/>
                    <a:pt x="585" y="1348"/>
                  </a:cubicBezTo>
                  <a:cubicBezTo>
                    <a:pt x="596" y="1345"/>
                    <a:pt x="607" y="1345"/>
                    <a:pt x="618" y="1348"/>
                  </a:cubicBezTo>
                  <a:cubicBezTo>
                    <a:pt x="624" y="1353"/>
                    <a:pt x="629" y="1358"/>
                    <a:pt x="634" y="1364"/>
                  </a:cubicBezTo>
                  <a:cubicBezTo>
                    <a:pt x="637" y="1373"/>
                    <a:pt x="639" y="1383"/>
                    <a:pt x="636" y="1392"/>
                  </a:cubicBezTo>
                  <a:cubicBezTo>
                    <a:pt x="635" y="1396"/>
                    <a:pt x="637" y="1398"/>
                    <a:pt x="639" y="1400"/>
                  </a:cubicBezTo>
                  <a:cubicBezTo>
                    <a:pt x="663" y="1424"/>
                    <a:pt x="687" y="1447"/>
                    <a:pt x="711" y="1471"/>
                  </a:cubicBezTo>
                  <a:cubicBezTo>
                    <a:pt x="713" y="1473"/>
                    <a:pt x="715" y="1476"/>
                    <a:pt x="718" y="1476"/>
                  </a:cubicBezTo>
                  <a:cubicBezTo>
                    <a:pt x="731" y="1476"/>
                    <a:pt x="744" y="1477"/>
                    <a:pt x="759" y="1474"/>
                  </a:cubicBezTo>
                  <a:cubicBezTo>
                    <a:pt x="753" y="1469"/>
                    <a:pt x="749" y="1463"/>
                    <a:pt x="743" y="1460"/>
                  </a:cubicBezTo>
                  <a:cubicBezTo>
                    <a:pt x="735" y="1449"/>
                    <a:pt x="725" y="1440"/>
                    <a:pt x="715" y="1431"/>
                  </a:cubicBezTo>
                  <a:cubicBezTo>
                    <a:pt x="715" y="1430"/>
                    <a:pt x="714" y="1429"/>
                    <a:pt x="713" y="1429"/>
                  </a:cubicBezTo>
                  <a:cubicBezTo>
                    <a:pt x="706" y="1419"/>
                    <a:pt x="698" y="1411"/>
                    <a:pt x="685" y="1418"/>
                  </a:cubicBezTo>
                  <a:cubicBezTo>
                    <a:pt x="667" y="1416"/>
                    <a:pt x="653" y="1407"/>
                    <a:pt x="649" y="1389"/>
                  </a:cubicBezTo>
                  <a:cubicBezTo>
                    <a:pt x="646" y="1380"/>
                    <a:pt x="650" y="1372"/>
                    <a:pt x="651" y="1364"/>
                  </a:cubicBezTo>
                  <a:cubicBezTo>
                    <a:pt x="650" y="1364"/>
                    <a:pt x="650" y="1364"/>
                    <a:pt x="650" y="1364"/>
                  </a:cubicBezTo>
                  <a:cubicBezTo>
                    <a:pt x="659" y="1354"/>
                    <a:pt x="669" y="1346"/>
                    <a:pt x="683" y="1345"/>
                  </a:cubicBezTo>
                  <a:cubicBezTo>
                    <a:pt x="696" y="1346"/>
                    <a:pt x="707" y="1351"/>
                    <a:pt x="715" y="1362"/>
                  </a:cubicBezTo>
                  <a:cubicBezTo>
                    <a:pt x="715" y="1363"/>
                    <a:pt x="716" y="1364"/>
                    <a:pt x="716" y="1364"/>
                  </a:cubicBezTo>
                  <a:cubicBezTo>
                    <a:pt x="722" y="1375"/>
                    <a:pt x="718" y="1386"/>
                    <a:pt x="719" y="1397"/>
                  </a:cubicBezTo>
                  <a:cubicBezTo>
                    <a:pt x="720" y="1397"/>
                    <a:pt x="721" y="1397"/>
                    <a:pt x="721" y="1397"/>
                  </a:cubicBezTo>
                  <a:cubicBezTo>
                    <a:pt x="721" y="1397"/>
                    <a:pt x="721" y="1397"/>
                    <a:pt x="721" y="1397"/>
                  </a:cubicBezTo>
                  <a:cubicBezTo>
                    <a:pt x="727" y="1409"/>
                    <a:pt x="738" y="1416"/>
                    <a:pt x="748" y="1425"/>
                  </a:cubicBezTo>
                  <a:cubicBezTo>
                    <a:pt x="749" y="1426"/>
                    <a:pt x="750" y="1428"/>
                    <a:pt x="751" y="1429"/>
                  </a:cubicBezTo>
                  <a:cubicBezTo>
                    <a:pt x="760" y="1439"/>
                    <a:pt x="770" y="1449"/>
                    <a:pt x="780" y="1458"/>
                  </a:cubicBezTo>
                  <a:cubicBezTo>
                    <a:pt x="781" y="1459"/>
                    <a:pt x="783" y="1460"/>
                    <a:pt x="784" y="1461"/>
                  </a:cubicBezTo>
                  <a:cubicBezTo>
                    <a:pt x="793" y="1471"/>
                    <a:pt x="802" y="1480"/>
                    <a:pt x="811" y="1489"/>
                  </a:cubicBezTo>
                  <a:cubicBezTo>
                    <a:pt x="813" y="1491"/>
                    <a:pt x="815" y="1494"/>
                    <a:pt x="817" y="1496"/>
                  </a:cubicBezTo>
                  <a:cubicBezTo>
                    <a:pt x="821" y="1500"/>
                    <a:pt x="826" y="1503"/>
                    <a:pt x="829" y="1508"/>
                  </a:cubicBezTo>
                  <a:cubicBezTo>
                    <a:pt x="834" y="1514"/>
                    <a:pt x="839" y="1514"/>
                    <a:pt x="845" y="1513"/>
                  </a:cubicBezTo>
                  <a:cubicBezTo>
                    <a:pt x="855" y="1515"/>
                    <a:pt x="863" y="1512"/>
                    <a:pt x="870" y="1505"/>
                  </a:cubicBezTo>
                  <a:cubicBezTo>
                    <a:pt x="880" y="1495"/>
                    <a:pt x="892" y="1486"/>
                    <a:pt x="902" y="1476"/>
                  </a:cubicBezTo>
                  <a:cubicBezTo>
                    <a:pt x="907" y="1472"/>
                    <a:pt x="913" y="1469"/>
                    <a:pt x="910" y="1461"/>
                  </a:cubicBezTo>
                  <a:cubicBezTo>
                    <a:pt x="910" y="1451"/>
                    <a:pt x="910" y="1440"/>
                    <a:pt x="910" y="1429"/>
                  </a:cubicBezTo>
                  <a:cubicBezTo>
                    <a:pt x="910" y="1418"/>
                    <a:pt x="910" y="1407"/>
                    <a:pt x="910" y="1396"/>
                  </a:cubicBezTo>
                  <a:cubicBezTo>
                    <a:pt x="910" y="1385"/>
                    <a:pt x="910" y="1375"/>
                    <a:pt x="910" y="1364"/>
                  </a:cubicBezTo>
                  <a:cubicBezTo>
                    <a:pt x="910" y="1353"/>
                    <a:pt x="910" y="1342"/>
                    <a:pt x="910" y="1331"/>
                  </a:cubicBezTo>
                  <a:cubicBezTo>
                    <a:pt x="911" y="1317"/>
                    <a:pt x="901" y="1301"/>
                    <a:pt x="888" y="1296"/>
                  </a:cubicBezTo>
                  <a:cubicBezTo>
                    <a:pt x="882" y="1294"/>
                    <a:pt x="879" y="1301"/>
                    <a:pt x="875" y="1305"/>
                  </a:cubicBezTo>
                  <a:cubicBezTo>
                    <a:pt x="861" y="1310"/>
                    <a:pt x="864" y="1321"/>
                    <a:pt x="866" y="1331"/>
                  </a:cubicBezTo>
                  <a:cubicBezTo>
                    <a:pt x="865" y="1346"/>
                    <a:pt x="857" y="1356"/>
                    <a:pt x="845" y="1364"/>
                  </a:cubicBezTo>
                  <a:cubicBezTo>
                    <a:pt x="835" y="1367"/>
                    <a:pt x="824" y="1367"/>
                    <a:pt x="813" y="1363"/>
                  </a:cubicBezTo>
                  <a:cubicBezTo>
                    <a:pt x="800" y="1354"/>
                    <a:pt x="793" y="1341"/>
                    <a:pt x="794" y="1325"/>
                  </a:cubicBezTo>
                  <a:cubicBezTo>
                    <a:pt x="797" y="1315"/>
                    <a:pt x="802" y="1306"/>
                    <a:pt x="811" y="1299"/>
                  </a:cubicBezTo>
                  <a:cubicBezTo>
                    <a:pt x="812" y="1299"/>
                    <a:pt x="812" y="1299"/>
                    <a:pt x="813" y="1299"/>
                  </a:cubicBezTo>
                  <a:cubicBezTo>
                    <a:pt x="823" y="1294"/>
                    <a:pt x="834" y="1293"/>
                    <a:pt x="845" y="1296"/>
                  </a:cubicBezTo>
                  <a:cubicBezTo>
                    <a:pt x="858" y="1290"/>
                    <a:pt x="866" y="1278"/>
                    <a:pt x="876" y="1269"/>
                  </a:cubicBezTo>
                  <a:cubicBezTo>
                    <a:pt x="886" y="1259"/>
                    <a:pt x="896" y="1249"/>
                    <a:pt x="907" y="1239"/>
                  </a:cubicBezTo>
                  <a:cubicBezTo>
                    <a:pt x="910" y="1236"/>
                    <a:pt x="911" y="1232"/>
                    <a:pt x="911" y="1228"/>
                  </a:cubicBezTo>
                  <a:cubicBezTo>
                    <a:pt x="910" y="1219"/>
                    <a:pt x="910" y="1210"/>
                    <a:pt x="910" y="1201"/>
                  </a:cubicBezTo>
                  <a:cubicBezTo>
                    <a:pt x="910" y="1190"/>
                    <a:pt x="910" y="1180"/>
                    <a:pt x="910" y="1169"/>
                  </a:cubicBezTo>
                  <a:cubicBezTo>
                    <a:pt x="910" y="1158"/>
                    <a:pt x="910" y="1147"/>
                    <a:pt x="910" y="1136"/>
                  </a:cubicBezTo>
                  <a:cubicBezTo>
                    <a:pt x="911" y="1134"/>
                    <a:pt x="911" y="1132"/>
                    <a:pt x="909" y="1130"/>
                  </a:cubicBezTo>
                  <a:cubicBezTo>
                    <a:pt x="898" y="1122"/>
                    <a:pt x="890" y="1111"/>
                    <a:pt x="878" y="1103"/>
                  </a:cubicBezTo>
                  <a:cubicBezTo>
                    <a:pt x="878" y="1103"/>
                    <a:pt x="878" y="1104"/>
                    <a:pt x="878" y="1104"/>
                  </a:cubicBezTo>
                  <a:cubicBezTo>
                    <a:pt x="874" y="1094"/>
                    <a:pt x="870" y="1098"/>
                    <a:pt x="866" y="1104"/>
                  </a:cubicBezTo>
                  <a:cubicBezTo>
                    <a:pt x="857" y="1112"/>
                    <a:pt x="848" y="1120"/>
                    <a:pt x="839" y="1128"/>
                  </a:cubicBezTo>
                  <a:cubicBezTo>
                    <a:pt x="836" y="1130"/>
                    <a:pt x="833" y="1132"/>
                    <a:pt x="836" y="1137"/>
                  </a:cubicBezTo>
                  <a:cubicBezTo>
                    <a:pt x="841" y="1147"/>
                    <a:pt x="841" y="1158"/>
                    <a:pt x="838" y="1168"/>
                  </a:cubicBezTo>
                  <a:cubicBezTo>
                    <a:pt x="832" y="1178"/>
                    <a:pt x="824" y="1185"/>
                    <a:pt x="813" y="1189"/>
                  </a:cubicBezTo>
                  <a:cubicBezTo>
                    <a:pt x="801" y="1189"/>
                    <a:pt x="790" y="1189"/>
                    <a:pt x="781" y="1181"/>
                  </a:cubicBezTo>
                  <a:cubicBezTo>
                    <a:pt x="777" y="1177"/>
                    <a:pt x="774" y="1173"/>
                    <a:pt x="771" y="1168"/>
                  </a:cubicBezTo>
                  <a:cubicBezTo>
                    <a:pt x="767" y="1157"/>
                    <a:pt x="768" y="1147"/>
                    <a:pt x="772" y="1136"/>
                  </a:cubicBezTo>
                  <a:cubicBezTo>
                    <a:pt x="774" y="1133"/>
                    <a:pt x="777" y="1129"/>
                    <a:pt x="780" y="1126"/>
                  </a:cubicBezTo>
                  <a:cubicBezTo>
                    <a:pt x="789" y="1121"/>
                    <a:pt x="798" y="1115"/>
                    <a:pt x="810" y="1118"/>
                  </a:cubicBezTo>
                  <a:cubicBezTo>
                    <a:pt x="811" y="1118"/>
                    <a:pt x="813" y="1118"/>
                    <a:pt x="813" y="1117"/>
                  </a:cubicBezTo>
                  <a:cubicBezTo>
                    <a:pt x="822" y="1109"/>
                    <a:pt x="831" y="1100"/>
                    <a:pt x="841" y="1090"/>
                  </a:cubicBezTo>
                  <a:cubicBezTo>
                    <a:pt x="830" y="1089"/>
                    <a:pt x="821" y="1089"/>
                    <a:pt x="813" y="1090"/>
                  </a:cubicBezTo>
                  <a:cubicBezTo>
                    <a:pt x="802" y="1090"/>
                    <a:pt x="791" y="1090"/>
                    <a:pt x="780" y="1090"/>
                  </a:cubicBezTo>
                  <a:cubicBezTo>
                    <a:pt x="770" y="1087"/>
                    <a:pt x="767" y="1095"/>
                    <a:pt x="763" y="1101"/>
                  </a:cubicBezTo>
                  <a:cubicBezTo>
                    <a:pt x="757" y="1102"/>
                    <a:pt x="753" y="1104"/>
                    <a:pt x="756" y="1111"/>
                  </a:cubicBezTo>
                  <a:cubicBezTo>
                    <a:pt x="758" y="1119"/>
                    <a:pt x="758" y="1128"/>
                    <a:pt x="755" y="1136"/>
                  </a:cubicBezTo>
                  <a:cubicBezTo>
                    <a:pt x="752" y="1141"/>
                    <a:pt x="749" y="1145"/>
                    <a:pt x="746" y="1149"/>
                  </a:cubicBezTo>
                  <a:cubicBezTo>
                    <a:pt x="735" y="1156"/>
                    <a:pt x="724" y="1160"/>
                    <a:pt x="711" y="1157"/>
                  </a:cubicBezTo>
                  <a:cubicBezTo>
                    <a:pt x="686" y="1144"/>
                    <a:pt x="679" y="1119"/>
                    <a:pt x="694" y="1099"/>
                  </a:cubicBezTo>
                  <a:cubicBezTo>
                    <a:pt x="699" y="1092"/>
                    <a:pt x="707" y="1089"/>
                    <a:pt x="715" y="1086"/>
                  </a:cubicBezTo>
                  <a:cubicBezTo>
                    <a:pt x="721" y="1086"/>
                    <a:pt x="726" y="1086"/>
                    <a:pt x="731" y="1087"/>
                  </a:cubicBezTo>
                  <a:cubicBezTo>
                    <a:pt x="739" y="1089"/>
                    <a:pt x="741" y="1083"/>
                    <a:pt x="744" y="1079"/>
                  </a:cubicBezTo>
                  <a:cubicBezTo>
                    <a:pt x="748" y="1075"/>
                    <a:pt x="742" y="1073"/>
                    <a:pt x="740" y="1071"/>
                  </a:cubicBezTo>
                  <a:cubicBezTo>
                    <a:pt x="728" y="1060"/>
                    <a:pt x="717" y="1049"/>
                    <a:pt x="705" y="1038"/>
                  </a:cubicBezTo>
                  <a:cubicBezTo>
                    <a:pt x="702" y="1034"/>
                    <a:pt x="699" y="1034"/>
                    <a:pt x="696" y="1038"/>
                  </a:cubicBezTo>
                  <a:cubicBezTo>
                    <a:pt x="696" y="1039"/>
                    <a:pt x="695" y="1039"/>
                    <a:pt x="695" y="1039"/>
                  </a:cubicBezTo>
                  <a:cubicBezTo>
                    <a:pt x="684" y="1048"/>
                    <a:pt x="675" y="1058"/>
                    <a:pt x="682" y="1073"/>
                  </a:cubicBezTo>
                  <a:cubicBezTo>
                    <a:pt x="679" y="1091"/>
                    <a:pt x="669" y="1104"/>
                    <a:pt x="650" y="1107"/>
                  </a:cubicBezTo>
                  <a:cubicBezTo>
                    <a:pt x="624" y="1105"/>
                    <a:pt x="614" y="1096"/>
                    <a:pt x="610" y="1071"/>
                  </a:cubicBezTo>
                  <a:cubicBezTo>
                    <a:pt x="614" y="1047"/>
                    <a:pt x="625" y="1037"/>
                    <a:pt x="650" y="1034"/>
                  </a:cubicBezTo>
                  <a:cubicBezTo>
                    <a:pt x="659" y="1038"/>
                    <a:pt x="666" y="1037"/>
                    <a:pt x="672" y="1029"/>
                  </a:cubicBezTo>
                  <a:cubicBezTo>
                    <a:pt x="673" y="1029"/>
                    <a:pt x="673" y="1028"/>
                    <a:pt x="674" y="1027"/>
                  </a:cubicBezTo>
                  <a:cubicBezTo>
                    <a:pt x="696" y="1015"/>
                    <a:pt x="699" y="996"/>
                    <a:pt x="695" y="974"/>
                  </a:cubicBezTo>
                  <a:cubicBezTo>
                    <a:pt x="695" y="963"/>
                    <a:pt x="695" y="952"/>
                    <a:pt x="695" y="941"/>
                  </a:cubicBezTo>
                  <a:cubicBezTo>
                    <a:pt x="695" y="930"/>
                    <a:pt x="695" y="920"/>
                    <a:pt x="695" y="909"/>
                  </a:cubicBezTo>
                  <a:cubicBezTo>
                    <a:pt x="695" y="898"/>
                    <a:pt x="695" y="887"/>
                    <a:pt x="695" y="876"/>
                  </a:cubicBezTo>
                  <a:cubicBezTo>
                    <a:pt x="695" y="865"/>
                    <a:pt x="695" y="855"/>
                    <a:pt x="695" y="844"/>
                  </a:cubicBezTo>
                  <a:cubicBezTo>
                    <a:pt x="696" y="842"/>
                    <a:pt x="695" y="840"/>
                    <a:pt x="696" y="837"/>
                  </a:cubicBezTo>
                  <a:cubicBezTo>
                    <a:pt x="698" y="827"/>
                    <a:pt x="694" y="822"/>
                    <a:pt x="683" y="824"/>
                  </a:cubicBezTo>
                  <a:cubicBezTo>
                    <a:pt x="678" y="824"/>
                    <a:pt x="673" y="824"/>
                    <a:pt x="669" y="824"/>
                  </a:cubicBezTo>
                  <a:cubicBezTo>
                    <a:pt x="660" y="823"/>
                    <a:pt x="654" y="825"/>
                    <a:pt x="649" y="834"/>
                  </a:cubicBezTo>
                  <a:cubicBezTo>
                    <a:pt x="642" y="845"/>
                    <a:pt x="630" y="847"/>
                    <a:pt x="618" y="848"/>
                  </a:cubicBezTo>
                  <a:cubicBezTo>
                    <a:pt x="598" y="844"/>
                    <a:pt x="586" y="832"/>
                    <a:pt x="584" y="811"/>
                  </a:cubicBezTo>
                  <a:cubicBezTo>
                    <a:pt x="588" y="788"/>
                    <a:pt x="595" y="780"/>
                    <a:pt x="618" y="776"/>
                  </a:cubicBezTo>
                  <a:cubicBezTo>
                    <a:pt x="632" y="776"/>
                    <a:pt x="645" y="780"/>
                    <a:pt x="651" y="795"/>
                  </a:cubicBezTo>
                  <a:cubicBezTo>
                    <a:pt x="652" y="798"/>
                    <a:pt x="656" y="798"/>
                    <a:pt x="659" y="798"/>
                  </a:cubicBezTo>
                  <a:cubicBezTo>
                    <a:pt x="667" y="798"/>
                    <a:pt x="675" y="798"/>
                    <a:pt x="683" y="798"/>
                  </a:cubicBezTo>
                  <a:cubicBezTo>
                    <a:pt x="699" y="802"/>
                    <a:pt x="708" y="791"/>
                    <a:pt x="716" y="779"/>
                  </a:cubicBezTo>
                  <a:cubicBezTo>
                    <a:pt x="716" y="779"/>
                    <a:pt x="716" y="779"/>
                    <a:pt x="716" y="779"/>
                  </a:cubicBezTo>
                  <a:cubicBezTo>
                    <a:pt x="729" y="772"/>
                    <a:pt x="729" y="772"/>
                    <a:pt x="717" y="762"/>
                  </a:cubicBezTo>
                  <a:cubicBezTo>
                    <a:pt x="713" y="757"/>
                    <a:pt x="708" y="752"/>
                    <a:pt x="704" y="747"/>
                  </a:cubicBezTo>
                  <a:cubicBezTo>
                    <a:pt x="697" y="739"/>
                    <a:pt x="690" y="748"/>
                    <a:pt x="683" y="747"/>
                  </a:cubicBezTo>
                  <a:cubicBezTo>
                    <a:pt x="678" y="746"/>
                    <a:pt x="674" y="745"/>
                    <a:pt x="670" y="744"/>
                  </a:cubicBezTo>
                  <a:cubicBezTo>
                    <a:pt x="663" y="740"/>
                    <a:pt x="657" y="735"/>
                    <a:pt x="652" y="729"/>
                  </a:cubicBezTo>
                  <a:cubicBezTo>
                    <a:pt x="651" y="724"/>
                    <a:pt x="649" y="719"/>
                    <a:pt x="648" y="714"/>
                  </a:cubicBezTo>
                  <a:cubicBezTo>
                    <a:pt x="649" y="689"/>
                    <a:pt x="659" y="678"/>
                    <a:pt x="683" y="674"/>
                  </a:cubicBezTo>
                  <a:cubicBezTo>
                    <a:pt x="708" y="677"/>
                    <a:pt x="718" y="688"/>
                    <a:pt x="720" y="714"/>
                  </a:cubicBezTo>
                  <a:cubicBezTo>
                    <a:pt x="716" y="722"/>
                    <a:pt x="719" y="728"/>
                    <a:pt x="726" y="734"/>
                  </a:cubicBezTo>
                  <a:cubicBezTo>
                    <a:pt x="743" y="750"/>
                    <a:pt x="760" y="766"/>
                    <a:pt x="775" y="784"/>
                  </a:cubicBezTo>
                  <a:cubicBezTo>
                    <a:pt x="786" y="796"/>
                    <a:pt x="797" y="801"/>
                    <a:pt x="813" y="798"/>
                  </a:cubicBezTo>
                  <a:cubicBezTo>
                    <a:pt x="824" y="798"/>
                    <a:pt x="834" y="798"/>
                    <a:pt x="845" y="798"/>
                  </a:cubicBezTo>
                  <a:cubicBezTo>
                    <a:pt x="856" y="798"/>
                    <a:pt x="867" y="798"/>
                    <a:pt x="878" y="798"/>
                  </a:cubicBezTo>
                  <a:cubicBezTo>
                    <a:pt x="891" y="799"/>
                    <a:pt x="897" y="787"/>
                    <a:pt x="906" y="781"/>
                  </a:cubicBezTo>
                  <a:cubicBezTo>
                    <a:pt x="909" y="779"/>
                    <a:pt x="911" y="777"/>
                    <a:pt x="913" y="775"/>
                  </a:cubicBezTo>
                  <a:cubicBezTo>
                    <a:pt x="922" y="768"/>
                    <a:pt x="934" y="762"/>
                    <a:pt x="929" y="746"/>
                  </a:cubicBezTo>
                  <a:cubicBezTo>
                    <a:pt x="929" y="735"/>
                    <a:pt x="929" y="725"/>
                    <a:pt x="929" y="714"/>
                  </a:cubicBezTo>
                  <a:cubicBezTo>
                    <a:pt x="935" y="694"/>
                    <a:pt x="922" y="685"/>
                    <a:pt x="909" y="675"/>
                  </a:cubicBezTo>
                  <a:cubicBezTo>
                    <a:pt x="904" y="671"/>
                    <a:pt x="902" y="677"/>
                    <a:pt x="899" y="679"/>
                  </a:cubicBezTo>
                  <a:cubicBezTo>
                    <a:pt x="891" y="684"/>
                    <a:pt x="886" y="690"/>
                    <a:pt x="890" y="700"/>
                  </a:cubicBezTo>
                  <a:cubicBezTo>
                    <a:pt x="892" y="703"/>
                    <a:pt x="891" y="708"/>
                    <a:pt x="891" y="712"/>
                  </a:cubicBezTo>
                  <a:cubicBezTo>
                    <a:pt x="888" y="719"/>
                    <a:pt x="884" y="727"/>
                    <a:pt x="877" y="733"/>
                  </a:cubicBezTo>
                  <a:cubicBezTo>
                    <a:pt x="868" y="739"/>
                    <a:pt x="857" y="741"/>
                    <a:pt x="845" y="739"/>
                  </a:cubicBezTo>
                  <a:cubicBezTo>
                    <a:pt x="832" y="734"/>
                    <a:pt x="824" y="725"/>
                    <a:pt x="819" y="712"/>
                  </a:cubicBezTo>
                  <a:cubicBezTo>
                    <a:pt x="818" y="701"/>
                    <a:pt x="821" y="691"/>
                    <a:pt x="826" y="682"/>
                  </a:cubicBezTo>
                  <a:cubicBezTo>
                    <a:pt x="832" y="676"/>
                    <a:pt x="839" y="672"/>
                    <a:pt x="845" y="669"/>
                  </a:cubicBezTo>
                  <a:cubicBezTo>
                    <a:pt x="850" y="669"/>
                    <a:pt x="855" y="667"/>
                    <a:pt x="858" y="668"/>
                  </a:cubicBezTo>
                  <a:cubicBezTo>
                    <a:pt x="871" y="673"/>
                    <a:pt x="878" y="665"/>
                    <a:pt x="886" y="658"/>
                  </a:cubicBezTo>
                  <a:cubicBezTo>
                    <a:pt x="897" y="646"/>
                    <a:pt x="909" y="635"/>
                    <a:pt x="921" y="624"/>
                  </a:cubicBezTo>
                  <a:cubicBezTo>
                    <a:pt x="928" y="618"/>
                    <a:pt x="931" y="612"/>
                    <a:pt x="930" y="603"/>
                  </a:cubicBezTo>
                  <a:cubicBezTo>
                    <a:pt x="929" y="597"/>
                    <a:pt x="930" y="590"/>
                    <a:pt x="929" y="584"/>
                  </a:cubicBezTo>
                  <a:cubicBezTo>
                    <a:pt x="928" y="575"/>
                    <a:pt x="935" y="564"/>
                    <a:pt x="926" y="558"/>
                  </a:cubicBezTo>
                  <a:cubicBezTo>
                    <a:pt x="911" y="547"/>
                    <a:pt x="901" y="527"/>
                    <a:pt x="878" y="533"/>
                  </a:cubicBezTo>
                  <a:cubicBezTo>
                    <a:pt x="867" y="532"/>
                    <a:pt x="856" y="532"/>
                    <a:pt x="845" y="533"/>
                  </a:cubicBezTo>
                  <a:cubicBezTo>
                    <a:pt x="837" y="533"/>
                    <a:pt x="829" y="532"/>
                    <a:pt x="821" y="532"/>
                  </a:cubicBezTo>
                  <a:cubicBezTo>
                    <a:pt x="811" y="533"/>
                    <a:pt x="799" y="547"/>
                    <a:pt x="801" y="557"/>
                  </a:cubicBezTo>
                  <a:cubicBezTo>
                    <a:pt x="803" y="567"/>
                    <a:pt x="800" y="575"/>
                    <a:pt x="798" y="584"/>
                  </a:cubicBezTo>
                  <a:cubicBezTo>
                    <a:pt x="792" y="588"/>
                    <a:pt x="787" y="593"/>
                    <a:pt x="782" y="598"/>
                  </a:cubicBezTo>
                  <a:cubicBezTo>
                    <a:pt x="771" y="602"/>
                    <a:pt x="759" y="601"/>
                    <a:pt x="748" y="596"/>
                  </a:cubicBezTo>
                  <a:cubicBezTo>
                    <a:pt x="732" y="582"/>
                    <a:pt x="727" y="568"/>
                    <a:pt x="733" y="551"/>
                  </a:cubicBezTo>
                  <a:cubicBezTo>
                    <a:pt x="736" y="543"/>
                    <a:pt x="743" y="537"/>
                    <a:pt x="750" y="532"/>
                  </a:cubicBezTo>
                  <a:cubicBezTo>
                    <a:pt x="758" y="529"/>
                    <a:pt x="766" y="528"/>
                    <a:pt x="773" y="530"/>
                  </a:cubicBezTo>
                  <a:cubicBezTo>
                    <a:pt x="779" y="531"/>
                    <a:pt x="783" y="529"/>
                    <a:pt x="786" y="525"/>
                  </a:cubicBezTo>
                  <a:cubicBezTo>
                    <a:pt x="788" y="523"/>
                    <a:pt x="793" y="521"/>
                    <a:pt x="790" y="517"/>
                  </a:cubicBezTo>
                  <a:cubicBezTo>
                    <a:pt x="787" y="513"/>
                    <a:pt x="784" y="509"/>
                    <a:pt x="778" y="510"/>
                  </a:cubicBezTo>
                  <a:cubicBezTo>
                    <a:pt x="751" y="513"/>
                    <a:pt x="742" y="509"/>
                    <a:pt x="731" y="486"/>
                  </a:cubicBezTo>
                  <a:cubicBezTo>
                    <a:pt x="729" y="475"/>
                    <a:pt x="731" y="464"/>
                    <a:pt x="737" y="454"/>
                  </a:cubicBezTo>
                  <a:cubicBezTo>
                    <a:pt x="741" y="450"/>
                    <a:pt x="745" y="447"/>
                    <a:pt x="748" y="444"/>
                  </a:cubicBezTo>
                  <a:cubicBezTo>
                    <a:pt x="758" y="440"/>
                    <a:pt x="769" y="440"/>
                    <a:pt x="780" y="442"/>
                  </a:cubicBezTo>
                  <a:cubicBezTo>
                    <a:pt x="785" y="446"/>
                    <a:pt x="790" y="450"/>
                    <a:pt x="795" y="454"/>
                  </a:cubicBezTo>
                  <a:cubicBezTo>
                    <a:pt x="801" y="464"/>
                    <a:pt x="804" y="475"/>
                    <a:pt x="801" y="487"/>
                  </a:cubicBezTo>
                  <a:cubicBezTo>
                    <a:pt x="799" y="493"/>
                    <a:pt x="813" y="507"/>
                    <a:pt x="821" y="507"/>
                  </a:cubicBezTo>
                  <a:cubicBezTo>
                    <a:pt x="829" y="508"/>
                    <a:pt x="837" y="507"/>
                    <a:pt x="845" y="507"/>
                  </a:cubicBezTo>
                  <a:cubicBezTo>
                    <a:pt x="856" y="507"/>
                    <a:pt x="867" y="507"/>
                    <a:pt x="878" y="507"/>
                  </a:cubicBezTo>
                  <a:cubicBezTo>
                    <a:pt x="901" y="513"/>
                    <a:pt x="913" y="494"/>
                    <a:pt x="928" y="483"/>
                  </a:cubicBezTo>
                  <a:cubicBezTo>
                    <a:pt x="933" y="480"/>
                    <a:pt x="929" y="472"/>
                    <a:pt x="930" y="466"/>
                  </a:cubicBezTo>
                  <a:cubicBezTo>
                    <a:pt x="930" y="462"/>
                    <a:pt x="930" y="458"/>
                    <a:pt x="929" y="454"/>
                  </a:cubicBezTo>
                  <a:cubicBezTo>
                    <a:pt x="929" y="443"/>
                    <a:pt x="929" y="432"/>
                    <a:pt x="929" y="421"/>
                  </a:cubicBezTo>
                  <a:cubicBezTo>
                    <a:pt x="929" y="410"/>
                    <a:pt x="929" y="400"/>
                    <a:pt x="929" y="389"/>
                  </a:cubicBezTo>
                  <a:cubicBezTo>
                    <a:pt x="929" y="378"/>
                    <a:pt x="929" y="367"/>
                    <a:pt x="929" y="356"/>
                  </a:cubicBezTo>
                  <a:cubicBezTo>
                    <a:pt x="929" y="345"/>
                    <a:pt x="929" y="335"/>
                    <a:pt x="929" y="324"/>
                  </a:cubicBezTo>
                  <a:cubicBezTo>
                    <a:pt x="929" y="313"/>
                    <a:pt x="929" y="302"/>
                    <a:pt x="929" y="291"/>
                  </a:cubicBezTo>
                  <a:cubicBezTo>
                    <a:pt x="933" y="275"/>
                    <a:pt x="927" y="262"/>
                    <a:pt x="913" y="253"/>
                  </a:cubicBezTo>
                  <a:cubicBezTo>
                    <a:pt x="905" y="247"/>
                    <a:pt x="898" y="240"/>
                    <a:pt x="890" y="233"/>
                  </a:cubicBezTo>
                  <a:cubicBezTo>
                    <a:pt x="887" y="229"/>
                    <a:pt x="883" y="228"/>
                    <a:pt x="878" y="229"/>
                  </a:cubicBezTo>
                  <a:cubicBezTo>
                    <a:pt x="867" y="229"/>
                    <a:pt x="856" y="229"/>
                    <a:pt x="845" y="229"/>
                  </a:cubicBezTo>
                  <a:cubicBezTo>
                    <a:pt x="834" y="229"/>
                    <a:pt x="824" y="229"/>
                    <a:pt x="813" y="229"/>
                  </a:cubicBezTo>
                  <a:cubicBezTo>
                    <a:pt x="799" y="229"/>
                    <a:pt x="785" y="225"/>
                    <a:pt x="777" y="241"/>
                  </a:cubicBezTo>
                  <a:cubicBezTo>
                    <a:pt x="771" y="246"/>
                    <a:pt x="766" y="252"/>
                    <a:pt x="761" y="259"/>
                  </a:cubicBezTo>
                  <a:cubicBezTo>
                    <a:pt x="741" y="277"/>
                    <a:pt x="725" y="299"/>
                    <a:pt x="703" y="316"/>
                  </a:cubicBezTo>
                  <a:cubicBezTo>
                    <a:pt x="701" y="318"/>
                    <a:pt x="701" y="320"/>
                    <a:pt x="702" y="323"/>
                  </a:cubicBezTo>
                  <a:cubicBezTo>
                    <a:pt x="704" y="334"/>
                    <a:pt x="703" y="344"/>
                    <a:pt x="697" y="354"/>
                  </a:cubicBezTo>
                  <a:cubicBezTo>
                    <a:pt x="693" y="359"/>
                    <a:pt x="689" y="365"/>
                    <a:pt x="683" y="369"/>
                  </a:cubicBezTo>
                  <a:cubicBezTo>
                    <a:pt x="672" y="373"/>
                    <a:pt x="661" y="373"/>
                    <a:pt x="650" y="370"/>
                  </a:cubicBezTo>
                  <a:cubicBezTo>
                    <a:pt x="643" y="366"/>
                    <a:pt x="637" y="361"/>
                    <a:pt x="633" y="354"/>
                  </a:cubicBezTo>
                  <a:cubicBezTo>
                    <a:pt x="629" y="344"/>
                    <a:pt x="628" y="334"/>
                    <a:pt x="631" y="324"/>
                  </a:cubicBezTo>
                  <a:cubicBezTo>
                    <a:pt x="635" y="314"/>
                    <a:pt x="642" y="308"/>
                    <a:pt x="650" y="303"/>
                  </a:cubicBezTo>
                  <a:cubicBezTo>
                    <a:pt x="657" y="302"/>
                    <a:pt x="664" y="300"/>
                    <a:pt x="672" y="302"/>
                  </a:cubicBezTo>
                  <a:cubicBezTo>
                    <a:pt x="675" y="303"/>
                    <a:pt x="678" y="301"/>
                    <a:pt x="680" y="299"/>
                  </a:cubicBezTo>
                  <a:cubicBezTo>
                    <a:pt x="692" y="286"/>
                    <a:pt x="704" y="274"/>
                    <a:pt x="717" y="260"/>
                  </a:cubicBezTo>
                  <a:cubicBezTo>
                    <a:pt x="708" y="262"/>
                    <a:pt x="701" y="258"/>
                    <a:pt x="695" y="269"/>
                  </a:cubicBezTo>
                  <a:cubicBezTo>
                    <a:pt x="683" y="292"/>
                    <a:pt x="649" y="290"/>
                    <a:pt x="634" y="267"/>
                  </a:cubicBezTo>
                  <a:cubicBezTo>
                    <a:pt x="632" y="264"/>
                    <a:pt x="631" y="261"/>
                    <a:pt x="630" y="258"/>
                  </a:cubicBezTo>
                  <a:cubicBezTo>
                    <a:pt x="627" y="247"/>
                    <a:pt x="630" y="236"/>
                    <a:pt x="636" y="227"/>
                  </a:cubicBezTo>
                  <a:cubicBezTo>
                    <a:pt x="641" y="222"/>
                    <a:pt x="646" y="218"/>
                    <a:pt x="651" y="214"/>
                  </a:cubicBezTo>
                  <a:cubicBezTo>
                    <a:pt x="661" y="212"/>
                    <a:pt x="671" y="212"/>
                    <a:pt x="681" y="215"/>
                  </a:cubicBezTo>
                  <a:cubicBezTo>
                    <a:pt x="686" y="220"/>
                    <a:pt x="693" y="224"/>
                    <a:pt x="696" y="231"/>
                  </a:cubicBezTo>
                  <a:cubicBezTo>
                    <a:pt x="698" y="235"/>
                    <a:pt x="701" y="235"/>
                    <a:pt x="705" y="235"/>
                  </a:cubicBezTo>
                  <a:cubicBezTo>
                    <a:pt x="713" y="235"/>
                    <a:pt x="721" y="234"/>
                    <a:pt x="730" y="235"/>
                  </a:cubicBezTo>
                  <a:cubicBezTo>
                    <a:pt x="741" y="236"/>
                    <a:pt x="749" y="233"/>
                    <a:pt x="756" y="224"/>
                  </a:cubicBezTo>
                  <a:cubicBezTo>
                    <a:pt x="758" y="222"/>
                    <a:pt x="763" y="219"/>
                    <a:pt x="760" y="217"/>
                  </a:cubicBezTo>
                  <a:cubicBezTo>
                    <a:pt x="757" y="213"/>
                    <a:pt x="756" y="204"/>
                    <a:pt x="748" y="206"/>
                  </a:cubicBezTo>
                  <a:cubicBezTo>
                    <a:pt x="737" y="209"/>
                    <a:pt x="727" y="208"/>
                    <a:pt x="717" y="205"/>
                  </a:cubicBezTo>
                  <a:cubicBezTo>
                    <a:pt x="713" y="201"/>
                    <a:pt x="709" y="197"/>
                    <a:pt x="705" y="193"/>
                  </a:cubicBezTo>
                  <a:cubicBezTo>
                    <a:pt x="699" y="183"/>
                    <a:pt x="696" y="173"/>
                    <a:pt x="700" y="161"/>
                  </a:cubicBezTo>
                  <a:cubicBezTo>
                    <a:pt x="703" y="153"/>
                    <a:pt x="709" y="146"/>
                    <a:pt x="716" y="141"/>
                  </a:cubicBezTo>
                  <a:cubicBezTo>
                    <a:pt x="726" y="136"/>
                    <a:pt x="737" y="136"/>
                    <a:pt x="747" y="138"/>
                  </a:cubicBezTo>
                  <a:cubicBezTo>
                    <a:pt x="758" y="143"/>
                    <a:pt x="765" y="151"/>
                    <a:pt x="769" y="161"/>
                  </a:cubicBezTo>
                  <a:cubicBezTo>
                    <a:pt x="770" y="165"/>
                    <a:pt x="770" y="169"/>
                    <a:pt x="770" y="173"/>
                  </a:cubicBezTo>
                  <a:cubicBezTo>
                    <a:pt x="770" y="195"/>
                    <a:pt x="777" y="203"/>
                    <a:pt x="800" y="203"/>
                  </a:cubicBezTo>
                  <a:cubicBezTo>
                    <a:pt x="803" y="203"/>
                    <a:pt x="807" y="203"/>
                    <a:pt x="811" y="202"/>
                  </a:cubicBezTo>
                  <a:cubicBezTo>
                    <a:pt x="822" y="202"/>
                    <a:pt x="834" y="202"/>
                    <a:pt x="845" y="202"/>
                  </a:cubicBezTo>
                  <a:cubicBezTo>
                    <a:pt x="856" y="203"/>
                    <a:pt x="866" y="203"/>
                    <a:pt x="877" y="203"/>
                  </a:cubicBezTo>
                  <a:cubicBezTo>
                    <a:pt x="880" y="203"/>
                    <a:pt x="884" y="202"/>
                    <a:pt x="886" y="199"/>
                  </a:cubicBezTo>
                  <a:cubicBezTo>
                    <a:pt x="887" y="199"/>
                    <a:pt x="887" y="198"/>
                    <a:pt x="888" y="198"/>
                  </a:cubicBezTo>
                  <a:cubicBezTo>
                    <a:pt x="916" y="182"/>
                    <a:pt x="922" y="158"/>
                    <a:pt x="917" y="129"/>
                  </a:cubicBezTo>
                  <a:cubicBezTo>
                    <a:pt x="917" y="114"/>
                    <a:pt x="917" y="99"/>
                    <a:pt x="917" y="85"/>
                  </a:cubicBezTo>
                  <a:cubicBezTo>
                    <a:pt x="917" y="72"/>
                    <a:pt x="905" y="70"/>
                    <a:pt x="898" y="63"/>
                  </a:cubicBezTo>
                  <a:cubicBezTo>
                    <a:pt x="892" y="56"/>
                    <a:pt x="885" y="51"/>
                    <a:pt x="878" y="46"/>
                  </a:cubicBezTo>
                  <a:cubicBezTo>
                    <a:pt x="861" y="22"/>
                    <a:pt x="837" y="26"/>
                    <a:pt x="813" y="27"/>
                  </a:cubicBezTo>
                  <a:cubicBezTo>
                    <a:pt x="780" y="27"/>
                    <a:pt x="748" y="27"/>
                    <a:pt x="715" y="27"/>
                  </a:cubicBezTo>
                  <a:cubicBezTo>
                    <a:pt x="688" y="27"/>
                    <a:pt x="661" y="27"/>
                    <a:pt x="634" y="26"/>
                  </a:cubicBezTo>
                  <a:cubicBezTo>
                    <a:pt x="630" y="26"/>
                    <a:pt x="626" y="27"/>
                    <a:pt x="624" y="31"/>
                  </a:cubicBezTo>
                  <a:cubicBezTo>
                    <a:pt x="621" y="32"/>
                    <a:pt x="619" y="34"/>
                    <a:pt x="618" y="37"/>
                  </a:cubicBezTo>
                  <a:cubicBezTo>
                    <a:pt x="609" y="45"/>
                    <a:pt x="599" y="53"/>
                    <a:pt x="592" y="62"/>
                  </a:cubicBezTo>
                  <a:cubicBezTo>
                    <a:pt x="588" y="64"/>
                    <a:pt x="585" y="67"/>
                    <a:pt x="583" y="70"/>
                  </a:cubicBezTo>
                  <a:cubicBezTo>
                    <a:pt x="579" y="74"/>
                    <a:pt x="574" y="78"/>
                    <a:pt x="570" y="82"/>
                  </a:cubicBezTo>
                  <a:cubicBezTo>
                    <a:pt x="565" y="88"/>
                    <a:pt x="560" y="91"/>
                    <a:pt x="553" y="90"/>
                  </a:cubicBezTo>
                  <a:cubicBezTo>
                    <a:pt x="541" y="90"/>
                    <a:pt x="529" y="90"/>
                    <a:pt x="517" y="90"/>
                  </a:cubicBezTo>
                  <a:cubicBezTo>
                    <a:pt x="515" y="90"/>
                    <a:pt x="512" y="90"/>
                    <a:pt x="510" y="92"/>
                  </a:cubicBezTo>
                  <a:cubicBezTo>
                    <a:pt x="486" y="116"/>
                    <a:pt x="463" y="140"/>
                    <a:pt x="437" y="166"/>
                  </a:cubicBezTo>
                  <a:cubicBezTo>
                    <a:pt x="450" y="166"/>
                    <a:pt x="460" y="166"/>
                    <a:pt x="471" y="166"/>
                  </a:cubicBezTo>
                  <a:cubicBezTo>
                    <a:pt x="484" y="166"/>
                    <a:pt x="497" y="165"/>
                    <a:pt x="511" y="165"/>
                  </a:cubicBezTo>
                  <a:cubicBezTo>
                    <a:pt x="525" y="165"/>
                    <a:pt x="531" y="158"/>
                    <a:pt x="529" y="144"/>
                  </a:cubicBezTo>
                  <a:cubicBezTo>
                    <a:pt x="528" y="139"/>
                    <a:pt x="528" y="134"/>
                    <a:pt x="528" y="129"/>
                  </a:cubicBezTo>
                  <a:cubicBezTo>
                    <a:pt x="533" y="109"/>
                    <a:pt x="546" y="98"/>
                    <a:pt x="564" y="98"/>
                  </a:cubicBezTo>
                  <a:cubicBezTo>
                    <a:pt x="583" y="99"/>
                    <a:pt x="595" y="110"/>
                    <a:pt x="600" y="133"/>
                  </a:cubicBezTo>
                  <a:cubicBezTo>
                    <a:pt x="599" y="143"/>
                    <a:pt x="596" y="153"/>
                    <a:pt x="589" y="161"/>
                  </a:cubicBezTo>
                  <a:cubicBezTo>
                    <a:pt x="587" y="161"/>
                    <a:pt x="586" y="163"/>
                    <a:pt x="585" y="165"/>
                  </a:cubicBezTo>
                  <a:cubicBezTo>
                    <a:pt x="576" y="169"/>
                    <a:pt x="566" y="171"/>
                    <a:pt x="556" y="169"/>
                  </a:cubicBezTo>
                  <a:cubicBezTo>
                    <a:pt x="551" y="168"/>
                    <a:pt x="548" y="172"/>
                    <a:pt x="546" y="176"/>
                  </a:cubicBezTo>
                  <a:cubicBezTo>
                    <a:pt x="543" y="180"/>
                    <a:pt x="549" y="181"/>
                    <a:pt x="550" y="184"/>
                  </a:cubicBezTo>
                  <a:cubicBezTo>
                    <a:pt x="551" y="185"/>
                    <a:pt x="553" y="186"/>
                    <a:pt x="554" y="187"/>
                  </a:cubicBezTo>
                  <a:cubicBezTo>
                    <a:pt x="559" y="191"/>
                    <a:pt x="563" y="201"/>
                    <a:pt x="570" y="201"/>
                  </a:cubicBezTo>
                  <a:cubicBezTo>
                    <a:pt x="577" y="201"/>
                    <a:pt x="580" y="191"/>
                    <a:pt x="585" y="186"/>
                  </a:cubicBezTo>
                  <a:cubicBezTo>
                    <a:pt x="594" y="180"/>
                    <a:pt x="602" y="171"/>
                    <a:pt x="609" y="163"/>
                  </a:cubicBezTo>
                  <a:cubicBezTo>
                    <a:pt x="616" y="158"/>
                    <a:pt x="619" y="152"/>
                    <a:pt x="616" y="142"/>
                  </a:cubicBezTo>
                  <a:cubicBezTo>
                    <a:pt x="615" y="138"/>
                    <a:pt x="617" y="133"/>
                    <a:pt x="618" y="129"/>
                  </a:cubicBezTo>
                  <a:cubicBezTo>
                    <a:pt x="618" y="127"/>
                    <a:pt x="619" y="124"/>
                    <a:pt x="620" y="122"/>
                  </a:cubicBezTo>
                  <a:cubicBezTo>
                    <a:pt x="628" y="113"/>
                    <a:pt x="637" y="105"/>
                    <a:pt x="650" y="104"/>
                  </a:cubicBezTo>
                  <a:cubicBezTo>
                    <a:pt x="663" y="104"/>
                    <a:pt x="674" y="110"/>
                    <a:pt x="683" y="119"/>
                  </a:cubicBezTo>
                  <a:cubicBezTo>
                    <a:pt x="683" y="122"/>
                    <a:pt x="685" y="124"/>
                    <a:pt x="687" y="127"/>
                  </a:cubicBezTo>
                  <a:cubicBezTo>
                    <a:pt x="690" y="137"/>
                    <a:pt x="689" y="148"/>
                    <a:pt x="684" y="159"/>
                  </a:cubicBezTo>
                  <a:cubicBezTo>
                    <a:pt x="683" y="160"/>
                    <a:pt x="682" y="162"/>
                    <a:pt x="681" y="164"/>
                  </a:cubicBezTo>
                  <a:cubicBezTo>
                    <a:pt x="673" y="172"/>
                    <a:pt x="663" y="177"/>
                    <a:pt x="650" y="177"/>
                  </a:cubicBezTo>
                  <a:cubicBezTo>
                    <a:pt x="642" y="172"/>
                    <a:pt x="636" y="174"/>
                    <a:pt x="630" y="182"/>
                  </a:cubicBezTo>
                  <a:cubicBezTo>
                    <a:pt x="627" y="186"/>
                    <a:pt x="623" y="190"/>
                    <a:pt x="620" y="194"/>
                  </a:cubicBezTo>
                  <a:cubicBezTo>
                    <a:pt x="619" y="194"/>
                    <a:pt x="618" y="195"/>
                    <a:pt x="618" y="196"/>
                  </a:cubicBezTo>
                  <a:cubicBezTo>
                    <a:pt x="607" y="205"/>
                    <a:pt x="598" y="216"/>
                    <a:pt x="589" y="226"/>
                  </a:cubicBezTo>
                  <a:cubicBezTo>
                    <a:pt x="587" y="237"/>
                    <a:pt x="588" y="248"/>
                    <a:pt x="588" y="259"/>
                  </a:cubicBezTo>
                  <a:cubicBezTo>
                    <a:pt x="587" y="269"/>
                    <a:pt x="587" y="280"/>
                    <a:pt x="588" y="291"/>
                  </a:cubicBezTo>
                  <a:cubicBezTo>
                    <a:pt x="588" y="302"/>
                    <a:pt x="588" y="313"/>
                    <a:pt x="588" y="324"/>
                  </a:cubicBezTo>
                  <a:cubicBezTo>
                    <a:pt x="587" y="334"/>
                    <a:pt x="587" y="345"/>
                    <a:pt x="588" y="356"/>
                  </a:cubicBezTo>
                  <a:cubicBezTo>
                    <a:pt x="588" y="367"/>
                    <a:pt x="588" y="378"/>
                    <a:pt x="588" y="389"/>
                  </a:cubicBezTo>
                  <a:cubicBezTo>
                    <a:pt x="587" y="399"/>
                    <a:pt x="587" y="410"/>
                    <a:pt x="589" y="421"/>
                  </a:cubicBezTo>
                  <a:cubicBezTo>
                    <a:pt x="588" y="428"/>
                    <a:pt x="593" y="431"/>
                    <a:pt x="596" y="435"/>
                  </a:cubicBezTo>
                  <a:cubicBezTo>
                    <a:pt x="597" y="437"/>
                    <a:pt x="599" y="438"/>
                    <a:pt x="600" y="440"/>
                  </a:cubicBezTo>
                  <a:cubicBezTo>
                    <a:pt x="611" y="460"/>
                    <a:pt x="628" y="466"/>
                    <a:pt x="650" y="462"/>
                  </a:cubicBezTo>
                  <a:cubicBezTo>
                    <a:pt x="661" y="462"/>
                    <a:pt x="673" y="467"/>
                    <a:pt x="681" y="454"/>
                  </a:cubicBezTo>
                  <a:cubicBezTo>
                    <a:pt x="681" y="453"/>
                    <a:pt x="682" y="452"/>
                    <a:pt x="683" y="452"/>
                  </a:cubicBezTo>
                  <a:cubicBezTo>
                    <a:pt x="694" y="442"/>
                    <a:pt x="705" y="432"/>
                    <a:pt x="715" y="421"/>
                  </a:cubicBezTo>
                  <a:cubicBezTo>
                    <a:pt x="735" y="403"/>
                    <a:pt x="754" y="384"/>
                    <a:pt x="774" y="366"/>
                  </a:cubicBezTo>
                  <a:cubicBezTo>
                    <a:pt x="777" y="363"/>
                    <a:pt x="779" y="360"/>
                    <a:pt x="778" y="356"/>
                  </a:cubicBezTo>
                  <a:cubicBezTo>
                    <a:pt x="778" y="351"/>
                    <a:pt x="778" y="347"/>
                    <a:pt x="778" y="342"/>
                  </a:cubicBezTo>
                  <a:cubicBezTo>
                    <a:pt x="779" y="332"/>
                    <a:pt x="777" y="326"/>
                    <a:pt x="767" y="321"/>
                  </a:cubicBezTo>
                  <a:cubicBezTo>
                    <a:pt x="746" y="309"/>
                    <a:pt x="746" y="277"/>
                    <a:pt x="765" y="263"/>
                  </a:cubicBezTo>
                  <a:cubicBezTo>
                    <a:pt x="767" y="262"/>
                    <a:pt x="768" y="261"/>
                    <a:pt x="770" y="259"/>
                  </a:cubicBezTo>
                  <a:cubicBezTo>
                    <a:pt x="770" y="259"/>
                    <a:pt x="770" y="259"/>
                    <a:pt x="770" y="259"/>
                  </a:cubicBezTo>
                  <a:cubicBezTo>
                    <a:pt x="771" y="259"/>
                    <a:pt x="771" y="259"/>
                    <a:pt x="771" y="259"/>
                  </a:cubicBezTo>
                  <a:cubicBezTo>
                    <a:pt x="772" y="259"/>
                    <a:pt x="772" y="259"/>
                    <a:pt x="772" y="259"/>
                  </a:cubicBezTo>
                  <a:cubicBezTo>
                    <a:pt x="774" y="258"/>
                    <a:pt x="777" y="257"/>
                    <a:pt x="780" y="256"/>
                  </a:cubicBezTo>
                  <a:cubicBezTo>
                    <a:pt x="807" y="257"/>
                    <a:pt x="817" y="265"/>
                    <a:pt x="824" y="291"/>
                  </a:cubicBezTo>
                  <a:cubicBezTo>
                    <a:pt x="824" y="304"/>
                    <a:pt x="819" y="314"/>
                    <a:pt x="809" y="322"/>
                  </a:cubicBezTo>
                  <a:cubicBezTo>
                    <a:pt x="806" y="325"/>
                    <a:pt x="802" y="328"/>
                    <a:pt x="805" y="335"/>
                  </a:cubicBezTo>
                  <a:cubicBezTo>
                    <a:pt x="815" y="324"/>
                    <a:pt x="825" y="313"/>
                    <a:pt x="835" y="302"/>
                  </a:cubicBezTo>
                  <a:cubicBezTo>
                    <a:pt x="839" y="298"/>
                    <a:pt x="834" y="295"/>
                    <a:pt x="834" y="291"/>
                  </a:cubicBezTo>
                  <a:cubicBezTo>
                    <a:pt x="833" y="280"/>
                    <a:pt x="834" y="270"/>
                    <a:pt x="841" y="261"/>
                  </a:cubicBezTo>
                  <a:cubicBezTo>
                    <a:pt x="842" y="260"/>
                    <a:pt x="844" y="258"/>
                    <a:pt x="845" y="257"/>
                  </a:cubicBezTo>
                  <a:cubicBezTo>
                    <a:pt x="855" y="252"/>
                    <a:pt x="866" y="248"/>
                    <a:pt x="878" y="251"/>
                  </a:cubicBezTo>
                  <a:cubicBezTo>
                    <a:pt x="882" y="254"/>
                    <a:pt x="887" y="256"/>
                    <a:pt x="892" y="259"/>
                  </a:cubicBezTo>
                  <a:cubicBezTo>
                    <a:pt x="901" y="268"/>
                    <a:pt x="904" y="279"/>
                    <a:pt x="904" y="291"/>
                  </a:cubicBezTo>
                  <a:cubicBezTo>
                    <a:pt x="901" y="306"/>
                    <a:pt x="892" y="315"/>
                    <a:pt x="880" y="321"/>
                  </a:cubicBezTo>
                  <a:cubicBezTo>
                    <a:pt x="877" y="321"/>
                    <a:pt x="874" y="322"/>
                    <a:pt x="871" y="322"/>
                  </a:cubicBezTo>
                  <a:cubicBezTo>
                    <a:pt x="870" y="322"/>
                    <a:pt x="868" y="322"/>
                    <a:pt x="866" y="321"/>
                  </a:cubicBezTo>
                  <a:cubicBezTo>
                    <a:pt x="856" y="317"/>
                    <a:pt x="850" y="321"/>
                    <a:pt x="845" y="330"/>
                  </a:cubicBezTo>
                  <a:cubicBezTo>
                    <a:pt x="837" y="338"/>
                    <a:pt x="829" y="346"/>
                    <a:pt x="821" y="354"/>
                  </a:cubicBezTo>
                  <a:cubicBezTo>
                    <a:pt x="817" y="357"/>
                    <a:pt x="814" y="361"/>
                    <a:pt x="811" y="365"/>
                  </a:cubicBezTo>
                  <a:cubicBezTo>
                    <a:pt x="804" y="372"/>
                    <a:pt x="796" y="379"/>
                    <a:pt x="789" y="386"/>
                  </a:cubicBezTo>
                  <a:cubicBezTo>
                    <a:pt x="786" y="389"/>
                    <a:pt x="783" y="392"/>
                    <a:pt x="780" y="395"/>
                  </a:cubicBezTo>
                  <a:cubicBezTo>
                    <a:pt x="771" y="403"/>
                    <a:pt x="762" y="412"/>
                    <a:pt x="754" y="421"/>
                  </a:cubicBezTo>
                  <a:cubicBezTo>
                    <a:pt x="752" y="423"/>
                    <a:pt x="750" y="425"/>
                    <a:pt x="748" y="426"/>
                  </a:cubicBezTo>
                  <a:cubicBezTo>
                    <a:pt x="739" y="435"/>
                    <a:pt x="730" y="443"/>
                    <a:pt x="722" y="451"/>
                  </a:cubicBezTo>
                  <a:cubicBezTo>
                    <a:pt x="719" y="454"/>
                    <a:pt x="716" y="457"/>
                    <a:pt x="713" y="460"/>
                  </a:cubicBezTo>
                  <a:cubicBezTo>
                    <a:pt x="704" y="468"/>
                    <a:pt x="694" y="476"/>
                    <a:pt x="687" y="486"/>
                  </a:cubicBezTo>
                  <a:cubicBezTo>
                    <a:pt x="685" y="487"/>
                    <a:pt x="684" y="488"/>
                    <a:pt x="683" y="489"/>
                  </a:cubicBezTo>
                  <a:cubicBezTo>
                    <a:pt x="672" y="489"/>
                    <a:pt x="661" y="489"/>
                    <a:pt x="650" y="489"/>
                  </a:cubicBezTo>
                  <a:cubicBezTo>
                    <a:pt x="639" y="489"/>
                    <a:pt x="629" y="489"/>
                    <a:pt x="618" y="489"/>
                  </a:cubicBezTo>
                  <a:cubicBezTo>
                    <a:pt x="603" y="501"/>
                    <a:pt x="592" y="518"/>
                    <a:pt x="578" y="531"/>
                  </a:cubicBezTo>
                  <a:cubicBezTo>
                    <a:pt x="575" y="535"/>
                    <a:pt x="576" y="539"/>
                    <a:pt x="576" y="543"/>
                  </a:cubicBezTo>
                  <a:cubicBezTo>
                    <a:pt x="576" y="587"/>
                    <a:pt x="576" y="631"/>
                    <a:pt x="576" y="678"/>
                  </a:cubicBezTo>
                  <a:cubicBezTo>
                    <a:pt x="584" y="670"/>
                    <a:pt x="590" y="662"/>
                    <a:pt x="598" y="656"/>
                  </a:cubicBezTo>
                  <a:cubicBezTo>
                    <a:pt x="612" y="646"/>
                    <a:pt x="616" y="632"/>
                    <a:pt x="613" y="616"/>
                  </a:cubicBezTo>
                  <a:cubicBezTo>
                    <a:pt x="613" y="608"/>
                    <a:pt x="613" y="600"/>
                    <a:pt x="613" y="591"/>
                  </a:cubicBezTo>
                  <a:cubicBezTo>
                    <a:pt x="614" y="587"/>
                    <a:pt x="612" y="584"/>
                    <a:pt x="607" y="584"/>
                  </a:cubicBezTo>
                  <a:cubicBezTo>
                    <a:pt x="597" y="578"/>
                    <a:pt x="590" y="570"/>
                    <a:pt x="588" y="559"/>
                  </a:cubicBezTo>
                  <a:cubicBezTo>
                    <a:pt x="582" y="537"/>
                    <a:pt x="592" y="523"/>
                    <a:pt x="618" y="516"/>
                  </a:cubicBezTo>
                  <a:cubicBezTo>
                    <a:pt x="644" y="515"/>
                    <a:pt x="660" y="536"/>
                    <a:pt x="659" y="559"/>
                  </a:cubicBezTo>
                  <a:cubicBezTo>
                    <a:pt x="666" y="551"/>
                    <a:pt x="672" y="543"/>
                    <a:pt x="683" y="542"/>
                  </a:cubicBezTo>
                  <a:cubicBezTo>
                    <a:pt x="694" y="542"/>
                    <a:pt x="704" y="542"/>
                    <a:pt x="713" y="549"/>
                  </a:cubicBezTo>
                  <a:cubicBezTo>
                    <a:pt x="731" y="568"/>
                    <a:pt x="731" y="584"/>
                    <a:pt x="715" y="605"/>
                  </a:cubicBezTo>
                  <a:cubicBezTo>
                    <a:pt x="705" y="611"/>
                    <a:pt x="694" y="616"/>
                    <a:pt x="681" y="611"/>
                  </a:cubicBezTo>
                  <a:cubicBezTo>
                    <a:pt x="677" y="610"/>
                    <a:pt x="676" y="612"/>
                    <a:pt x="674" y="614"/>
                  </a:cubicBezTo>
                  <a:cubicBezTo>
                    <a:pt x="644" y="645"/>
                    <a:pt x="614" y="676"/>
                    <a:pt x="584" y="706"/>
                  </a:cubicBezTo>
                  <a:cubicBezTo>
                    <a:pt x="578" y="712"/>
                    <a:pt x="575" y="719"/>
                    <a:pt x="576" y="728"/>
                  </a:cubicBezTo>
                  <a:cubicBezTo>
                    <a:pt x="577" y="734"/>
                    <a:pt x="576" y="740"/>
                    <a:pt x="576" y="746"/>
                  </a:cubicBezTo>
                  <a:cubicBezTo>
                    <a:pt x="576" y="757"/>
                    <a:pt x="576" y="768"/>
                    <a:pt x="576" y="778"/>
                  </a:cubicBezTo>
                  <a:cubicBezTo>
                    <a:pt x="555" y="799"/>
                    <a:pt x="534" y="820"/>
                    <a:pt x="513" y="841"/>
                  </a:cubicBezTo>
                  <a:cubicBezTo>
                    <a:pt x="508" y="845"/>
                    <a:pt x="510" y="847"/>
                    <a:pt x="514" y="851"/>
                  </a:cubicBezTo>
                  <a:cubicBezTo>
                    <a:pt x="524" y="861"/>
                    <a:pt x="534" y="872"/>
                    <a:pt x="545" y="882"/>
                  </a:cubicBezTo>
                  <a:cubicBezTo>
                    <a:pt x="549" y="886"/>
                    <a:pt x="551" y="890"/>
                    <a:pt x="551" y="895"/>
                  </a:cubicBezTo>
                  <a:cubicBezTo>
                    <a:pt x="550" y="930"/>
                    <a:pt x="551" y="965"/>
                    <a:pt x="551" y="1000"/>
                  </a:cubicBezTo>
                  <a:cubicBezTo>
                    <a:pt x="551" y="1006"/>
                    <a:pt x="549" y="1010"/>
                    <a:pt x="545" y="1013"/>
                  </a:cubicBezTo>
                  <a:cubicBezTo>
                    <a:pt x="537" y="1022"/>
                    <a:pt x="527" y="1028"/>
                    <a:pt x="520" y="1038"/>
                  </a:cubicBezTo>
                  <a:cubicBezTo>
                    <a:pt x="520" y="1038"/>
                    <a:pt x="520" y="1038"/>
                    <a:pt x="520" y="1038"/>
                  </a:cubicBezTo>
                  <a:cubicBezTo>
                    <a:pt x="519" y="1039"/>
                    <a:pt x="518" y="1040"/>
                    <a:pt x="517" y="1040"/>
                  </a:cubicBezTo>
                  <a:cubicBezTo>
                    <a:pt x="518" y="1041"/>
                    <a:pt x="519" y="1043"/>
                    <a:pt x="520" y="1044"/>
                  </a:cubicBezTo>
                  <a:cubicBezTo>
                    <a:pt x="528" y="1054"/>
                    <a:pt x="536" y="1063"/>
                    <a:pt x="546" y="1071"/>
                  </a:cubicBezTo>
                  <a:cubicBezTo>
                    <a:pt x="546" y="1074"/>
                    <a:pt x="548" y="1076"/>
                    <a:pt x="551" y="1075"/>
                  </a:cubicBezTo>
                  <a:cubicBezTo>
                    <a:pt x="583" y="1072"/>
                    <a:pt x="591" y="1077"/>
                    <a:pt x="600" y="1106"/>
                  </a:cubicBezTo>
                  <a:cubicBezTo>
                    <a:pt x="600" y="1117"/>
                    <a:pt x="596" y="1127"/>
                    <a:pt x="589" y="1136"/>
                  </a:cubicBezTo>
                  <a:cubicBezTo>
                    <a:pt x="588" y="1137"/>
                    <a:pt x="586" y="1138"/>
                    <a:pt x="585" y="1138"/>
                  </a:cubicBezTo>
                  <a:cubicBezTo>
                    <a:pt x="575" y="1145"/>
                    <a:pt x="565" y="1147"/>
                    <a:pt x="553" y="1144"/>
                  </a:cubicBezTo>
                  <a:cubicBezTo>
                    <a:pt x="549" y="1141"/>
                    <a:pt x="544" y="1139"/>
                    <a:pt x="540" y="1136"/>
                  </a:cubicBezTo>
                  <a:cubicBezTo>
                    <a:pt x="530" y="1126"/>
                    <a:pt x="526" y="1114"/>
                    <a:pt x="531" y="1100"/>
                  </a:cubicBezTo>
                  <a:cubicBezTo>
                    <a:pt x="532" y="1095"/>
                    <a:pt x="531" y="1092"/>
                    <a:pt x="528" y="1089"/>
                  </a:cubicBezTo>
                  <a:cubicBezTo>
                    <a:pt x="519" y="1081"/>
                    <a:pt x="511" y="1072"/>
                    <a:pt x="503" y="1064"/>
                  </a:cubicBezTo>
                  <a:cubicBezTo>
                    <a:pt x="502" y="1063"/>
                    <a:pt x="500" y="1060"/>
                    <a:pt x="497" y="1061"/>
                  </a:cubicBezTo>
                  <a:cubicBezTo>
                    <a:pt x="494" y="1062"/>
                    <a:pt x="494" y="1065"/>
                    <a:pt x="494" y="1068"/>
                  </a:cubicBezTo>
                  <a:cubicBezTo>
                    <a:pt x="494" y="1080"/>
                    <a:pt x="494" y="1092"/>
                    <a:pt x="494" y="1104"/>
                  </a:cubicBezTo>
                  <a:cubicBezTo>
                    <a:pt x="494" y="1115"/>
                    <a:pt x="494" y="1125"/>
                    <a:pt x="494" y="1136"/>
                  </a:cubicBezTo>
                  <a:cubicBezTo>
                    <a:pt x="488" y="1159"/>
                    <a:pt x="505" y="1172"/>
                    <a:pt x="516" y="1188"/>
                  </a:cubicBezTo>
                  <a:cubicBezTo>
                    <a:pt x="528" y="1206"/>
                    <a:pt x="543" y="1213"/>
                    <a:pt x="564" y="1210"/>
                  </a:cubicBezTo>
                  <a:cubicBezTo>
                    <a:pt x="571" y="1209"/>
                    <a:pt x="578" y="1210"/>
                    <a:pt x="585" y="1209"/>
                  </a:cubicBezTo>
                  <a:cubicBezTo>
                    <a:pt x="590" y="1210"/>
                    <a:pt x="595" y="1209"/>
                    <a:pt x="599" y="1210"/>
                  </a:cubicBezTo>
                  <a:cubicBezTo>
                    <a:pt x="615" y="1213"/>
                    <a:pt x="622" y="1203"/>
                    <a:pt x="631" y="1193"/>
                  </a:cubicBezTo>
                  <a:cubicBezTo>
                    <a:pt x="634" y="1191"/>
                    <a:pt x="632" y="1188"/>
                    <a:pt x="632" y="1186"/>
                  </a:cubicBezTo>
                  <a:cubicBezTo>
                    <a:pt x="630" y="1180"/>
                    <a:pt x="630" y="1174"/>
                    <a:pt x="629" y="1169"/>
                  </a:cubicBezTo>
                  <a:cubicBezTo>
                    <a:pt x="633" y="1142"/>
                    <a:pt x="659" y="1130"/>
                    <a:pt x="679" y="1139"/>
                  </a:cubicBezTo>
                  <a:cubicBezTo>
                    <a:pt x="691" y="1144"/>
                    <a:pt x="698" y="1154"/>
                    <a:pt x="701" y="1167"/>
                  </a:cubicBezTo>
                  <a:cubicBezTo>
                    <a:pt x="702" y="1180"/>
                    <a:pt x="697" y="1191"/>
                    <a:pt x="689" y="1201"/>
                  </a:cubicBezTo>
                  <a:cubicBezTo>
                    <a:pt x="689" y="1201"/>
                    <a:pt x="689" y="1201"/>
                    <a:pt x="689" y="1201"/>
                  </a:cubicBezTo>
                  <a:cubicBezTo>
                    <a:pt x="687" y="1201"/>
                    <a:pt x="687" y="1202"/>
                    <a:pt x="686" y="1203"/>
                  </a:cubicBezTo>
                  <a:cubicBezTo>
                    <a:pt x="684" y="1203"/>
                    <a:pt x="682" y="1203"/>
                    <a:pt x="680" y="1205"/>
                  </a:cubicBezTo>
                  <a:cubicBezTo>
                    <a:pt x="673" y="1207"/>
                    <a:pt x="666" y="1208"/>
                    <a:pt x="658" y="1208"/>
                  </a:cubicBezTo>
                  <a:cubicBezTo>
                    <a:pt x="649" y="1207"/>
                    <a:pt x="645" y="1215"/>
                    <a:pt x="641" y="1221"/>
                  </a:cubicBezTo>
                  <a:cubicBezTo>
                    <a:pt x="639" y="1224"/>
                    <a:pt x="645" y="1227"/>
                    <a:pt x="648" y="1230"/>
                  </a:cubicBezTo>
                  <a:cubicBezTo>
                    <a:pt x="653" y="1237"/>
                    <a:pt x="658" y="1240"/>
                    <a:pt x="668" y="1238"/>
                  </a:cubicBezTo>
                  <a:cubicBezTo>
                    <a:pt x="686" y="1235"/>
                    <a:pt x="699" y="1246"/>
                    <a:pt x="707" y="1266"/>
                  </a:cubicBezTo>
                  <a:cubicBezTo>
                    <a:pt x="708" y="1278"/>
                    <a:pt x="706" y="1289"/>
                    <a:pt x="698" y="1299"/>
                  </a:cubicBezTo>
                  <a:cubicBezTo>
                    <a:pt x="693" y="1302"/>
                    <a:pt x="687" y="1305"/>
                    <a:pt x="682" y="1309"/>
                  </a:cubicBezTo>
                  <a:cubicBezTo>
                    <a:pt x="671" y="1311"/>
                    <a:pt x="660" y="1309"/>
                    <a:pt x="650" y="1303"/>
                  </a:cubicBezTo>
                  <a:cubicBezTo>
                    <a:pt x="648" y="1302"/>
                    <a:pt x="646" y="1300"/>
                    <a:pt x="644" y="1299"/>
                  </a:cubicBezTo>
                  <a:cubicBezTo>
                    <a:pt x="637" y="1289"/>
                    <a:pt x="634" y="1278"/>
                    <a:pt x="635" y="1266"/>
                  </a:cubicBezTo>
                  <a:cubicBezTo>
                    <a:pt x="639" y="1262"/>
                    <a:pt x="638" y="1257"/>
                    <a:pt x="634" y="1254"/>
                  </a:cubicBezTo>
                  <a:cubicBezTo>
                    <a:pt x="628" y="1249"/>
                    <a:pt x="625" y="1243"/>
                    <a:pt x="618" y="1240"/>
                  </a:cubicBezTo>
                  <a:cubicBezTo>
                    <a:pt x="618" y="1240"/>
                    <a:pt x="618" y="1240"/>
                    <a:pt x="618" y="1240"/>
                  </a:cubicBezTo>
                  <a:cubicBezTo>
                    <a:pt x="618" y="1239"/>
                    <a:pt x="617" y="1238"/>
                    <a:pt x="616" y="1238"/>
                  </a:cubicBezTo>
                  <a:close/>
                  <a:moveTo>
                    <a:pt x="585" y="1657"/>
                  </a:moveTo>
                  <a:cubicBezTo>
                    <a:pt x="601" y="1644"/>
                    <a:pt x="601" y="1644"/>
                    <a:pt x="586" y="1630"/>
                  </a:cubicBezTo>
                  <a:cubicBezTo>
                    <a:pt x="584" y="1629"/>
                    <a:pt x="582" y="1628"/>
                    <a:pt x="581" y="1628"/>
                  </a:cubicBezTo>
                  <a:cubicBezTo>
                    <a:pt x="540" y="1628"/>
                    <a:pt x="500" y="1628"/>
                    <a:pt x="460" y="1628"/>
                  </a:cubicBezTo>
                  <a:cubicBezTo>
                    <a:pt x="459" y="1628"/>
                    <a:pt x="458" y="1628"/>
                    <a:pt x="457" y="1628"/>
                  </a:cubicBezTo>
                  <a:cubicBezTo>
                    <a:pt x="455" y="1627"/>
                    <a:pt x="453" y="1625"/>
                    <a:pt x="451" y="1624"/>
                  </a:cubicBezTo>
                  <a:cubicBezTo>
                    <a:pt x="441" y="1615"/>
                    <a:pt x="432" y="1606"/>
                    <a:pt x="423" y="1597"/>
                  </a:cubicBezTo>
                  <a:cubicBezTo>
                    <a:pt x="412" y="1594"/>
                    <a:pt x="401" y="1596"/>
                    <a:pt x="390" y="1596"/>
                  </a:cubicBezTo>
                  <a:cubicBezTo>
                    <a:pt x="379" y="1596"/>
                    <a:pt x="368" y="1596"/>
                    <a:pt x="358" y="1596"/>
                  </a:cubicBezTo>
                  <a:cubicBezTo>
                    <a:pt x="342" y="1597"/>
                    <a:pt x="337" y="1583"/>
                    <a:pt x="328" y="1575"/>
                  </a:cubicBezTo>
                  <a:cubicBezTo>
                    <a:pt x="322" y="1570"/>
                    <a:pt x="318" y="1563"/>
                    <a:pt x="312" y="1559"/>
                  </a:cubicBezTo>
                  <a:cubicBezTo>
                    <a:pt x="306" y="1551"/>
                    <a:pt x="300" y="1543"/>
                    <a:pt x="293" y="1537"/>
                  </a:cubicBezTo>
                  <a:cubicBezTo>
                    <a:pt x="289" y="1534"/>
                    <a:pt x="286" y="1530"/>
                    <a:pt x="282" y="1526"/>
                  </a:cubicBezTo>
                  <a:cubicBezTo>
                    <a:pt x="275" y="1518"/>
                    <a:pt x="269" y="1509"/>
                    <a:pt x="260" y="1503"/>
                  </a:cubicBezTo>
                  <a:cubicBezTo>
                    <a:pt x="257" y="1500"/>
                    <a:pt x="255" y="1497"/>
                    <a:pt x="252" y="1494"/>
                  </a:cubicBezTo>
                  <a:cubicBezTo>
                    <a:pt x="246" y="1488"/>
                    <a:pt x="247" y="1481"/>
                    <a:pt x="247" y="1474"/>
                  </a:cubicBezTo>
                  <a:cubicBezTo>
                    <a:pt x="247" y="1470"/>
                    <a:pt x="246" y="1465"/>
                    <a:pt x="246" y="1461"/>
                  </a:cubicBezTo>
                  <a:cubicBezTo>
                    <a:pt x="246" y="1450"/>
                    <a:pt x="246" y="1440"/>
                    <a:pt x="246" y="1429"/>
                  </a:cubicBezTo>
                  <a:cubicBezTo>
                    <a:pt x="251" y="1412"/>
                    <a:pt x="237" y="1405"/>
                    <a:pt x="228" y="1396"/>
                  </a:cubicBezTo>
                  <a:cubicBezTo>
                    <a:pt x="217" y="1385"/>
                    <a:pt x="206" y="1375"/>
                    <a:pt x="195" y="1364"/>
                  </a:cubicBezTo>
                  <a:cubicBezTo>
                    <a:pt x="185" y="1352"/>
                    <a:pt x="174" y="1342"/>
                    <a:pt x="163" y="1331"/>
                  </a:cubicBezTo>
                  <a:cubicBezTo>
                    <a:pt x="152" y="1320"/>
                    <a:pt x="142" y="1309"/>
                    <a:pt x="130" y="1299"/>
                  </a:cubicBezTo>
                  <a:cubicBezTo>
                    <a:pt x="120" y="1287"/>
                    <a:pt x="109" y="1277"/>
                    <a:pt x="98" y="1266"/>
                  </a:cubicBezTo>
                  <a:cubicBezTo>
                    <a:pt x="87" y="1256"/>
                    <a:pt x="76" y="1246"/>
                    <a:pt x="65" y="1235"/>
                  </a:cubicBezTo>
                  <a:cubicBezTo>
                    <a:pt x="53" y="1222"/>
                    <a:pt x="54" y="1223"/>
                    <a:pt x="40" y="1234"/>
                  </a:cubicBezTo>
                  <a:cubicBezTo>
                    <a:pt x="28" y="1244"/>
                    <a:pt x="24" y="1257"/>
                    <a:pt x="25" y="1271"/>
                  </a:cubicBezTo>
                  <a:cubicBezTo>
                    <a:pt x="25" y="1280"/>
                    <a:pt x="26" y="1290"/>
                    <a:pt x="26" y="1299"/>
                  </a:cubicBezTo>
                  <a:cubicBezTo>
                    <a:pt x="26" y="1310"/>
                    <a:pt x="25" y="1321"/>
                    <a:pt x="25" y="1332"/>
                  </a:cubicBezTo>
                  <a:cubicBezTo>
                    <a:pt x="25" y="1337"/>
                    <a:pt x="27" y="1340"/>
                    <a:pt x="30" y="1342"/>
                  </a:cubicBezTo>
                  <a:cubicBezTo>
                    <a:pt x="87" y="1399"/>
                    <a:pt x="144" y="1456"/>
                    <a:pt x="200" y="1513"/>
                  </a:cubicBezTo>
                  <a:cubicBezTo>
                    <a:pt x="229" y="1542"/>
                    <a:pt x="257" y="1571"/>
                    <a:pt x="286" y="1601"/>
                  </a:cubicBezTo>
                  <a:cubicBezTo>
                    <a:pt x="290" y="1605"/>
                    <a:pt x="294" y="1608"/>
                    <a:pt x="301" y="1605"/>
                  </a:cubicBezTo>
                  <a:cubicBezTo>
                    <a:pt x="309" y="1602"/>
                    <a:pt x="317" y="1607"/>
                    <a:pt x="325" y="1611"/>
                  </a:cubicBezTo>
                  <a:cubicBezTo>
                    <a:pt x="329" y="1615"/>
                    <a:pt x="333" y="1620"/>
                    <a:pt x="337" y="1624"/>
                  </a:cubicBezTo>
                  <a:cubicBezTo>
                    <a:pt x="341" y="1635"/>
                    <a:pt x="342" y="1645"/>
                    <a:pt x="338" y="1656"/>
                  </a:cubicBezTo>
                  <a:cubicBezTo>
                    <a:pt x="333" y="1661"/>
                    <a:pt x="329" y="1666"/>
                    <a:pt x="325" y="1671"/>
                  </a:cubicBezTo>
                  <a:cubicBezTo>
                    <a:pt x="315" y="1677"/>
                    <a:pt x="304" y="1677"/>
                    <a:pt x="293" y="1675"/>
                  </a:cubicBezTo>
                  <a:cubicBezTo>
                    <a:pt x="284" y="1671"/>
                    <a:pt x="278" y="1664"/>
                    <a:pt x="272" y="1656"/>
                  </a:cubicBezTo>
                  <a:cubicBezTo>
                    <a:pt x="271" y="1648"/>
                    <a:pt x="270" y="1639"/>
                    <a:pt x="273" y="1631"/>
                  </a:cubicBezTo>
                  <a:cubicBezTo>
                    <a:pt x="275" y="1624"/>
                    <a:pt x="269" y="1620"/>
                    <a:pt x="265" y="1616"/>
                  </a:cubicBezTo>
                  <a:cubicBezTo>
                    <a:pt x="245" y="1594"/>
                    <a:pt x="224" y="1573"/>
                    <a:pt x="203" y="1552"/>
                  </a:cubicBezTo>
                  <a:cubicBezTo>
                    <a:pt x="197" y="1546"/>
                    <a:pt x="193" y="1538"/>
                    <a:pt x="185" y="1535"/>
                  </a:cubicBezTo>
                  <a:cubicBezTo>
                    <a:pt x="184" y="1534"/>
                    <a:pt x="184" y="1534"/>
                    <a:pt x="183" y="1534"/>
                  </a:cubicBezTo>
                  <a:cubicBezTo>
                    <a:pt x="184" y="1534"/>
                    <a:pt x="184" y="1535"/>
                    <a:pt x="184" y="1535"/>
                  </a:cubicBezTo>
                  <a:cubicBezTo>
                    <a:pt x="184" y="1542"/>
                    <a:pt x="184" y="1549"/>
                    <a:pt x="184" y="1557"/>
                  </a:cubicBezTo>
                  <a:cubicBezTo>
                    <a:pt x="184" y="1566"/>
                    <a:pt x="184" y="1576"/>
                    <a:pt x="193" y="1582"/>
                  </a:cubicBezTo>
                  <a:cubicBezTo>
                    <a:pt x="195" y="1586"/>
                    <a:pt x="197" y="1588"/>
                    <a:pt x="202" y="1587"/>
                  </a:cubicBezTo>
                  <a:cubicBezTo>
                    <a:pt x="226" y="1581"/>
                    <a:pt x="246" y="1601"/>
                    <a:pt x="245" y="1624"/>
                  </a:cubicBezTo>
                  <a:cubicBezTo>
                    <a:pt x="242" y="1645"/>
                    <a:pt x="228" y="1658"/>
                    <a:pt x="209" y="1658"/>
                  </a:cubicBezTo>
                  <a:cubicBezTo>
                    <a:pt x="191" y="1658"/>
                    <a:pt x="178" y="1644"/>
                    <a:pt x="175" y="1624"/>
                  </a:cubicBezTo>
                  <a:cubicBezTo>
                    <a:pt x="181" y="1609"/>
                    <a:pt x="174" y="1597"/>
                    <a:pt x="163" y="1588"/>
                  </a:cubicBezTo>
                  <a:cubicBezTo>
                    <a:pt x="157" y="1583"/>
                    <a:pt x="158" y="1577"/>
                    <a:pt x="158" y="1570"/>
                  </a:cubicBezTo>
                  <a:cubicBezTo>
                    <a:pt x="158" y="1567"/>
                    <a:pt x="158" y="1563"/>
                    <a:pt x="158" y="1559"/>
                  </a:cubicBezTo>
                  <a:cubicBezTo>
                    <a:pt x="158" y="1548"/>
                    <a:pt x="158" y="1537"/>
                    <a:pt x="158" y="1526"/>
                  </a:cubicBezTo>
                  <a:cubicBezTo>
                    <a:pt x="160" y="1516"/>
                    <a:pt x="156" y="1510"/>
                    <a:pt x="148" y="1502"/>
                  </a:cubicBezTo>
                  <a:cubicBezTo>
                    <a:pt x="118" y="1473"/>
                    <a:pt x="90" y="1443"/>
                    <a:pt x="61" y="1412"/>
                  </a:cubicBezTo>
                  <a:cubicBezTo>
                    <a:pt x="56" y="1407"/>
                    <a:pt x="53" y="1407"/>
                    <a:pt x="48" y="1412"/>
                  </a:cubicBezTo>
                  <a:cubicBezTo>
                    <a:pt x="44" y="1418"/>
                    <a:pt x="39" y="1423"/>
                    <a:pt x="34" y="1429"/>
                  </a:cubicBezTo>
                  <a:cubicBezTo>
                    <a:pt x="27" y="1434"/>
                    <a:pt x="26" y="1441"/>
                    <a:pt x="26" y="1449"/>
                  </a:cubicBezTo>
                  <a:cubicBezTo>
                    <a:pt x="25" y="1466"/>
                    <a:pt x="26" y="1483"/>
                    <a:pt x="26" y="1500"/>
                  </a:cubicBezTo>
                  <a:cubicBezTo>
                    <a:pt x="25" y="1512"/>
                    <a:pt x="29" y="1520"/>
                    <a:pt x="37" y="1526"/>
                  </a:cubicBezTo>
                  <a:cubicBezTo>
                    <a:pt x="46" y="1536"/>
                    <a:pt x="56" y="1545"/>
                    <a:pt x="65" y="1555"/>
                  </a:cubicBezTo>
                  <a:cubicBezTo>
                    <a:pt x="66" y="1556"/>
                    <a:pt x="68" y="1558"/>
                    <a:pt x="69" y="1559"/>
                  </a:cubicBezTo>
                  <a:cubicBezTo>
                    <a:pt x="71" y="1561"/>
                    <a:pt x="73" y="1563"/>
                    <a:pt x="74" y="1565"/>
                  </a:cubicBezTo>
                  <a:cubicBezTo>
                    <a:pt x="79" y="1575"/>
                    <a:pt x="87" y="1577"/>
                    <a:pt x="98" y="1572"/>
                  </a:cubicBezTo>
                  <a:cubicBezTo>
                    <a:pt x="126" y="1581"/>
                    <a:pt x="133" y="1591"/>
                    <a:pt x="130" y="1624"/>
                  </a:cubicBezTo>
                  <a:cubicBezTo>
                    <a:pt x="130" y="1624"/>
                    <a:pt x="130" y="1624"/>
                    <a:pt x="130" y="1624"/>
                  </a:cubicBezTo>
                  <a:cubicBezTo>
                    <a:pt x="122" y="1635"/>
                    <a:pt x="112" y="1644"/>
                    <a:pt x="98" y="1646"/>
                  </a:cubicBezTo>
                  <a:cubicBezTo>
                    <a:pt x="85" y="1645"/>
                    <a:pt x="74" y="1639"/>
                    <a:pt x="65" y="1630"/>
                  </a:cubicBezTo>
                  <a:cubicBezTo>
                    <a:pt x="65" y="1628"/>
                    <a:pt x="64" y="1626"/>
                    <a:pt x="63" y="1624"/>
                  </a:cubicBezTo>
                  <a:cubicBezTo>
                    <a:pt x="60" y="1616"/>
                    <a:pt x="59" y="1608"/>
                    <a:pt x="62" y="1600"/>
                  </a:cubicBezTo>
                  <a:cubicBezTo>
                    <a:pt x="64" y="1595"/>
                    <a:pt x="63" y="1592"/>
                    <a:pt x="60" y="1589"/>
                  </a:cubicBezTo>
                  <a:cubicBezTo>
                    <a:pt x="51" y="1578"/>
                    <a:pt x="51" y="1579"/>
                    <a:pt x="41" y="1588"/>
                  </a:cubicBezTo>
                  <a:cubicBezTo>
                    <a:pt x="26" y="1602"/>
                    <a:pt x="24" y="1618"/>
                    <a:pt x="26" y="1636"/>
                  </a:cubicBezTo>
                  <a:cubicBezTo>
                    <a:pt x="26" y="1643"/>
                    <a:pt x="26" y="1649"/>
                    <a:pt x="26" y="1656"/>
                  </a:cubicBezTo>
                  <a:cubicBezTo>
                    <a:pt x="24" y="1674"/>
                    <a:pt x="26" y="1691"/>
                    <a:pt x="26" y="1709"/>
                  </a:cubicBezTo>
                  <a:cubicBezTo>
                    <a:pt x="26" y="1714"/>
                    <a:pt x="32" y="1718"/>
                    <a:pt x="36" y="1722"/>
                  </a:cubicBezTo>
                  <a:cubicBezTo>
                    <a:pt x="44" y="1732"/>
                    <a:pt x="53" y="1741"/>
                    <a:pt x="62" y="1750"/>
                  </a:cubicBezTo>
                  <a:cubicBezTo>
                    <a:pt x="63" y="1751"/>
                    <a:pt x="65" y="1752"/>
                    <a:pt x="66" y="1754"/>
                  </a:cubicBezTo>
                  <a:cubicBezTo>
                    <a:pt x="74" y="1763"/>
                    <a:pt x="83" y="1773"/>
                    <a:pt x="91" y="1783"/>
                  </a:cubicBezTo>
                  <a:cubicBezTo>
                    <a:pt x="93" y="1785"/>
                    <a:pt x="95" y="1786"/>
                    <a:pt x="98" y="1786"/>
                  </a:cubicBezTo>
                  <a:cubicBezTo>
                    <a:pt x="100" y="1787"/>
                    <a:pt x="102" y="1788"/>
                    <a:pt x="104" y="1789"/>
                  </a:cubicBezTo>
                  <a:cubicBezTo>
                    <a:pt x="112" y="1798"/>
                    <a:pt x="121" y="1807"/>
                    <a:pt x="130" y="1815"/>
                  </a:cubicBezTo>
                  <a:cubicBezTo>
                    <a:pt x="131" y="1816"/>
                    <a:pt x="133" y="1818"/>
                    <a:pt x="134" y="1819"/>
                  </a:cubicBezTo>
                  <a:cubicBezTo>
                    <a:pt x="144" y="1829"/>
                    <a:pt x="152" y="1840"/>
                    <a:pt x="163" y="1849"/>
                  </a:cubicBezTo>
                  <a:cubicBezTo>
                    <a:pt x="163" y="1850"/>
                    <a:pt x="164" y="1851"/>
                    <a:pt x="165" y="1851"/>
                  </a:cubicBezTo>
                  <a:cubicBezTo>
                    <a:pt x="169" y="1856"/>
                    <a:pt x="174" y="1860"/>
                    <a:pt x="178" y="1866"/>
                  </a:cubicBezTo>
                  <a:cubicBezTo>
                    <a:pt x="183" y="1872"/>
                    <a:pt x="188" y="1874"/>
                    <a:pt x="195" y="1870"/>
                  </a:cubicBezTo>
                  <a:cubicBezTo>
                    <a:pt x="208" y="1871"/>
                    <a:pt x="218" y="1875"/>
                    <a:pt x="227" y="1884"/>
                  </a:cubicBezTo>
                  <a:cubicBezTo>
                    <a:pt x="234" y="1895"/>
                    <a:pt x="236" y="1906"/>
                    <a:pt x="234" y="1919"/>
                  </a:cubicBezTo>
                  <a:cubicBezTo>
                    <a:pt x="229" y="1926"/>
                    <a:pt x="225" y="1934"/>
                    <a:pt x="218" y="1939"/>
                  </a:cubicBezTo>
                  <a:cubicBezTo>
                    <a:pt x="215" y="1940"/>
                    <a:pt x="215" y="1943"/>
                    <a:pt x="215" y="1946"/>
                  </a:cubicBezTo>
                  <a:cubicBezTo>
                    <a:pt x="215" y="1958"/>
                    <a:pt x="215" y="1970"/>
                    <a:pt x="215" y="1981"/>
                  </a:cubicBezTo>
                  <a:cubicBezTo>
                    <a:pt x="215" y="1992"/>
                    <a:pt x="215" y="2003"/>
                    <a:pt x="215" y="2014"/>
                  </a:cubicBezTo>
                  <a:cubicBezTo>
                    <a:pt x="212" y="2031"/>
                    <a:pt x="218" y="2044"/>
                    <a:pt x="230" y="2057"/>
                  </a:cubicBezTo>
                  <a:cubicBezTo>
                    <a:pt x="249" y="2075"/>
                    <a:pt x="266" y="2094"/>
                    <a:pt x="283" y="2113"/>
                  </a:cubicBezTo>
                  <a:cubicBezTo>
                    <a:pt x="287" y="2118"/>
                    <a:pt x="292" y="2121"/>
                    <a:pt x="299" y="2121"/>
                  </a:cubicBezTo>
                  <a:cubicBezTo>
                    <a:pt x="308" y="2120"/>
                    <a:pt x="317" y="2120"/>
                    <a:pt x="325" y="2120"/>
                  </a:cubicBezTo>
                  <a:cubicBezTo>
                    <a:pt x="329" y="2123"/>
                    <a:pt x="333" y="2122"/>
                    <a:pt x="336" y="2122"/>
                  </a:cubicBezTo>
                  <a:cubicBezTo>
                    <a:pt x="344" y="2121"/>
                    <a:pt x="350" y="2123"/>
                    <a:pt x="356" y="2129"/>
                  </a:cubicBezTo>
                  <a:cubicBezTo>
                    <a:pt x="379" y="2153"/>
                    <a:pt x="403" y="2177"/>
                    <a:pt x="427" y="2200"/>
                  </a:cubicBezTo>
                  <a:cubicBezTo>
                    <a:pt x="435" y="2208"/>
                    <a:pt x="446" y="2203"/>
                    <a:pt x="455" y="2203"/>
                  </a:cubicBezTo>
                  <a:cubicBezTo>
                    <a:pt x="466" y="2203"/>
                    <a:pt x="477" y="2203"/>
                    <a:pt x="488" y="2203"/>
                  </a:cubicBezTo>
                  <a:cubicBezTo>
                    <a:pt x="497" y="2203"/>
                    <a:pt x="506" y="2203"/>
                    <a:pt x="518" y="2203"/>
                  </a:cubicBezTo>
                  <a:cubicBezTo>
                    <a:pt x="504" y="2189"/>
                    <a:pt x="492" y="2176"/>
                    <a:pt x="479" y="2165"/>
                  </a:cubicBezTo>
                  <a:cubicBezTo>
                    <a:pt x="473" y="2160"/>
                    <a:pt x="463" y="2165"/>
                    <a:pt x="455" y="2164"/>
                  </a:cubicBezTo>
                  <a:cubicBezTo>
                    <a:pt x="435" y="2156"/>
                    <a:pt x="426" y="2145"/>
                    <a:pt x="426" y="2128"/>
                  </a:cubicBezTo>
                  <a:cubicBezTo>
                    <a:pt x="426" y="2111"/>
                    <a:pt x="435" y="2100"/>
                    <a:pt x="455" y="2092"/>
                  </a:cubicBezTo>
                  <a:cubicBezTo>
                    <a:pt x="468" y="2091"/>
                    <a:pt x="478" y="2094"/>
                    <a:pt x="488" y="2103"/>
                  </a:cubicBezTo>
                  <a:cubicBezTo>
                    <a:pt x="490" y="2106"/>
                    <a:pt x="493" y="2109"/>
                    <a:pt x="496" y="2112"/>
                  </a:cubicBezTo>
                  <a:cubicBezTo>
                    <a:pt x="499" y="2122"/>
                    <a:pt x="499" y="2132"/>
                    <a:pt x="497" y="2142"/>
                  </a:cubicBezTo>
                  <a:cubicBezTo>
                    <a:pt x="497" y="2143"/>
                    <a:pt x="497" y="2144"/>
                    <a:pt x="498" y="2144"/>
                  </a:cubicBezTo>
                  <a:cubicBezTo>
                    <a:pt x="498" y="2144"/>
                    <a:pt x="498" y="2144"/>
                    <a:pt x="498" y="2144"/>
                  </a:cubicBezTo>
                  <a:cubicBezTo>
                    <a:pt x="503" y="2153"/>
                    <a:pt x="511" y="2159"/>
                    <a:pt x="518" y="2166"/>
                  </a:cubicBezTo>
                  <a:cubicBezTo>
                    <a:pt x="522" y="2171"/>
                    <a:pt x="526" y="2175"/>
                    <a:pt x="531" y="2179"/>
                  </a:cubicBezTo>
                  <a:cubicBezTo>
                    <a:pt x="538" y="2186"/>
                    <a:pt x="545" y="2193"/>
                    <a:pt x="553" y="2200"/>
                  </a:cubicBezTo>
                  <a:cubicBezTo>
                    <a:pt x="556" y="2205"/>
                    <a:pt x="559" y="2208"/>
                    <a:pt x="563" y="2211"/>
                  </a:cubicBezTo>
                  <a:cubicBezTo>
                    <a:pt x="570" y="2218"/>
                    <a:pt x="576" y="2224"/>
                    <a:pt x="583" y="2231"/>
                  </a:cubicBezTo>
                  <a:cubicBezTo>
                    <a:pt x="592" y="2244"/>
                    <a:pt x="603" y="2250"/>
                    <a:pt x="620" y="2248"/>
                  </a:cubicBezTo>
                  <a:cubicBezTo>
                    <a:pt x="634" y="2247"/>
                    <a:pt x="649" y="2248"/>
                    <a:pt x="664" y="2248"/>
                  </a:cubicBezTo>
                  <a:cubicBezTo>
                    <a:pt x="660" y="2241"/>
                    <a:pt x="655" y="2237"/>
                    <a:pt x="650" y="2233"/>
                  </a:cubicBezTo>
                  <a:cubicBezTo>
                    <a:pt x="617" y="2200"/>
                    <a:pt x="585" y="2167"/>
                    <a:pt x="552" y="2134"/>
                  </a:cubicBezTo>
                  <a:cubicBezTo>
                    <a:pt x="495" y="2077"/>
                    <a:pt x="438" y="2020"/>
                    <a:pt x="381" y="1963"/>
                  </a:cubicBezTo>
                  <a:cubicBezTo>
                    <a:pt x="375" y="1957"/>
                    <a:pt x="371" y="1956"/>
                    <a:pt x="366" y="1963"/>
                  </a:cubicBezTo>
                  <a:cubicBezTo>
                    <a:pt x="365" y="1965"/>
                    <a:pt x="362" y="1967"/>
                    <a:pt x="360" y="1969"/>
                  </a:cubicBezTo>
                  <a:cubicBezTo>
                    <a:pt x="351" y="1978"/>
                    <a:pt x="339" y="1986"/>
                    <a:pt x="346" y="2002"/>
                  </a:cubicBezTo>
                  <a:cubicBezTo>
                    <a:pt x="348" y="2005"/>
                    <a:pt x="345" y="2010"/>
                    <a:pt x="345" y="2014"/>
                  </a:cubicBezTo>
                  <a:cubicBezTo>
                    <a:pt x="341" y="2022"/>
                    <a:pt x="334" y="2028"/>
                    <a:pt x="327" y="2034"/>
                  </a:cubicBezTo>
                  <a:cubicBezTo>
                    <a:pt x="316" y="2039"/>
                    <a:pt x="304" y="2038"/>
                    <a:pt x="293" y="2033"/>
                  </a:cubicBezTo>
                  <a:cubicBezTo>
                    <a:pt x="286" y="2028"/>
                    <a:pt x="280" y="2022"/>
                    <a:pt x="277" y="2014"/>
                  </a:cubicBezTo>
                  <a:cubicBezTo>
                    <a:pt x="273" y="2002"/>
                    <a:pt x="275" y="1992"/>
                    <a:pt x="280" y="1982"/>
                  </a:cubicBezTo>
                  <a:cubicBezTo>
                    <a:pt x="285" y="1977"/>
                    <a:pt x="290" y="1972"/>
                    <a:pt x="295" y="1969"/>
                  </a:cubicBezTo>
                  <a:cubicBezTo>
                    <a:pt x="305" y="1965"/>
                    <a:pt x="315" y="1965"/>
                    <a:pt x="326" y="1967"/>
                  </a:cubicBezTo>
                  <a:cubicBezTo>
                    <a:pt x="335" y="1964"/>
                    <a:pt x="340" y="1955"/>
                    <a:pt x="347" y="1949"/>
                  </a:cubicBezTo>
                  <a:cubicBezTo>
                    <a:pt x="363" y="1940"/>
                    <a:pt x="368" y="1926"/>
                    <a:pt x="367" y="1908"/>
                  </a:cubicBezTo>
                  <a:cubicBezTo>
                    <a:pt x="365" y="1886"/>
                    <a:pt x="366" y="1864"/>
                    <a:pt x="366" y="1842"/>
                  </a:cubicBezTo>
                  <a:cubicBezTo>
                    <a:pt x="367" y="1836"/>
                    <a:pt x="365" y="1832"/>
                    <a:pt x="360" y="1830"/>
                  </a:cubicBezTo>
                  <a:cubicBezTo>
                    <a:pt x="356" y="1825"/>
                    <a:pt x="351" y="1821"/>
                    <a:pt x="347" y="1817"/>
                  </a:cubicBezTo>
                  <a:cubicBezTo>
                    <a:pt x="340" y="1811"/>
                    <a:pt x="334" y="1805"/>
                    <a:pt x="328" y="1799"/>
                  </a:cubicBezTo>
                  <a:cubicBezTo>
                    <a:pt x="323" y="1794"/>
                    <a:pt x="317" y="1790"/>
                    <a:pt x="313" y="1784"/>
                  </a:cubicBezTo>
                  <a:cubicBezTo>
                    <a:pt x="299" y="1766"/>
                    <a:pt x="280" y="1765"/>
                    <a:pt x="260" y="1767"/>
                  </a:cubicBezTo>
                  <a:cubicBezTo>
                    <a:pt x="254" y="1767"/>
                    <a:pt x="248" y="1767"/>
                    <a:pt x="242" y="1767"/>
                  </a:cubicBezTo>
                  <a:cubicBezTo>
                    <a:pt x="229" y="1767"/>
                    <a:pt x="223" y="1773"/>
                    <a:pt x="226" y="1786"/>
                  </a:cubicBezTo>
                  <a:cubicBezTo>
                    <a:pt x="226" y="1788"/>
                    <a:pt x="226" y="1789"/>
                    <a:pt x="226" y="1791"/>
                  </a:cubicBezTo>
                  <a:cubicBezTo>
                    <a:pt x="226" y="1810"/>
                    <a:pt x="216" y="1823"/>
                    <a:pt x="197" y="1828"/>
                  </a:cubicBezTo>
                  <a:cubicBezTo>
                    <a:pt x="185" y="1829"/>
                    <a:pt x="173" y="1826"/>
                    <a:pt x="164" y="1818"/>
                  </a:cubicBezTo>
                  <a:cubicBezTo>
                    <a:pt x="156" y="1809"/>
                    <a:pt x="153" y="1798"/>
                    <a:pt x="154" y="1786"/>
                  </a:cubicBezTo>
                  <a:cubicBezTo>
                    <a:pt x="157" y="1780"/>
                    <a:pt x="160" y="1774"/>
                    <a:pt x="163" y="1769"/>
                  </a:cubicBezTo>
                  <a:cubicBezTo>
                    <a:pt x="173" y="1760"/>
                    <a:pt x="185" y="1753"/>
                    <a:pt x="200" y="1758"/>
                  </a:cubicBezTo>
                  <a:cubicBezTo>
                    <a:pt x="203" y="1759"/>
                    <a:pt x="206" y="1758"/>
                    <a:pt x="207" y="1755"/>
                  </a:cubicBezTo>
                  <a:cubicBezTo>
                    <a:pt x="209" y="1752"/>
                    <a:pt x="206" y="1751"/>
                    <a:pt x="205" y="1749"/>
                  </a:cubicBezTo>
                  <a:cubicBezTo>
                    <a:pt x="202" y="1746"/>
                    <a:pt x="198" y="1743"/>
                    <a:pt x="195" y="1740"/>
                  </a:cubicBezTo>
                  <a:cubicBezTo>
                    <a:pt x="188" y="1728"/>
                    <a:pt x="177" y="1723"/>
                    <a:pt x="163" y="1728"/>
                  </a:cubicBezTo>
                  <a:cubicBezTo>
                    <a:pt x="137" y="1721"/>
                    <a:pt x="132" y="1715"/>
                    <a:pt x="129" y="1689"/>
                  </a:cubicBezTo>
                  <a:cubicBezTo>
                    <a:pt x="132" y="1669"/>
                    <a:pt x="142" y="1659"/>
                    <a:pt x="163" y="1655"/>
                  </a:cubicBezTo>
                  <a:cubicBezTo>
                    <a:pt x="186" y="1658"/>
                    <a:pt x="199" y="1669"/>
                    <a:pt x="202" y="1689"/>
                  </a:cubicBezTo>
                  <a:cubicBezTo>
                    <a:pt x="197" y="1702"/>
                    <a:pt x="200" y="1712"/>
                    <a:pt x="212" y="1719"/>
                  </a:cubicBezTo>
                  <a:cubicBezTo>
                    <a:pt x="213" y="1720"/>
                    <a:pt x="214" y="1722"/>
                    <a:pt x="215" y="1723"/>
                  </a:cubicBezTo>
                  <a:cubicBezTo>
                    <a:pt x="226" y="1739"/>
                    <a:pt x="241" y="1745"/>
                    <a:pt x="260" y="1741"/>
                  </a:cubicBezTo>
                  <a:cubicBezTo>
                    <a:pt x="271" y="1741"/>
                    <a:pt x="282" y="1741"/>
                    <a:pt x="293" y="1741"/>
                  </a:cubicBezTo>
                  <a:cubicBezTo>
                    <a:pt x="302" y="1740"/>
                    <a:pt x="308" y="1744"/>
                    <a:pt x="314" y="1750"/>
                  </a:cubicBezTo>
                  <a:cubicBezTo>
                    <a:pt x="333" y="1770"/>
                    <a:pt x="353" y="1790"/>
                    <a:pt x="371" y="1810"/>
                  </a:cubicBezTo>
                  <a:cubicBezTo>
                    <a:pt x="377" y="1816"/>
                    <a:pt x="382" y="1818"/>
                    <a:pt x="390" y="1817"/>
                  </a:cubicBezTo>
                  <a:cubicBezTo>
                    <a:pt x="401" y="1817"/>
                    <a:pt x="412" y="1817"/>
                    <a:pt x="423" y="1817"/>
                  </a:cubicBezTo>
                  <a:cubicBezTo>
                    <a:pt x="434" y="1817"/>
                    <a:pt x="444" y="1817"/>
                    <a:pt x="455" y="1817"/>
                  </a:cubicBezTo>
                  <a:cubicBezTo>
                    <a:pt x="466" y="1818"/>
                    <a:pt x="477" y="1815"/>
                    <a:pt x="487" y="1819"/>
                  </a:cubicBezTo>
                  <a:cubicBezTo>
                    <a:pt x="497" y="1830"/>
                    <a:pt x="507" y="1840"/>
                    <a:pt x="518" y="1849"/>
                  </a:cubicBezTo>
                  <a:cubicBezTo>
                    <a:pt x="519" y="1851"/>
                    <a:pt x="521" y="1852"/>
                    <a:pt x="522" y="1854"/>
                  </a:cubicBezTo>
                  <a:cubicBezTo>
                    <a:pt x="530" y="1861"/>
                    <a:pt x="538" y="1869"/>
                    <a:pt x="545" y="1876"/>
                  </a:cubicBezTo>
                  <a:cubicBezTo>
                    <a:pt x="548" y="1879"/>
                    <a:pt x="551" y="1881"/>
                    <a:pt x="555" y="1880"/>
                  </a:cubicBezTo>
                  <a:cubicBezTo>
                    <a:pt x="564" y="1880"/>
                    <a:pt x="574" y="1880"/>
                    <a:pt x="583" y="1880"/>
                  </a:cubicBezTo>
                  <a:cubicBezTo>
                    <a:pt x="595" y="1882"/>
                    <a:pt x="608" y="1882"/>
                    <a:pt x="620" y="1880"/>
                  </a:cubicBezTo>
                  <a:cubicBezTo>
                    <a:pt x="629" y="1880"/>
                    <a:pt x="639" y="1880"/>
                    <a:pt x="648" y="1880"/>
                  </a:cubicBezTo>
                  <a:cubicBezTo>
                    <a:pt x="658" y="1883"/>
                    <a:pt x="668" y="1881"/>
                    <a:pt x="678" y="1881"/>
                  </a:cubicBezTo>
                  <a:cubicBezTo>
                    <a:pt x="682" y="1881"/>
                    <a:pt x="682" y="1879"/>
                    <a:pt x="683" y="1876"/>
                  </a:cubicBezTo>
                  <a:cubicBezTo>
                    <a:pt x="685" y="1863"/>
                    <a:pt x="681" y="1854"/>
                    <a:pt x="668" y="1851"/>
                  </a:cubicBezTo>
                  <a:cubicBezTo>
                    <a:pt x="660" y="1842"/>
                    <a:pt x="656" y="1831"/>
                    <a:pt x="656" y="1819"/>
                  </a:cubicBezTo>
                  <a:cubicBezTo>
                    <a:pt x="660" y="1801"/>
                    <a:pt x="671" y="1790"/>
                    <a:pt x="687" y="1788"/>
                  </a:cubicBezTo>
                  <a:cubicBezTo>
                    <a:pt x="705" y="1787"/>
                    <a:pt x="719" y="1796"/>
                    <a:pt x="726" y="1814"/>
                  </a:cubicBezTo>
                  <a:cubicBezTo>
                    <a:pt x="727" y="1816"/>
                    <a:pt x="728" y="1817"/>
                    <a:pt x="728" y="1819"/>
                  </a:cubicBezTo>
                  <a:cubicBezTo>
                    <a:pt x="730" y="1831"/>
                    <a:pt x="726" y="1842"/>
                    <a:pt x="718" y="1851"/>
                  </a:cubicBezTo>
                  <a:cubicBezTo>
                    <a:pt x="717" y="1853"/>
                    <a:pt x="716" y="1854"/>
                    <a:pt x="715" y="1855"/>
                  </a:cubicBezTo>
                  <a:cubicBezTo>
                    <a:pt x="710" y="1857"/>
                    <a:pt x="708" y="1860"/>
                    <a:pt x="709" y="1865"/>
                  </a:cubicBezTo>
                  <a:cubicBezTo>
                    <a:pt x="709" y="1872"/>
                    <a:pt x="709" y="1879"/>
                    <a:pt x="709" y="1885"/>
                  </a:cubicBezTo>
                  <a:cubicBezTo>
                    <a:pt x="708" y="1890"/>
                    <a:pt x="710" y="1893"/>
                    <a:pt x="713" y="1896"/>
                  </a:cubicBezTo>
                  <a:cubicBezTo>
                    <a:pt x="735" y="1918"/>
                    <a:pt x="757" y="1941"/>
                    <a:pt x="779" y="1964"/>
                  </a:cubicBezTo>
                  <a:cubicBezTo>
                    <a:pt x="784" y="1969"/>
                    <a:pt x="789" y="1974"/>
                    <a:pt x="797" y="1973"/>
                  </a:cubicBezTo>
                  <a:cubicBezTo>
                    <a:pt x="803" y="1972"/>
                    <a:pt x="807" y="1976"/>
                    <a:pt x="812" y="1978"/>
                  </a:cubicBezTo>
                  <a:cubicBezTo>
                    <a:pt x="814" y="1979"/>
                    <a:pt x="815" y="1980"/>
                    <a:pt x="817" y="1982"/>
                  </a:cubicBezTo>
                  <a:cubicBezTo>
                    <a:pt x="825" y="1991"/>
                    <a:pt x="829" y="2002"/>
                    <a:pt x="828" y="2014"/>
                  </a:cubicBezTo>
                  <a:cubicBezTo>
                    <a:pt x="818" y="2046"/>
                    <a:pt x="788" y="2051"/>
                    <a:pt x="770" y="2037"/>
                  </a:cubicBezTo>
                  <a:cubicBezTo>
                    <a:pt x="762" y="2031"/>
                    <a:pt x="758" y="2023"/>
                    <a:pt x="756" y="2014"/>
                  </a:cubicBezTo>
                  <a:cubicBezTo>
                    <a:pt x="756" y="2006"/>
                    <a:pt x="755" y="1998"/>
                    <a:pt x="760" y="1991"/>
                  </a:cubicBezTo>
                  <a:cubicBezTo>
                    <a:pt x="762" y="1988"/>
                    <a:pt x="761" y="1985"/>
                    <a:pt x="759" y="1983"/>
                  </a:cubicBezTo>
                  <a:cubicBezTo>
                    <a:pt x="733" y="1958"/>
                    <a:pt x="709" y="1931"/>
                    <a:pt x="682" y="1908"/>
                  </a:cubicBezTo>
                  <a:cubicBezTo>
                    <a:pt x="682" y="1907"/>
                    <a:pt x="681" y="1908"/>
                    <a:pt x="681" y="1907"/>
                  </a:cubicBezTo>
                  <a:cubicBezTo>
                    <a:pt x="680" y="1907"/>
                    <a:pt x="679" y="1907"/>
                    <a:pt x="679" y="1907"/>
                  </a:cubicBezTo>
                  <a:cubicBezTo>
                    <a:pt x="676" y="1906"/>
                    <a:pt x="674" y="1906"/>
                    <a:pt x="672" y="1907"/>
                  </a:cubicBezTo>
                  <a:cubicBezTo>
                    <a:pt x="671" y="1906"/>
                    <a:pt x="671" y="1906"/>
                    <a:pt x="670" y="1907"/>
                  </a:cubicBezTo>
                  <a:cubicBezTo>
                    <a:pt x="668" y="1907"/>
                    <a:pt x="667" y="1907"/>
                    <a:pt x="665" y="1907"/>
                  </a:cubicBezTo>
                  <a:cubicBezTo>
                    <a:pt x="665" y="1906"/>
                    <a:pt x="664" y="1906"/>
                    <a:pt x="663" y="1907"/>
                  </a:cubicBezTo>
                  <a:cubicBezTo>
                    <a:pt x="662" y="1907"/>
                    <a:pt x="660" y="1907"/>
                    <a:pt x="659" y="1907"/>
                  </a:cubicBezTo>
                  <a:cubicBezTo>
                    <a:pt x="658" y="1906"/>
                    <a:pt x="658" y="1906"/>
                    <a:pt x="657" y="1907"/>
                  </a:cubicBezTo>
                  <a:cubicBezTo>
                    <a:pt x="655" y="1907"/>
                    <a:pt x="654" y="1907"/>
                    <a:pt x="652" y="1907"/>
                  </a:cubicBezTo>
                  <a:cubicBezTo>
                    <a:pt x="640" y="1906"/>
                    <a:pt x="628" y="1906"/>
                    <a:pt x="616" y="1907"/>
                  </a:cubicBezTo>
                  <a:cubicBezTo>
                    <a:pt x="606" y="1905"/>
                    <a:pt x="597" y="1905"/>
                    <a:pt x="587" y="1907"/>
                  </a:cubicBezTo>
                  <a:cubicBezTo>
                    <a:pt x="575" y="1906"/>
                    <a:pt x="563" y="1906"/>
                    <a:pt x="551" y="1907"/>
                  </a:cubicBezTo>
                  <a:cubicBezTo>
                    <a:pt x="536" y="1909"/>
                    <a:pt x="530" y="1895"/>
                    <a:pt x="520" y="1888"/>
                  </a:cubicBezTo>
                  <a:cubicBezTo>
                    <a:pt x="519" y="1887"/>
                    <a:pt x="517" y="1885"/>
                    <a:pt x="516" y="1884"/>
                  </a:cubicBezTo>
                  <a:cubicBezTo>
                    <a:pt x="506" y="1875"/>
                    <a:pt x="497" y="1866"/>
                    <a:pt x="488" y="1857"/>
                  </a:cubicBezTo>
                  <a:cubicBezTo>
                    <a:pt x="486" y="1855"/>
                    <a:pt x="484" y="1852"/>
                    <a:pt x="481" y="1851"/>
                  </a:cubicBezTo>
                  <a:cubicBezTo>
                    <a:pt x="478" y="1845"/>
                    <a:pt x="472" y="1843"/>
                    <a:pt x="464" y="1843"/>
                  </a:cubicBezTo>
                  <a:cubicBezTo>
                    <a:pt x="443" y="1843"/>
                    <a:pt x="422" y="1843"/>
                    <a:pt x="401" y="1843"/>
                  </a:cubicBezTo>
                  <a:cubicBezTo>
                    <a:pt x="394" y="1843"/>
                    <a:pt x="391" y="1845"/>
                    <a:pt x="393" y="1851"/>
                  </a:cubicBezTo>
                  <a:cubicBezTo>
                    <a:pt x="393" y="1862"/>
                    <a:pt x="393" y="1873"/>
                    <a:pt x="393" y="1884"/>
                  </a:cubicBezTo>
                  <a:cubicBezTo>
                    <a:pt x="393" y="1895"/>
                    <a:pt x="393" y="1906"/>
                    <a:pt x="393" y="1916"/>
                  </a:cubicBezTo>
                  <a:cubicBezTo>
                    <a:pt x="390" y="1927"/>
                    <a:pt x="395" y="1935"/>
                    <a:pt x="403" y="1943"/>
                  </a:cubicBezTo>
                  <a:cubicBezTo>
                    <a:pt x="461" y="2002"/>
                    <a:pt x="519" y="2061"/>
                    <a:pt x="577" y="2120"/>
                  </a:cubicBezTo>
                  <a:cubicBezTo>
                    <a:pt x="586" y="2129"/>
                    <a:pt x="593" y="2138"/>
                    <a:pt x="603" y="2146"/>
                  </a:cubicBezTo>
                  <a:cubicBezTo>
                    <a:pt x="606" y="2151"/>
                    <a:pt x="611" y="2155"/>
                    <a:pt x="616" y="2159"/>
                  </a:cubicBezTo>
                  <a:cubicBezTo>
                    <a:pt x="629" y="2173"/>
                    <a:pt x="643" y="2187"/>
                    <a:pt x="657" y="2202"/>
                  </a:cubicBezTo>
                  <a:cubicBezTo>
                    <a:pt x="669" y="2214"/>
                    <a:pt x="681" y="2226"/>
                    <a:pt x="693" y="2239"/>
                  </a:cubicBezTo>
                  <a:cubicBezTo>
                    <a:pt x="698" y="2245"/>
                    <a:pt x="704" y="2249"/>
                    <a:pt x="713" y="2248"/>
                  </a:cubicBezTo>
                  <a:cubicBezTo>
                    <a:pt x="727" y="2246"/>
                    <a:pt x="739" y="2250"/>
                    <a:pt x="748" y="2262"/>
                  </a:cubicBezTo>
                  <a:cubicBezTo>
                    <a:pt x="752" y="2267"/>
                    <a:pt x="758" y="2272"/>
                    <a:pt x="762" y="2278"/>
                  </a:cubicBezTo>
                  <a:cubicBezTo>
                    <a:pt x="774" y="2297"/>
                    <a:pt x="793" y="2292"/>
                    <a:pt x="811" y="2291"/>
                  </a:cubicBezTo>
                  <a:cubicBezTo>
                    <a:pt x="822" y="2293"/>
                    <a:pt x="834" y="2292"/>
                    <a:pt x="845" y="2292"/>
                  </a:cubicBezTo>
                  <a:cubicBezTo>
                    <a:pt x="874" y="2298"/>
                    <a:pt x="895" y="2285"/>
                    <a:pt x="913" y="2263"/>
                  </a:cubicBezTo>
                  <a:cubicBezTo>
                    <a:pt x="917" y="2261"/>
                    <a:pt x="917" y="2257"/>
                    <a:pt x="917" y="2253"/>
                  </a:cubicBezTo>
                  <a:cubicBezTo>
                    <a:pt x="917" y="2224"/>
                    <a:pt x="917" y="2194"/>
                    <a:pt x="917" y="2165"/>
                  </a:cubicBezTo>
                  <a:cubicBezTo>
                    <a:pt x="917" y="2158"/>
                    <a:pt x="903" y="2142"/>
                    <a:pt x="897" y="2141"/>
                  </a:cubicBezTo>
                  <a:cubicBezTo>
                    <a:pt x="894" y="2140"/>
                    <a:pt x="893" y="2142"/>
                    <a:pt x="891" y="2143"/>
                  </a:cubicBezTo>
                  <a:cubicBezTo>
                    <a:pt x="887" y="2148"/>
                    <a:pt x="882" y="2152"/>
                    <a:pt x="878" y="2157"/>
                  </a:cubicBezTo>
                  <a:cubicBezTo>
                    <a:pt x="871" y="2162"/>
                    <a:pt x="865" y="2168"/>
                    <a:pt x="861" y="2174"/>
                  </a:cubicBezTo>
                  <a:cubicBezTo>
                    <a:pt x="856" y="2178"/>
                    <a:pt x="851" y="2179"/>
                    <a:pt x="845" y="2179"/>
                  </a:cubicBezTo>
                  <a:cubicBezTo>
                    <a:pt x="834" y="2179"/>
                    <a:pt x="824" y="2179"/>
                    <a:pt x="813" y="2179"/>
                  </a:cubicBezTo>
                  <a:cubicBezTo>
                    <a:pt x="799" y="2181"/>
                    <a:pt x="791" y="2174"/>
                    <a:pt x="782" y="2165"/>
                  </a:cubicBezTo>
                  <a:cubicBezTo>
                    <a:pt x="762" y="2144"/>
                    <a:pt x="741" y="2124"/>
                    <a:pt x="721" y="2103"/>
                  </a:cubicBezTo>
                  <a:cubicBezTo>
                    <a:pt x="716" y="2098"/>
                    <a:pt x="711" y="2096"/>
                    <a:pt x="704" y="2096"/>
                  </a:cubicBezTo>
                  <a:cubicBezTo>
                    <a:pt x="697" y="2097"/>
                    <a:pt x="690" y="2096"/>
                    <a:pt x="683" y="2097"/>
                  </a:cubicBezTo>
                  <a:cubicBezTo>
                    <a:pt x="669" y="2094"/>
                    <a:pt x="658" y="2097"/>
                    <a:pt x="652" y="2111"/>
                  </a:cubicBezTo>
                  <a:cubicBezTo>
                    <a:pt x="651" y="2111"/>
                    <a:pt x="651" y="2111"/>
                    <a:pt x="650" y="2112"/>
                  </a:cubicBezTo>
                  <a:cubicBezTo>
                    <a:pt x="640" y="2119"/>
                    <a:pt x="630" y="2122"/>
                    <a:pt x="618" y="2119"/>
                  </a:cubicBezTo>
                  <a:cubicBezTo>
                    <a:pt x="613" y="2116"/>
                    <a:pt x="608" y="2114"/>
                    <a:pt x="603" y="2111"/>
                  </a:cubicBezTo>
                  <a:cubicBezTo>
                    <a:pt x="594" y="2102"/>
                    <a:pt x="590" y="2091"/>
                    <a:pt x="591" y="2079"/>
                  </a:cubicBezTo>
                  <a:cubicBezTo>
                    <a:pt x="599" y="2051"/>
                    <a:pt x="626" y="2039"/>
                    <a:pt x="647" y="2055"/>
                  </a:cubicBezTo>
                  <a:cubicBezTo>
                    <a:pt x="649" y="2056"/>
                    <a:pt x="651" y="2057"/>
                    <a:pt x="651" y="2058"/>
                  </a:cubicBezTo>
                  <a:cubicBezTo>
                    <a:pt x="659" y="2076"/>
                    <a:pt x="674" y="2069"/>
                    <a:pt x="688" y="2070"/>
                  </a:cubicBezTo>
                  <a:cubicBezTo>
                    <a:pt x="680" y="2062"/>
                    <a:pt x="672" y="2054"/>
                    <a:pt x="665" y="2047"/>
                  </a:cubicBezTo>
                  <a:cubicBezTo>
                    <a:pt x="661" y="2041"/>
                    <a:pt x="656" y="2036"/>
                    <a:pt x="650" y="2031"/>
                  </a:cubicBezTo>
                  <a:cubicBezTo>
                    <a:pt x="643" y="2017"/>
                    <a:pt x="630" y="2020"/>
                    <a:pt x="618" y="2021"/>
                  </a:cubicBezTo>
                  <a:cubicBezTo>
                    <a:pt x="610" y="2020"/>
                    <a:pt x="604" y="2020"/>
                    <a:pt x="599" y="2029"/>
                  </a:cubicBezTo>
                  <a:cubicBezTo>
                    <a:pt x="592" y="2041"/>
                    <a:pt x="580" y="2045"/>
                    <a:pt x="566" y="2043"/>
                  </a:cubicBezTo>
                  <a:cubicBezTo>
                    <a:pt x="549" y="2041"/>
                    <a:pt x="538" y="2031"/>
                    <a:pt x="534" y="2014"/>
                  </a:cubicBezTo>
                  <a:cubicBezTo>
                    <a:pt x="532" y="2001"/>
                    <a:pt x="537" y="1991"/>
                    <a:pt x="545" y="1982"/>
                  </a:cubicBezTo>
                  <a:cubicBezTo>
                    <a:pt x="547" y="1980"/>
                    <a:pt x="550" y="1978"/>
                    <a:pt x="553" y="1975"/>
                  </a:cubicBezTo>
                  <a:cubicBezTo>
                    <a:pt x="564" y="1972"/>
                    <a:pt x="574" y="1971"/>
                    <a:pt x="585" y="1975"/>
                  </a:cubicBezTo>
                  <a:cubicBezTo>
                    <a:pt x="591" y="1979"/>
                    <a:pt x="597" y="1983"/>
                    <a:pt x="600" y="1990"/>
                  </a:cubicBezTo>
                  <a:cubicBezTo>
                    <a:pt x="602" y="1995"/>
                    <a:pt x="605" y="1995"/>
                    <a:pt x="610" y="1995"/>
                  </a:cubicBezTo>
                  <a:cubicBezTo>
                    <a:pt x="623" y="1995"/>
                    <a:pt x="637" y="1994"/>
                    <a:pt x="650" y="1994"/>
                  </a:cubicBezTo>
                  <a:cubicBezTo>
                    <a:pt x="685" y="2029"/>
                    <a:pt x="720" y="2065"/>
                    <a:pt x="754" y="2100"/>
                  </a:cubicBezTo>
                  <a:cubicBezTo>
                    <a:pt x="770" y="2115"/>
                    <a:pt x="786" y="2131"/>
                    <a:pt x="801" y="2147"/>
                  </a:cubicBezTo>
                  <a:cubicBezTo>
                    <a:pt x="805" y="2151"/>
                    <a:pt x="810" y="2152"/>
                    <a:pt x="816" y="2153"/>
                  </a:cubicBezTo>
                  <a:cubicBezTo>
                    <a:pt x="836" y="2155"/>
                    <a:pt x="851" y="2150"/>
                    <a:pt x="864" y="2134"/>
                  </a:cubicBezTo>
                  <a:cubicBezTo>
                    <a:pt x="879" y="2116"/>
                    <a:pt x="897" y="2100"/>
                    <a:pt x="914" y="2085"/>
                  </a:cubicBezTo>
                  <a:cubicBezTo>
                    <a:pt x="921" y="2078"/>
                    <a:pt x="925" y="2071"/>
                    <a:pt x="924" y="2062"/>
                  </a:cubicBezTo>
                  <a:cubicBezTo>
                    <a:pt x="923" y="2057"/>
                    <a:pt x="923" y="2051"/>
                    <a:pt x="923" y="2046"/>
                  </a:cubicBezTo>
                  <a:cubicBezTo>
                    <a:pt x="923" y="2036"/>
                    <a:pt x="923" y="2025"/>
                    <a:pt x="923" y="2014"/>
                  </a:cubicBezTo>
                  <a:cubicBezTo>
                    <a:pt x="923" y="2003"/>
                    <a:pt x="923" y="1992"/>
                    <a:pt x="923" y="1981"/>
                  </a:cubicBezTo>
                  <a:cubicBezTo>
                    <a:pt x="923" y="1971"/>
                    <a:pt x="923" y="1960"/>
                    <a:pt x="923" y="1949"/>
                  </a:cubicBezTo>
                  <a:cubicBezTo>
                    <a:pt x="923" y="1916"/>
                    <a:pt x="923" y="1884"/>
                    <a:pt x="923" y="1851"/>
                  </a:cubicBezTo>
                  <a:cubicBezTo>
                    <a:pt x="923" y="1843"/>
                    <a:pt x="922" y="1835"/>
                    <a:pt x="924" y="1827"/>
                  </a:cubicBezTo>
                  <a:cubicBezTo>
                    <a:pt x="927" y="1808"/>
                    <a:pt x="920" y="1795"/>
                    <a:pt x="904" y="1786"/>
                  </a:cubicBezTo>
                  <a:cubicBezTo>
                    <a:pt x="896" y="1778"/>
                    <a:pt x="887" y="1770"/>
                    <a:pt x="878" y="1763"/>
                  </a:cubicBezTo>
                  <a:cubicBezTo>
                    <a:pt x="870" y="1751"/>
                    <a:pt x="860" y="1745"/>
                    <a:pt x="845" y="1747"/>
                  </a:cubicBezTo>
                  <a:cubicBezTo>
                    <a:pt x="834" y="1749"/>
                    <a:pt x="823" y="1748"/>
                    <a:pt x="813" y="1748"/>
                  </a:cubicBezTo>
                  <a:cubicBezTo>
                    <a:pt x="802" y="1748"/>
                    <a:pt x="791" y="1748"/>
                    <a:pt x="780" y="1748"/>
                  </a:cubicBezTo>
                  <a:cubicBezTo>
                    <a:pt x="769" y="1748"/>
                    <a:pt x="759" y="1748"/>
                    <a:pt x="748" y="1748"/>
                  </a:cubicBezTo>
                  <a:cubicBezTo>
                    <a:pt x="737" y="1748"/>
                    <a:pt x="726" y="1748"/>
                    <a:pt x="715" y="1748"/>
                  </a:cubicBezTo>
                  <a:cubicBezTo>
                    <a:pt x="704" y="1750"/>
                    <a:pt x="698" y="1742"/>
                    <a:pt x="691" y="1736"/>
                  </a:cubicBezTo>
                  <a:cubicBezTo>
                    <a:pt x="689" y="1733"/>
                    <a:pt x="686" y="1730"/>
                    <a:pt x="683" y="1728"/>
                  </a:cubicBezTo>
                  <a:cubicBezTo>
                    <a:pt x="681" y="1725"/>
                    <a:pt x="679" y="1723"/>
                    <a:pt x="676" y="1721"/>
                  </a:cubicBezTo>
                  <a:cubicBezTo>
                    <a:pt x="668" y="1712"/>
                    <a:pt x="660" y="1703"/>
                    <a:pt x="651" y="1695"/>
                  </a:cubicBezTo>
                  <a:cubicBezTo>
                    <a:pt x="648" y="1693"/>
                    <a:pt x="646" y="1691"/>
                    <a:pt x="644" y="1689"/>
                  </a:cubicBezTo>
                  <a:cubicBezTo>
                    <a:pt x="636" y="1681"/>
                    <a:pt x="628" y="1673"/>
                    <a:pt x="620" y="1665"/>
                  </a:cubicBezTo>
                  <a:cubicBezTo>
                    <a:pt x="620" y="1664"/>
                    <a:pt x="619" y="1662"/>
                    <a:pt x="617" y="1665"/>
                  </a:cubicBezTo>
                  <a:cubicBezTo>
                    <a:pt x="617" y="1665"/>
                    <a:pt x="617" y="1665"/>
                    <a:pt x="617" y="1665"/>
                  </a:cubicBezTo>
                  <a:cubicBezTo>
                    <a:pt x="609" y="1668"/>
                    <a:pt x="605" y="1676"/>
                    <a:pt x="598" y="1681"/>
                  </a:cubicBezTo>
                  <a:cubicBezTo>
                    <a:pt x="595" y="1684"/>
                    <a:pt x="598" y="1686"/>
                    <a:pt x="599" y="1689"/>
                  </a:cubicBezTo>
                  <a:cubicBezTo>
                    <a:pt x="602" y="1701"/>
                    <a:pt x="598" y="1711"/>
                    <a:pt x="591" y="1721"/>
                  </a:cubicBezTo>
                  <a:cubicBezTo>
                    <a:pt x="589" y="1723"/>
                    <a:pt x="587" y="1725"/>
                    <a:pt x="585" y="1727"/>
                  </a:cubicBezTo>
                  <a:cubicBezTo>
                    <a:pt x="575" y="1733"/>
                    <a:pt x="564" y="1736"/>
                    <a:pt x="553" y="1732"/>
                  </a:cubicBezTo>
                  <a:cubicBezTo>
                    <a:pt x="546" y="1730"/>
                    <a:pt x="541" y="1726"/>
                    <a:pt x="536" y="1721"/>
                  </a:cubicBezTo>
                  <a:cubicBezTo>
                    <a:pt x="529" y="1711"/>
                    <a:pt x="526" y="1701"/>
                    <a:pt x="528" y="1689"/>
                  </a:cubicBezTo>
                  <a:cubicBezTo>
                    <a:pt x="532" y="1676"/>
                    <a:pt x="541" y="1668"/>
                    <a:pt x="553" y="1663"/>
                  </a:cubicBezTo>
                  <a:cubicBezTo>
                    <a:pt x="560" y="1662"/>
                    <a:pt x="568" y="1661"/>
                    <a:pt x="575" y="1663"/>
                  </a:cubicBezTo>
                  <a:cubicBezTo>
                    <a:pt x="581" y="1665"/>
                    <a:pt x="583" y="1660"/>
                    <a:pt x="585" y="1657"/>
                  </a:cubicBezTo>
                  <a:cubicBezTo>
                    <a:pt x="585" y="1657"/>
                    <a:pt x="585" y="1657"/>
                    <a:pt x="585" y="1657"/>
                  </a:cubicBezTo>
                  <a:close/>
                  <a:moveTo>
                    <a:pt x="314" y="870"/>
                  </a:moveTo>
                  <a:cubicBezTo>
                    <a:pt x="305" y="867"/>
                    <a:pt x="298" y="860"/>
                    <a:pt x="293" y="853"/>
                  </a:cubicBezTo>
                  <a:cubicBezTo>
                    <a:pt x="292" y="850"/>
                    <a:pt x="291" y="847"/>
                    <a:pt x="290" y="844"/>
                  </a:cubicBezTo>
                  <a:cubicBezTo>
                    <a:pt x="286" y="818"/>
                    <a:pt x="298" y="803"/>
                    <a:pt x="325" y="800"/>
                  </a:cubicBezTo>
                  <a:cubicBezTo>
                    <a:pt x="357" y="806"/>
                    <a:pt x="367" y="825"/>
                    <a:pt x="357" y="859"/>
                  </a:cubicBezTo>
                  <a:cubicBezTo>
                    <a:pt x="366" y="850"/>
                    <a:pt x="377" y="845"/>
                    <a:pt x="390" y="845"/>
                  </a:cubicBezTo>
                  <a:cubicBezTo>
                    <a:pt x="393" y="845"/>
                    <a:pt x="396" y="846"/>
                    <a:pt x="399" y="846"/>
                  </a:cubicBezTo>
                  <a:cubicBezTo>
                    <a:pt x="407" y="851"/>
                    <a:pt x="415" y="857"/>
                    <a:pt x="420" y="866"/>
                  </a:cubicBezTo>
                  <a:cubicBezTo>
                    <a:pt x="421" y="869"/>
                    <a:pt x="422" y="873"/>
                    <a:pt x="423" y="876"/>
                  </a:cubicBezTo>
                  <a:cubicBezTo>
                    <a:pt x="422" y="901"/>
                    <a:pt x="414" y="911"/>
                    <a:pt x="390" y="917"/>
                  </a:cubicBezTo>
                  <a:cubicBezTo>
                    <a:pt x="376" y="911"/>
                    <a:pt x="368" y="920"/>
                    <a:pt x="360" y="929"/>
                  </a:cubicBezTo>
                  <a:cubicBezTo>
                    <a:pt x="323" y="970"/>
                    <a:pt x="282" y="1006"/>
                    <a:pt x="243" y="1045"/>
                  </a:cubicBezTo>
                  <a:cubicBezTo>
                    <a:pt x="238" y="1050"/>
                    <a:pt x="238" y="1053"/>
                    <a:pt x="243" y="1058"/>
                  </a:cubicBezTo>
                  <a:cubicBezTo>
                    <a:pt x="249" y="1062"/>
                    <a:pt x="252" y="1069"/>
                    <a:pt x="259" y="1072"/>
                  </a:cubicBezTo>
                  <a:cubicBezTo>
                    <a:pt x="273" y="1089"/>
                    <a:pt x="288" y="1104"/>
                    <a:pt x="303" y="1119"/>
                  </a:cubicBezTo>
                  <a:cubicBezTo>
                    <a:pt x="323" y="1139"/>
                    <a:pt x="342" y="1159"/>
                    <a:pt x="361" y="1179"/>
                  </a:cubicBezTo>
                  <a:cubicBezTo>
                    <a:pt x="369" y="1189"/>
                    <a:pt x="378" y="1192"/>
                    <a:pt x="390" y="1190"/>
                  </a:cubicBezTo>
                  <a:cubicBezTo>
                    <a:pt x="401" y="1190"/>
                    <a:pt x="412" y="1190"/>
                    <a:pt x="423" y="1190"/>
                  </a:cubicBezTo>
                  <a:cubicBezTo>
                    <a:pt x="436" y="1194"/>
                    <a:pt x="444" y="1185"/>
                    <a:pt x="453" y="1178"/>
                  </a:cubicBezTo>
                  <a:cubicBezTo>
                    <a:pt x="465" y="1170"/>
                    <a:pt x="469" y="1160"/>
                    <a:pt x="468" y="1146"/>
                  </a:cubicBezTo>
                  <a:cubicBezTo>
                    <a:pt x="467" y="1124"/>
                    <a:pt x="467" y="1101"/>
                    <a:pt x="468" y="1079"/>
                  </a:cubicBezTo>
                  <a:cubicBezTo>
                    <a:pt x="469" y="1068"/>
                    <a:pt x="466" y="1059"/>
                    <a:pt x="457" y="1052"/>
                  </a:cubicBezTo>
                  <a:cubicBezTo>
                    <a:pt x="452" y="1048"/>
                    <a:pt x="447" y="1043"/>
                    <a:pt x="442" y="1039"/>
                  </a:cubicBezTo>
                  <a:cubicBezTo>
                    <a:pt x="437" y="1032"/>
                    <a:pt x="430" y="1026"/>
                    <a:pt x="423" y="1021"/>
                  </a:cubicBezTo>
                  <a:cubicBezTo>
                    <a:pt x="417" y="1011"/>
                    <a:pt x="409" y="1007"/>
                    <a:pt x="397" y="1011"/>
                  </a:cubicBezTo>
                  <a:cubicBezTo>
                    <a:pt x="395" y="1013"/>
                    <a:pt x="391" y="1012"/>
                    <a:pt x="388" y="1012"/>
                  </a:cubicBezTo>
                  <a:cubicBezTo>
                    <a:pt x="366" y="1005"/>
                    <a:pt x="358" y="996"/>
                    <a:pt x="357" y="974"/>
                  </a:cubicBezTo>
                  <a:cubicBezTo>
                    <a:pt x="358" y="969"/>
                    <a:pt x="359" y="964"/>
                    <a:pt x="360" y="959"/>
                  </a:cubicBezTo>
                  <a:cubicBezTo>
                    <a:pt x="365" y="954"/>
                    <a:pt x="370" y="949"/>
                    <a:pt x="375" y="944"/>
                  </a:cubicBezTo>
                  <a:cubicBezTo>
                    <a:pt x="380" y="942"/>
                    <a:pt x="385" y="941"/>
                    <a:pt x="391" y="940"/>
                  </a:cubicBezTo>
                  <a:cubicBezTo>
                    <a:pt x="414" y="942"/>
                    <a:pt x="426" y="952"/>
                    <a:pt x="430" y="974"/>
                  </a:cubicBezTo>
                  <a:cubicBezTo>
                    <a:pt x="426" y="986"/>
                    <a:pt x="431" y="995"/>
                    <a:pt x="440" y="1003"/>
                  </a:cubicBezTo>
                  <a:cubicBezTo>
                    <a:pt x="452" y="1012"/>
                    <a:pt x="462" y="1023"/>
                    <a:pt x="472" y="1034"/>
                  </a:cubicBezTo>
                  <a:cubicBezTo>
                    <a:pt x="479" y="1041"/>
                    <a:pt x="483" y="1039"/>
                    <a:pt x="488" y="1032"/>
                  </a:cubicBezTo>
                  <a:cubicBezTo>
                    <a:pt x="497" y="1024"/>
                    <a:pt x="505" y="1015"/>
                    <a:pt x="514" y="1007"/>
                  </a:cubicBezTo>
                  <a:cubicBezTo>
                    <a:pt x="522" y="1003"/>
                    <a:pt x="525" y="997"/>
                    <a:pt x="525" y="989"/>
                  </a:cubicBezTo>
                  <a:cubicBezTo>
                    <a:pt x="524" y="973"/>
                    <a:pt x="526" y="957"/>
                    <a:pt x="524" y="941"/>
                  </a:cubicBezTo>
                  <a:cubicBezTo>
                    <a:pt x="525" y="929"/>
                    <a:pt x="525" y="918"/>
                    <a:pt x="525" y="906"/>
                  </a:cubicBezTo>
                  <a:cubicBezTo>
                    <a:pt x="525" y="901"/>
                    <a:pt x="524" y="897"/>
                    <a:pt x="520" y="894"/>
                  </a:cubicBezTo>
                  <a:cubicBezTo>
                    <a:pt x="495" y="870"/>
                    <a:pt x="470" y="847"/>
                    <a:pt x="446" y="822"/>
                  </a:cubicBezTo>
                  <a:cubicBezTo>
                    <a:pt x="439" y="815"/>
                    <a:pt x="432" y="811"/>
                    <a:pt x="423" y="816"/>
                  </a:cubicBezTo>
                  <a:cubicBezTo>
                    <a:pt x="395" y="815"/>
                    <a:pt x="382" y="802"/>
                    <a:pt x="382" y="774"/>
                  </a:cubicBezTo>
                  <a:cubicBezTo>
                    <a:pt x="389" y="752"/>
                    <a:pt x="399" y="745"/>
                    <a:pt x="423" y="744"/>
                  </a:cubicBezTo>
                  <a:cubicBezTo>
                    <a:pt x="428" y="745"/>
                    <a:pt x="433" y="747"/>
                    <a:pt x="438" y="748"/>
                  </a:cubicBezTo>
                  <a:cubicBezTo>
                    <a:pt x="443" y="753"/>
                    <a:pt x="447" y="759"/>
                    <a:pt x="452" y="764"/>
                  </a:cubicBezTo>
                  <a:cubicBezTo>
                    <a:pt x="457" y="768"/>
                    <a:pt x="454" y="774"/>
                    <a:pt x="456" y="779"/>
                  </a:cubicBezTo>
                  <a:cubicBezTo>
                    <a:pt x="450" y="792"/>
                    <a:pt x="456" y="801"/>
                    <a:pt x="467" y="808"/>
                  </a:cubicBezTo>
                  <a:cubicBezTo>
                    <a:pt x="468" y="809"/>
                    <a:pt x="469" y="811"/>
                    <a:pt x="470" y="812"/>
                  </a:cubicBezTo>
                  <a:cubicBezTo>
                    <a:pt x="487" y="829"/>
                    <a:pt x="487" y="829"/>
                    <a:pt x="503" y="811"/>
                  </a:cubicBezTo>
                  <a:cubicBezTo>
                    <a:pt x="510" y="807"/>
                    <a:pt x="515" y="801"/>
                    <a:pt x="521" y="795"/>
                  </a:cubicBezTo>
                  <a:cubicBezTo>
                    <a:pt x="526" y="789"/>
                    <a:pt x="533" y="785"/>
                    <a:pt x="538" y="779"/>
                  </a:cubicBezTo>
                  <a:cubicBezTo>
                    <a:pt x="551" y="771"/>
                    <a:pt x="552" y="760"/>
                    <a:pt x="550" y="746"/>
                  </a:cubicBezTo>
                  <a:cubicBezTo>
                    <a:pt x="550" y="736"/>
                    <a:pt x="551" y="726"/>
                    <a:pt x="550" y="716"/>
                  </a:cubicBezTo>
                  <a:cubicBezTo>
                    <a:pt x="549" y="714"/>
                    <a:pt x="548" y="713"/>
                    <a:pt x="546" y="713"/>
                  </a:cubicBezTo>
                  <a:cubicBezTo>
                    <a:pt x="547" y="713"/>
                    <a:pt x="547" y="713"/>
                    <a:pt x="547" y="713"/>
                  </a:cubicBezTo>
                  <a:cubicBezTo>
                    <a:pt x="542" y="704"/>
                    <a:pt x="533" y="700"/>
                    <a:pt x="526" y="693"/>
                  </a:cubicBezTo>
                  <a:cubicBezTo>
                    <a:pt x="524" y="691"/>
                    <a:pt x="522" y="692"/>
                    <a:pt x="520" y="694"/>
                  </a:cubicBezTo>
                  <a:cubicBezTo>
                    <a:pt x="509" y="696"/>
                    <a:pt x="498" y="696"/>
                    <a:pt x="488" y="690"/>
                  </a:cubicBezTo>
                  <a:cubicBezTo>
                    <a:pt x="484" y="687"/>
                    <a:pt x="481" y="684"/>
                    <a:pt x="477" y="681"/>
                  </a:cubicBezTo>
                  <a:cubicBezTo>
                    <a:pt x="472" y="671"/>
                    <a:pt x="469" y="660"/>
                    <a:pt x="472" y="649"/>
                  </a:cubicBezTo>
                  <a:cubicBezTo>
                    <a:pt x="476" y="641"/>
                    <a:pt x="481" y="634"/>
                    <a:pt x="488" y="629"/>
                  </a:cubicBezTo>
                  <a:cubicBezTo>
                    <a:pt x="498" y="623"/>
                    <a:pt x="509" y="622"/>
                    <a:pt x="520" y="625"/>
                  </a:cubicBezTo>
                  <a:cubicBezTo>
                    <a:pt x="538" y="634"/>
                    <a:pt x="547" y="648"/>
                    <a:pt x="544" y="668"/>
                  </a:cubicBezTo>
                  <a:cubicBezTo>
                    <a:pt x="544" y="672"/>
                    <a:pt x="544" y="673"/>
                    <a:pt x="550" y="677"/>
                  </a:cubicBezTo>
                  <a:cubicBezTo>
                    <a:pt x="550" y="656"/>
                    <a:pt x="550" y="636"/>
                    <a:pt x="550" y="616"/>
                  </a:cubicBezTo>
                  <a:cubicBezTo>
                    <a:pt x="550" y="605"/>
                    <a:pt x="550" y="595"/>
                    <a:pt x="550" y="584"/>
                  </a:cubicBezTo>
                  <a:cubicBezTo>
                    <a:pt x="550" y="573"/>
                    <a:pt x="550" y="562"/>
                    <a:pt x="550" y="551"/>
                  </a:cubicBezTo>
                  <a:cubicBezTo>
                    <a:pt x="552" y="541"/>
                    <a:pt x="547" y="529"/>
                    <a:pt x="553" y="519"/>
                  </a:cubicBezTo>
                  <a:cubicBezTo>
                    <a:pt x="564" y="508"/>
                    <a:pt x="574" y="497"/>
                    <a:pt x="585" y="486"/>
                  </a:cubicBezTo>
                  <a:cubicBezTo>
                    <a:pt x="596" y="474"/>
                    <a:pt x="596" y="474"/>
                    <a:pt x="584" y="463"/>
                  </a:cubicBezTo>
                  <a:cubicBezTo>
                    <a:pt x="575" y="454"/>
                    <a:pt x="566" y="443"/>
                    <a:pt x="551" y="443"/>
                  </a:cubicBezTo>
                  <a:cubicBezTo>
                    <a:pt x="544" y="444"/>
                    <a:pt x="539" y="444"/>
                    <a:pt x="538" y="452"/>
                  </a:cubicBezTo>
                  <a:cubicBezTo>
                    <a:pt x="533" y="458"/>
                    <a:pt x="527" y="462"/>
                    <a:pt x="520" y="466"/>
                  </a:cubicBezTo>
                  <a:cubicBezTo>
                    <a:pt x="510" y="468"/>
                    <a:pt x="500" y="468"/>
                    <a:pt x="490" y="464"/>
                  </a:cubicBezTo>
                  <a:cubicBezTo>
                    <a:pt x="486" y="461"/>
                    <a:pt x="482" y="457"/>
                    <a:pt x="477" y="454"/>
                  </a:cubicBezTo>
                  <a:cubicBezTo>
                    <a:pt x="472" y="444"/>
                    <a:pt x="469" y="435"/>
                    <a:pt x="471" y="424"/>
                  </a:cubicBezTo>
                  <a:cubicBezTo>
                    <a:pt x="474" y="414"/>
                    <a:pt x="480" y="407"/>
                    <a:pt x="488" y="400"/>
                  </a:cubicBezTo>
                  <a:cubicBezTo>
                    <a:pt x="498" y="396"/>
                    <a:pt x="509" y="394"/>
                    <a:pt x="520" y="398"/>
                  </a:cubicBezTo>
                  <a:cubicBezTo>
                    <a:pt x="527" y="402"/>
                    <a:pt x="533" y="406"/>
                    <a:pt x="537" y="414"/>
                  </a:cubicBezTo>
                  <a:cubicBezTo>
                    <a:pt x="540" y="422"/>
                    <a:pt x="547" y="418"/>
                    <a:pt x="553" y="418"/>
                  </a:cubicBezTo>
                  <a:cubicBezTo>
                    <a:pt x="561" y="420"/>
                    <a:pt x="564" y="418"/>
                    <a:pt x="563" y="409"/>
                  </a:cubicBezTo>
                  <a:cubicBezTo>
                    <a:pt x="563" y="402"/>
                    <a:pt x="563" y="396"/>
                    <a:pt x="563" y="389"/>
                  </a:cubicBezTo>
                  <a:cubicBezTo>
                    <a:pt x="563" y="378"/>
                    <a:pt x="563" y="367"/>
                    <a:pt x="563" y="356"/>
                  </a:cubicBezTo>
                  <a:cubicBezTo>
                    <a:pt x="563" y="345"/>
                    <a:pt x="563" y="335"/>
                    <a:pt x="563" y="324"/>
                  </a:cubicBezTo>
                  <a:cubicBezTo>
                    <a:pt x="563" y="313"/>
                    <a:pt x="563" y="302"/>
                    <a:pt x="563" y="291"/>
                  </a:cubicBezTo>
                  <a:cubicBezTo>
                    <a:pt x="563" y="280"/>
                    <a:pt x="563" y="270"/>
                    <a:pt x="563" y="259"/>
                  </a:cubicBezTo>
                  <a:cubicBezTo>
                    <a:pt x="566" y="237"/>
                    <a:pt x="562" y="219"/>
                    <a:pt x="540" y="208"/>
                  </a:cubicBezTo>
                  <a:cubicBezTo>
                    <a:pt x="534" y="204"/>
                    <a:pt x="528" y="198"/>
                    <a:pt x="523" y="194"/>
                  </a:cubicBezTo>
                  <a:cubicBezTo>
                    <a:pt x="521" y="191"/>
                    <a:pt x="518" y="191"/>
                    <a:pt x="516" y="191"/>
                  </a:cubicBezTo>
                  <a:cubicBezTo>
                    <a:pt x="483" y="191"/>
                    <a:pt x="449" y="191"/>
                    <a:pt x="416" y="191"/>
                  </a:cubicBezTo>
                  <a:cubicBezTo>
                    <a:pt x="413" y="191"/>
                    <a:pt x="411" y="191"/>
                    <a:pt x="409" y="194"/>
                  </a:cubicBezTo>
                  <a:cubicBezTo>
                    <a:pt x="380" y="222"/>
                    <a:pt x="352" y="252"/>
                    <a:pt x="325" y="282"/>
                  </a:cubicBezTo>
                  <a:cubicBezTo>
                    <a:pt x="322" y="284"/>
                    <a:pt x="323" y="287"/>
                    <a:pt x="323" y="290"/>
                  </a:cubicBezTo>
                  <a:cubicBezTo>
                    <a:pt x="323" y="323"/>
                    <a:pt x="323" y="356"/>
                    <a:pt x="323" y="389"/>
                  </a:cubicBezTo>
                  <a:cubicBezTo>
                    <a:pt x="323" y="395"/>
                    <a:pt x="328" y="393"/>
                    <a:pt x="331" y="393"/>
                  </a:cubicBezTo>
                  <a:cubicBezTo>
                    <a:pt x="345" y="393"/>
                    <a:pt x="359" y="393"/>
                    <a:pt x="374" y="393"/>
                  </a:cubicBezTo>
                  <a:cubicBezTo>
                    <a:pt x="380" y="393"/>
                    <a:pt x="385" y="394"/>
                    <a:pt x="390" y="398"/>
                  </a:cubicBezTo>
                  <a:cubicBezTo>
                    <a:pt x="399" y="403"/>
                    <a:pt x="401" y="392"/>
                    <a:pt x="406" y="389"/>
                  </a:cubicBezTo>
                  <a:cubicBezTo>
                    <a:pt x="409" y="387"/>
                    <a:pt x="411" y="384"/>
                    <a:pt x="409" y="380"/>
                  </a:cubicBezTo>
                  <a:cubicBezTo>
                    <a:pt x="407" y="373"/>
                    <a:pt x="408" y="366"/>
                    <a:pt x="408" y="359"/>
                  </a:cubicBezTo>
                  <a:cubicBezTo>
                    <a:pt x="411" y="350"/>
                    <a:pt x="417" y="343"/>
                    <a:pt x="425" y="337"/>
                  </a:cubicBezTo>
                  <a:cubicBezTo>
                    <a:pt x="434" y="333"/>
                    <a:pt x="443" y="331"/>
                    <a:pt x="453" y="333"/>
                  </a:cubicBezTo>
                  <a:cubicBezTo>
                    <a:pt x="464" y="338"/>
                    <a:pt x="473" y="344"/>
                    <a:pt x="478" y="356"/>
                  </a:cubicBezTo>
                  <a:cubicBezTo>
                    <a:pt x="481" y="368"/>
                    <a:pt x="479" y="378"/>
                    <a:pt x="474" y="389"/>
                  </a:cubicBezTo>
                  <a:cubicBezTo>
                    <a:pt x="468" y="395"/>
                    <a:pt x="461" y="400"/>
                    <a:pt x="453" y="404"/>
                  </a:cubicBezTo>
                  <a:cubicBezTo>
                    <a:pt x="447" y="404"/>
                    <a:pt x="441" y="405"/>
                    <a:pt x="435" y="403"/>
                  </a:cubicBezTo>
                  <a:cubicBezTo>
                    <a:pt x="427" y="401"/>
                    <a:pt x="426" y="408"/>
                    <a:pt x="422" y="412"/>
                  </a:cubicBezTo>
                  <a:cubicBezTo>
                    <a:pt x="416" y="416"/>
                    <a:pt x="414" y="421"/>
                    <a:pt x="422" y="426"/>
                  </a:cubicBezTo>
                  <a:cubicBezTo>
                    <a:pt x="432" y="432"/>
                    <a:pt x="438" y="441"/>
                    <a:pt x="437" y="454"/>
                  </a:cubicBezTo>
                  <a:cubicBezTo>
                    <a:pt x="437" y="465"/>
                    <a:pt x="437" y="475"/>
                    <a:pt x="437" y="486"/>
                  </a:cubicBezTo>
                  <a:cubicBezTo>
                    <a:pt x="436" y="497"/>
                    <a:pt x="436" y="508"/>
                    <a:pt x="437" y="519"/>
                  </a:cubicBezTo>
                  <a:cubicBezTo>
                    <a:pt x="437" y="530"/>
                    <a:pt x="436" y="540"/>
                    <a:pt x="436" y="551"/>
                  </a:cubicBezTo>
                  <a:cubicBezTo>
                    <a:pt x="419" y="566"/>
                    <a:pt x="403" y="582"/>
                    <a:pt x="388" y="599"/>
                  </a:cubicBezTo>
                  <a:cubicBezTo>
                    <a:pt x="386" y="600"/>
                    <a:pt x="386" y="603"/>
                    <a:pt x="386" y="605"/>
                  </a:cubicBezTo>
                  <a:cubicBezTo>
                    <a:pt x="386" y="630"/>
                    <a:pt x="386" y="656"/>
                    <a:pt x="386" y="681"/>
                  </a:cubicBezTo>
                  <a:cubicBezTo>
                    <a:pt x="390" y="697"/>
                    <a:pt x="376" y="704"/>
                    <a:pt x="368" y="713"/>
                  </a:cubicBezTo>
                  <a:cubicBezTo>
                    <a:pt x="364" y="717"/>
                    <a:pt x="361" y="720"/>
                    <a:pt x="357" y="724"/>
                  </a:cubicBezTo>
                  <a:cubicBezTo>
                    <a:pt x="351" y="730"/>
                    <a:pt x="344" y="737"/>
                    <a:pt x="338" y="743"/>
                  </a:cubicBezTo>
                  <a:cubicBezTo>
                    <a:pt x="333" y="746"/>
                    <a:pt x="329" y="751"/>
                    <a:pt x="325" y="755"/>
                  </a:cubicBezTo>
                  <a:cubicBezTo>
                    <a:pt x="317" y="762"/>
                    <a:pt x="310" y="769"/>
                    <a:pt x="304" y="777"/>
                  </a:cubicBezTo>
                  <a:cubicBezTo>
                    <a:pt x="299" y="780"/>
                    <a:pt x="294" y="785"/>
                    <a:pt x="291" y="790"/>
                  </a:cubicBezTo>
                  <a:cubicBezTo>
                    <a:pt x="282" y="796"/>
                    <a:pt x="275" y="803"/>
                    <a:pt x="269" y="811"/>
                  </a:cubicBezTo>
                  <a:cubicBezTo>
                    <a:pt x="265" y="813"/>
                    <a:pt x="262" y="816"/>
                    <a:pt x="260" y="820"/>
                  </a:cubicBezTo>
                  <a:cubicBezTo>
                    <a:pt x="255" y="824"/>
                    <a:pt x="251" y="829"/>
                    <a:pt x="246" y="833"/>
                  </a:cubicBezTo>
                  <a:cubicBezTo>
                    <a:pt x="242" y="836"/>
                    <a:pt x="243" y="840"/>
                    <a:pt x="245" y="844"/>
                  </a:cubicBezTo>
                  <a:cubicBezTo>
                    <a:pt x="246" y="855"/>
                    <a:pt x="243" y="865"/>
                    <a:pt x="236" y="874"/>
                  </a:cubicBezTo>
                  <a:cubicBezTo>
                    <a:pt x="232" y="877"/>
                    <a:pt x="229" y="880"/>
                    <a:pt x="225" y="882"/>
                  </a:cubicBezTo>
                  <a:cubicBezTo>
                    <a:pt x="215" y="886"/>
                    <a:pt x="205" y="886"/>
                    <a:pt x="195" y="883"/>
                  </a:cubicBezTo>
                  <a:cubicBezTo>
                    <a:pt x="191" y="880"/>
                    <a:pt x="187" y="877"/>
                    <a:pt x="182" y="874"/>
                  </a:cubicBezTo>
                  <a:cubicBezTo>
                    <a:pt x="175" y="865"/>
                    <a:pt x="173" y="855"/>
                    <a:pt x="173" y="844"/>
                  </a:cubicBezTo>
                  <a:cubicBezTo>
                    <a:pt x="176" y="831"/>
                    <a:pt x="184" y="822"/>
                    <a:pt x="195" y="816"/>
                  </a:cubicBezTo>
                  <a:cubicBezTo>
                    <a:pt x="204" y="814"/>
                    <a:pt x="213" y="812"/>
                    <a:pt x="222" y="816"/>
                  </a:cubicBezTo>
                  <a:cubicBezTo>
                    <a:pt x="226" y="818"/>
                    <a:pt x="228" y="815"/>
                    <a:pt x="228" y="812"/>
                  </a:cubicBezTo>
                  <a:cubicBezTo>
                    <a:pt x="228" y="812"/>
                    <a:pt x="228" y="812"/>
                    <a:pt x="228" y="812"/>
                  </a:cubicBezTo>
                  <a:cubicBezTo>
                    <a:pt x="242" y="805"/>
                    <a:pt x="249" y="791"/>
                    <a:pt x="262" y="781"/>
                  </a:cubicBezTo>
                  <a:cubicBezTo>
                    <a:pt x="252" y="779"/>
                    <a:pt x="252" y="779"/>
                    <a:pt x="247" y="786"/>
                  </a:cubicBezTo>
                  <a:cubicBezTo>
                    <a:pt x="242" y="793"/>
                    <a:pt x="236" y="798"/>
                    <a:pt x="228" y="801"/>
                  </a:cubicBezTo>
                  <a:cubicBezTo>
                    <a:pt x="217" y="804"/>
                    <a:pt x="206" y="803"/>
                    <a:pt x="195" y="798"/>
                  </a:cubicBezTo>
                  <a:cubicBezTo>
                    <a:pt x="189" y="792"/>
                    <a:pt x="184" y="786"/>
                    <a:pt x="180" y="779"/>
                  </a:cubicBezTo>
                  <a:cubicBezTo>
                    <a:pt x="178" y="767"/>
                    <a:pt x="180" y="757"/>
                    <a:pt x="185" y="747"/>
                  </a:cubicBezTo>
                  <a:cubicBezTo>
                    <a:pt x="188" y="743"/>
                    <a:pt x="192" y="740"/>
                    <a:pt x="195" y="737"/>
                  </a:cubicBezTo>
                  <a:cubicBezTo>
                    <a:pt x="205" y="732"/>
                    <a:pt x="216" y="729"/>
                    <a:pt x="228" y="733"/>
                  </a:cubicBezTo>
                  <a:cubicBezTo>
                    <a:pt x="235" y="737"/>
                    <a:pt x="242" y="742"/>
                    <a:pt x="246" y="749"/>
                  </a:cubicBezTo>
                  <a:cubicBezTo>
                    <a:pt x="246" y="750"/>
                    <a:pt x="247" y="751"/>
                    <a:pt x="247" y="752"/>
                  </a:cubicBezTo>
                  <a:cubicBezTo>
                    <a:pt x="254" y="758"/>
                    <a:pt x="288" y="754"/>
                    <a:pt x="294" y="747"/>
                  </a:cubicBezTo>
                  <a:cubicBezTo>
                    <a:pt x="317" y="728"/>
                    <a:pt x="338" y="706"/>
                    <a:pt x="359" y="685"/>
                  </a:cubicBezTo>
                  <a:cubicBezTo>
                    <a:pt x="360" y="685"/>
                    <a:pt x="359" y="683"/>
                    <a:pt x="360" y="681"/>
                  </a:cubicBezTo>
                  <a:cubicBezTo>
                    <a:pt x="361" y="670"/>
                    <a:pt x="361" y="660"/>
                    <a:pt x="360" y="649"/>
                  </a:cubicBezTo>
                  <a:cubicBezTo>
                    <a:pt x="360" y="638"/>
                    <a:pt x="360" y="627"/>
                    <a:pt x="360" y="616"/>
                  </a:cubicBezTo>
                  <a:cubicBezTo>
                    <a:pt x="360" y="616"/>
                    <a:pt x="360" y="615"/>
                    <a:pt x="360" y="614"/>
                  </a:cubicBezTo>
                  <a:cubicBezTo>
                    <a:pt x="356" y="594"/>
                    <a:pt x="366" y="581"/>
                    <a:pt x="381" y="568"/>
                  </a:cubicBezTo>
                  <a:cubicBezTo>
                    <a:pt x="390" y="560"/>
                    <a:pt x="399" y="551"/>
                    <a:pt x="407" y="542"/>
                  </a:cubicBezTo>
                  <a:cubicBezTo>
                    <a:pt x="412" y="538"/>
                    <a:pt x="411" y="532"/>
                    <a:pt x="411" y="527"/>
                  </a:cubicBezTo>
                  <a:cubicBezTo>
                    <a:pt x="411" y="506"/>
                    <a:pt x="411" y="484"/>
                    <a:pt x="412" y="463"/>
                  </a:cubicBezTo>
                  <a:cubicBezTo>
                    <a:pt x="412" y="452"/>
                    <a:pt x="409" y="445"/>
                    <a:pt x="400" y="440"/>
                  </a:cubicBezTo>
                  <a:cubicBezTo>
                    <a:pt x="397" y="438"/>
                    <a:pt x="394" y="435"/>
                    <a:pt x="390" y="433"/>
                  </a:cubicBezTo>
                  <a:cubicBezTo>
                    <a:pt x="382" y="423"/>
                    <a:pt x="372" y="415"/>
                    <a:pt x="358" y="419"/>
                  </a:cubicBezTo>
                  <a:cubicBezTo>
                    <a:pt x="347" y="419"/>
                    <a:pt x="336" y="419"/>
                    <a:pt x="325" y="419"/>
                  </a:cubicBezTo>
                  <a:cubicBezTo>
                    <a:pt x="314" y="417"/>
                    <a:pt x="306" y="420"/>
                    <a:pt x="299" y="429"/>
                  </a:cubicBezTo>
                  <a:cubicBezTo>
                    <a:pt x="286" y="445"/>
                    <a:pt x="271" y="460"/>
                    <a:pt x="257" y="475"/>
                  </a:cubicBezTo>
                  <a:cubicBezTo>
                    <a:pt x="255" y="478"/>
                    <a:pt x="253" y="481"/>
                    <a:pt x="253" y="485"/>
                  </a:cubicBezTo>
                  <a:cubicBezTo>
                    <a:pt x="253" y="495"/>
                    <a:pt x="254" y="505"/>
                    <a:pt x="254" y="514"/>
                  </a:cubicBezTo>
                  <a:cubicBezTo>
                    <a:pt x="254" y="531"/>
                    <a:pt x="254" y="548"/>
                    <a:pt x="254" y="565"/>
                  </a:cubicBezTo>
                  <a:cubicBezTo>
                    <a:pt x="258" y="561"/>
                    <a:pt x="260" y="559"/>
                    <a:pt x="259" y="553"/>
                  </a:cubicBezTo>
                  <a:cubicBezTo>
                    <a:pt x="254" y="526"/>
                    <a:pt x="265" y="513"/>
                    <a:pt x="293" y="509"/>
                  </a:cubicBezTo>
                  <a:cubicBezTo>
                    <a:pt x="313" y="511"/>
                    <a:pt x="329" y="526"/>
                    <a:pt x="328" y="551"/>
                  </a:cubicBezTo>
                  <a:cubicBezTo>
                    <a:pt x="326" y="556"/>
                    <a:pt x="324" y="561"/>
                    <a:pt x="322" y="566"/>
                  </a:cubicBezTo>
                  <a:cubicBezTo>
                    <a:pt x="316" y="572"/>
                    <a:pt x="309" y="578"/>
                    <a:pt x="301" y="581"/>
                  </a:cubicBezTo>
                  <a:cubicBezTo>
                    <a:pt x="295" y="582"/>
                    <a:pt x="288" y="582"/>
                    <a:pt x="282" y="580"/>
                  </a:cubicBezTo>
                  <a:cubicBezTo>
                    <a:pt x="276" y="577"/>
                    <a:pt x="273" y="579"/>
                    <a:pt x="270" y="584"/>
                  </a:cubicBezTo>
                  <a:cubicBezTo>
                    <a:pt x="266" y="586"/>
                    <a:pt x="263" y="590"/>
                    <a:pt x="260" y="594"/>
                  </a:cubicBezTo>
                  <a:cubicBezTo>
                    <a:pt x="253" y="600"/>
                    <a:pt x="247" y="607"/>
                    <a:pt x="241" y="614"/>
                  </a:cubicBezTo>
                  <a:cubicBezTo>
                    <a:pt x="217" y="640"/>
                    <a:pt x="193" y="666"/>
                    <a:pt x="168" y="691"/>
                  </a:cubicBezTo>
                  <a:cubicBezTo>
                    <a:pt x="167" y="693"/>
                    <a:pt x="165" y="694"/>
                    <a:pt x="165" y="697"/>
                  </a:cubicBezTo>
                  <a:cubicBezTo>
                    <a:pt x="165" y="751"/>
                    <a:pt x="165" y="806"/>
                    <a:pt x="165" y="861"/>
                  </a:cubicBezTo>
                  <a:cubicBezTo>
                    <a:pt x="165" y="866"/>
                    <a:pt x="164" y="871"/>
                    <a:pt x="162" y="876"/>
                  </a:cubicBezTo>
                  <a:cubicBezTo>
                    <a:pt x="162" y="876"/>
                    <a:pt x="162" y="876"/>
                    <a:pt x="162" y="876"/>
                  </a:cubicBezTo>
                  <a:cubicBezTo>
                    <a:pt x="153" y="879"/>
                    <a:pt x="151" y="886"/>
                    <a:pt x="152" y="895"/>
                  </a:cubicBezTo>
                  <a:cubicBezTo>
                    <a:pt x="152" y="900"/>
                    <a:pt x="152" y="904"/>
                    <a:pt x="152" y="909"/>
                  </a:cubicBezTo>
                  <a:cubicBezTo>
                    <a:pt x="152" y="925"/>
                    <a:pt x="152" y="942"/>
                    <a:pt x="152" y="958"/>
                  </a:cubicBezTo>
                  <a:cubicBezTo>
                    <a:pt x="151" y="967"/>
                    <a:pt x="159" y="971"/>
                    <a:pt x="165" y="976"/>
                  </a:cubicBezTo>
                  <a:cubicBezTo>
                    <a:pt x="175" y="986"/>
                    <a:pt x="185" y="996"/>
                    <a:pt x="195" y="1006"/>
                  </a:cubicBezTo>
                  <a:cubicBezTo>
                    <a:pt x="203" y="1016"/>
                    <a:pt x="211" y="1028"/>
                    <a:pt x="221" y="1029"/>
                  </a:cubicBezTo>
                  <a:cubicBezTo>
                    <a:pt x="230" y="1031"/>
                    <a:pt x="238" y="1016"/>
                    <a:pt x="246" y="1008"/>
                  </a:cubicBezTo>
                  <a:cubicBezTo>
                    <a:pt x="268" y="987"/>
                    <a:pt x="289" y="965"/>
                    <a:pt x="311" y="944"/>
                  </a:cubicBezTo>
                  <a:cubicBezTo>
                    <a:pt x="315" y="940"/>
                    <a:pt x="317" y="937"/>
                    <a:pt x="316" y="932"/>
                  </a:cubicBezTo>
                  <a:cubicBezTo>
                    <a:pt x="316" y="924"/>
                    <a:pt x="316" y="916"/>
                    <a:pt x="316" y="909"/>
                  </a:cubicBezTo>
                  <a:cubicBezTo>
                    <a:pt x="316" y="898"/>
                    <a:pt x="316" y="887"/>
                    <a:pt x="316" y="876"/>
                  </a:cubicBezTo>
                  <a:cubicBezTo>
                    <a:pt x="316" y="875"/>
                    <a:pt x="316" y="873"/>
                    <a:pt x="316" y="872"/>
                  </a:cubicBezTo>
                  <a:cubicBezTo>
                    <a:pt x="315" y="871"/>
                    <a:pt x="315" y="871"/>
                    <a:pt x="314" y="870"/>
                  </a:cubicBezTo>
                  <a:close/>
                  <a:moveTo>
                    <a:pt x="343" y="910"/>
                  </a:moveTo>
                  <a:cubicBezTo>
                    <a:pt x="358" y="902"/>
                    <a:pt x="355" y="889"/>
                    <a:pt x="352" y="876"/>
                  </a:cubicBezTo>
                  <a:cubicBezTo>
                    <a:pt x="353" y="872"/>
                    <a:pt x="354" y="867"/>
                    <a:pt x="355" y="861"/>
                  </a:cubicBezTo>
                  <a:cubicBezTo>
                    <a:pt x="349" y="863"/>
                    <a:pt x="346" y="868"/>
                    <a:pt x="343" y="872"/>
                  </a:cubicBezTo>
                  <a:cubicBezTo>
                    <a:pt x="343" y="884"/>
                    <a:pt x="343" y="897"/>
                    <a:pt x="343" y="910"/>
                  </a:cubicBezTo>
                  <a:close/>
                  <a:moveTo>
                    <a:pt x="764" y="1058"/>
                  </a:moveTo>
                  <a:cubicBezTo>
                    <a:pt x="769" y="1064"/>
                    <a:pt x="774" y="1066"/>
                    <a:pt x="780" y="1064"/>
                  </a:cubicBezTo>
                  <a:cubicBezTo>
                    <a:pt x="791" y="1064"/>
                    <a:pt x="802" y="1064"/>
                    <a:pt x="813" y="1064"/>
                  </a:cubicBezTo>
                  <a:cubicBezTo>
                    <a:pt x="824" y="1064"/>
                    <a:pt x="834" y="1064"/>
                    <a:pt x="845" y="1064"/>
                  </a:cubicBezTo>
                  <a:cubicBezTo>
                    <a:pt x="853" y="1064"/>
                    <a:pt x="861" y="1064"/>
                    <a:pt x="868" y="1065"/>
                  </a:cubicBezTo>
                  <a:cubicBezTo>
                    <a:pt x="873" y="1065"/>
                    <a:pt x="875" y="1062"/>
                    <a:pt x="878" y="1059"/>
                  </a:cubicBezTo>
                  <a:cubicBezTo>
                    <a:pt x="886" y="1053"/>
                    <a:pt x="894" y="1046"/>
                    <a:pt x="901" y="1039"/>
                  </a:cubicBezTo>
                  <a:cubicBezTo>
                    <a:pt x="916" y="1031"/>
                    <a:pt x="909" y="1018"/>
                    <a:pt x="910" y="1006"/>
                  </a:cubicBezTo>
                  <a:cubicBezTo>
                    <a:pt x="910" y="995"/>
                    <a:pt x="910" y="985"/>
                    <a:pt x="910" y="974"/>
                  </a:cubicBezTo>
                  <a:cubicBezTo>
                    <a:pt x="912" y="969"/>
                    <a:pt x="908" y="966"/>
                    <a:pt x="905" y="963"/>
                  </a:cubicBezTo>
                  <a:cubicBezTo>
                    <a:pt x="894" y="952"/>
                    <a:pt x="882" y="942"/>
                    <a:pt x="871" y="932"/>
                  </a:cubicBezTo>
                  <a:cubicBezTo>
                    <a:pt x="863" y="924"/>
                    <a:pt x="854" y="931"/>
                    <a:pt x="845" y="931"/>
                  </a:cubicBezTo>
                  <a:cubicBezTo>
                    <a:pt x="818" y="925"/>
                    <a:pt x="807" y="902"/>
                    <a:pt x="815" y="881"/>
                  </a:cubicBezTo>
                  <a:cubicBezTo>
                    <a:pt x="820" y="867"/>
                    <a:pt x="831" y="860"/>
                    <a:pt x="845" y="857"/>
                  </a:cubicBezTo>
                  <a:cubicBezTo>
                    <a:pt x="858" y="858"/>
                    <a:pt x="869" y="862"/>
                    <a:pt x="877" y="870"/>
                  </a:cubicBezTo>
                  <a:cubicBezTo>
                    <a:pt x="879" y="872"/>
                    <a:pt x="880" y="874"/>
                    <a:pt x="882" y="877"/>
                  </a:cubicBezTo>
                  <a:cubicBezTo>
                    <a:pt x="886" y="886"/>
                    <a:pt x="886" y="896"/>
                    <a:pt x="884" y="906"/>
                  </a:cubicBezTo>
                  <a:cubicBezTo>
                    <a:pt x="885" y="915"/>
                    <a:pt x="892" y="919"/>
                    <a:pt x="898" y="921"/>
                  </a:cubicBezTo>
                  <a:cubicBezTo>
                    <a:pt x="903" y="922"/>
                    <a:pt x="909" y="916"/>
                    <a:pt x="911" y="909"/>
                  </a:cubicBezTo>
                  <a:cubicBezTo>
                    <a:pt x="911" y="909"/>
                    <a:pt x="911" y="909"/>
                    <a:pt x="911" y="909"/>
                  </a:cubicBezTo>
                  <a:cubicBezTo>
                    <a:pt x="916" y="909"/>
                    <a:pt x="917" y="906"/>
                    <a:pt x="917" y="901"/>
                  </a:cubicBezTo>
                  <a:cubicBezTo>
                    <a:pt x="917" y="887"/>
                    <a:pt x="917" y="872"/>
                    <a:pt x="917" y="857"/>
                  </a:cubicBezTo>
                  <a:cubicBezTo>
                    <a:pt x="917" y="848"/>
                    <a:pt x="908" y="845"/>
                    <a:pt x="902" y="841"/>
                  </a:cubicBezTo>
                  <a:cubicBezTo>
                    <a:pt x="894" y="835"/>
                    <a:pt x="889" y="826"/>
                    <a:pt x="878" y="824"/>
                  </a:cubicBezTo>
                  <a:cubicBezTo>
                    <a:pt x="867" y="824"/>
                    <a:pt x="856" y="824"/>
                    <a:pt x="845" y="824"/>
                  </a:cubicBezTo>
                  <a:cubicBezTo>
                    <a:pt x="834" y="824"/>
                    <a:pt x="824" y="824"/>
                    <a:pt x="813" y="824"/>
                  </a:cubicBezTo>
                  <a:cubicBezTo>
                    <a:pt x="802" y="824"/>
                    <a:pt x="791" y="824"/>
                    <a:pt x="780" y="824"/>
                  </a:cubicBezTo>
                  <a:cubicBezTo>
                    <a:pt x="776" y="820"/>
                    <a:pt x="772" y="816"/>
                    <a:pt x="767" y="811"/>
                  </a:cubicBezTo>
                  <a:cubicBezTo>
                    <a:pt x="767" y="810"/>
                    <a:pt x="766" y="809"/>
                    <a:pt x="765" y="808"/>
                  </a:cubicBezTo>
                  <a:cubicBezTo>
                    <a:pt x="758" y="803"/>
                    <a:pt x="753" y="789"/>
                    <a:pt x="747" y="792"/>
                  </a:cubicBezTo>
                  <a:cubicBezTo>
                    <a:pt x="737" y="797"/>
                    <a:pt x="728" y="807"/>
                    <a:pt x="723" y="817"/>
                  </a:cubicBezTo>
                  <a:cubicBezTo>
                    <a:pt x="719" y="824"/>
                    <a:pt x="722" y="835"/>
                    <a:pt x="722" y="844"/>
                  </a:cubicBezTo>
                  <a:cubicBezTo>
                    <a:pt x="722" y="855"/>
                    <a:pt x="722" y="865"/>
                    <a:pt x="722" y="876"/>
                  </a:cubicBezTo>
                  <a:cubicBezTo>
                    <a:pt x="722" y="887"/>
                    <a:pt x="722" y="898"/>
                    <a:pt x="722" y="909"/>
                  </a:cubicBezTo>
                  <a:cubicBezTo>
                    <a:pt x="722" y="920"/>
                    <a:pt x="722" y="930"/>
                    <a:pt x="722" y="941"/>
                  </a:cubicBezTo>
                  <a:cubicBezTo>
                    <a:pt x="722" y="952"/>
                    <a:pt x="722" y="963"/>
                    <a:pt x="722" y="974"/>
                  </a:cubicBezTo>
                  <a:cubicBezTo>
                    <a:pt x="722" y="985"/>
                    <a:pt x="722" y="995"/>
                    <a:pt x="722" y="1006"/>
                  </a:cubicBezTo>
                  <a:cubicBezTo>
                    <a:pt x="720" y="1011"/>
                    <a:pt x="723" y="1014"/>
                    <a:pt x="726" y="1017"/>
                  </a:cubicBezTo>
                  <a:cubicBezTo>
                    <a:pt x="733" y="1024"/>
                    <a:pt x="740" y="1032"/>
                    <a:pt x="747" y="1039"/>
                  </a:cubicBezTo>
                  <a:cubicBezTo>
                    <a:pt x="753" y="1046"/>
                    <a:pt x="759" y="1052"/>
                    <a:pt x="764" y="1058"/>
                  </a:cubicBezTo>
                  <a:close/>
                  <a:moveTo>
                    <a:pt x="102" y="1823"/>
                  </a:moveTo>
                  <a:cubicBezTo>
                    <a:pt x="102" y="1835"/>
                    <a:pt x="102" y="1844"/>
                    <a:pt x="102" y="1854"/>
                  </a:cubicBezTo>
                  <a:cubicBezTo>
                    <a:pt x="102" y="1863"/>
                    <a:pt x="102" y="1872"/>
                    <a:pt x="102" y="1882"/>
                  </a:cubicBezTo>
                  <a:cubicBezTo>
                    <a:pt x="100" y="1893"/>
                    <a:pt x="102" y="1903"/>
                    <a:pt x="111" y="1912"/>
                  </a:cubicBezTo>
                  <a:cubicBezTo>
                    <a:pt x="132" y="1931"/>
                    <a:pt x="151" y="1951"/>
                    <a:pt x="171" y="1971"/>
                  </a:cubicBezTo>
                  <a:cubicBezTo>
                    <a:pt x="176" y="1976"/>
                    <a:pt x="182" y="1981"/>
                    <a:pt x="189" y="1988"/>
                  </a:cubicBezTo>
                  <a:cubicBezTo>
                    <a:pt x="188" y="1970"/>
                    <a:pt x="192" y="1955"/>
                    <a:pt x="187" y="1940"/>
                  </a:cubicBezTo>
                  <a:cubicBezTo>
                    <a:pt x="167" y="1930"/>
                    <a:pt x="161" y="1918"/>
                    <a:pt x="166" y="1897"/>
                  </a:cubicBezTo>
                  <a:cubicBezTo>
                    <a:pt x="168" y="1889"/>
                    <a:pt x="163" y="1886"/>
                    <a:pt x="158" y="1882"/>
                  </a:cubicBezTo>
                  <a:cubicBezTo>
                    <a:pt x="149" y="1872"/>
                    <a:pt x="140" y="1863"/>
                    <a:pt x="130" y="1853"/>
                  </a:cubicBezTo>
                  <a:cubicBezTo>
                    <a:pt x="130" y="1853"/>
                    <a:pt x="129" y="1852"/>
                    <a:pt x="128" y="1851"/>
                  </a:cubicBezTo>
                  <a:cubicBezTo>
                    <a:pt x="120" y="1842"/>
                    <a:pt x="112" y="1834"/>
                    <a:pt x="102" y="1823"/>
                  </a:cubicBezTo>
                  <a:close/>
                  <a:moveTo>
                    <a:pt x="377" y="1551"/>
                  </a:moveTo>
                  <a:cubicBezTo>
                    <a:pt x="376" y="1549"/>
                    <a:pt x="374" y="1548"/>
                    <a:pt x="372" y="1549"/>
                  </a:cubicBezTo>
                  <a:cubicBezTo>
                    <a:pt x="360" y="1553"/>
                    <a:pt x="348" y="1548"/>
                    <a:pt x="337" y="1543"/>
                  </a:cubicBezTo>
                  <a:cubicBezTo>
                    <a:pt x="344" y="1565"/>
                    <a:pt x="362" y="1573"/>
                    <a:pt x="394" y="1569"/>
                  </a:cubicBezTo>
                  <a:cubicBezTo>
                    <a:pt x="390" y="1561"/>
                    <a:pt x="382" y="1557"/>
                    <a:pt x="377" y="1551"/>
                  </a:cubicBezTo>
                  <a:close/>
                  <a:moveTo>
                    <a:pt x="655" y="571"/>
                  </a:moveTo>
                  <a:cubicBezTo>
                    <a:pt x="642" y="581"/>
                    <a:pt x="636" y="594"/>
                    <a:pt x="640" y="612"/>
                  </a:cubicBezTo>
                  <a:cubicBezTo>
                    <a:pt x="654" y="601"/>
                    <a:pt x="663" y="589"/>
                    <a:pt x="655" y="571"/>
                  </a:cubicBezTo>
                  <a:close/>
                  <a:moveTo>
                    <a:pt x="507" y="670"/>
                  </a:moveTo>
                  <a:cubicBezTo>
                    <a:pt x="513" y="669"/>
                    <a:pt x="518" y="665"/>
                    <a:pt x="517" y="659"/>
                  </a:cubicBezTo>
                  <a:cubicBezTo>
                    <a:pt x="516" y="653"/>
                    <a:pt x="513" y="649"/>
                    <a:pt x="506" y="649"/>
                  </a:cubicBezTo>
                  <a:cubicBezTo>
                    <a:pt x="500" y="650"/>
                    <a:pt x="497" y="654"/>
                    <a:pt x="496" y="660"/>
                  </a:cubicBezTo>
                  <a:cubicBezTo>
                    <a:pt x="497" y="666"/>
                    <a:pt x="501" y="670"/>
                    <a:pt x="507" y="670"/>
                  </a:cubicBezTo>
                  <a:close/>
                  <a:moveTo>
                    <a:pt x="509" y="1381"/>
                  </a:moveTo>
                  <a:cubicBezTo>
                    <a:pt x="509" y="1388"/>
                    <a:pt x="513" y="1392"/>
                    <a:pt x="519" y="1391"/>
                  </a:cubicBezTo>
                  <a:cubicBezTo>
                    <a:pt x="525" y="1391"/>
                    <a:pt x="529" y="1388"/>
                    <a:pt x="529" y="1381"/>
                  </a:cubicBezTo>
                  <a:cubicBezTo>
                    <a:pt x="529" y="1374"/>
                    <a:pt x="525" y="1372"/>
                    <a:pt x="519" y="1370"/>
                  </a:cubicBezTo>
                  <a:cubicBezTo>
                    <a:pt x="513" y="1372"/>
                    <a:pt x="509" y="1375"/>
                    <a:pt x="509" y="1381"/>
                  </a:cubicBezTo>
                  <a:close/>
                  <a:moveTo>
                    <a:pt x="805" y="1163"/>
                  </a:moveTo>
                  <a:cubicBezTo>
                    <a:pt x="811" y="1163"/>
                    <a:pt x="814" y="1159"/>
                    <a:pt x="814" y="1153"/>
                  </a:cubicBezTo>
                  <a:cubicBezTo>
                    <a:pt x="814" y="1146"/>
                    <a:pt x="810" y="1143"/>
                    <a:pt x="803" y="1143"/>
                  </a:cubicBezTo>
                  <a:cubicBezTo>
                    <a:pt x="797" y="1144"/>
                    <a:pt x="795" y="1148"/>
                    <a:pt x="793" y="1153"/>
                  </a:cubicBezTo>
                  <a:cubicBezTo>
                    <a:pt x="795" y="1160"/>
                    <a:pt x="799" y="1164"/>
                    <a:pt x="805" y="1163"/>
                  </a:cubicBezTo>
                  <a:close/>
                  <a:moveTo>
                    <a:pt x="484" y="1513"/>
                  </a:moveTo>
                  <a:cubicBezTo>
                    <a:pt x="484" y="1520"/>
                    <a:pt x="487" y="1524"/>
                    <a:pt x="494" y="1524"/>
                  </a:cubicBezTo>
                  <a:cubicBezTo>
                    <a:pt x="501" y="1524"/>
                    <a:pt x="504" y="1520"/>
                    <a:pt x="504" y="1514"/>
                  </a:cubicBezTo>
                  <a:cubicBezTo>
                    <a:pt x="504" y="1508"/>
                    <a:pt x="500" y="1504"/>
                    <a:pt x="494" y="1504"/>
                  </a:cubicBezTo>
                  <a:cubicBezTo>
                    <a:pt x="488" y="1505"/>
                    <a:pt x="484" y="1508"/>
                    <a:pt x="484" y="1513"/>
                  </a:cubicBezTo>
                  <a:close/>
                  <a:moveTo>
                    <a:pt x="642" y="141"/>
                  </a:moveTo>
                  <a:cubicBezTo>
                    <a:pt x="642" y="147"/>
                    <a:pt x="646" y="151"/>
                    <a:pt x="653" y="150"/>
                  </a:cubicBezTo>
                  <a:cubicBezTo>
                    <a:pt x="659" y="150"/>
                    <a:pt x="663" y="147"/>
                    <a:pt x="663" y="140"/>
                  </a:cubicBezTo>
                  <a:cubicBezTo>
                    <a:pt x="662" y="134"/>
                    <a:pt x="658" y="130"/>
                    <a:pt x="651" y="131"/>
                  </a:cubicBezTo>
                  <a:cubicBezTo>
                    <a:pt x="646" y="131"/>
                    <a:pt x="641" y="134"/>
                    <a:pt x="642" y="141"/>
                  </a:cubicBezTo>
                  <a:close/>
                  <a:moveTo>
                    <a:pt x="724" y="173"/>
                  </a:moveTo>
                  <a:cubicBezTo>
                    <a:pt x="725" y="179"/>
                    <a:pt x="729" y="183"/>
                    <a:pt x="735" y="182"/>
                  </a:cubicBezTo>
                  <a:cubicBezTo>
                    <a:pt x="741" y="182"/>
                    <a:pt x="745" y="179"/>
                    <a:pt x="745" y="173"/>
                  </a:cubicBezTo>
                  <a:cubicBezTo>
                    <a:pt x="745" y="166"/>
                    <a:pt x="741" y="163"/>
                    <a:pt x="734" y="162"/>
                  </a:cubicBezTo>
                  <a:cubicBezTo>
                    <a:pt x="728" y="163"/>
                    <a:pt x="724" y="166"/>
                    <a:pt x="724" y="173"/>
                  </a:cubicBezTo>
                  <a:close/>
                  <a:moveTo>
                    <a:pt x="665" y="258"/>
                  </a:moveTo>
                  <a:cubicBezTo>
                    <a:pt x="672" y="258"/>
                    <a:pt x="675" y="254"/>
                    <a:pt x="675" y="248"/>
                  </a:cubicBezTo>
                  <a:cubicBezTo>
                    <a:pt x="675" y="241"/>
                    <a:pt x="670" y="238"/>
                    <a:pt x="665" y="238"/>
                  </a:cubicBezTo>
                  <a:cubicBezTo>
                    <a:pt x="659" y="238"/>
                    <a:pt x="655" y="242"/>
                    <a:pt x="655" y="248"/>
                  </a:cubicBezTo>
                  <a:cubicBezTo>
                    <a:pt x="656" y="254"/>
                    <a:pt x="659" y="259"/>
                    <a:pt x="665" y="258"/>
                  </a:cubicBezTo>
                  <a:close/>
                  <a:moveTo>
                    <a:pt x="564" y="1708"/>
                  </a:moveTo>
                  <a:cubicBezTo>
                    <a:pt x="570" y="1708"/>
                    <a:pt x="574" y="1704"/>
                    <a:pt x="574" y="1697"/>
                  </a:cubicBezTo>
                  <a:cubicBezTo>
                    <a:pt x="574" y="1691"/>
                    <a:pt x="569" y="1688"/>
                    <a:pt x="563" y="1688"/>
                  </a:cubicBezTo>
                  <a:cubicBezTo>
                    <a:pt x="557" y="1688"/>
                    <a:pt x="554" y="1691"/>
                    <a:pt x="553" y="1698"/>
                  </a:cubicBezTo>
                  <a:cubicBezTo>
                    <a:pt x="554" y="1704"/>
                    <a:pt x="558" y="1708"/>
                    <a:pt x="564" y="1708"/>
                  </a:cubicBezTo>
                  <a:close/>
                  <a:moveTo>
                    <a:pt x="482" y="1277"/>
                  </a:moveTo>
                  <a:cubicBezTo>
                    <a:pt x="489" y="1277"/>
                    <a:pt x="492" y="1273"/>
                    <a:pt x="492" y="1267"/>
                  </a:cubicBezTo>
                  <a:cubicBezTo>
                    <a:pt x="491" y="1261"/>
                    <a:pt x="487" y="1257"/>
                    <a:pt x="481" y="1257"/>
                  </a:cubicBezTo>
                  <a:cubicBezTo>
                    <a:pt x="474" y="1258"/>
                    <a:pt x="472" y="1262"/>
                    <a:pt x="471" y="1268"/>
                  </a:cubicBezTo>
                  <a:cubicBezTo>
                    <a:pt x="472" y="1274"/>
                    <a:pt x="475" y="1278"/>
                    <a:pt x="482" y="1277"/>
                  </a:cubicBezTo>
                  <a:close/>
                  <a:moveTo>
                    <a:pt x="781" y="2008"/>
                  </a:moveTo>
                  <a:cubicBezTo>
                    <a:pt x="781" y="2014"/>
                    <a:pt x="786" y="2018"/>
                    <a:pt x="792" y="2018"/>
                  </a:cubicBezTo>
                  <a:cubicBezTo>
                    <a:pt x="798" y="2017"/>
                    <a:pt x="802" y="2014"/>
                    <a:pt x="802" y="2007"/>
                  </a:cubicBezTo>
                  <a:cubicBezTo>
                    <a:pt x="801" y="2001"/>
                    <a:pt x="797" y="1998"/>
                    <a:pt x="791" y="1997"/>
                  </a:cubicBezTo>
                  <a:cubicBezTo>
                    <a:pt x="785" y="1998"/>
                    <a:pt x="781" y="2002"/>
                    <a:pt x="781" y="2008"/>
                  </a:cubicBezTo>
                  <a:close/>
                  <a:moveTo>
                    <a:pt x="859" y="894"/>
                  </a:moveTo>
                  <a:cubicBezTo>
                    <a:pt x="859" y="887"/>
                    <a:pt x="855" y="884"/>
                    <a:pt x="849" y="883"/>
                  </a:cubicBezTo>
                  <a:cubicBezTo>
                    <a:pt x="843" y="883"/>
                    <a:pt x="839" y="887"/>
                    <a:pt x="839" y="894"/>
                  </a:cubicBezTo>
                  <a:cubicBezTo>
                    <a:pt x="838" y="900"/>
                    <a:pt x="843" y="903"/>
                    <a:pt x="848" y="904"/>
                  </a:cubicBezTo>
                  <a:cubicBezTo>
                    <a:pt x="854" y="903"/>
                    <a:pt x="858" y="901"/>
                    <a:pt x="859" y="894"/>
                  </a:cubicBezTo>
                  <a:close/>
                  <a:moveTo>
                    <a:pt x="322" y="847"/>
                  </a:moveTo>
                  <a:cubicBezTo>
                    <a:pt x="329" y="847"/>
                    <a:pt x="333" y="843"/>
                    <a:pt x="333" y="836"/>
                  </a:cubicBezTo>
                  <a:cubicBezTo>
                    <a:pt x="334" y="831"/>
                    <a:pt x="330" y="827"/>
                    <a:pt x="324" y="827"/>
                  </a:cubicBezTo>
                  <a:cubicBezTo>
                    <a:pt x="318" y="826"/>
                    <a:pt x="314" y="830"/>
                    <a:pt x="313" y="836"/>
                  </a:cubicBezTo>
                  <a:cubicBezTo>
                    <a:pt x="313" y="842"/>
                    <a:pt x="316" y="847"/>
                    <a:pt x="322" y="847"/>
                  </a:cubicBezTo>
                  <a:close/>
                  <a:moveTo>
                    <a:pt x="95" y="1619"/>
                  </a:moveTo>
                  <a:cubicBezTo>
                    <a:pt x="101" y="1619"/>
                    <a:pt x="105" y="1615"/>
                    <a:pt x="105" y="1609"/>
                  </a:cubicBezTo>
                  <a:cubicBezTo>
                    <a:pt x="105" y="1603"/>
                    <a:pt x="101" y="1599"/>
                    <a:pt x="95" y="1599"/>
                  </a:cubicBezTo>
                  <a:cubicBezTo>
                    <a:pt x="89" y="1599"/>
                    <a:pt x="85" y="1603"/>
                    <a:pt x="85" y="1609"/>
                  </a:cubicBezTo>
                  <a:cubicBezTo>
                    <a:pt x="86" y="1615"/>
                    <a:pt x="89" y="1619"/>
                    <a:pt x="95" y="1619"/>
                  </a:cubicBezTo>
                  <a:close/>
                  <a:moveTo>
                    <a:pt x="314" y="1641"/>
                  </a:moveTo>
                  <a:cubicBezTo>
                    <a:pt x="314" y="1635"/>
                    <a:pt x="310" y="1631"/>
                    <a:pt x="304" y="1631"/>
                  </a:cubicBezTo>
                  <a:cubicBezTo>
                    <a:pt x="298" y="1631"/>
                    <a:pt x="294" y="1635"/>
                    <a:pt x="294" y="1641"/>
                  </a:cubicBezTo>
                  <a:cubicBezTo>
                    <a:pt x="294" y="1647"/>
                    <a:pt x="298" y="1650"/>
                    <a:pt x="303" y="1651"/>
                  </a:cubicBezTo>
                  <a:cubicBezTo>
                    <a:pt x="310" y="1650"/>
                    <a:pt x="314" y="1647"/>
                    <a:pt x="314" y="1641"/>
                  </a:cubicBezTo>
                  <a:close/>
                  <a:moveTo>
                    <a:pt x="674" y="1381"/>
                  </a:moveTo>
                  <a:cubicBezTo>
                    <a:pt x="674" y="1388"/>
                    <a:pt x="678" y="1392"/>
                    <a:pt x="684" y="1391"/>
                  </a:cubicBezTo>
                  <a:cubicBezTo>
                    <a:pt x="690" y="1391"/>
                    <a:pt x="694" y="1388"/>
                    <a:pt x="694" y="1381"/>
                  </a:cubicBezTo>
                  <a:cubicBezTo>
                    <a:pt x="694" y="1375"/>
                    <a:pt x="690" y="1372"/>
                    <a:pt x="684" y="1370"/>
                  </a:cubicBezTo>
                  <a:cubicBezTo>
                    <a:pt x="678" y="1372"/>
                    <a:pt x="674" y="1375"/>
                    <a:pt x="674" y="1381"/>
                  </a:cubicBezTo>
                  <a:close/>
                  <a:moveTo>
                    <a:pt x="418" y="790"/>
                  </a:moveTo>
                  <a:cubicBezTo>
                    <a:pt x="424" y="790"/>
                    <a:pt x="428" y="787"/>
                    <a:pt x="428" y="780"/>
                  </a:cubicBezTo>
                  <a:cubicBezTo>
                    <a:pt x="428" y="775"/>
                    <a:pt x="425" y="770"/>
                    <a:pt x="418" y="770"/>
                  </a:cubicBezTo>
                  <a:cubicBezTo>
                    <a:pt x="412" y="770"/>
                    <a:pt x="408" y="773"/>
                    <a:pt x="408" y="779"/>
                  </a:cubicBezTo>
                  <a:cubicBezTo>
                    <a:pt x="408" y="786"/>
                    <a:pt x="411" y="790"/>
                    <a:pt x="418" y="790"/>
                  </a:cubicBezTo>
                  <a:close/>
                  <a:moveTo>
                    <a:pt x="564" y="1119"/>
                  </a:moveTo>
                  <a:cubicBezTo>
                    <a:pt x="571" y="1119"/>
                    <a:pt x="574" y="1115"/>
                    <a:pt x="574" y="1109"/>
                  </a:cubicBezTo>
                  <a:cubicBezTo>
                    <a:pt x="574" y="1103"/>
                    <a:pt x="570" y="1100"/>
                    <a:pt x="564" y="1099"/>
                  </a:cubicBezTo>
                  <a:cubicBezTo>
                    <a:pt x="558" y="1099"/>
                    <a:pt x="554" y="1103"/>
                    <a:pt x="553" y="1108"/>
                  </a:cubicBezTo>
                  <a:cubicBezTo>
                    <a:pt x="554" y="1115"/>
                    <a:pt x="557" y="1119"/>
                    <a:pt x="564" y="1119"/>
                  </a:cubicBezTo>
                  <a:close/>
                  <a:moveTo>
                    <a:pt x="165" y="1702"/>
                  </a:moveTo>
                  <a:cubicBezTo>
                    <a:pt x="171" y="1702"/>
                    <a:pt x="175" y="1697"/>
                    <a:pt x="175" y="1691"/>
                  </a:cubicBezTo>
                  <a:cubicBezTo>
                    <a:pt x="175" y="1685"/>
                    <a:pt x="171" y="1681"/>
                    <a:pt x="165" y="1681"/>
                  </a:cubicBezTo>
                  <a:cubicBezTo>
                    <a:pt x="159" y="1681"/>
                    <a:pt x="155" y="1685"/>
                    <a:pt x="154" y="1692"/>
                  </a:cubicBezTo>
                  <a:cubicBezTo>
                    <a:pt x="156" y="1697"/>
                    <a:pt x="159" y="1702"/>
                    <a:pt x="165" y="1702"/>
                  </a:cubicBezTo>
                  <a:close/>
                  <a:moveTo>
                    <a:pt x="209" y="1632"/>
                  </a:moveTo>
                  <a:cubicBezTo>
                    <a:pt x="215" y="1632"/>
                    <a:pt x="219" y="1628"/>
                    <a:pt x="219" y="1622"/>
                  </a:cubicBezTo>
                  <a:cubicBezTo>
                    <a:pt x="220" y="1615"/>
                    <a:pt x="215" y="1612"/>
                    <a:pt x="209" y="1611"/>
                  </a:cubicBezTo>
                  <a:cubicBezTo>
                    <a:pt x="203" y="1611"/>
                    <a:pt x="200" y="1615"/>
                    <a:pt x="199" y="1621"/>
                  </a:cubicBezTo>
                  <a:cubicBezTo>
                    <a:pt x="199" y="1628"/>
                    <a:pt x="203" y="1632"/>
                    <a:pt x="209" y="1632"/>
                  </a:cubicBezTo>
                  <a:close/>
                  <a:moveTo>
                    <a:pt x="397" y="881"/>
                  </a:moveTo>
                  <a:cubicBezTo>
                    <a:pt x="397" y="875"/>
                    <a:pt x="392" y="871"/>
                    <a:pt x="386" y="871"/>
                  </a:cubicBezTo>
                  <a:cubicBezTo>
                    <a:pt x="380" y="870"/>
                    <a:pt x="376" y="875"/>
                    <a:pt x="376" y="881"/>
                  </a:cubicBezTo>
                  <a:cubicBezTo>
                    <a:pt x="376" y="887"/>
                    <a:pt x="380" y="891"/>
                    <a:pt x="386" y="892"/>
                  </a:cubicBezTo>
                  <a:cubicBezTo>
                    <a:pt x="392" y="891"/>
                    <a:pt x="396" y="887"/>
                    <a:pt x="397" y="881"/>
                  </a:cubicBezTo>
                  <a:close/>
                  <a:moveTo>
                    <a:pt x="646" y="1081"/>
                  </a:moveTo>
                  <a:cubicBezTo>
                    <a:pt x="652" y="1081"/>
                    <a:pt x="657" y="1077"/>
                    <a:pt x="656" y="1071"/>
                  </a:cubicBezTo>
                  <a:cubicBezTo>
                    <a:pt x="656" y="1065"/>
                    <a:pt x="652" y="1061"/>
                    <a:pt x="645" y="1061"/>
                  </a:cubicBezTo>
                  <a:cubicBezTo>
                    <a:pt x="639" y="1061"/>
                    <a:pt x="636" y="1065"/>
                    <a:pt x="635" y="1071"/>
                  </a:cubicBezTo>
                  <a:cubicBezTo>
                    <a:pt x="637" y="1077"/>
                    <a:pt x="640" y="1082"/>
                    <a:pt x="646" y="1081"/>
                  </a:cubicBezTo>
                  <a:close/>
                  <a:moveTo>
                    <a:pt x="564" y="144"/>
                  </a:moveTo>
                  <a:cubicBezTo>
                    <a:pt x="570" y="144"/>
                    <a:pt x="574" y="140"/>
                    <a:pt x="574" y="134"/>
                  </a:cubicBezTo>
                  <a:cubicBezTo>
                    <a:pt x="574" y="128"/>
                    <a:pt x="569" y="125"/>
                    <a:pt x="563" y="124"/>
                  </a:cubicBezTo>
                  <a:cubicBezTo>
                    <a:pt x="557" y="124"/>
                    <a:pt x="555" y="129"/>
                    <a:pt x="553" y="134"/>
                  </a:cubicBezTo>
                  <a:cubicBezTo>
                    <a:pt x="554" y="140"/>
                    <a:pt x="557" y="144"/>
                    <a:pt x="564" y="144"/>
                  </a:cubicBezTo>
                  <a:close/>
                  <a:moveTo>
                    <a:pt x="392" y="986"/>
                  </a:moveTo>
                  <a:cubicBezTo>
                    <a:pt x="399" y="986"/>
                    <a:pt x="403" y="982"/>
                    <a:pt x="403" y="976"/>
                  </a:cubicBezTo>
                  <a:cubicBezTo>
                    <a:pt x="403" y="969"/>
                    <a:pt x="399" y="966"/>
                    <a:pt x="393" y="966"/>
                  </a:cubicBezTo>
                  <a:cubicBezTo>
                    <a:pt x="387" y="966"/>
                    <a:pt x="383" y="970"/>
                    <a:pt x="382" y="976"/>
                  </a:cubicBezTo>
                  <a:cubicBezTo>
                    <a:pt x="383" y="982"/>
                    <a:pt x="386" y="986"/>
                    <a:pt x="392" y="986"/>
                  </a:cubicBezTo>
                  <a:close/>
                  <a:moveTo>
                    <a:pt x="680" y="577"/>
                  </a:moveTo>
                  <a:cubicBezTo>
                    <a:pt x="680" y="584"/>
                    <a:pt x="684" y="588"/>
                    <a:pt x="690" y="588"/>
                  </a:cubicBezTo>
                  <a:cubicBezTo>
                    <a:pt x="696" y="588"/>
                    <a:pt x="700" y="584"/>
                    <a:pt x="700" y="577"/>
                  </a:cubicBezTo>
                  <a:cubicBezTo>
                    <a:pt x="700" y="571"/>
                    <a:pt x="696" y="568"/>
                    <a:pt x="690" y="567"/>
                  </a:cubicBezTo>
                  <a:cubicBezTo>
                    <a:pt x="684" y="568"/>
                    <a:pt x="680" y="571"/>
                    <a:pt x="680" y="577"/>
                  </a:cubicBezTo>
                  <a:close/>
                  <a:moveTo>
                    <a:pt x="602" y="1391"/>
                  </a:moveTo>
                  <a:cubicBezTo>
                    <a:pt x="608" y="1391"/>
                    <a:pt x="612" y="1388"/>
                    <a:pt x="612" y="1381"/>
                  </a:cubicBezTo>
                  <a:cubicBezTo>
                    <a:pt x="612" y="1375"/>
                    <a:pt x="608" y="1371"/>
                    <a:pt x="602" y="1371"/>
                  </a:cubicBezTo>
                  <a:cubicBezTo>
                    <a:pt x="595" y="1371"/>
                    <a:pt x="592" y="1375"/>
                    <a:pt x="591" y="1381"/>
                  </a:cubicBezTo>
                  <a:cubicBezTo>
                    <a:pt x="592" y="1387"/>
                    <a:pt x="595" y="1391"/>
                    <a:pt x="602" y="1391"/>
                  </a:cubicBezTo>
                  <a:close/>
                  <a:moveTo>
                    <a:pt x="621" y="822"/>
                  </a:moveTo>
                  <a:cubicBezTo>
                    <a:pt x="627" y="821"/>
                    <a:pt x="631" y="817"/>
                    <a:pt x="631" y="811"/>
                  </a:cubicBezTo>
                  <a:cubicBezTo>
                    <a:pt x="630" y="805"/>
                    <a:pt x="626" y="801"/>
                    <a:pt x="620" y="801"/>
                  </a:cubicBezTo>
                  <a:cubicBezTo>
                    <a:pt x="614" y="801"/>
                    <a:pt x="611" y="805"/>
                    <a:pt x="611" y="813"/>
                  </a:cubicBezTo>
                  <a:cubicBezTo>
                    <a:pt x="611" y="818"/>
                    <a:pt x="614" y="822"/>
                    <a:pt x="621" y="822"/>
                  </a:cubicBezTo>
                  <a:close/>
                  <a:moveTo>
                    <a:pt x="254" y="1290"/>
                  </a:moveTo>
                  <a:cubicBezTo>
                    <a:pt x="260" y="1290"/>
                    <a:pt x="264" y="1286"/>
                    <a:pt x="264" y="1280"/>
                  </a:cubicBezTo>
                  <a:cubicBezTo>
                    <a:pt x="264" y="1274"/>
                    <a:pt x="260" y="1270"/>
                    <a:pt x="253" y="1270"/>
                  </a:cubicBezTo>
                  <a:cubicBezTo>
                    <a:pt x="247" y="1270"/>
                    <a:pt x="244" y="1274"/>
                    <a:pt x="243" y="1280"/>
                  </a:cubicBezTo>
                  <a:cubicBezTo>
                    <a:pt x="244" y="1286"/>
                    <a:pt x="247" y="1290"/>
                    <a:pt x="254" y="1290"/>
                  </a:cubicBezTo>
                  <a:close/>
                  <a:moveTo>
                    <a:pt x="422" y="1382"/>
                  </a:moveTo>
                  <a:cubicBezTo>
                    <a:pt x="422" y="1376"/>
                    <a:pt x="418" y="1372"/>
                    <a:pt x="412" y="1371"/>
                  </a:cubicBezTo>
                  <a:cubicBezTo>
                    <a:pt x="406" y="1371"/>
                    <a:pt x="402" y="1374"/>
                    <a:pt x="401" y="1381"/>
                  </a:cubicBezTo>
                  <a:cubicBezTo>
                    <a:pt x="401" y="1387"/>
                    <a:pt x="405" y="1390"/>
                    <a:pt x="410" y="1392"/>
                  </a:cubicBezTo>
                  <a:cubicBezTo>
                    <a:pt x="417" y="1391"/>
                    <a:pt x="421" y="1388"/>
                    <a:pt x="422" y="1382"/>
                  </a:cubicBezTo>
                  <a:close/>
                  <a:moveTo>
                    <a:pt x="453" y="2128"/>
                  </a:moveTo>
                  <a:cubicBezTo>
                    <a:pt x="452" y="2134"/>
                    <a:pt x="455" y="2138"/>
                    <a:pt x="461" y="2138"/>
                  </a:cubicBezTo>
                  <a:cubicBezTo>
                    <a:pt x="468" y="2138"/>
                    <a:pt x="472" y="2135"/>
                    <a:pt x="472" y="2129"/>
                  </a:cubicBezTo>
                  <a:cubicBezTo>
                    <a:pt x="473" y="2122"/>
                    <a:pt x="469" y="2119"/>
                    <a:pt x="464" y="2118"/>
                  </a:cubicBezTo>
                  <a:cubicBezTo>
                    <a:pt x="456" y="2118"/>
                    <a:pt x="453" y="2122"/>
                    <a:pt x="453" y="2128"/>
                  </a:cubicBezTo>
                  <a:close/>
                  <a:moveTo>
                    <a:pt x="215" y="777"/>
                  </a:moveTo>
                  <a:cubicBezTo>
                    <a:pt x="221" y="777"/>
                    <a:pt x="225" y="774"/>
                    <a:pt x="225" y="768"/>
                  </a:cubicBezTo>
                  <a:cubicBezTo>
                    <a:pt x="226" y="762"/>
                    <a:pt x="223" y="758"/>
                    <a:pt x="216" y="757"/>
                  </a:cubicBezTo>
                  <a:cubicBezTo>
                    <a:pt x="209" y="757"/>
                    <a:pt x="206" y="761"/>
                    <a:pt x="205" y="766"/>
                  </a:cubicBezTo>
                  <a:cubicBezTo>
                    <a:pt x="206" y="773"/>
                    <a:pt x="209" y="777"/>
                    <a:pt x="215" y="777"/>
                  </a:cubicBezTo>
                  <a:close/>
                  <a:moveTo>
                    <a:pt x="190" y="1782"/>
                  </a:moveTo>
                  <a:cubicBezTo>
                    <a:pt x="184" y="1782"/>
                    <a:pt x="180" y="1786"/>
                    <a:pt x="180" y="1793"/>
                  </a:cubicBezTo>
                  <a:cubicBezTo>
                    <a:pt x="180" y="1800"/>
                    <a:pt x="185" y="1803"/>
                    <a:pt x="190" y="1803"/>
                  </a:cubicBezTo>
                  <a:cubicBezTo>
                    <a:pt x="196" y="1803"/>
                    <a:pt x="200" y="1799"/>
                    <a:pt x="200" y="1791"/>
                  </a:cubicBezTo>
                  <a:cubicBezTo>
                    <a:pt x="200" y="1786"/>
                    <a:pt x="196" y="1782"/>
                    <a:pt x="190" y="1782"/>
                  </a:cubicBezTo>
                  <a:close/>
                  <a:moveTo>
                    <a:pt x="560" y="2008"/>
                  </a:moveTo>
                  <a:cubicBezTo>
                    <a:pt x="560" y="2014"/>
                    <a:pt x="564" y="2018"/>
                    <a:pt x="570" y="2018"/>
                  </a:cubicBezTo>
                  <a:cubicBezTo>
                    <a:pt x="576" y="2018"/>
                    <a:pt x="580" y="2014"/>
                    <a:pt x="580" y="2008"/>
                  </a:cubicBezTo>
                  <a:cubicBezTo>
                    <a:pt x="580" y="2002"/>
                    <a:pt x="576" y="1998"/>
                    <a:pt x="572" y="1998"/>
                  </a:cubicBezTo>
                  <a:cubicBezTo>
                    <a:pt x="563" y="1998"/>
                    <a:pt x="560" y="2002"/>
                    <a:pt x="560" y="2008"/>
                  </a:cubicBezTo>
                  <a:close/>
                  <a:moveTo>
                    <a:pt x="130" y="1197"/>
                  </a:moveTo>
                  <a:cubicBezTo>
                    <a:pt x="130" y="1204"/>
                    <a:pt x="133" y="1208"/>
                    <a:pt x="139" y="1208"/>
                  </a:cubicBezTo>
                  <a:cubicBezTo>
                    <a:pt x="145" y="1208"/>
                    <a:pt x="149" y="1205"/>
                    <a:pt x="150" y="1198"/>
                  </a:cubicBezTo>
                  <a:cubicBezTo>
                    <a:pt x="150" y="1192"/>
                    <a:pt x="146" y="1188"/>
                    <a:pt x="140" y="1188"/>
                  </a:cubicBezTo>
                  <a:cubicBezTo>
                    <a:pt x="133" y="1188"/>
                    <a:pt x="130" y="1191"/>
                    <a:pt x="130" y="1197"/>
                  </a:cubicBezTo>
                  <a:close/>
                  <a:moveTo>
                    <a:pt x="300" y="2001"/>
                  </a:moveTo>
                  <a:cubicBezTo>
                    <a:pt x="300" y="2007"/>
                    <a:pt x="304" y="2012"/>
                    <a:pt x="310" y="2012"/>
                  </a:cubicBezTo>
                  <a:cubicBezTo>
                    <a:pt x="317" y="2011"/>
                    <a:pt x="320" y="2008"/>
                    <a:pt x="321" y="2001"/>
                  </a:cubicBezTo>
                  <a:cubicBezTo>
                    <a:pt x="321" y="1995"/>
                    <a:pt x="317" y="1992"/>
                    <a:pt x="313" y="1992"/>
                  </a:cubicBezTo>
                  <a:cubicBezTo>
                    <a:pt x="305" y="1992"/>
                    <a:pt x="300" y="1995"/>
                    <a:pt x="300" y="2001"/>
                  </a:cubicBezTo>
                  <a:close/>
                  <a:moveTo>
                    <a:pt x="661" y="1273"/>
                  </a:moveTo>
                  <a:cubicBezTo>
                    <a:pt x="661" y="1279"/>
                    <a:pt x="664" y="1283"/>
                    <a:pt x="671" y="1284"/>
                  </a:cubicBezTo>
                  <a:cubicBezTo>
                    <a:pt x="677" y="1284"/>
                    <a:pt x="681" y="1280"/>
                    <a:pt x="681" y="1274"/>
                  </a:cubicBezTo>
                  <a:cubicBezTo>
                    <a:pt x="681" y="1267"/>
                    <a:pt x="677" y="1264"/>
                    <a:pt x="671" y="1264"/>
                  </a:cubicBezTo>
                  <a:cubicBezTo>
                    <a:pt x="665" y="1264"/>
                    <a:pt x="661" y="1267"/>
                    <a:pt x="661" y="1273"/>
                  </a:cubicBezTo>
                  <a:close/>
                  <a:moveTo>
                    <a:pt x="722" y="1132"/>
                  </a:moveTo>
                  <a:cubicBezTo>
                    <a:pt x="727" y="1132"/>
                    <a:pt x="732" y="1128"/>
                    <a:pt x="732" y="1123"/>
                  </a:cubicBezTo>
                  <a:cubicBezTo>
                    <a:pt x="732" y="1117"/>
                    <a:pt x="729" y="1112"/>
                    <a:pt x="722" y="1112"/>
                  </a:cubicBezTo>
                  <a:cubicBezTo>
                    <a:pt x="716" y="1112"/>
                    <a:pt x="712" y="1115"/>
                    <a:pt x="711" y="1122"/>
                  </a:cubicBezTo>
                  <a:cubicBezTo>
                    <a:pt x="712" y="1128"/>
                    <a:pt x="716" y="1132"/>
                    <a:pt x="722" y="1132"/>
                  </a:cubicBezTo>
                  <a:close/>
                  <a:moveTo>
                    <a:pt x="637" y="2084"/>
                  </a:moveTo>
                  <a:cubicBezTo>
                    <a:pt x="637" y="2077"/>
                    <a:pt x="633" y="2074"/>
                    <a:pt x="626" y="2074"/>
                  </a:cubicBezTo>
                  <a:cubicBezTo>
                    <a:pt x="620" y="2074"/>
                    <a:pt x="617" y="2078"/>
                    <a:pt x="617" y="2084"/>
                  </a:cubicBezTo>
                  <a:cubicBezTo>
                    <a:pt x="617" y="2090"/>
                    <a:pt x="620" y="2094"/>
                    <a:pt x="627" y="2094"/>
                  </a:cubicBezTo>
                  <a:cubicBezTo>
                    <a:pt x="634" y="2094"/>
                    <a:pt x="637" y="2090"/>
                    <a:pt x="637" y="2084"/>
                  </a:cubicBezTo>
                  <a:close/>
                  <a:moveTo>
                    <a:pt x="858" y="286"/>
                  </a:moveTo>
                  <a:cubicBezTo>
                    <a:pt x="858" y="292"/>
                    <a:pt x="860" y="296"/>
                    <a:pt x="867" y="296"/>
                  </a:cubicBezTo>
                  <a:cubicBezTo>
                    <a:pt x="873" y="296"/>
                    <a:pt x="877" y="293"/>
                    <a:pt x="877" y="287"/>
                  </a:cubicBezTo>
                  <a:cubicBezTo>
                    <a:pt x="878" y="281"/>
                    <a:pt x="875" y="276"/>
                    <a:pt x="868" y="276"/>
                  </a:cubicBezTo>
                  <a:cubicBezTo>
                    <a:pt x="861" y="276"/>
                    <a:pt x="858" y="280"/>
                    <a:pt x="858" y="286"/>
                  </a:cubicBezTo>
                  <a:close/>
                  <a:moveTo>
                    <a:pt x="766" y="486"/>
                  </a:moveTo>
                  <a:cubicBezTo>
                    <a:pt x="772" y="486"/>
                    <a:pt x="776" y="482"/>
                    <a:pt x="776" y="476"/>
                  </a:cubicBezTo>
                  <a:cubicBezTo>
                    <a:pt x="776" y="469"/>
                    <a:pt x="772" y="466"/>
                    <a:pt x="766" y="466"/>
                  </a:cubicBezTo>
                  <a:cubicBezTo>
                    <a:pt x="760" y="466"/>
                    <a:pt x="757" y="470"/>
                    <a:pt x="756" y="476"/>
                  </a:cubicBezTo>
                  <a:cubicBezTo>
                    <a:pt x="756" y="482"/>
                    <a:pt x="760" y="486"/>
                    <a:pt x="766" y="486"/>
                  </a:cubicBezTo>
                  <a:close/>
                  <a:moveTo>
                    <a:pt x="655" y="337"/>
                  </a:moveTo>
                  <a:cubicBezTo>
                    <a:pt x="655" y="343"/>
                    <a:pt x="659" y="347"/>
                    <a:pt x="665" y="347"/>
                  </a:cubicBezTo>
                  <a:cubicBezTo>
                    <a:pt x="671" y="347"/>
                    <a:pt x="675" y="343"/>
                    <a:pt x="674" y="336"/>
                  </a:cubicBezTo>
                  <a:cubicBezTo>
                    <a:pt x="674" y="330"/>
                    <a:pt x="670" y="327"/>
                    <a:pt x="664" y="326"/>
                  </a:cubicBezTo>
                  <a:cubicBezTo>
                    <a:pt x="658" y="328"/>
                    <a:pt x="654" y="331"/>
                    <a:pt x="655" y="337"/>
                  </a:cubicBezTo>
                  <a:close/>
                  <a:moveTo>
                    <a:pt x="209" y="859"/>
                  </a:moveTo>
                  <a:cubicBezTo>
                    <a:pt x="216" y="859"/>
                    <a:pt x="219" y="855"/>
                    <a:pt x="219" y="849"/>
                  </a:cubicBezTo>
                  <a:cubicBezTo>
                    <a:pt x="219" y="844"/>
                    <a:pt x="216" y="840"/>
                    <a:pt x="210" y="839"/>
                  </a:cubicBezTo>
                  <a:cubicBezTo>
                    <a:pt x="203" y="839"/>
                    <a:pt x="200" y="842"/>
                    <a:pt x="199" y="849"/>
                  </a:cubicBezTo>
                  <a:cubicBezTo>
                    <a:pt x="199" y="855"/>
                    <a:pt x="203" y="859"/>
                    <a:pt x="209" y="859"/>
                  </a:cubicBezTo>
                  <a:close/>
                  <a:moveTo>
                    <a:pt x="773" y="1594"/>
                  </a:moveTo>
                  <a:cubicBezTo>
                    <a:pt x="779" y="1593"/>
                    <a:pt x="782" y="1590"/>
                    <a:pt x="782" y="1584"/>
                  </a:cubicBezTo>
                  <a:cubicBezTo>
                    <a:pt x="782" y="1577"/>
                    <a:pt x="779" y="1574"/>
                    <a:pt x="772" y="1574"/>
                  </a:cubicBezTo>
                  <a:cubicBezTo>
                    <a:pt x="766" y="1574"/>
                    <a:pt x="763" y="1578"/>
                    <a:pt x="763" y="1584"/>
                  </a:cubicBezTo>
                  <a:cubicBezTo>
                    <a:pt x="763" y="1591"/>
                    <a:pt x="767" y="1594"/>
                    <a:pt x="773" y="1594"/>
                  </a:cubicBezTo>
                  <a:close/>
                  <a:moveTo>
                    <a:pt x="282" y="546"/>
                  </a:moveTo>
                  <a:cubicBezTo>
                    <a:pt x="282" y="552"/>
                    <a:pt x="285" y="556"/>
                    <a:pt x="291" y="556"/>
                  </a:cubicBezTo>
                  <a:cubicBezTo>
                    <a:pt x="298" y="556"/>
                    <a:pt x="302" y="552"/>
                    <a:pt x="301" y="545"/>
                  </a:cubicBezTo>
                  <a:cubicBezTo>
                    <a:pt x="301" y="538"/>
                    <a:pt x="297" y="536"/>
                    <a:pt x="291" y="536"/>
                  </a:cubicBezTo>
                  <a:cubicBezTo>
                    <a:pt x="285" y="536"/>
                    <a:pt x="281" y="540"/>
                    <a:pt x="282" y="546"/>
                  </a:cubicBezTo>
                  <a:close/>
                  <a:moveTo>
                    <a:pt x="361" y="1524"/>
                  </a:moveTo>
                  <a:cubicBezTo>
                    <a:pt x="367" y="1524"/>
                    <a:pt x="371" y="1520"/>
                    <a:pt x="371" y="1515"/>
                  </a:cubicBezTo>
                  <a:cubicBezTo>
                    <a:pt x="371" y="1508"/>
                    <a:pt x="368" y="1504"/>
                    <a:pt x="361" y="1504"/>
                  </a:cubicBezTo>
                  <a:cubicBezTo>
                    <a:pt x="355" y="1504"/>
                    <a:pt x="352" y="1508"/>
                    <a:pt x="351" y="1514"/>
                  </a:cubicBezTo>
                  <a:cubicBezTo>
                    <a:pt x="352" y="1520"/>
                    <a:pt x="355" y="1524"/>
                    <a:pt x="361" y="1524"/>
                  </a:cubicBezTo>
                  <a:close/>
                  <a:moveTo>
                    <a:pt x="700" y="1824"/>
                  </a:moveTo>
                  <a:cubicBezTo>
                    <a:pt x="700" y="1818"/>
                    <a:pt x="696" y="1814"/>
                    <a:pt x="690" y="1814"/>
                  </a:cubicBezTo>
                  <a:cubicBezTo>
                    <a:pt x="684" y="1814"/>
                    <a:pt x="681" y="1818"/>
                    <a:pt x="680" y="1824"/>
                  </a:cubicBezTo>
                  <a:cubicBezTo>
                    <a:pt x="680" y="1830"/>
                    <a:pt x="684" y="1834"/>
                    <a:pt x="689" y="1834"/>
                  </a:cubicBezTo>
                  <a:cubicBezTo>
                    <a:pt x="696" y="1834"/>
                    <a:pt x="700" y="1831"/>
                    <a:pt x="700" y="1824"/>
                  </a:cubicBezTo>
                  <a:close/>
                  <a:moveTo>
                    <a:pt x="444" y="378"/>
                  </a:moveTo>
                  <a:cubicBezTo>
                    <a:pt x="450" y="378"/>
                    <a:pt x="453" y="375"/>
                    <a:pt x="453" y="369"/>
                  </a:cubicBezTo>
                  <a:cubicBezTo>
                    <a:pt x="453" y="362"/>
                    <a:pt x="450" y="358"/>
                    <a:pt x="443" y="358"/>
                  </a:cubicBezTo>
                  <a:cubicBezTo>
                    <a:pt x="437" y="358"/>
                    <a:pt x="434" y="362"/>
                    <a:pt x="433" y="368"/>
                  </a:cubicBezTo>
                  <a:cubicBezTo>
                    <a:pt x="434" y="375"/>
                    <a:pt x="437" y="378"/>
                    <a:pt x="444" y="378"/>
                  </a:cubicBezTo>
                  <a:close/>
                  <a:moveTo>
                    <a:pt x="620" y="562"/>
                  </a:moveTo>
                  <a:cubicBezTo>
                    <a:pt x="626" y="562"/>
                    <a:pt x="630" y="559"/>
                    <a:pt x="631" y="553"/>
                  </a:cubicBezTo>
                  <a:cubicBezTo>
                    <a:pt x="631" y="546"/>
                    <a:pt x="627" y="542"/>
                    <a:pt x="621" y="542"/>
                  </a:cubicBezTo>
                  <a:cubicBezTo>
                    <a:pt x="615" y="542"/>
                    <a:pt x="611" y="546"/>
                    <a:pt x="610" y="552"/>
                  </a:cubicBezTo>
                  <a:cubicBezTo>
                    <a:pt x="611" y="558"/>
                    <a:pt x="613" y="562"/>
                    <a:pt x="620" y="562"/>
                  </a:cubicBezTo>
                  <a:close/>
                  <a:moveTo>
                    <a:pt x="206" y="1907"/>
                  </a:moveTo>
                  <a:cubicBezTo>
                    <a:pt x="206" y="1900"/>
                    <a:pt x="203" y="1897"/>
                    <a:pt x="197" y="1897"/>
                  </a:cubicBezTo>
                  <a:cubicBezTo>
                    <a:pt x="190" y="1896"/>
                    <a:pt x="186" y="1900"/>
                    <a:pt x="186" y="1906"/>
                  </a:cubicBezTo>
                  <a:cubicBezTo>
                    <a:pt x="186" y="1913"/>
                    <a:pt x="190" y="1916"/>
                    <a:pt x="196" y="1917"/>
                  </a:cubicBezTo>
                  <a:cubicBezTo>
                    <a:pt x="202" y="1916"/>
                    <a:pt x="206" y="1913"/>
                    <a:pt x="206" y="1907"/>
                  </a:cubicBezTo>
                  <a:close/>
                  <a:moveTo>
                    <a:pt x="829" y="1340"/>
                  </a:moveTo>
                  <a:cubicBezTo>
                    <a:pt x="836" y="1340"/>
                    <a:pt x="839" y="1336"/>
                    <a:pt x="839" y="1330"/>
                  </a:cubicBezTo>
                  <a:cubicBezTo>
                    <a:pt x="839" y="1324"/>
                    <a:pt x="836" y="1321"/>
                    <a:pt x="830" y="1320"/>
                  </a:cubicBezTo>
                  <a:cubicBezTo>
                    <a:pt x="823" y="1320"/>
                    <a:pt x="820" y="1324"/>
                    <a:pt x="819" y="1330"/>
                  </a:cubicBezTo>
                  <a:cubicBezTo>
                    <a:pt x="820" y="1336"/>
                    <a:pt x="823" y="1340"/>
                    <a:pt x="829" y="1340"/>
                  </a:cubicBezTo>
                  <a:close/>
                  <a:moveTo>
                    <a:pt x="786" y="302"/>
                  </a:moveTo>
                  <a:cubicBezTo>
                    <a:pt x="792" y="302"/>
                    <a:pt x="796" y="298"/>
                    <a:pt x="795" y="291"/>
                  </a:cubicBezTo>
                  <a:cubicBezTo>
                    <a:pt x="795" y="285"/>
                    <a:pt x="791" y="282"/>
                    <a:pt x="785" y="282"/>
                  </a:cubicBezTo>
                  <a:cubicBezTo>
                    <a:pt x="779" y="282"/>
                    <a:pt x="776" y="286"/>
                    <a:pt x="775" y="293"/>
                  </a:cubicBezTo>
                  <a:cubicBezTo>
                    <a:pt x="776" y="299"/>
                    <a:pt x="779" y="303"/>
                    <a:pt x="786" y="302"/>
                  </a:cubicBezTo>
                  <a:close/>
                  <a:moveTo>
                    <a:pt x="507" y="441"/>
                  </a:moveTo>
                  <a:cubicBezTo>
                    <a:pt x="513" y="441"/>
                    <a:pt x="516" y="438"/>
                    <a:pt x="516" y="432"/>
                  </a:cubicBezTo>
                  <a:cubicBezTo>
                    <a:pt x="516" y="426"/>
                    <a:pt x="513" y="422"/>
                    <a:pt x="507" y="422"/>
                  </a:cubicBezTo>
                  <a:cubicBezTo>
                    <a:pt x="501" y="421"/>
                    <a:pt x="497" y="425"/>
                    <a:pt x="496" y="431"/>
                  </a:cubicBezTo>
                  <a:cubicBezTo>
                    <a:pt x="497" y="438"/>
                    <a:pt x="500" y="441"/>
                    <a:pt x="507" y="441"/>
                  </a:cubicBezTo>
                  <a:close/>
                  <a:moveTo>
                    <a:pt x="674" y="710"/>
                  </a:moveTo>
                  <a:cubicBezTo>
                    <a:pt x="674" y="716"/>
                    <a:pt x="677" y="720"/>
                    <a:pt x="684" y="720"/>
                  </a:cubicBezTo>
                  <a:cubicBezTo>
                    <a:pt x="690" y="720"/>
                    <a:pt x="694" y="717"/>
                    <a:pt x="694" y="710"/>
                  </a:cubicBezTo>
                  <a:cubicBezTo>
                    <a:pt x="694" y="703"/>
                    <a:pt x="690" y="701"/>
                    <a:pt x="683" y="700"/>
                  </a:cubicBezTo>
                  <a:cubicBezTo>
                    <a:pt x="677" y="701"/>
                    <a:pt x="674" y="704"/>
                    <a:pt x="674" y="710"/>
                  </a:cubicBezTo>
                  <a:close/>
                  <a:moveTo>
                    <a:pt x="845" y="704"/>
                  </a:moveTo>
                  <a:cubicBezTo>
                    <a:pt x="845" y="711"/>
                    <a:pt x="849" y="714"/>
                    <a:pt x="855" y="714"/>
                  </a:cubicBezTo>
                  <a:cubicBezTo>
                    <a:pt x="861" y="714"/>
                    <a:pt x="864" y="710"/>
                    <a:pt x="865" y="704"/>
                  </a:cubicBezTo>
                  <a:cubicBezTo>
                    <a:pt x="865" y="698"/>
                    <a:pt x="861" y="695"/>
                    <a:pt x="856" y="694"/>
                  </a:cubicBezTo>
                  <a:cubicBezTo>
                    <a:pt x="849" y="694"/>
                    <a:pt x="845" y="697"/>
                    <a:pt x="845" y="704"/>
                  </a:cubicBezTo>
                  <a:close/>
                  <a:moveTo>
                    <a:pt x="666" y="1182"/>
                  </a:moveTo>
                  <a:cubicBezTo>
                    <a:pt x="672" y="1181"/>
                    <a:pt x="675" y="1177"/>
                    <a:pt x="674" y="1170"/>
                  </a:cubicBezTo>
                  <a:cubicBezTo>
                    <a:pt x="674" y="1165"/>
                    <a:pt x="670" y="1162"/>
                    <a:pt x="664" y="1162"/>
                  </a:cubicBezTo>
                  <a:cubicBezTo>
                    <a:pt x="657" y="1163"/>
                    <a:pt x="654" y="1167"/>
                    <a:pt x="655" y="1174"/>
                  </a:cubicBezTo>
                  <a:cubicBezTo>
                    <a:pt x="656" y="1179"/>
                    <a:pt x="660" y="1183"/>
                    <a:pt x="666" y="1182"/>
                  </a:cubicBezTo>
                  <a:close/>
                  <a:moveTo>
                    <a:pt x="776" y="564"/>
                  </a:moveTo>
                  <a:cubicBezTo>
                    <a:pt x="776" y="558"/>
                    <a:pt x="772" y="555"/>
                    <a:pt x="765" y="555"/>
                  </a:cubicBezTo>
                  <a:cubicBezTo>
                    <a:pt x="759" y="555"/>
                    <a:pt x="756" y="559"/>
                    <a:pt x="756" y="565"/>
                  </a:cubicBezTo>
                  <a:cubicBezTo>
                    <a:pt x="756" y="571"/>
                    <a:pt x="761" y="574"/>
                    <a:pt x="766" y="575"/>
                  </a:cubicBezTo>
                  <a:cubicBezTo>
                    <a:pt x="772" y="574"/>
                    <a:pt x="776" y="571"/>
                    <a:pt x="776" y="5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21087312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A1154D9F-BBCA-4AFC-B92B-7F043558D759}"/>
              </a:ext>
            </a:extLst>
          </p:cNvPr>
          <p:cNvSpPr/>
          <p:nvPr/>
        </p:nvSpPr>
        <p:spPr>
          <a:xfrm>
            <a:off x="913717" y="2767281"/>
            <a:ext cx="425949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Simple Portfolio </a:t>
            </a:r>
          </a:p>
          <a:p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F4C770-4705-4900-867C-F2046F044F29}"/>
              </a:ext>
            </a:extLst>
          </p:cNvPr>
          <p:cNvSpPr txBox="1"/>
          <p:nvPr/>
        </p:nvSpPr>
        <p:spPr>
          <a:xfrm>
            <a:off x="913717" y="5036071"/>
            <a:ext cx="52767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 You can simply impress your audience and add a unique zing and appeal to your Presentations. I hope and I believe that this Template will your Time, Money and Reputation. Get a modern PowerPoint  Presentation that is beautifully designed.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65CDFA-50C7-4C8D-B8C7-F4EF6C717573}"/>
              </a:ext>
            </a:extLst>
          </p:cNvPr>
          <p:cNvSpPr txBox="1"/>
          <p:nvPr/>
        </p:nvSpPr>
        <p:spPr>
          <a:xfrm>
            <a:off x="913717" y="621600"/>
            <a:ext cx="52767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 You can simply impress your audience and add a unique zing and appeal to your Presentations. I hope and I believe that this Template will your Time, Money and Reputation. Get a modern PowerPoint  Presentation that is beautifully designed. 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400DDBE-694F-40C3-99CA-85FF529C29D7}"/>
              </a:ext>
            </a:extLst>
          </p:cNvPr>
          <p:cNvSpPr>
            <a:spLocks noGrp="1"/>
          </p:cNvSpPr>
          <p:nvPr>
            <p:ph type="pic" sz="quarter" idx="65"/>
          </p:nvPr>
        </p:nvSpPr>
        <p:spPr/>
      </p:sp>
    </p:spTree>
    <p:extLst>
      <p:ext uri="{BB962C8B-B14F-4D97-AF65-F5344CB8AC3E}">
        <p14:creationId xmlns:p14="http://schemas.microsoft.com/office/powerpoint/2010/main" val="27178227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ight Arrow 1">
            <a:extLst>
              <a:ext uri="{FF2B5EF4-FFF2-40B4-BE49-F238E27FC236}">
                <a16:creationId xmlns:a16="http://schemas.microsoft.com/office/drawing/2014/main" id="{1583E3EF-AC8C-4B3B-9A5D-C3632CEC9A87}"/>
              </a:ext>
            </a:extLst>
          </p:cNvPr>
          <p:cNvSpPr/>
          <p:nvPr/>
        </p:nvSpPr>
        <p:spPr>
          <a:xfrm rot="13800000">
            <a:off x="4455814" y="2147548"/>
            <a:ext cx="1923561" cy="1116975"/>
          </a:xfrm>
          <a:prstGeom prst="rightArrow">
            <a:avLst>
              <a:gd name="adj1" fmla="val 65117"/>
              <a:gd name="adj2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ight Arrow 5">
            <a:extLst>
              <a:ext uri="{FF2B5EF4-FFF2-40B4-BE49-F238E27FC236}">
                <a16:creationId xmlns:a16="http://schemas.microsoft.com/office/drawing/2014/main" id="{96EB67E0-4F0F-4181-8017-FB3C4EEF455F}"/>
              </a:ext>
            </a:extLst>
          </p:cNvPr>
          <p:cNvSpPr/>
          <p:nvPr/>
        </p:nvSpPr>
        <p:spPr>
          <a:xfrm rot="19200000">
            <a:off x="5739793" y="3134144"/>
            <a:ext cx="1923561" cy="1116975"/>
          </a:xfrm>
          <a:prstGeom prst="rightArrow">
            <a:avLst>
              <a:gd name="adj1" fmla="val 65117"/>
              <a:gd name="adj2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ight Arrow 6">
            <a:extLst>
              <a:ext uri="{FF2B5EF4-FFF2-40B4-BE49-F238E27FC236}">
                <a16:creationId xmlns:a16="http://schemas.microsoft.com/office/drawing/2014/main" id="{A7BA3CE8-E2AD-4975-A836-7FDE5A5D60DC}"/>
              </a:ext>
            </a:extLst>
          </p:cNvPr>
          <p:cNvSpPr/>
          <p:nvPr/>
        </p:nvSpPr>
        <p:spPr>
          <a:xfrm rot="13800000">
            <a:off x="4455814" y="3930358"/>
            <a:ext cx="1923561" cy="1116975"/>
          </a:xfrm>
          <a:prstGeom prst="rightArrow">
            <a:avLst>
              <a:gd name="adj1" fmla="val 65117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ight Arrow 7">
            <a:extLst>
              <a:ext uri="{FF2B5EF4-FFF2-40B4-BE49-F238E27FC236}">
                <a16:creationId xmlns:a16="http://schemas.microsoft.com/office/drawing/2014/main" id="{B720C95D-BB22-4AAE-9E0F-4283E57E0637}"/>
              </a:ext>
            </a:extLst>
          </p:cNvPr>
          <p:cNvSpPr/>
          <p:nvPr/>
        </p:nvSpPr>
        <p:spPr>
          <a:xfrm rot="19200000">
            <a:off x="5739793" y="4894136"/>
            <a:ext cx="1923561" cy="1116975"/>
          </a:xfrm>
          <a:prstGeom prst="rightArrow">
            <a:avLst>
              <a:gd name="adj1" fmla="val 65117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3357B7-0A98-4EBA-87A9-5C6A8C9B4F85}"/>
              </a:ext>
            </a:extLst>
          </p:cNvPr>
          <p:cNvSpPr txBox="1"/>
          <p:nvPr/>
        </p:nvSpPr>
        <p:spPr>
          <a:xfrm rot="3000000">
            <a:off x="4784147" y="2629971"/>
            <a:ext cx="1422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Calibri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07C4D9-ED90-45C5-A609-A318AF28D68C}"/>
              </a:ext>
            </a:extLst>
          </p:cNvPr>
          <p:cNvSpPr txBox="1"/>
          <p:nvPr/>
        </p:nvSpPr>
        <p:spPr>
          <a:xfrm rot="3000000">
            <a:off x="4784147" y="4412781"/>
            <a:ext cx="1422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Calibri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7CD254-0134-40EA-B5FC-C502AE80D908}"/>
              </a:ext>
            </a:extLst>
          </p:cNvPr>
          <p:cNvSpPr txBox="1"/>
          <p:nvPr/>
        </p:nvSpPr>
        <p:spPr>
          <a:xfrm rot="19200000">
            <a:off x="5883269" y="3656327"/>
            <a:ext cx="1422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Calibri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B22883-D3BA-4B15-A991-9509AE928FBA}"/>
              </a:ext>
            </a:extLst>
          </p:cNvPr>
          <p:cNvSpPr txBox="1"/>
          <p:nvPr/>
        </p:nvSpPr>
        <p:spPr>
          <a:xfrm rot="19200000">
            <a:off x="5871119" y="5389426"/>
            <a:ext cx="1422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Calibri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cs typeface="Calibri" pitchFamily="34" charset="0"/>
            </a:endParaRPr>
          </a:p>
        </p:txBody>
      </p:sp>
      <p:grpSp>
        <p:nvGrpSpPr>
          <p:cNvPr id="11" name="그룹 14">
            <a:extLst>
              <a:ext uri="{FF2B5EF4-FFF2-40B4-BE49-F238E27FC236}">
                <a16:creationId xmlns:a16="http://schemas.microsoft.com/office/drawing/2014/main" id="{459EC753-86B8-42D1-B962-57E6EE4D087A}"/>
              </a:ext>
            </a:extLst>
          </p:cNvPr>
          <p:cNvGrpSpPr/>
          <p:nvPr/>
        </p:nvGrpSpPr>
        <p:grpSpPr>
          <a:xfrm>
            <a:off x="8246674" y="2863653"/>
            <a:ext cx="3261147" cy="944910"/>
            <a:chOff x="7905802" y="3101777"/>
            <a:chExt cx="2338164" cy="94491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E627E85-30D6-4402-AEE3-FF3C5D2B3A19}"/>
                </a:ext>
              </a:extLst>
            </p:cNvPr>
            <p:cNvSpPr txBox="1"/>
            <p:nvPr/>
          </p:nvSpPr>
          <p:spPr>
            <a:xfrm>
              <a:off x="7905802" y="3101777"/>
              <a:ext cx="23381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Calibri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90B4C77-A65C-42F8-84F8-1050538A7343}"/>
                </a:ext>
              </a:extLst>
            </p:cNvPr>
            <p:cNvSpPr txBox="1"/>
            <p:nvPr/>
          </p:nvSpPr>
          <p:spPr>
            <a:xfrm>
              <a:off x="7905802" y="3400356"/>
              <a:ext cx="23381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그룹 17">
            <a:extLst>
              <a:ext uri="{FF2B5EF4-FFF2-40B4-BE49-F238E27FC236}">
                <a16:creationId xmlns:a16="http://schemas.microsoft.com/office/drawing/2014/main" id="{7E64AC97-CA16-4F4B-9699-01D77F7E862C}"/>
              </a:ext>
            </a:extLst>
          </p:cNvPr>
          <p:cNvGrpSpPr/>
          <p:nvPr/>
        </p:nvGrpSpPr>
        <p:grpSpPr>
          <a:xfrm>
            <a:off x="8246674" y="4656419"/>
            <a:ext cx="3261147" cy="944910"/>
            <a:chOff x="7886752" y="4894543"/>
            <a:chExt cx="2338164" cy="94491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879A287-309C-493F-8897-B4D89717ECFC}"/>
                </a:ext>
              </a:extLst>
            </p:cNvPr>
            <p:cNvSpPr txBox="1"/>
            <p:nvPr/>
          </p:nvSpPr>
          <p:spPr>
            <a:xfrm>
              <a:off x="7886752" y="4894543"/>
              <a:ext cx="23381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Calibri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A098D58-7FCF-4A94-B5AA-02E5699A9904}"/>
                </a:ext>
              </a:extLst>
            </p:cNvPr>
            <p:cNvSpPr txBox="1"/>
            <p:nvPr/>
          </p:nvSpPr>
          <p:spPr>
            <a:xfrm>
              <a:off x="7886752" y="5193122"/>
              <a:ext cx="23381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그룹 15">
            <a:extLst>
              <a:ext uri="{FF2B5EF4-FFF2-40B4-BE49-F238E27FC236}">
                <a16:creationId xmlns:a16="http://schemas.microsoft.com/office/drawing/2014/main" id="{CEE704BB-36C2-45F8-88BC-BFB6DFBA3A54}"/>
              </a:ext>
            </a:extLst>
          </p:cNvPr>
          <p:cNvGrpSpPr/>
          <p:nvPr/>
        </p:nvGrpSpPr>
        <p:grpSpPr>
          <a:xfrm>
            <a:off x="685052" y="1887665"/>
            <a:ext cx="3254334" cy="944910"/>
            <a:chOff x="2107062" y="2174433"/>
            <a:chExt cx="2338164" cy="94491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740AB7C-A8A4-49E0-AD1D-9A0AA6ED829A}"/>
                </a:ext>
              </a:extLst>
            </p:cNvPr>
            <p:cNvSpPr txBox="1"/>
            <p:nvPr/>
          </p:nvSpPr>
          <p:spPr>
            <a:xfrm>
              <a:off x="2107062" y="2174433"/>
              <a:ext cx="23381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Calibri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DB4274E-8747-4CA1-B488-FE7A14D0AEF8}"/>
                </a:ext>
              </a:extLst>
            </p:cNvPr>
            <p:cNvSpPr txBox="1"/>
            <p:nvPr/>
          </p:nvSpPr>
          <p:spPr>
            <a:xfrm>
              <a:off x="2107062" y="2473012"/>
              <a:ext cx="23381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그룹 16">
            <a:extLst>
              <a:ext uri="{FF2B5EF4-FFF2-40B4-BE49-F238E27FC236}">
                <a16:creationId xmlns:a16="http://schemas.microsoft.com/office/drawing/2014/main" id="{93092648-1777-4056-A316-39F9A2E37231}"/>
              </a:ext>
            </a:extLst>
          </p:cNvPr>
          <p:cNvGrpSpPr/>
          <p:nvPr/>
        </p:nvGrpSpPr>
        <p:grpSpPr>
          <a:xfrm>
            <a:off x="685052" y="3680431"/>
            <a:ext cx="3254334" cy="944910"/>
            <a:chOff x="2088012" y="3967199"/>
            <a:chExt cx="2338164" cy="94491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FCACB7A-93A0-4291-BF50-514E331F305A}"/>
                </a:ext>
              </a:extLst>
            </p:cNvPr>
            <p:cNvSpPr txBox="1"/>
            <p:nvPr/>
          </p:nvSpPr>
          <p:spPr>
            <a:xfrm>
              <a:off x="2088012" y="3967199"/>
              <a:ext cx="23381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2"/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Calibri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D505A24-456D-47DD-B3AE-19A0D9F719FD}"/>
                </a:ext>
              </a:extLst>
            </p:cNvPr>
            <p:cNvSpPr txBox="1"/>
            <p:nvPr/>
          </p:nvSpPr>
          <p:spPr>
            <a:xfrm>
              <a:off x="2088012" y="4265778"/>
              <a:ext cx="23381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3" name="Rectangle 30">
            <a:extLst>
              <a:ext uri="{FF2B5EF4-FFF2-40B4-BE49-F238E27FC236}">
                <a16:creationId xmlns:a16="http://schemas.microsoft.com/office/drawing/2014/main" id="{5AC7E70D-2F6D-4AE2-87BD-E39BA3BCE1F3}"/>
              </a:ext>
            </a:extLst>
          </p:cNvPr>
          <p:cNvSpPr/>
          <p:nvPr/>
        </p:nvSpPr>
        <p:spPr>
          <a:xfrm>
            <a:off x="7628642" y="5052311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Rounded Rectangle 32">
            <a:extLst>
              <a:ext uri="{FF2B5EF4-FFF2-40B4-BE49-F238E27FC236}">
                <a16:creationId xmlns:a16="http://schemas.microsoft.com/office/drawing/2014/main" id="{78AB9A11-4621-49B8-9C4C-1F95151662A6}"/>
              </a:ext>
            </a:extLst>
          </p:cNvPr>
          <p:cNvSpPr/>
          <p:nvPr/>
        </p:nvSpPr>
        <p:spPr>
          <a:xfrm>
            <a:off x="4208399" y="3947465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Round Same Side Corner Rectangle 11">
            <a:extLst>
              <a:ext uri="{FF2B5EF4-FFF2-40B4-BE49-F238E27FC236}">
                <a16:creationId xmlns:a16="http://schemas.microsoft.com/office/drawing/2014/main" id="{BBB31939-8DCD-4BD3-A91A-B0CBE60D134F}"/>
              </a:ext>
            </a:extLst>
          </p:cNvPr>
          <p:cNvSpPr>
            <a:spLocks noChangeAspect="1"/>
          </p:cNvSpPr>
          <p:nvPr/>
        </p:nvSpPr>
        <p:spPr>
          <a:xfrm rot="9900000">
            <a:off x="7665419" y="3259477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Donut 24">
            <a:extLst>
              <a:ext uri="{FF2B5EF4-FFF2-40B4-BE49-F238E27FC236}">
                <a16:creationId xmlns:a16="http://schemas.microsoft.com/office/drawing/2014/main" id="{6C3DE001-20BB-47F3-AB78-C1F5AE68864B}"/>
              </a:ext>
            </a:extLst>
          </p:cNvPr>
          <p:cNvSpPr/>
          <p:nvPr/>
        </p:nvSpPr>
        <p:spPr>
          <a:xfrm>
            <a:off x="4173938" y="2144097"/>
            <a:ext cx="395217" cy="398434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Pentagon 1">
            <a:extLst>
              <a:ext uri="{FF2B5EF4-FFF2-40B4-BE49-F238E27FC236}">
                <a16:creationId xmlns:a16="http://schemas.microsoft.com/office/drawing/2014/main" id="{A908BF55-BD17-43F4-B9C5-2535742A67D6}"/>
              </a:ext>
            </a:extLst>
          </p:cNvPr>
          <p:cNvSpPr/>
          <p:nvPr/>
        </p:nvSpPr>
        <p:spPr>
          <a:xfrm rot="10800000">
            <a:off x="3332423" y="1899473"/>
            <a:ext cx="5328000" cy="1332000"/>
          </a:xfrm>
          <a:prstGeom prst="homePlate">
            <a:avLst>
              <a:gd name="adj" fmla="val 14191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075E6DC-0C5F-468D-B01F-FE0D978AD7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6102967"/>
              </p:ext>
            </p:extLst>
          </p:nvPr>
        </p:nvGraphicFramePr>
        <p:xfrm>
          <a:off x="3637661" y="2025473"/>
          <a:ext cx="4932000" cy="10800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6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5151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425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425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Pentagon 11">
            <a:extLst>
              <a:ext uri="{FF2B5EF4-FFF2-40B4-BE49-F238E27FC236}">
                <a16:creationId xmlns:a16="http://schemas.microsoft.com/office/drawing/2014/main" id="{CE5AF658-2601-460D-B228-02250F4459CE}"/>
              </a:ext>
            </a:extLst>
          </p:cNvPr>
          <p:cNvSpPr/>
          <p:nvPr/>
        </p:nvSpPr>
        <p:spPr>
          <a:xfrm rot="10800000">
            <a:off x="8519892" y="1899473"/>
            <a:ext cx="2736000" cy="1332000"/>
          </a:xfrm>
          <a:prstGeom prst="homePlate">
            <a:avLst>
              <a:gd name="adj" fmla="val 14191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aphicFrame>
        <p:nvGraphicFramePr>
          <p:cNvPr id="6" name="Table 12">
            <a:extLst>
              <a:ext uri="{FF2B5EF4-FFF2-40B4-BE49-F238E27FC236}">
                <a16:creationId xmlns:a16="http://schemas.microsoft.com/office/drawing/2014/main" id="{9BE5B15B-1978-4654-8AE0-A353EE2BC0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2969966"/>
              </p:ext>
            </p:extLst>
          </p:nvPr>
        </p:nvGraphicFramePr>
        <p:xfrm>
          <a:off x="8843892" y="2025473"/>
          <a:ext cx="2304000" cy="10800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0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5151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425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425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Pentagon 5">
            <a:extLst>
              <a:ext uri="{FF2B5EF4-FFF2-40B4-BE49-F238E27FC236}">
                <a16:creationId xmlns:a16="http://schemas.microsoft.com/office/drawing/2014/main" id="{502465EC-FEF0-47E7-91F6-9F9E29A12AEE}"/>
              </a:ext>
            </a:extLst>
          </p:cNvPr>
          <p:cNvSpPr/>
          <p:nvPr/>
        </p:nvSpPr>
        <p:spPr>
          <a:xfrm rot="16200000">
            <a:off x="9203892" y="2622989"/>
            <a:ext cx="1584000" cy="2520000"/>
          </a:xfrm>
          <a:prstGeom prst="homePlate">
            <a:avLst>
              <a:gd name="adj" fmla="val 1419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CF06383-3371-4D93-8636-EAE177E845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7518991"/>
              </p:ext>
            </p:extLst>
          </p:nvPr>
        </p:nvGraphicFramePr>
        <p:xfrm>
          <a:off x="8843892" y="3468990"/>
          <a:ext cx="2304000" cy="10800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0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5151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425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425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Pentagon 7">
            <a:extLst>
              <a:ext uri="{FF2B5EF4-FFF2-40B4-BE49-F238E27FC236}">
                <a16:creationId xmlns:a16="http://schemas.microsoft.com/office/drawing/2014/main" id="{63443656-7622-424B-A118-EEFD83A719F0}"/>
              </a:ext>
            </a:extLst>
          </p:cNvPr>
          <p:cNvSpPr/>
          <p:nvPr/>
        </p:nvSpPr>
        <p:spPr>
          <a:xfrm>
            <a:off x="6123222" y="3342989"/>
            <a:ext cx="2736000" cy="1332000"/>
          </a:xfrm>
          <a:prstGeom prst="homePlate">
            <a:avLst>
              <a:gd name="adj" fmla="val 1419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E877D242-98E8-4A5C-981C-E91CED90F7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3477653"/>
              </p:ext>
            </p:extLst>
          </p:nvPr>
        </p:nvGraphicFramePr>
        <p:xfrm>
          <a:off x="6240776" y="3468990"/>
          <a:ext cx="2304000" cy="10800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0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5151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425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425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Pentagon 9">
            <a:extLst>
              <a:ext uri="{FF2B5EF4-FFF2-40B4-BE49-F238E27FC236}">
                <a16:creationId xmlns:a16="http://schemas.microsoft.com/office/drawing/2014/main" id="{BDB21BDD-1031-4D7D-94B1-07553B20B019}"/>
              </a:ext>
            </a:extLst>
          </p:cNvPr>
          <p:cNvSpPr/>
          <p:nvPr/>
        </p:nvSpPr>
        <p:spPr>
          <a:xfrm>
            <a:off x="3515007" y="3342989"/>
            <a:ext cx="2772000" cy="1332000"/>
          </a:xfrm>
          <a:prstGeom prst="homePlate">
            <a:avLst>
              <a:gd name="adj" fmla="val 14191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84BF2B8C-E5AB-40BA-9557-6C95FB42B6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167475"/>
              </p:ext>
            </p:extLst>
          </p:nvPr>
        </p:nvGraphicFramePr>
        <p:xfrm>
          <a:off x="3637661" y="3468990"/>
          <a:ext cx="2304000" cy="10800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0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5151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425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425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" name="Pentagon 11">
            <a:extLst>
              <a:ext uri="{FF2B5EF4-FFF2-40B4-BE49-F238E27FC236}">
                <a16:creationId xmlns:a16="http://schemas.microsoft.com/office/drawing/2014/main" id="{1A6555E1-F35A-410A-9754-73DA70916D5D}"/>
              </a:ext>
            </a:extLst>
          </p:cNvPr>
          <p:cNvSpPr/>
          <p:nvPr/>
        </p:nvSpPr>
        <p:spPr>
          <a:xfrm>
            <a:off x="923158" y="3342989"/>
            <a:ext cx="2736000" cy="1332000"/>
          </a:xfrm>
          <a:prstGeom prst="homePlate">
            <a:avLst>
              <a:gd name="adj" fmla="val 14191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E4550560-B161-46FD-8267-226E3D2178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8463937"/>
              </p:ext>
            </p:extLst>
          </p:nvPr>
        </p:nvGraphicFramePr>
        <p:xfrm>
          <a:off x="1034546" y="3468990"/>
          <a:ext cx="2304000" cy="10800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0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5151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425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425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5" name="Pentagon 5">
            <a:extLst>
              <a:ext uri="{FF2B5EF4-FFF2-40B4-BE49-F238E27FC236}">
                <a16:creationId xmlns:a16="http://schemas.microsoft.com/office/drawing/2014/main" id="{ECD7CE16-5A9C-4AB1-B85C-A1EBD659FF77}"/>
              </a:ext>
            </a:extLst>
          </p:cNvPr>
          <p:cNvSpPr/>
          <p:nvPr/>
        </p:nvSpPr>
        <p:spPr>
          <a:xfrm rot="16200000">
            <a:off x="1396517" y="4066506"/>
            <a:ext cx="1584000" cy="2520000"/>
          </a:xfrm>
          <a:prstGeom prst="homePlate">
            <a:avLst>
              <a:gd name="adj" fmla="val 1419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aphicFrame>
        <p:nvGraphicFramePr>
          <p:cNvPr id="16" name="Table 6">
            <a:extLst>
              <a:ext uri="{FF2B5EF4-FFF2-40B4-BE49-F238E27FC236}">
                <a16:creationId xmlns:a16="http://schemas.microsoft.com/office/drawing/2014/main" id="{8105AD9E-C6C0-48FD-8D7B-6F48085CBD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9951479"/>
              </p:ext>
            </p:extLst>
          </p:nvPr>
        </p:nvGraphicFramePr>
        <p:xfrm>
          <a:off x="1036517" y="4912507"/>
          <a:ext cx="2304000" cy="10800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0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5151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425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425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" name="Pentagon 17">
            <a:extLst>
              <a:ext uri="{FF2B5EF4-FFF2-40B4-BE49-F238E27FC236}">
                <a16:creationId xmlns:a16="http://schemas.microsoft.com/office/drawing/2014/main" id="{FA60D360-E6D0-41E4-B298-FF0886D8DB91}"/>
              </a:ext>
            </a:extLst>
          </p:cNvPr>
          <p:cNvSpPr/>
          <p:nvPr/>
        </p:nvSpPr>
        <p:spPr>
          <a:xfrm rot="10800000">
            <a:off x="3332423" y="4786504"/>
            <a:ext cx="5328000" cy="1332000"/>
          </a:xfrm>
          <a:prstGeom prst="homePlate">
            <a:avLst>
              <a:gd name="adj" fmla="val 1419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05BC2808-0358-40C6-8657-B6D043F9A6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581484"/>
              </p:ext>
            </p:extLst>
          </p:nvPr>
        </p:nvGraphicFramePr>
        <p:xfrm>
          <a:off x="3637661" y="4912507"/>
          <a:ext cx="4932000" cy="10800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6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5151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425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425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9" name="Pentagon 9">
            <a:extLst>
              <a:ext uri="{FF2B5EF4-FFF2-40B4-BE49-F238E27FC236}">
                <a16:creationId xmlns:a16="http://schemas.microsoft.com/office/drawing/2014/main" id="{5DDF5C2B-451C-4A67-BADB-9D7627613959}"/>
              </a:ext>
            </a:extLst>
          </p:cNvPr>
          <p:cNvSpPr/>
          <p:nvPr/>
        </p:nvSpPr>
        <p:spPr>
          <a:xfrm rot="10800000">
            <a:off x="8483892" y="4786505"/>
            <a:ext cx="2772000" cy="1332000"/>
          </a:xfrm>
          <a:prstGeom prst="homePlate">
            <a:avLst>
              <a:gd name="adj" fmla="val 14191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aphicFrame>
        <p:nvGraphicFramePr>
          <p:cNvPr id="20" name="Table 10">
            <a:extLst>
              <a:ext uri="{FF2B5EF4-FFF2-40B4-BE49-F238E27FC236}">
                <a16:creationId xmlns:a16="http://schemas.microsoft.com/office/drawing/2014/main" id="{A9B8EDE2-A724-4784-BD35-7AD084BE7E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735036"/>
              </p:ext>
            </p:extLst>
          </p:nvPr>
        </p:nvGraphicFramePr>
        <p:xfrm>
          <a:off x="8843892" y="4912507"/>
          <a:ext cx="2304000" cy="10800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0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5151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425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425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2B396C93-0536-49FE-AB6C-904A60E53C80}"/>
              </a:ext>
            </a:extLst>
          </p:cNvPr>
          <p:cNvGrpSpPr/>
          <p:nvPr/>
        </p:nvGrpSpPr>
        <p:grpSpPr>
          <a:xfrm>
            <a:off x="6298513" y="507131"/>
            <a:ext cx="2381224" cy="2644675"/>
            <a:chOff x="656084" y="3396711"/>
            <a:chExt cx="3746765" cy="264467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B94B5AD-B5E7-4B38-83EB-C4C8A8CF0F52}"/>
                </a:ext>
              </a:extLst>
            </p:cNvPr>
            <p:cNvSpPr txBox="1"/>
            <p:nvPr/>
          </p:nvSpPr>
          <p:spPr>
            <a:xfrm>
              <a:off x="656084" y="3396711"/>
              <a:ext cx="37467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Contents B 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DA5486E-9EAE-4FDC-BAD1-41626039A550}"/>
                </a:ext>
              </a:extLst>
            </p:cNvPr>
            <p:cNvSpPr txBox="1"/>
            <p:nvPr/>
          </p:nvSpPr>
          <p:spPr>
            <a:xfrm>
              <a:off x="656084" y="3733062"/>
              <a:ext cx="3746765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  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DC8DE8C-9590-4880-973D-244A6BCF3EC4}"/>
              </a:ext>
            </a:extLst>
          </p:cNvPr>
          <p:cNvGrpSpPr/>
          <p:nvPr/>
        </p:nvGrpSpPr>
        <p:grpSpPr>
          <a:xfrm>
            <a:off x="3296539" y="507131"/>
            <a:ext cx="2381224" cy="2644675"/>
            <a:chOff x="656084" y="3396711"/>
            <a:chExt cx="3746765" cy="264467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5FFDDB5-F6E5-418F-965C-BD7CE5F17D5E}"/>
                </a:ext>
              </a:extLst>
            </p:cNvPr>
            <p:cNvSpPr txBox="1"/>
            <p:nvPr/>
          </p:nvSpPr>
          <p:spPr>
            <a:xfrm>
              <a:off x="656084" y="3396711"/>
              <a:ext cx="37467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Contents A 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BDD2E45-7B26-478B-915F-F6EF5EFF01C7}"/>
                </a:ext>
              </a:extLst>
            </p:cNvPr>
            <p:cNvSpPr txBox="1"/>
            <p:nvPr/>
          </p:nvSpPr>
          <p:spPr>
            <a:xfrm>
              <a:off x="656084" y="3733062"/>
              <a:ext cx="3746765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  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539BE44-B8ED-4703-85B5-1F5FDA204054}"/>
              </a:ext>
            </a:extLst>
          </p:cNvPr>
          <p:cNvGrpSpPr/>
          <p:nvPr/>
        </p:nvGrpSpPr>
        <p:grpSpPr>
          <a:xfrm>
            <a:off x="9300486" y="507131"/>
            <a:ext cx="2381224" cy="2644675"/>
            <a:chOff x="656084" y="3396711"/>
            <a:chExt cx="3746765" cy="2644675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67B17A2-4E65-4C01-AAF7-8099655CFDD2}"/>
                </a:ext>
              </a:extLst>
            </p:cNvPr>
            <p:cNvSpPr txBox="1"/>
            <p:nvPr/>
          </p:nvSpPr>
          <p:spPr>
            <a:xfrm>
              <a:off x="656084" y="3396711"/>
              <a:ext cx="37467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Contents C 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CF7CAD5-CDF5-454B-A2A6-B102D71D7C44}"/>
                </a:ext>
              </a:extLst>
            </p:cNvPr>
            <p:cNvSpPr txBox="1"/>
            <p:nvPr/>
          </p:nvSpPr>
          <p:spPr>
            <a:xfrm>
              <a:off x="656084" y="3733062"/>
              <a:ext cx="3746765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  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40D44AFD-83D1-446D-BD72-D495CCDC0259}"/>
              </a:ext>
            </a:extLst>
          </p:cNvPr>
          <p:cNvSpPr txBox="1"/>
          <p:nvPr/>
        </p:nvSpPr>
        <p:spPr>
          <a:xfrm>
            <a:off x="599763" y="607993"/>
            <a:ext cx="2289316" cy="2154436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800" dirty="0"/>
              <a:t>We Create</a:t>
            </a:r>
          </a:p>
          <a:p>
            <a:r>
              <a:rPr lang="en-US" altLang="ko-KR" sz="2800" dirty="0">
                <a:solidFill>
                  <a:schemeClr val="accent2"/>
                </a:solidFill>
              </a:rPr>
              <a:t>Quality </a:t>
            </a:r>
            <a:r>
              <a:rPr lang="en-US" altLang="ko-KR" sz="2800" dirty="0"/>
              <a:t>Professional </a:t>
            </a:r>
          </a:p>
          <a:p>
            <a:r>
              <a:rPr lang="en-US" altLang="ko-KR" sz="2800" dirty="0"/>
              <a:t>PPT </a:t>
            </a:r>
            <a:r>
              <a:rPr lang="en-US" altLang="ko-KR" sz="2800" dirty="0">
                <a:solidFill>
                  <a:schemeClr val="accent2"/>
                </a:solidFill>
              </a:rPr>
              <a:t>Presentation</a:t>
            </a:r>
            <a:endParaRPr lang="ko-KR" altLang="en-US" sz="2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438E2CF2-FB4B-4B56-8470-C9DDA37949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35492883"/>
              </p:ext>
            </p:extLst>
          </p:nvPr>
        </p:nvGraphicFramePr>
        <p:xfrm>
          <a:off x="870169" y="2136781"/>
          <a:ext cx="10460052" cy="3112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그룹 4">
            <a:extLst>
              <a:ext uri="{FF2B5EF4-FFF2-40B4-BE49-F238E27FC236}">
                <a16:creationId xmlns:a16="http://schemas.microsoft.com/office/drawing/2014/main" id="{EB5FC187-7CF9-4798-8CF1-5193A2076FA2}"/>
              </a:ext>
            </a:extLst>
          </p:cNvPr>
          <p:cNvGrpSpPr/>
          <p:nvPr/>
        </p:nvGrpSpPr>
        <p:grpSpPr>
          <a:xfrm>
            <a:off x="1370445" y="5284633"/>
            <a:ext cx="2520000" cy="909377"/>
            <a:chOff x="1380493" y="5204245"/>
            <a:chExt cx="2520000" cy="909377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3642D44-A8F1-4E77-BB0A-EA30668323E4}"/>
                </a:ext>
              </a:extLst>
            </p:cNvPr>
            <p:cNvSpPr txBox="1"/>
            <p:nvPr/>
          </p:nvSpPr>
          <p:spPr>
            <a:xfrm>
              <a:off x="1380493" y="5204245"/>
              <a:ext cx="252000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</a:rPr>
                <a:t>Contents A </a:t>
              </a:r>
              <a:endParaRPr lang="ko-KR" altLang="en-US" sz="1400" b="1" dirty="0">
                <a:solidFill>
                  <a:schemeClr val="accent1"/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E51D398-B399-496F-B713-8908B33E9946}"/>
                </a:ext>
              </a:extLst>
            </p:cNvPr>
            <p:cNvSpPr txBox="1"/>
            <p:nvPr/>
          </p:nvSpPr>
          <p:spPr>
            <a:xfrm>
              <a:off x="1380493" y="5467291"/>
              <a:ext cx="2520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7" name="그룹 5">
            <a:extLst>
              <a:ext uri="{FF2B5EF4-FFF2-40B4-BE49-F238E27FC236}">
                <a16:creationId xmlns:a16="http://schemas.microsoft.com/office/drawing/2014/main" id="{5AC881C4-A3F1-4AC5-8106-78C20C10D5E3}"/>
              </a:ext>
            </a:extLst>
          </p:cNvPr>
          <p:cNvGrpSpPr/>
          <p:nvPr/>
        </p:nvGrpSpPr>
        <p:grpSpPr>
          <a:xfrm>
            <a:off x="5093765" y="5284633"/>
            <a:ext cx="2520000" cy="909377"/>
            <a:chOff x="5347343" y="5204245"/>
            <a:chExt cx="2520000" cy="909377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9A82958-2964-4DAC-9268-9158FBF9AE93}"/>
                </a:ext>
              </a:extLst>
            </p:cNvPr>
            <p:cNvSpPr txBox="1"/>
            <p:nvPr/>
          </p:nvSpPr>
          <p:spPr>
            <a:xfrm>
              <a:off x="5347343" y="5204245"/>
              <a:ext cx="252000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</a:rPr>
                <a:t>Contents B </a:t>
              </a:r>
              <a:endParaRPr lang="ko-KR" altLang="en-US" sz="1400" b="1" dirty="0">
                <a:solidFill>
                  <a:schemeClr val="accent3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8121794-B75A-4FB9-8F87-7A78CFDCC142}"/>
                </a:ext>
              </a:extLst>
            </p:cNvPr>
            <p:cNvSpPr txBox="1"/>
            <p:nvPr/>
          </p:nvSpPr>
          <p:spPr>
            <a:xfrm>
              <a:off x="5347343" y="5467291"/>
              <a:ext cx="2520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0" name="그룹 8">
            <a:extLst>
              <a:ext uri="{FF2B5EF4-FFF2-40B4-BE49-F238E27FC236}">
                <a16:creationId xmlns:a16="http://schemas.microsoft.com/office/drawing/2014/main" id="{11A4DCD0-EC62-4D05-BF8B-05F497A3FA5E}"/>
              </a:ext>
            </a:extLst>
          </p:cNvPr>
          <p:cNvGrpSpPr/>
          <p:nvPr/>
        </p:nvGrpSpPr>
        <p:grpSpPr>
          <a:xfrm>
            <a:off x="8817086" y="5284633"/>
            <a:ext cx="2520000" cy="909377"/>
            <a:chOff x="8690400" y="5204245"/>
            <a:chExt cx="2520000" cy="909377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B779D6A-FA34-4DBF-BB09-D472E9DCB401}"/>
                </a:ext>
              </a:extLst>
            </p:cNvPr>
            <p:cNvSpPr txBox="1"/>
            <p:nvPr/>
          </p:nvSpPr>
          <p:spPr>
            <a:xfrm>
              <a:off x="8690400" y="5204245"/>
              <a:ext cx="252000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</a:rPr>
                <a:t>Contents C </a:t>
              </a:r>
              <a:endParaRPr lang="ko-KR" altLang="en-US" sz="1400" b="1" dirty="0">
                <a:solidFill>
                  <a:schemeClr val="accent4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2309D56-24C3-4275-9D66-0E143B8127CE}"/>
                </a:ext>
              </a:extLst>
            </p:cNvPr>
            <p:cNvSpPr txBox="1"/>
            <p:nvPr/>
          </p:nvSpPr>
          <p:spPr>
            <a:xfrm>
              <a:off x="8690400" y="5467291"/>
              <a:ext cx="2520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62B1210-69A1-4D23-9C97-DA01BFCA9713}"/>
              </a:ext>
            </a:extLst>
          </p:cNvPr>
          <p:cNvGrpSpPr/>
          <p:nvPr/>
        </p:nvGrpSpPr>
        <p:grpSpPr>
          <a:xfrm>
            <a:off x="6745944" y="1827533"/>
            <a:ext cx="4626167" cy="276999"/>
            <a:chOff x="2302349" y="1400535"/>
            <a:chExt cx="4626167" cy="276999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411F5D7-77CC-4C8B-852D-572067ED90BB}"/>
                </a:ext>
              </a:extLst>
            </p:cNvPr>
            <p:cNvGrpSpPr/>
            <p:nvPr/>
          </p:nvGrpSpPr>
          <p:grpSpPr>
            <a:xfrm>
              <a:off x="2302349" y="1400535"/>
              <a:ext cx="1457815" cy="276999"/>
              <a:chOff x="5658150" y="2096795"/>
              <a:chExt cx="1457815" cy="276999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1999A4AE-749C-410D-B916-CDA31EFE80D1}"/>
                  </a:ext>
                </a:extLst>
              </p:cNvPr>
              <p:cNvSpPr/>
              <p:nvPr/>
            </p:nvSpPr>
            <p:spPr>
              <a:xfrm>
                <a:off x="5658150" y="2167215"/>
                <a:ext cx="152039" cy="14320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F928207-9FD2-4877-B607-6F72FD81D1B3}"/>
                  </a:ext>
                </a:extLst>
              </p:cNvPr>
              <p:cNvSpPr txBox="1"/>
              <p:nvPr/>
            </p:nvSpPr>
            <p:spPr>
              <a:xfrm>
                <a:off x="5806616" y="2096795"/>
                <a:ext cx="1309349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_ Type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7DEBD958-10A8-4347-8EA6-EF61A6C1EFBC}"/>
                </a:ext>
              </a:extLst>
            </p:cNvPr>
            <p:cNvGrpSpPr/>
            <p:nvPr/>
          </p:nvGrpSpPr>
          <p:grpSpPr>
            <a:xfrm>
              <a:off x="3886525" y="1400535"/>
              <a:ext cx="1457815" cy="276999"/>
              <a:chOff x="5388820" y="2096795"/>
              <a:chExt cx="1457815" cy="276999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44AA5CC-17C7-4828-84B6-F3E9807BC1EE}"/>
                  </a:ext>
                </a:extLst>
              </p:cNvPr>
              <p:cNvSpPr/>
              <p:nvPr/>
            </p:nvSpPr>
            <p:spPr>
              <a:xfrm>
                <a:off x="5388820" y="2167215"/>
                <a:ext cx="152039" cy="143201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5BA1B4D-D03B-4C9D-AABA-551C13BCE9E6}"/>
                  </a:ext>
                </a:extLst>
              </p:cNvPr>
              <p:cNvSpPr txBox="1"/>
              <p:nvPr/>
            </p:nvSpPr>
            <p:spPr>
              <a:xfrm>
                <a:off x="5537286" y="2096795"/>
                <a:ext cx="1309349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_ Type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12C9E61C-E60D-42CB-8A96-0C5EF39F08F8}"/>
                </a:ext>
              </a:extLst>
            </p:cNvPr>
            <p:cNvGrpSpPr/>
            <p:nvPr/>
          </p:nvGrpSpPr>
          <p:grpSpPr>
            <a:xfrm>
              <a:off x="5470701" y="1400535"/>
              <a:ext cx="1457815" cy="276999"/>
              <a:chOff x="5119489" y="2096795"/>
              <a:chExt cx="1457815" cy="276999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B5958EC8-D43B-4776-A542-4987CE95DD90}"/>
                  </a:ext>
                </a:extLst>
              </p:cNvPr>
              <p:cNvSpPr/>
              <p:nvPr/>
            </p:nvSpPr>
            <p:spPr>
              <a:xfrm>
                <a:off x="5119489" y="2167215"/>
                <a:ext cx="152039" cy="143201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C0B6ECD-F87E-44C9-B89D-A8532B93446D}"/>
                  </a:ext>
                </a:extLst>
              </p:cNvPr>
              <p:cNvSpPr txBox="1"/>
              <p:nvPr/>
            </p:nvSpPr>
            <p:spPr>
              <a:xfrm>
                <a:off x="5267955" y="2096795"/>
                <a:ext cx="1309349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_ Type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sp>
        <p:nvSpPr>
          <p:cNvPr id="23" name="Rounded Rectangle 25">
            <a:extLst>
              <a:ext uri="{FF2B5EF4-FFF2-40B4-BE49-F238E27FC236}">
                <a16:creationId xmlns:a16="http://schemas.microsoft.com/office/drawing/2014/main" id="{7CA66C92-46CC-4011-B233-92514A42F873}"/>
              </a:ext>
            </a:extLst>
          </p:cNvPr>
          <p:cNvSpPr/>
          <p:nvPr/>
        </p:nvSpPr>
        <p:spPr>
          <a:xfrm>
            <a:off x="4540710" y="5463548"/>
            <a:ext cx="412168" cy="30205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Trapezoid 22">
            <a:extLst>
              <a:ext uri="{FF2B5EF4-FFF2-40B4-BE49-F238E27FC236}">
                <a16:creationId xmlns:a16="http://schemas.microsoft.com/office/drawing/2014/main" id="{FB6CD6DA-2A01-4133-B0FF-3B9143890F92}"/>
              </a:ext>
            </a:extLst>
          </p:cNvPr>
          <p:cNvSpPr>
            <a:spLocks noChangeAspect="1"/>
          </p:cNvSpPr>
          <p:nvPr/>
        </p:nvSpPr>
        <p:spPr>
          <a:xfrm>
            <a:off x="8253754" y="5463548"/>
            <a:ext cx="449662" cy="228752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Freeform 53">
            <a:extLst>
              <a:ext uri="{FF2B5EF4-FFF2-40B4-BE49-F238E27FC236}">
                <a16:creationId xmlns:a16="http://schemas.microsoft.com/office/drawing/2014/main" id="{95EC1FF9-BE03-4FB0-9C80-371E9E765F82}"/>
              </a:ext>
            </a:extLst>
          </p:cNvPr>
          <p:cNvSpPr/>
          <p:nvPr/>
        </p:nvSpPr>
        <p:spPr>
          <a:xfrm>
            <a:off x="870169" y="5431908"/>
            <a:ext cx="382784" cy="392454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80220 w 2296986"/>
              <a:gd name="connsiteY0" fmla="*/ 1747818 h 2354521"/>
              <a:gd name="connsiteX1" fmla="*/ 1828126 w 2296986"/>
              <a:gd name="connsiteY1" fmla="*/ 1826304 h 2354521"/>
              <a:gd name="connsiteX2" fmla="*/ 1955684 w 2296986"/>
              <a:gd name="connsiteY2" fmla="*/ 2095900 h 2354521"/>
              <a:gd name="connsiteX3" fmla="*/ 1683117 w 2296986"/>
              <a:gd name="connsiteY3" fmla="*/ 1962549 h 2354521"/>
              <a:gd name="connsiteX4" fmla="*/ 1529193 w 2296986"/>
              <a:gd name="connsiteY4" fmla="*/ 2354521 h 2354521"/>
              <a:gd name="connsiteX5" fmla="*/ 1381062 w 2296986"/>
              <a:gd name="connsiteY5" fmla="*/ 2120816 h 2354521"/>
              <a:gd name="connsiteX6" fmla="*/ 1496122 w 2296986"/>
              <a:gd name="connsiteY6" fmla="*/ 1788127 h 2354521"/>
              <a:gd name="connsiteX7" fmla="*/ 910069 w 2296986"/>
              <a:gd name="connsiteY7" fmla="*/ 1225390 h 2354521"/>
              <a:gd name="connsiteX8" fmla="*/ 415531 w 2296986"/>
              <a:gd name="connsiteY8" fmla="*/ 2322212 h 2354521"/>
              <a:gd name="connsiteX9" fmla="*/ 293764 w 2296986"/>
              <a:gd name="connsiteY9" fmla="*/ 2052845 h 2354521"/>
              <a:gd name="connsiteX10" fmla="*/ 497994 w 2296986"/>
              <a:gd name="connsiteY10" fmla="*/ 836420 h 2354521"/>
              <a:gd name="connsiteX11" fmla="*/ 11747 w 2296986"/>
              <a:gd name="connsiteY11" fmla="*/ 5505 h 2354521"/>
              <a:gd name="connsiteX12" fmla="*/ 772299 w 2296986"/>
              <a:gd name="connsiteY12" fmla="*/ 578452 h 2354521"/>
              <a:gd name="connsiteX13" fmla="*/ 2042020 w 2296986"/>
              <a:gd name="connsiteY13" fmla="*/ 514597 h 2354521"/>
              <a:gd name="connsiteX14" fmla="*/ 2296986 w 2296986"/>
              <a:gd name="connsiteY14" fmla="*/ 662729 h 2354521"/>
              <a:gd name="connsiteX15" fmla="*/ 1125486 w 2296986"/>
              <a:gd name="connsiteY15" fmla="*/ 1004182 h 2354521"/>
              <a:gd name="connsiteX16" fmla="*/ 1677097 w 2296986"/>
              <a:gd name="connsiteY16" fmla="*/ 1608523 h 2354521"/>
              <a:gd name="connsiteX17" fmla="*/ 2095511 w 2296986"/>
              <a:gd name="connsiteY17" fmla="*/ 1557316 h 2354521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910069 w 2296986"/>
              <a:gd name="connsiteY7" fmla="*/ 1225483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209809 w 2296986"/>
              <a:gd name="connsiteY15" fmla="*/ 996610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63683 w 2296594"/>
              <a:gd name="connsiteY7" fmla="*/ 1325138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56016 w 2296594"/>
              <a:gd name="connsiteY7" fmla="*/ 1302141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3" name="Elbow Connector 52">
            <a:extLst>
              <a:ext uri="{FF2B5EF4-FFF2-40B4-BE49-F238E27FC236}">
                <a16:creationId xmlns:a16="http://schemas.microsoft.com/office/drawing/2014/main" id="{22922380-F68C-42EA-9320-581311CF4D2E}"/>
              </a:ext>
            </a:extLst>
          </p:cNvPr>
          <p:cNvCxnSpPr>
            <a:cxnSpLocks/>
            <a:stCxn id="16" idx="0"/>
          </p:cNvCxnSpPr>
          <p:nvPr/>
        </p:nvCxnSpPr>
        <p:spPr>
          <a:xfrm rot="5400000" flipH="1" flipV="1">
            <a:off x="2676146" y="1898805"/>
            <a:ext cx="1408656" cy="3414827"/>
          </a:xfrm>
          <a:prstGeom prst="bentConnector2">
            <a:avLst/>
          </a:prstGeom>
          <a:ln w="317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Elbow Connector 56">
            <a:extLst>
              <a:ext uri="{FF2B5EF4-FFF2-40B4-BE49-F238E27FC236}">
                <a16:creationId xmlns:a16="http://schemas.microsoft.com/office/drawing/2014/main" id="{7CE3237D-F333-4F85-8377-DCFF6C6F671B}"/>
              </a:ext>
            </a:extLst>
          </p:cNvPr>
          <p:cNvCxnSpPr>
            <a:cxnSpLocks/>
            <a:stCxn id="10" idx="0"/>
          </p:cNvCxnSpPr>
          <p:nvPr/>
        </p:nvCxnSpPr>
        <p:spPr>
          <a:xfrm rot="16200000" flipV="1">
            <a:off x="8104506" y="1896112"/>
            <a:ext cx="1408656" cy="3420211"/>
          </a:xfrm>
          <a:prstGeom prst="bentConnector2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Elbow Connector 61">
            <a:extLst>
              <a:ext uri="{FF2B5EF4-FFF2-40B4-BE49-F238E27FC236}">
                <a16:creationId xmlns:a16="http://schemas.microsoft.com/office/drawing/2014/main" id="{3964E84F-48C6-4563-94B5-82F7951F6070}"/>
              </a:ext>
            </a:extLst>
          </p:cNvPr>
          <p:cNvCxnSpPr>
            <a:stCxn id="9" idx="0"/>
          </p:cNvCxnSpPr>
          <p:nvPr/>
        </p:nvCxnSpPr>
        <p:spPr>
          <a:xfrm rot="16200000" flipV="1">
            <a:off x="7385008" y="3388083"/>
            <a:ext cx="713582" cy="1131343"/>
          </a:xfrm>
          <a:prstGeom prst="bentConnector2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Elbow Connector 71">
            <a:extLst>
              <a:ext uri="{FF2B5EF4-FFF2-40B4-BE49-F238E27FC236}">
                <a16:creationId xmlns:a16="http://schemas.microsoft.com/office/drawing/2014/main" id="{FB99DAE7-FE22-4972-99C3-F8C6388E22C1}"/>
              </a:ext>
            </a:extLst>
          </p:cNvPr>
          <p:cNvCxnSpPr>
            <a:stCxn id="14" idx="0"/>
          </p:cNvCxnSpPr>
          <p:nvPr/>
        </p:nvCxnSpPr>
        <p:spPr>
          <a:xfrm rot="5400000" flipH="1" flipV="1">
            <a:off x="4134045" y="3356702"/>
            <a:ext cx="704328" cy="1203358"/>
          </a:xfrm>
          <a:prstGeom prst="bentConnector2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51D722E-EA65-4FEB-A0A1-5BCAF1BDD1F0}"/>
              </a:ext>
            </a:extLst>
          </p:cNvPr>
          <p:cNvCxnSpPr>
            <a:stCxn id="8" idx="0"/>
          </p:cNvCxnSpPr>
          <p:nvPr/>
        </p:nvCxnSpPr>
        <p:spPr>
          <a:xfrm flipH="1" flipV="1">
            <a:off x="6090616" y="3932040"/>
            <a:ext cx="5384" cy="378506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B064D5C9-01D1-4903-88E7-4115BC15D10D}"/>
              </a:ext>
            </a:extLst>
          </p:cNvPr>
          <p:cNvSpPr/>
          <p:nvPr/>
        </p:nvSpPr>
        <p:spPr>
          <a:xfrm>
            <a:off x="5750828" y="4310546"/>
            <a:ext cx="690346" cy="6903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D72D840-8750-45F8-AA54-5FC8C44AEAEC}"/>
              </a:ext>
            </a:extLst>
          </p:cNvPr>
          <p:cNvSpPr/>
          <p:nvPr/>
        </p:nvSpPr>
        <p:spPr>
          <a:xfrm>
            <a:off x="7962298" y="4310546"/>
            <a:ext cx="690346" cy="69034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4D51CD-3382-41C1-A9E8-9FB178638C4E}"/>
              </a:ext>
            </a:extLst>
          </p:cNvPr>
          <p:cNvSpPr/>
          <p:nvPr/>
        </p:nvSpPr>
        <p:spPr>
          <a:xfrm>
            <a:off x="10173766" y="4310546"/>
            <a:ext cx="690346" cy="69034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6050925C-2F4A-4307-9F61-BF7F6910558A}"/>
              </a:ext>
            </a:extLst>
          </p:cNvPr>
          <p:cNvSpPr/>
          <p:nvPr/>
        </p:nvSpPr>
        <p:spPr>
          <a:xfrm>
            <a:off x="10353521" y="4490618"/>
            <a:ext cx="330836" cy="330202"/>
          </a:xfrm>
          <a:custGeom>
            <a:avLst/>
            <a:gdLst/>
            <a:ahLst/>
            <a:cxnLst/>
            <a:rect l="l" t="t" r="r" b="b"/>
            <a:pathLst>
              <a:path w="4020621" h="4012920">
                <a:moveTo>
                  <a:pt x="780213" y="3724888"/>
                </a:moveTo>
                <a:lnTo>
                  <a:pt x="2868445" y="3724888"/>
                </a:lnTo>
                <a:lnTo>
                  <a:pt x="2868445" y="4012920"/>
                </a:lnTo>
                <a:lnTo>
                  <a:pt x="780213" y="4012920"/>
                </a:lnTo>
                <a:close/>
                <a:moveTo>
                  <a:pt x="4020621" y="2152587"/>
                </a:moveTo>
                <a:lnTo>
                  <a:pt x="4020621" y="3448731"/>
                </a:lnTo>
                <a:lnTo>
                  <a:pt x="3903908" y="3386593"/>
                </a:lnTo>
                <a:lnTo>
                  <a:pt x="3903908" y="2214725"/>
                </a:lnTo>
                <a:close/>
                <a:moveTo>
                  <a:pt x="1582587" y="1544569"/>
                </a:moveTo>
                <a:cubicBezTo>
                  <a:pt x="1525677" y="1652847"/>
                  <a:pt x="1434945" y="1739939"/>
                  <a:pt x="1324158" y="1792547"/>
                </a:cubicBezTo>
                <a:lnTo>
                  <a:pt x="1790243" y="1792547"/>
                </a:lnTo>
                <a:cubicBezTo>
                  <a:pt x="1708293" y="1721838"/>
                  <a:pt x="1638004" y="1638154"/>
                  <a:pt x="1582587" y="1544569"/>
                </a:cubicBezTo>
                <a:close/>
                <a:moveTo>
                  <a:pt x="1238323" y="1312673"/>
                </a:moveTo>
                <a:cubicBezTo>
                  <a:pt x="1173622" y="1312673"/>
                  <a:pt x="1121172" y="1365123"/>
                  <a:pt x="1121172" y="1429824"/>
                </a:cubicBezTo>
                <a:cubicBezTo>
                  <a:pt x="1121172" y="1494525"/>
                  <a:pt x="1173622" y="1546975"/>
                  <a:pt x="1238323" y="1546975"/>
                </a:cubicBezTo>
                <a:cubicBezTo>
                  <a:pt x="1303024" y="1546975"/>
                  <a:pt x="1355474" y="1494525"/>
                  <a:pt x="1355474" y="1429824"/>
                </a:cubicBezTo>
                <a:cubicBezTo>
                  <a:pt x="1355474" y="1365123"/>
                  <a:pt x="1303024" y="1312673"/>
                  <a:pt x="1238323" y="1312673"/>
                </a:cubicBezTo>
                <a:close/>
                <a:moveTo>
                  <a:pt x="870057" y="1312673"/>
                </a:moveTo>
                <a:cubicBezTo>
                  <a:pt x="805356" y="1312673"/>
                  <a:pt x="752906" y="1365123"/>
                  <a:pt x="752906" y="1429824"/>
                </a:cubicBezTo>
                <a:cubicBezTo>
                  <a:pt x="752906" y="1494525"/>
                  <a:pt x="805356" y="1546975"/>
                  <a:pt x="870057" y="1546975"/>
                </a:cubicBezTo>
                <a:cubicBezTo>
                  <a:pt x="934758" y="1546975"/>
                  <a:pt x="987208" y="1494525"/>
                  <a:pt x="987208" y="1429824"/>
                </a:cubicBezTo>
                <a:cubicBezTo>
                  <a:pt x="987208" y="1365123"/>
                  <a:pt x="934758" y="1312673"/>
                  <a:pt x="870057" y="1312673"/>
                </a:cubicBezTo>
                <a:close/>
                <a:moveTo>
                  <a:pt x="2775838" y="1127627"/>
                </a:moveTo>
                <a:cubicBezTo>
                  <a:pt x="2666578" y="1127627"/>
                  <a:pt x="2578006" y="1216199"/>
                  <a:pt x="2578006" y="1325459"/>
                </a:cubicBezTo>
                <a:cubicBezTo>
                  <a:pt x="2578006" y="1434719"/>
                  <a:pt x="2666578" y="1523291"/>
                  <a:pt x="2775838" y="1523291"/>
                </a:cubicBezTo>
                <a:cubicBezTo>
                  <a:pt x="2885098" y="1523291"/>
                  <a:pt x="2973670" y="1434719"/>
                  <a:pt x="2973670" y="1325459"/>
                </a:cubicBezTo>
                <a:cubicBezTo>
                  <a:pt x="2973670" y="1216199"/>
                  <a:pt x="2885098" y="1127627"/>
                  <a:pt x="2775838" y="1127627"/>
                </a:cubicBezTo>
                <a:close/>
                <a:moveTo>
                  <a:pt x="2153949" y="1127627"/>
                </a:moveTo>
                <a:cubicBezTo>
                  <a:pt x="2044689" y="1127627"/>
                  <a:pt x="1956117" y="1216199"/>
                  <a:pt x="1956117" y="1325459"/>
                </a:cubicBezTo>
                <a:cubicBezTo>
                  <a:pt x="1956117" y="1434719"/>
                  <a:pt x="2044689" y="1523291"/>
                  <a:pt x="2153949" y="1523291"/>
                </a:cubicBezTo>
                <a:cubicBezTo>
                  <a:pt x="2263209" y="1523291"/>
                  <a:pt x="2351781" y="1434719"/>
                  <a:pt x="2351781" y="1325459"/>
                </a:cubicBezTo>
                <a:cubicBezTo>
                  <a:pt x="2351781" y="1216199"/>
                  <a:pt x="2263209" y="1127627"/>
                  <a:pt x="2153949" y="1127627"/>
                </a:cubicBezTo>
                <a:close/>
                <a:moveTo>
                  <a:pt x="1238323" y="956510"/>
                </a:moveTo>
                <a:cubicBezTo>
                  <a:pt x="1173622" y="956510"/>
                  <a:pt x="1121172" y="1008960"/>
                  <a:pt x="1121172" y="1073661"/>
                </a:cubicBezTo>
                <a:cubicBezTo>
                  <a:pt x="1121172" y="1138362"/>
                  <a:pt x="1173622" y="1190812"/>
                  <a:pt x="1238323" y="1190812"/>
                </a:cubicBezTo>
                <a:cubicBezTo>
                  <a:pt x="1303024" y="1190812"/>
                  <a:pt x="1355474" y="1138362"/>
                  <a:pt x="1355474" y="1073661"/>
                </a:cubicBezTo>
                <a:cubicBezTo>
                  <a:pt x="1355474" y="1008960"/>
                  <a:pt x="1303024" y="956510"/>
                  <a:pt x="1238323" y="956510"/>
                </a:cubicBezTo>
                <a:close/>
                <a:moveTo>
                  <a:pt x="870057" y="956510"/>
                </a:moveTo>
                <a:cubicBezTo>
                  <a:pt x="805356" y="956510"/>
                  <a:pt x="752906" y="1008960"/>
                  <a:pt x="752906" y="1073661"/>
                </a:cubicBezTo>
                <a:cubicBezTo>
                  <a:pt x="752906" y="1138362"/>
                  <a:pt x="805356" y="1190812"/>
                  <a:pt x="870057" y="1190812"/>
                </a:cubicBezTo>
                <a:cubicBezTo>
                  <a:pt x="934758" y="1190812"/>
                  <a:pt x="987208" y="1138362"/>
                  <a:pt x="987208" y="1073661"/>
                </a:cubicBezTo>
                <a:cubicBezTo>
                  <a:pt x="987208" y="1008960"/>
                  <a:pt x="934758" y="956510"/>
                  <a:pt x="870057" y="956510"/>
                </a:cubicBezTo>
                <a:close/>
                <a:moveTo>
                  <a:pt x="2775838" y="526176"/>
                </a:moveTo>
                <a:cubicBezTo>
                  <a:pt x="2666578" y="526176"/>
                  <a:pt x="2578006" y="614748"/>
                  <a:pt x="2578006" y="724008"/>
                </a:cubicBezTo>
                <a:cubicBezTo>
                  <a:pt x="2578006" y="833268"/>
                  <a:pt x="2666578" y="921840"/>
                  <a:pt x="2775838" y="921840"/>
                </a:cubicBezTo>
                <a:cubicBezTo>
                  <a:pt x="2885098" y="921840"/>
                  <a:pt x="2973670" y="833268"/>
                  <a:pt x="2973670" y="724008"/>
                </a:cubicBezTo>
                <a:cubicBezTo>
                  <a:pt x="2973670" y="614748"/>
                  <a:pt x="2885098" y="526176"/>
                  <a:pt x="2775838" y="526176"/>
                </a:cubicBezTo>
                <a:close/>
                <a:moveTo>
                  <a:pt x="2153949" y="526176"/>
                </a:moveTo>
                <a:cubicBezTo>
                  <a:pt x="2044689" y="526176"/>
                  <a:pt x="1956117" y="614748"/>
                  <a:pt x="1956117" y="724008"/>
                </a:cubicBezTo>
                <a:cubicBezTo>
                  <a:pt x="1956117" y="833268"/>
                  <a:pt x="2044689" y="921840"/>
                  <a:pt x="2153949" y="921840"/>
                </a:cubicBezTo>
                <a:cubicBezTo>
                  <a:pt x="2263209" y="921840"/>
                  <a:pt x="2351781" y="833268"/>
                  <a:pt x="2351781" y="724008"/>
                </a:cubicBezTo>
                <a:cubicBezTo>
                  <a:pt x="2351781" y="614748"/>
                  <a:pt x="2263209" y="526176"/>
                  <a:pt x="2153949" y="526176"/>
                </a:cubicBezTo>
                <a:close/>
                <a:moveTo>
                  <a:pt x="2464893" y="0"/>
                </a:moveTo>
                <a:cubicBezTo>
                  <a:pt x="3030837" y="0"/>
                  <a:pt x="3489626" y="458789"/>
                  <a:pt x="3489626" y="1024733"/>
                </a:cubicBezTo>
                <a:cubicBezTo>
                  <a:pt x="3489626" y="1442455"/>
                  <a:pt x="3239684" y="1801800"/>
                  <a:pt x="2880320" y="1959209"/>
                </a:cubicBezTo>
                <a:lnTo>
                  <a:pt x="2880320" y="2008571"/>
                </a:lnTo>
                <a:lnTo>
                  <a:pt x="3250857" y="2008571"/>
                </a:lnTo>
                <a:lnTo>
                  <a:pt x="3250857" y="2359970"/>
                </a:lnTo>
                <a:lnTo>
                  <a:pt x="3437294" y="2359970"/>
                </a:lnTo>
                <a:lnTo>
                  <a:pt x="3437294" y="2360694"/>
                </a:lnTo>
                <a:lnTo>
                  <a:pt x="3852060" y="2233461"/>
                </a:lnTo>
                <a:lnTo>
                  <a:pt x="3852060" y="3367858"/>
                </a:lnTo>
                <a:lnTo>
                  <a:pt x="3437294" y="3240624"/>
                </a:lnTo>
                <a:lnTo>
                  <a:pt x="3437294" y="3241349"/>
                </a:lnTo>
                <a:lnTo>
                  <a:pt x="3250857" y="3241349"/>
                </a:lnTo>
                <a:lnTo>
                  <a:pt x="3250857" y="3633063"/>
                </a:lnTo>
                <a:lnTo>
                  <a:pt x="298529" y="3633063"/>
                </a:lnTo>
                <a:lnTo>
                  <a:pt x="298529" y="2431730"/>
                </a:lnTo>
                <a:lnTo>
                  <a:pt x="0" y="2008571"/>
                </a:lnTo>
                <a:lnTo>
                  <a:pt x="298529" y="2008571"/>
                </a:lnTo>
                <a:lnTo>
                  <a:pt x="792088" y="2008571"/>
                </a:lnTo>
                <a:lnTo>
                  <a:pt x="792088" y="1796817"/>
                </a:lnTo>
                <a:cubicBezTo>
                  <a:pt x="587745" y="1700755"/>
                  <a:pt x="447370" y="1492642"/>
                  <a:pt x="447370" y="1251742"/>
                </a:cubicBezTo>
                <a:cubicBezTo>
                  <a:pt x="447370" y="916605"/>
                  <a:pt x="719053" y="644923"/>
                  <a:pt x="1054190" y="644923"/>
                </a:cubicBezTo>
                <a:cubicBezTo>
                  <a:pt x="1212753" y="644923"/>
                  <a:pt x="1357112" y="705740"/>
                  <a:pt x="1463939" y="806702"/>
                </a:cubicBezTo>
                <a:cubicBezTo>
                  <a:pt x="1563407" y="345444"/>
                  <a:pt x="1973809" y="0"/>
                  <a:pt x="246489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Rectangle 15">
            <a:extLst>
              <a:ext uri="{FF2B5EF4-FFF2-40B4-BE49-F238E27FC236}">
                <a16:creationId xmlns:a16="http://schemas.microsoft.com/office/drawing/2014/main" id="{5FA83AF6-5363-4179-B8EB-6B95C5400EBF}"/>
              </a:ext>
            </a:extLst>
          </p:cNvPr>
          <p:cNvSpPr/>
          <p:nvPr/>
        </p:nvSpPr>
        <p:spPr>
          <a:xfrm rot="14270044">
            <a:off x="8131075" y="4470020"/>
            <a:ext cx="356539" cy="371401"/>
          </a:xfrm>
          <a:custGeom>
            <a:avLst/>
            <a:gdLst/>
            <a:ahLst/>
            <a:cxnLst/>
            <a:rect l="l" t="t" r="r" b="b"/>
            <a:pathLst>
              <a:path w="4088964" h="4259405">
                <a:moveTo>
                  <a:pt x="1480605" y="2231940"/>
                </a:moveTo>
                <a:lnTo>
                  <a:pt x="1199818" y="2044620"/>
                </a:lnTo>
                <a:lnTo>
                  <a:pt x="761621" y="2687221"/>
                </a:lnTo>
                <a:cubicBezTo>
                  <a:pt x="501536" y="2652619"/>
                  <a:pt x="265323" y="2467912"/>
                  <a:pt x="39127" y="2272940"/>
                </a:cubicBezTo>
                <a:cubicBezTo>
                  <a:pt x="-80639" y="2070133"/>
                  <a:pt x="269496" y="1743507"/>
                  <a:pt x="374515" y="1494038"/>
                </a:cubicBezTo>
                <a:lnTo>
                  <a:pt x="93728" y="1306717"/>
                </a:lnTo>
                <a:lnTo>
                  <a:pt x="1091841" y="1312633"/>
                </a:lnTo>
                <a:close/>
                <a:moveTo>
                  <a:pt x="2759566" y="226796"/>
                </a:moveTo>
                <a:cubicBezTo>
                  <a:pt x="2331051" y="377379"/>
                  <a:pt x="2150002" y="492309"/>
                  <a:pt x="1991062" y="643648"/>
                </a:cubicBezTo>
                <a:lnTo>
                  <a:pt x="1463599" y="1446568"/>
                </a:lnTo>
                <a:lnTo>
                  <a:pt x="610317" y="909936"/>
                </a:lnTo>
                <a:cubicBezTo>
                  <a:pt x="810411" y="627556"/>
                  <a:pt x="1020899" y="239191"/>
                  <a:pt x="1244930" y="61882"/>
                </a:cubicBezTo>
                <a:cubicBezTo>
                  <a:pt x="1491876" y="-75367"/>
                  <a:pt x="1697752" y="31605"/>
                  <a:pt x="2759566" y="226796"/>
                </a:cubicBezTo>
                <a:close/>
                <a:moveTo>
                  <a:pt x="1722488" y="3820535"/>
                </a:moveTo>
                <a:cubicBezTo>
                  <a:pt x="1376925" y="3801485"/>
                  <a:pt x="936112" y="3830060"/>
                  <a:pt x="666750" y="3734810"/>
                </a:cubicBezTo>
                <a:cubicBezTo>
                  <a:pt x="419100" y="3598835"/>
                  <a:pt x="400050" y="3367610"/>
                  <a:pt x="0" y="2364860"/>
                </a:cubicBezTo>
                <a:cubicBezTo>
                  <a:pt x="355600" y="2647435"/>
                  <a:pt x="549276" y="2739510"/>
                  <a:pt x="762000" y="2793485"/>
                </a:cubicBezTo>
                <a:lnTo>
                  <a:pt x="1722487" y="2812535"/>
                </a:lnTo>
                <a:close/>
                <a:moveTo>
                  <a:pt x="3605396" y="869465"/>
                </a:moveTo>
                <a:lnTo>
                  <a:pt x="3069019" y="1711228"/>
                </a:lnTo>
                <a:lnTo>
                  <a:pt x="2083849" y="1550906"/>
                </a:lnTo>
                <a:lnTo>
                  <a:pt x="2391902" y="1412941"/>
                </a:lnTo>
                <a:lnTo>
                  <a:pt x="2081217" y="699900"/>
                </a:lnTo>
                <a:cubicBezTo>
                  <a:pt x="2248971" y="498156"/>
                  <a:pt x="2531081" y="396532"/>
                  <a:pt x="2816547" y="308854"/>
                </a:cubicBezTo>
                <a:cubicBezTo>
                  <a:pt x="3051986" y="315439"/>
                  <a:pt x="3142075" y="785719"/>
                  <a:pt x="3297344" y="1007430"/>
                </a:cubicBezTo>
                <a:close/>
                <a:moveTo>
                  <a:pt x="3222215" y="3788662"/>
                </a:moveTo>
                <a:cubicBezTo>
                  <a:pt x="3089072" y="3954283"/>
                  <a:pt x="2662122" y="3869088"/>
                  <a:pt x="2413930" y="3921936"/>
                </a:cubicBezTo>
                <a:lnTo>
                  <a:pt x="2420658" y="4259405"/>
                </a:lnTo>
                <a:lnTo>
                  <a:pt x="1855155" y="3436926"/>
                </a:lnTo>
                <a:lnTo>
                  <a:pt x="2387428" y="2592563"/>
                </a:lnTo>
                <a:lnTo>
                  <a:pt x="2394156" y="2930032"/>
                </a:lnTo>
                <a:lnTo>
                  <a:pt x="3171906" y="2922431"/>
                </a:lnTo>
                <a:cubicBezTo>
                  <a:pt x="3292132" y="3155642"/>
                  <a:pt x="3275533" y="3455038"/>
                  <a:pt x="3244786" y="3752078"/>
                </a:cubicBezTo>
                <a:cubicBezTo>
                  <a:pt x="3238662" y="3765464"/>
                  <a:pt x="3231091" y="3777620"/>
                  <a:pt x="3222215" y="3788662"/>
                </a:cubicBezTo>
                <a:close/>
                <a:moveTo>
                  <a:pt x="3948285" y="2834020"/>
                </a:moveTo>
                <a:cubicBezTo>
                  <a:pt x="3833022" y="3018741"/>
                  <a:pt x="3639730" y="3281008"/>
                  <a:pt x="3342579" y="3731662"/>
                </a:cubicBezTo>
                <a:cubicBezTo>
                  <a:pt x="3371271" y="3278367"/>
                  <a:pt x="3336159" y="3066813"/>
                  <a:pt x="3258895" y="2861397"/>
                </a:cubicBezTo>
                <a:lnTo>
                  <a:pt x="2725671" y="2062291"/>
                </a:lnTo>
                <a:lnTo>
                  <a:pt x="3552883" y="1486284"/>
                </a:lnTo>
                <a:cubicBezTo>
                  <a:pt x="3734716" y="1780754"/>
                  <a:pt x="4010062" y="2126176"/>
                  <a:pt x="4085819" y="2401657"/>
                </a:cubicBezTo>
                <a:cubicBezTo>
                  <a:pt x="4100783" y="2542124"/>
                  <a:pt x="4063549" y="2649298"/>
                  <a:pt x="3948285" y="28340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3" name="Rounded Rectangle 24">
            <a:extLst>
              <a:ext uri="{FF2B5EF4-FFF2-40B4-BE49-F238E27FC236}">
                <a16:creationId xmlns:a16="http://schemas.microsoft.com/office/drawing/2014/main" id="{20BC2908-573D-42BE-8B41-F91DABDEBFD1}"/>
              </a:ext>
            </a:extLst>
          </p:cNvPr>
          <p:cNvSpPr/>
          <p:nvPr/>
        </p:nvSpPr>
        <p:spPr>
          <a:xfrm>
            <a:off x="5916067" y="4520662"/>
            <a:ext cx="349099" cy="270114"/>
          </a:xfrm>
          <a:custGeom>
            <a:avLst/>
            <a:gdLst/>
            <a:ahLst/>
            <a:cxnLst/>
            <a:rect l="l" t="t" r="r" b="b"/>
            <a:pathLst>
              <a:path w="3960000" h="3064028">
                <a:moveTo>
                  <a:pt x="1955333" y="1285185"/>
                </a:moveTo>
                <a:cubicBezTo>
                  <a:pt x="2192176" y="1285185"/>
                  <a:pt x="2384176" y="1477185"/>
                  <a:pt x="2384176" y="1714028"/>
                </a:cubicBezTo>
                <a:cubicBezTo>
                  <a:pt x="2384176" y="1950871"/>
                  <a:pt x="2192176" y="2142871"/>
                  <a:pt x="1955333" y="2142871"/>
                </a:cubicBezTo>
                <a:cubicBezTo>
                  <a:pt x="1718490" y="2142871"/>
                  <a:pt x="1526490" y="1950871"/>
                  <a:pt x="1526490" y="1714028"/>
                </a:cubicBezTo>
                <a:cubicBezTo>
                  <a:pt x="1526490" y="1477185"/>
                  <a:pt x="1718490" y="1285185"/>
                  <a:pt x="1955333" y="1285185"/>
                </a:cubicBezTo>
                <a:close/>
                <a:moveTo>
                  <a:pt x="1955333" y="1074136"/>
                </a:moveTo>
                <a:cubicBezTo>
                  <a:pt x="1601930" y="1074136"/>
                  <a:pt x="1315441" y="1360625"/>
                  <a:pt x="1315441" y="1714028"/>
                </a:cubicBezTo>
                <a:cubicBezTo>
                  <a:pt x="1315441" y="2067431"/>
                  <a:pt x="1601930" y="2353920"/>
                  <a:pt x="1955333" y="2353920"/>
                </a:cubicBezTo>
                <a:cubicBezTo>
                  <a:pt x="2308736" y="2353920"/>
                  <a:pt x="2595225" y="2067431"/>
                  <a:pt x="2595225" y="1714028"/>
                </a:cubicBezTo>
                <a:cubicBezTo>
                  <a:pt x="2595225" y="1360625"/>
                  <a:pt x="2308736" y="1074136"/>
                  <a:pt x="1955333" y="1074136"/>
                </a:cubicBezTo>
                <a:close/>
                <a:moveTo>
                  <a:pt x="1955333" y="849503"/>
                </a:moveTo>
                <a:cubicBezTo>
                  <a:pt x="2432797" y="849503"/>
                  <a:pt x="2819858" y="1236564"/>
                  <a:pt x="2819858" y="1714028"/>
                </a:cubicBezTo>
                <a:cubicBezTo>
                  <a:pt x="2819858" y="2191492"/>
                  <a:pt x="2432797" y="2578553"/>
                  <a:pt x="1955333" y="2578553"/>
                </a:cubicBezTo>
                <a:cubicBezTo>
                  <a:pt x="1477869" y="2578553"/>
                  <a:pt x="1090808" y="2191492"/>
                  <a:pt x="1090808" y="1714028"/>
                </a:cubicBezTo>
                <a:cubicBezTo>
                  <a:pt x="1090808" y="1236564"/>
                  <a:pt x="1477869" y="849503"/>
                  <a:pt x="1955333" y="849503"/>
                </a:cubicBezTo>
                <a:close/>
                <a:moveTo>
                  <a:pt x="3253503" y="756254"/>
                </a:moveTo>
                <a:cubicBezTo>
                  <a:pt x="3162525" y="756254"/>
                  <a:pt x="3088773" y="830006"/>
                  <a:pt x="3088773" y="920984"/>
                </a:cubicBezTo>
                <a:cubicBezTo>
                  <a:pt x="3088773" y="1011962"/>
                  <a:pt x="3162525" y="1085714"/>
                  <a:pt x="3253503" y="1085714"/>
                </a:cubicBezTo>
                <a:cubicBezTo>
                  <a:pt x="3344481" y="1085714"/>
                  <a:pt x="3418233" y="1011962"/>
                  <a:pt x="3418233" y="920984"/>
                </a:cubicBezTo>
                <a:cubicBezTo>
                  <a:pt x="3418233" y="830006"/>
                  <a:pt x="3344481" y="756254"/>
                  <a:pt x="3253503" y="756254"/>
                </a:cubicBezTo>
                <a:close/>
                <a:moveTo>
                  <a:pt x="1955333" y="744677"/>
                </a:moveTo>
                <a:cubicBezTo>
                  <a:pt x="1419975" y="744677"/>
                  <a:pt x="985982" y="1178670"/>
                  <a:pt x="985982" y="1714028"/>
                </a:cubicBezTo>
                <a:cubicBezTo>
                  <a:pt x="985982" y="2249386"/>
                  <a:pt x="1419975" y="2683379"/>
                  <a:pt x="1955333" y="2683379"/>
                </a:cubicBezTo>
                <a:cubicBezTo>
                  <a:pt x="2490691" y="2683379"/>
                  <a:pt x="2924684" y="2249386"/>
                  <a:pt x="2924684" y="1714028"/>
                </a:cubicBezTo>
                <a:cubicBezTo>
                  <a:pt x="2924684" y="1178670"/>
                  <a:pt x="2490691" y="744677"/>
                  <a:pt x="1955333" y="744677"/>
                </a:cubicBezTo>
                <a:close/>
                <a:moveTo>
                  <a:pt x="1333922" y="0"/>
                </a:moveTo>
                <a:lnTo>
                  <a:pt x="2626078" y="0"/>
                </a:lnTo>
                <a:lnTo>
                  <a:pt x="2717085" y="364028"/>
                </a:lnTo>
                <a:lnTo>
                  <a:pt x="3699990" y="364028"/>
                </a:lnTo>
                <a:cubicBezTo>
                  <a:pt x="3843590" y="364028"/>
                  <a:pt x="3960000" y="480438"/>
                  <a:pt x="3960000" y="624038"/>
                </a:cubicBezTo>
                <a:lnTo>
                  <a:pt x="3960000" y="2804018"/>
                </a:lnTo>
                <a:cubicBezTo>
                  <a:pt x="3960000" y="2947618"/>
                  <a:pt x="3843590" y="3064028"/>
                  <a:pt x="3699990" y="3064028"/>
                </a:cubicBezTo>
                <a:lnTo>
                  <a:pt x="260010" y="3064028"/>
                </a:lnTo>
                <a:cubicBezTo>
                  <a:pt x="116410" y="3064028"/>
                  <a:pt x="0" y="2947618"/>
                  <a:pt x="0" y="2804018"/>
                </a:cubicBezTo>
                <a:lnTo>
                  <a:pt x="0" y="624038"/>
                </a:lnTo>
                <a:cubicBezTo>
                  <a:pt x="0" y="480438"/>
                  <a:pt x="116410" y="364028"/>
                  <a:pt x="260010" y="364028"/>
                </a:cubicBezTo>
                <a:lnTo>
                  <a:pt x="443165" y="364028"/>
                </a:lnTo>
                <a:lnTo>
                  <a:pt x="443165" y="237982"/>
                </a:lnTo>
                <a:cubicBezTo>
                  <a:pt x="443165" y="195266"/>
                  <a:pt x="477794" y="160637"/>
                  <a:pt x="520510" y="160637"/>
                </a:cubicBezTo>
                <a:lnTo>
                  <a:pt x="1049896" y="160637"/>
                </a:lnTo>
                <a:cubicBezTo>
                  <a:pt x="1092612" y="160637"/>
                  <a:pt x="1127241" y="195266"/>
                  <a:pt x="1127241" y="237982"/>
                </a:cubicBezTo>
                <a:lnTo>
                  <a:pt x="1127241" y="364028"/>
                </a:lnTo>
                <a:lnTo>
                  <a:pt x="1242915" y="3640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C9851E7-2A62-4B2D-87E8-59284581CBF4}"/>
              </a:ext>
            </a:extLst>
          </p:cNvPr>
          <p:cNvSpPr/>
          <p:nvPr/>
        </p:nvSpPr>
        <p:spPr>
          <a:xfrm>
            <a:off x="3539358" y="4310546"/>
            <a:ext cx="690346" cy="69034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5" name="Donut 15">
            <a:extLst>
              <a:ext uri="{FF2B5EF4-FFF2-40B4-BE49-F238E27FC236}">
                <a16:creationId xmlns:a16="http://schemas.microsoft.com/office/drawing/2014/main" id="{27E7D4ED-B50D-4ECE-9648-31C61A93CF2E}"/>
              </a:ext>
            </a:extLst>
          </p:cNvPr>
          <p:cNvSpPr/>
          <p:nvPr/>
        </p:nvSpPr>
        <p:spPr>
          <a:xfrm>
            <a:off x="3722788" y="4488098"/>
            <a:ext cx="334800" cy="335242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CC32A4D-93A3-48AC-81EB-74797F6A6CA1}"/>
              </a:ext>
            </a:extLst>
          </p:cNvPr>
          <p:cNvSpPr/>
          <p:nvPr/>
        </p:nvSpPr>
        <p:spPr>
          <a:xfrm>
            <a:off x="1327888" y="4310546"/>
            <a:ext cx="690346" cy="69034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7" name="Trapezoid 3">
            <a:extLst>
              <a:ext uri="{FF2B5EF4-FFF2-40B4-BE49-F238E27FC236}">
                <a16:creationId xmlns:a16="http://schemas.microsoft.com/office/drawing/2014/main" id="{CC685D0E-508C-4B4F-A460-693F936B8225}"/>
              </a:ext>
            </a:extLst>
          </p:cNvPr>
          <p:cNvSpPr/>
          <p:nvPr/>
        </p:nvSpPr>
        <p:spPr>
          <a:xfrm>
            <a:off x="1481816" y="4460804"/>
            <a:ext cx="382495" cy="389830"/>
          </a:xfrm>
          <a:custGeom>
            <a:avLst/>
            <a:gdLst/>
            <a:ahLst/>
            <a:cxnLst/>
            <a:rect l="l" t="t" r="r" b="b"/>
            <a:pathLst>
              <a:path w="3890855" h="3965475">
                <a:moveTo>
                  <a:pt x="513635" y="2426125"/>
                </a:moveTo>
                <a:lnTo>
                  <a:pt x="1518439" y="2426125"/>
                </a:lnTo>
                <a:cubicBezTo>
                  <a:pt x="1550976" y="2510415"/>
                  <a:pt x="1581900" y="2596962"/>
                  <a:pt x="1610725" y="2683637"/>
                </a:cubicBezTo>
                <a:lnTo>
                  <a:pt x="901668" y="2683637"/>
                </a:lnTo>
                <a:lnTo>
                  <a:pt x="559881" y="3707964"/>
                </a:lnTo>
                <a:lnTo>
                  <a:pt x="1917114" y="3707964"/>
                </a:lnTo>
                <a:cubicBezTo>
                  <a:pt x="1925031" y="3729959"/>
                  <a:pt x="1931702" y="3744180"/>
                  <a:pt x="1936944" y="3749452"/>
                </a:cubicBezTo>
                <a:cubicBezTo>
                  <a:pt x="1940579" y="3743065"/>
                  <a:pt x="1945876" y="3728913"/>
                  <a:pt x="1952632" y="3707964"/>
                </a:cubicBezTo>
                <a:lnTo>
                  <a:pt x="3330974" y="3707964"/>
                </a:lnTo>
                <a:lnTo>
                  <a:pt x="2989187" y="2683637"/>
                </a:lnTo>
                <a:lnTo>
                  <a:pt x="2271337" y="2683637"/>
                </a:lnTo>
                <a:cubicBezTo>
                  <a:pt x="2301469" y="2597098"/>
                  <a:pt x="2333531" y="2510572"/>
                  <a:pt x="2366939" y="2426125"/>
                </a:cubicBezTo>
                <a:lnTo>
                  <a:pt x="3377220" y="2426125"/>
                </a:lnTo>
                <a:lnTo>
                  <a:pt x="3890855" y="3965475"/>
                </a:lnTo>
                <a:lnTo>
                  <a:pt x="0" y="3965475"/>
                </a:lnTo>
                <a:close/>
                <a:moveTo>
                  <a:pt x="1936944" y="620869"/>
                </a:moveTo>
                <a:cubicBezTo>
                  <a:pt x="1782578" y="620869"/>
                  <a:pt x="1657440" y="746006"/>
                  <a:pt x="1657440" y="900372"/>
                </a:cubicBezTo>
                <a:cubicBezTo>
                  <a:pt x="1657440" y="1054738"/>
                  <a:pt x="1782578" y="1179876"/>
                  <a:pt x="1936944" y="1179876"/>
                </a:cubicBezTo>
                <a:cubicBezTo>
                  <a:pt x="2091310" y="1179876"/>
                  <a:pt x="2216447" y="1054738"/>
                  <a:pt x="2216447" y="900372"/>
                </a:cubicBezTo>
                <a:cubicBezTo>
                  <a:pt x="2216447" y="746006"/>
                  <a:pt x="2091310" y="620869"/>
                  <a:pt x="1936944" y="620869"/>
                </a:cubicBezTo>
                <a:close/>
                <a:moveTo>
                  <a:pt x="1936944" y="0"/>
                </a:moveTo>
                <a:cubicBezTo>
                  <a:pt x="2169175" y="0"/>
                  <a:pt x="2401406" y="88593"/>
                  <a:pt x="2578592" y="265779"/>
                </a:cubicBezTo>
                <a:lnTo>
                  <a:pt x="2578592" y="265780"/>
                </a:lnTo>
                <a:cubicBezTo>
                  <a:pt x="2932964" y="620153"/>
                  <a:pt x="2888999" y="1155622"/>
                  <a:pt x="2578592" y="1549077"/>
                </a:cubicBezTo>
                <a:cubicBezTo>
                  <a:pt x="2248849" y="1967039"/>
                  <a:pt x="1976153" y="3125749"/>
                  <a:pt x="1936944" y="3194660"/>
                </a:cubicBezTo>
                <a:cubicBezTo>
                  <a:pt x="1883033" y="3140450"/>
                  <a:pt x="1647095" y="1944983"/>
                  <a:pt x="1295295" y="1549076"/>
                </a:cubicBezTo>
                <a:cubicBezTo>
                  <a:pt x="962406" y="1174450"/>
                  <a:pt x="940923" y="620152"/>
                  <a:pt x="1295295" y="265779"/>
                </a:cubicBezTo>
                <a:cubicBezTo>
                  <a:pt x="1472481" y="88593"/>
                  <a:pt x="1704713" y="0"/>
                  <a:pt x="193694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C44D1C0-2CBE-4219-9671-6471AF4D5CFC}"/>
              </a:ext>
            </a:extLst>
          </p:cNvPr>
          <p:cNvGrpSpPr/>
          <p:nvPr/>
        </p:nvGrpSpPr>
        <p:grpSpPr>
          <a:xfrm>
            <a:off x="2906413" y="5192862"/>
            <a:ext cx="1956234" cy="923330"/>
            <a:chOff x="2725123" y="4283314"/>
            <a:chExt cx="1292073" cy="92333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B567AB5-7DBD-46F0-8D46-10C42D1924E4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3365983-A786-48F5-9DC2-39C662708E2A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D5E2881-4DB1-4B46-8C0E-18E7B27E5B65}"/>
              </a:ext>
            </a:extLst>
          </p:cNvPr>
          <p:cNvGrpSpPr/>
          <p:nvPr/>
        </p:nvGrpSpPr>
        <p:grpSpPr>
          <a:xfrm>
            <a:off x="9540824" y="5192862"/>
            <a:ext cx="1956234" cy="923330"/>
            <a:chOff x="2725123" y="4283314"/>
            <a:chExt cx="1292073" cy="92333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DB16E4A-07EA-4CC3-841C-49CB4FBA1EDA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C172D78-D692-4376-8A3A-F0A0D0936506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CEC5E6F-7CDA-4320-A84D-76F230D3B951}"/>
              </a:ext>
            </a:extLst>
          </p:cNvPr>
          <p:cNvGrpSpPr/>
          <p:nvPr/>
        </p:nvGrpSpPr>
        <p:grpSpPr>
          <a:xfrm>
            <a:off x="694945" y="5192862"/>
            <a:ext cx="1956234" cy="923330"/>
            <a:chOff x="2725123" y="4283314"/>
            <a:chExt cx="1292073" cy="923330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6F6304A-8F52-4C6C-9E07-1374CE8D5954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163C509-7A28-4E2F-B755-C250C302E0B7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3FE1413-C8A0-4663-BE30-5973684B7DF8}"/>
              </a:ext>
            </a:extLst>
          </p:cNvPr>
          <p:cNvGrpSpPr/>
          <p:nvPr/>
        </p:nvGrpSpPr>
        <p:grpSpPr>
          <a:xfrm>
            <a:off x="5117883" y="5192862"/>
            <a:ext cx="1956234" cy="923330"/>
            <a:chOff x="2725123" y="4283314"/>
            <a:chExt cx="1292073" cy="923330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E9C1B23-9840-4905-9892-669482DD244A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703503B-F330-42D4-A2F2-EDC63797B0B6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3D48DC2-9095-48E1-8E60-59BF5A19B726}"/>
              </a:ext>
            </a:extLst>
          </p:cNvPr>
          <p:cNvGrpSpPr/>
          <p:nvPr/>
        </p:nvGrpSpPr>
        <p:grpSpPr>
          <a:xfrm>
            <a:off x="7329353" y="5192862"/>
            <a:ext cx="1956234" cy="923330"/>
            <a:chOff x="2725123" y="4283314"/>
            <a:chExt cx="1292073" cy="923330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9FFC408-0EF6-4BEF-BCAD-1AA2322F6D46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E5E6E71-4B56-4692-9338-75D995E79AD3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3" name="Graphic 175">
            <a:extLst>
              <a:ext uri="{FF2B5EF4-FFF2-40B4-BE49-F238E27FC236}">
                <a16:creationId xmlns:a16="http://schemas.microsoft.com/office/drawing/2014/main" id="{2DED12EF-3941-44D5-94EF-BFC5E724C0DB}"/>
              </a:ext>
            </a:extLst>
          </p:cNvPr>
          <p:cNvGrpSpPr/>
          <p:nvPr/>
        </p:nvGrpSpPr>
        <p:grpSpPr>
          <a:xfrm>
            <a:off x="4739617" y="1564934"/>
            <a:ext cx="2436510" cy="2481940"/>
            <a:chOff x="2729766" y="0"/>
            <a:chExt cx="6732468" cy="6858000"/>
          </a:xfrm>
          <a:solidFill>
            <a:schemeClr val="accent4"/>
          </a:solidFill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75907EE0-74CD-496B-878D-F8095029E03D}"/>
                </a:ext>
              </a:extLst>
            </p:cNvPr>
            <p:cNvSpPr/>
            <p:nvPr/>
          </p:nvSpPr>
          <p:spPr>
            <a:xfrm>
              <a:off x="4798397" y="2642113"/>
              <a:ext cx="3409179" cy="1725071"/>
            </a:xfrm>
            <a:custGeom>
              <a:avLst/>
              <a:gdLst>
                <a:gd name="connsiteX0" fmla="*/ 0 w 3409179"/>
                <a:gd name="connsiteY0" fmla="*/ 0 h 1725071"/>
                <a:gd name="connsiteX1" fmla="*/ 3409179 w 3409179"/>
                <a:gd name="connsiteY1" fmla="*/ 0 h 1725071"/>
                <a:gd name="connsiteX2" fmla="*/ 3409179 w 3409179"/>
                <a:gd name="connsiteY2" fmla="*/ 1725071 h 1725071"/>
                <a:gd name="connsiteX3" fmla="*/ 0 w 3409179"/>
                <a:gd name="connsiteY3" fmla="*/ 1725071 h 1725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09179" h="1725071">
                  <a:moveTo>
                    <a:pt x="0" y="0"/>
                  </a:moveTo>
                  <a:lnTo>
                    <a:pt x="3409179" y="0"/>
                  </a:lnTo>
                  <a:lnTo>
                    <a:pt x="3409179" y="1725071"/>
                  </a:lnTo>
                  <a:lnTo>
                    <a:pt x="0" y="1725071"/>
                  </a:lnTo>
                  <a:close/>
                </a:path>
              </a:pathLst>
            </a:custGeom>
            <a:solidFill>
              <a:schemeClr val="accent6"/>
            </a:solidFill>
            <a:ln w="65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5" name="Graphic 175">
              <a:extLst>
                <a:ext uri="{FF2B5EF4-FFF2-40B4-BE49-F238E27FC236}">
                  <a16:creationId xmlns:a16="http://schemas.microsoft.com/office/drawing/2014/main" id="{820D983C-FDBB-4FEE-8F8A-C723E1B564A7}"/>
                </a:ext>
              </a:extLst>
            </p:cNvPr>
            <p:cNvGrpSpPr/>
            <p:nvPr/>
          </p:nvGrpSpPr>
          <p:grpSpPr>
            <a:xfrm>
              <a:off x="2729515" y="94"/>
              <a:ext cx="6734700" cy="6857244"/>
              <a:chOff x="2729515" y="94"/>
              <a:chExt cx="6734700" cy="6857244"/>
            </a:xfrm>
            <a:grpFill/>
          </p:grpSpPr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8991B48F-870D-474F-ABCE-22F7E42C92A0}"/>
                  </a:ext>
                </a:extLst>
              </p:cNvPr>
              <p:cNvSpPr/>
              <p:nvPr/>
            </p:nvSpPr>
            <p:spPr>
              <a:xfrm>
                <a:off x="5552518" y="4176739"/>
                <a:ext cx="1022414" cy="2680599"/>
              </a:xfrm>
              <a:custGeom>
                <a:avLst/>
                <a:gdLst>
                  <a:gd name="connsiteX0" fmla="*/ 985486 w 1022414"/>
                  <a:gd name="connsiteY0" fmla="*/ 1487 h 2680599"/>
                  <a:gd name="connsiteX1" fmla="*/ 822295 w 1022414"/>
                  <a:gd name="connsiteY1" fmla="*/ 1487 h 2680599"/>
                  <a:gd name="connsiteX2" fmla="*/ 787278 w 1022414"/>
                  <a:gd name="connsiteY2" fmla="*/ 37164 h 2680599"/>
                  <a:gd name="connsiteX3" fmla="*/ 787278 w 1022414"/>
                  <a:gd name="connsiteY3" fmla="*/ 160053 h 2680599"/>
                  <a:gd name="connsiteX4" fmla="*/ 799170 w 1022414"/>
                  <a:gd name="connsiteY4" fmla="*/ 191766 h 2680599"/>
                  <a:gd name="connsiteX5" fmla="*/ 799831 w 1022414"/>
                  <a:gd name="connsiteY5" fmla="*/ 312013 h 2680599"/>
                  <a:gd name="connsiteX6" fmla="*/ 853347 w 1022414"/>
                  <a:gd name="connsiteY6" fmla="*/ 364207 h 2680599"/>
                  <a:gd name="connsiteX7" fmla="*/ 887043 w 1022414"/>
                  <a:gd name="connsiteY7" fmla="*/ 397903 h 2680599"/>
                  <a:gd name="connsiteX8" fmla="*/ 886382 w 1022414"/>
                  <a:gd name="connsiteY8" fmla="*/ 2472481 h 2680599"/>
                  <a:gd name="connsiteX9" fmla="*/ 841455 w 1022414"/>
                  <a:gd name="connsiteY9" fmla="*/ 2516087 h 2680599"/>
                  <a:gd name="connsiteX10" fmla="*/ 190672 w 1022414"/>
                  <a:gd name="connsiteY10" fmla="*/ 2516087 h 2680599"/>
                  <a:gd name="connsiteX11" fmla="*/ 151691 w 1022414"/>
                  <a:gd name="connsiteY11" fmla="*/ 2503533 h 2680599"/>
                  <a:gd name="connsiteX12" fmla="*/ 52587 w 1022414"/>
                  <a:gd name="connsiteY12" fmla="*/ 2494284 h 2680599"/>
                  <a:gd name="connsiteX13" fmla="*/ 392 w 1022414"/>
                  <a:gd name="connsiteY13" fmla="*/ 2574889 h 2680599"/>
                  <a:gd name="connsiteX14" fmla="*/ 65801 w 1022414"/>
                  <a:gd name="connsiteY14" fmla="*/ 2680600 h 2680599"/>
                  <a:gd name="connsiteX15" fmla="*/ 119317 w 1022414"/>
                  <a:gd name="connsiteY15" fmla="*/ 2680600 h 2680599"/>
                  <a:gd name="connsiteX16" fmla="*/ 184725 w 1022414"/>
                  <a:gd name="connsiteY16" fmla="*/ 2612548 h 2680599"/>
                  <a:gd name="connsiteX17" fmla="*/ 216439 w 1022414"/>
                  <a:gd name="connsiteY17" fmla="*/ 2588103 h 2680599"/>
                  <a:gd name="connsiteX18" fmla="*/ 832205 w 1022414"/>
                  <a:gd name="connsiteY18" fmla="*/ 2589424 h 2680599"/>
                  <a:gd name="connsiteX19" fmla="*/ 934613 w 1022414"/>
                  <a:gd name="connsiteY19" fmla="*/ 2551764 h 2680599"/>
                  <a:gd name="connsiteX20" fmla="*/ 959058 w 1022414"/>
                  <a:gd name="connsiteY20" fmla="*/ 2497587 h 2680599"/>
                  <a:gd name="connsiteX21" fmla="*/ 958397 w 1022414"/>
                  <a:gd name="connsiteY21" fmla="*/ 395921 h 2680599"/>
                  <a:gd name="connsiteX22" fmla="*/ 987468 w 1022414"/>
                  <a:gd name="connsiteY22" fmla="*/ 364207 h 2680599"/>
                  <a:gd name="connsiteX23" fmla="*/ 1009271 w 1022414"/>
                  <a:gd name="connsiteY23" fmla="*/ 341083 h 2680599"/>
                  <a:gd name="connsiteX24" fmla="*/ 1009271 w 1022414"/>
                  <a:gd name="connsiteY24" fmla="*/ 191106 h 2680599"/>
                  <a:gd name="connsiteX25" fmla="*/ 1021163 w 1022414"/>
                  <a:gd name="connsiteY25" fmla="*/ 162035 h 2680599"/>
                  <a:gd name="connsiteX26" fmla="*/ 1021163 w 1022414"/>
                  <a:gd name="connsiteY26" fmla="*/ 33861 h 2680599"/>
                  <a:gd name="connsiteX27" fmla="*/ 985486 w 1022414"/>
                  <a:gd name="connsiteY27" fmla="*/ 1487 h 2680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022414" h="2680599">
                    <a:moveTo>
                      <a:pt x="985486" y="1487"/>
                    </a:moveTo>
                    <a:cubicBezTo>
                      <a:pt x="931309" y="-496"/>
                      <a:pt x="876472" y="-496"/>
                      <a:pt x="822295" y="1487"/>
                    </a:cubicBezTo>
                    <a:cubicBezTo>
                      <a:pt x="793885" y="2808"/>
                      <a:pt x="787939" y="8754"/>
                      <a:pt x="787278" y="37164"/>
                    </a:cubicBezTo>
                    <a:cubicBezTo>
                      <a:pt x="785296" y="78127"/>
                      <a:pt x="785957" y="119090"/>
                      <a:pt x="787278" y="160053"/>
                    </a:cubicBezTo>
                    <a:cubicBezTo>
                      <a:pt x="787278" y="171946"/>
                      <a:pt x="790582" y="182517"/>
                      <a:pt x="799170" y="191766"/>
                    </a:cubicBezTo>
                    <a:cubicBezTo>
                      <a:pt x="799170" y="232069"/>
                      <a:pt x="799831" y="272371"/>
                      <a:pt x="799831" y="312013"/>
                    </a:cubicBezTo>
                    <a:cubicBezTo>
                      <a:pt x="799831" y="364868"/>
                      <a:pt x="799831" y="366189"/>
                      <a:pt x="853347" y="364207"/>
                    </a:cubicBezTo>
                    <a:cubicBezTo>
                      <a:pt x="879775" y="362886"/>
                      <a:pt x="887043" y="370154"/>
                      <a:pt x="887043" y="397903"/>
                    </a:cubicBezTo>
                    <a:cubicBezTo>
                      <a:pt x="886382" y="1089649"/>
                      <a:pt x="886382" y="1780735"/>
                      <a:pt x="886382" y="2472481"/>
                    </a:cubicBezTo>
                    <a:cubicBezTo>
                      <a:pt x="886382" y="2511462"/>
                      <a:pt x="881757" y="2516087"/>
                      <a:pt x="841455" y="2516087"/>
                    </a:cubicBezTo>
                    <a:cubicBezTo>
                      <a:pt x="624747" y="2516087"/>
                      <a:pt x="408040" y="2516087"/>
                      <a:pt x="190672" y="2516087"/>
                    </a:cubicBezTo>
                    <a:cubicBezTo>
                      <a:pt x="176136" y="2516087"/>
                      <a:pt x="164244" y="2513444"/>
                      <a:pt x="151691" y="2503533"/>
                    </a:cubicBezTo>
                    <a:cubicBezTo>
                      <a:pt x="121299" y="2481070"/>
                      <a:pt x="86943" y="2479088"/>
                      <a:pt x="52587" y="2494284"/>
                    </a:cubicBezTo>
                    <a:cubicBezTo>
                      <a:pt x="18231" y="2509480"/>
                      <a:pt x="3035" y="2538551"/>
                      <a:pt x="392" y="2574889"/>
                    </a:cubicBezTo>
                    <a:cubicBezTo>
                      <a:pt x="-3572" y="2626422"/>
                      <a:pt x="22855" y="2658796"/>
                      <a:pt x="65801" y="2680600"/>
                    </a:cubicBezTo>
                    <a:cubicBezTo>
                      <a:pt x="83639" y="2680600"/>
                      <a:pt x="101478" y="2680600"/>
                      <a:pt x="119317" y="2680600"/>
                    </a:cubicBezTo>
                    <a:cubicBezTo>
                      <a:pt x="150369" y="2666725"/>
                      <a:pt x="178118" y="2648225"/>
                      <a:pt x="184725" y="2612548"/>
                    </a:cubicBezTo>
                    <a:cubicBezTo>
                      <a:pt x="188689" y="2592067"/>
                      <a:pt x="197939" y="2588103"/>
                      <a:pt x="216439" y="2588103"/>
                    </a:cubicBezTo>
                    <a:cubicBezTo>
                      <a:pt x="421914" y="2588763"/>
                      <a:pt x="626729" y="2587442"/>
                      <a:pt x="832205" y="2589424"/>
                    </a:cubicBezTo>
                    <a:cubicBezTo>
                      <a:pt x="873829" y="2590084"/>
                      <a:pt x="904881" y="2579513"/>
                      <a:pt x="934613" y="2551764"/>
                    </a:cubicBezTo>
                    <a:cubicBezTo>
                      <a:pt x="951130" y="2535908"/>
                      <a:pt x="959058" y="2520712"/>
                      <a:pt x="959058" y="2497587"/>
                    </a:cubicBezTo>
                    <a:cubicBezTo>
                      <a:pt x="958397" y="1797252"/>
                      <a:pt x="958397" y="1096917"/>
                      <a:pt x="958397" y="395921"/>
                    </a:cubicBezTo>
                    <a:cubicBezTo>
                      <a:pt x="958397" y="374118"/>
                      <a:pt x="960379" y="358922"/>
                      <a:pt x="987468" y="364207"/>
                    </a:cubicBezTo>
                    <a:cubicBezTo>
                      <a:pt x="1005968" y="367511"/>
                      <a:pt x="1009271" y="357600"/>
                      <a:pt x="1009271" y="341083"/>
                    </a:cubicBezTo>
                    <a:cubicBezTo>
                      <a:pt x="1008610" y="290871"/>
                      <a:pt x="1009271" y="241319"/>
                      <a:pt x="1009271" y="191106"/>
                    </a:cubicBezTo>
                    <a:cubicBezTo>
                      <a:pt x="1016538" y="182517"/>
                      <a:pt x="1020503" y="173267"/>
                      <a:pt x="1021163" y="162035"/>
                    </a:cubicBezTo>
                    <a:cubicBezTo>
                      <a:pt x="1022485" y="119090"/>
                      <a:pt x="1023145" y="76145"/>
                      <a:pt x="1021163" y="33861"/>
                    </a:cubicBezTo>
                    <a:cubicBezTo>
                      <a:pt x="1019181" y="8094"/>
                      <a:pt x="1012574" y="2147"/>
                      <a:pt x="985486" y="1487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A65E7C69-65C9-422A-BF93-2DA7224CDD40}"/>
                  </a:ext>
                </a:extLst>
              </p:cNvPr>
              <p:cNvSpPr/>
              <p:nvPr/>
            </p:nvSpPr>
            <p:spPr>
              <a:xfrm>
                <a:off x="8052384" y="3197426"/>
                <a:ext cx="1411831" cy="236127"/>
              </a:xfrm>
              <a:custGeom>
                <a:avLst/>
                <a:gdLst>
                  <a:gd name="connsiteX0" fmla="*/ 1409189 w 1411831"/>
                  <a:gd name="connsiteY0" fmla="*/ 73007 h 236127"/>
                  <a:gd name="connsiteX1" fmla="*/ 1238730 w 1411831"/>
                  <a:gd name="connsiteY1" fmla="*/ 45257 h 236127"/>
                  <a:gd name="connsiteX2" fmla="*/ 1212963 w 1411831"/>
                  <a:gd name="connsiteY2" fmla="*/ 55168 h 236127"/>
                  <a:gd name="connsiteX3" fmla="*/ 385775 w 1411831"/>
                  <a:gd name="connsiteY3" fmla="*/ 55168 h 236127"/>
                  <a:gd name="connsiteX4" fmla="*/ 363972 w 1411831"/>
                  <a:gd name="connsiteY4" fmla="*/ 34687 h 236127"/>
                  <a:gd name="connsiteX5" fmla="*/ 340848 w 1411831"/>
                  <a:gd name="connsiteY5" fmla="*/ 12884 h 236127"/>
                  <a:gd name="connsiteX6" fmla="*/ 190870 w 1411831"/>
                  <a:gd name="connsiteY6" fmla="*/ 12884 h 236127"/>
                  <a:gd name="connsiteX7" fmla="*/ 165103 w 1411831"/>
                  <a:gd name="connsiteY7" fmla="*/ 991 h 236127"/>
                  <a:gd name="connsiteX8" fmla="*/ 31643 w 1411831"/>
                  <a:gd name="connsiteY8" fmla="*/ 991 h 236127"/>
                  <a:gd name="connsiteX9" fmla="*/ 1251 w 1411831"/>
                  <a:gd name="connsiteY9" fmla="*/ 34026 h 236127"/>
                  <a:gd name="connsiteX10" fmla="*/ 1251 w 1411831"/>
                  <a:gd name="connsiteY10" fmla="*/ 199860 h 236127"/>
                  <a:gd name="connsiteX11" fmla="*/ 37589 w 1411831"/>
                  <a:gd name="connsiteY11" fmla="*/ 234877 h 236127"/>
                  <a:gd name="connsiteX12" fmla="*/ 160478 w 1411831"/>
                  <a:gd name="connsiteY12" fmla="*/ 234877 h 236127"/>
                  <a:gd name="connsiteX13" fmla="*/ 192192 w 1411831"/>
                  <a:gd name="connsiteY13" fmla="*/ 222984 h 236127"/>
                  <a:gd name="connsiteX14" fmla="*/ 339526 w 1411831"/>
                  <a:gd name="connsiteY14" fmla="*/ 223645 h 236127"/>
                  <a:gd name="connsiteX15" fmla="*/ 363972 w 1411831"/>
                  <a:gd name="connsiteY15" fmla="*/ 199860 h 236127"/>
                  <a:gd name="connsiteX16" fmla="*/ 363311 w 1411831"/>
                  <a:gd name="connsiteY16" fmla="*/ 151629 h 236127"/>
                  <a:gd name="connsiteX17" fmla="*/ 386435 w 1411831"/>
                  <a:gd name="connsiteY17" fmla="*/ 126523 h 236127"/>
                  <a:gd name="connsiteX18" fmla="*/ 1203053 w 1411831"/>
                  <a:gd name="connsiteY18" fmla="*/ 126523 h 236127"/>
                  <a:gd name="connsiteX19" fmla="*/ 1230802 w 1411831"/>
                  <a:gd name="connsiteY19" fmla="*/ 145022 h 236127"/>
                  <a:gd name="connsiteX20" fmla="*/ 1339817 w 1411831"/>
                  <a:gd name="connsiteY20" fmla="*/ 196556 h 236127"/>
                  <a:gd name="connsiteX21" fmla="*/ 1411832 w 1411831"/>
                  <a:gd name="connsiteY21" fmla="*/ 124541 h 236127"/>
                  <a:gd name="connsiteX22" fmla="*/ 1411832 w 1411831"/>
                  <a:gd name="connsiteY22" fmla="*/ 76310 h 236127"/>
                  <a:gd name="connsiteX23" fmla="*/ 1409189 w 1411831"/>
                  <a:gd name="connsiteY23" fmla="*/ 73007 h 236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411831" h="236127">
                    <a:moveTo>
                      <a:pt x="1409189" y="73007"/>
                    </a:moveTo>
                    <a:cubicBezTo>
                      <a:pt x="1375494" y="-8259"/>
                      <a:pt x="1294889" y="-21472"/>
                      <a:pt x="1238730" y="45257"/>
                    </a:cubicBezTo>
                    <a:cubicBezTo>
                      <a:pt x="1230802" y="54507"/>
                      <a:pt x="1222874" y="55168"/>
                      <a:pt x="1212963" y="55168"/>
                    </a:cubicBezTo>
                    <a:cubicBezTo>
                      <a:pt x="937454" y="55168"/>
                      <a:pt x="661284" y="55168"/>
                      <a:pt x="385775" y="55168"/>
                    </a:cubicBezTo>
                    <a:cubicBezTo>
                      <a:pt x="370579" y="55168"/>
                      <a:pt x="361329" y="51864"/>
                      <a:pt x="363972" y="34687"/>
                    </a:cubicBezTo>
                    <a:cubicBezTo>
                      <a:pt x="366614" y="16187"/>
                      <a:pt x="357365" y="12884"/>
                      <a:pt x="340848" y="12884"/>
                    </a:cubicBezTo>
                    <a:cubicBezTo>
                      <a:pt x="290635" y="13544"/>
                      <a:pt x="241083" y="12884"/>
                      <a:pt x="190870" y="12884"/>
                    </a:cubicBezTo>
                    <a:cubicBezTo>
                      <a:pt x="184263" y="4955"/>
                      <a:pt x="175674" y="991"/>
                      <a:pt x="165103" y="991"/>
                    </a:cubicBezTo>
                    <a:cubicBezTo>
                      <a:pt x="120837" y="-330"/>
                      <a:pt x="75909" y="-330"/>
                      <a:pt x="31643" y="991"/>
                    </a:cubicBezTo>
                    <a:cubicBezTo>
                      <a:pt x="10501" y="1652"/>
                      <a:pt x="1912" y="14205"/>
                      <a:pt x="1251" y="34026"/>
                    </a:cubicBezTo>
                    <a:cubicBezTo>
                      <a:pt x="-71" y="89524"/>
                      <a:pt x="-731" y="144362"/>
                      <a:pt x="1251" y="199860"/>
                    </a:cubicBezTo>
                    <a:cubicBezTo>
                      <a:pt x="2572" y="227609"/>
                      <a:pt x="8519" y="233555"/>
                      <a:pt x="37589" y="234877"/>
                    </a:cubicBezTo>
                    <a:cubicBezTo>
                      <a:pt x="78552" y="236859"/>
                      <a:pt x="119515" y="236198"/>
                      <a:pt x="160478" y="234877"/>
                    </a:cubicBezTo>
                    <a:cubicBezTo>
                      <a:pt x="172371" y="234877"/>
                      <a:pt x="182942" y="230913"/>
                      <a:pt x="192192" y="222984"/>
                    </a:cubicBezTo>
                    <a:cubicBezTo>
                      <a:pt x="241083" y="222984"/>
                      <a:pt x="290635" y="222323"/>
                      <a:pt x="339526" y="223645"/>
                    </a:cubicBezTo>
                    <a:cubicBezTo>
                      <a:pt x="357365" y="224306"/>
                      <a:pt x="365954" y="219681"/>
                      <a:pt x="363972" y="199860"/>
                    </a:cubicBezTo>
                    <a:cubicBezTo>
                      <a:pt x="362650" y="184003"/>
                      <a:pt x="364632" y="167486"/>
                      <a:pt x="363311" y="151629"/>
                    </a:cubicBezTo>
                    <a:cubicBezTo>
                      <a:pt x="361990" y="133791"/>
                      <a:pt x="367275" y="126523"/>
                      <a:pt x="386435" y="126523"/>
                    </a:cubicBezTo>
                    <a:cubicBezTo>
                      <a:pt x="658641" y="127184"/>
                      <a:pt x="930847" y="127184"/>
                      <a:pt x="1203053" y="126523"/>
                    </a:cubicBezTo>
                    <a:cubicBezTo>
                      <a:pt x="1218249" y="126523"/>
                      <a:pt x="1224195" y="131808"/>
                      <a:pt x="1230802" y="145022"/>
                    </a:cubicBezTo>
                    <a:cubicBezTo>
                      <a:pt x="1250623" y="187968"/>
                      <a:pt x="1292907" y="206467"/>
                      <a:pt x="1339817" y="196556"/>
                    </a:cubicBezTo>
                    <a:cubicBezTo>
                      <a:pt x="1379458" y="187968"/>
                      <a:pt x="1397957" y="158897"/>
                      <a:pt x="1411832" y="124541"/>
                    </a:cubicBezTo>
                    <a:cubicBezTo>
                      <a:pt x="1411832" y="108684"/>
                      <a:pt x="1411832" y="92167"/>
                      <a:pt x="1411832" y="76310"/>
                    </a:cubicBezTo>
                    <a:cubicBezTo>
                      <a:pt x="1411171" y="74989"/>
                      <a:pt x="1409189" y="74328"/>
                      <a:pt x="1409189" y="73007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0EC6CE26-AF6A-49DA-8D3A-C727E7776DA9}"/>
                  </a:ext>
                </a:extLst>
              </p:cNvPr>
              <p:cNvSpPr/>
              <p:nvPr/>
            </p:nvSpPr>
            <p:spPr>
              <a:xfrm>
                <a:off x="2729515" y="2321991"/>
                <a:ext cx="2214270" cy="1321734"/>
              </a:xfrm>
              <a:custGeom>
                <a:avLst/>
                <a:gdLst>
                  <a:gd name="connsiteX0" fmla="*/ 1864067 w 2214270"/>
                  <a:gd name="connsiteY0" fmla="*/ 1293985 h 1321734"/>
                  <a:gd name="connsiteX1" fmla="*/ 1891816 w 2214270"/>
                  <a:gd name="connsiteY1" fmla="*/ 1319752 h 1321734"/>
                  <a:gd name="connsiteX2" fmla="*/ 2041794 w 2214270"/>
                  <a:gd name="connsiteY2" fmla="*/ 1321734 h 1321734"/>
                  <a:gd name="connsiteX3" fmla="*/ 2185825 w 2214270"/>
                  <a:gd name="connsiteY3" fmla="*/ 1321074 h 1321734"/>
                  <a:gd name="connsiteX4" fmla="*/ 2214235 w 2214270"/>
                  <a:gd name="connsiteY4" fmla="*/ 1292663 h 1321734"/>
                  <a:gd name="connsiteX5" fmla="*/ 2214235 w 2214270"/>
                  <a:gd name="connsiteY5" fmla="*/ 1135418 h 1321734"/>
                  <a:gd name="connsiteX6" fmla="*/ 2185825 w 2214270"/>
                  <a:gd name="connsiteY6" fmla="*/ 1107009 h 1321734"/>
                  <a:gd name="connsiteX7" fmla="*/ 2041794 w 2214270"/>
                  <a:gd name="connsiteY7" fmla="*/ 1106348 h 1321734"/>
                  <a:gd name="connsiteX8" fmla="*/ 1908334 w 2214270"/>
                  <a:gd name="connsiteY8" fmla="*/ 1108330 h 1321734"/>
                  <a:gd name="connsiteX9" fmla="*/ 1866049 w 2214270"/>
                  <a:gd name="connsiteY9" fmla="*/ 1150614 h 1321734"/>
                  <a:gd name="connsiteX10" fmla="*/ 1834336 w 2214270"/>
                  <a:gd name="connsiteY10" fmla="*/ 1183649 h 1321734"/>
                  <a:gd name="connsiteX11" fmla="*/ 170710 w 2214270"/>
                  <a:gd name="connsiteY11" fmla="*/ 1183649 h 1321734"/>
                  <a:gd name="connsiteX12" fmla="*/ 139657 w 2214270"/>
                  <a:gd name="connsiteY12" fmla="*/ 1153257 h 1321734"/>
                  <a:gd name="connsiteX13" fmla="*/ 139657 w 2214270"/>
                  <a:gd name="connsiteY13" fmla="*/ 213090 h 1321734"/>
                  <a:gd name="connsiteX14" fmla="*/ 157496 w 2214270"/>
                  <a:gd name="connsiteY14" fmla="*/ 172127 h 1321734"/>
                  <a:gd name="connsiteX15" fmla="*/ 179959 w 2214270"/>
                  <a:gd name="connsiteY15" fmla="*/ 53863 h 1321734"/>
                  <a:gd name="connsiteX16" fmla="*/ 86801 w 2214270"/>
                  <a:gd name="connsiteY16" fmla="*/ 347 h 1321734"/>
                  <a:gd name="connsiteX17" fmla="*/ 3554 w 2214270"/>
                  <a:gd name="connsiteY17" fmla="*/ 71702 h 1321734"/>
                  <a:gd name="connsiteX18" fmla="*/ 44517 w 2214270"/>
                  <a:gd name="connsiteY18" fmla="*/ 181377 h 1321734"/>
                  <a:gd name="connsiteX19" fmla="*/ 66981 w 2214270"/>
                  <a:gd name="connsiteY19" fmla="*/ 223661 h 1321734"/>
                  <a:gd name="connsiteX20" fmla="*/ 66320 w 2214270"/>
                  <a:gd name="connsiteY20" fmla="*/ 1222630 h 1321734"/>
                  <a:gd name="connsiteX21" fmla="*/ 100676 w 2214270"/>
                  <a:gd name="connsiteY21" fmla="*/ 1256325 h 1321734"/>
                  <a:gd name="connsiteX22" fmla="*/ 1825747 w 2214270"/>
                  <a:gd name="connsiteY22" fmla="*/ 1255665 h 1321734"/>
                  <a:gd name="connsiteX23" fmla="*/ 1864067 w 2214270"/>
                  <a:gd name="connsiteY23" fmla="*/ 1293985 h 1321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214270" h="1321734">
                    <a:moveTo>
                      <a:pt x="1864067" y="1293985"/>
                    </a:moveTo>
                    <a:cubicBezTo>
                      <a:pt x="1862746" y="1317109"/>
                      <a:pt x="1872656" y="1319752"/>
                      <a:pt x="1891816" y="1319752"/>
                    </a:cubicBezTo>
                    <a:cubicBezTo>
                      <a:pt x="1942029" y="1319752"/>
                      <a:pt x="1991581" y="1316449"/>
                      <a:pt x="2041794" y="1321734"/>
                    </a:cubicBezTo>
                    <a:cubicBezTo>
                      <a:pt x="2090024" y="1321734"/>
                      <a:pt x="2137595" y="1320413"/>
                      <a:pt x="2185825" y="1321074"/>
                    </a:cubicBezTo>
                    <a:cubicBezTo>
                      <a:pt x="2206307" y="1321074"/>
                      <a:pt x="2214235" y="1313145"/>
                      <a:pt x="2214235" y="1292663"/>
                    </a:cubicBezTo>
                    <a:cubicBezTo>
                      <a:pt x="2213574" y="1240469"/>
                      <a:pt x="2213574" y="1187613"/>
                      <a:pt x="2214235" y="1135418"/>
                    </a:cubicBezTo>
                    <a:cubicBezTo>
                      <a:pt x="2214896" y="1114276"/>
                      <a:pt x="2206307" y="1107009"/>
                      <a:pt x="2185825" y="1107009"/>
                    </a:cubicBezTo>
                    <a:cubicBezTo>
                      <a:pt x="2137595" y="1107669"/>
                      <a:pt x="2090024" y="1107009"/>
                      <a:pt x="2041794" y="1106348"/>
                    </a:cubicBezTo>
                    <a:cubicBezTo>
                      <a:pt x="1997527" y="1107009"/>
                      <a:pt x="1952600" y="1107669"/>
                      <a:pt x="1908334" y="1108330"/>
                    </a:cubicBezTo>
                    <a:cubicBezTo>
                      <a:pt x="1865389" y="1108330"/>
                      <a:pt x="1864067" y="1108330"/>
                      <a:pt x="1866049" y="1150614"/>
                    </a:cubicBezTo>
                    <a:cubicBezTo>
                      <a:pt x="1867371" y="1175721"/>
                      <a:pt x="1861425" y="1183649"/>
                      <a:pt x="1834336" y="1183649"/>
                    </a:cubicBezTo>
                    <a:cubicBezTo>
                      <a:pt x="1280014" y="1182988"/>
                      <a:pt x="725692" y="1182988"/>
                      <a:pt x="170710" y="1183649"/>
                    </a:cubicBezTo>
                    <a:cubicBezTo>
                      <a:pt x="146925" y="1183649"/>
                      <a:pt x="139657" y="1178364"/>
                      <a:pt x="139657" y="1153257"/>
                    </a:cubicBezTo>
                    <a:cubicBezTo>
                      <a:pt x="140318" y="840089"/>
                      <a:pt x="140318" y="526259"/>
                      <a:pt x="139657" y="213090"/>
                    </a:cubicBezTo>
                    <a:cubicBezTo>
                      <a:pt x="139657" y="195912"/>
                      <a:pt x="142960" y="184020"/>
                      <a:pt x="157496" y="172127"/>
                    </a:cubicBezTo>
                    <a:cubicBezTo>
                      <a:pt x="189870" y="145699"/>
                      <a:pt x="198459" y="94826"/>
                      <a:pt x="179959" y="53863"/>
                    </a:cubicBezTo>
                    <a:cubicBezTo>
                      <a:pt x="163442" y="17525"/>
                      <a:pt x="128425" y="-2957"/>
                      <a:pt x="86801" y="347"/>
                    </a:cubicBezTo>
                    <a:cubicBezTo>
                      <a:pt x="43856" y="3650"/>
                      <a:pt x="14786" y="28757"/>
                      <a:pt x="3554" y="71702"/>
                    </a:cubicBezTo>
                    <a:cubicBezTo>
                      <a:pt x="-7678" y="114647"/>
                      <a:pt x="8179" y="162217"/>
                      <a:pt x="44517" y="181377"/>
                    </a:cubicBezTo>
                    <a:cubicBezTo>
                      <a:pt x="64338" y="191948"/>
                      <a:pt x="66981" y="204501"/>
                      <a:pt x="66981" y="223661"/>
                    </a:cubicBezTo>
                    <a:cubicBezTo>
                      <a:pt x="66320" y="556651"/>
                      <a:pt x="66981" y="889641"/>
                      <a:pt x="66320" y="1222630"/>
                    </a:cubicBezTo>
                    <a:cubicBezTo>
                      <a:pt x="66320" y="1250379"/>
                      <a:pt x="73588" y="1256325"/>
                      <a:pt x="100676" y="1256325"/>
                    </a:cubicBezTo>
                    <a:cubicBezTo>
                      <a:pt x="675479" y="1255665"/>
                      <a:pt x="1250944" y="1255665"/>
                      <a:pt x="1825747" y="1255665"/>
                    </a:cubicBezTo>
                    <a:cubicBezTo>
                      <a:pt x="1864067" y="1256325"/>
                      <a:pt x="1866049" y="1256325"/>
                      <a:pt x="1864067" y="1293985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A3829663-6951-4CC6-84F8-3B8DB0DCCB3E}"/>
                  </a:ext>
                </a:extLst>
              </p:cNvPr>
              <p:cNvSpPr/>
              <p:nvPr/>
            </p:nvSpPr>
            <p:spPr>
              <a:xfrm>
                <a:off x="7126457" y="97002"/>
                <a:ext cx="1002965" cy="2721551"/>
              </a:xfrm>
              <a:custGeom>
                <a:avLst/>
                <a:gdLst>
                  <a:gd name="connsiteX0" fmla="*/ 172666 w 1002965"/>
                  <a:gd name="connsiteY0" fmla="*/ 2721517 h 2721551"/>
                  <a:gd name="connsiteX1" fmla="*/ 216272 w 1002965"/>
                  <a:gd name="connsiteY1" fmla="*/ 2678572 h 2721551"/>
                  <a:gd name="connsiteX2" fmla="*/ 210986 w 1002965"/>
                  <a:gd name="connsiteY2" fmla="*/ 2373992 h 2721551"/>
                  <a:gd name="connsiteX3" fmla="*/ 201076 w 1002965"/>
                  <a:gd name="connsiteY3" fmla="*/ 2371349 h 2721551"/>
                  <a:gd name="connsiteX4" fmla="*/ 163416 w 1002965"/>
                  <a:gd name="connsiteY4" fmla="*/ 2332368 h 2721551"/>
                  <a:gd name="connsiteX5" fmla="*/ 163416 w 1002965"/>
                  <a:gd name="connsiteY5" fmla="*/ 711687 h 2721551"/>
                  <a:gd name="connsiteX6" fmla="*/ 199754 w 1002965"/>
                  <a:gd name="connsiteY6" fmla="*/ 674027 h 2721551"/>
                  <a:gd name="connsiteX7" fmla="*/ 909339 w 1002965"/>
                  <a:gd name="connsiteY7" fmla="*/ 674688 h 2721551"/>
                  <a:gd name="connsiteX8" fmla="*/ 943035 w 1002965"/>
                  <a:gd name="connsiteY8" fmla="*/ 639671 h 2721551"/>
                  <a:gd name="connsiteX9" fmla="*/ 941053 w 1002965"/>
                  <a:gd name="connsiteY9" fmla="*/ 222113 h 2721551"/>
                  <a:gd name="connsiteX10" fmla="*/ 964177 w 1002965"/>
                  <a:gd name="connsiteY10" fmla="*/ 176525 h 2721551"/>
                  <a:gd name="connsiteX11" fmla="*/ 995229 w 1002965"/>
                  <a:gd name="connsiteY11" fmla="*/ 58921 h 2721551"/>
                  <a:gd name="connsiteX12" fmla="*/ 894804 w 1002965"/>
                  <a:gd name="connsiteY12" fmla="*/ 780 h 2721551"/>
                  <a:gd name="connsiteX13" fmla="*/ 813538 w 1002965"/>
                  <a:gd name="connsiteY13" fmla="*/ 80724 h 2721551"/>
                  <a:gd name="connsiteX14" fmla="*/ 867055 w 1002965"/>
                  <a:gd name="connsiteY14" fmla="*/ 187096 h 2721551"/>
                  <a:gd name="connsiteX15" fmla="*/ 886876 w 1002965"/>
                  <a:gd name="connsiteY15" fmla="*/ 218809 h 2721551"/>
                  <a:gd name="connsiteX16" fmla="*/ 886876 w 1002965"/>
                  <a:gd name="connsiteY16" fmla="*/ 590780 h 2721551"/>
                  <a:gd name="connsiteX17" fmla="*/ 857144 w 1002965"/>
                  <a:gd name="connsiteY17" fmla="*/ 619850 h 2721551"/>
                  <a:gd name="connsiteX18" fmla="*/ 123114 w 1002965"/>
                  <a:gd name="connsiteY18" fmla="*/ 617208 h 2721551"/>
                  <a:gd name="connsiteX19" fmla="*/ 88758 w 1002965"/>
                  <a:gd name="connsiteY19" fmla="*/ 650242 h 2721551"/>
                  <a:gd name="connsiteX20" fmla="*/ 89418 w 1002965"/>
                  <a:gd name="connsiteY20" fmla="*/ 2329726 h 2721551"/>
                  <a:gd name="connsiteX21" fmla="*/ 89418 w 1002965"/>
                  <a:gd name="connsiteY21" fmla="*/ 2353511 h 2721551"/>
                  <a:gd name="connsiteX22" fmla="*/ 72240 w 1002965"/>
                  <a:gd name="connsiteY22" fmla="*/ 2370689 h 2721551"/>
                  <a:gd name="connsiteX23" fmla="*/ 5510 w 1002965"/>
                  <a:gd name="connsiteY23" fmla="*/ 2372671 h 2721551"/>
                  <a:gd name="connsiteX24" fmla="*/ 6171 w 1002965"/>
                  <a:gd name="connsiteY24" fmla="*/ 2388527 h 2721551"/>
                  <a:gd name="connsiteX25" fmla="*/ 225 w 1002965"/>
                  <a:gd name="connsiteY25" fmla="*/ 2687822 h 2721551"/>
                  <a:gd name="connsiteX26" fmla="*/ 34581 w 1002965"/>
                  <a:gd name="connsiteY26" fmla="*/ 2721517 h 2721551"/>
                  <a:gd name="connsiteX27" fmla="*/ 172666 w 1002965"/>
                  <a:gd name="connsiteY27" fmla="*/ 2721517 h 2721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002965" h="2721551">
                    <a:moveTo>
                      <a:pt x="172666" y="2721517"/>
                    </a:moveTo>
                    <a:cubicBezTo>
                      <a:pt x="215611" y="2721517"/>
                      <a:pt x="215611" y="2720856"/>
                      <a:pt x="216272" y="2678572"/>
                    </a:cubicBezTo>
                    <a:cubicBezTo>
                      <a:pt x="217593" y="2576825"/>
                      <a:pt x="205040" y="2475739"/>
                      <a:pt x="210986" y="2373992"/>
                    </a:cubicBezTo>
                    <a:cubicBezTo>
                      <a:pt x="207683" y="2373331"/>
                      <a:pt x="204379" y="2371349"/>
                      <a:pt x="201076" y="2371349"/>
                    </a:cubicBezTo>
                    <a:cubicBezTo>
                      <a:pt x="163416" y="2368707"/>
                      <a:pt x="163416" y="2369367"/>
                      <a:pt x="163416" y="2332368"/>
                    </a:cubicBezTo>
                    <a:cubicBezTo>
                      <a:pt x="163416" y="1791921"/>
                      <a:pt x="163416" y="1252134"/>
                      <a:pt x="163416" y="711687"/>
                    </a:cubicBezTo>
                    <a:cubicBezTo>
                      <a:pt x="163416" y="669402"/>
                      <a:pt x="157470" y="674027"/>
                      <a:pt x="199754" y="674027"/>
                    </a:cubicBezTo>
                    <a:cubicBezTo>
                      <a:pt x="436282" y="674027"/>
                      <a:pt x="672811" y="674688"/>
                      <a:pt x="909339" y="674688"/>
                    </a:cubicBezTo>
                    <a:cubicBezTo>
                      <a:pt x="943695" y="674688"/>
                      <a:pt x="943695" y="674688"/>
                      <a:pt x="943035" y="639671"/>
                    </a:cubicBezTo>
                    <a:cubicBezTo>
                      <a:pt x="942374" y="500265"/>
                      <a:pt x="942374" y="360858"/>
                      <a:pt x="941053" y="222113"/>
                    </a:cubicBezTo>
                    <a:cubicBezTo>
                      <a:pt x="941053" y="201631"/>
                      <a:pt x="945017" y="188417"/>
                      <a:pt x="964177" y="176525"/>
                    </a:cubicBezTo>
                    <a:cubicBezTo>
                      <a:pt x="1000515" y="153401"/>
                      <a:pt x="1012407" y="102527"/>
                      <a:pt x="995229" y="58921"/>
                    </a:cubicBezTo>
                    <a:cubicBezTo>
                      <a:pt x="979373" y="17298"/>
                      <a:pt x="941713" y="-4505"/>
                      <a:pt x="894804" y="780"/>
                    </a:cubicBezTo>
                    <a:cubicBezTo>
                      <a:pt x="851859" y="5405"/>
                      <a:pt x="822128" y="34476"/>
                      <a:pt x="813538" y="80724"/>
                    </a:cubicBezTo>
                    <a:cubicBezTo>
                      <a:pt x="805610" y="125651"/>
                      <a:pt x="826752" y="169918"/>
                      <a:pt x="867055" y="187096"/>
                    </a:cubicBezTo>
                    <a:cubicBezTo>
                      <a:pt x="883572" y="193703"/>
                      <a:pt x="886876" y="202292"/>
                      <a:pt x="886876" y="218809"/>
                    </a:cubicBezTo>
                    <a:cubicBezTo>
                      <a:pt x="886215" y="343020"/>
                      <a:pt x="885554" y="467230"/>
                      <a:pt x="886876" y="590780"/>
                    </a:cubicBezTo>
                    <a:cubicBezTo>
                      <a:pt x="886876" y="615226"/>
                      <a:pt x="880269" y="620511"/>
                      <a:pt x="857144" y="619850"/>
                    </a:cubicBezTo>
                    <a:cubicBezTo>
                      <a:pt x="612688" y="618529"/>
                      <a:pt x="368231" y="619190"/>
                      <a:pt x="123114" y="617208"/>
                    </a:cubicBezTo>
                    <a:cubicBezTo>
                      <a:pt x="97347" y="617208"/>
                      <a:pt x="88758" y="621832"/>
                      <a:pt x="88758" y="650242"/>
                    </a:cubicBezTo>
                    <a:cubicBezTo>
                      <a:pt x="90079" y="1209850"/>
                      <a:pt x="89418" y="1770118"/>
                      <a:pt x="89418" y="2329726"/>
                    </a:cubicBezTo>
                    <a:cubicBezTo>
                      <a:pt x="89418" y="2337654"/>
                      <a:pt x="88758" y="2345582"/>
                      <a:pt x="89418" y="2353511"/>
                    </a:cubicBezTo>
                    <a:cubicBezTo>
                      <a:pt x="90079" y="2366064"/>
                      <a:pt x="85454" y="2370689"/>
                      <a:pt x="72240" y="2370689"/>
                    </a:cubicBezTo>
                    <a:cubicBezTo>
                      <a:pt x="49777" y="2370689"/>
                      <a:pt x="27974" y="2367385"/>
                      <a:pt x="5510" y="2372671"/>
                    </a:cubicBezTo>
                    <a:cubicBezTo>
                      <a:pt x="5510" y="2377956"/>
                      <a:pt x="6171" y="2383242"/>
                      <a:pt x="6171" y="2388527"/>
                    </a:cubicBezTo>
                    <a:cubicBezTo>
                      <a:pt x="10135" y="2488292"/>
                      <a:pt x="-1757" y="2588057"/>
                      <a:pt x="225" y="2687822"/>
                    </a:cubicBezTo>
                    <a:cubicBezTo>
                      <a:pt x="885" y="2713589"/>
                      <a:pt x="8814" y="2722178"/>
                      <a:pt x="34581" y="2721517"/>
                    </a:cubicBezTo>
                    <a:cubicBezTo>
                      <a:pt x="81490" y="2720195"/>
                      <a:pt x="127078" y="2721517"/>
                      <a:pt x="172666" y="2721517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A10EA639-FC1C-479C-A810-F89A99738FA2}"/>
                  </a:ext>
                </a:extLst>
              </p:cNvPr>
              <p:cNvSpPr/>
              <p:nvPr/>
            </p:nvSpPr>
            <p:spPr>
              <a:xfrm>
                <a:off x="4759365" y="4189423"/>
                <a:ext cx="965361" cy="2451243"/>
              </a:xfrm>
              <a:custGeom>
                <a:avLst/>
                <a:gdLst>
                  <a:gd name="connsiteX0" fmla="*/ 846399 w 965361"/>
                  <a:gd name="connsiteY0" fmla="*/ 2292642 h 2451243"/>
                  <a:gd name="connsiteX1" fmla="*/ 845739 w 965361"/>
                  <a:gd name="connsiteY1" fmla="*/ 395791 h 2451243"/>
                  <a:gd name="connsiteX2" fmla="*/ 845739 w 965361"/>
                  <a:gd name="connsiteY2" fmla="*/ 368702 h 2451243"/>
                  <a:gd name="connsiteX3" fmla="*/ 862917 w 965361"/>
                  <a:gd name="connsiteY3" fmla="*/ 351524 h 2451243"/>
                  <a:gd name="connsiteX4" fmla="*/ 937575 w 965361"/>
                  <a:gd name="connsiteY4" fmla="*/ 352185 h 2451243"/>
                  <a:gd name="connsiteX5" fmla="*/ 963342 w 965361"/>
                  <a:gd name="connsiteY5" fmla="*/ 327078 h 2451243"/>
                  <a:gd name="connsiteX6" fmla="*/ 965324 w 965361"/>
                  <a:gd name="connsiteY6" fmla="*/ 177101 h 2451243"/>
                  <a:gd name="connsiteX7" fmla="*/ 965324 w 965361"/>
                  <a:gd name="connsiteY7" fmla="*/ 35052 h 2451243"/>
                  <a:gd name="connsiteX8" fmla="*/ 931629 w 965361"/>
                  <a:gd name="connsiteY8" fmla="*/ 35 h 2451243"/>
                  <a:gd name="connsiteX9" fmla="*/ 784294 w 965361"/>
                  <a:gd name="connsiteY9" fmla="*/ 35 h 2451243"/>
                  <a:gd name="connsiteX10" fmla="*/ 751260 w 965361"/>
                  <a:gd name="connsiteY10" fmla="*/ 32409 h 2451243"/>
                  <a:gd name="connsiteX11" fmla="*/ 751260 w 965361"/>
                  <a:gd name="connsiteY11" fmla="*/ 177101 h 2451243"/>
                  <a:gd name="connsiteX12" fmla="*/ 753242 w 965361"/>
                  <a:gd name="connsiteY12" fmla="*/ 327078 h 2451243"/>
                  <a:gd name="connsiteX13" fmla="*/ 757866 w 965361"/>
                  <a:gd name="connsiteY13" fmla="*/ 348882 h 2451243"/>
                  <a:gd name="connsiteX14" fmla="*/ 773063 w 965361"/>
                  <a:gd name="connsiteY14" fmla="*/ 382577 h 2451243"/>
                  <a:gd name="connsiteX15" fmla="*/ 773063 w 965361"/>
                  <a:gd name="connsiteY15" fmla="*/ 2268197 h 2451243"/>
                  <a:gd name="connsiteX16" fmla="*/ 720207 w 965361"/>
                  <a:gd name="connsiteY16" fmla="*/ 2321713 h 2451243"/>
                  <a:gd name="connsiteX17" fmla="*/ 208830 w 965361"/>
                  <a:gd name="connsiteY17" fmla="*/ 2322373 h 2451243"/>
                  <a:gd name="connsiteX18" fmla="*/ 175795 w 965361"/>
                  <a:gd name="connsiteY18" fmla="*/ 2303213 h 2451243"/>
                  <a:gd name="connsiteX19" fmla="*/ 65460 w 965361"/>
                  <a:gd name="connsiteY19" fmla="*/ 2259607 h 2451243"/>
                  <a:gd name="connsiteX20" fmla="*/ 51 w 965361"/>
                  <a:gd name="connsiteY20" fmla="*/ 2358712 h 2451243"/>
                  <a:gd name="connsiteX21" fmla="*/ 70084 w 965361"/>
                  <a:gd name="connsiteY21" fmla="*/ 2448566 h 2451243"/>
                  <a:gd name="connsiteX22" fmla="*/ 177117 w 965361"/>
                  <a:gd name="connsiteY22" fmla="*/ 2399014 h 2451243"/>
                  <a:gd name="connsiteX23" fmla="*/ 212794 w 965361"/>
                  <a:gd name="connsiteY23" fmla="*/ 2376550 h 2451243"/>
                  <a:gd name="connsiteX24" fmla="*/ 703029 w 965361"/>
                  <a:gd name="connsiteY24" fmla="*/ 2377872 h 2451243"/>
                  <a:gd name="connsiteX25" fmla="*/ 821293 w 965361"/>
                  <a:gd name="connsiteY25" fmla="*/ 2340873 h 2451243"/>
                  <a:gd name="connsiteX26" fmla="*/ 846399 w 965361"/>
                  <a:gd name="connsiteY26" fmla="*/ 2292642 h 2451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65361" h="2451243">
                    <a:moveTo>
                      <a:pt x="846399" y="2292642"/>
                    </a:moveTo>
                    <a:cubicBezTo>
                      <a:pt x="845739" y="1660359"/>
                      <a:pt x="845739" y="1028075"/>
                      <a:pt x="845739" y="395791"/>
                    </a:cubicBezTo>
                    <a:cubicBezTo>
                      <a:pt x="845739" y="386541"/>
                      <a:pt x="846399" y="377952"/>
                      <a:pt x="845739" y="368702"/>
                    </a:cubicBezTo>
                    <a:cubicBezTo>
                      <a:pt x="845078" y="356149"/>
                      <a:pt x="850364" y="351524"/>
                      <a:pt x="862917" y="351524"/>
                    </a:cubicBezTo>
                    <a:cubicBezTo>
                      <a:pt x="888023" y="352185"/>
                      <a:pt x="913129" y="350203"/>
                      <a:pt x="937575" y="352185"/>
                    </a:cubicBezTo>
                    <a:cubicBezTo>
                      <a:pt x="957396" y="353506"/>
                      <a:pt x="964003" y="347560"/>
                      <a:pt x="963342" y="327078"/>
                    </a:cubicBezTo>
                    <a:cubicBezTo>
                      <a:pt x="963342" y="276866"/>
                      <a:pt x="960039" y="227314"/>
                      <a:pt x="965324" y="177101"/>
                    </a:cubicBezTo>
                    <a:cubicBezTo>
                      <a:pt x="965324" y="129531"/>
                      <a:pt x="964003" y="82622"/>
                      <a:pt x="965324" y="35052"/>
                    </a:cubicBezTo>
                    <a:cubicBezTo>
                      <a:pt x="965985" y="9945"/>
                      <a:pt x="958057" y="-625"/>
                      <a:pt x="931629" y="35"/>
                    </a:cubicBezTo>
                    <a:cubicBezTo>
                      <a:pt x="882738" y="1357"/>
                      <a:pt x="833185" y="1357"/>
                      <a:pt x="784294" y="35"/>
                    </a:cubicBezTo>
                    <a:cubicBezTo>
                      <a:pt x="760509" y="-625"/>
                      <a:pt x="750599" y="7963"/>
                      <a:pt x="751260" y="32409"/>
                    </a:cubicBezTo>
                    <a:cubicBezTo>
                      <a:pt x="752581" y="80640"/>
                      <a:pt x="751260" y="128870"/>
                      <a:pt x="751260" y="177101"/>
                    </a:cubicBezTo>
                    <a:cubicBezTo>
                      <a:pt x="751920" y="227314"/>
                      <a:pt x="751920" y="276866"/>
                      <a:pt x="753242" y="327078"/>
                    </a:cubicBezTo>
                    <a:cubicBezTo>
                      <a:pt x="753242" y="335007"/>
                      <a:pt x="749278" y="346899"/>
                      <a:pt x="757866" y="348882"/>
                    </a:cubicBezTo>
                    <a:cubicBezTo>
                      <a:pt x="779669" y="354167"/>
                      <a:pt x="773063" y="370024"/>
                      <a:pt x="773063" y="382577"/>
                    </a:cubicBezTo>
                    <a:cubicBezTo>
                      <a:pt x="773063" y="1010896"/>
                      <a:pt x="773063" y="1639877"/>
                      <a:pt x="773063" y="2268197"/>
                    </a:cubicBezTo>
                    <a:cubicBezTo>
                      <a:pt x="773063" y="2305195"/>
                      <a:pt x="757206" y="2321713"/>
                      <a:pt x="720207" y="2321713"/>
                    </a:cubicBezTo>
                    <a:cubicBezTo>
                      <a:pt x="549748" y="2321713"/>
                      <a:pt x="379289" y="2321713"/>
                      <a:pt x="208830" y="2322373"/>
                    </a:cubicBezTo>
                    <a:cubicBezTo>
                      <a:pt x="192313" y="2322373"/>
                      <a:pt x="183724" y="2318409"/>
                      <a:pt x="175795" y="2303213"/>
                    </a:cubicBezTo>
                    <a:cubicBezTo>
                      <a:pt x="155314" y="2263572"/>
                      <a:pt x="109726" y="2246394"/>
                      <a:pt x="65460" y="2259607"/>
                    </a:cubicBezTo>
                    <a:cubicBezTo>
                      <a:pt x="23175" y="2272161"/>
                      <a:pt x="-1271" y="2309159"/>
                      <a:pt x="51" y="2358712"/>
                    </a:cubicBezTo>
                    <a:cubicBezTo>
                      <a:pt x="1372" y="2404300"/>
                      <a:pt x="29782" y="2439977"/>
                      <a:pt x="70084" y="2448566"/>
                    </a:cubicBezTo>
                    <a:cubicBezTo>
                      <a:pt x="117654" y="2458476"/>
                      <a:pt x="159939" y="2440638"/>
                      <a:pt x="177117" y="2399014"/>
                    </a:cubicBezTo>
                    <a:cubicBezTo>
                      <a:pt x="185045" y="2379854"/>
                      <a:pt x="195616" y="2376550"/>
                      <a:pt x="212794" y="2376550"/>
                    </a:cubicBezTo>
                    <a:cubicBezTo>
                      <a:pt x="375986" y="2377211"/>
                      <a:pt x="539838" y="2375229"/>
                      <a:pt x="703029" y="2377872"/>
                    </a:cubicBezTo>
                    <a:cubicBezTo>
                      <a:pt x="747956" y="2378532"/>
                      <a:pt x="785616" y="2370604"/>
                      <a:pt x="821293" y="2340873"/>
                    </a:cubicBezTo>
                    <a:cubicBezTo>
                      <a:pt x="838471" y="2326998"/>
                      <a:pt x="846399" y="2314445"/>
                      <a:pt x="846399" y="2292642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AA84C237-2B63-43C5-91BE-BAD1DE0F0460}"/>
                  </a:ext>
                </a:extLst>
              </p:cNvPr>
              <p:cNvSpPr/>
              <p:nvPr/>
            </p:nvSpPr>
            <p:spPr>
              <a:xfrm>
                <a:off x="6680486" y="94"/>
                <a:ext cx="240102" cy="2819084"/>
              </a:xfrm>
              <a:custGeom>
                <a:avLst/>
                <a:gdLst>
                  <a:gd name="connsiteX0" fmla="*/ 208346 w 240102"/>
                  <a:gd name="connsiteY0" fmla="*/ 2818424 h 2819084"/>
                  <a:gd name="connsiteX1" fmla="*/ 240059 w 240102"/>
                  <a:gd name="connsiteY1" fmla="*/ 2785390 h 2819084"/>
                  <a:gd name="connsiteX2" fmla="*/ 240059 w 240102"/>
                  <a:gd name="connsiteY2" fmla="*/ 2641358 h 2819084"/>
                  <a:gd name="connsiteX3" fmla="*/ 240059 w 240102"/>
                  <a:gd name="connsiteY3" fmla="*/ 2518470 h 2819084"/>
                  <a:gd name="connsiteX4" fmla="*/ 189846 w 240102"/>
                  <a:gd name="connsiteY4" fmla="*/ 2468917 h 2819084"/>
                  <a:gd name="connsiteX5" fmla="*/ 156151 w 240102"/>
                  <a:gd name="connsiteY5" fmla="*/ 2435222 h 2819084"/>
                  <a:gd name="connsiteX6" fmla="*/ 156812 w 240102"/>
                  <a:gd name="connsiteY6" fmla="*/ 215291 h 2819084"/>
                  <a:gd name="connsiteX7" fmla="*/ 173990 w 240102"/>
                  <a:gd name="connsiteY7" fmla="*/ 153186 h 2819084"/>
                  <a:gd name="connsiteX8" fmla="*/ 141616 w 240102"/>
                  <a:gd name="connsiteY8" fmla="*/ 11137 h 2819084"/>
                  <a:gd name="connsiteX9" fmla="*/ 8816 w 240102"/>
                  <a:gd name="connsiteY9" fmla="*/ 56725 h 2819084"/>
                  <a:gd name="connsiteX10" fmla="*/ 68940 w 240102"/>
                  <a:gd name="connsiteY10" fmla="*/ 192167 h 2819084"/>
                  <a:gd name="connsiteX11" fmla="*/ 84135 w 240102"/>
                  <a:gd name="connsiteY11" fmla="*/ 222559 h 2819084"/>
                  <a:gd name="connsiteX12" fmla="*/ 84796 w 240102"/>
                  <a:gd name="connsiteY12" fmla="*/ 2437204 h 2819084"/>
                  <a:gd name="connsiteX13" fmla="*/ 53743 w 240102"/>
                  <a:gd name="connsiteY13" fmla="*/ 2467596 h 2819084"/>
                  <a:gd name="connsiteX14" fmla="*/ 29958 w 240102"/>
                  <a:gd name="connsiteY14" fmla="*/ 2491381 h 2819084"/>
                  <a:gd name="connsiteX15" fmla="*/ 30619 w 240102"/>
                  <a:gd name="connsiteY15" fmla="*/ 2641358 h 2819084"/>
                  <a:gd name="connsiteX16" fmla="*/ 30619 w 240102"/>
                  <a:gd name="connsiteY16" fmla="*/ 2788032 h 2819084"/>
                  <a:gd name="connsiteX17" fmla="*/ 61672 w 240102"/>
                  <a:gd name="connsiteY17" fmla="*/ 2819085 h 2819084"/>
                  <a:gd name="connsiteX18" fmla="*/ 208346 w 240102"/>
                  <a:gd name="connsiteY18" fmla="*/ 2818424 h 2819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40102" h="2819084">
                    <a:moveTo>
                      <a:pt x="208346" y="2818424"/>
                    </a:moveTo>
                    <a:cubicBezTo>
                      <a:pt x="234113" y="2819085"/>
                      <a:pt x="240720" y="2808514"/>
                      <a:pt x="240059" y="2785390"/>
                    </a:cubicBezTo>
                    <a:cubicBezTo>
                      <a:pt x="238737" y="2737159"/>
                      <a:pt x="240059" y="2689589"/>
                      <a:pt x="240059" y="2641358"/>
                    </a:cubicBezTo>
                    <a:cubicBezTo>
                      <a:pt x="240059" y="2600395"/>
                      <a:pt x="240059" y="2559432"/>
                      <a:pt x="240059" y="2518470"/>
                    </a:cubicBezTo>
                    <a:cubicBezTo>
                      <a:pt x="240059" y="2468257"/>
                      <a:pt x="240059" y="2466275"/>
                      <a:pt x="189846" y="2468917"/>
                    </a:cubicBezTo>
                    <a:cubicBezTo>
                      <a:pt x="162758" y="2470239"/>
                      <a:pt x="156151" y="2462971"/>
                      <a:pt x="156151" y="2435222"/>
                    </a:cubicBezTo>
                    <a:cubicBezTo>
                      <a:pt x="156812" y="1695245"/>
                      <a:pt x="156812" y="955268"/>
                      <a:pt x="156812" y="215291"/>
                    </a:cubicBezTo>
                    <a:cubicBezTo>
                      <a:pt x="156812" y="192828"/>
                      <a:pt x="159454" y="173668"/>
                      <a:pt x="173990" y="153186"/>
                    </a:cubicBezTo>
                    <a:cubicBezTo>
                      <a:pt x="207685" y="106277"/>
                      <a:pt x="189185" y="35583"/>
                      <a:pt x="141616" y="11137"/>
                    </a:cubicBezTo>
                    <a:cubicBezTo>
                      <a:pt x="90742" y="-14630"/>
                      <a:pt x="29958" y="5851"/>
                      <a:pt x="8816" y="56725"/>
                    </a:cubicBezTo>
                    <a:cubicBezTo>
                      <a:pt x="-14969" y="113544"/>
                      <a:pt x="10798" y="174989"/>
                      <a:pt x="68940" y="192167"/>
                    </a:cubicBezTo>
                    <a:cubicBezTo>
                      <a:pt x="89421" y="198113"/>
                      <a:pt x="84135" y="210666"/>
                      <a:pt x="84135" y="222559"/>
                    </a:cubicBezTo>
                    <a:cubicBezTo>
                      <a:pt x="84135" y="960554"/>
                      <a:pt x="84135" y="1698549"/>
                      <a:pt x="84796" y="2437204"/>
                    </a:cubicBezTo>
                    <a:cubicBezTo>
                      <a:pt x="84796" y="2461650"/>
                      <a:pt x="78189" y="2471560"/>
                      <a:pt x="53743" y="2467596"/>
                    </a:cubicBezTo>
                    <a:cubicBezTo>
                      <a:pt x="35244" y="2464953"/>
                      <a:pt x="29298" y="2472221"/>
                      <a:pt x="29958" y="2491381"/>
                    </a:cubicBezTo>
                    <a:cubicBezTo>
                      <a:pt x="31280" y="2541594"/>
                      <a:pt x="30619" y="2591146"/>
                      <a:pt x="30619" y="2641358"/>
                    </a:cubicBezTo>
                    <a:cubicBezTo>
                      <a:pt x="30619" y="2690250"/>
                      <a:pt x="31940" y="2739141"/>
                      <a:pt x="30619" y="2788032"/>
                    </a:cubicBezTo>
                    <a:cubicBezTo>
                      <a:pt x="29958" y="2811817"/>
                      <a:pt x="39208" y="2819085"/>
                      <a:pt x="61672" y="2819085"/>
                    </a:cubicBezTo>
                    <a:cubicBezTo>
                      <a:pt x="110563" y="2817103"/>
                      <a:pt x="159454" y="2817103"/>
                      <a:pt x="208346" y="2818424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337F5C5C-1F14-4702-93DF-28CEDDD0D46C}"/>
                  </a:ext>
                </a:extLst>
              </p:cNvPr>
              <p:cNvSpPr/>
              <p:nvPr/>
            </p:nvSpPr>
            <p:spPr>
              <a:xfrm>
                <a:off x="7550148" y="1375059"/>
                <a:ext cx="1347294" cy="1442833"/>
              </a:xfrm>
              <a:custGeom>
                <a:avLst/>
                <a:gdLst>
                  <a:gd name="connsiteX0" fmla="*/ 136802 w 1347294"/>
                  <a:gd name="connsiteY0" fmla="*/ 78466 h 1442833"/>
                  <a:gd name="connsiteX1" fmla="*/ 138123 w 1347294"/>
                  <a:gd name="connsiteY1" fmla="*/ 512542 h 1442833"/>
                  <a:gd name="connsiteX2" fmla="*/ 138784 w 1347294"/>
                  <a:gd name="connsiteY2" fmla="*/ 1066864 h 1442833"/>
                  <a:gd name="connsiteX3" fmla="*/ 113677 w 1347294"/>
                  <a:gd name="connsiteY3" fmla="*/ 1092631 h 1442833"/>
                  <a:gd name="connsiteX4" fmla="*/ 25145 w 1347294"/>
                  <a:gd name="connsiteY4" fmla="*/ 1091970 h 1442833"/>
                  <a:gd name="connsiteX5" fmla="*/ 38 w 1347294"/>
                  <a:gd name="connsiteY5" fmla="*/ 1115094 h 1442833"/>
                  <a:gd name="connsiteX6" fmla="*/ 699 w 1347294"/>
                  <a:gd name="connsiteY6" fmla="*/ 1265072 h 1442833"/>
                  <a:gd name="connsiteX7" fmla="*/ 699 w 1347294"/>
                  <a:gd name="connsiteY7" fmla="*/ 1414389 h 1442833"/>
                  <a:gd name="connsiteX8" fmla="*/ 29109 w 1347294"/>
                  <a:gd name="connsiteY8" fmla="*/ 1442799 h 1442833"/>
                  <a:gd name="connsiteX9" fmla="*/ 181068 w 1347294"/>
                  <a:gd name="connsiteY9" fmla="*/ 1442799 h 1442833"/>
                  <a:gd name="connsiteX10" fmla="*/ 210139 w 1347294"/>
                  <a:gd name="connsiteY10" fmla="*/ 1412407 h 1442833"/>
                  <a:gd name="connsiteX11" fmla="*/ 210139 w 1347294"/>
                  <a:gd name="connsiteY11" fmla="*/ 1265733 h 1442833"/>
                  <a:gd name="connsiteX12" fmla="*/ 209478 w 1347294"/>
                  <a:gd name="connsiteY12" fmla="*/ 1113112 h 1442833"/>
                  <a:gd name="connsiteX13" fmla="*/ 205514 w 1347294"/>
                  <a:gd name="connsiteY13" fmla="*/ 1093952 h 1442833"/>
                  <a:gd name="connsiteX14" fmla="*/ 191639 w 1347294"/>
                  <a:gd name="connsiteY14" fmla="*/ 1064221 h 1442833"/>
                  <a:gd name="connsiteX15" fmla="*/ 190979 w 1347294"/>
                  <a:gd name="connsiteY15" fmla="*/ 148500 h 1442833"/>
                  <a:gd name="connsiteX16" fmla="*/ 220049 w 1347294"/>
                  <a:gd name="connsiteY16" fmla="*/ 118768 h 1442833"/>
                  <a:gd name="connsiteX17" fmla="*/ 1133128 w 1347294"/>
                  <a:gd name="connsiteY17" fmla="*/ 118768 h 1442833"/>
                  <a:gd name="connsiteX18" fmla="*/ 1166162 w 1347294"/>
                  <a:gd name="connsiteY18" fmla="*/ 139911 h 1442833"/>
                  <a:gd name="connsiteX19" fmla="*/ 1267909 w 1347294"/>
                  <a:gd name="connsiteY19" fmla="*/ 194748 h 1442833"/>
                  <a:gd name="connsiteX20" fmla="*/ 1345211 w 1347294"/>
                  <a:gd name="connsiteY20" fmla="*/ 120090 h 1442833"/>
                  <a:gd name="connsiteX21" fmla="*/ 1299623 w 1347294"/>
                  <a:gd name="connsiteY21" fmla="*/ 11736 h 1442833"/>
                  <a:gd name="connsiteX22" fmla="*/ 1185983 w 1347294"/>
                  <a:gd name="connsiteY22" fmla="*/ 27593 h 1442833"/>
                  <a:gd name="connsiteX23" fmla="*/ 1142378 w 1347294"/>
                  <a:gd name="connsiteY23" fmla="*/ 45431 h 1442833"/>
                  <a:gd name="connsiteX24" fmla="*/ 170497 w 1347294"/>
                  <a:gd name="connsiteY24" fmla="*/ 44110 h 1442833"/>
                  <a:gd name="connsiteX25" fmla="*/ 136802 w 1347294"/>
                  <a:gd name="connsiteY25" fmla="*/ 78466 h 1442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347294" h="1442833">
                    <a:moveTo>
                      <a:pt x="136802" y="78466"/>
                    </a:moveTo>
                    <a:cubicBezTo>
                      <a:pt x="138784" y="223158"/>
                      <a:pt x="138123" y="367850"/>
                      <a:pt x="138123" y="512542"/>
                    </a:cubicBezTo>
                    <a:cubicBezTo>
                      <a:pt x="138123" y="697536"/>
                      <a:pt x="138123" y="881870"/>
                      <a:pt x="138784" y="1066864"/>
                    </a:cubicBezTo>
                    <a:cubicBezTo>
                      <a:pt x="138784" y="1086024"/>
                      <a:pt x="134820" y="1093952"/>
                      <a:pt x="113677" y="1092631"/>
                    </a:cubicBezTo>
                    <a:cubicBezTo>
                      <a:pt x="84607" y="1090649"/>
                      <a:pt x="54876" y="1093292"/>
                      <a:pt x="25145" y="1091970"/>
                    </a:cubicBezTo>
                    <a:cubicBezTo>
                      <a:pt x="7306" y="1091309"/>
                      <a:pt x="-623" y="1095274"/>
                      <a:pt x="38" y="1115094"/>
                    </a:cubicBezTo>
                    <a:cubicBezTo>
                      <a:pt x="1359" y="1165307"/>
                      <a:pt x="699" y="1214859"/>
                      <a:pt x="699" y="1265072"/>
                    </a:cubicBezTo>
                    <a:cubicBezTo>
                      <a:pt x="699" y="1314624"/>
                      <a:pt x="1359" y="1364837"/>
                      <a:pt x="699" y="1414389"/>
                    </a:cubicBezTo>
                    <a:cubicBezTo>
                      <a:pt x="699" y="1434870"/>
                      <a:pt x="7966" y="1443459"/>
                      <a:pt x="29109" y="1442799"/>
                    </a:cubicBezTo>
                    <a:cubicBezTo>
                      <a:pt x="79982" y="1442138"/>
                      <a:pt x="130856" y="1442138"/>
                      <a:pt x="181068" y="1442799"/>
                    </a:cubicBezTo>
                    <a:cubicBezTo>
                      <a:pt x="203532" y="1443459"/>
                      <a:pt x="210799" y="1434210"/>
                      <a:pt x="210139" y="1412407"/>
                    </a:cubicBezTo>
                    <a:cubicBezTo>
                      <a:pt x="209478" y="1363515"/>
                      <a:pt x="210139" y="1314624"/>
                      <a:pt x="210139" y="1265733"/>
                    </a:cubicBezTo>
                    <a:cubicBezTo>
                      <a:pt x="210139" y="1214859"/>
                      <a:pt x="210139" y="1163986"/>
                      <a:pt x="209478" y="1113112"/>
                    </a:cubicBezTo>
                    <a:cubicBezTo>
                      <a:pt x="209478" y="1106506"/>
                      <a:pt x="213442" y="1095274"/>
                      <a:pt x="205514" y="1093952"/>
                    </a:cubicBezTo>
                    <a:cubicBezTo>
                      <a:pt x="186354" y="1089327"/>
                      <a:pt x="191639" y="1075453"/>
                      <a:pt x="191639" y="1064221"/>
                    </a:cubicBezTo>
                    <a:cubicBezTo>
                      <a:pt x="191639" y="758981"/>
                      <a:pt x="191639" y="453740"/>
                      <a:pt x="190979" y="148500"/>
                    </a:cubicBezTo>
                    <a:cubicBezTo>
                      <a:pt x="190979" y="125375"/>
                      <a:pt x="195604" y="118768"/>
                      <a:pt x="220049" y="118768"/>
                    </a:cubicBezTo>
                    <a:cubicBezTo>
                      <a:pt x="524629" y="119429"/>
                      <a:pt x="829209" y="119429"/>
                      <a:pt x="1133128" y="118768"/>
                    </a:cubicBezTo>
                    <a:cubicBezTo>
                      <a:pt x="1150306" y="118768"/>
                      <a:pt x="1159555" y="122072"/>
                      <a:pt x="1166162" y="139911"/>
                    </a:cubicBezTo>
                    <a:cubicBezTo>
                      <a:pt x="1182019" y="182195"/>
                      <a:pt x="1219679" y="200694"/>
                      <a:pt x="1267909" y="194748"/>
                    </a:cubicBezTo>
                    <a:cubicBezTo>
                      <a:pt x="1306890" y="190123"/>
                      <a:pt x="1337282" y="161053"/>
                      <a:pt x="1345211" y="120090"/>
                    </a:cubicBezTo>
                    <a:cubicBezTo>
                      <a:pt x="1353799" y="74502"/>
                      <a:pt x="1335300" y="31557"/>
                      <a:pt x="1299623" y="11736"/>
                    </a:cubicBezTo>
                    <a:cubicBezTo>
                      <a:pt x="1262624" y="-8085"/>
                      <a:pt x="1212411" y="-2799"/>
                      <a:pt x="1185983" y="27593"/>
                    </a:cubicBezTo>
                    <a:cubicBezTo>
                      <a:pt x="1173430" y="42128"/>
                      <a:pt x="1160216" y="45431"/>
                      <a:pt x="1142378" y="45431"/>
                    </a:cubicBezTo>
                    <a:cubicBezTo>
                      <a:pt x="818638" y="44771"/>
                      <a:pt x="494237" y="45431"/>
                      <a:pt x="170497" y="44110"/>
                    </a:cubicBezTo>
                    <a:cubicBezTo>
                      <a:pt x="146052" y="46092"/>
                      <a:pt x="136141" y="49396"/>
                      <a:pt x="136802" y="78466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CE7E341B-FD9D-4E37-B2A0-C076E3FD08EB}"/>
                  </a:ext>
                </a:extLst>
              </p:cNvPr>
              <p:cNvSpPr/>
              <p:nvPr/>
            </p:nvSpPr>
            <p:spPr>
              <a:xfrm>
                <a:off x="5247977" y="706226"/>
                <a:ext cx="832880" cy="2112990"/>
              </a:xfrm>
              <a:custGeom>
                <a:avLst/>
                <a:gdLst>
                  <a:gd name="connsiteX0" fmla="*/ 67744 w 832880"/>
                  <a:gd name="connsiteY0" fmla="*/ 190334 h 2112990"/>
                  <a:gd name="connsiteX1" fmla="*/ 85582 w 832880"/>
                  <a:gd name="connsiteY1" fmla="*/ 219405 h 2112990"/>
                  <a:gd name="connsiteX2" fmla="*/ 84922 w 832880"/>
                  <a:gd name="connsiteY2" fmla="*/ 1012237 h 2112990"/>
                  <a:gd name="connsiteX3" fmla="*/ 115974 w 832880"/>
                  <a:gd name="connsiteY3" fmla="*/ 1042629 h 2112990"/>
                  <a:gd name="connsiteX4" fmla="*/ 651797 w 832880"/>
                  <a:gd name="connsiteY4" fmla="*/ 1041308 h 2112990"/>
                  <a:gd name="connsiteX5" fmla="*/ 683510 w 832880"/>
                  <a:gd name="connsiteY5" fmla="*/ 1074343 h 2112990"/>
                  <a:gd name="connsiteX6" fmla="*/ 682849 w 832880"/>
                  <a:gd name="connsiteY6" fmla="*/ 1711912 h 2112990"/>
                  <a:gd name="connsiteX7" fmla="*/ 634619 w 832880"/>
                  <a:gd name="connsiteY7" fmla="*/ 1762125 h 2112990"/>
                  <a:gd name="connsiteX8" fmla="*/ 626691 w 832880"/>
                  <a:gd name="connsiteY8" fmla="*/ 1764107 h 2112990"/>
                  <a:gd name="connsiteX9" fmla="*/ 627351 w 832880"/>
                  <a:gd name="connsiteY9" fmla="*/ 1799124 h 2112990"/>
                  <a:gd name="connsiteX10" fmla="*/ 622066 w 832880"/>
                  <a:gd name="connsiteY10" fmla="*/ 2081900 h 2112990"/>
                  <a:gd name="connsiteX11" fmla="*/ 653118 w 832880"/>
                  <a:gd name="connsiteY11" fmla="*/ 2112953 h 2112990"/>
                  <a:gd name="connsiteX12" fmla="*/ 805739 w 832880"/>
                  <a:gd name="connsiteY12" fmla="*/ 2112953 h 2112990"/>
                  <a:gd name="connsiteX13" fmla="*/ 832827 w 832880"/>
                  <a:gd name="connsiteY13" fmla="*/ 2083222 h 2112990"/>
                  <a:gd name="connsiteX14" fmla="*/ 830845 w 832880"/>
                  <a:gd name="connsiteY14" fmla="*/ 1765428 h 2112990"/>
                  <a:gd name="connsiteX15" fmla="*/ 770061 w 832880"/>
                  <a:gd name="connsiteY15" fmla="*/ 1762785 h 2112990"/>
                  <a:gd name="connsiteX16" fmla="*/ 737026 w 832880"/>
                  <a:gd name="connsiteY16" fmla="*/ 1731072 h 2112990"/>
                  <a:gd name="connsiteX17" fmla="*/ 738348 w 832880"/>
                  <a:gd name="connsiteY17" fmla="*/ 1016202 h 2112990"/>
                  <a:gd name="connsiteX18" fmla="*/ 709938 w 832880"/>
                  <a:gd name="connsiteY18" fmla="*/ 988452 h 2112990"/>
                  <a:gd name="connsiteX19" fmla="*/ 187990 w 832880"/>
                  <a:gd name="connsiteY19" fmla="*/ 989774 h 2112990"/>
                  <a:gd name="connsiteX20" fmla="*/ 157598 w 832880"/>
                  <a:gd name="connsiteY20" fmla="*/ 958721 h 2112990"/>
                  <a:gd name="connsiteX21" fmla="*/ 158259 w 832880"/>
                  <a:gd name="connsiteY21" fmla="*/ 214119 h 2112990"/>
                  <a:gd name="connsiteX22" fmla="*/ 174776 w 832880"/>
                  <a:gd name="connsiteY22" fmla="*/ 152014 h 2112990"/>
                  <a:gd name="connsiteX23" fmla="*/ 140420 w 832880"/>
                  <a:gd name="connsiteY23" fmla="*/ 10626 h 2112990"/>
                  <a:gd name="connsiteX24" fmla="*/ 9603 w 832880"/>
                  <a:gd name="connsiteY24" fmla="*/ 55553 h 2112990"/>
                  <a:gd name="connsiteX25" fmla="*/ 67744 w 832880"/>
                  <a:gd name="connsiteY25" fmla="*/ 190334 h 2112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832880" h="2112990">
                    <a:moveTo>
                      <a:pt x="67744" y="190334"/>
                    </a:moveTo>
                    <a:cubicBezTo>
                      <a:pt x="86243" y="195620"/>
                      <a:pt x="85582" y="206191"/>
                      <a:pt x="85582" y="219405"/>
                    </a:cubicBezTo>
                    <a:cubicBezTo>
                      <a:pt x="85582" y="483682"/>
                      <a:pt x="85582" y="747960"/>
                      <a:pt x="84922" y="1012237"/>
                    </a:cubicBezTo>
                    <a:cubicBezTo>
                      <a:pt x="84922" y="1037344"/>
                      <a:pt x="92189" y="1042629"/>
                      <a:pt x="115974" y="1042629"/>
                    </a:cubicBezTo>
                    <a:cubicBezTo>
                      <a:pt x="294362" y="1041969"/>
                      <a:pt x="472749" y="1042629"/>
                      <a:pt x="651797" y="1041308"/>
                    </a:cubicBezTo>
                    <a:cubicBezTo>
                      <a:pt x="678885" y="1041308"/>
                      <a:pt x="683510" y="1049236"/>
                      <a:pt x="683510" y="1074343"/>
                    </a:cubicBezTo>
                    <a:cubicBezTo>
                      <a:pt x="682849" y="1287086"/>
                      <a:pt x="682849" y="1499168"/>
                      <a:pt x="682849" y="1711912"/>
                    </a:cubicBezTo>
                    <a:cubicBezTo>
                      <a:pt x="682849" y="1759482"/>
                      <a:pt x="682849" y="1759482"/>
                      <a:pt x="634619" y="1762125"/>
                    </a:cubicBezTo>
                    <a:cubicBezTo>
                      <a:pt x="631976" y="1762125"/>
                      <a:pt x="629333" y="1763446"/>
                      <a:pt x="626691" y="1764107"/>
                    </a:cubicBezTo>
                    <a:cubicBezTo>
                      <a:pt x="626691" y="1775999"/>
                      <a:pt x="627351" y="1787231"/>
                      <a:pt x="627351" y="1799124"/>
                    </a:cubicBezTo>
                    <a:cubicBezTo>
                      <a:pt x="625369" y="1893603"/>
                      <a:pt x="624048" y="1988082"/>
                      <a:pt x="622066" y="2081900"/>
                    </a:cubicBezTo>
                    <a:cubicBezTo>
                      <a:pt x="621405" y="2105025"/>
                      <a:pt x="629333" y="2113614"/>
                      <a:pt x="653118" y="2112953"/>
                    </a:cubicBezTo>
                    <a:cubicBezTo>
                      <a:pt x="703992" y="2111632"/>
                      <a:pt x="754865" y="2111632"/>
                      <a:pt x="805739" y="2112953"/>
                    </a:cubicBezTo>
                    <a:cubicBezTo>
                      <a:pt x="828202" y="2113614"/>
                      <a:pt x="833488" y="2105685"/>
                      <a:pt x="832827" y="2083222"/>
                    </a:cubicBezTo>
                    <a:cubicBezTo>
                      <a:pt x="830845" y="1977511"/>
                      <a:pt x="831506" y="1871139"/>
                      <a:pt x="830845" y="1765428"/>
                    </a:cubicBezTo>
                    <a:cubicBezTo>
                      <a:pt x="811024" y="1758821"/>
                      <a:pt x="789882" y="1761464"/>
                      <a:pt x="770061" y="1762785"/>
                    </a:cubicBezTo>
                    <a:cubicBezTo>
                      <a:pt x="744955" y="1764767"/>
                      <a:pt x="737026" y="1757500"/>
                      <a:pt x="737026" y="1731072"/>
                    </a:cubicBezTo>
                    <a:cubicBezTo>
                      <a:pt x="738348" y="1492562"/>
                      <a:pt x="737687" y="1254712"/>
                      <a:pt x="738348" y="1016202"/>
                    </a:cubicBezTo>
                    <a:cubicBezTo>
                      <a:pt x="738348" y="993738"/>
                      <a:pt x="731741" y="987792"/>
                      <a:pt x="709938" y="988452"/>
                    </a:cubicBezTo>
                    <a:cubicBezTo>
                      <a:pt x="536175" y="989113"/>
                      <a:pt x="361752" y="988452"/>
                      <a:pt x="187990" y="989774"/>
                    </a:cubicBezTo>
                    <a:cubicBezTo>
                      <a:pt x="162883" y="989774"/>
                      <a:pt x="156937" y="982506"/>
                      <a:pt x="157598" y="958721"/>
                    </a:cubicBezTo>
                    <a:cubicBezTo>
                      <a:pt x="158259" y="710300"/>
                      <a:pt x="158259" y="462540"/>
                      <a:pt x="158259" y="214119"/>
                    </a:cubicBezTo>
                    <a:cubicBezTo>
                      <a:pt x="158259" y="191656"/>
                      <a:pt x="160901" y="172496"/>
                      <a:pt x="174776" y="152014"/>
                    </a:cubicBezTo>
                    <a:cubicBezTo>
                      <a:pt x="207150" y="104444"/>
                      <a:pt x="188651" y="34411"/>
                      <a:pt x="140420" y="10626"/>
                    </a:cubicBezTo>
                    <a:cubicBezTo>
                      <a:pt x="90207" y="-14481"/>
                      <a:pt x="30084" y="6662"/>
                      <a:pt x="9603" y="55553"/>
                    </a:cubicBezTo>
                    <a:cubicBezTo>
                      <a:pt x="-15504" y="111051"/>
                      <a:pt x="10263" y="173156"/>
                      <a:pt x="67744" y="190334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1BB60F6F-81E9-44AE-9052-AE1F82E2B22E}"/>
                  </a:ext>
                </a:extLst>
              </p:cNvPr>
              <p:cNvSpPr/>
              <p:nvPr/>
            </p:nvSpPr>
            <p:spPr>
              <a:xfrm>
                <a:off x="3359158" y="3849861"/>
                <a:ext cx="1583966" cy="1084079"/>
              </a:xfrm>
              <a:custGeom>
                <a:avLst/>
                <a:gdLst>
                  <a:gd name="connsiteX0" fmla="*/ 162118 w 1583966"/>
                  <a:gd name="connsiteY0" fmla="*/ 885330 h 1084079"/>
                  <a:gd name="connsiteX1" fmla="*/ 162118 w 1583966"/>
                  <a:gd name="connsiteY1" fmla="*/ 156584 h 1084079"/>
                  <a:gd name="connsiteX2" fmla="*/ 154851 w 1583966"/>
                  <a:gd name="connsiteY2" fmla="*/ 110336 h 1084079"/>
                  <a:gd name="connsiteX3" fmla="*/ 166083 w 1583966"/>
                  <a:gd name="connsiteY3" fmla="*/ 108354 h 1084079"/>
                  <a:gd name="connsiteX4" fmla="*/ 1213282 w 1583966"/>
                  <a:gd name="connsiteY4" fmla="*/ 107693 h 1084079"/>
                  <a:gd name="connsiteX5" fmla="*/ 1235085 w 1583966"/>
                  <a:gd name="connsiteY5" fmla="*/ 130817 h 1084079"/>
                  <a:gd name="connsiteX6" fmla="*/ 1234424 w 1583966"/>
                  <a:gd name="connsiteY6" fmla="*/ 189619 h 1084079"/>
                  <a:gd name="connsiteX7" fmla="*/ 1255566 w 1583966"/>
                  <a:gd name="connsiteY7" fmla="*/ 210761 h 1084079"/>
                  <a:gd name="connsiteX8" fmla="*/ 1410829 w 1583966"/>
                  <a:gd name="connsiteY8" fmla="*/ 211422 h 1084079"/>
                  <a:gd name="connsiteX9" fmla="*/ 1555521 w 1583966"/>
                  <a:gd name="connsiteY9" fmla="*/ 210761 h 1084079"/>
                  <a:gd name="connsiteX10" fmla="*/ 1583931 w 1583966"/>
                  <a:gd name="connsiteY10" fmla="*/ 182351 h 1084079"/>
                  <a:gd name="connsiteX11" fmla="*/ 1583931 w 1583966"/>
                  <a:gd name="connsiteY11" fmla="*/ 29731 h 1084079"/>
                  <a:gd name="connsiteX12" fmla="*/ 1552878 w 1583966"/>
                  <a:gd name="connsiteY12" fmla="*/ 661 h 1084079"/>
                  <a:gd name="connsiteX13" fmla="*/ 1405544 w 1583966"/>
                  <a:gd name="connsiteY13" fmla="*/ 661 h 1084079"/>
                  <a:gd name="connsiteX14" fmla="*/ 1255566 w 1583966"/>
                  <a:gd name="connsiteY14" fmla="*/ 0 h 1084079"/>
                  <a:gd name="connsiteX15" fmla="*/ 1234424 w 1583966"/>
                  <a:gd name="connsiteY15" fmla="*/ 20481 h 1084079"/>
                  <a:gd name="connsiteX16" fmla="*/ 1200729 w 1583966"/>
                  <a:gd name="connsiteY16" fmla="*/ 53516 h 1084079"/>
                  <a:gd name="connsiteX17" fmla="*/ 158815 w 1583966"/>
                  <a:gd name="connsiteY17" fmla="*/ 52855 h 1084079"/>
                  <a:gd name="connsiteX18" fmla="*/ 89442 w 1583966"/>
                  <a:gd name="connsiteY18" fmla="*/ 122228 h 1084079"/>
                  <a:gd name="connsiteX19" fmla="*/ 89442 w 1583966"/>
                  <a:gd name="connsiteY19" fmla="*/ 861544 h 1084079"/>
                  <a:gd name="connsiteX20" fmla="*/ 66318 w 1583966"/>
                  <a:gd name="connsiteY20" fmla="*/ 893918 h 1084079"/>
                  <a:gd name="connsiteX21" fmla="*/ 17427 w 1583966"/>
                  <a:gd name="connsiteY21" fmla="*/ 928935 h 1084079"/>
                  <a:gd name="connsiteX22" fmla="*/ 31301 w 1583966"/>
                  <a:gd name="connsiteY22" fmla="*/ 1061074 h 1084079"/>
                  <a:gd name="connsiteX23" fmla="*/ 155512 w 1583966"/>
                  <a:gd name="connsiteY23" fmla="*/ 1064377 h 1084079"/>
                  <a:gd name="connsiteX24" fmla="*/ 175993 w 1583966"/>
                  <a:gd name="connsiteY24" fmla="*/ 932900 h 1084079"/>
                  <a:gd name="connsiteX25" fmla="*/ 162118 w 1583966"/>
                  <a:gd name="connsiteY25" fmla="*/ 885330 h 1084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583966" h="1084079">
                    <a:moveTo>
                      <a:pt x="162118" y="885330"/>
                    </a:moveTo>
                    <a:cubicBezTo>
                      <a:pt x="162118" y="642194"/>
                      <a:pt x="162118" y="399720"/>
                      <a:pt x="162118" y="156584"/>
                    </a:cubicBezTo>
                    <a:cubicBezTo>
                      <a:pt x="162118" y="141388"/>
                      <a:pt x="163440" y="125532"/>
                      <a:pt x="154851" y="110336"/>
                    </a:cubicBezTo>
                    <a:cubicBezTo>
                      <a:pt x="160797" y="109675"/>
                      <a:pt x="163440" y="108354"/>
                      <a:pt x="166083" y="108354"/>
                    </a:cubicBezTo>
                    <a:cubicBezTo>
                      <a:pt x="514929" y="108354"/>
                      <a:pt x="864436" y="108354"/>
                      <a:pt x="1213282" y="107693"/>
                    </a:cubicBezTo>
                    <a:cubicBezTo>
                      <a:pt x="1231782" y="107693"/>
                      <a:pt x="1235746" y="114960"/>
                      <a:pt x="1235085" y="130817"/>
                    </a:cubicBezTo>
                    <a:cubicBezTo>
                      <a:pt x="1233764" y="150638"/>
                      <a:pt x="1235746" y="170459"/>
                      <a:pt x="1234424" y="189619"/>
                    </a:cubicBezTo>
                    <a:cubicBezTo>
                      <a:pt x="1233103" y="206137"/>
                      <a:pt x="1238388" y="211422"/>
                      <a:pt x="1255566" y="210761"/>
                    </a:cubicBezTo>
                    <a:cubicBezTo>
                      <a:pt x="1307101" y="210101"/>
                      <a:pt x="1359295" y="210761"/>
                      <a:pt x="1410829" y="211422"/>
                    </a:cubicBezTo>
                    <a:cubicBezTo>
                      <a:pt x="1459060" y="211422"/>
                      <a:pt x="1507291" y="210101"/>
                      <a:pt x="1555521" y="210761"/>
                    </a:cubicBezTo>
                    <a:cubicBezTo>
                      <a:pt x="1576003" y="210761"/>
                      <a:pt x="1584592" y="203494"/>
                      <a:pt x="1583931" y="182351"/>
                    </a:cubicBezTo>
                    <a:cubicBezTo>
                      <a:pt x="1583270" y="131478"/>
                      <a:pt x="1582610" y="80605"/>
                      <a:pt x="1583931" y="29731"/>
                    </a:cubicBezTo>
                    <a:cubicBezTo>
                      <a:pt x="1584592" y="6607"/>
                      <a:pt x="1574021" y="661"/>
                      <a:pt x="1552878" y="661"/>
                    </a:cubicBezTo>
                    <a:cubicBezTo>
                      <a:pt x="1503987" y="1321"/>
                      <a:pt x="1454435" y="661"/>
                      <a:pt x="1405544" y="661"/>
                    </a:cubicBezTo>
                    <a:cubicBezTo>
                      <a:pt x="1355331" y="661"/>
                      <a:pt x="1305779" y="661"/>
                      <a:pt x="1255566" y="0"/>
                    </a:cubicBezTo>
                    <a:cubicBezTo>
                      <a:pt x="1239710" y="0"/>
                      <a:pt x="1231121" y="3964"/>
                      <a:pt x="1234424" y="20481"/>
                    </a:cubicBezTo>
                    <a:cubicBezTo>
                      <a:pt x="1240370" y="49552"/>
                      <a:pt x="1225835" y="53516"/>
                      <a:pt x="1200729" y="53516"/>
                    </a:cubicBezTo>
                    <a:cubicBezTo>
                      <a:pt x="853204" y="52855"/>
                      <a:pt x="506340" y="52855"/>
                      <a:pt x="158815" y="52855"/>
                    </a:cubicBezTo>
                    <a:cubicBezTo>
                      <a:pt x="113888" y="52855"/>
                      <a:pt x="89442" y="77301"/>
                      <a:pt x="89442" y="122228"/>
                    </a:cubicBezTo>
                    <a:cubicBezTo>
                      <a:pt x="89442" y="368667"/>
                      <a:pt x="89442" y="615106"/>
                      <a:pt x="89442" y="861544"/>
                    </a:cubicBezTo>
                    <a:cubicBezTo>
                      <a:pt x="89442" y="879383"/>
                      <a:pt x="88121" y="891276"/>
                      <a:pt x="66318" y="893918"/>
                    </a:cubicBezTo>
                    <a:cubicBezTo>
                      <a:pt x="45176" y="896561"/>
                      <a:pt x="29319" y="911096"/>
                      <a:pt x="17427" y="928935"/>
                    </a:cubicBezTo>
                    <a:cubicBezTo>
                      <a:pt x="-10323" y="970559"/>
                      <a:pt x="-4376" y="1029361"/>
                      <a:pt x="31301" y="1061074"/>
                    </a:cubicBezTo>
                    <a:cubicBezTo>
                      <a:pt x="63675" y="1090145"/>
                      <a:pt x="120495" y="1092127"/>
                      <a:pt x="155512" y="1064377"/>
                    </a:cubicBezTo>
                    <a:cubicBezTo>
                      <a:pt x="192510" y="1034646"/>
                      <a:pt x="202421" y="975845"/>
                      <a:pt x="175993" y="932900"/>
                    </a:cubicBezTo>
                    <a:cubicBezTo>
                      <a:pt x="164761" y="919025"/>
                      <a:pt x="162118" y="903168"/>
                      <a:pt x="162118" y="885330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4A1513B1-A88C-4B90-9196-B9B068D2E72B}"/>
                  </a:ext>
                </a:extLst>
              </p:cNvPr>
              <p:cNvSpPr/>
              <p:nvPr/>
            </p:nvSpPr>
            <p:spPr>
              <a:xfrm>
                <a:off x="5898934" y="4190086"/>
                <a:ext cx="245340" cy="2179597"/>
              </a:xfrm>
              <a:custGeom>
                <a:avLst/>
                <a:gdLst>
                  <a:gd name="connsiteX0" fmla="*/ 65588 w 245340"/>
                  <a:gd name="connsiteY0" fmla="*/ 33 h 2179597"/>
                  <a:gd name="connsiteX1" fmla="*/ 34535 w 245340"/>
                  <a:gd name="connsiteY1" fmla="*/ 31746 h 2179597"/>
                  <a:gd name="connsiteX2" fmla="*/ 33874 w 245340"/>
                  <a:gd name="connsiteY2" fmla="*/ 179081 h 2179597"/>
                  <a:gd name="connsiteX3" fmla="*/ 33874 w 245340"/>
                  <a:gd name="connsiteY3" fmla="*/ 331701 h 2179597"/>
                  <a:gd name="connsiteX4" fmla="*/ 53034 w 245340"/>
                  <a:gd name="connsiteY4" fmla="*/ 351522 h 2179597"/>
                  <a:gd name="connsiteX5" fmla="*/ 86730 w 245340"/>
                  <a:gd name="connsiteY5" fmla="*/ 387860 h 2179597"/>
                  <a:gd name="connsiteX6" fmla="*/ 86730 w 245340"/>
                  <a:gd name="connsiteY6" fmla="*/ 1949740 h 2179597"/>
                  <a:gd name="connsiteX7" fmla="*/ 58981 w 245340"/>
                  <a:gd name="connsiteY7" fmla="*/ 1990703 h 2179597"/>
                  <a:gd name="connsiteX8" fmla="*/ 13393 w 245340"/>
                  <a:gd name="connsiteY8" fmla="*/ 2029023 h 2179597"/>
                  <a:gd name="connsiteX9" fmla="*/ 35856 w 245340"/>
                  <a:gd name="connsiteY9" fmla="*/ 2160501 h 2179597"/>
                  <a:gd name="connsiteX10" fmla="*/ 155442 w 245340"/>
                  <a:gd name="connsiteY10" fmla="*/ 2158519 h 2179597"/>
                  <a:gd name="connsiteX11" fmla="*/ 173281 w 245340"/>
                  <a:gd name="connsiteY11" fmla="*/ 2027041 h 2179597"/>
                  <a:gd name="connsiteX12" fmla="*/ 158745 w 245340"/>
                  <a:gd name="connsiteY12" fmla="*/ 1974846 h 2179597"/>
                  <a:gd name="connsiteX13" fmla="*/ 159406 w 245340"/>
                  <a:gd name="connsiteY13" fmla="*/ 418912 h 2179597"/>
                  <a:gd name="connsiteX14" fmla="*/ 164031 w 245340"/>
                  <a:gd name="connsiteY14" fmla="*/ 356807 h 2179597"/>
                  <a:gd name="connsiteX15" fmla="*/ 223493 w 245340"/>
                  <a:gd name="connsiteY15" fmla="*/ 352843 h 2179597"/>
                  <a:gd name="connsiteX16" fmla="*/ 244636 w 245340"/>
                  <a:gd name="connsiteY16" fmla="*/ 331701 h 2179597"/>
                  <a:gd name="connsiteX17" fmla="*/ 245296 w 245340"/>
                  <a:gd name="connsiteY17" fmla="*/ 179081 h 2179597"/>
                  <a:gd name="connsiteX18" fmla="*/ 245296 w 245340"/>
                  <a:gd name="connsiteY18" fmla="*/ 34389 h 2179597"/>
                  <a:gd name="connsiteX19" fmla="*/ 213583 w 245340"/>
                  <a:gd name="connsiteY19" fmla="*/ 693 h 2179597"/>
                  <a:gd name="connsiteX20" fmla="*/ 65588 w 245340"/>
                  <a:gd name="connsiteY20" fmla="*/ 33 h 2179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45340" h="2179597">
                    <a:moveTo>
                      <a:pt x="65588" y="33"/>
                    </a:moveTo>
                    <a:cubicBezTo>
                      <a:pt x="42463" y="-628"/>
                      <a:pt x="33874" y="8622"/>
                      <a:pt x="34535" y="31746"/>
                    </a:cubicBezTo>
                    <a:cubicBezTo>
                      <a:pt x="35196" y="80638"/>
                      <a:pt x="33874" y="130190"/>
                      <a:pt x="33874" y="179081"/>
                    </a:cubicBezTo>
                    <a:cubicBezTo>
                      <a:pt x="33874" y="229954"/>
                      <a:pt x="34535" y="280828"/>
                      <a:pt x="33874" y="331701"/>
                    </a:cubicBezTo>
                    <a:cubicBezTo>
                      <a:pt x="33874" y="346236"/>
                      <a:pt x="37838" y="354825"/>
                      <a:pt x="53034" y="351522"/>
                    </a:cubicBezTo>
                    <a:cubicBezTo>
                      <a:pt x="84087" y="345576"/>
                      <a:pt x="86730" y="362093"/>
                      <a:pt x="86730" y="387860"/>
                    </a:cubicBezTo>
                    <a:cubicBezTo>
                      <a:pt x="86069" y="908487"/>
                      <a:pt x="86069" y="1429113"/>
                      <a:pt x="86730" y="1949740"/>
                    </a:cubicBezTo>
                    <a:cubicBezTo>
                      <a:pt x="86730" y="1971543"/>
                      <a:pt x="86069" y="1986078"/>
                      <a:pt x="58981" y="1990703"/>
                    </a:cubicBezTo>
                    <a:cubicBezTo>
                      <a:pt x="38499" y="1994006"/>
                      <a:pt x="23303" y="2010524"/>
                      <a:pt x="13393" y="2029023"/>
                    </a:cubicBezTo>
                    <a:cubicBezTo>
                      <a:pt x="-11053" y="2072629"/>
                      <a:pt x="-1142" y="2131431"/>
                      <a:pt x="35856" y="2160501"/>
                    </a:cubicBezTo>
                    <a:cubicBezTo>
                      <a:pt x="68891" y="2186929"/>
                      <a:pt x="123068" y="2185608"/>
                      <a:pt x="155442" y="2158519"/>
                    </a:cubicBezTo>
                    <a:cubicBezTo>
                      <a:pt x="191780" y="2127467"/>
                      <a:pt x="201030" y="2068665"/>
                      <a:pt x="173281" y="2027041"/>
                    </a:cubicBezTo>
                    <a:cubicBezTo>
                      <a:pt x="162049" y="2009863"/>
                      <a:pt x="158745" y="1994006"/>
                      <a:pt x="158745" y="1974846"/>
                    </a:cubicBezTo>
                    <a:cubicBezTo>
                      <a:pt x="158745" y="1456202"/>
                      <a:pt x="158745" y="937557"/>
                      <a:pt x="159406" y="418912"/>
                    </a:cubicBezTo>
                    <a:cubicBezTo>
                      <a:pt x="159406" y="397771"/>
                      <a:pt x="150156" y="371343"/>
                      <a:pt x="164031" y="356807"/>
                    </a:cubicBezTo>
                    <a:cubicBezTo>
                      <a:pt x="177245" y="343594"/>
                      <a:pt x="203012" y="352843"/>
                      <a:pt x="223493" y="352843"/>
                    </a:cubicBezTo>
                    <a:cubicBezTo>
                      <a:pt x="239350" y="352843"/>
                      <a:pt x="245296" y="348219"/>
                      <a:pt x="244636" y="331701"/>
                    </a:cubicBezTo>
                    <a:cubicBezTo>
                      <a:pt x="243975" y="280828"/>
                      <a:pt x="244636" y="229954"/>
                      <a:pt x="245296" y="179081"/>
                    </a:cubicBezTo>
                    <a:cubicBezTo>
                      <a:pt x="245296" y="130850"/>
                      <a:pt x="243975" y="82620"/>
                      <a:pt x="245296" y="34389"/>
                    </a:cubicBezTo>
                    <a:cubicBezTo>
                      <a:pt x="245957" y="10604"/>
                      <a:pt x="239350" y="33"/>
                      <a:pt x="213583" y="693"/>
                    </a:cubicBezTo>
                    <a:cubicBezTo>
                      <a:pt x="163370" y="1354"/>
                      <a:pt x="114479" y="1354"/>
                      <a:pt x="65588" y="33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7CE51389-3AF0-4CB7-87AC-FECCF24BC70D}"/>
                  </a:ext>
                </a:extLst>
              </p:cNvPr>
              <p:cNvSpPr/>
              <p:nvPr/>
            </p:nvSpPr>
            <p:spPr>
              <a:xfrm>
                <a:off x="4227471" y="4190083"/>
                <a:ext cx="1075696" cy="1355897"/>
              </a:xfrm>
              <a:custGeom>
                <a:avLst/>
                <a:gdLst>
                  <a:gd name="connsiteX0" fmla="*/ 855025 w 1075696"/>
                  <a:gd name="connsiteY0" fmla="*/ 1271871 h 1355897"/>
                  <a:gd name="connsiteX1" fmla="*/ 958093 w 1075696"/>
                  <a:gd name="connsiteY1" fmla="*/ 1234211 h 1355897"/>
                  <a:gd name="connsiteX2" fmla="*/ 979235 w 1075696"/>
                  <a:gd name="connsiteY2" fmla="*/ 1186641 h 1355897"/>
                  <a:gd name="connsiteX3" fmla="*/ 978574 w 1075696"/>
                  <a:gd name="connsiteY3" fmla="*/ 541143 h 1355897"/>
                  <a:gd name="connsiteX4" fmla="*/ 977914 w 1075696"/>
                  <a:gd name="connsiteY4" fmla="*/ 377952 h 1355897"/>
                  <a:gd name="connsiteX5" fmla="*/ 1005663 w 1075696"/>
                  <a:gd name="connsiteY5" fmla="*/ 351524 h 1355897"/>
                  <a:gd name="connsiteX6" fmla="*/ 1051251 w 1075696"/>
                  <a:gd name="connsiteY6" fmla="*/ 352185 h 1355897"/>
                  <a:gd name="connsiteX7" fmla="*/ 1075697 w 1075696"/>
                  <a:gd name="connsiteY7" fmla="*/ 328400 h 1355897"/>
                  <a:gd name="connsiteX8" fmla="*/ 1075697 w 1075696"/>
                  <a:gd name="connsiteY8" fmla="*/ 178422 h 1355897"/>
                  <a:gd name="connsiteX9" fmla="*/ 1075036 w 1075696"/>
                  <a:gd name="connsiteY9" fmla="*/ 28445 h 1355897"/>
                  <a:gd name="connsiteX10" fmla="*/ 1046626 w 1075696"/>
                  <a:gd name="connsiteY10" fmla="*/ 35 h 1355897"/>
                  <a:gd name="connsiteX11" fmla="*/ 896648 w 1075696"/>
                  <a:gd name="connsiteY11" fmla="*/ 35 h 1355897"/>
                  <a:gd name="connsiteX12" fmla="*/ 865596 w 1075696"/>
                  <a:gd name="connsiteY12" fmla="*/ 31088 h 1355897"/>
                  <a:gd name="connsiteX13" fmla="*/ 864935 w 1075696"/>
                  <a:gd name="connsiteY13" fmla="*/ 178422 h 1355897"/>
                  <a:gd name="connsiteX14" fmla="*/ 864935 w 1075696"/>
                  <a:gd name="connsiteY14" fmla="*/ 331043 h 1355897"/>
                  <a:gd name="connsiteX15" fmla="*/ 884095 w 1075696"/>
                  <a:gd name="connsiteY15" fmla="*/ 351524 h 1355897"/>
                  <a:gd name="connsiteX16" fmla="*/ 907880 w 1075696"/>
                  <a:gd name="connsiteY16" fmla="*/ 375970 h 1355897"/>
                  <a:gd name="connsiteX17" fmla="*/ 907220 w 1075696"/>
                  <a:gd name="connsiteY17" fmla="*/ 1171445 h 1355897"/>
                  <a:gd name="connsiteX18" fmla="*/ 861632 w 1075696"/>
                  <a:gd name="connsiteY18" fmla="*/ 1217033 h 1355897"/>
                  <a:gd name="connsiteX19" fmla="*/ 208206 w 1075696"/>
                  <a:gd name="connsiteY19" fmla="*/ 1217694 h 1355897"/>
                  <a:gd name="connsiteX20" fmla="*/ 171868 w 1075696"/>
                  <a:gd name="connsiteY20" fmla="*/ 1198533 h 1355897"/>
                  <a:gd name="connsiteX21" fmla="*/ 57568 w 1075696"/>
                  <a:gd name="connsiteY21" fmla="*/ 1166820 h 1355897"/>
                  <a:gd name="connsiteX22" fmla="*/ 748 w 1075696"/>
                  <a:gd name="connsiteY22" fmla="*/ 1269228 h 1355897"/>
                  <a:gd name="connsiteX23" fmla="*/ 82674 w 1075696"/>
                  <a:gd name="connsiteY23" fmla="*/ 1355118 h 1355897"/>
                  <a:gd name="connsiteX24" fmla="*/ 182439 w 1075696"/>
                  <a:gd name="connsiteY24" fmla="*/ 1296316 h 1355897"/>
                  <a:gd name="connsiteX25" fmla="*/ 220759 w 1075696"/>
                  <a:gd name="connsiteY25" fmla="*/ 1271210 h 1355897"/>
                  <a:gd name="connsiteX26" fmla="*/ 855025 w 1075696"/>
                  <a:gd name="connsiteY26" fmla="*/ 1271871 h 1355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075696" h="1355897">
                    <a:moveTo>
                      <a:pt x="855025" y="1271871"/>
                    </a:moveTo>
                    <a:cubicBezTo>
                      <a:pt x="896648" y="1272531"/>
                      <a:pt x="928362" y="1262621"/>
                      <a:pt x="958093" y="1234211"/>
                    </a:cubicBezTo>
                    <a:cubicBezTo>
                      <a:pt x="973289" y="1219676"/>
                      <a:pt x="979235" y="1206462"/>
                      <a:pt x="979235" y="1186641"/>
                    </a:cubicBezTo>
                    <a:cubicBezTo>
                      <a:pt x="978574" y="971255"/>
                      <a:pt x="978574" y="756529"/>
                      <a:pt x="978574" y="541143"/>
                    </a:cubicBezTo>
                    <a:cubicBezTo>
                      <a:pt x="978574" y="486966"/>
                      <a:pt x="979896" y="432129"/>
                      <a:pt x="977914" y="377952"/>
                    </a:cubicBezTo>
                    <a:cubicBezTo>
                      <a:pt x="977253" y="355488"/>
                      <a:pt x="985181" y="350203"/>
                      <a:pt x="1005663" y="351524"/>
                    </a:cubicBezTo>
                    <a:cubicBezTo>
                      <a:pt x="1020859" y="352845"/>
                      <a:pt x="1036055" y="350863"/>
                      <a:pt x="1051251" y="352185"/>
                    </a:cubicBezTo>
                    <a:cubicBezTo>
                      <a:pt x="1069750" y="353506"/>
                      <a:pt x="1075697" y="347560"/>
                      <a:pt x="1075697" y="328400"/>
                    </a:cubicBezTo>
                    <a:cubicBezTo>
                      <a:pt x="1074375" y="278187"/>
                      <a:pt x="1075697" y="228635"/>
                      <a:pt x="1075697" y="178422"/>
                    </a:cubicBezTo>
                    <a:cubicBezTo>
                      <a:pt x="1075697" y="128210"/>
                      <a:pt x="1074375" y="78657"/>
                      <a:pt x="1075036" y="28445"/>
                    </a:cubicBezTo>
                    <a:cubicBezTo>
                      <a:pt x="1075036" y="7303"/>
                      <a:pt x="1067108" y="35"/>
                      <a:pt x="1046626" y="35"/>
                    </a:cubicBezTo>
                    <a:cubicBezTo>
                      <a:pt x="996413" y="696"/>
                      <a:pt x="946861" y="1357"/>
                      <a:pt x="896648" y="35"/>
                    </a:cubicBezTo>
                    <a:cubicBezTo>
                      <a:pt x="873524" y="-626"/>
                      <a:pt x="864935" y="7964"/>
                      <a:pt x="865596" y="31088"/>
                    </a:cubicBezTo>
                    <a:cubicBezTo>
                      <a:pt x="866257" y="79979"/>
                      <a:pt x="865596" y="129531"/>
                      <a:pt x="864935" y="178422"/>
                    </a:cubicBezTo>
                    <a:cubicBezTo>
                      <a:pt x="864935" y="229296"/>
                      <a:pt x="865596" y="280169"/>
                      <a:pt x="864935" y="331043"/>
                    </a:cubicBezTo>
                    <a:cubicBezTo>
                      <a:pt x="864935" y="344917"/>
                      <a:pt x="867578" y="354167"/>
                      <a:pt x="884095" y="351524"/>
                    </a:cubicBezTo>
                    <a:cubicBezTo>
                      <a:pt x="903255" y="348881"/>
                      <a:pt x="907880" y="358131"/>
                      <a:pt x="907880" y="375970"/>
                    </a:cubicBezTo>
                    <a:cubicBezTo>
                      <a:pt x="907220" y="640908"/>
                      <a:pt x="907880" y="906507"/>
                      <a:pt x="907220" y="1171445"/>
                    </a:cubicBezTo>
                    <a:cubicBezTo>
                      <a:pt x="907220" y="1201837"/>
                      <a:pt x="892024" y="1217033"/>
                      <a:pt x="861632" y="1217033"/>
                    </a:cubicBezTo>
                    <a:cubicBezTo>
                      <a:pt x="643603" y="1217033"/>
                      <a:pt x="426235" y="1217033"/>
                      <a:pt x="208206" y="1217694"/>
                    </a:cubicBezTo>
                    <a:cubicBezTo>
                      <a:pt x="191688" y="1217694"/>
                      <a:pt x="181117" y="1213730"/>
                      <a:pt x="171868" y="1198533"/>
                    </a:cubicBezTo>
                    <a:cubicBezTo>
                      <a:pt x="148743" y="1162195"/>
                      <a:pt x="99852" y="1150303"/>
                      <a:pt x="57568" y="1166820"/>
                    </a:cubicBezTo>
                    <a:cubicBezTo>
                      <a:pt x="18587" y="1182016"/>
                      <a:pt x="-4538" y="1224300"/>
                      <a:pt x="748" y="1269228"/>
                    </a:cubicBezTo>
                    <a:cubicBezTo>
                      <a:pt x="6694" y="1316798"/>
                      <a:pt x="37747" y="1349832"/>
                      <a:pt x="82674" y="1355118"/>
                    </a:cubicBezTo>
                    <a:cubicBezTo>
                      <a:pt x="128262" y="1360403"/>
                      <a:pt x="169885" y="1338600"/>
                      <a:pt x="182439" y="1296316"/>
                    </a:cubicBezTo>
                    <a:cubicBezTo>
                      <a:pt x="189706" y="1273853"/>
                      <a:pt x="201599" y="1271210"/>
                      <a:pt x="220759" y="1271210"/>
                    </a:cubicBezTo>
                    <a:cubicBezTo>
                      <a:pt x="431520" y="1271210"/>
                      <a:pt x="643603" y="1269889"/>
                      <a:pt x="855025" y="1271871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DB867244-0AF8-4B30-8369-C37F2828659A}"/>
                  </a:ext>
                </a:extLst>
              </p:cNvPr>
              <p:cNvSpPr/>
              <p:nvPr/>
            </p:nvSpPr>
            <p:spPr>
              <a:xfrm>
                <a:off x="3293888" y="2993741"/>
                <a:ext cx="1648569" cy="227140"/>
              </a:xfrm>
              <a:custGeom>
                <a:avLst/>
                <a:gdLst>
                  <a:gd name="connsiteX0" fmla="*/ 66839 w 1648569"/>
                  <a:gd name="connsiteY0" fmla="*/ 192784 h 227140"/>
                  <a:gd name="connsiteX1" fmla="*/ 173872 w 1648569"/>
                  <a:gd name="connsiteY1" fmla="*/ 153142 h 227140"/>
                  <a:gd name="connsiteX2" fmla="*/ 215496 w 1648569"/>
                  <a:gd name="connsiteY2" fmla="*/ 130679 h 227140"/>
                  <a:gd name="connsiteX3" fmla="*/ 1265338 w 1648569"/>
                  <a:gd name="connsiteY3" fmla="*/ 130679 h 227140"/>
                  <a:gd name="connsiteX4" fmla="*/ 1283837 w 1648569"/>
                  <a:gd name="connsiteY4" fmla="*/ 130679 h 227140"/>
                  <a:gd name="connsiteX5" fmla="*/ 1299694 w 1648569"/>
                  <a:gd name="connsiteY5" fmla="*/ 146535 h 227140"/>
                  <a:gd name="connsiteX6" fmla="*/ 1299694 w 1648569"/>
                  <a:gd name="connsiteY6" fmla="*/ 165035 h 227140"/>
                  <a:gd name="connsiteX7" fmla="*/ 1362460 w 1648569"/>
                  <a:gd name="connsiteY7" fmla="*/ 226479 h 227140"/>
                  <a:gd name="connsiteX8" fmla="*/ 1474778 w 1648569"/>
                  <a:gd name="connsiteY8" fmla="*/ 227140 h 227140"/>
                  <a:gd name="connsiteX9" fmla="*/ 1618809 w 1648569"/>
                  <a:gd name="connsiteY9" fmla="*/ 226479 h 227140"/>
                  <a:gd name="connsiteX10" fmla="*/ 1648540 w 1648569"/>
                  <a:gd name="connsiteY10" fmla="*/ 196748 h 227140"/>
                  <a:gd name="connsiteX11" fmla="*/ 1648540 w 1648569"/>
                  <a:gd name="connsiteY11" fmla="*/ 47431 h 227140"/>
                  <a:gd name="connsiteX12" fmla="*/ 1616827 w 1648569"/>
                  <a:gd name="connsiteY12" fmla="*/ 17040 h 227140"/>
                  <a:gd name="connsiteX13" fmla="*/ 1475438 w 1648569"/>
                  <a:gd name="connsiteY13" fmla="*/ 16379 h 227140"/>
                  <a:gd name="connsiteX14" fmla="*/ 1320175 w 1648569"/>
                  <a:gd name="connsiteY14" fmla="*/ 17040 h 227140"/>
                  <a:gd name="connsiteX15" fmla="*/ 1300355 w 1648569"/>
                  <a:gd name="connsiteY15" fmla="*/ 30253 h 227140"/>
                  <a:gd name="connsiteX16" fmla="*/ 1267980 w 1648569"/>
                  <a:gd name="connsiteY16" fmla="*/ 59324 h 227140"/>
                  <a:gd name="connsiteX17" fmla="*/ 212853 w 1648569"/>
                  <a:gd name="connsiteY17" fmla="*/ 59324 h 227140"/>
                  <a:gd name="connsiteX18" fmla="*/ 169908 w 1648569"/>
                  <a:gd name="connsiteY18" fmla="*/ 36860 h 227140"/>
                  <a:gd name="connsiteX19" fmla="*/ 62215 w 1648569"/>
                  <a:gd name="connsiteY19" fmla="*/ 5808 h 227140"/>
                  <a:gd name="connsiteX20" fmla="*/ 109 w 1648569"/>
                  <a:gd name="connsiteY20" fmla="*/ 102269 h 227140"/>
                  <a:gd name="connsiteX21" fmla="*/ 66839 w 1648569"/>
                  <a:gd name="connsiteY21" fmla="*/ 192784 h 227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648569" h="227140">
                    <a:moveTo>
                      <a:pt x="66839" y="192784"/>
                    </a:moveTo>
                    <a:cubicBezTo>
                      <a:pt x="109785" y="204676"/>
                      <a:pt x="154712" y="190141"/>
                      <a:pt x="173872" y="153142"/>
                    </a:cubicBezTo>
                    <a:cubicBezTo>
                      <a:pt x="184443" y="133982"/>
                      <a:pt x="196335" y="130679"/>
                      <a:pt x="215496" y="130679"/>
                    </a:cubicBezTo>
                    <a:cubicBezTo>
                      <a:pt x="565663" y="131339"/>
                      <a:pt x="915170" y="130679"/>
                      <a:pt x="1265338" y="130679"/>
                    </a:cubicBezTo>
                    <a:cubicBezTo>
                      <a:pt x="1271284" y="130679"/>
                      <a:pt x="1277891" y="131339"/>
                      <a:pt x="1283837" y="130679"/>
                    </a:cubicBezTo>
                    <a:cubicBezTo>
                      <a:pt x="1295069" y="130018"/>
                      <a:pt x="1300355" y="134643"/>
                      <a:pt x="1299694" y="146535"/>
                    </a:cubicBezTo>
                    <a:cubicBezTo>
                      <a:pt x="1299033" y="152482"/>
                      <a:pt x="1299694" y="159089"/>
                      <a:pt x="1299694" y="165035"/>
                    </a:cubicBezTo>
                    <a:cubicBezTo>
                      <a:pt x="1299694" y="226479"/>
                      <a:pt x="1299694" y="226479"/>
                      <a:pt x="1362460" y="226479"/>
                    </a:cubicBezTo>
                    <a:cubicBezTo>
                      <a:pt x="1400119" y="226479"/>
                      <a:pt x="1437118" y="227140"/>
                      <a:pt x="1474778" y="227140"/>
                    </a:cubicBezTo>
                    <a:cubicBezTo>
                      <a:pt x="1523008" y="226479"/>
                      <a:pt x="1571239" y="225819"/>
                      <a:pt x="1618809" y="226479"/>
                    </a:cubicBezTo>
                    <a:cubicBezTo>
                      <a:pt x="1641272" y="227140"/>
                      <a:pt x="1648540" y="217890"/>
                      <a:pt x="1648540" y="196748"/>
                    </a:cubicBezTo>
                    <a:cubicBezTo>
                      <a:pt x="1647879" y="147196"/>
                      <a:pt x="1647219" y="96983"/>
                      <a:pt x="1648540" y="47431"/>
                    </a:cubicBezTo>
                    <a:cubicBezTo>
                      <a:pt x="1649201" y="22986"/>
                      <a:pt x="1638630" y="17040"/>
                      <a:pt x="1616827" y="17040"/>
                    </a:cubicBezTo>
                    <a:cubicBezTo>
                      <a:pt x="1569918" y="17700"/>
                      <a:pt x="1522348" y="16379"/>
                      <a:pt x="1475438" y="16379"/>
                    </a:cubicBezTo>
                    <a:cubicBezTo>
                      <a:pt x="1423904" y="16379"/>
                      <a:pt x="1371709" y="17040"/>
                      <a:pt x="1320175" y="17040"/>
                    </a:cubicBezTo>
                    <a:cubicBezTo>
                      <a:pt x="1310926" y="17040"/>
                      <a:pt x="1297712" y="13736"/>
                      <a:pt x="1300355" y="30253"/>
                    </a:cubicBezTo>
                    <a:cubicBezTo>
                      <a:pt x="1304979" y="58002"/>
                      <a:pt x="1289123" y="59324"/>
                      <a:pt x="1267980" y="59324"/>
                    </a:cubicBezTo>
                    <a:cubicBezTo>
                      <a:pt x="916492" y="58663"/>
                      <a:pt x="564342" y="58663"/>
                      <a:pt x="212853" y="59324"/>
                    </a:cubicBezTo>
                    <a:cubicBezTo>
                      <a:pt x="193032" y="59324"/>
                      <a:pt x="181140" y="54699"/>
                      <a:pt x="169908" y="36860"/>
                    </a:cubicBezTo>
                    <a:cubicBezTo>
                      <a:pt x="148105" y="3165"/>
                      <a:pt x="102517" y="-8067"/>
                      <a:pt x="62215" y="5808"/>
                    </a:cubicBezTo>
                    <a:cubicBezTo>
                      <a:pt x="23234" y="19022"/>
                      <a:pt x="-1873" y="57342"/>
                      <a:pt x="109" y="102269"/>
                    </a:cubicBezTo>
                    <a:cubicBezTo>
                      <a:pt x="1431" y="146535"/>
                      <a:pt x="28519" y="182213"/>
                      <a:pt x="66839" y="192784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3819463E-49C9-4241-A0D0-52A423A74A87}"/>
                  </a:ext>
                </a:extLst>
              </p:cNvPr>
              <p:cNvSpPr/>
              <p:nvPr/>
            </p:nvSpPr>
            <p:spPr>
              <a:xfrm>
                <a:off x="6279180" y="1086333"/>
                <a:ext cx="222690" cy="1732846"/>
              </a:xfrm>
              <a:custGeom>
                <a:avLst/>
                <a:gdLst>
                  <a:gd name="connsiteX0" fmla="*/ 85722 w 222690"/>
                  <a:gd name="connsiteY0" fmla="*/ 193430 h 1732846"/>
                  <a:gd name="connsiteX1" fmla="*/ 104882 w 222690"/>
                  <a:gd name="connsiteY1" fmla="*/ 219858 h 1732846"/>
                  <a:gd name="connsiteX2" fmla="*/ 104882 w 222690"/>
                  <a:gd name="connsiteY2" fmla="*/ 860070 h 1732846"/>
                  <a:gd name="connsiteX3" fmla="*/ 105543 w 222690"/>
                  <a:gd name="connsiteY3" fmla="*/ 1355591 h 1732846"/>
                  <a:gd name="connsiteX4" fmla="*/ 80437 w 222690"/>
                  <a:gd name="connsiteY4" fmla="*/ 1382018 h 1732846"/>
                  <a:gd name="connsiteX5" fmla="*/ 13706 w 222690"/>
                  <a:gd name="connsiteY5" fmla="*/ 1384000 h 1732846"/>
                  <a:gd name="connsiteX6" fmla="*/ 14367 w 222690"/>
                  <a:gd name="connsiteY6" fmla="*/ 1416374 h 1732846"/>
                  <a:gd name="connsiteX7" fmla="*/ 8421 w 222690"/>
                  <a:gd name="connsiteY7" fmla="*/ 1685937 h 1732846"/>
                  <a:gd name="connsiteX8" fmla="*/ 56652 w 222690"/>
                  <a:gd name="connsiteY8" fmla="*/ 1732847 h 1732846"/>
                  <a:gd name="connsiteX9" fmla="*/ 174255 w 222690"/>
                  <a:gd name="connsiteY9" fmla="*/ 1732847 h 1732846"/>
                  <a:gd name="connsiteX10" fmla="*/ 222486 w 222690"/>
                  <a:gd name="connsiteY10" fmla="*/ 1683295 h 1732846"/>
                  <a:gd name="connsiteX11" fmla="*/ 217200 w 222690"/>
                  <a:gd name="connsiteY11" fmla="*/ 1384661 h 1732846"/>
                  <a:gd name="connsiteX12" fmla="*/ 196058 w 222690"/>
                  <a:gd name="connsiteY12" fmla="*/ 1382018 h 1732846"/>
                  <a:gd name="connsiteX13" fmla="*/ 158398 w 222690"/>
                  <a:gd name="connsiteY13" fmla="*/ 1343037 h 1732846"/>
                  <a:gd name="connsiteX14" fmla="*/ 158398 w 222690"/>
                  <a:gd name="connsiteY14" fmla="*/ 215233 h 1732846"/>
                  <a:gd name="connsiteX15" fmla="*/ 174916 w 222690"/>
                  <a:gd name="connsiteY15" fmla="*/ 147843 h 1732846"/>
                  <a:gd name="connsiteX16" fmla="*/ 161041 w 222690"/>
                  <a:gd name="connsiteY16" fmla="*/ 26275 h 1732846"/>
                  <a:gd name="connsiteX17" fmla="*/ 48723 w 222690"/>
                  <a:gd name="connsiteY17" fmla="*/ 9758 h 1732846"/>
                  <a:gd name="connsiteX18" fmla="*/ 1814 w 222690"/>
                  <a:gd name="connsiteY18" fmla="*/ 117451 h 1732846"/>
                  <a:gd name="connsiteX19" fmla="*/ 85722 w 222690"/>
                  <a:gd name="connsiteY19" fmla="*/ 193430 h 1732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22690" h="1732846">
                    <a:moveTo>
                      <a:pt x="85722" y="193430"/>
                    </a:moveTo>
                    <a:cubicBezTo>
                      <a:pt x="107525" y="194752"/>
                      <a:pt x="104882" y="205984"/>
                      <a:pt x="104882" y="219858"/>
                    </a:cubicBezTo>
                    <a:cubicBezTo>
                      <a:pt x="104882" y="433262"/>
                      <a:pt x="104882" y="646666"/>
                      <a:pt x="104882" y="860070"/>
                    </a:cubicBezTo>
                    <a:cubicBezTo>
                      <a:pt x="104882" y="1025244"/>
                      <a:pt x="104882" y="1190417"/>
                      <a:pt x="105543" y="1355591"/>
                    </a:cubicBezTo>
                    <a:cubicBezTo>
                      <a:pt x="105543" y="1374751"/>
                      <a:pt x="101579" y="1382679"/>
                      <a:pt x="80437" y="1382018"/>
                    </a:cubicBezTo>
                    <a:cubicBezTo>
                      <a:pt x="58634" y="1381358"/>
                      <a:pt x="36170" y="1378715"/>
                      <a:pt x="13706" y="1384000"/>
                    </a:cubicBezTo>
                    <a:cubicBezTo>
                      <a:pt x="13706" y="1394571"/>
                      <a:pt x="14367" y="1405143"/>
                      <a:pt x="14367" y="1416374"/>
                    </a:cubicBezTo>
                    <a:cubicBezTo>
                      <a:pt x="18331" y="1506229"/>
                      <a:pt x="6439" y="1596083"/>
                      <a:pt x="8421" y="1685937"/>
                    </a:cubicBezTo>
                    <a:cubicBezTo>
                      <a:pt x="9742" y="1732847"/>
                      <a:pt x="8421" y="1732847"/>
                      <a:pt x="56652" y="1732847"/>
                    </a:cubicBezTo>
                    <a:cubicBezTo>
                      <a:pt x="95633" y="1732847"/>
                      <a:pt x="135274" y="1732847"/>
                      <a:pt x="174255" y="1732847"/>
                    </a:cubicBezTo>
                    <a:cubicBezTo>
                      <a:pt x="221825" y="1732847"/>
                      <a:pt x="221164" y="1732847"/>
                      <a:pt x="222486" y="1683295"/>
                    </a:cubicBezTo>
                    <a:cubicBezTo>
                      <a:pt x="224468" y="1583530"/>
                      <a:pt x="211254" y="1484426"/>
                      <a:pt x="217200" y="1384661"/>
                    </a:cubicBezTo>
                    <a:cubicBezTo>
                      <a:pt x="209933" y="1384000"/>
                      <a:pt x="203326" y="1382018"/>
                      <a:pt x="196058" y="1382018"/>
                    </a:cubicBezTo>
                    <a:cubicBezTo>
                      <a:pt x="158398" y="1381358"/>
                      <a:pt x="158398" y="1381358"/>
                      <a:pt x="158398" y="1343037"/>
                    </a:cubicBezTo>
                    <a:cubicBezTo>
                      <a:pt x="158398" y="967103"/>
                      <a:pt x="158398" y="591168"/>
                      <a:pt x="158398" y="215233"/>
                    </a:cubicBezTo>
                    <a:cubicBezTo>
                      <a:pt x="158398" y="190788"/>
                      <a:pt x="160380" y="169645"/>
                      <a:pt x="174916" y="147843"/>
                    </a:cubicBezTo>
                    <a:cubicBezTo>
                      <a:pt x="199362" y="110844"/>
                      <a:pt x="190772" y="56667"/>
                      <a:pt x="161041" y="26275"/>
                    </a:cubicBezTo>
                    <a:cubicBezTo>
                      <a:pt x="133953" y="-814"/>
                      <a:pt x="84401" y="-8081"/>
                      <a:pt x="48723" y="9758"/>
                    </a:cubicBezTo>
                    <a:cubicBezTo>
                      <a:pt x="12385" y="28918"/>
                      <a:pt x="-6114" y="71202"/>
                      <a:pt x="1814" y="117451"/>
                    </a:cubicBezTo>
                    <a:cubicBezTo>
                      <a:pt x="9742" y="161717"/>
                      <a:pt x="39474" y="190127"/>
                      <a:pt x="85722" y="193430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547B2C77-84D4-4B5A-A6E2-14D0F8FD3339}"/>
                  </a:ext>
                </a:extLst>
              </p:cNvPr>
              <p:cNvSpPr/>
              <p:nvPr/>
            </p:nvSpPr>
            <p:spPr>
              <a:xfrm>
                <a:off x="3870094" y="2245460"/>
                <a:ext cx="1373154" cy="572397"/>
              </a:xfrm>
              <a:custGeom>
                <a:avLst/>
                <a:gdLst>
                  <a:gd name="connsiteX0" fmla="*/ 99133 w 1373154"/>
                  <a:gd name="connsiteY0" fmla="*/ 196463 h 572397"/>
                  <a:gd name="connsiteX1" fmla="*/ 185023 w 1373154"/>
                  <a:gd name="connsiteY1" fmla="*/ 121805 h 572397"/>
                  <a:gd name="connsiteX2" fmla="*/ 216075 w 1373154"/>
                  <a:gd name="connsiteY2" fmla="*/ 100002 h 572397"/>
                  <a:gd name="connsiteX3" fmla="*/ 1238829 w 1373154"/>
                  <a:gd name="connsiteY3" fmla="*/ 100002 h 572397"/>
                  <a:gd name="connsiteX4" fmla="*/ 1265257 w 1373154"/>
                  <a:gd name="connsiteY4" fmla="*/ 101984 h 572397"/>
                  <a:gd name="connsiteX5" fmla="*/ 1264596 w 1373154"/>
                  <a:gd name="connsiteY5" fmla="*/ 200428 h 572397"/>
                  <a:gd name="connsiteX6" fmla="*/ 1243454 w 1373154"/>
                  <a:gd name="connsiteY6" fmla="*/ 221570 h 572397"/>
                  <a:gd name="connsiteX7" fmla="*/ 1164171 w 1373154"/>
                  <a:gd name="connsiteY7" fmla="*/ 223552 h 572397"/>
                  <a:gd name="connsiteX8" fmla="*/ 1164831 w 1373154"/>
                  <a:gd name="connsiteY8" fmla="*/ 258568 h 572397"/>
                  <a:gd name="connsiteX9" fmla="*/ 1158885 w 1373154"/>
                  <a:gd name="connsiteY9" fmla="*/ 525489 h 572397"/>
                  <a:gd name="connsiteX10" fmla="*/ 1207116 w 1373154"/>
                  <a:gd name="connsiteY10" fmla="*/ 572398 h 572397"/>
                  <a:gd name="connsiteX11" fmla="*/ 1324719 w 1373154"/>
                  <a:gd name="connsiteY11" fmla="*/ 572398 h 572397"/>
                  <a:gd name="connsiteX12" fmla="*/ 1372950 w 1373154"/>
                  <a:gd name="connsiteY12" fmla="*/ 522846 h 572397"/>
                  <a:gd name="connsiteX13" fmla="*/ 1367665 w 1373154"/>
                  <a:gd name="connsiteY13" fmla="*/ 224212 h 572397"/>
                  <a:gd name="connsiteX14" fmla="*/ 1335291 w 1373154"/>
                  <a:gd name="connsiteY14" fmla="*/ 185892 h 572397"/>
                  <a:gd name="connsiteX15" fmla="*/ 1335291 w 1373154"/>
                  <a:gd name="connsiteY15" fmla="*/ 53093 h 572397"/>
                  <a:gd name="connsiteX16" fmla="*/ 1306881 w 1373154"/>
                  <a:gd name="connsiteY16" fmla="*/ 27326 h 572397"/>
                  <a:gd name="connsiteX17" fmla="*/ 192951 w 1373154"/>
                  <a:gd name="connsiteY17" fmla="*/ 27986 h 572397"/>
                  <a:gd name="connsiteX18" fmla="*/ 143399 w 1373154"/>
                  <a:gd name="connsiteY18" fmla="*/ 14112 h 572397"/>
                  <a:gd name="connsiteX19" fmla="*/ 31081 w 1373154"/>
                  <a:gd name="connsiteY19" fmla="*/ 23362 h 572397"/>
                  <a:gd name="connsiteX20" fmla="*/ 7957 w 1373154"/>
                  <a:gd name="connsiteY20" fmla="*/ 139644 h 572397"/>
                  <a:gd name="connsiteX21" fmla="*/ 99133 w 1373154"/>
                  <a:gd name="connsiteY21" fmla="*/ 196463 h 572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373154" h="572397">
                    <a:moveTo>
                      <a:pt x="99133" y="196463"/>
                    </a:moveTo>
                    <a:cubicBezTo>
                      <a:pt x="144060" y="193160"/>
                      <a:pt x="175773" y="168053"/>
                      <a:pt x="185023" y="121805"/>
                    </a:cubicBezTo>
                    <a:cubicBezTo>
                      <a:pt x="188987" y="100663"/>
                      <a:pt x="199558" y="100002"/>
                      <a:pt x="216075" y="100002"/>
                    </a:cubicBezTo>
                    <a:cubicBezTo>
                      <a:pt x="556993" y="100002"/>
                      <a:pt x="897911" y="100002"/>
                      <a:pt x="1238829" y="100002"/>
                    </a:cubicBezTo>
                    <a:cubicBezTo>
                      <a:pt x="1247418" y="100002"/>
                      <a:pt x="1256668" y="101323"/>
                      <a:pt x="1265257" y="101984"/>
                    </a:cubicBezTo>
                    <a:cubicBezTo>
                      <a:pt x="1265257" y="135019"/>
                      <a:pt x="1263936" y="167393"/>
                      <a:pt x="1264596" y="200428"/>
                    </a:cubicBezTo>
                    <a:cubicBezTo>
                      <a:pt x="1265257" y="216945"/>
                      <a:pt x="1259311" y="221570"/>
                      <a:pt x="1243454" y="221570"/>
                    </a:cubicBezTo>
                    <a:cubicBezTo>
                      <a:pt x="1217026" y="221570"/>
                      <a:pt x="1190599" y="218266"/>
                      <a:pt x="1164171" y="223552"/>
                    </a:cubicBezTo>
                    <a:cubicBezTo>
                      <a:pt x="1164171" y="235444"/>
                      <a:pt x="1164171" y="246676"/>
                      <a:pt x="1164831" y="258568"/>
                    </a:cubicBezTo>
                    <a:cubicBezTo>
                      <a:pt x="1168796" y="347762"/>
                      <a:pt x="1156903" y="436295"/>
                      <a:pt x="1158885" y="525489"/>
                    </a:cubicBezTo>
                    <a:cubicBezTo>
                      <a:pt x="1160207" y="571737"/>
                      <a:pt x="1158885" y="572398"/>
                      <a:pt x="1207116" y="572398"/>
                    </a:cubicBezTo>
                    <a:cubicBezTo>
                      <a:pt x="1246097" y="572398"/>
                      <a:pt x="1285739" y="572398"/>
                      <a:pt x="1324719" y="572398"/>
                    </a:cubicBezTo>
                    <a:cubicBezTo>
                      <a:pt x="1372950" y="572398"/>
                      <a:pt x="1372289" y="572398"/>
                      <a:pt x="1372950" y="522846"/>
                    </a:cubicBezTo>
                    <a:cubicBezTo>
                      <a:pt x="1374932" y="423081"/>
                      <a:pt x="1361718" y="323977"/>
                      <a:pt x="1367665" y="224212"/>
                    </a:cubicBezTo>
                    <a:cubicBezTo>
                      <a:pt x="1340576" y="224873"/>
                      <a:pt x="1333969" y="212320"/>
                      <a:pt x="1335291" y="185892"/>
                    </a:cubicBezTo>
                    <a:cubicBezTo>
                      <a:pt x="1337933" y="141626"/>
                      <a:pt x="1335291" y="97359"/>
                      <a:pt x="1335291" y="53093"/>
                    </a:cubicBezTo>
                    <a:cubicBezTo>
                      <a:pt x="1342558" y="26004"/>
                      <a:pt x="1325380" y="27326"/>
                      <a:pt x="1306881" y="27326"/>
                    </a:cubicBezTo>
                    <a:cubicBezTo>
                      <a:pt x="935571" y="27326"/>
                      <a:pt x="564261" y="27326"/>
                      <a:pt x="192951" y="27986"/>
                    </a:cubicBezTo>
                    <a:cubicBezTo>
                      <a:pt x="174452" y="27986"/>
                      <a:pt x="159256" y="24683"/>
                      <a:pt x="143399" y="14112"/>
                    </a:cubicBezTo>
                    <a:cubicBezTo>
                      <a:pt x="109043" y="-8352"/>
                      <a:pt x="60812" y="-3066"/>
                      <a:pt x="31081" y="23362"/>
                    </a:cubicBezTo>
                    <a:cubicBezTo>
                      <a:pt x="1350" y="50450"/>
                      <a:pt x="-8560" y="100002"/>
                      <a:pt x="7957" y="139644"/>
                    </a:cubicBezTo>
                    <a:cubicBezTo>
                      <a:pt x="22492" y="177303"/>
                      <a:pt x="58170" y="199767"/>
                      <a:pt x="99133" y="196463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6C6E4C11-C2B6-41DD-864F-DA386F9352B0}"/>
                  </a:ext>
                </a:extLst>
              </p:cNvPr>
              <p:cNvSpPr/>
              <p:nvPr/>
            </p:nvSpPr>
            <p:spPr>
              <a:xfrm>
                <a:off x="4749966" y="1974605"/>
                <a:ext cx="912667" cy="843913"/>
              </a:xfrm>
              <a:custGeom>
                <a:avLst/>
                <a:gdLst>
                  <a:gd name="connsiteX0" fmla="*/ 96662 w 912667"/>
                  <a:gd name="connsiteY0" fmla="*/ 195773 h 843913"/>
                  <a:gd name="connsiteX1" fmla="*/ 186517 w 912667"/>
                  <a:gd name="connsiteY1" fmla="*/ 119133 h 843913"/>
                  <a:gd name="connsiteX2" fmla="*/ 210302 w 912667"/>
                  <a:gd name="connsiteY2" fmla="*/ 99312 h 843913"/>
                  <a:gd name="connsiteX3" fmla="*/ 759338 w 912667"/>
                  <a:gd name="connsiteY3" fmla="*/ 99312 h 843913"/>
                  <a:gd name="connsiteX4" fmla="*/ 783123 w 912667"/>
                  <a:gd name="connsiteY4" fmla="*/ 123758 h 843913"/>
                  <a:gd name="connsiteX5" fmla="*/ 782462 w 912667"/>
                  <a:gd name="connsiteY5" fmla="*/ 434284 h 843913"/>
                  <a:gd name="connsiteX6" fmla="*/ 724321 w 912667"/>
                  <a:gd name="connsiteY6" fmla="*/ 492425 h 843913"/>
                  <a:gd name="connsiteX7" fmla="*/ 701197 w 912667"/>
                  <a:gd name="connsiteY7" fmla="*/ 517531 h 843913"/>
                  <a:gd name="connsiteX8" fmla="*/ 701197 w 912667"/>
                  <a:gd name="connsiteY8" fmla="*/ 667508 h 843913"/>
                  <a:gd name="connsiteX9" fmla="*/ 704500 w 912667"/>
                  <a:gd name="connsiteY9" fmla="*/ 665526 h 843913"/>
                  <a:gd name="connsiteX10" fmla="*/ 702518 w 912667"/>
                  <a:gd name="connsiteY10" fmla="*/ 820789 h 843913"/>
                  <a:gd name="connsiteX11" fmla="*/ 724982 w 912667"/>
                  <a:gd name="connsiteY11" fmla="*/ 843914 h 843913"/>
                  <a:gd name="connsiteX12" fmla="*/ 888173 w 912667"/>
                  <a:gd name="connsiteY12" fmla="*/ 843914 h 843913"/>
                  <a:gd name="connsiteX13" fmla="*/ 911958 w 912667"/>
                  <a:gd name="connsiteY13" fmla="*/ 819468 h 843913"/>
                  <a:gd name="connsiteX14" fmla="*/ 910637 w 912667"/>
                  <a:gd name="connsiteY14" fmla="*/ 672133 h 843913"/>
                  <a:gd name="connsiteX15" fmla="*/ 910637 w 912667"/>
                  <a:gd name="connsiteY15" fmla="*/ 672133 h 843913"/>
                  <a:gd name="connsiteX16" fmla="*/ 911958 w 912667"/>
                  <a:gd name="connsiteY16" fmla="*/ 666848 h 843913"/>
                  <a:gd name="connsiteX17" fmla="*/ 912619 w 912667"/>
                  <a:gd name="connsiteY17" fmla="*/ 522156 h 843913"/>
                  <a:gd name="connsiteX18" fmla="*/ 883548 w 912667"/>
                  <a:gd name="connsiteY18" fmla="*/ 493085 h 843913"/>
                  <a:gd name="connsiteX19" fmla="*/ 855799 w 912667"/>
                  <a:gd name="connsiteY19" fmla="*/ 464676 h 843913"/>
                  <a:gd name="connsiteX20" fmla="*/ 856460 w 912667"/>
                  <a:gd name="connsiteY20" fmla="*/ 82134 h 843913"/>
                  <a:gd name="connsiteX21" fmla="*/ 818800 w 912667"/>
                  <a:gd name="connsiteY21" fmla="*/ 45796 h 843913"/>
                  <a:gd name="connsiteX22" fmla="*/ 203034 w 912667"/>
                  <a:gd name="connsiteY22" fmla="*/ 45796 h 843913"/>
                  <a:gd name="connsiteX23" fmla="*/ 166035 w 912667"/>
                  <a:gd name="connsiteY23" fmla="*/ 31260 h 843913"/>
                  <a:gd name="connsiteX24" fmla="*/ 48432 w 912667"/>
                  <a:gd name="connsiteY24" fmla="*/ 11440 h 843913"/>
                  <a:gd name="connsiteX25" fmla="*/ 4165 w 912667"/>
                  <a:gd name="connsiteY25" fmla="*/ 127722 h 843913"/>
                  <a:gd name="connsiteX26" fmla="*/ 96662 w 912667"/>
                  <a:gd name="connsiteY26" fmla="*/ 195773 h 843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12667" h="843913">
                    <a:moveTo>
                      <a:pt x="96662" y="195773"/>
                    </a:moveTo>
                    <a:cubicBezTo>
                      <a:pt x="142911" y="194452"/>
                      <a:pt x="177267" y="166703"/>
                      <a:pt x="186517" y="119133"/>
                    </a:cubicBezTo>
                    <a:cubicBezTo>
                      <a:pt x="189820" y="102615"/>
                      <a:pt x="195766" y="99312"/>
                      <a:pt x="210302" y="99312"/>
                    </a:cubicBezTo>
                    <a:cubicBezTo>
                      <a:pt x="393314" y="99973"/>
                      <a:pt x="576326" y="99973"/>
                      <a:pt x="759338" y="99312"/>
                    </a:cubicBezTo>
                    <a:cubicBezTo>
                      <a:pt x="778498" y="99312"/>
                      <a:pt x="783123" y="105258"/>
                      <a:pt x="783123" y="123758"/>
                    </a:cubicBezTo>
                    <a:cubicBezTo>
                      <a:pt x="782462" y="227486"/>
                      <a:pt x="782462" y="330555"/>
                      <a:pt x="782462" y="434284"/>
                    </a:cubicBezTo>
                    <a:cubicBezTo>
                      <a:pt x="782462" y="491764"/>
                      <a:pt x="782462" y="492425"/>
                      <a:pt x="724321" y="492425"/>
                    </a:cubicBezTo>
                    <a:cubicBezTo>
                      <a:pt x="704500" y="492425"/>
                      <a:pt x="700536" y="499692"/>
                      <a:pt x="701197" y="517531"/>
                    </a:cubicBezTo>
                    <a:cubicBezTo>
                      <a:pt x="701858" y="567744"/>
                      <a:pt x="701197" y="617296"/>
                      <a:pt x="701197" y="667508"/>
                    </a:cubicBezTo>
                    <a:cubicBezTo>
                      <a:pt x="701858" y="666187"/>
                      <a:pt x="703179" y="665526"/>
                      <a:pt x="704500" y="665526"/>
                    </a:cubicBezTo>
                    <a:cubicBezTo>
                      <a:pt x="699876" y="717060"/>
                      <a:pt x="703179" y="768595"/>
                      <a:pt x="702518" y="820789"/>
                    </a:cubicBezTo>
                    <a:cubicBezTo>
                      <a:pt x="702518" y="835985"/>
                      <a:pt x="709125" y="843914"/>
                      <a:pt x="724982" y="843914"/>
                    </a:cubicBezTo>
                    <a:cubicBezTo>
                      <a:pt x="779159" y="843914"/>
                      <a:pt x="833996" y="843914"/>
                      <a:pt x="888173" y="843914"/>
                    </a:cubicBezTo>
                    <a:cubicBezTo>
                      <a:pt x="905351" y="843914"/>
                      <a:pt x="911958" y="835985"/>
                      <a:pt x="911958" y="819468"/>
                    </a:cubicBezTo>
                    <a:cubicBezTo>
                      <a:pt x="911298" y="770577"/>
                      <a:pt x="911298" y="721685"/>
                      <a:pt x="910637" y="672133"/>
                    </a:cubicBezTo>
                    <a:cubicBezTo>
                      <a:pt x="910637" y="672133"/>
                      <a:pt x="910637" y="672133"/>
                      <a:pt x="910637" y="672133"/>
                    </a:cubicBezTo>
                    <a:cubicBezTo>
                      <a:pt x="911298" y="670151"/>
                      <a:pt x="911298" y="668830"/>
                      <a:pt x="911958" y="666848"/>
                    </a:cubicBezTo>
                    <a:cubicBezTo>
                      <a:pt x="911958" y="618617"/>
                      <a:pt x="910637" y="570387"/>
                      <a:pt x="912619" y="522156"/>
                    </a:cubicBezTo>
                    <a:cubicBezTo>
                      <a:pt x="913280" y="499031"/>
                      <a:pt x="907333" y="488460"/>
                      <a:pt x="883548" y="493085"/>
                    </a:cubicBezTo>
                    <a:cubicBezTo>
                      <a:pt x="860424" y="497049"/>
                      <a:pt x="855799" y="486478"/>
                      <a:pt x="855799" y="464676"/>
                    </a:cubicBezTo>
                    <a:cubicBezTo>
                      <a:pt x="856460" y="337162"/>
                      <a:pt x="856460" y="209648"/>
                      <a:pt x="856460" y="82134"/>
                    </a:cubicBezTo>
                    <a:cubicBezTo>
                      <a:pt x="856460" y="39189"/>
                      <a:pt x="859763" y="45796"/>
                      <a:pt x="818800" y="45796"/>
                    </a:cubicBezTo>
                    <a:cubicBezTo>
                      <a:pt x="613325" y="45796"/>
                      <a:pt x="408510" y="45796"/>
                      <a:pt x="203034" y="45796"/>
                    </a:cubicBezTo>
                    <a:cubicBezTo>
                      <a:pt x="188499" y="45796"/>
                      <a:pt x="177267" y="44474"/>
                      <a:pt x="166035" y="31260"/>
                    </a:cubicBezTo>
                    <a:cubicBezTo>
                      <a:pt x="138286" y="-1774"/>
                      <a:pt x="86091" y="-9042"/>
                      <a:pt x="48432" y="11440"/>
                    </a:cubicBezTo>
                    <a:cubicBezTo>
                      <a:pt x="10111" y="32582"/>
                      <a:pt x="-9049" y="81473"/>
                      <a:pt x="4165" y="127722"/>
                    </a:cubicBezTo>
                    <a:cubicBezTo>
                      <a:pt x="15397" y="171327"/>
                      <a:pt x="50414" y="196434"/>
                      <a:pt x="96662" y="195773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CD3EFCCB-FC7B-4C95-9712-5BAD3A3057EC}"/>
                  </a:ext>
                </a:extLst>
              </p:cNvPr>
              <p:cNvSpPr/>
              <p:nvPr/>
            </p:nvSpPr>
            <p:spPr>
              <a:xfrm>
                <a:off x="7687611" y="4552498"/>
                <a:ext cx="1189667" cy="1242834"/>
              </a:xfrm>
              <a:custGeom>
                <a:avLst/>
                <a:gdLst>
                  <a:gd name="connsiteX0" fmla="*/ 1128465 w 1189667"/>
                  <a:gd name="connsiteY0" fmla="*/ 1052165 h 1242834"/>
                  <a:gd name="connsiteX1" fmla="*/ 1016147 w 1189667"/>
                  <a:gd name="connsiteY1" fmla="*/ 1089825 h 1242834"/>
                  <a:gd name="connsiteX2" fmla="*/ 979809 w 1189667"/>
                  <a:gd name="connsiteY2" fmla="*/ 1108985 h 1242834"/>
                  <a:gd name="connsiteX3" fmla="*/ 85229 w 1189667"/>
                  <a:gd name="connsiteY3" fmla="*/ 1108985 h 1242834"/>
                  <a:gd name="connsiteX4" fmla="*/ 54837 w 1189667"/>
                  <a:gd name="connsiteY4" fmla="*/ 1077272 h 1242834"/>
                  <a:gd name="connsiteX5" fmla="*/ 55498 w 1189667"/>
                  <a:gd name="connsiteY5" fmla="*/ 41304 h 1242834"/>
                  <a:gd name="connsiteX6" fmla="*/ 55498 w 1189667"/>
                  <a:gd name="connsiteY6" fmla="*/ 17519 h 1242834"/>
                  <a:gd name="connsiteX7" fmla="*/ 48891 w 1189667"/>
                  <a:gd name="connsiteY7" fmla="*/ 4305 h 1242834"/>
                  <a:gd name="connsiteX8" fmla="*/ 661 w 1189667"/>
                  <a:gd name="connsiteY8" fmla="*/ 32055 h 1242834"/>
                  <a:gd name="connsiteX9" fmla="*/ 661 w 1189667"/>
                  <a:gd name="connsiteY9" fmla="*/ 583734 h 1242834"/>
                  <a:gd name="connsiteX10" fmla="*/ 0 w 1189667"/>
                  <a:gd name="connsiteY10" fmla="*/ 1130127 h 1242834"/>
                  <a:gd name="connsiteX11" fmla="*/ 33035 w 1189667"/>
                  <a:gd name="connsiteY11" fmla="*/ 1164483 h 1242834"/>
                  <a:gd name="connsiteX12" fmla="*/ 972541 w 1189667"/>
                  <a:gd name="connsiteY12" fmla="*/ 1163823 h 1242834"/>
                  <a:gd name="connsiteX13" fmla="*/ 1008218 w 1189667"/>
                  <a:gd name="connsiteY13" fmla="*/ 1185626 h 1242834"/>
                  <a:gd name="connsiteX14" fmla="*/ 1114590 w 1189667"/>
                  <a:gd name="connsiteY14" fmla="*/ 1241124 h 1242834"/>
                  <a:gd name="connsiteX15" fmla="*/ 1189249 w 1189667"/>
                  <a:gd name="connsiteY15" fmla="*/ 1154573 h 1242834"/>
                  <a:gd name="connsiteX16" fmla="*/ 1128465 w 1189667"/>
                  <a:gd name="connsiteY16" fmla="*/ 1052165 h 1242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89667" h="1242834">
                    <a:moveTo>
                      <a:pt x="1128465" y="1052165"/>
                    </a:moveTo>
                    <a:cubicBezTo>
                      <a:pt x="1084859" y="1037630"/>
                      <a:pt x="1037950" y="1051505"/>
                      <a:pt x="1016147" y="1089825"/>
                    </a:cubicBezTo>
                    <a:cubicBezTo>
                      <a:pt x="1006897" y="1105682"/>
                      <a:pt x="996986" y="1108985"/>
                      <a:pt x="979809" y="1108985"/>
                    </a:cubicBezTo>
                    <a:cubicBezTo>
                      <a:pt x="681836" y="1108324"/>
                      <a:pt x="383863" y="1108324"/>
                      <a:pt x="85229" y="1108985"/>
                    </a:cubicBezTo>
                    <a:cubicBezTo>
                      <a:pt x="59462" y="1108985"/>
                      <a:pt x="54837" y="1101057"/>
                      <a:pt x="54837" y="1077272"/>
                    </a:cubicBezTo>
                    <a:cubicBezTo>
                      <a:pt x="55498" y="731729"/>
                      <a:pt x="55498" y="386186"/>
                      <a:pt x="55498" y="41304"/>
                    </a:cubicBezTo>
                    <a:cubicBezTo>
                      <a:pt x="55498" y="33376"/>
                      <a:pt x="55498" y="25448"/>
                      <a:pt x="55498" y="17519"/>
                    </a:cubicBezTo>
                    <a:cubicBezTo>
                      <a:pt x="55498" y="12234"/>
                      <a:pt x="54837" y="6948"/>
                      <a:pt x="48891" y="4305"/>
                    </a:cubicBezTo>
                    <a:cubicBezTo>
                      <a:pt x="25106" y="-7587"/>
                      <a:pt x="661" y="6287"/>
                      <a:pt x="661" y="32055"/>
                    </a:cubicBezTo>
                    <a:cubicBezTo>
                      <a:pt x="661" y="215727"/>
                      <a:pt x="661" y="400061"/>
                      <a:pt x="661" y="583734"/>
                    </a:cubicBezTo>
                    <a:cubicBezTo>
                      <a:pt x="661" y="766085"/>
                      <a:pt x="1321" y="947776"/>
                      <a:pt x="0" y="1130127"/>
                    </a:cubicBezTo>
                    <a:cubicBezTo>
                      <a:pt x="0" y="1156555"/>
                      <a:pt x="5285" y="1164483"/>
                      <a:pt x="33035" y="1164483"/>
                    </a:cubicBezTo>
                    <a:cubicBezTo>
                      <a:pt x="346203" y="1163162"/>
                      <a:pt x="659372" y="1163823"/>
                      <a:pt x="972541" y="1163823"/>
                    </a:cubicBezTo>
                    <a:cubicBezTo>
                      <a:pt x="989719" y="1163823"/>
                      <a:pt x="1000951" y="1165144"/>
                      <a:pt x="1008218" y="1185626"/>
                    </a:cubicBezTo>
                    <a:cubicBezTo>
                      <a:pt x="1023414" y="1229231"/>
                      <a:pt x="1065038" y="1249052"/>
                      <a:pt x="1114590" y="1241124"/>
                    </a:cubicBezTo>
                    <a:cubicBezTo>
                      <a:pt x="1155553" y="1234517"/>
                      <a:pt x="1185284" y="1200161"/>
                      <a:pt x="1189249" y="1154573"/>
                    </a:cubicBezTo>
                    <a:cubicBezTo>
                      <a:pt x="1193213" y="1106342"/>
                      <a:pt x="1168767" y="1066040"/>
                      <a:pt x="1128465" y="1052165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7700B1DB-0AAE-4A01-BA93-B9A0A7F54319}"/>
                  </a:ext>
                </a:extLst>
              </p:cNvPr>
              <p:cNvSpPr/>
              <p:nvPr/>
            </p:nvSpPr>
            <p:spPr>
              <a:xfrm>
                <a:off x="6744671" y="4554792"/>
                <a:ext cx="190088" cy="1673439"/>
              </a:xfrm>
              <a:custGeom>
                <a:avLst/>
                <a:gdLst>
                  <a:gd name="connsiteX0" fmla="*/ 146804 w 190088"/>
                  <a:gd name="connsiteY0" fmla="*/ 1460823 h 1673439"/>
                  <a:gd name="connsiteX1" fmla="*/ 146804 w 190088"/>
                  <a:gd name="connsiteY1" fmla="*/ 748595 h 1673439"/>
                  <a:gd name="connsiteX2" fmla="*/ 146804 w 190088"/>
                  <a:gd name="connsiteY2" fmla="*/ 28439 h 1673439"/>
                  <a:gd name="connsiteX3" fmla="*/ 121037 w 190088"/>
                  <a:gd name="connsiteY3" fmla="*/ 29 h 1673439"/>
                  <a:gd name="connsiteX4" fmla="*/ 91306 w 190088"/>
                  <a:gd name="connsiteY4" fmla="*/ 32403 h 1673439"/>
                  <a:gd name="connsiteX5" fmla="*/ 91966 w 190088"/>
                  <a:gd name="connsiteY5" fmla="*/ 1443645 h 1673439"/>
                  <a:gd name="connsiteX6" fmla="*/ 63557 w 190088"/>
                  <a:gd name="connsiteY6" fmla="*/ 1483286 h 1673439"/>
                  <a:gd name="connsiteX7" fmla="*/ 21933 w 190088"/>
                  <a:gd name="connsiteY7" fmla="*/ 1510375 h 1673439"/>
                  <a:gd name="connsiteX8" fmla="*/ 30522 w 190088"/>
                  <a:gd name="connsiteY8" fmla="*/ 1649781 h 1673439"/>
                  <a:gd name="connsiteX9" fmla="*/ 162000 w 190088"/>
                  <a:gd name="connsiteY9" fmla="*/ 1646477 h 1673439"/>
                  <a:gd name="connsiteX10" fmla="*/ 162661 w 190088"/>
                  <a:gd name="connsiteY10" fmla="*/ 1505750 h 1673439"/>
                  <a:gd name="connsiteX11" fmla="*/ 146804 w 190088"/>
                  <a:gd name="connsiteY11" fmla="*/ 1460823 h 16734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0088" h="1673439">
                    <a:moveTo>
                      <a:pt x="146804" y="1460823"/>
                    </a:moveTo>
                    <a:cubicBezTo>
                      <a:pt x="146804" y="1223634"/>
                      <a:pt x="146804" y="985784"/>
                      <a:pt x="146804" y="748595"/>
                    </a:cubicBezTo>
                    <a:cubicBezTo>
                      <a:pt x="146804" y="508763"/>
                      <a:pt x="146804" y="268271"/>
                      <a:pt x="146804" y="28439"/>
                    </a:cubicBezTo>
                    <a:cubicBezTo>
                      <a:pt x="146804" y="9279"/>
                      <a:pt x="144161" y="690"/>
                      <a:pt x="121037" y="29"/>
                    </a:cubicBezTo>
                    <a:cubicBezTo>
                      <a:pt x="94609" y="-632"/>
                      <a:pt x="91306" y="9940"/>
                      <a:pt x="91306" y="32403"/>
                    </a:cubicBezTo>
                    <a:cubicBezTo>
                      <a:pt x="91966" y="502817"/>
                      <a:pt x="91306" y="973231"/>
                      <a:pt x="91966" y="1443645"/>
                    </a:cubicBezTo>
                    <a:cubicBezTo>
                      <a:pt x="91966" y="1465448"/>
                      <a:pt x="90645" y="1480644"/>
                      <a:pt x="63557" y="1483286"/>
                    </a:cubicBezTo>
                    <a:cubicBezTo>
                      <a:pt x="46379" y="1484608"/>
                      <a:pt x="33165" y="1497161"/>
                      <a:pt x="21933" y="1510375"/>
                    </a:cubicBezTo>
                    <a:cubicBezTo>
                      <a:pt x="-10441" y="1550677"/>
                      <a:pt x="-6477" y="1615425"/>
                      <a:pt x="30522" y="1649781"/>
                    </a:cubicBezTo>
                    <a:cubicBezTo>
                      <a:pt x="66200" y="1682816"/>
                      <a:pt x="128305" y="1680834"/>
                      <a:pt x="162000" y="1646477"/>
                    </a:cubicBezTo>
                    <a:cubicBezTo>
                      <a:pt x="198338" y="1610139"/>
                      <a:pt x="200320" y="1542749"/>
                      <a:pt x="162661" y="1505750"/>
                    </a:cubicBezTo>
                    <a:cubicBezTo>
                      <a:pt x="149447" y="1491875"/>
                      <a:pt x="146804" y="1478662"/>
                      <a:pt x="146804" y="1460823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915349D0-08B3-4820-8314-D3A2D1B7B0BB}"/>
                  </a:ext>
                </a:extLst>
              </p:cNvPr>
              <p:cNvSpPr/>
              <p:nvPr/>
            </p:nvSpPr>
            <p:spPr>
              <a:xfrm>
                <a:off x="8066153" y="3632493"/>
                <a:ext cx="1181053" cy="1164453"/>
              </a:xfrm>
              <a:custGeom>
                <a:avLst/>
                <a:gdLst>
                  <a:gd name="connsiteX0" fmla="*/ 1129160 w 1181053"/>
                  <a:gd name="connsiteY0" fmla="*/ 979148 h 1164453"/>
                  <a:gd name="connsiteX1" fmla="*/ 1108019 w 1181053"/>
                  <a:gd name="connsiteY1" fmla="*/ 942810 h 1164453"/>
                  <a:gd name="connsiteX2" fmla="*/ 1109340 w 1181053"/>
                  <a:gd name="connsiteY2" fmla="*/ 104390 h 1164453"/>
                  <a:gd name="connsiteX3" fmla="*/ 1074984 w 1181053"/>
                  <a:gd name="connsiteY3" fmla="*/ 71355 h 1164453"/>
                  <a:gd name="connsiteX4" fmla="*/ 383898 w 1181053"/>
                  <a:gd name="connsiteY4" fmla="*/ 72016 h 1164453"/>
                  <a:gd name="connsiteX5" fmla="*/ 349542 w 1181053"/>
                  <a:gd name="connsiteY5" fmla="*/ 69373 h 1164453"/>
                  <a:gd name="connsiteX6" fmla="*/ 348221 w 1181053"/>
                  <a:gd name="connsiteY6" fmla="*/ 1321 h 1164453"/>
                  <a:gd name="connsiteX7" fmla="*/ 337650 w 1181053"/>
                  <a:gd name="connsiteY7" fmla="*/ 1982 h 1164453"/>
                  <a:gd name="connsiteX8" fmla="*/ 32409 w 1181053"/>
                  <a:gd name="connsiteY8" fmla="*/ 0 h 1164453"/>
                  <a:gd name="connsiteX9" fmla="*/ 35 w 1181053"/>
                  <a:gd name="connsiteY9" fmla="*/ 30392 h 1164453"/>
                  <a:gd name="connsiteX10" fmla="*/ 35 w 1181053"/>
                  <a:gd name="connsiteY10" fmla="*/ 180369 h 1164453"/>
                  <a:gd name="connsiteX11" fmla="*/ 29766 w 1181053"/>
                  <a:gd name="connsiteY11" fmla="*/ 210101 h 1164453"/>
                  <a:gd name="connsiteX12" fmla="*/ 177101 w 1181053"/>
                  <a:gd name="connsiteY12" fmla="*/ 210101 h 1164453"/>
                  <a:gd name="connsiteX13" fmla="*/ 292062 w 1181053"/>
                  <a:gd name="connsiteY13" fmla="*/ 209440 h 1164453"/>
                  <a:gd name="connsiteX14" fmla="*/ 349542 w 1181053"/>
                  <a:gd name="connsiteY14" fmla="*/ 147996 h 1164453"/>
                  <a:gd name="connsiteX15" fmla="*/ 381256 w 1181053"/>
                  <a:gd name="connsiteY15" fmla="*/ 146014 h 1164453"/>
                  <a:gd name="connsiteX16" fmla="*/ 1021467 w 1181053"/>
                  <a:gd name="connsiteY16" fmla="*/ 145353 h 1164453"/>
                  <a:gd name="connsiteX17" fmla="*/ 1054502 w 1181053"/>
                  <a:gd name="connsiteY17" fmla="*/ 177066 h 1164453"/>
                  <a:gd name="connsiteX18" fmla="*/ 1054502 w 1181053"/>
                  <a:gd name="connsiteY18" fmla="*/ 945453 h 1164453"/>
                  <a:gd name="connsiteX19" fmla="*/ 1032699 w 1181053"/>
                  <a:gd name="connsiteY19" fmla="*/ 985755 h 1164453"/>
                  <a:gd name="connsiteX20" fmla="*/ 997022 w 1181053"/>
                  <a:gd name="connsiteY20" fmla="*/ 1102037 h 1164453"/>
                  <a:gd name="connsiteX21" fmla="*/ 1094805 w 1181053"/>
                  <a:gd name="connsiteY21" fmla="*/ 1164142 h 1164453"/>
                  <a:gd name="connsiteX22" fmla="*/ 1178712 w 1181053"/>
                  <a:gd name="connsiteY22" fmla="*/ 1090145 h 1164453"/>
                  <a:gd name="connsiteX23" fmla="*/ 1129160 w 1181053"/>
                  <a:gd name="connsiteY23" fmla="*/ 979148 h 1164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181053" h="1164453">
                    <a:moveTo>
                      <a:pt x="1129160" y="979148"/>
                    </a:moveTo>
                    <a:cubicBezTo>
                      <a:pt x="1110001" y="971220"/>
                      <a:pt x="1108019" y="959988"/>
                      <a:pt x="1108019" y="942810"/>
                    </a:cubicBezTo>
                    <a:cubicBezTo>
                      <a:pt x="1108679" y="663337"/>
                      <a:pt x="1108019" y="383863"/>
                      <a:pt x="1109340" y="104390"/>
                    </a:cubicBezTo>
                    <a:cubicBezTo>
                      <a:pt x="1109340" y="75980"/>
                      <a:pt x="1100751" y="71355"/>
                      <a:pt x="1074984" y="71355"/>
                    </a:cubicBezTo>
                    <a:cubicBezTo>
                      <a:pt x="844402" y="72676"/>
                      <a:pt x="614480" y="72016"/>
                      <a:pt x="383898" y="72016"/>
                    </a:cubicBezTo>
                    <a:cubicBezTo>
                      <a:pt x="372666" y="72016"/>
                      <a:pt x="360774" y="73998"/>
                      <a:pt x="349542" y="69373"/>
                    </a:cubicBezTo>
                    <a:cubicBezTo>
                      <a:pt x="350863" y="46909"/>
                      <a:pt x="352845" y="23785"/>
                      <a:pt x="348221" y="1321"/>
                    </a:cubicBezTo>
                    <a:cubicBezTo>
                      <a:pt x="344917" y="1321"/>
                      <a:pt x="340953" y="1982"/>
                      <a:pt x="337650" y="1982"/>
                    </a:cubicBezTo>
                    <a:cubicBezTo>
                      <a:pt x="235903" y="1321"/>
                      <a:pt x="134156" y="1321"/>
                      <a:pt x="32409" y="0"/>
                    </a:cubicBezTo>
                    <a:cubicBezTo>
                      <a:pt x="9946" y="0"/>
                      <a:pt x="-626" y="5946"/>
                      <a:pt x="35" y="30392"/>
                    </a:cubicBezTo>
                    <a:cubicBezTo>
                      <a:pt x="1357" y="80605"/>
                      <a:pt x="1357" y="130157"/>
                      <a:pt x="35" y="180369"/>
                    </a:cubicBezTo>
                    <a:cubicBezTo>
                      <a:pt x="-626" y="202173"/>
                      <a:pt x="7964" y="210761"/>
                      <a:pt x="29766" y="210101"/>
                    </a:cubicBezTo>
                    <a:cubicBezTo>
                      <a:pt x="78658" y="209440"/>
                      <a:pt x="128210" y="210101"/>
                      <a:pt x="177101" y="210101"/>
                    </a:cubicBezTo>
                    <a:cubicBezTo>
                      <a:pt x="215421" y="210101"/>
                      <a:pt x="253741" y="209440"/>
                      <a:pt x="292062" y="209440"/>
                    </a:cubicBezTo>
                    <a:cubicBezTo>
                      <a:pt x="352845" y="209440"/>
                      <a:pt x="352845" y="209440"/>
                      <a:pt x="349542" y="147996"/>
                    </a:cubicBezTo>
                    <a:cubicBezTo>
                      <a:pt x="360113" y="147335"/>
                      <a:pt x="370684" y="146014"/>
                      <a:pt x="381256" y="146014"/>
                    </a:cubicBezTo>
                    <a:cubicBezTo>
                      <a:pt x="594660" y="146014"/>
                      <a:pt x="808063" y="146674"/>
                      <a:pt x="1021467" y="145353"/>
                    </a:cubicBezTo>
                    <a:cubicBezTo>
                      <a:pt x="1046574" y="145353"/>
                      <a:pt x="1054502" y="150638"/>
                      <a:pt x="1054502" y="177066"/>
                    </a:cubicBezTo>
                    <a:cubicBezTo>
                      <a:pt x="1053181" y="433415"/>
                      <a:pt x="1053842" y="689764"/>
                      <a:pt x="1054502" y="945453"/>
                    </a:cubicBezTo>
                    <a:cubicBezTo>
                      <a:pt x="1054502" y="964613"/>
                      <a:pt x="1049877" y="975184"/>
                      <a:pt x="1032699" y="985755"/>
                    </a:cubicBezTo>
                    <a:cubicBezTo>
                      <a:pt x="995701" y="1008219"/>
                      <a:pt x="982487" y="1057771"/>
                      <a:pt x="997022" y="1102037"/>
                    </a:cubicBezTo>
                    <a:cubicBezTo>
                      <a:pt x="1010897" y="1144322"/>
                      <a:pt x="1047895" y="1167446"/>
                      <a:pt x="1094805" y="1164142"/>
                    </a:cubicBezTo>
                    <a:cubicBezTo>
                      <a:pt x="1137089" y="1161499"/>
                      <a:pt x="1170784" y="1131768"/>
                      <a:pt x="1178712" y="1090145"/>
                    </a:cubicBezTo>
                    <a:cubicBezTo>
                      <a:pt x="1187962" y="1041914"/>
                      <a:pt x="1169463" y="996326"/>
                      <a:pt x="1129160" y="979148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503879E9-EC3A-46CB-B3AC-035AF367A7B5}"/>
                  </a:ext>
                </a:extLst>
              </p:cNvPr>
              <p:cNvSpPr/>
              <p:nvPr/>
            </p:nvSpPr>
            <p:spPr>
              <a:xfrm>
                <a:off x="7289212" y="4555210"/>
                <a:ext cx="1121223" cy="1705206"/>
              </a:xfrm>
              <a:custGeom>
                <a:avLst/>
                <a:gdLst>
                  <a:gd name="connsiteX0" fmla="*/ 1068342 w 1121223"/>
                  <a:gd name="connsiteY0" fmla="*/ 1518546 h 1705206"/>
                  <a:gd name="connsiteX1" fmla="*/ 943471 w 1121223"/>
                  <a:gd name="connsiteY1" fmla="*/ 1558188 h 1705206"/>
                  <a:gd name="connsiteX2" fmla="*/ 943471 w 1121223"/>
                  <a:gd name="connsiteY2" fmla="*/ 1558188 h 1705206"/>
                  <a:gd name="connsiteX3" fmla="*/ 943471 w 1121223"/>
                  <a:gd name="connsiteY3" fmla="*/ 1558188 h 1705206"/>
                  <a:gd name="connsiteX4" fmla="*/ 107693 w 1121223"/>
                  <a:gd name="connsiteY4" fmla="*/ 1558849 h 1705206"/>
                  <a:gd name="connsiteX5" fmla="*/ 73337 w 1121223"/>
                  <a:gd name="connsiteY5" fmla="*/ 1524493 h 1705206"/>
                  <a:gd name="connsiteX6" fmla="*/ 73337 w 1121223"/>
                  <a:gd name="connsiteY6" fmla="*/ 40575 h 1705206"/>
                  <a:gd name="connsiteX7" fmla="*/ 33696 w 1121223"/>
                  <a:gd name="connsiteY7" fmla="*/ 273 h 1705206"/>
                  <a:gd name="connsiteX8" fmla="*/ 0 w 1121223"/>
                  <a:gd name="connsiteY8" fmla="*/ 33968 h 1705206"/>
                  <a:gd name="connsiteX9" fmla="*/ 661 w 1121223"/>
                  <a:gd name="connsiteY9" fmla="*/ 1597830 h 1705206"/>
                  <a:gd name="connsiteX10" fmla="*/ 35678 w 1121223"/>
                  <a:gd name="connsiteY10" fmla="*/ 1631525 h 1705206"/>
                  <a:gd name="connsiteX11" fmla="*/ 900526 w 1121223"/>
                  <a:gd name="connsiteY11" fmla="*/ 1631525 h 1705206"/>
                  <a:gd name="connsiteX12" fmla="*/ 937524 w 1121223"/>
                  <a:gd name="connsiteY12" fmla="*/ 1635489 h 1705206"/>
                  <a:gd name="connsiteX13" fmla="*/ 1007558 w 1121223"/>
                  <a:gd name="connsiteY13" fmla="*/ 1703541 h 1705206"/>
                  <a:gd name="connsiteX14" fmla="*/ 1116572 w 1121223"/>
                  <a:gd name="connsiteY14" fmla="*/ 1639453 h 1705206"/>
                  <a:gd name="connsiteX15" fmla="*/ 1068342 w 1121223"/>
                  <a:gd name="connsiteY15" fmla="*/ 1518546 h 1705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21223" h="1705206">
                    <a:moveTo>
                      <a:pt x="1068342" y="1518546"/>
                    </a:moveTo>
                    <a:cubicBezTo>
                      <a:pt x="1021433" y="1497404"/>
                      <a:pt x="972541" y="1512600"/>
                      <a:pt x="943471" y="1558188"/>
                    </a:cubicBezTo>
                    <a:lnTo>
                      <a:pt x="943471" y="1558188"/>
                    </a:lnTo>
                    <a:lnTo>
                      <a:pt x="943471" y="1558188"/>
                    </a:lnTo>
                    <a:cubicBezTo>
                      <a:pt x="664658" y="1558188"/>
                      <a:pt x="386506" y="1558849"/>
                      <a:pt x="107693" y="1558849"/>
                    </a:cubicBezTo>
                    <a:cubicBezTo>
                      <a:pt x="73337" y="1558849"/>
                      <a:pt x="73337" y="1558849"/>
                      <a:pt x="73337" y="1524493"/>
                    </a:cubicBezTo>
                    <a:cubicBezTo>
                      <a:pt x="73337" y="1029633"/>
                      <a:pt x="73337" y="535434"/>
                      <a:pt x="73337" y="40575"/>
                    </a:cubicBezTo>
                    <a:cubicBezTo>
                      <a:pt x="73337" y="-5013"/>
                      <a:pt x="78623" y="2915"/>
                      <a:pt x="33696" y="273"/>
                    </a:cubicBezTo>
                    <a:cubicBezTo>
                      <a:pt x="5946" y="-1709"/>
                      <a:pt x="0" y="6879"/>
                      <a:pt x="0" y="33968"/>
                    </a:cubicBezTo>
                    <a:cubicBezTo>
                      <a:pt x="661" y="555255"/>
                      <a:pt x="661" y="1076543"/>
                      <a:pt x="661" y="1597830"/>
                    </a:cubicBezTo>
                    <a:cubicBezTo>
                      <a:pt x="661" y="1634168"/>
                      <a:pt x="-5285" y="1631525"/>
                      <a:pt x="35678" y="1631525"/>
                    </a:cubicBezTo>
                    <a:cubicBezTo>
                      <a:pt x="323740" y="1631525"/>
                      <a:pt x="612463" y="1631525"/>
                      <a:pt x="900526" y="1631525"/>
                    </a:cubicBezTo>
                    <a:cubicBezTo>
                      <a:pt x="913079" y="1631525"/>
                      <a:pt x="925632" y="1628882"/>
                      <a:pt x="937524" y="1635489"/>
                    </a:cubicBezTo>
                    <a:cubicBezTo>
                      <a:pt x="946113" y="1673149"/>
                      <a:pt x="971881" y="1697595"/>
                      <a:pt x="1007558" y="1703541"/>
                    </a:cubicBezTo>
                    <a:cubicBezTo>
                      <a:pt x="1059753" y="1712130"/>
                      <a:pt x="1102037" y="1687023"/>
                      <a:pt x="1116572" y="1639453"/>
                    </a:cubicBezTo>
                    <a:cubicBezTo>
                      <a:pt x="1131108" y="1590562"/>
                      <a:pt x="1110626" y="1537707"/>
                      <a:pt x="1068342" y="1518546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9D3AF21E-84D1-4531-B479-76EA778366D2}"/>
                  </a:ext>
                </a:extLst>
              </p:cNvPr>
              <p:cNvSpPr/>
              <p:nvPr/>
            </p:nvSpPr>
            <p:spPr>
              <a:xfrm>
                <a:off x="6769876" y="4190084"/>
                <a:ext cx="214133" cy="351577"/>
              </a:xfrm>
              <a:custGeom>
                <a:avLst/>
                <a:gdLst>
                  <a:gd name="connsiteX0" fmla="*/ 214096 w 214133"/>
                  <a:gd name="connsiteY0" fmla="*/ 35052 h 351577"/>
                  <a:gd name="connsiteX1" fmla="*/ 180400 w 214133"/>
                  <a:gd name="connsiteY1" fmla="*/ 35 h 351577"/>
                  <a:gd name="connsiteX2" fmla="*/ 33066 w 214133"/>
                  <a:gd name="connsiteY2" fmla="*/ 35 h 351577"/>
                  <a:gd name="connsiteX3" fmla="*/ 31 w 214133"/>
                  <a:gd name="connsiteY3" fmla="*/ 32409 h 351577"/>
                  <a:gd name="connsiteX4" fmla="*/ 31 w 214133"/>
                  <a:gd name="connsiteY4" fmla="*/ 177101 h 351577"/>
                  <a:gd name="connsiteX5" fmla="*/ 691 w 214133"/>
                  <a:gd name="connsiteY5" fmla="*/ 326418 h 351577"/>
                  <a:gd name="connsiteX6" fmla="*/ 26459 w 214133"/>
                  <a:gd name="connsiteY6" fmla="*/ 351524 h 351577"/>
                  <a:gd name="connsiteX7" fmla="*/ 187007 w 214133"/>
                  <a:gd name="connsiteY7" fmla="*/ 351524 h 351577"/>
                  <a:gd name="connsiteX8" fmla="*/ 212774 w 214133"/>
                  <a:gd name="connsiteY8" fmla="*/ 325757 h 351577"/>
                  <a:gd name="connsiteX9" fmla="*/ 214096 w 214133"/>
                  <a:gd name="connsiteY9" fmla="*/ 176440 h 351577"/>
                  <a:gd name="connsiteX10" fmla="*/ 214096 w 214133"/>
                  <a:gd name="connsiteY10" fmla="*/ 35052 h 351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4133" h="351577">
                    <a:moveTo>
                      <a:pt x="214096" y="35052"/>
                    </a:moveTo>
                    <a:cubicBezTo>
                      <a:pt x="214756" y="9946"/>
                      <a:pt x="206828" y="-626"/>
                      <a:pt x="180400" y="35"/>
                    </a:cubicBezTo>
                    <a:cubicBezTo>
                      <a:pt x="131509" y="1357"/>
                      <a:pt x="81957" y="1357"/>
                      <a:pt x="33066" y="35"/>
                    </a:cubicBezTo>
                    <a:cubicBezTo>
                      <a:pt x="9281" y="-626"/>
                      <a:pt x="-630" y="7964"/>
                      <a:pt x="31" y="32409"/>
                    </a:cubicBezTo>
                    <a:cubicBezTo>
                      <a:pt x="1352" y="80640"/>
                      <a:pt x="31" y="128870"/>
                      <a:pt x="31" y="177101"/>
                    </a:cubicBezTo>
                    <a:cubicBezTo>
                      <a:pt x="691" y="226653"/>
                      <a:pt x="2013" y="276866"/>
                      <a:pt x="691" y="326418"/>
                    </a:cubicBezTo>
                    <a:cubicBezTo>
                      <a:pt x="31" y="346899"/>
                      <a:pt x="7298" y="352185"/>
                      <a:pt x="26459" y="351524"/>
                    </a:cubicBezTo>
                    <a:cubicBezTo>
                      <a:pt x="79975" y="350203"/>
                      <a:pt x="133491" y="350203"/>
                      <a:pt x="187007" y="351524"/>
                    </a:cubicBezTo>
                    <a:cubicBezTo>
                      <a:pt x="206828" y="352185"/>
                      <a:pt x="212774" y="345578"/>
                      <a:pt x="212774" y="325757"/>
                    </a:cubicBezTo>
                    <a:cubicBezTo>
                      <a:pt x="212774" y="276205"/>
                      <a:pt x="209471" y="225992"/>
                      <a:pt x="214096" y="176440"/>
                    </a:cubicBezTo>
                    <a:cubicBezTo>
                      <a:pt x="214096" y="129531"/>
                      <a:pt x="212774" y="82622"/>
                      <a:pt x="214096" y="35052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638DC511-27BF-4994-93F2-B862C2F94F3E}"/>
                  </a:ext>
                </a:extLst>
              </p:cNvPr>
              <p:cNvSpPr/>
              <p:nvPr/>
            </p:nvSpPr>
            <p:spPr>
              <a:xfrm>
                <a:off x="7192090" y="4190083"/>
                <a:ext cx="211421" cy="352184"/>
              </a:xfrm>
              <a:custGeom>
                <a:avLst/>
                <a:gdLst>
                  <a:gd name="connsiteX0" fmla="*/ 189619 w 211421"/>
                  <a:gd name="connsiteY0" fmla="*/ 352185 h 352184"/>
                  <a:gd name="connsiteX1" fmla="*/ 210761 w 211421"/>
                  <a:gd name="connsiteY1" fmla="*/ 330382 h 352184"/>
                  <a:gd name="connsiteX2" fmla="*/ 211422 w 211421"/>
                  <a:gd name="connsiteY2" fmla="*/ 178422 h 352184"/>
                  <a:gd name="connsiteX3" fmla="*/ 210761 w 211421"/>
                  <a:gd name="connsiteY3" fmla="*/ 31088 h 352184"/>
                  <a:gd name="connsiteX4" fmla="*/ 179048 w 211421"/>
                  <a:gd name="connsiteY4" fmla="*/ 35 h 352184"/>
                  <a:gd name="connsiteX5" fmla="*/ 31713 w 211421"/>
                  <a:gd name="connsiteY5" fmla="*/ 35 h 352184"/>
                  <a:gd name="connsiteX6" fmla="*/ 661 w 211421"/>
                  <a:gd name="connsiteY6" fmla="*/ 31088 h 352184"/>
                  <a:gd name="connsiteX7" fmla="*/ 0 w 211421"/>
                  <a:gd name="connsiteY7" fmla="*/ 178422 h 352184"/>
                  <a:gd name="connsiteX8" fmla="*/ 0 w 211421"/>
                  <a:gd name="connsiteY8" fmla="*/ 330382 h 352184"/>
                  <a:gd name="connsiteX9" fmla="*/ 21142 w 211421"/>
                  <a:gd name="connsiteY9" fmla="*/ 351524 h 352184"/>
                  <a:gd name="connsiteX10" fmla="*/ 189619 w 211421"/>
                  <a:gd name="connsiteY10" fmla="*/ 352185 h 352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1421" h="352184">
                    <a:moveTo>
                      <a:pt x="189619" y="352185"/>
                    </a:moveTo>
                    <a:cubicBezTo>
                      <a:pt x="206136" y="352185"/>
                      <a:pt x="210761" y="346238"/>
                      <a:pt x="210761" y="330382"/>
                    </a:cubicBezTo>
                    <a:cubicBezTo>
                      <a:pt x="210100" y="279509"/>
                      <a:pt x="210761" y="228635"/>
                      <a:pt x="211422" y="178422"/>
                    </a:cubicBezTo>
                    <a:cubicBezTo>
                      <a:pt x="211422" y="129531"/>
                      <a:pt x="210100" y="79979"/>
                      <a:pt x="210761" y="31088"/>
                    </a:cubicBezTo>
                    <a:cubicBezTo>
                      <a:pt x="211422" y="7303"/>
                      <a:pt x="202172" y="35"/>
                      <a:pt x="179048" y="35"/>
                    </a:cubicBezTo>
                    <a:cubicBezTo>
                      <a:pt x="130156" y="1357"/>
                      <a:pt x="80604" y="1357"/>
                      <a:pt x="31713" y="35"/>
                    </a:cubicBezTo>
                    <a:cubicBezTo>
                      <a:pt x="8589" y="-626"/>
                      <a:pt x="0" y="7964"/>
                      <a:pt x="661" y="31088"/>
                    </a:cubicBezTo>
                    <a:cubicBezTo>
                      <a:pt x="1321" y="79979"/>
                      <a:pt x="661" y="129531"/>
                      <a:pt x="0" y="178422"/>
                    </a:cubicBezTo>
                    <a:cubicBezTo>
                      <a:pt x="0" y="229296"/>
                      <a:pt x="661" y="280169"/>
                      <a:pt x="0" y="330382"/>
                    </a:cubicBezTo>
                    <a:cubicBezTo>
                      <a:pt x="0" y="346899"/>
                      <a:pt x="5285" y="351524"/>
                      <a:pt x="21142" y="351524"/>
                    </a:cubicBezTo>
                    <a:cubicBezTo>
                      <a:pt x="77301" y="350863"/>
                      <a:pt x="133460" y="350863"/>
                      <a:pt x="189619" y="352185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D272CED6-2B80-4721-87D2-A9DA41290C08}"/>
                  </a:ext>
                </a:extLst>
              </p:cNvPr>
              <p:cNvSpPr/>
              <p:nvPr/>
            </p:nvSpPr>
            <p:spPr>
              <a:xfrm>
                <a:off x="7610935" y="4190119"/>
                <a:ext cx="209475" cy="347562"/>
              </a:xfrm>
              <a:custGeom>
                <a:avLst/>
                <a:gdLst>
                  <a:gd name="connsiteX0" fmla="*/ 30428 w 209475"/>
                  <a:gd name="connsiteY0" fmla="*/ 347525 h 347562"/>
                  <a:gd name="connsiteX1" fmla="*/ 206832 w 209475"/>
                  <a:gd name="connsiteY1" fmla="*/ 346203 h 347562"/>
                  <a:gd name="connsiteX2" fmla="*/ 209475 w 209475"/>
                  <a:gd name="connsiteY2" fmla="*/ 28410 h 347562"/>
                  <a:gd name="connsiteX3" fmla="*/ 183708 w 209475"/>
                  <a:gd name="connsiteY3" fmla="*/ 0 h 347562"/>
                  <a:gd name="connsiteX4" fmla="*/ 25803 w 209475"/>
                  <a:gd name="connsiteY4" fmla="*/ 0 h 347562"/>
                  <a:gd name="connsiteX5" fmla="*/ 35 w 209475"/>
                  <a:gd name="connsiteY5" fmla="*/ 25767 h 347562"/>
                  <a:gd name="connsiteX6" fmla="*/ 1357 w 209475"/>
                  <a:gd name="connsiteY6" fmla="*/ 175084 h 347562"/>
                  <a:gd name="connsiteX7" fmla="*/ 5321 w 209475"/>
                  <a:gd name="connsiteY7" fmla="*/ 209440 h 347562"/>
                  <a:gd name="connsiteX8" fmla="*/ 5321 w 209475"/>
                  <a:gd name="connsiteY8" fmla="*/ 321758 h 347562"/>
                  <a:gd name="connsiteX9" fmla="*/ 30428 w 209475"/>
                  <a:gd name="connsiteY9" fmla="*/ 347525 h 347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9475" h="347562">
                    <a:moveTo>
                      <a:pt x="30428" y="347525"/>
                    </a:moveTo>
                    <a:cubicBezTo>
                      <a:pt x="89229" y="346864"/>
                      <a:pt x="148031" y="346864"/>
                      <a:pt x="206832" y="346203"/>
                    </a:cubicBezTo>
                    <a:cubicBezTo>
                      <a:pt x="207493" y="240492"/>
                      <a:pt x="208154" y="134121"/>
                      <a:pt x="209475" y="28410"/>
                    </a:cubicBezTo>
                    <a:cubicBezTo>
                      <a:pt x="209475" y="9910"/>
                      <a:pt x="204190" y="0"/>
                      <a:pt x="183708" y="0"/>
                    </a:cubicBezTo>
                    <a:cubicBezTo>
                      <a:pt x="130853" y="661"/>
                      <a:pt x="78658" y="661"/>
                      <a:pt x="25803" y="0"/>
                    </a:cubicBezTo>
                    <a:cubicBezTo>
                      <a:pt x="7964" y="0"/>
                      <a:pt x="-625" y="7928"/>
                      <a:pt x="35" y="25767"/>
                    </a:cubicBezTo>
                    <a:cubicBezTo>
                      <a:pt x="696" y="75319"/>
                      <a:pt x="696" y="125532"/>
                      <a:pt x="1357" y="175084"/>
                    </a:cubicBezTo>
                    <a:cubicBezTo>
                      <a:pt x="6642" y="186316"/>
                      <a:pt x="5321" y="197547"/>
                      <a:pt x="5321" y="209440"/>
                    </a:cubicBezTo>
                    <a:cubicBezTo>
                      <a:pt x="5321" y="247099"/>
                      <a:pt x="5982" y="284098"/>
                      <a:pt x="5321" y="321758"/>
                    </a:cubicBezTo>
                    <a:cubicBezTo>
                      <a:pt x="5321" y="340257"/>
                      <a:pt x="11928" y="348186"/>
                      <a:pt x="30428" y="347525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A1FFBE6-7198-4747-A3F0-64AEBE6114F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F2ED1B7-7AC0-4FEC-A5A0-5B77F6EB0B9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Infographic Style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47BC315-E344-4512-8F5D-CD41DCAC6526}"/>
              </a:ext>
            </a:extLst>
          </p:cNvPr>
          <p:cNvGrpSpPr/>
          <p:nvPr/>
        </p:nvGrpSpPr>
        <p:grpSpPr>
          <a:xfrm>
            <a:off x="724148" y="1517496"/>
            <a:ext cx="2709212" cy="5340504"/>
            <a:chOff x="827584" y="1340768"/>
            <a:chExt cx="2736304" cy="5340504"/>
          </a:xfrm>
        </p:grpSpPr>
        <p:sp>
          <p:nvSpPr>
            <p:cNvPr id="6" name="Rectangle 16">
              <a:extLst>
                <a:ext uri="{FF2B5EF4-FFF2-40B4-BE49-F238E27FC236}">
                  <a16:creationId xmlns:a16="http://schemas.microsoft.com/office/drawing/2014/main" id="{B2A79A34-D343-46FD-BF33-170D56191C3C}"/>
                </a:ext>
              </a:extLst>
            </p:cNvPr>
            <p:cNvSpPr/>
            <p:nvPr/>
          </p:nvSpPr>
          <p:spPr>
            <a:xfrm>
              <a:off x="827584" y="1340768"/>
              <a:ext cx="2736304" cy="211832"/>
            </a:xfrm>
            <a:custGeom>
              <a:avLst/>
              <a:gdLst>
                <a:gd name="connsiteX0" fmla="*/ 0 w 2736304"/>
                <a:gd name="connsiteY0" fmla="*/ 0 h 211832"/>
                <a:gd name="connsiteX1" fmla="*/ 2736304 w 2736304"/>
                <a:gd name="connsiteY1" fmla="*/ 0 h 211832"/>
                <a:gd name="connsiteX2" fmla="*/ 2736304 w 2736304"/>
                <a:gd name="connsiteY2" fmla="*/ 211832 h 211832"/>
                <a:gd name="connsiteX3" fmla="*/ 0 w 2736304"/>
                <a:gd name="connsiteY3" fmla="*/ 211832 h 211832"/>
                <a:gd name="connsiteX4" fmla="*/ 0 w 2736304"/>
                <a:gd name="connsiteY4" fmla="*/ 0 h 211832"/>
                <a:gd name="connsiteX0" fmla="*/ 220980 w 2736304"/>
                <a:gd name="connsiteY0" fmla="*/ 0 h 211832"/>
                <a:gd name="connsiteX1" fmla="*/ 2736304 w 2736304"/>
                <a:gd name="connsiteY1" fmla="*/ 0 h 211832"/>
                <a:gd name="connsiteX2" fmla="*/ 2736304 w 2736304"/>
                <a:gd name="connsiteY2" fmla="*/ 211832 h 211832"/>
                <a:gd name="connsiteX3" fmla="*/ 0 w 2736304"/>
                <a:gd name="connsiteY3" fmla="*/ 211832 h 211832"/>
                <a:gd name="connsiteX4" fmla="*/ 220980 w 2736304"/>
                <a:gd name="connsiteY4" fmla="*/ 0 h 211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36304" h="211832">
                  <a:moveTo>
                    <a:pt x="220980" y="0"/>
                  </a:moveTo>
                  <a:lnTo>
                    <a:pt x="2736304" y="0"/>
                  </a:lnTo>
                  <a:lnTo>
                    <a:pt x="2736304" y="211832"/>
                  </a:lnTo>
                  <a:lnTo>
                    <a:pt x="0" y="211832"/>
                  </a:lnTo>
                  <a:lnTo>
                    <a:pt x="220980" y="0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FD90781-D2A5-4033-82A5-FB8B65CBF0EE}"/>
                </a:ext>
              </a:extLst>
            </p:cNvPr>
            <p:cNvSpPr/>
            <p:nvPr/>
          </p:nvSpPr>
          <p:spPr>
            <a:xfrm>
              <a:off x="1043608" y="1340768"/>
              <a:ext cx="2520280" cy="5340504"/>
            </a:xfrm>
            <a:prstGeom prst="rect">
              <a:avLst/>
            </a:prstGeom>
            <a:solidFill>
              <a:schemeClr val="accent4"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810D9C49-6963-448C-864A-B645C0A5A158}"/>
              </a:ext>
            </a:extLst>
          </p:cNvPr>
          <p:cNvSpPr txBox="1"/>
          <p:nvPr/>
        </p:nvSpPr>
        <p:spPr>
          <a:xfrm>
            <a:off x="1011947" y="2585714"/>
            <a:ext cx="234749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ALLPPT </a:t>
            </a:r>
          </a:p>
          <a:p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Layout</a:t>
            </a:r>
          </a:p>
          <a:p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Clean Text Slide </a:t>
            </a:r>
          </a:p>
          <a:p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for your </a:t>
            </a:r>
          </a:p>
          <a:p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28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FA4606C-1592-4E81-A126-63232BB6FDAA}"/>
              </a:ext>
            </a:extLst>
          </p:cNvPr>
          <p:cNvGrpSpPr/>
          <p:nvPr/>
        </p:nvGrpSpPr>
        <p:grpSpPr>
          <a:xfrm>
            <a:off x="4043345" y="5179821"/>
            <a:ext cx="2167332" cy="1068787"/>
            <a:chOff x="270024" y="1671304"/>
            <a:chExt cx="1280222" cy="107947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41C3CF5-D108-4227-BF9C-B33D69002D72}"/>
                </a:ext>
              </a:extLst>
            </p:cNvPr>
            <p:cNvSpPr txBox="1"/>
            <p:nvPr/>
          </p:nvSpPr>
          <p:spPr>
            <a:xfrm>
              <a:off x="270024" y="1911472"/>
              <a:ext cx="1280222" cy="839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028E030-55BE-4A3B-842F-4F9B5AC1E91F}"/>
                </a:ext>
              </a:extLst>
            </p:cNvPr>
            <p:cNvSpPr txBox="1"/>
            <p:nvPr/>
          </p:nvSpPr>
          <p:spPr>
            <a:xfrm>
              <a:off x="270024" y="1671304"/>
              <a:ext cx="1280222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Add Title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B7389B8-A56D-4E18-A5AD-F7F31EBC5A4D}"/>
              </a:ext>
            </a:extLst>
          </p:cNvPr>
          <p:cNvGrpSpPr/>
          <p:nvPr/>
        </p:nvGrpSpPr>
        <p:grpSpPr>
          <a:xfrm>
            <a:off x="6654663" y="5179821"/>
            <a:ext cx="2167332" cy="1068787"/>
            <a:chOff x="270024" y="1671304"/>
            <a:chExt cx="1280222" cy="107947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7C8E7E8-C9A5-4CD8-8436-6F37FB710CA6}"/>
                </a:ext>
              </a:extLst>
            </p:cNvPr>
            <p:cNvSpPr txBox="1"/>
            <p:nvPr/>
          </p:nvSpPr>
          <p:spPr>
            <a:xfrm>
              <a:off x="270024" y="1911472"/>
              <a:ext cx="1280222" cy="839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CD0AC59-9F12-4D29-BA33-3110D939B89A}"/>
                </a:ext>
              </a:extLst>
            </p:cNvPr>
            <p:cNvSpPr txBox="1"/>
            <p:nvPr/>
          </p:nvSpPr>
          <p:spPr>
            <a:xfrm>
              <a:off x="270024" y="1671304"/>
              <a:ext cx="1280222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Add Title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E7296EA-7D6F-40A6-8FAE-329619298323}"/>
              </a:ext>
            </a:extLst>
          </p:cNvPr>
          <p:cNvGrpSpPr/>
          <p:nvPr/>
        </p:nvGrpSpPr>
        <p:grpSpPr>
          <a:xfrm>
            <a:off x="9265980" y="5179821"/>
            <a:ext cx="2167332" cy="1068787"/>
            <a:chOff x="270024" y="1671304"/>
            <a:chExt cx="1280222" cy="1079475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6C069A1-1680-42D5-89C6-2A171C41C08A}"/>
                </a:ext>
              </a:extLst>
            </p:cNvPr>
            <p:cNvSpPr txBox="1"/>
            <p:nvPr/>
          </p:nvSpPr>
          <p:spPr>
            <a:xfrm>
              <a:off x="270024" y="1911472"/>
              <a:ext cx="1280222" cy="839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CDBBE55-0F25-4C37-815D-9D1382ED5341}"/>
                </a:ext>
              </a:extLst>
            </p:cNvPr>
            <p:cNvSpPr txBox="1"/>
            <p:nvPr/>
          </p:nvSpPr>
          <p:spPr>
            <a:xfrm>
              <a:off x="270024" y="1671304"/>
              <a:ext cx="1280222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Add Title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17658674-BBED-4EC5-8BCE-5EECF79D1DC4}"/>
              </a:ext>
            </a:extLst>
          </p:cNvPr>
          <p:cNvSpPr/>
          <p:nvPr/>
        </p:nvSpPr>
        <p:spPr>
          <a:xfrm>
            <a:off x="1092076" y="2183068"/>
            <a:ext cx="346421" cy="320390"/>
          </a:xfrm>
          <a:custGeom>
            <a:avLst/>
            <a:gdLst/>
            <a:ahLst/>
            <a:cxnLst/>
            <a:rect l="l" t="t" r="r" b="b"/>
            <a:pathLst>
              <a:path w="89311" h="82600">
                <a:moveTo>
                  <a:pt x="81739" y="0"/>
                </a:moveTo>
                <a:lnTo>
                  <a:pt x="89311" y="12046"/>
                </a:lnTo>
                <a:cubicBezTo>
                  <a:pt x="83001" y="14684"/>
                  <a:pt x="78355" y="18614"/>
                  <a:pt x="75372" y="23834"/>
                </a:cubicBezTo>
                <a:cubicBezTo>
                  <a:pt x="72389" y="29053"/>
                  <a:pt x="70726" y="36654"/>
                  <a:pt x="70382" y="46634"/>
                </a:cubicBezTo>
                <a:lnTo>
                  <a:pt x="86558" y="46634"/>
                </a:lnTo>
                <a:lnTo>
                  <a:pt x="86558" y="82600"/>
                </a:lnTo>
                <a:lnTo>
                  <a:pt x="53346" y="82600"/>
                </a:lnTo>
                <a:lnTo>
                  <a:pt x="53346" y="54206"/>
                </a:lnTo>
                <a:cubicBezTo>
                  <a:pt x="53346" y="38833"/>
                  <a:pt x="55181" y="27705"/>
                  <a:pt x="58852" y="20822"/>
                </a:cubicBezTo>
                <a:cubicBezTo>
                  <a:pt x="63671" y="11644"/>
                  <a:pt x="71300" y="4704"/>
                  <a:pt x="81739" y="0"/>
                </a:cubicBezTo>
                <a:close/>
                <a:moveTo>
                  <a:pt x="28394" y="0"/>
                </a:moveTo>
                <a:lnTo>
                  <a:pt x="35965" y="12046"/>
                </a:lnTo>
                <a:cubicBezTo>
                  <a:pt x="29656" y="14684"/>
                  <a:pt x="25009" y="18614"/>
                  <a:pt x="22027" y="23834"/>
                </a:cubicBezTo>
                <a:cubicBezTo>
                  <a:pt x="19044" y="29053"/>
                  <a:pt x="17380" y="36654"/>
                  <a:pt x="17036" y="46634"/>
                </a:cubicBezTo>
                <a:lnTo>
                  <a:pt x="33212" y="46634"/>
                </a:lnTo>
                <a:lnTo>
                  <a:pt x="33212" y="82600"/>
                </a:lnTo>
                <a:lnTo>
                  <a:pt x="0" y="82600"/>
                </a:lnTo>
                <a:lnTo>
                  <a:pt x="0" y="54206"/>
                </a:lnTo>
                <a:cubicBezTo>
                  <a:pt x="0" y="38833"/>
                  <a:pt x="1836" y="27705"/>
                  <a:pt x="5507" y="20822"/>
                </a:cubicBezTo>
                <a:cubicBezTo>
                  <a:pt x="10325" y="11644"/>
                  <a:pt x="17954" y="4704"/>
                  <a:pt x="2839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6ED665D-D7A6-418C-9C0D-95D7C85BF539}"/>
              </a:ext>
            </a:extLst>
          </p:cNvPr>
          <p:cNvSpPr/>
          <p:nvPr/>
        </p:nvSpPr>
        <p:spPr>
          <a:xfrm rot="10800000">
            <a:off x="2774337" y="5327403"/>
            <a:ext cx="346421" cy="320390"/>
          </a:xfrm>
          <a:custGeom>
            <a:avLst/>
            <a:gdLst/>
            <a:ahLst/>
            <a:cxnLst/>
            <a:rect l="l" t="t" r="r" b="b"/>
            <a:pathLst>
              <a:path w="89311" h="82600">
                <a:moveTo>
                  <a:pt x="81739" y="0"/>
                </a:moveTo>
                <a:lnTo>
                  <a:pt x="89311" y="12046"/>
                </a:lnTo>
                <a:cubicBezTo>
                  <a:pt x="83001" y="14684"/>
                  <a:pt x="78355" y="18614"/>
                  <a:pt x="75372" y="23834"/>
                </a:cubicBezTo>
                <a:cubicBezTo>
                  <a:pt x="72389" y="29053"/>
                  <a:pt x="70726" y="36654"/>
                  <a:pt x="70382" y="46634"/>
                </a:cubicBezTo>
                <a:lnTo>
                  <a:pt x="86558" y="46634"/>
                </a:lnTo>
                <a:lnTo>
                  <a:pt x="86558" y="82600"/>
                </a:lnTo>
                <a:lnTo>
                  <a:pt x="53346" y="82600"/>
                </a:lnTo>
                <a:lnTo>
                  <a:pt x="53346" y="54206"/>
                </a:lnTo>
                <a:cubicBezTo>
                  <a:pt x="53346" y="38833"/>
                  <a:pt x="55181" y="27705"/>
                  <a:pt x="58852" y="20822"/>
                </a:cubicBezTo>
                <a:cubicBezTo>
                  <a:pt x="63671" y="11644"/>
                  <a:pt x="71300" y="4704"/>
                  <a:pt x="81739" y="0"/>
                </a:cubicBezTo>
                <a:close/>
                <a:moveTo>
                  <a:pt x="28394" y="0"/>
                </a:moveTo>
                <a:lnTo>
                  <a:pt x="35965" y="12046"/>
                </a:lnTo>
                <a:cubicBezTo>
                  <a:pt x="29656" y="14684"/>
                  <a:pt x="25009" y="18614"/>
                  <a:pt x="22027" y="23834"/>
                </a:cubicBezTo>
                <a:cubicBezTo>
                  <a:pt x="19044" y="29053"/>
                  <a:pt x="17380" y="36654"/>
                  <a:pt x="17036" y="46634"/>
                </a:cubicBezTo>
                <a:lnTo>
                  <a:pt x="33212" y="46634"/>
                </a:lnTo>
                <a:lnTo>
                  <a:pt x="33212" y="82600"/>
                </a:lnTo>
                <a:lnTo>
                  <a:pt x="0" y="82600"/>
                </a:lnTo>
                <a:lnTo>
                  <a:pt x="0" y="54206"/>
                </a:lnTo>
                <a:cubicBezTo>
                  <a:pt x="0" y="38833"/>
                  <a:pt x="1836" y="27705"/>
                  <a:pt x="5507" y="20822"/>
                </a:cubicBezTo>
                <a:cubicBezTo>
                  <a:pt x="10325" y="11644"/>
                  <a:pt x="17954" y="4704"/>
                  <a:pt x="2839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049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BCE75E3-1F1C-4574-AD70-C9D12DED4F64}"/>
              </a:ext>
            </a:extLst>
          </p:cNvPr>
          <p:cNvSpPr txBox="1"/>
          <p:nvPr/>
        </p:nvSpPr>
        <p:spPr>
          <a:xfrm>
            <a:off x="6603782" y="2279371"/>
            <a:ext cx="2663673" cy="369781"/>
          </a:xfrm>
          <a:prstGeom prst="rect">
            <a:avLst/>
          </a:prstGeom>
          <a:solidFill>
            <a:schemeClr val="accent3"/>
          </a:solidFill>
        </p:spPr>
        <p:txBody>
          <a:bodyPr wrap="square" lIns="36000" tIns="0" rIns="3600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ko-KR" sz="2400" dirty="0">
                <a:solidFill>
                  <a:schemeClr val="bg1"/>
                </a:solidFill>
              </a:rPr>
              <a:t>JAMES JONSSON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A97D21-FF8A-412F-8CBD-F5282EC26011}"/>
              </a:ext>
            </a:extLst>
          </p:cNvPr>
          <p:cNvSpPr txBox="1"/>
          <p:nvPr/>
        </p:nvSpPr>
        <p:spPr>
          <a:xfrm>
            <a:off x="6603783" y="2711419"/>
            <a:ext cx="3261549" cy="369781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0" rIns="3600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ko-KR" sz="2400" dirty="0">
                <a:solidFill>
                  <a:schemeClr val="bg1"/>
                </a:solidFill>
              </a:rPr>
              <a:t>CREATIVE DIRECTOR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FE511432-342D-4662-9FF7-3417CD536470}"/>
              </a:ext>
            </a:extLst>
          </p:cNvPr>
          <p:cNvSpPr/>
          <p:nvPr/>
        </p:nvSpPr>
        <p:spPr>
          <a:xfrm>
            <a:off x="6588928" y="3156124"/>
            <a:ext cx="4968254" cy="1735840"/>
          </a:xfrm>
          <a:custGeom>
            <a:avLst/>
            <a:gdLst/>
            <a:ahLst/>
            <a:cxnLst/>
            <a:rect l="l" t="t" r="r" b="b"/>
            <a:pathLst>
              <a:path w="5400625" h="1368152">
                <a:moveTo>
                  <a:pt x="25" y="0"/>
                </a:moveTo>
                <a:lnTo>
                  <a:pt x="5400625" y="0"/>
                </a:lnTo>
                <a:lnTo>
                  <a:pt x="5400625" y="1368152"/>
                </a:lnTo>
                <a:lnTo>
                  <a:pt x="25" y="1368152"/>
                </a:lnTo>
                <a:lnTo>
                  <a:pt x="25" y="283042"/>
                </a:lnTo>
                <a:lnTo>
                  <a:pt x="0" y="283045"/>
                </a:lnTo>
                <a:lnTo>
                  <a:pt x="0" y="7798"/>
                </a:lnTo>
                <a:lnTo>
                  <a:pt x="25" y="77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7628033C-1276-4E4F-A4EE-EFA1795AF7B0}"/>
              </a:ext>
            </a:extLst>
          </p:cNvPr>
          <p:cNvSpPr/>
          <p:nvPr/>
        </p:nvSpPr>
        <p:spPr>
          <a:xfrm>
            <a:off x="6781684" y="3332370"/>
            <a:ext cx="457049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Example Text : Get a modern PowerPoint  Presentation that is beautifully designed. I hope and I believe that this Template will your Time, Money and Reputation. Get a modern PowerPoint  Presentation that is beautifully designed. I hope and I believe that this Template will your Time, Money and Reputation.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bg1"/>
              </a:solidFill>
            </a:endParaRPr>
          </a:p>
        </p:txBody>
      </p:sp>
      <p:sp>
        <p:nvSpPr>
          <p:cNvPr id="7" name="직사각형 3">
            <a:extLst>
              <a:ext uri="{FF2B5EF4-FFF2-40B4-BE49-F238E27FC236}">
                <a16:creationId xmlns:a16="http://schemas.microsoft.com/office/drawing/2014/main" id="{13083A27-9042-43CC-96E0-E3E3FF8792B5}"/>
              </a:ext>
            </a:extLst>
          </p:cNvPr>
          <p:cNvSpPr/>
          <p:nvPr/>
        </p:nvSpPr>
        <p:spPr>
          <a:xfrm>
            <a:off x="6469336" y="390718"/>
            <a:ext cx="394414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Meet Our </a:t>
            </a:r>
            <a:r>
              <a:rPr lang="en-US" altLang="ko-KR" sz="5400" b="1" dirty="0">
                <a:solidFill>
                  <a:schemeClr val="accent3"/>
                </a:solidFill>
                <a:latin typeface="+mj-lt"/>
              </a:rPr>
              <a:t>Team</a:t>
            </a:r>
            <a:endParaRPr lang="ko-KR" altLang="en-US" sz="5400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D4EC2B-5E56-4A80-A455-9703D5892FC6}"/>
              </a:ext>
            </a:extLst>
          </p:cNvPr>
          <p:cNvSpPr txBox="1"/>
          <p:nvPr/>
        </p:nvSpPr>
        <p:spPr>
          <a:xfrm>
            <a:off x="6970378" y="5094904"/>
            <a:ext cx="1224136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/FACEBOOK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33F271-BCD7-432A-A315-FEC9EFF9FA52}"/>
              </a:ext>
            </a:extLst>
          </p:cNvPr>
          <p:cNvSpPr txBox="1"/>
          <p:nvPr/>
        </p:nvSpPr>
        <p:spPr>
          <a:xfrm>
            <a:off x="9801409" y="5097620"/>
            <a:ext cx="1224136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@TWITTER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Rounded Rectangle 2">
            <a:extLst>
              <a:ext uri="{FF2B5EF4-FFF2-40B4-BE49-F238E27FC236}">
                <a16:creationId xmlns:a16="http://schemas.microsoft.com/office/drawing/2014/main" id="{1D02A3ED-7CDD-4BAF-9704-EC7734DD3987}"/>
              </a:ext>
            </a:extLst>
          </p:cNvPr>
          <p:cNvSpPr/>
          <p:nvPr/>
        </p:nvSpPr>
        <p:spPr>
          <a:xfrm>
            <a:off x="9455941" y="5093053"/>
            <a:ext cx="311477" cy="311477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3160999" y="1374274"/>
                </a:moveTo>
                <a:cubicBezTo>
                  <a:pt x="3161390" y="1371268"/>
                  <a:pt x="3160138" y="1380887"/>
                  <a:pt x="3155132" y="1419362"/>
                </a:cubicBezTo>
                <a:cubicBezTo>
                  <a:pt x="3155132" y="1419362"/>
                  <a:pt x="3155131" y="1419362"/>
                  <a:pt x="3155131" y="1419362"/>
                </a:cubicBezTo>
                <a:cubicBezTo>
                  <a:pt x="3155133" y="1419346"/>
                  <a:pt x="3160347" y="1379282"/>
                  <a:pt x="3160999" y="1374274"/>
                </a:cubicBezTo>
                <a:close/>
                <a:moveTo>
                  <a:pt x="2538382" y="802616"/>
                </a:moveTo>
                <a:cubicBezTo>
                  <a:pt x="2197761" y="802616"/>
                  <a:pt x="1921633" y="1078744"/>
                  <a:pt x="1921633" y="1419365"/>
                </a:cubicBezTo>
                <a:cubicBezTo>
                  <a:pt x="1921633" y="1471638"/>
                  <a:pt x="1928136" y="1522392"/>
                  <a:pt x="1942445" y="1570340"/>
                </a:cubicBezTo>
                <a:cubicBezTo>
                  <a:pt x="1547199" y="1510736"/>
                  <a:pt x="1173928" y="1425572"/>
                  <a:pt x="752016" y="931012"/>
                </a:cubicBezTo>
                <a:cubicBezTo>
                  <a:pt x="555558" y="1323929"/>
                  <a:pt x="701457" y="1569504"/>
                  <a:pt x="934030" y="1745738"/>
                </a:cubicBezTo>
                <a:cubicBezTo>
                  <a:pt x="832912" y="1726959"/>
                  <a:pt x="757794" y="1716846"/>
                  <a:pt x="665343" y="1650397"/>
                </a:cubicBezTo>
                <a:cubicBezTo>
                  <a:pt x="692788" y="2037537"/>
                  <a:pt x="906583" y="2177657"/>
                  <a:pt x="1111709" y="2257108"/>
                </a:cubicBezTo>
                <a:cubicBezTo>
                  <a:pt x="1029370" y="2275887"/>
                  <a:pt x="986032" y="2268664"/>
                  <a:pt x="856023" y="2244108"/>
                </a:cubicBezTo>
                <a:cubicBezTo>
                  <a:pt x="968698" y="2582132"/>
                  <a:pt x="1241718" y="2664472"/>
                  <a:pt x="1402064" y="2660137"/>
                </a:cubicBezTo>
                <a:cubicBezTo>
                  <a:pt x="1212828" y="2802425"/>
                  <a:pt x="1063318" y="2869598"/>
                  <a:pt x="552668" y="2902822"/>
                </a:cubicBezTo>
                <a:cubicBezTo>
                  <a:pt x="978087" y="3213400"/>
                  <a:pt x="1650526" y="3189564"/>
                  <a:pt x="1978439" y="3093502"/>
                </a:cubicBezTo>
                <a:cubicBezTo>
                  <a:pt x="2679046" y="2850818"/>
                  <a:pt x="2894283" y="2547463"/>
                  <a:pt x="3053184" y="2031759"/>
                </a:cubicBezTo>
                <a:cubicBezTo>
                  <a:pt x="3132291" y="1592391"/>
                  <a:pt x="3116471" y="1716445"/>
                  <a:pt x="3155131" y="1419365"/>
                </a:cubicBezTo>
                <a:cubicBezTo>
                  <a:pt x="3155131" y="1419364"/>
                  <a:pt x="3155132" y="1419363"/>
                  <a:pt x="3155132" y="1419362"/>
                </a:cubicBezTo>
                <a:cubicBezTo>
                  <a:pt x="3257477" y="1315095"/>
                  <a:pt x="3372036" y="1223751"/>
                  <a:pt x="3407333" y="1117847"/>
                </a:cubicBezTo>
                <a:cubicBezTo>
                  <a:pt x="3307709" y="1140260"/>
                  <a:pt x="3221086" y="1197342"/>
                  <a:pt x="3108461" y="1185086"/>
                </a:cubicBezTo>
                <a:cubicBezTo>
                  <a:pt x="3188365" y="1141325"/>
                  <a:pt x="3284860" y="1028153"/>
                  <a:pt x="3334650" y="883134"/>
                </a:cubicBezTo>
                <a:cubicBezTo>
                  <a:pt x="3225580" y="952795"/>
                  <a:pt x="3152155" y="998691"/>
                  <a:pt x="2995677" y="1008938"/>
                </a:cubicBezTo>
                <a:cubicBezTo>
                  <a:pt x="2884471" y="881691"/>
                  <a:pt x="2720661" y="802616"/>
                  <a:pt x="2538382" y="80261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1" name="Rounded Rectangle 3">
            <a:extLst>
              <a:ext uri="{FF2B5EF4-FFF2-40B4-BE49-F238E27FC236}">
                <a16:creationId xmlns:a16="http://schemas.microsoft.com/office/drawing/2014/main" id="{8A8226D3-DDD7-47C9-B0E6-3FA2FFE01C30}"/>
              </a:ext>
            </a:extLst>
          </p:cNvPr>
          <p:cNvSpPr/>
          <p:nvPr/>
        </p:nvSpPr>
        <p:spPr>
          <a:xfrm>
            <a:off x="6658903" y="5093053"/>
            <a:ext cx="311477" cy="311477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48643" y="674567"/>
                  <a:pt x="3369037" y="759137"/>
                </a:cubicBezTo>
                <a:cubicBezTo>
                  <a:pt x="3391941" y="611142"/>
                  <a:pt x="3398988" y="447290"/>
                  <a:pt x="3443034" y="304580"/>
                </a:cubicBezTo>
                <a:cubicBezTo>
                  <a:pt x="3382140" y="251394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312FDCB-70CD-4F8C-ADD9-1D5451B3381E}"/>
              </a:ext>
            </a:extLst>
          </p:cNvPr>
          <p:cNvSpPr txBox="1"/>
          <p:nvPr/>
        </p:nvSpPr>
        <p:spPr>
          <a:xfrm>
            <a:off x="6573055" y="5404529"/>
            <a:ext cx="21575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9D55435-9DA7-4EF7-AB1E-F858DC6F74A2}"/>
              </a:ext>
            </a:extLst>
          </p:cNvPr>
          <p:cNvSpPr txBox="1"/>
          <p:nvPr/>
        </p:nvSpPr>
        <p:spPr>
          <a:xfrm>
            <a:off x="9399619" y="5404529"/>
            <a:ext cx="21575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41F0F711-4DD7-4A8A-96D3-0A5D31FE163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xt Placeholder 32">
            <a:extLst>
              <a:ext uri="{FF2B5EF4-FFF2-40B4-BE49-F238E27FC236}">
                <a16:creationId xmlns:a16="http://schemas.microsoft.com/office/drawing/2014/main" id="{7B9F7DAC-7F33-44FE-BDB6-3C334F5F192F}"/>
              </a:ext>
            </a:extLst>
          </p:cNvPr>
          <p:cNvSpPr txBox="1">
            <a:spLocks/>
          </p:cNvSpPr>
          <p:nvPr/>
        </p:nvSpPr>
        <p:spPr>
          <a:xfrm>
            <a:off x="917331" y="3447335"/>
            <a:ext cx="2160000" cy="289299"/>
          </a:xfrm>
          <a:prstGeom prst="rect">
            <a:avLst/>
          </a:prstGeom>
          <a:solidFill>
            <a:schemeClr val="accent1">
              <a:alpha val="70000"/>
            </a:schemeClr>
          </a:solidFill>
          <a:ln w="19050">
            <a:solidFill>
              <a:schemeClr val="accent1">
                <a:alpha val="60000"/>
              </a:schemeClr>
            </a:solidFill>
          </a:ln>
          <a:effectLst/>
        </p:spPr>
        <p:txBody>
          <a:bodyPr anchor="ctr">
            <a:noAutofit/>
          </a:bodyPr>
          <a:lstStyle>
            <a:lvl1pPr marL="34290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>
                <a:solidFill>
                  <a:srgbClr val="45C1A4"/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bg1"/>
                </a:solidFill>
                <a:latin typeface="+mn-lt"/>
              </a:rPr>
              <a:t>Your Text</a:t>
            </a:r>
          </a:p>
        </p:txBody>
      </p:sp>
      <p:sp>
        <p:nvSpPr>
          <p:cNvPr id="4" name="Text Placeholder 32">
            <a:extLst>
              <a:ext uri="{FF2B5EF4-FFF2-40B4-BE49-F238E27FC236}">
                <a16:creationId xmlns:a16="http://schemas.microsoft.com/office/drawing/2014/main" id="{111F538F-A40D-4E06-BC62-BCF0AB7DFA41}"/>
              </a:ext>
            </a:extLst>
          </p:cNvPr>
          <p:cNvSpPr txBox="1">
            <a:spLocks/>
          </p:cNvSpPr>
          <p:nvPr/>
        </p:nvSpPr>
        <p:spPr>
          <a:xfrm>
            <a:off x="917331" y="4502335"/>
            <a:ext cx="2160000" cy="288032"/>
          </a:xfrm>
          <a:prstGeom prst="rect">
            <a:avLst/>
          </a:prstGeom>
          <a:ln w="19050">
            <a:solidFill>
              <a:schemeClr val="accent1"/>
            </a:solidFill>
          </a:ln>
          <a:effectLst>
            <a:innerShdw blurRad="114300">
              <a:schemeClr val="bg1"/>
            </a:innerShdw>
          </a:effectLst>
        </p:spPr>
        <p:txBody>
          <a:bodyPr anchor="ctr">
            <a:noAutofit/>
          </a:bodyPr>
          <a:lstStyle>
            <a:lvl1pPr marL="34290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Name Here</a:t>
            </a:r>
          </a:p>
        </p:txBody>
      </p:sp>
      <p:sp>
        <p:nvSpPr>
          <p:cNvPr id="5" name="자유형 115">
            <a:extLst>
              <a:ext uri="{FF2B5EF4-FFF2-40B4-BE49-F238E27FC236}">
                <a16:creationId xmlns:a16="http://schemas.microsoft.com/office/drawing/2014/main" id="{015D77CE-77D1-4092-BE1D-D97203F5D02B}"/>
              </a:ext>
            </a:extLst>
          </p:cNvPr>
          <p:cNvSpPr/>
          <p:nvPr/>
        </p:nvSpPr>
        <p:spPr>
          <a:xfrm>
            <a:off x="1997332" y="3170043"/>
            <a:ext cx="8236462" cy="174172"/>
          </a:xfrm>
          <a:custGeom>
            <a:avLst/>
            <a:gdLst>
              <a:gd name="connsiteX0" fmla="*/ 0 w 6433457"/>
              <a:gd name="connsiteY0" fmla="*/ 152400 h 174172"/>
              <a:gd name="connsiteX1" fmla="*/ 0 w 6433457"/>
              <a:gd name="connsiteY1" fmla="*/ 0 h 174172"/>
              <a:gd name="connsiteX2" fmla="*/ 6433457 w 6433457"/>
              <a:gd name="connsiteY2" fmla="*/ 0 h 174172"/>
              <a:gd name="connsiteX3" fmla="*/ 6433457 w 6433457"/>
              <a:gd name="connsiteY3" fmla="*/ 174172 h 174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33457" h="174172">
                <a:moveTo>
                  <a:pt x="0" y="152400"/>
                </a:moveTo>
                <a:lnTo>
                  <a:pt x="0" y="0"/>
                </a:lnTo>
                <a:lnTo>
                  <a:pt x="6433457" y="0"/>
                </a:lnTo>
                <a:lnTo>
                  <a:pt x="6433457" y="174172"/>
                </a:lnTo>
              </a:path>
            </a:pathLst>
          </a:custGeom>
          <a:ln w="19050">
            <a:solidFill>
              <a:schemeClr val="bg1">
                <a:lumMod val="6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자유형 116">
            <a:extLst>
              <a:ext uri="{FF2B5EF4-FFF2-40B4-BE49-F238E27FC236}">
                <a16:creationId xmlns:a16="http://schemas.microsoft.com/office/drawing/2014/main" id="{D11B1EB5-96A8-4046-B900-BB98BAB70861}"/>
              </a:ext>
            </a:extLst>
          </p:cNvPr>
          <p:cNvSpPr/>
          <p:nvPr/>
        </p:nvSpPr>
        <p:spPr>
          <a:xfrm>
            <a:off x="6089403" y="2651478"/>
            <a:ext cx="67721" cy="540000"/>
          </a:xfrm>
          <a:custGeom>
            <a:avLst/>
            <a:gdLst>
              <a:gd name="connsiteX0" fmla="*/ 0 w 0"/>
              <a:gd name="connsiteY0" fmla="*/ 0 h 293914"/>
              <a:gd name="connsiteX1" fmla="*/ 0 w 0"/>
              <a:gd name="connsiteY1" fmla="*/ 293914 h 293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293914">
                <a:moveTo>
                  <a:pt x="0" y="0"/>
                </a:moveTo>
                <a:lnTo>
                  <a:pt x="0" y="293914"/>
                </a:lnTo>
              </a:path>
            </a:pathLst>
          </a:custGeom>
          <a:ln w="19050">
            <a:solidFill>
              <a:schemeClr val="bg1">
                <a:lumMod val="6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lvl="0" algn="ctr"/>
            <a:endParaRPr lang="ko-KR" altLang="en-US" sz="2700"/>
          </a:p>
        </p:txBody>
      </p:sp>
      <p:sp>
        <p:nvSpPr>
          <p:cNvPr id="7" name="자유형 117">
            <a:extLst>
              <a:ext uri="{FF2B5EF4-FFF2-40B4-BE49-F238E27FC236}">
                <a16:creationId xmlns:a16="http://schemas.microsoft.com/office/drawing/2014/main" id="{AA373878-C603-4630-94E1-30271BCB977B}"/>
              </a:ext>
            </a:extLst>
          </p:cNvPr>
          <p:cNvSpPr/>
          <p:nvPr/>
        </p:nvSpPr>
        <p:spPr>
          <a:xfrm>
            <a:off x="4742819" y="3170044"/>
            <a:ext cx="0" cy="163286"/>
          </a:xfrm>
          <a:custGeom>
            <a:avLst/>
            <a:gdLst>
              <a:gd name="connsiteX0" fmla="*/ 0 w 0"/>
              <a:gd name="connsiteY0" fmla="*/ 0 h 163286"/>
              <a:gd name="connsiteX1" fmla="*/ 0 w 0"/>
              <a:gd name="connsiteY1" fmla="*/ 163286 h 163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63286">
                <a:moveTo>
                  <a:pt x="0" y="0"/>
                </a:moveTo>
                <a:lnTo>
                  <a:pt x="0" y="163286"/>
                </a:lnTo>
              </a:path>
            </a:pathLst>
          </a:custGeom>
          <a:ln w="19050">
            <a:solidFill>
              <a:schemeClr val="bg1">
                <a:lumMod val="6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lvl="0" algn="ctr"/>
            <a:endParaRPr lang="ko-KR" altLang="en-US" sz="2700"/>
          </a:p>
        </p:txBody>
      </p:sp>
      <p:sp>
        <p:nvSpPr>
          <p:cNvPr id="8" name="자유형 118">
            <a:extLst>
              <a:ext uri="{FF2B5EF4-FFF2-40B4-BE49-F238E27FC236}">
                <a16:creationId xmlns:a16="http://schemas.microsoft.com/office/drawing/2014/main" id="{566C3093-0300-4839-98FB-411AE29103D2}"/>
              </a:ext>
            </a:extLst>
          </p:cNvPr>
          <p:cNvSpPr/>
          <p:nvPr/>
        </p:nvSpPr>
        <p:spPr>
          <a:xfrm>
            <a:off x="7488307" y="3166730"/>
            <a:ext cx="0" cy="163286"/>
          </a:xfrm>
          <a:custGeom>
            <a:avLst/>
            <a:gdLst>
              <a:gd name="connsiteX0" fmla="*/ 0 w 0"/>
              <a:gd name="connsiteY0" fmla="*/ 0 h 163286"/>
              <a:gd name="connsiteX1" fmla="*/ 0 w 0"/>
              <a:gd name="connsiteY1" fmla="*/ 163286 h 163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63286">
                <a:moveTo>
                  <a:pt x="0" y="0"/>
                </a:moveTo>
                <a:lnTo>
                  <a:pt x="0" y="163286"/>
                </a:lnTo>
              </a:path>
            </a:pathLst>
          </a:custGeom>
          <a:ln w="19050">
            <a:solidFill>
              <a:schemeClr val="bg1">
                <a:lumMod val="6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lvl="0" algn="ctr"/>
            <a:endParaRPr lang="ko-KR" altLang="en-US" sz="2700"/>
          </a:p>
        </p:txBody>
      </p:sp>
      <p:sp>
        <p:nvSpPr>
          <p:cNvPr id="9" name="Text Placeholder 32">
            <a:extLst>
              <a:ext uri="{FF2B5EF4-FFF2-40B4-BE49-F238E27FC236}">
                <a16:creationId xmlns:a16="http://schemas.microsoft.com/office/drawing/2014/main" id="{3B2CFA38-315E-4C70-8315-6FD7C90A6041}"/>
              </a:ext>
            </a:extLst>
          </p:cNvPr>
          <p:cNvSpPr txBox="1">
            <a:spLocks/>
          </p:cNvSpPr>
          <p:nvPr/>
        </p:nvSpPr>
        <p:spPr>
          <a:xfrm>
            <a:off x="917331" y="4934383"/>
            <a:ext cx="2160000" cy="288032"/>
          </a:xfrm>
          <a:prstGeom prst="rect">
            <a:avLst/>
          </a:prstGeom>
          <a:ln w="19050">
            <a:solidFill>
              <a:schemeClr val="accent1"/>
            </a:solidFill>
          </a:ln>
          <a:effectLst>
            <a:innerShdw blurRad="114300">
              <a:schemeClr val="bg1"/>
            </a:innerShdw>
          </a:effectLst>
        </p:spPr>
        <p:txBody>
          <a:bodyPr anchor="ctr">
            <a:noAutofit/>
          </a:bodyPr>
          <a:lstStyle>
            <a:lvl1pPr marL="34290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Name Here</a:t>
            </a:r>
          </a:p>
        </p:txBody>
      </p:sp>
      <p:sp>
        <p:nvSpPr>
          <p:cNvPr id="10" name="Text Placeholder 32">
            <a:extLst>
              <a:ext uri="{FF2B5EF4-FFF2-40B4-BE49-F238E27FC236}">
                <a16:creationId xmlns:a16="http://schemas.microsoft.com/office/drawing/2014/main" id="{FA1E8EF3-9D17-49BD-9F17-B2B354916038}"/>
              </a:ext>
            </a:extLst>
          </p:cNvPr>
          <p:cNvSpPr txBox="1">
            <a:spLocks/>
          </p:cNvSpPr>
          <p:nvPr/>
        </p:nvSpPr>
        <p:spPr>
          <a:xfrm>
            <a:off x="917331" y="5358933"/>
            <a:ext cx="2160000" cy="288032"/>
          </a:xfrm>
          <a:prstGeom prst="rect">
            <a:avLst/>
          </a:prstGeom>
          <a:ln w="19050">
            <a:solidFill>
              <a:schemeClr val="accent1"/>
            </a:solidFill>
          </a:ln>
          <a:effectLst>
            <a:innerShdw blurRad="114300">
              <a:schemeClr val="bg1"/>
            </a:innerShdw>
          </a:effectLst>
        </p:spPr>
        <p:txBody>
          <a:bodyPr anchor="ctr">
            <a:noAutofit/>
          </a:bodyPr>
          <a:lstStyle>
            <a:lvl1pPr marL="34290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Name Here</a:t>
            </a:r>
          </a:p>
        </p:txBody>
      </p:sp>
      <p:sp>
        <p:nvSpPr>
          <p:cNvPr id="11" name="Text Placeholder 32">
            <a:extLst>
              <a:ext uri="{FF2B5EF4-FFF2-40B4-BE49-F238E27FC236}">
                <a16:creationId xmlns:a16="http://schemas.microsoft.com/office/drawing/2014/main" id="{0381F928-CD8F-455F-89C4-4C73E0378A85}"/>
              </a:ext>
            </a:extLst>
          </p:cNvPr>
          <p:cNvSpPr txBox="1">
            <a:spLocks/>
          </p:cNvSpPr>
          <p:nvPr/>
        </p:nvSpPr>
        <p:spPr>
          <a:xfrm>
            <a:off x="917331" y="5783483"/>
            <a:ext cx="2160000" cy="288032"/>
          </a:xfrm>
          <a:prstGeom prst="rect">
            <a:avLst/>
          </a:prstGeom>
          <a:ln w="19050">
            <a:solidFill>
              <a:schemeClr val="accent1"/>
            </a:solidFill>
          </a:ln>
          <a:effectLst>
            <a:innerShdw blurRad="114300">
              <a:schemeClr val="bg1"/>
            </a:innerShdw>
          </a:effectLst>
        </p:spPr>
        <p:txBody>
          <a:bodyPr anchor="ctr">
            <a:noAutofit/>
          </a:bodyPr>
          <a:lstStyle>
            <a:lvl1pPr marL="34290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Name Here</a:t>
            </a:r>
          </a:p>
        </p:txBody>
      </p:sp>
      <p:sp>
        <p:nvSpPr>
          <p:cNvPr id="12" name="자유형 122">
            <a:extLst>
              <a:ext uri="{FF2B5EF4-FFF2-40B4-BE49-F238E27FC236}">
                <a16:creationId xmlns:a16="http://schemas.microsoft.com/office/drawing/2014/main" id="{27AC52B8-DD24-49E5-A93D-6E5077065D8D}"/>
              </a:ext>
            </a:extLst>
          </p:cNvPr>
          <p:cNvSpPr/>
          <p:nvPr/>
        </p:nvSpPr>
        <p:spPr>
          <a:xfrm>
            <a:off x="1997331" y="4113018"/>
            <a:ext cx="0" cy="304800"/>
          </a:xfrm>
          <a:custGeom>
            <a:avLst/>
            <a:gdLst>
              <a:gd name="connsiteX0" fmla="*/ 0 w 0"/>
              <a:gd name="connsiteY0" fmla="*/ 0 h 304800"/>
              <a:gd name="connsiteX1" fmla="*/ 0 w 0"/>
              <a:gd name="connsiteY1" fmla="*/ 30480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304800">
                <a:moveTo>
                  <a:pt x="0" y="0"/>
                </a:moveTo>
                <a:lnTo>
                  <a:pt x="0" y="304800"/>
                </a:lnTo>
              </a:path>
            </a:pathLst>
          </a:custGeom>
          <a:ln w="19050">
            <a:solidFill>
              <a:schemeClr val="accent1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lvl="0"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Text Placeholder 32">
            <a:extLst>
              <a:ext uri="{FF2B5EF4-FFF2-40B4-BE49-F238E27FC236}">
                <a16:creationId xmlns:a16="http://schemas.microsoft.com/office/drawing/2014/main" id="{B7E7BC1F-E977-48C5-BC5B-EBC4CDC13CD3}"/>
              </a:ext>
            </a:extLst>
          </p:cNvPr>
          <p:cNvSpPr txBox="1">
            <a:spLocks/>
          </p:cNvSpPr>
          <p:nvPr/>
        </p:nvSpPr>
        <p:spPr>
          <a:xfrm>
            <a:off x="9153795" y="4524850"/>
            <a:ext cx="2160000" cy="288032"/>
          </a:xfrm>
          <a:prstGeom prst="rect">
            <a:avLst/>
          </a:prstGeom>
          <a:ln w="19050">
            <a:solidFill>
              <a:schemeClr val="accent4"/>
            </a:solidFill>
          </a:ln>
          <a:effectLst>
            <a:innerShdw blurRad="114300">
              <a:schemeClr val="bg1"/>
            </a:innerShdw>
          </a:effectLst>
        </p:spPr>
        <p:txBody>
          <a:bodyPr anchor="ctr">
            <a:noAutofit/>
          </a:bodyPr>
          <a:lstStyle>
            <a:lvl1pPr marL="34290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Name Here</a:t>
            </a:r>
          </a:p>
        </p:txBody>
      </p:sp>
      <p:sp>
        <p:nvSpPr>
          <p:cNvPr id="14" name="Text Placeholder 32">
            <a:extLst>
              <a:ext uri="{FF2B5EF4-FFF2-40B4-BE49-F238E27FC236}">
                <a16:creationId xmlns:a16="http://schemas.microsoft.com/office/drawing/2014/main" id="{3232CAF0-DEE0-47B7-92F9-9B2DE4B2EB48}"/>
              </a:ext>
            </a:extLst>
          </p:cNvPr>
          <p:cNvSpPr txBox="1">
            <a:spLocks/>
          </p:cNvSpPr>
          <p:nvPr/>
        </p:nvSpPr>
        <p:spPr>
          <a:xfrm>
            <a:off x="9153795" y="4956898"/>
            <a:ext cx="2160000" cy="288032"/>
          </a:xfrm>
          <a:prstGeom prst="rect">
            <a:avLst/>
          </a:prstGeom>
          <a:ln w="19050">
            <a:solidFill>
              <a:schemeClr val="accent4"/>
            </a:solidFill>
          </a:ln>
          <a:effectLst>
            <a:innerShdw blurRad="114300">
              <a:schemeClr val="bg1"/>
            </a:innerShdw>
          </a:effectLst>
        </p:spPr>
        <p:txBody>
          <a:bodyPr anchor="ctr">
            <a:noAutofit/>
          </a:bodyPr>
          <a:lstStyle>
            <a:lvl1pPr marL="34290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Name Here</a:t>
            </a:r>
          </a:p>
        </p:txBody>
      </p:sp>
      <p:sp>
        <p:nvSpPr>
          <p:cNvPr id="15" name="Text Placeholder 32">
            <a:extLst>
              <a:ext uri="{FF2B5EF4-FFF2-40B4-BE49-F238E27FC236}">
                <a16:creationId xmlns:a16="http://schemas.microsoft.com/office/drawing/2014/main" id="{AF05DC71-6563-413F-89B0-FE40B8FCF502}"/>
              </a:ext>
            </a:extLst>
          </p:cNvPr>
          <p:cNvSpPr txBox="1">
            <a:spLocks/>
          </p:cNvSpPr>
          <p:nvPr/>
        </p:nvSpPr>
        <p:spPr>
          <a:xfrm>
            <a:off x="9153795" y="5381448"/>
            <a:ext cx="2160000" cy="288032"/>
          </a:xfrm>
          <a:prstGeom prst="rect">
            <a:avLst/>
          </a:prstGeom>
          <a:ln w="19050">
            <a:solidFill>
              <a:schemeClr val="accent4"/>
            </a:solidFill>
          </a:ln>
          <a:effectLst>
            <a:innerShdw blurRad="114300">
              <a:schemeClr val="bg1"/>
            </a:innerShdw>
          </a:effectLst>
        </p:spPr>
        <p:txBody>
          <a:bodyPr anchor="ctr">
            <a:noAutofit/>
          </a:bodyPr>
          <a:lstStyle>
            <a:lvl1pPr marL="34290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Name Here</a:t>
            </a:r>
          </a:p>
        </p:txBody>
      </p:sp>
      <p:sp>
        <p:nvSpPr>
          <p:cNvPr id="16" name="Text Placeholder 32">
            <a:extLst>
              <a:ext uri="{FF2B5EF4-FFF2-40B4-BE49-F238E27FC236}">
                <a16:creationId xmlns:a16="http://schemas.microsoft.com/office/drawing/2014/main" id="{1D66EF00-4A0A-4DA4-97D1-C416274D93E0}"/>
              </a:ext>
            </a:extLst>
          </p:cNvPr>
          <p:cNvSpPr txBox="1">
            <a:spLocks/>
          </p:cNvSpPr>
          <p:nvPr/>
        </p:nvSpPr>
        <p:spPr>
          <a:xfrm>
            <a:off x="9153795" y="5805998"/>
            <a:ext cx="2160000" cy="288032"/>
          </a:xfrm>
          <a:prstGeom prst="rect">
            <a:avLst/>
          </a:prstGeom>
          <a:ln w="19050">
            <a:solidFill>
              <a:schemeClr val="accent4"/>
            </a:solidFill>
          </a:ln>
          <a:effectLst>
            <a:innerShdw blurRad="114300">
              <a:schemeClr val="bg1"/>
            </a:innerShdw>
          </a:effectLst>
        </p:spPr>
        <p:txBody>
          <a:bodyPr anchor="ctr">
            <a:noAutofit/>
          </a:bodyPr>
          <a:lstStyle>
            <a:lvl1pPr marL="34290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Name Here</a:t>
            </a:r>
          </a:p>
        </p:txBody>
      </p:sp>
      <p:sp>
        <p:nvSpPr>
          <p:cNvPr id="17" name="자유형 137">
            <a:extLst>
              <a:ext uri="{FF2B5EF4-FFF2-40B4-BE49-F238E27FC236}">
                <a16:creationId xmlns:a16="http://schemas.microsoft.com/office/drawing/2014/main" id="{C19A5F43-7288-47B4-9AF4-166DDE98A9B0}"/>
              </a:ext>
            </a:extLst>
          </p:cNvPr>
          <p:cNvSpPr/>
          <p:nvPr/>
        </p:nvSpPr>
        <p:spPr>
          <a:xfrm>
            <a:off x="10233795" y="4135533"/>
            <a:ext cx="0" cy="304800"/>
          </a:xfrm>
          <a:custGeom>
            <a:avLst/>
            <a:gdLst>
              <a:gd name="connsiteX0" fmla="*/ 0 w 0"/>
              <a:gd name="connsiteY0" fmla="*/ 0 h 304800"/>
              <a:gd name="connsiteX1" fmla="*/ 0 w 0"/>
              <a:gd name="connsiteY1" fmla="*/ 30480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304800">
                <a:moveTo>
                  <a:pt x="0" y="0"/>
                </a:moveTo>
                <a:lnTo>
                  <a:pt x="0" y="304800"/>
                </a:lnTo>
              </a:path>
            </a:pathLst>
          </a:custGeom>
          <a:ln w="19050">
            <a:solidFill>
              <a:schemeClr val="accent4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lvl="0"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자유형 139">
            <a:extLst>
              <a:ext uri="{FF2B5EF4-FFF2-40B4-BE49-F238E27FC236}">
                <a16:creationId xmlns:a16="http://schemas.microsoft.com/office/drawing/2014/main" id="{785E2067-732B-4257-A44D-360689BF09F6}"/>
              </a:ext>
            </a:extLst>
          </p:cNvPr>
          <p:cNvSpPr/>
          <p:nvPr/>
        </p:nvSpPr>
        <p:spPr>
          <a:xfrm>
            <a:off x="6085114" y="2650719"/>
            <a:ext cx="1869203" cy="250371"/>
          </a:xfrm>
          <a:custGeom>
            <a:avLst/>
            <a:gdLst>
              <a:gd name="connsiteX0" fmla="*/ 0 w 1012372"/>
              <a:gd name="connsiteY0" fmla="*/ 250371 h 250371"/>
              <a:gd name="connsiteX1" fmla="*/ 859972 w 1012372"/>
              <a:gd name="connsiteY1" fmla="*/ 250371 h 250371"/>
              <a:gd name="connsiteX2" fmla="*/ 859972 w 1012372"/>
              <a:gd name="connsiteY2" fmla="*/ 10885 h 250371"/>
              <a:gd name="connsiteX3" fmla="*/ 1012372 w 1012372"/>
              <a:gd name="connsiteY3" fmla="*/ 10885 h 250371"/>
              <a:gd name="connsiteX4" fmla="*/ 1012372 w 1012372"/>
              <a:gd name="connsiteY4" fmla="*/ 0 h 250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2372" h="250371">
                <a:moveTo>
                  <a:pt x="0" y="250371"/>
                </a:moveTo>
                <a:lnTo>
                  <a:pt x="859972" y="250371"/>
                </a:lnTo>
                <a:lnTo>
                  <a:pt x="859972" y="10885"/>
                </a:lnTo>
                <a:lnTo>
                  <a:pt x="1012372" y="10885"/>
                </a:lnTo>
                <a:lnTo>
                  <a:pt x="1012372" y="0"/>
                </a:lnTo>
              </a:path>
            </a:pathLst>
          </a:custGeom>
          <a:ln w="19050">
            <a:solidFill>
              <a:schemeClr val="bg1">
                <a:lumMod val="6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lvl="0" algn="ctr"/>
            <a:endParaRPr lang="ko-KR" altLang="en-US" sz="2700" dirty="0"/>
          </a:p>
        </p:txBody>
      </p:sp>
      <p:sp>
        <p:nvSpPr>
          <p:cNvPr id="19" name="Text Placeholder 32">
            <a:extLst>
              <a:ext uri="{FF2B5EF4-FFF2-40B4-BE49-F238E27FC236}">
                <a16:creationId xmlns:a16="http://schemas.microsoft.com/office/drawing/2014/main" id="{0B32E799-BBDB-4C8E-A152-4D32F7AE9E06}"/>
              </a:ext>
            </a:extLst>
          </p:cNvPr>
          <p:cNvSpPr txBox="1">
            <a:spLocks/>
          </p:cNvSpPr>
          <p:nvPr/>
        </p:nvSpPr>
        <p:spPr>
          <a:xfrm>
            <a:off x="917331" y="3732021"/>
            <a:ext cx="2160000" cy="289299"/>
          </a:xfrm>
          <a:prstGeom prst="rect">
            <a:avLst/>
          </a:prstGeom>
          <a:ln w="19050">
            <a:solidFill>
              <a:schemeClr val="accent1">
                <a:alpha val="60000"/>
              </a:schemeClr>
            </a:solidFill>
          </a:ln>
          <a:effectLst>
            <a:innerShdw blurRad="114300">
              <a:schemeClr val="bg1"/>
            </a:innerShdw>
          </a:effectLst>
        </p:spPr>
        <p:txBody>
          <a:bodyPr anchor="ctr">
            <a:noAutofit/>
          </a:bodyPr>
          <a:lstStyle>
            <a:lvl1pPr marL="34290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>
                <a:solidFill>
                  <a:srgbClr val="45C1A4"/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Name Here</a:t>
            </a:r>
          </a:p>
        </p:txBody>
      </p:sp>
      <p:sp>
        <p:nvSpPr>
          <p:cNvPr id="20" name="Text Placeholder 32">
            <a:extLst>
              <a:ext uri="{FF2B5EF4-FFF2-40B4-BE49-F238E27FC236}">
                <a16:creationId xmlns:a16="http://schemas.microsoft.com/office/drawing/2014/main" id="{FAD7519F-2A92-4D2C-A478-DE44804C1787}"/>
              </a:ext>
            </a:extLst>
          </p:cNvPr>
          <p:cNvSpPr txBox="1">
            <a:spLocks/>
          </p:cNvSpPr>
          <p:nvPr/>
        </p:nvSpPr>
        <p:spPr>
          <a:xfrm>
            <a:off x="3662819" y="4509840"/>
            <a:ext cx="2160000" cy="288032"/>
          </a:xfrm>
          <a:prstGeom prst="rect">
            <a:avLst/>
          </a:prstGeom>
          <a:ln w="19050">
            <a:solidFill>
              <a:schemeClr val="accent2"/>
            </a:solidFill>
          </a:ln>
          <a:effectLst>
            <a:innerShdw blurRad="114300">
              <a:schemeClr val="bg1"/>
            </a:innerShdw>
          </a:effectLst>
        </p:spPr>
        <p:txBody>
          <a:bodyPr anchor="ctr">
            <a:noAutofit/>
          </a:bodyPr>
          <a:lstStyle>
            <a:lvl1pPr marL="34290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Name Here</a:t>
            </a:r>
          </a:p>
        </p:txBody>
      </p:sp>
      <p:sp>
        <p:nvSpPr>
          <p:cNvPr id="21" name="Text Placeholder 32">
            <a:extLst>
              <a:ext uri="{FF2B5EF4-FFF2-40B4-BE49-F238E27FC236}">
                <a16:creationId xmlns:a16="http://schemas.microsoft.com/office/drawing/2014/main" id="{00244D37-B156-46E0-AD21-2A67C1B2346F}"/>
              </a:ext>
            </a:extLst>
          </p:cNvPr>
          <p:cNvSpPr txBox="1">
            <a:spLocks/>
          </p:cNvSpPr>
          <p:nvPr/>
        </p:nvSpPr>
        <p:spPr>
          <a:xfrm>
            <a:off x="3662819" y="4941888"/>
            <a:ext cx="2160000" cy="288032"/>
          </a:xfrm>
          <a:prstGeom prst="rect">
            <a:avLst/>
          </a:prstGeom>
          <a:ln w="19050">
            <a:solidFill>
              <a:schemeClr val="accent2"/>
            </a:solidFill>
          </a:ln>
          <a:effectLst>
            <a:innerShdw blurRad="114300">
              <a:schemeClr val="bg1"/>
            </a:innerShdw>
          </a:effectLst>
        </p:spPr>
        <p:txBody>
          <a:bodyPr anchor="ctr">
            <a:noAutofit/>
          </a:bodyPr>
          <a:lstStyle>
            <a:lvl1pPr marL="34290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Name Here</a:t>
            </a:r>
          </a:p>
        </p:txBody>
      </p:sp>
      <p:sp>
        <p:nvSpPr>
          <p:cNvPr id="22" name="Text Placeholder 32">
            <a:extLst>
              <a:ext uri="{FF2B5EF4-FFF2-40B4-BE49-F238E27FC236}">
                <a16:creationId xmlns:a16="http://schemas.microsoft.com/office/drawing/2014/main" id="{219F4FB3-6E66-4EC8-A2B7-9F7C9F5294D6}"/>
              </a:ext>
            </a:extLst>
          </p:cNvPr>
          <p:cNvSpPr txBox="1">
            <a:spLocks/>
          </p:cNvSpPr>
          <p:nvPr/>
        </p:nvSpPr>
        <p:spPr>
          <a:xfrm>
            <a:off x="3662819" y="5366438"/>
            <a:ext cx="2160000" cy="288032"/>
          </a:xfrm>
          <a:prstGeom prst="rect">
            <a:avLst/>
          </a:prstGeom>
          <a:ln w="19050">
            <a:solidFill>
              <a:schemeClr val="accent2"/>
            </a:solidFill>
          </a:ln>
          <a:effectLst>
            <a:innerShdw blurRad="114300">
              <a:schemeClr val="bg1"/>
            </a:innerShdw>
          </a:effectLst>
        </p:spPr>
        <p:txBody>
          <a:bodyPr anchor="ctr">
            <a:noAutofit/>
          </a:bodyPr>
          <a:lstStyle>
            <a:lvl1pPr marL="34290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Name Here</a:t>
            </a:r>
          </a:p>
        </p:txBody>
      </p:sp>
      <p:sp>
        <p:nvSpPr>
          <p:cNvPr id="23" name="Text Placeholder 32">
            <a:extLst>
              <a:ext uri="{FF2B5EF4-FFF2-40B4-BE49-F238E27FC236}">
                <a16:creationId xmlns:a16="http://schemas.microsoft.com/office/drawing/2014/main" id="{A637543F-BD0C-454D-9298-A3B09430E51C}"/>
              </a:ext>
            </a:extLst>
          </p:cNvPr>
          <p:cNvSpPr txBox="1">
            <a:spLocks/>
          </p:cNvSpPr>
          <p:nvPr/>
        </p:nvSpPr>
        <p:spPr>
          <a:xfrm>
            <a:off x="3662819" y="5790988"/>
            <a:ext cx="2160000" cy="288032"/>
          </a:xfrm>
          <a:prstGeom prst="rect">
            <a:avLst/>
          </a:prstGeom>
          <a:ln w="19050">
            <a:solidFill>
              <a:schemeClr val="accent2"/>
            </a:solidFill>
          </a:ln>
          <a:effectLst>
            <a:innerShdw blurRad="114300">
              <a:schemeClr val="bg1"/>
            </a:innerShdw>
          </a:effectLst>
        </p:spPr>
        <p:txBody>
          <a:bodyPr anchor="ctr">
            <a:noAutofit/>
          </a:bodyPr>
          <a:lstStyle>
            <a:lvl1pPr marL="34290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Name Here</a:t>
            </a:r>
          </a:p>
        </p:txBody>
      </p:sp>
      <p:sp>
        <p:nvSpPr>
          <p:cNvPr id="24" name="자유형 127">
            <a:extLst>
              <a:ext uri="{FF2B5EF4-FFF2-40B4-BE49-F238E27FC236}">
                <a16:creationId xmlns:a16="http://schemas.microsoft.com/office/drawing/2014/main" id="{1FA5F762-1E6A-4B5B-A208-38344EBB0E77}"/>
              </a:ext>
            </a:extLst>
          </p:cNvPr>
          <p:cNvSpPr/>
          <p:nvPr/>
        </p:nvSpPr>
        <p:spPr>
          <a:xfrm>
            <a:off x="4742819" y="4120523"/>
            <a:ext cx="0" cy="304800"/>
          </a:xfrm>
          <a:custGeom>
            <a:avLst/>
            <a:gdLst>
              <a:gd name="connsiteX0" fmla="*/ 0 w 0"/>
              <a:gd name="connsiteY0" fmla="*/ 0 h 304800"/>
              <a:gd name="connsiteX1" fmla="*/ 0 w 0"/>
              <a:gd name="connsiteY1" fmla="*/ 30480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304800">
                <a:moveTo>
                  <a:pt x="0" y="0"/>
                </a:moveTo>
                <a:lnTo>
                  <a:pt x="0" y="304800"/>
                </a:lnTo>
              </a:path>
            </a:pathLst>
          </a:custGeom>
          <a:ln w="19050">
            <a:solidFill>
              <a:schemeClr val="accent2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lvl="0"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Text Placeholder 32">
            <a:extLst>
              <a:ext uri="{FF2B5EF4-FFF2-40B4-BE49-F238E27FC236}">
                <a16:creationId xmlns:a16="http://schemas.microsoft.com/office/drawing/2014/main" id="{940A6039-C4DE-4D73-AAC2-479847894149}"/>
              </a:ext>
            </a:extLst>
          </p:cNvPr>
          <p:cNvSpPr txBox="1">
            <a:spLocks/>
          </p:cNvSpPr>
          <p:nvPr/>
        </p:nvSpPr>
        <p:spPr>
          <a:xfrm>
            <a:off x="3662819" y="3452760"/>
            <a:ext cx="2160000" cy="289299"/>
          </a:xfrm>
          <a:prstGeom prst="rect">
            <a:avLst/>
          </a:prstGeom>
          <a:solidFill>
            <a:schemeClr val="accent2">
              <a:alpha val="70000"/>
            </a:schemeClr>
          </a:solidFill>
          <a:ln w="19050">
            <a:solidFill>
              <a:schemeClr val="accent2">
                <a:alpha val="60000"/>
              </a:schemeClr>
            </a:solidFill>
          </a:ln>
          <a:effectLst/>
        </p:spPr>
        <p:txBody>
          <a:bodyPr anchor="ctr">
            <a:noAutofit/>
          </a:bodyPr>
          <a:lstStyle>
            <a:lvl1pPr marL="34290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>
                <a:solidFill>
                  <a:srgbClr val="45C1A4"/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bg1"/>
                </a:solidFill>
                <a:latin typeface="+mn-lt"/>
              </a:rPr>
              <a:t>Your Text</a:t>
            </a:r>
          </a:p>
        </p:txBody>
      </p:sp>
      <p:sp>
        <p:nvSpPr>
          <p:cNvPr id="26" name="Text Placeholder 32">
            <a:extLst>
              <a:ext uri="{FF2B5EF4-FFF2-40B4-BE49-F238E27FC236}">
                <a16:creationId xmlns:a16="http://schemas.microsoft.com/office/drawing/2014/main" id="{BA676176-F1F7-45BF-B5B8-714246E1DA59}"/>
              </a:ext>
            </a:extLst>
          </p:cNvPr>
          <p:cNvSpPr txBox="1">
            <a:spLocks/>
          </p:cNvSpPr>
          <p:nvPr/>
        </p:nvSpPr>
        <p:spPr>
          <a:xfrm>
            <a:off x="3662819" y="3737446"/>
            <a:ext cx="2160000" cy="289299"/>
          </a:xfrm>
          <a:prstGeom prst="rect">
            <a:avLst/>
          </a:prstGeom>
          <a:ln w="19050">
            <a:solidFill>
              <a:schemeClr val="accent2">
                <a:alpha val="60000"/>
              </a:schemeClr>
            </a:solidFill>
          </a:ln>
          <a:effectLst>
            <a:innerShdw blurRad="114300">
              <a:schemeClr val="bg1"/>
            </a:innerShdw>
          </a:effectLst>
        </p:spPr>
        <p:txBody>
          <a:bodyPr anchor="ctr">
            <a:noAutofit/>
          </a:bodyPr>
          <a:lstStyle>
            <a:lvl1pPr marL="34290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>
                <a:solidFill>
                  <a:srgbClr val="45C1A4"/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Name Here</a:t>
            </a:r>
          </a:p>
        </p:txBody>
      </p:sp>
      <p:sp>
        <p:nvSpPr>
          <p:cNvPr id="27" name="Text Placeholder 32">
            <a:extLst>
              <a:ext uri="{FF2B5EF4-FFF2-40B4-BE49-F238E27FC236}">
                <a16:creationId xmlns:a16="http://schemas.microsoft.com/office/drawing/2014/main" id="{06EC0C65-E9E8-4DF5-AC2D-80C078087B81}"/>
              </a:ext>
            </a:extLst>
          </p:cNvPr>
          <p:cNvSpPr txBox="1">
            <a:spLocks/>
          </p:cNvSpPr>
          <p:nvPr/>
        </p:nvSpPr>
        <p:spPr>
          <a:xfrm>
            <a:off x="6408307" y="4517345"/>
            <a:ext cx="2160000" cy="288032"/>
          </a:xfrm>
          <a:prstGeom prst="rect">
            <a:avLst/>
          </a:prstGeom>
          <a:ln w="19050">
            <a:solidFill>
              <a:schemeClr val="accent3"/>
            </a:solidFill>
          </a:ln>
          <a:effectLst>
            <a:innerShdw blurRad="114300">
              <a:schemeClr val="bg1"/>
            </a:innerShdw>
          </a:effectLst>
        </p:spPr>
        <p:txBody>
          <a:bodyPr anchor="ctr">
            <a:noAutofit/>
          </a:bodyPr>
          <a:lstStyle>
            <a:lvl1pPr marL="34290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Name Here</a:t>
            </a:r>
          </a:p>
        </p:txBody>
      </p:sp>
      <p:sp>
        <p:nvSpPr>
          <p:cNvPr id="28" name="Text Placeholder 32">
            <a:extLst>
              <a:ext uri="{FF2B5EF4-FFF2-40B4-BE49-F238E27FC236}">
                <a16:creationId xmlns:a16="http://schemas.microsoft.com/office/drawing/2014/main" id="{4D427BB9-1503-42CE-A0F5-224A5A3A55DE}"/>
              </a:ext>
            </a:extLst>
          </p:cNvPr>
          <p:cNvSpPr txBox="1">
            <a:spLocks/>
          </p:cNvSpPr>
          <p:nvPr/>
        </p:nvSpPr>
        <p:spPr>
          <a:xfrm>
            <a:off x="6408307" y="4949393"/>
            <a:ext cx="2160000" cy="288032"/>
          </a:xfrm>
          <a:prstGeom prst="rect">
            <a:avLst/>
          </a:prstGeom>
          <a:ln w="19050">
            <a:solidFill>
              <a:schemeClr val="accent3"/>
            </a:solidFill>
          </a:ln>
          <a:effectLst>
            <a:innerShdw blurRad="114300">
              <a:schemeClr val="bg1"/>
            </a:innerShdw>
          </a:effectLst>
        </p:spPr>
        <p:txBody>
          <a:bodyPr anchor="ctr">
            <a:noAutofit/>
          </a:bodyPr>
          <a:lstStyle>
            <a:lvl1pPr marL="34290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Name Here</a:t>
            </a:r>
          </a:p>
        </p:txBody>
      </p:sp>
      <p:sp>
        <p:nvSpPr>
          <p:cNvPr id="29" name="Text Placeholder 32">
            <a:extLst>
              <a:ext uri="{FF2B5EF4-FFF2-40B4-BE49-F238E27FC236}">
                <a16:creationId xmlns:a16="http://schemas.microsoft.com/office/drawing/2014/main" id="{C35EAD35-B6BF-4382-BDB6-6850FE1953C2}"/>
              </a:ext>
            </a:extLst>
          </p:cNvPr>
          <p:cNvSpPr txBox="1">
            <a:spLocks/>
          </p:cNvSpPr>
          <p:nvPr/>
        </p:nvSpPr>
        <p:spPr>
          <a:xfrm>
            <a:off x="6408307" y="5373943"/>
            <a:ext cx="2160000" cy="288032"/>
          </a:xfrm>
          <a:prstGeom prst="rect">
            <a:avLst/>
          </a:prstGeom>
          <a:ln w="19050">
            <a:solidFill>
              <a:schemeClr val="accent3"/>
            </a:solidFill>
          </a:ln>
          <a:effectLst>
            <a:innerShdw blurRad="114300">
              <a:schemeClr val="bg1"/>
            </a:innerShdw>
          </a:effectLst>
        </p:spPr>
        <p:txBody>
          <a:bodyPr anchor="ctr">
            <a:noAutofit/>
          </a:bodyPr>
          <a:lstStyle>
            <a:lvl1pPr marL="34290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Name Here</a:t>
            </a:r>
          </a:p>
        </p:txBody>
      </p:sp>
      <p:sp>
        <p:nvSpPr>
          <p:cNvPr id="30" name="Text Placeholder 32">
            <a:extLst>
              <a:ext uri="{FF2B5EF4-FFF2-40B4-BE49-F238E27FC236}">
                <a16:creationId xmlns:a16="http://schemas.microsoft.com/office/drawing/2014/main" id="{01100910-8FF5-4654-8C26-D198A2AD247E}"/>
              </a:ext>
            </a:extLst>
          </p:cNvPr>
          <p:cNvSpPr txBox="1">
            <a:spLocks/>
          </p:cNvSpPr>
          <p:nvPr/>
        </p:nvSpPr>
        <p:spPr>
          <a:xfrm>
            <a:off x="6408307" y="5798493"/>
            <a:ext cx="2160000" cy="288032"/>
          </a:xfrm>
          <a:prstGeom prst="rect">
            <a:avLst/>
          </a:prstGeom>
          <a:ln w="19050">
            <a:solidFill>
              <a:schemeClr val="accent3"/>
            </a:solidFill>
          </a:ln>
          <a:effectLst>
            <a:innerShdw blurRad="114300">
              <a:schemeClr val="bg1"/>
            </a:innerShdw>
          </a:effectLst>
        </p:spPr>
        <p:txBody>
          <a:bodyPr anchor="ctr">
            <a:noAutofit/>
          </a:bodyPr>
          <a:lstStyle>
            <a:lvl1pPr marL="34290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Name Here</a:t>
            </a:r>
          </a:p>
        </p:txBody>
      </p:sp>
      <p:sp>
        <p:nvSpPr>
          <p:cNvPr id="31" name="자유형 132">
            <a:extLst>
              <a:ext uri="{FF2B5EF4-FFF2-40B4-BE49-F238E27FC236}">
                <a16:creationId xmlns:a16="http://schemas.microsoft.com/office/drawing/2014/main" id="{CCD5B9DB-ADD6-45D6-996F-807F0D3C8E64}"/>
              </a:ext>
            </a:extLst>
          </p:cNvPr>
          <p:cNvSpPr/>
          <p:nvPr/>
        </p:nvSpPr>
        <p:spPr>
          <a:xfrm>
            <a:off x="7488307" y="4128028"/>
            <a:ext cx="0" cy="304800"/>
          </a:xfrm>
          <a:custGeom>
            <a:avLst/>
            <a:gdLst>
              <a:gd name="connsiteX0" fmla="*/ 0 w 0"/>
              <a:gd name="connsiteY0" fmla="*/ 0 h 304800"/>
              <a:gd name="connsiteX1" fmla="*/ 0 w 0"/>
              <a:gd name="connsiteY1" fmla="*/ 30480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304800">
                <a:moveTo>
                  <a:pt x="0" y="0"/>
                </a:moveTo>
                <a:lnTo>
                  <a:pt x="0" y="304800"/>
                </a:lnTo>
              </a:path>
            </a:pathLst>
          </a:custGeom>
          <a:ln w="19050">
            <a:solidFill>
              <a:schemeClr val="accent3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lvl="0"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2" name="Text Placeholder 32">
            <a:extLst>
              <a:ext uri="{FF2B5EF4-FFF2-40B4-BE49-F238E27FC236}">
                <a16:creationId xmlns:a16="http://schemas.microsoft.com/office/drawing/2014/main" id="{5F27FB31-7891-4328-9015-80F5E0FC86E8}"/>
              </a:ext>
            </a:extLst>
          </p:cNvPr>
          <p:cNvSpPr txBox="1">
            <a:spLocks/>
          </p:cNvSpPr>
          <p:nvPr/>
        </p:nvSpPr>
        <p:spPr>
          <a:xfrm>
            <a:off x="6408307" y="3458185"/>
            <a:ext cx="2160000" cy="289299"/>
          </a:xfrm>
          <a:prstGeom prst="rect">
            <a:avLst/>
          </a:prstGeom>
          <a:solidFill>
            <a:schemeClr val="accent3">
              <a:alpha val="70000"/>
            </a:schemeClr>
          </a:solidFill>
          <a:ln w="19050">
            <a:solidFill>
              <a:schemeClr val="accent3">
                <a:alpha val="60000"/>
              </a:schemeClr>
            </a:solidFill>
          </a:ln>
          <a:effectLst/>
        </p:spPr>
        <p:txBody>
          <a:bodyPr anchor="ctr">
            <a:noAutofit/>
          </a:bodyPr>
          <a:lstStyle>
            <a:lvl1pPr marL="34290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>
                <a:solidFill>
                  <a:srgbClr val="45C1A4"/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bg1"/>
                </a:solidFill>
                <a:latin typeface="+mn-lt"/>
              </a:rPr>
              <a:t>Your Text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40241BC6-9A26-4BFE-BA06-654CB7D755D8}"/>
              </a:ext>
            </a:extLst>
          </p:cNvPr>
          <p:cNvSpPr txBox="1">
            <a:spLocks/>
          </p:cNvSpPr>
          <p:nvPr/>
        </p:nvSpPr>
        <p:spPr>
          <a:xfrm>
            <a:off x="6408307" y="3742871"/>
            <a:ext cx="2160000" cy="289299"/>
          </a:xfrm>
          <a:prstGeom prst="rect">
            <a:avLst/>
          </a:prstGeom>
          <a:ln w="19050">
            <a:solidFill>
              <a:schemeClr val="accent3">
                <a:alpha val="60000"/>
              </a:schemeClr>
            </a:solidFill>
          </a:ln>
          <a:effectLst>
            <a:innerShdw blurRad="114300">
              <a:schemeClr val="bg1"/>
            </a:innerShdw>
          </a:effectLst>
        </p:spPr>
        <p:txBody>
          <a:bodyPr anchor="ctr">
            <a:noAutofit/>
          </a:bodyPr>
          <a:lstStyle>
            <a:lvl1pPr marL="34290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>
                <a:solidFill>
                  <a:srgbClr val="45C1A4"/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Name Here</a:t>
            </a:r>
          </a:p>
        </p:txBody>
      </p:sp>
      <p:sp>
        <p:nvSpPr>
          <p:cNvPr id="34" name="Text Placeholder 32">
            <a:extLst>
              <a:ext uri="{FF2B5EF4-FFF2-40B4-BE49-F238E27FC236}">
                <a16:creationId xmlns:a16="http://schemas.microsoft.com/office/drawing/2014/main" id="{107EB082-4665-489C-B453-7DB801CB40AD}"/>
              </a:ext>
            </a:extLst>
          </p:cNvPr>
          <p:cNvSpPr txBox="1">
            <a:spLocks/>
          </p:cNvSpPr>
          <p:nvPr/>
        </p:nvSpPr>
        <p:spPr>
          <a:xfrm>
            <a:off x="9153795" y="3463610"/>
            <a:ext cx="2160000" cy="289299"/>
          </a:xfrm>
          <a:prstGeom prst="rect">
            <a:avLst/>
          </a:prstGeom>
          <a:solidFill>
            <a:schemeClr val="accent4">
              <a:alpha val="70000"/>
            </a:schemeClr>
          </a:solidFill>
          <a:ln w="19050">
            <a:solidFill>
              <a:schemeClr val="accent4">
                <a:alpha val="60000"/>
              </a:schemeClr>
            </a:solidFill>
          </a:ln>
          <a:effectLst/>
        </p:spPr>
        <p:txBody>
          <a:bodyPr anchor="ctr">
            <a:noAutofit/>
          </a:bodyPr>
          <a:lstStyle>
            <a:lvl1pPr marL="34290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>
                <a:solidFill>
                  <a:srgbClr val="45C1A4"/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bg1"/>
                </a:solidFill>
                <a:latin typeface="+mn-lt"/>
              </a:rPr>
              <a:t>Your Text</a:t>
            </a:r>
          </a:p>
        </p:txBody>
      </p:sp>
      <p:sp>
        <p:nvSpPr>
          <p:cNvPr id="35" name="Text Placeholder 32">
            <a:extLst>
              <a:ext uri="{FF2B5EF4-FFF2-40B4-BE49-F238E27FC236}">
                <a16:creationId xmlns:a16="http://schemas.microsoft.com/office/drawing/2014/main" id="{FA858AD7-7B47-4579-8CE5-61A864AF4566}"/>
              </a:ext>
            </a:extLst>
          </p:cNvPr>
          <p:cNvSpPr txBox="1">
            <a:spLocks/>
          </p:cNvSpPr>
          <p:nvPr/>
        </p:nvSpPr>
        <p:spPr>
          <a:xfrm>
            <a:off x="9153795" y="3748296"/>
            <a:ext cx="2160000" cy="289299"/>
          </a:xfrm>
          <a:prstGeom prst="rect">
            <a:avLst/>
          </a:prstGeom>
          <a:ln w="19050">
            <a:solidFill>
              <a:schemeClr val="accent4">
                <a:alpha val="60000"/>
              </a:schemeClr>
            </a:solidFill>
          </a:ln>
          <a:effectLst>
            <a:innerShdw blurRad="114300">
              <a:schemeClr val="bg1"/>
            </a:innerShdw>
          </a:effectLst>
        </p:spPr>
        <p:txBody>
          <a:bodyPr anchor="ctr">
            <a:noAutofit/>
          </a:bodyPr>
          <a:lstStyle>
            <a:lvl1pPr marL="34290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>
                <a:solidFill>
                  <a:srgbClr val="45C1A4"/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Name Here</a:t>
            </a:r>
          </a:p>
        </p:txBody>
      </p:sp>
      <p:sp>
        <p:nvSpPr>
          <p:cNvPr id="36" name="Text Placeholder 32">
            <a:extLst>
              <a:ext uri="{FF2B5EF4-FFF2-40B4-BE49-F238E27FC236}">
                <a16:creationId xmlns:a16="http://schemas.microsoft.com/office/drawing/2014/main" id="{B718936D-5D6C-4E98-AC96-41D32CC25FF4}"/>
              </a:ext>
            </a:extLst>
          </p:cNvPr>
          <p:cNvSpPr txBox="1">
            <a:spLocks/>
          </p:cNvSpPr>
          <p:nvPr/>
        </p:nvSpPr>
        <p:spPr>
          <a:xfrm>
            <a:off x="5016000" y="1936934"/>
            <a:ext cx="2160000" cy="289299"/>
          </a:xfrm>
          <a:prstGeom prst="rect">
            <a:avLst/>
          </a:prstGeom>
          <a:solidFill>
            <a:schemeClr val="accent5">
              <a:alpha val="70000"/>
            </a:schemeClr>
          </a:solidFill>
          <a:ln w="19050">
            <a:solidFill>
              <a:schemeClr val="accent5">
                <a:alpha val="60000"/>
              </a:schemeClr>
            </a:solidFill>
          </a:ln>
          <a:effectLst/>
        </p:spPr>
        <p:txBody>
          <a:bodyPr anchor="ctr">
            <a:noAutofit/>
          </a:bodyPr>
          <a:lstStyle>
            <a:lvl1pPr marL="34290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>
                <a:solidFill>
                  <a:srgbClr val="45C1A4"/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bg1"/>
                </a:solidFill>
                <a:latin typeface="+mn-lt"/>
              </a:rPr>
              <a:t>CEO</a:t>
            </a:r>
          </a:p>
        </p:txBody>
      </p:sp>
      <p:sp>
        <p:nvSpPr>
          <p:cNvPr id="37" name="Text Placeholder 32">
            <a:extLst>
              <a:ext uri="{FF2B5EF4-FFF2-40B4-BE49-F238E27FC236}">
                <a16:creationId xmlns:a16="http://schemas.microsoft.com/office/drawing/2014/main" id="{9F2D5CED-D68C-4488-B281-0AF7A1537440}"/>
              </a:ext>
            </a:extLst>
          </p:cNvPr>
          <p:cNvSpPr txBox="1">
            <a:spLocks/>
          </p:cNvSpPr>
          <p:nvPr/>
        </p:nvSpPr>
        <p:spPr>
          <a:xfrm>
            <a:off x="5016000" y="2221620"/>
            <a:ext cx="2160000" cy="289299"/>
          </a:xfrm>
          <a:prstGeom prst="rect">
            <a:avLst/>
          </a:prstGeom>
          <a:ln w="19050">
            <a:solidFill>
              <a:schemeClr val="accent5">
                <a:alpha val="60000"/>
              </a:schemeClr>
            </a:solidFill>
          </a:ln>
          <a:effectLst>
            <a:innerShdw blurRad="114300">
              <a:schemeClr val="bg1"/>
            </a:innerShdw>
          </a:effectLst>
        </p:spPr>
        <p:txBody>
          <a:bodyPr anchor="ctr">
            <a:noAutofit/>
          </a:bodyPr>
          <a:lstStyle>
            <a:lvl1pPr marL="34290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>
                <a:solidFill>
                  <a:srgbClr val="45C1A4"/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Name Here</a:t>
            </a:r>
          </a:p>
        </p:txBody>
      </p:sp>
      <p:sp>
        <p:nvSpPr>
          <p:cNvPr id="38" name="Text Placeholder 32">
            <a:extLst>
              <a:ext uri="{FF2B5EF4-FFF2-40B4-BE49-F238E27FC236}">
                <a16:creationId xmlns:a16="http://schemas.microsoft.com/office/drawing/2014/main" id="{897A1C60-BF60-40F9-BAF4-5DF009D33920}"/>
              </a:ext>
            </a:extLst>
          </p:cNvPr>
          <p:cNvSpPr txBox="1">
            <a:spLocks/>
          </p:cNvSpPr>
          <p:nvPr/>
        </p:nvSpPr>
        <p:spPr>
          <a:xfrm>
            <a:off x="7954324" y="2351692"/>
            <a:ext cx="2160000" cy="289299"/>
          </a:xfrm>
          <a:prstGeom prst="rect">
            <a:avLst/>
          </a:prstGeom>
          <a:solidFill>
            <a:schemeClr val="accent6">
              <a:alpha val="70000"/>
            </a:schemeClr>
          </a:solidFill>
          <a:ln w="19050">
            <a:solidFill>
              <a:schemeClr val="accent6">
                <a:alpha val="60000"/>
              </a:schemeClr>
            </a:solidFill>
          </a:ln>
          <a:effectLst/>
        </p:spPr>
        <p:txBody>
          <a:bodyPr anchor="ctr">
            <a:noAutofit/>
          </a:bodyPr>
          <a:lstStyle>
            <a:lvl1pPr marL="34290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>
                <a:solidFill>
                  <a:srgbClr val="45C1A4"/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bg1"/>
                </a:solidFill>
                <a:latin typeface="+mn-lt"/>
              </a:rPr>
              <a:t>Your Text</a:t>
            </a:r>
          </a:p>
        </p:txBody>
      </p:sp>
      <p:sp>
        <p:nvSpPr>
          <p:cNvPr id="39" name="Text Placeholder 32">
            <a:extLst>
              <a:ext uri="{FF2B5EF4-FFF2-40B4-BE49-F238E27FC236}">
                <a16:creationId xmlns:a16="http://schemas.microsoft.com/office/drawing/2014/main" id="{0841CCD4-0B89-45EF-B3F6-1D666A1CDEFA}"/>
              </a:ext>
            </a:extLst>
          </p:cNvPr>
          <p:cNvSpPr txBox="1">
            <a:spLocks/>
          </p:cNvSpPr>
          <p:nvPr/>
        </p:nvSpPr>
        <p:spPr>
          <a:xfrm>
            <a:off x="7954324" y="2636378"/>
            <a:ext cx="2160000" cy="289299"/>
          </a:xfrm>
          <a:prstGeom prst="rect">
            <a:avLst/>
          </a:prstGeom>
          <a:ln w="19050">
            <a:solidFill>
              <a:schemeClr val="accent6">
                <a:alpha val="60000"/>
              </a:schemeClr>
            </a:solidFill>
          </a:ln>
          <a:effectLst>
            <a:innerShdw blurRad="114300">
              <a:schemeClr val="bg1"/>
            </a:innerShdw>
          </a:effectLst>
        </p:spPr>
        <p:txBody>
          <a:bodyPr anchor="ctr">
            <a:noAutofit/>
          </a:bodyPr>
          <a:lstStyle>
            <a:lvl1pPr marL="34290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>
                <a:solidFill>
                  <a:srgbClr val="45C1A4"/>
                </a:solidFill>
                <a:latin typeface="+mn-ea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600" b="1" kern="1200">
                <a:solidFill>
                  <a:srgbClr val="CC33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Name Here</a:t>
            </a:r>
          </a:p>
        </p:txBody>
      </p:sp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38">
            <a:extLst>
              <a:ext uri="{FF2B5EF4-FFF2-40B4-BE49-F238E27FC236}">
                <a16:creationId xmlns:a16="http://schemas.microsoft.com/office/drawing/2014/main" id="{81F72874-737D-4E42-8AB8-5FD894654EF2}"/>
              </a:ext>
            </a:extLst>
          </p:cNvPr>
          <p:cNvGrpSpPr/>
          <p:nvPr/>
        </p:nvGrpSpPr>
        <p:grpSpPr>
          <a:xfrm>
            <a:off x="6543652" y="1958989"/>
            <a:ext cx="4691070" cy="470129"/>
            <a:chOff x="6902577" y="1677264"/>
            <a:chExt cx="4691070" cy="470129"/>
          </a:xfrm>
        </p:grpSpPr>
        <p:sp>
          <p:nvSpPr>
            <p:cNvPr id="4" name="Rectangle 9">
              <a:extLst>
                <a:ext uri="{FF2B5EF4-FFF2-40B4-BE49-F238E27FC236}">
                  <a16:creationId xmlns:a16="http://schemas.microsoft.com/office/drawing/2014/main" id="{52637551-BD05-4997-B76E-A5B756DC6FD6}"/>
                </a:ext>
              </a:extLst>
            </p:cNvPr>
            <p:cNvSpPr/>
            <p:nvPr/>
          </p:nvSpPr>
          <p:spPr>
            <a:xfrm flipH="1">
              <a:off x="6902577" y="1684291"/>
              <a:ext cx="115353" cy="463102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914400 w 914400"/>
                <a:gd name="connsiteY2" fmla="*/ 914400 h 914400"/>
                <a:gd name="connsiteX3" fmla="*/ 0 w 914400"/>
                <a:gd name="connsiteY3" fmla="*/ 914400 h 914400"/>
                <a:gd name="connsiteX4" fmla="*/ 0 w 914400"/>
                <a:gd name="connsiteY4" fmla="*/ 0 h 914400"/>
                <a:gd name="connsiteX0" fmla="*/ 0 w 914400"/>
                <a:gd name="connsiteY0" fmla="*/ 292963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0 w 914400"/>
                <a:gd name="connsiteY4" fmla="*/ 292963 h 1207363"/>
                <a:gd name="connsiteX0" fmla="*/ 612559 w 914400"/>
                <a:gd name="connsiteY0" fmla="*/ 8877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612559 w 914400"/>
                <a:gd name="connsiteY4" fmla="*/ 8877 h 1207363"/>
                <a:gd name="connsiteX0" fmla="*/ 0 w 301841"/>
                <a:gd name="connsiteY0" fmla="*/ 8877 h 1207363"/>
                <a:gd name="connsiteX1" fmla="*/ 301841 w 301841"/>
                <a:gd name="connsiteY1" fmla="*/ 0 h 1207363"/>
                <a:gd name="connsiteX2" fmla="*/ 301841 w 301841"/>
                <a:gd name="connsiteY2" fmla="*/ 1207363 h 1207363"/>
                <a:gd name="connsiteX3" fmla="*/ 186432 w 301841"/>
                <a:gd name="connsiteY3" fmla="*/ 408372 h 1207363"/>
                <a:gd name="connsiteX4" fmla="*/ 0 w 301841"/>
                <a:gd name="connsiteY4" fmla="*/ 8877 h 1207363"/>
                <a:gd name="connsiteX0" fmla="*/ 0 w 133166"/>
                <a:gd name="connsiteY0" fmla="*/ 0 h 1207364"/>
                <a:gd name="connsiteX1" fmla="*/ 133166 w 133166"/>
                <a:gd name="connsiteY1" fmla="*/ 1 h 1207364"/>
                <a:gd name="connsiteX2" fmla="*/ 133166 w 133166"/>
                <a:gd name="connsiteY2" fmla="*/ 1207364 h 1207364"/>
                <a:gd name="connsiteX3" fmla="*/ 17757 w 133166"/>
                <a:gd name="connsiteY3" fmla="*/ 408373 h 1207364"/>
                <a:gd name="connsiteX4" fmla="*/ 0 w 133166"/>
                <a:gd name="connsiteY4" fmla="*/ 0 h 1207364"/>
                <a:gd name="connsiteX0" fmla="*/ 0 w 142044"/>
                <a:gd name="connsiteY0" fmla="*/ 0 h 408373"/>
                <a:gd name="connsiteX1" fmla="*/ 133166 w 142044"/>
                <a:gd name="connsiteY1" fmla="*/ 1 h 408373"/>
                <a:gd name="connsiteX2" fmla="*/ 142044 w 142044"/>
                <a:gd name="connsiteY2" fmla="*/ 301842 h 408373"/>
                <a:gd name="connsiteX3" fmla="*/ 17757 w 142044"/>
                <a:gd name="connsiteY3" fmla="*/ 408373 h 408373"/>
                <a:gd name="connsiteX4" fmla="*/ 0 w 142044"/>
                <a:gd name="connsiteY4" fmla="*/ 0 h 408373"/>
                <a:gd name="connsiteX0" fmla="*/ 0 w 133166"/>
                <a:gd name="connsiteY0" fmla="*/ 0 h 408373"/>
                <a:gd name="connsiteX1" fmla="*/ 133166 w 133166"/>
                <a:gd name="connsiteY1" fmla="*/ 1 h 408373"/>
                <a:gd name="connsiteX2" fmla="*/ 118293 w 133166"/>
                <a:gd name="connsiteY2" fmla="*/ 313717 h 408373"/>
                <a:gd name="connsiteX3" fmla="*/ 17757 w 133166"/>
                <a:gd name="connsiteY3" fmla="*/ 408373 h 408373"/>
                <a:gd name="connsiteX4" fmla="*/ 0 w 133166"/>
                <a:gd name="connsiteY4" fmla="*/ 0 h 408373"/>
                <a:gd name="connsiteX0" fmla="*/ 0 w 118293"/>
                <a:gd name="connsiteY0" fmla="*/ 5937 h 414310"/>
                <a:gd name="connsiteX1" fmla="*/ 115353 w 118293"/>
                <a:gd name="connsiteY1" fmla="*/ 0 h 414310"/>
                <a:gd name="connsiteX2" fmla="*/ 118293 w 118293"/>
                <a:gd name="connsiteY2" fmla="*/ 319654 h 414310"/>
                <a:gd name="connsiteX3" fmla="*/ 17757 w 118293"/>
                <a:gd name="connsiteY3" fmla="*/ 414310 h 414310"/>
                <a:gd name="connsiteX4" fmla="*/ 0 w 118293"/>
                <a:gd name="connsiteY4" fmla="*/ 5937 h 414310"/>
                <a:gd name="connsiteX0" fmla="*/ 0 w 118293"/>
                <a:gd name="connsiteY0" fmla="*/ 5937 h 366809"/>
                <a:gd name="connsiteX1" fmla="*/ 115353 w 118293"/>
                <a:gd name="connsiteY1" fmla="*/ 0 h 366809"/>
                <a:gd name="connsiteX2" fmla="*/ 118293 w 118293"/>
                <a:gd name="connsiteY2" fmla="*/ 319654 h 366809"/>
                <a:gd name="connsiteX3" fmla="*/ 5882 w 118293"/>
                <a:gd name="connsiteY3" fmla="*/ 366809 h 366809"/>
                <a:gd name="connsiteX4" fmla="*/ 0 w 118293"/>
                <a:gd name="connsiteY4" fmla="*/ 5937 h 366809"/>
                <a:gd name="connsiteX0" fmla="*/ 0 w 115353"/>
                <a:gd name="connsiteY0" fmla="*/ 5937 h 366809"/>
                <a:gd name="connsiteX1" fmla="*/ 115353 w 115353"/>
                <a:gd name="connsiteY1" fmla="*/ 0 h 366809"/>
                <a:gd name="connsiteX2" fmla="*/ 112356 w 115353"/>
                <a:gd name="connsiteY2" fmla="*/ 278091 h 366809"/>
                <a:gd name="connsiteX3" fmla="*/ 5882 w 115353"/>
                <a:gd name="connsiteY3" fmla="*/ 366809 h 366809"/>
                <a:gd name="connsiteX4" fmla="*/ 0 w 115353"/>
                <a:gd name="connsiteY4" fmla="*/ 5937 h 36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53" h="366809">
                  <a:moveTo>
                    <a:pt x="0" y="5937"/>
                  </a:moveTo>
                  <a:lnTo>
                    <a:pt x="115353" y="0"/>
                  </a:lnTo>
                  <a:lnTo>
                    <a:pt x="112356" y="278091"/>
                  </a:lnTo>
                  <a:lnTo>
                    <a:pt x="5882" y="366809"/>
                  </a:lnTo>
                  <a:cubicBezTo>
                    <a:pt x="3921" y="246518"/>
                    <a:pt x="1961" y="126228"/>
                    <a:pt x="0" y="5937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자유형: 도형 59">
              <a:extLst>
                <a:ext uri="{FF2B5EF4-FFF2-40B4-BE49-F238E27FC236}">
                  <a16:creationId xmlns:a16="http://schemas.microsoft.com/office/drawing/2014/main" id="{144C7EA6-C4DD-443C-A6B0-53C6CE0375D3}"/>
                </a:ext>
              </a:extLst>
            </p:cNvPr>
            <p:cNvSpPr/>
            <p:nvPr/>
          </p:nvSpPr>
          <p:spPr>
            <a:xfrm>
              <a:off x="6902577" y="1677264"/>
              <a:ext cx="4691070" cy="363646"/>
            </a:xfrm>
            <a:custGeom>
              <a:avLst/>
              <a:gdLst>
                <a:gd name="connsiteX0" fmla="*/ 1302502 w 4691070"/>
                <a:gd name="connsiteY0" fmla="*/ 0 h 363646"/>
                <a:gd name="connsiteX1" fmla="*/ 4331514 w 4691070"/>
                <a:gd name="connsiteY1" fmla="*/ 0 h 363646"/>
                <a:gd name="connsiteX2" fmla="*/ 4691070 w 4691070"/>
                <a:gd name="connsiteY2" fmla="*/ 363646 h 363646"/>
                <a:gd name="connsiteX3" fmla="*/ 1302502 w 4691070"/>
                <a:gd name="connsiteY3" fmla="*/ 363646 h 363646"/>
                <a:gd name="connsiteX4" fmla="*/ 0 w 4691070"/>
                <a:gd name="connsiteY4" fmla="*/ 363646 h 363646"/>
                <a:gd name="connsiteX5" fmla="*/ 0 w 4691070"/>
                <a:gd name="connsiteY5" fmla="*/ 46 h 363646"/>
                <a:gd name="connsiteX6" fmla="*/ 1302502 w 4691070"/>
                <a:gd name="connsiteY6" fmla="*/ 46 h 363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91070" h="363646">
                  <a:moveTo>
                    <a:pt x="1302502" y="0"/>
                  </a:moveTo>
                  <a:lnTo>
                    <a:pt x="4331514" y="0"/>
                  </a:lnTo>
                  <a:lnTo>
                    <a:pt x="4691070" y="363646"/>
                  </a:lnTo>
                  <a:lnTo>
                    <a:pt x="1302502" y="363646"/>
                  </a:lnTo>
                  <a:lnTo>
                    <a:pt x="0" y="363646"/>
                  </a:lnTo>
                  <a:lnTo>
                    <a:pt x="0" y="46"/>
                  </a:lnTo>
                  <a:lnTo>
                    <a:pt x="1302502" y="4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B713A7CF-8CBF-451D-9AF3-12599F474A53}"/>
              </a:ext>
            </a:extLst>
          </p:cNvPr>
          <p:cNvSpPr/>
          <p:nvPr/>
        </p:nvSpPr>
        <p:spPr>
          <a:xfrm>
            <a:off x="1693009" y="5407443"/>
            <a:ext cx="216024" cy="21602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218D782-7D2B-4A93-89DD-0CEEDA594654}"/>
              </a:ext>
            </a:extLst>
          </p:cNvPr>
          <p:cNvSpPr/>
          <p:nvPr/>
        </p:nvSpPr>
        <p:spPr>
          <a:xfrm>
            <a:off x="1693009" y="5685950"/>
            <a:ext cx="216024" cy="21602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F0E6322-19D8-4974-87AC-C4D30FF8AEB4}"/>
              </a:ext>
            </a:extLst>
          </p:cNvPr>
          <p:cNvSpPr/>
          <p:nvPr/>
        </p:nvSpPr>
        <p:spPr>
          <a:xfrm>
            <a:off x="1693009" y="5973982"/>
            <a:ext cx="216024" cy="21602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3C1F08-5A69-4122-A66D-E30AA967E80A}"/>
              </a:ext>
            </a:extLst>
          </p:cNvPr>
          <p:cNvSpPr txBox="1"/>
          <p:nvPr/>
        </p:nvSpPr>
        <p:spPr>
          <a:xfrm>
            <a:off x="1962812" y="5361568"/>
            <a:ext cx="111362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rgbClr val="262626"/>
                </a:solidFill>
              </a:rPr>
              <a:t>53 Content</a:t>
            </a:r>
            <a:endParaRPr lang="ko-KR" altLang="en-US" sz="1400" b="1" dirty="0">
              <a:solidFill>
                <a:srgbClr val="262626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8725CB4-C83D-41E2-A81A-29A7F005F496}"/>
              </a:ext>
            </a:extLst>
          </p:cNvPr>
          <p:cNvSpPr txBox="1"/>
          <p:nvPr/>
        </p:nvSpPr>
        <p:spPr>
          <a:xfrm>
            <a:off x="1960580" y="5649600"/>
            <a:ext cx="111362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rgbClr val="262626"/>
                </a:solidFill>
              </a:rPr>
              <a:t>45 Content</a:t>
            </a:r>
            <a:endParaRPr lang="ko-KR" altLang="en-US" sz="1400" b="1" dirty="0">
              <a:solidFill>
                <a:srgbClr val="262626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88FDB4C-0FB0-4071-AE93-AE9DB51B4421}"/>
              </a:ext>
            </a:extLst>
          </p:cNvPr>
          <p:cNvSpPr txBox="1"/>
          <p:nvPr/>
        </p:nvSpPr>
        <p:spPr>
          <a:xfrm>
            <a:off x="1958348" y="5937632"/>
            <a:ext cx="111362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rgbClr val="262626"/>
                </a:solidFill>
              </a:rPr>
              <a:t>64 Content</a:t>
            </a:r>
            <a:endParaRPr lang="ko-KR" altLang="en-US" sz="1400" b="1" dirty="0">
              <a:solidFill>
                <a:srgbClr val="262626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8E23632-D5E5-44BF-A6FD-97A0650E529B}"/>
              </a:ext>
            </a:extLst>
          </p:cNvPr>
          <p:cNvSpPr/>
          <p:nvPr/>
        </p:nvSpPr>
        <p:spPr>
          <a:xfrm>
            <a:off x="3710905" y="5407443"/>
            <a:ext cx="216024" cy="21602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A107B5F-78FB-45CA-BDBD-02C900AB7484}"/>
              </a:ext>
            </a:extLst>
          </p:cNvPr>
          <p:cNvSpPr/>
          <p:nvPr/>
        </p:nvSpPr>
        <p:spPr>
          <a:xfrm>
            <a:off x="3710905" y="5685950"/>
            <a:ext cx="216024" cy="21602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4E54614-47CA-48D8-9E38-72BE3851A096}"/>
              </a:ext>
            </a:extLst>
          </p:cNvPr>
          <p:cNvSpPr/>
          <p:nvPr/>
        </p:nvSpPr>
        <p:spPr>
          <a:xfrm>
            <a:off x="3710905" y="5973982"/>
            <a:ext cx="216024" cy="21602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AC0B726-F7AB-4E02-A8BF-52DAE7C1C1A2}"/>
              </a:ext>
            </a:extLst>
          </p:cNvPr>
          <p:cNvSpPr txBox="1"/>
          <p:nvPr/>
        </p:nvSpPr>
        <p:spPr>
          <a:xfrm>
            <a:off x="3980708" y="5361568"/>
            <a:ext cx="111362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rgbClr val="262626"/>
                </a:solidFill>
              </a:rPr>
              <a:t>73 Content</a:t>
            </a:r>
            <a:endParaRPr lang="ko-KR" altLang="en-US" sz="1400" b="1" dirty="0">
              <a:solidFill>
                <a:srgbClr val="262626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7F8198E-BC8C-47B9-B9D0-D665BA1C1DA0}"/>
              </a:ext>
            </a:extLst>
          </p:cNvPr>
          <p:cNvSpPr txBox="1"/>
          <p:nvPr/>
        </p:nvSpPr>
        <p:spPr>
          <a:xfrm>
            <a:off x="3978476" y="5649600"/>
            <a:ext cx="111362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rgbClr val="262626"/>
                </a:solidFill>
              </a:rPr>
              <a:t>45 Content</a:t>
            </a:r>
            <a:endParaRPr lang="ko-KR" altLang="en-US" sz="1400" b="1" dirty="0">
              <a:solidFill>
                <a:srgbClr val="262626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774E22A-1512-4EBB-8B6F-8D98CCB12DE7}"/>
              </a:ext>
            </a:extLst>
          </p:cNvPr>
          <p:cNvSpPr txBox="1"/>
          <p:nvPr/>
        </p:nvSpPr>
        <p:spPr>
          <a:xfrm>
            <a:off x="3976244" y="5937632"/>
            <a:ext cx="111362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rgbClr val="262626"/>
                </a:solidFill>
              </a:rPr>
              <a:t>34 Content</a:t>
            </a:r>
            <a:endParaRPr lang="ko-KR" altLang="en-US" sz="1400" b="1" dirty="0">
              <a:solidFill>
                <a:srgbClr val="262626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4A3D712-1C3B-4A86-AC95-74F318A758D1}"/>
              </a:ext>
            </a:extLst>
          </p:cNvPr>
          <p:cNvSpPr/>
          <p:nvPr/>
        </p:nvSpPr>
        <p:spPr>
          <a:xfrm>
            <a:off x="7131578" y="5407443"/>
            <a:ext cx="216024" cy="21602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77F2D03-E542-4B2E-980F-C9BA54E62EAA}"/>
              </a:ext>
            </a:extLst>
          </p:cNvPr>
          <p:cNvSpPr/>
          <p:nvPr/>
        </p:nvSpPr>
        <p:spPr>
          <a:xfrm>
            <a:off x="7131578" y="5685950"/>
            <a:ext cx="216024" cy="21602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B38FA08-8A54-416F-8632-B4D8A73181E9}"/>
              </a:ext>
            </a:extLst>
          </p:cNvPr>
          <p:cNvSpPr/>
          <p:nvPr/>
        </p:nvSpPr>
        <p:spPr>
          <a:xfrm>
            <a:off x="7131578" y="5973982"/>
            <a:ext cx="216024" cy="21602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0E508BA-76E9-4A24-B26C-A8DE5CEE84AB}"/>
              </a:ext>
            </a:extLst>
          </p:cNvPr>
          <p:cNvSpPr txBox="1"/>
          <p:nvPr/>
        </p:nvSpPr>
        <p:spPr>
          <a:xfrm>
            <a:off x="7401381" y="5361568"/>
            <a:ext cx="111362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rgbClr val="262626"/>
                </a:solidFill>
              </a:rPr>
              <a:t>43 Content</a:t>
            </a:r>
            <a:endParaRPr lang="ko-KR" altLang="en-US" sz="1400" b="1" dirty="0">
              <a:solidFill>
                <a:srgbClr val="262626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D2A464E-E140-403D-BBF0-B67C6F5E30A9}"/>
              </a:ext>
            </a:extLst>
          </p:cNvPr>
          <p:cNvSpPr txBox="1"/>
          <p:nvPr/>
        </p:nvSpPr>
        <p:spPr>
          <a:xfrm>
            <a:off x="7399149" y="5649600"/>
            <a:ext cx="111362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rgbClr val="262626"/>
                </a:solidFill>
              </a:rPr>
              <a:t>65 Content</a:t>
            </a:r>
            <a:endParaRPr lang="ko-KR" altLang="en-US" sz="1400" b="1" dirty="0">
              <a:solidFill>
                <a:srgbClr val="262626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1C5351C-5381-42D0-A392-9098F67AFCE1}"/>
              </a:ext>
            </a:extLst>
          </p:cNvPr>
          <p:cNvSpPr txBox="1"/>
          <p:nvPr/>
        </p:nvSpPr>
        <p:spPr>
          <a:xfrm>
            <a:off x="7396917" y="5937632"/>
            <a:ext cx="111362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rgbClr val="262626"/>
                </a:solidFill>
              </a:rPr>
              <a:t>54 Content</a:t>
            </a:r>
            <a:endParaRPr lang="ko-KR" altLang="en-US" sz="1400" b="1" dirty="0">
              <a:solidFill>
                <a:srgbClr val="262626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8E4CC37-4B67-4FC8-A2A8-3DB1A2F0AAF8}"/>
              </a:ext>
            </a:extLst>
          </p:cNvPr>
          <p:cNvSpPr/>
          <p:nvPr/>
        </p:nvSpPr>
        <p:spPr>
          <a:xfrm>
            <a:off x="9115566" y="5407443"/>
            <a:ext cx="216024" cy="21602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7AF8CC9-ACA4-40D2-863E-2B96D2820354}"/>
              </a:ext>
            </a:extLst>
          </p:cNvPr>
          <p:cNvSpPr/>
          <p:nvPr/>
        </p:nvSpPr>
        <p:spPr>
          <a:xfrm>
            <a:off x="9115566" y="5685950"/>
            <a:ext cx="216024" cy="21602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0E6C4AE-D3D5-4599-80C2-9C69650FD5AE}"/>
              </a:ext>
            </a:extLst>
          </p:cNvPr>
          <p:cNvSpPr/>
          <p:nvPr/>
        </p:nvSpPr>
        <p:spPr>
          <a:xfrm>
            <a:off x="9115566" y="5973982"/>
            <a:ext cx="216024" cy="21602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51C6D6C-DE36-401E-B484-5681A016AE67}"/>
              </a:ext>
            </a:extLst>
          </p:cNvPr>
          <p:cNvSpPr txBox="1"/>
          <p:nvPr/>
        </p:nvSpPr>
        <p:spPr>
          <a:xfrm>
            <a:off x="9385369" y="5361568"/>
            <a:ext cx="111362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rgbClr val="262626"/>
                </a:solidFill>
              </a:rPr>
              <a:t>53 Content</a:t>
            </a:r>
            <a:endParaRPr lang="ko-KR" altLang="en-US" sz="1400" b="1" dirty="0">
              <a:solidFill>
                <a:srgbClr val="262626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A342C4D-A961-4F83-B814-DD9F950BC15E}"/>
              </a:ext>
            </a:extLst>
          </p:cNvPr>
          <p:cNvSpPr txBox="1"/>
          <p:nvPr/>
        </p:nvSpPr>
        <p:spPr>
          <a:xfrm>
            <a:off x="9383137" y="5649600"/>
            <a:ext cx="111362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rgbClr val="262626"/>
                </a:solidFill>
              </a:rPr>
              <a:t>45 Content</a:t>
            </a:r>
            <a:endParaRPr lang="ko-KR" altLang="en-US" sz="1400" b="1" dirty="0">
              <a:solidFill>
                <a:srgbClr val="262626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14E2277-B806-4016-A22B-1A2E7847CE19}"/>
              </a:ext>
            </a:extLst>
          </p:cNvPr>
          <p:cNvSpPr txBox="1"/>
          <p:nvPr/>
        </p:nvSpPr>
        <p:spPr>
          <a:xfrm>
            <a:off x="9380905" y="5937632"/>
            <a:ext cx="111362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rgbClr val="262626"/>
                </a:solidFill>
              </a:rPr>
              <a:t>64 Content</a:t>
            </a:r>
            <a:endParaRPr lang="ko-KR" altLang="en-US" sz="1400" b="1" dirty="0">
              <a:solidFill>
                <a:srgbClr val="262626"/>
              </a:solidFill>
            </a:endParaRPr>
          </a:p>
        </p:txBody>
      </p: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A36F8605-78D8-4833-993F-143410F380EE}"/>
              </a:ext>
            </a:extLst>
          </p:cNvPr>
          <p:cNvGrpSpPr/>
          <p:nvPr/>
        </p:nvGrpSpPr>
        <p:grpSpPr>
          <a:xfrm>
            <a:off x="948114" y="1958988"/>
            <a:ext cx="4691070" cy="475860"/>
            <a:chOff x="948114" y="1671533"/>
            <a:chExt cx="4691070" cy="475860"/>
          </a:xfrm>
        </p:grpSpPr>
        <p:sp>
          <p:nvSpPr>
            <p:cNvPr id="31" name="Rectangle 9">
              <a:extLst>
                <a:ext uri="{FF2B5EF4-FFF2-40B4-BE49-F238E27FC236}">
                  <a16:creationId xmlns:a16="http://schemas.microsoft.com/office/drawing/2014/main" id="{626F2CCE-EED2-4AE8-886C-19257A5D168E}"/>
                </a:ext>
              </a:extLst>
            </p:cNvPr>
            <p:cNvSpPr/>
            <p:nvPr/>
          </p:nvSpPr>
          <p:spPr>
            <a:xfrm flipH="1">
              <a:off x="956865" y="1684291"/>
              <a:ext cx="115353" cy="463102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914400 w 914400"/>
                <a:gd name="connsiteY2" fmla="*/ 914400 h 914400"/>
                <a:gd name="connsiteX3" fmla="*/ 0 w 914400"/>
                <a:gd name="connsiteY3" fmla="*/ 914400 h 914400"/>
                <a:gd name="connsiteX4" fmla="*/ 0 w 914400"/>
                <a:gd name="connsiteY4" fmla="*/ 0 h 914400"/>
                <a:gd name="connsiteX0" fmla="*/ 0 w 914400"/>
                <a:gd name="connsiteY0" fmla="*/ 292963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0 w 914400"/>
                <a:gd name="connsiteY4" fmla="*/ 292963 h 1207363"/>
                <a:gd name="connsiteX0" fmla="*/ 612559 w 914400"/>
                <a:gd name="connsiteY0" fmla="*/ 8877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612559 w 914400"/>
                <a:gd name="connsiteY4" fmla="*/ 8877 h 1207363"/>
                <a:gd name="connsiteX0" fmla="*/ 0 w 301841"/>
                <a:gd name="connsiteY0" fmla="*/ 8877 h 1207363"/>
                <a:gd name="connsiteX1" fmla="*/ 301841 w 301841"/>
                <a:gd name="connsiteY1" fmla="*/ 0 h 1207363"/>
                <a:gd name="connsiteX2" fmla="*/ 301841 w 301841"/>
                <a:gd name="connsiteY2" fmla="*/ 1207363 h 1207363"/>
                <a:gd name="connsiteX3" fmla="*/ 186432 w 301841"/>
                <a:gd name="connsiteY3" fmla="*/ 408372 h 1207363"/>
                <a:gd name="connsiteX4" fmla="*/ 0 w 301841"/>
                <a:gd name="connsiteY4" fmla="*/ 8877 h 1207363"/>
                <a:gd name="connsiteX0" fmla="*/ 0 w 133166"/>
                <a:gd name="connsiteY0" fmla="*/ 0 h 1207364"/>
                <a:gd name="connsiteX1" fmla="*/ 133166 w 133166"/>
                <a:gd name="connsiteY1" fmla="*/ 1 h 1207364"/>
                <a:gd name="connsiteX2" fmla="*/ 133166 w 133166"/>
                <a:gd name="connsiteY2" fmla="*/ 1207364 h 1207364"/>
                <a:gd name="connsiteX3" fmla="*/ 17757 w 133166"/>
                <a:gd name="connsiteY3" fmla="*/ 408373 h 1207364"/>
                <a:gd name="connsiteX4" fmla="*/ 0 w 133166"/>
                <a:gd name="connsiteY4" fmla="*/ 0 h 1207364"/>
                <a:gd name="connsiteX0" fmla="*/ 0 w 142044"/>
                <a:gd name="connsiteY0" fmla="*/ 0 h 408373"/>
                <a:gd name="connsiteX1" fmla="*/ 133166 w 142044"/>
                <a:gd name="connsiteY1" fmla="*/ 1 h 408373"/>
                <a:gd name="connsiteX2" fmla="*/ 142044 w 142044"/>
                <a:gd name="connsiteY2" fmla="*/ 301842 h 408373"/>
                <a:gd name="connsiteX3" fmla="*/ 17757 w 142044"/>
                <a:gd name="connsiteY3" fmla="*/ 408373 h 408373"/>
                <a:gd name="connsiteX4" fmla="*/ 0 w 142044"/>
                <a:gd name="connsiteY4" fmla="*/ 0 h 408373"/>
                <a:gd name="connsiteX0" fmla="*/ 0 w 133166"/>
                <a:gd name="connsiteY0" fmla="*/ 0 h 408373"/>
                <a:gd name="connsiteX1" fmla="*/ 133166 w 133166"/>
                <a:gd name="connsiteY1" fmla="*/ 1 h 408373"/>
                <a:gd name="connsiteX2" fmla="*/ 118293 w 133166"/>
                <a:gd name="connsiteY2" fmla="*/ 313717 h 408373"/>
                <a:gd name="connsiteX3" fmla="*/ 17757 w 133166"/>
                <a:gd name="connsiteY3" fmla="*/ 408373 h 408373"/>
                <a:gd name="connsiteX4" fmla="*/ 0 w 133166"/>
                <a:gd name="connsiteY4" fmla="*/ 0 h 408373"/>
                <a:gd name="connsiteX0" fmla="*/ 0 w 118293"/>
                <a:gd name="connsiteY0" fmla="*/ 5937 h 414310"/>
                <a:gd name="connsiteX1" fmla="*/ 115353 w 118293"/>
                <a:gd name="connsiteY1" fmla="*/ 0 h 414310"/>
                <a:gd name="connsiteX2" fmla="*/ 118293 w 118293"/>
                <a:gd name="connsiteY2" fmla="*/ 319654 h 414310"/>
                <a:gd name="connsiteX3" fmla="*/ 17757 w 118293"/>
                <a:gd name="connsiteY3" fmla="*/ 414310 h 414310"/>
                <a:gd name="connsiteX4" fmla="*/ 0 w 118293"/>
                <a:gd name="connsiteY4" fmla="*/ 5937 h 414310"/>
                <a:gd name="connsiteX0" fmla="*/ 0 w 118293"/>
                <a:gd name="connsiteY0" fmla="*/ 5937 h 366809"/>
                <a:gd name="connsiteX1" fmla="*/ 115353 w 118293"/>
                <a:gd name="connsiteY1" fmla="*/ 0 h 366809"/>
                <a:gd name="connsiteX2" fmla="*/ 118293 w 118293"/>
                <a:gd name="connsiteY2" fmla="*/ 319654 h 366809"/>
                <a:gd name="connsiteX3" fmla="*/ 5882 w 118293"/>
                <a:gd name="connsiteY3" fmla="*/ 366809 h 366809"/>
                <a:gd name="connsiteX4" fmla="*/ 0 w 118293"/>
                <a:gd name="connsiteY4" fmla="*/ 5937 h 366809"/>
                <a:gd name="connsiteX0" fmla="*/ 0 w 115353"/>
                <a:gd name="connsiteY0" fmla="*/ 5937 h 366809"/>
                <a:gd name="connsiteX1" fmla="*/ 115353 w 115353"/>
                <a:gd name="connsiteY1" fmla="*/ 0 h 366809"/>
                <a:gd name="connsiteX2" fmla="*/ 112356 w 115353"/>
                <a:gd name="connsiteY2" fmla="*/ 278091 h 366809"/>
                <a:gd name="connsiteX3" fmla="*/ 5882 w 115353"/>
                <a:gd name="connsiteY3" fmla="*/ 366809 h 366809"/>
                <a:gd name="connsiteX4" fmla="*/ 0 w 115353"/>
                <a:gd name="connsiteY4" fmla="*/ 5937 h 36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53" h="366809">
                  <a:moveTo>
                    <a:pt x="0" y="5937"/>
                  </a:moveTo>
                  <a:lnTo>
                    <a:pt x="115353" y="0"/>
                  </a:lnTo>
                  <a:lnTo>
                    <a:pt x="112356" y="278091"/>
                  </a:lnTo>
                  <a:lnTo>
                    <a:pt x="5882" y="366809"/>
                  </a:lnTo>
                  <a:cubicBezTo>
                    <a:pt x="3921" y="246518"/>
                    <a:pt x="1961" y="126228"/>
                    <a:pt x="0" y="5937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2" name="자유형: 도형 58">
              <a:extLst>
                <a:ext uri="{FF2B5EF4-FFF2-40B4-BE49-F238E27FC236}">
                  <a16:creationId xmlns:a16="http://schemas.microsoft.com/office/drawing/2014/main" id="{D3080068-BFB3-43FA-A1A8-3A7F8A31D5A4}"/>
                </a:ext>
              </a:extLst>
            </p:cNvPr>
            <p:cNvSpPr/>
            <p:nvPr/>
          </p:nvSpPr>
          <p:spPr>
            <a:xfrm>
              <a:off x="948114" y="1671533"/>
              <a:ext cx="4691070" cy="363646"/>
            </a:xfrm>
            <a:custGeom>
              <a:avLst/>
              <a:gdLst>
                <a:gd name="connsiteX0" fmla="*/ 1302502 w 4691070"/>
                <a:gd name="connsiteY0" fmla="*/ 0 h 363646"/>
                <a:gd name="connsiteX1" fmla="*/ 4331514 w 4691070"/>
                <a:gd name="connsiteY1" fmla="*/ 0 h 363646"/>
                <a:gd name="connsiteX2" fmla="*/ 4691070 w 4691070"/>
                <a:gd name="connsiteY2" fmla="*/ 363646 h 363646"/>
                <a:gd name="connsiteX3" fmla="*/ 1302502 w 4691070"/>
                <a:gd name="connsiteY3" fmla="*/ 363646 h 363646"/>
                <a:gd name="connsiteX4" fmla="*/ 0 w 4691070"/>
                <a:gd name="connsiteY4" fmla="*/ 363646 h 363646"/>
                <a:gd name="connsiteX5" fmla="*/ 0 w 4691070"/>
                <a:gd name="connsiteY5" fmla="*/ 46 h 363646"/>
                <a:gd name="connsiteX6" fmla="*/ 1302502 w 4691070"/>
                <a:gd name="connsiteY6" fmla="*/ 46 h 363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91070" h="363646">
                  <a:moveTo>
                    <a:pt x="1302502" y="0"/>
                  </a:moveTo>
                  <a:lnTo>
                    <a:pt x="4331514" y="0"/>
                  </a:lnTo>
                  <a:lnTo>
                    <a:pt x="4691070" y="363646"/>
                  </a:lnTo>
                  <a:lnTo>
                    <a:pt x="1302502" y="363646"/>
                  </a:lnTo>
                  <a:lnTo>
                    <a:pt x="0" y="363646"/>
                  </a:lnTo>
                  <a:lnTo>
                    <a:pt x="0" y="46"/>
                  </a:lnTo>
                  <a:lnTo>
                    <a:pt x="1302502" y="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32F92930-DB82-40CA-B397-9DF27380107A}"/>
              </a:ext>
            </a:extLst>
          </p:cNvPr>
          <p:cNvSpPr txBox="1"/>
          <p:nvPr/>
        </p:nvSpPr>
        <p:spPr>
          <a:xfrm>
            <a:off x="1063194" y="1986924"/>
            <a:ext cx="24961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2019 Your Text Here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A57A254-0D79-47E8-A84C-AF29E0EC1EB0}"/>
              </a:ext>
            </a:extLst>
          </p:cNvPr>
          <p:cNvSpPr txBox="1"/>
          <p:nvPr/>
        </p:nvSpPr>
        <p:spPr>
          <a:xfrm>
            <a:off x="1043643" y="2328366"/>
            <a:ext cx="4604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111A530-00A5-4DF7-BA76-24B8A699BD65}"/>
              </a:ext>
            </a:extLst>
          </p:cNvPr>
          <p:cNvSpPr txBox="1"/>
          <p:nvPr/>
        </p:nvSpPr>
        <p:spPr>
          <a:xfrm>
            <a:off x="6649982" y="1986924"/>
            <a:ext cx="24961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</a:rPr>
              <a:t>2020  Your Text Here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4CCB93E-ED20-485C-934E-EE0D2187F0F9}"/>
              </a:ext>
            </a:extLst>
          </p:cNvPr>
          <p:cNvSpPr txBox="1"/>
          <p:nvPr/>
        </p:nvSpPr>
        <p:spPr>
          <a:xfrm>
            <a:off x="6630430" y="2328366"/>
            <a:ext cx="4604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7" name="그룹 39">
            <a:extLst>
              <a:ext uri="{FF2B5EF4-FFF2-40B4-BE49-F238E27FC236}">
                <a16:creationId xmlns:a16="http://schemas.microsoft.com/office/drawing/2014/main" id="{A94741B9-6F43-44E6-AEB3-B2A917C3F094}"/>
              </a:ext>
            </a:extLst>
          </p:cNvPr>
          <p:cNvGrpSpPr/>
          <p:nvPr/>
        </p:nvGrpSpPr>
        <p:grpSpPr>
          <a:xfrm>
            <a:off x="1267264" y="2693634"/>
            <a:ext cx="4182246" cy="2648855"/>
            <a:chOff x="1557824" y="2679645"/>
            <a:chExt cx="4182246" cy="2648855"/>
          </a:xfrm>
        </p:grpSpPr>
        <p:graphicFrame>
          <p:nvGraphicFramePr>
            <p:cNvPr id="38" name="Chart 37">
              <a:extLst>
                <a:ext uri="{FF2B5EF4-FFF2-40B4-BE49-F238E27FC236}">
                  <a16:creationId xmlns:a16="http://schemas.microsoft.com/office/drawing/2014/main" id="{AA05E83F-7880-4D32-BE48-5E1E44E699F5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899620708"/>
                </p:ext>
              </p:extLst>
            </p:nvPr>
          </p:nvGraphicFramePr>
          <p:xfrm>
            <a:off x="1557824" y="2679645"/>
            <a:ext cx="2160240" cy="237626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B43B465E-A207-485E-9E49-8A1B173CE73B}"/>
                </a:ext>
              </a:extLst>
            </p:cNvPr>
            <p:cNvSpPr/>
            <p:nvPr/>
          </p:nvSpPr>
          <p:spPr>
            <a:xfrm>
              <a:off x="2002474" y="4968460"/>
              <a:ext cx="1268685" cy="36004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096CA2D3-8FE5-430C-BF4C-2D991D34A41D}"/>
                </a:ext>
              </a:extLst>
            </p:cNvPr>
            <p:cNvSpPr txBox="1"/>
            <p:nvPr/>
          </p:nvSpPr>
          <p:spPr>
            <a:xfrm>
              <a:off x="2002474" y="4994592"/>
              <a:ext cx="126868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</a:rPr>
                <a:t>Content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B5733157-286D-45AA-BAEF-4E5C475DBEC2}"/>
                </a:ext>
              </a:extLst>
            </p:cNvPr>
            <p:cNvSpPr/>
            <p:nvPr/>
          </p:nvSpPr>
          <p:spPr>
            <a:xfrm>
              <a:off x="4020370" y="4968460"/>
              <a:ext cx="1268685" cy="36004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EB4362A-AB62-464E-A9DE-C52ED1C13D05}"/>
                </a:ext>
              </a:extLst>
            </p:cNvPr>
            <p:cNvSpPr txBox="1"/>
            <p:nvPr/>
          </p:nvSpPr>
          <p:spPr>
            <a:xfrm>
              <a:off x="4020370" y="4994592"/>
              <a:ext cx="126868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</a:rPr>
                <a:t>Content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graphicFrame>
          <p:nvGraphicFramePr>
            <p:cNvPr id="43" name="Chart 1">
              <a:extLst>
                <a:ext uri="{FF2B5EF4-FFF2-40B4-BE49-F238E27FC236}">
                  <a16:creationId xmlns:a16="http://schemas.microsoft.com/office/drawing/2014/main" id="{5FAAF5C3-FAEE-441D-A91E-CFA915BA002A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191589726"/>
                </p:ext>
              </p:extLst>
            </p:nvPr>
          </p:nvGraphicFramePr>
          <p:xfrm>
            <a:off x="3579830" y="2692711"/>
            <a:ext cx="2160240" cy="237626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grpSp>
        <p:nvGrpSpPr>
          <p:cNvPr id="44" name="그룹 44">
            <a:extLst>
              <a:ext uri="{FF2B5EF4-FFF2-40B4-BE49-F238E27FC236}">
                <a16:creationId xmlns:a16="http://schemas.microsoft.com/office/drawing/2014/main" id="{855C2859-7B94-4983-9910-EA838917C9A8}"/>
              </a:ext>
            </a:extLst>
          </p:cNvPr>
          <p:cNvGrpSpPr/>
          <p:nvPr/>
        </p:nvGrpSpPr>
        <p:grpSpPr>
          <a:xfrm>
            <a:off x="6685104" y="2693634"/>
            <a:ext cx="4160096" cy="2648855"/>
            <a:chOff x="6514188" y="2679645"/>
            <a:chExt cx="4160096" cy="2648855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7DA22C62-A444-4ECF-9B86-48CAD98CF6BB}"/>
                </a:ext>
              </a:extLst>
            </p:cNvPr>
            <p:cNvSpPr/>
            <p:nvPr/>
          </p:nvSpPr>
          <p:spPr>
            <a:xfrm>
              <a:off x="6971026" y="4968460"/>
              <a:ext cx="1268685" cy="36004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2334F449-B557-438E-9B65-0328E811E890}"/>
                </a:ext>
              </a:extLst>
            </p:cNvPr>
            <p:cNvSpPr txBox="1"/>
            <p:nvPr/>
          </p:nvSpPr>
          <p:spPr>
            <a:xfrm>
              <a:off x="6971026" y="4994592"/>
              <a:ext cx="126868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</a:rPr>
                <a:t>Content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C2E78B1C-52A3-4034-850E-0B149E1D502E}"/>
                </a:ext>
              </a:extLst>
            </p:cNvPr>
            <p:cNvSpPr/>
            <p:nvPr/>
          </p:nvSpPr>
          <p:spPr>
            <a:xfrm>
              <a:off x="8955014" y="4968460"/>
              <a:ext cx="1268685" cy="36004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50C6B11D-4703-4D7E-B8C3-EF735CF11243}"/>
                </a:ext>
              </a:extLst>
            </p:cNvPr>
            <p:cNvSpPr txBox="1"/>
            <p:nvPr/>
          </p:nvSpPr>
          <p:spPr>
            <a:xfrm>
              <a:off x="8955014" y="4994592"/>
              <a:ext cx="126868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</a:rPr>
                <a:t>Content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graphicFrame>
          <p:nvGraphicFramePr>
            <p:cNvPr id="49" name="Chart 1">
              <a:extLst>
                <a:ext uri="{FF2B5EF4-FFF2-40B4-BE49-F238E27FC236}">
                  <a16:creationId xmlns:a16="http://schemas.microsoft.com/office/drawing/2014/main" id="{D9C62CDD-DFC7-43E4-B682-7452B0B6D77C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769369190"/>
                </p:ext>
              </p:extLst>
            </p:nvPr>
          </p:nvGraphicFramePr>
          <p:xfrm>
            <a:off x="6514188" y="2698443"/>
            <a:ext cx="2160240" cy="237626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50" name="Chart 1">
              <a:extLst>
                <a:ext uri="{FF2B5EF4-FFF2-40B4-BE49-F238E27FC236}">
                  <a16:creationId xmlns:a16="http://schemas.microsoft.com/office/drawing/2014/main" id="{D42C0C47-7BD7-4DC4-8E36-2AA1FAC1125A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794225012"/>
                </p:ext>
              </p:extLst>
            </p:nvPr>
          </p:nvGraphicFramePr>
          <p:xfrm>
            <a:off x="8514044" y="2679645"/>
            <a:ext cx="2160240" cy="237626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ext Placeholder 10">
            <a:extLst>
              <a:ext uri="{FF2B5EF4-FFF2-40B4-BE49-F238E27FC236}">
                <a16:creationId xmlns:a16="http://schemas.microsoft.com/office/drawing/2014/main" id="{092F69B6-FD97-4B5A-A5DF-49B244C9D9EF}"/>
              </a:ext>
            </a:extLst>
          </p:cNvPr>
          <p:cNvSpPr txBox="1">
            <a:spLocks/>
          </p:cNvSpPr>
          <p:nvPr/>
        </p:nvSpPr>
        <p:spPr>
          <a:xfrm>
            <a:off x="561947" y="4335298"/>
            <a:ext cx="3425113" cy="1471228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Infographic</a:t>
            </a:r>
          </a:p>
        </p:txBody>
      </p: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1195E7ED-F44D-446D-9C92-17773EFF965B}"/>
              </a:ext>
            </a:extLst>
          </p:cNvPr>
          <p:cNvGrpSpPr/>
          <p:nvPr/>
        </p:nvGrpSpPr>
        <p:grpSpPr>
          <a:xfrm>
            <a:off x="4171838" y="1016402"/>
            <a:ext cx="5619861" cy="5009861"/>
            <a:chOff x="4719603" y="1353970"/>
            <a:chExt cx="3425130" cy="5009861"/>
          </a:xfrm>
        </p:grpSpPr>
        <p:grpSp>
          <p:nvGrpSpPr>
            <p:cNvPr id="169" name="Group 168">
              <a:extLst>
                <a:ext uri="{FF2B5EF4-FFF2-40B4-BE49-F238E27FC236}">
                  <a16:creationId xmlns:a16="http://schemas.microsoft.com/office/drawing/2014/main" id="{F5B1322F-53AF-4266-AD09-1F9FCDB53988}"/>
                </a:ext>
              </a:extLst>
            </p:cNvPr>
            <p:cNvGrpSpPr/>
            <p:nvPr/>
          </p:nvGrpSpPr>
          <p:grpSpPr>
            <a:xfrm>
              <a:off x="4719603" y="1353970"/>
              <a:ext cx="3425006" cy="307778"/>
              <a:chOff x="4719602" y="1353970"/>
              <a:chExt cx="3529701" cy="307778"/>
            </a:xfrm>
          </p:grpSpPr>
          <p:sp>
            <p:nvSpPr>
              <p:cNvPr id="171" name="Rectangle 170">
                <a:extLst>
                  <a:ext uri="{FF2B5EF4-FFF2-40B4-BE49-F238E27FC236}">
                    <a16:creationId xmlns:a16="http://schemas.microsoft.com/office/drawing/2014/main" id="{B74793B1-F720-4F13-A607-E516824A8C0D}"/>
                  </a:ext>
                </a:extLst>
              </p:cNvPr>
              <p:cNvSpPr/>
              <p:nvPr/>
            </p:nvSpPr>
            <p:spPr>
              <a:xfrm>
                <a:off x="4719602" y="1353970"/>
                <a:ext cx="3529701" cy="30777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bg1"/>
                  </a:solidFill>
                </a:endParaRPr>
              </a:p>
            </p:txBody>
          </p:sp>
          <p:sp>
            <p:nvSpPr>
              <p:cNvPr id="172" name="TextBox 171">
                <a:extLst>
                  <a:ext uri="{FF2B5EF4-FFF2-40B4-BE49-F238E27FC236}">
                    <a16:creationId xmlns:a16="http://schemas.microsoft.com/office/drawing/2014/main" id="{26D8010D-8A6A-4380-9683-5850898ADF15}"/>
                  </a:ext>
                </a:extLst>
              </p:cNvPr>
              <p:cNvSpPr txBox="1"/>
              <p:nvPr/>
            </p:nvSpPr>
            <p:spPr>
              <a:xfrm>
                <a:off x="4723947" y="1353970"/>
                <a:ext cx="3525356" cy="30777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 PowerPoint Presentation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70" name="TextBox 169">
              <a:extLst>
                <a:ext uri="{FF2B5EF4-FFF2-40B4-BE49-F238E27FC236}">
                  <a16:creationId xmlns:a16="http://schemas.microsoft.com/office/drawing/2014/main" id="{46DD889A-A806-4F6F-AB10-1F2E7F9F392B}"/>
                </a:ext>
              </a:extLst>
            </p:cNvPr>
            <p:cNvSpPr txBox="1"/>
            <p:nvPr/>
          </p:nvSpPr>
          <p:spPr>
            <a:xfrm>
              <a:off x="4723819" y="1839516"/>
              <a:ext cx="3420914" cy="4524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 Easy to change colors, photos and Text. You can simply impress your audience and add a unique zing and appeal to your Presentations. You can simply impress your audience and add a unique zing and appeal to your Presentations. Get a modern PowerPoint  Presentation that is beautifully designed. Easy to change colors, photos and Text. Get a modern PowerPoint  Presentation that is beautifully designed. Easy to change colors, photos and Text. You can simply impress your audience and add a unique zing and appeal to your Presentations. You can simply impress your audience and add a unique zing and appeal to your Presentations. Get a modern PowerPoint  Presentation that is beautifully designed. Easy to change colors, photos and Text. Get a modern PowerPoint  Presentation that is beautifully designed. Easy to change colors, photos and Text.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Get a modern PowerPoint  Presentation that is beautifully designed. Easy to change colors, photos and Text. You can simply impress your audience and add a unique zing and appeal to your Presentations.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67C3082-E18A-43B0-AEEB-23E85DCF14F6}"/>
              </a:ext>
            </a:extLst>
          </p:cNvPr>
          <p:cNvSpPr/>
          <p:nvPr/>
        </p:nvSpPr>
        <p:spPr>
          <a:xfrm>
            <a:off x="0" y="209550"/>
            <a:ext cx="12192000" cy="6438900"/>
          </a:xfrm>
          <a:prstGeom prst="rect">
            <a:avLst/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B317941C-78CC-42E4-B3FF-52AFE2013F4A}"/>
              </a:ext>
            </a:extLst>
          </p:cNvPr>
          <p:cNvSpPr txBox="1">
            <a:spLocks/>
          </p:cNvSpPr>
          <p:nvPr/>
        </p:nvSpPr>
        <p:spPr>
          <a:xfrm>
            <a:off x="487571" y="992501"/>
            <a:ext cx="2783167" cy="1471228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Columns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Style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3880F9F-7A8C-40D8-8B18-379BFE2DB62C}"/>
              </a:ext>
            </a:extLst>
          </p:cNvPr>
          <p:cNvGrpSpPr/>
          <p:nvPr/>
        </p:nvGrpSpPr>
        <p:grpSpPr>
          <a:xfrm>
            <a:off x="487571" y="3001309"/>
            <a:ext cx="3425006" cy="2978536"/>
            <a:chOff x="487571" y="3121223"/>
            <a:chExt cx="3529701" cy="297853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240291D-64F0-45E2-BECB-1FAE2730F93A}"/>
                </a:ext>
              </a:extLst>
            </p:cNvPr>
            <p:cNvSpPr/>
            <p:nvPr/>
          </p:nvSpPr>
          <p:spPr>
            <a:xfrm>
              <a:off x="487571" y="3121223"/>
              <a:ext cx="3529701" cy="30777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2682B77-4C30-46F3-B161-C09BA1D73ADD}"/>
                </a:ext>
              </a:extLst>
            </p:cNvPr>
            <p:cNvSpPr txBox="1"/>
            <p:nvPr/>
          </p:nvSpPr>
          <p:spPr>
            <a:xfrm>
              <a:off x="637040" y="3121223"/>
              <a:ext cx="299154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 PowerPoint Presentation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899D707-F4C2-4799-8917-F088221571B3}"/>
                </a:ext>
              </a:extLst>
            </p:cNvPr>
            <p:cNvSpPr txBox="1"/>
            <p:nvPr/>
          </p:nvSpPr>
          <p:spPr>
            <a:xfrm>
              <a:off x="491788" y="3606769"/>
              <a:ext cx="3525484" cy="2492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 Easy to change colors, photos and Text. You can simply impress your audience and add a unique zing and appeal to your Presentations. You can simply impress your audience and add a unique zing and appeal to your Presentations. Get a modern PowerPoint  Presentation that is beautifully designed. Easy to change colors, photos and Text.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9E2F8DA-D62F-4E99-B1CA-1C85626BE834}"/>
              </a:ext>
            </a:extLst>
          </p:cNvPr>
          <p:cNvGrpSpPr/>
          <p:nvPr/>
        </p:nvGrpSpPr>
        <p:grpSpPr>
          <a:xfrm>
            <a:off x="4381389" y="1154649"/>
            <a:ext cx="3425130" cy="4825196"/>
            <a:chOff x="4719603" y="1353970"/>
            <a:chExt cx="3425130" cy="4825196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EF2DB8F2-766F-4456-B099-91095866E7B8}"/>
                </a:ext>
              </a:extLst>
            </p:cNvPr>
            <p:cNvGrpSpPr/>
            <p:nvPr/>
          </p:nvGrpSpPr>
          <p:grpSpPr>
            <a:xfrm>
              <a:off x="4719603" y="1353970"/>
              <a:ext cx="3425006" cy="307778"/>
              <a:chOff x="4719602" y="1353970"/>
              <a:chExt cx="3529701" cy="307778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0004CAB2-6D9C-4841-8D0E-28A2B8ED6127}"/>
                  </a:ext>
                </a:extLst>
              </p:cNvPr>
              <p:cNvSpPr/>
              <p:nvPr/>
            </p:nvSpPr>
            <p:spPr>
              <a:xfrm>
                <a:off x="4719602" y="1353970"/>
                <a:ext cx="3529701" cy="30777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C1D7107-9C50-46F1-90D9-2F8C0A87E0E3}"/>
                  </a:ext>
                </a:extLst>
              </p:cNvPr>
              <p:cNvSpPr txBox="1"/>
              <p:nvPr/>
            </p:nvSpPr>
            <p:spPr>
              <a:xfrm>
                <a:off x="4869071" y="1353970"/>
                <a:ext cx="2991549" cy="30777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 PowerPoint Presentation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F894B00-8BD5-4E3E-8845-B9D40905550B}"/>
                </a:ext>
              </a:extLst>
            </p:cNvPr>
            <p:cNvSpPr txBox="1"/>
            <p:nvPr/>
          </p:nvSpPr>
          <p:spPr>
            <a:xfrm>
              <a:off x="4723819" y="1839516"/>
              <a:ext cx="3420914" cy="43396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 Easy to change colors, photos and Text. You can simply impress your audience and add a unique zing and appeal to your Presentations. You can simply impress your audience and add a unique zing and appeal to your Presentations. Get a modern PowerPoint  Presentation that is beautifully designed. Easy to change colors, photos and Text.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A93904C-AE0F-49AC-8734-626CB742B2CD}"/>
              </a:ext>
            </a:extLst>
          </p:cNvPr>
          <p:cNvGrpSpPr/>
          <p:nvPr/>
        </p:nvGrpSpPr>
        <p:grpSpPr>
          <a:xfrm>
            <a:off x="8275331" y="1154649"/>
            <a:ext cx="3425006" cy="4825196"/>
            <a:chOff x="8951633" y="-413283"/>
            <a:chExt cx="3529701" cy="4825196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29DB045-5FD7-4A7E-837E-95ECAE8B0500}"/>
                </a:ext>
              </a:extLst>
            </p:cNvPr>
            <p:cNvSpPr/>
            <p:nvPr/>
          </p:nvSpPr>
          <p:spPr>
            <a:xfrm>
              <a:off x="8951633" y="-413283"/>
              <a:ext cx="3529701" cy="30777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75723A0-98BA-49DB-B318-BD101AD23ED4}"/>
                </a:ext>
              </a:extLst>
            </p:cNvPr>
            <p:cNvSpPr txBox="1"/>
            <p:nvPr/>
          </p:nvSpPr>
          <p:spPr>
            <a:xfrm>
              <a:off x="9101102" y="-413283"/>
              <a:ext cx="299154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 PowerPoint Presentation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D2DAB8A-639F-4CAD-AC71-6728EAF61407}"/>
                </a:ext>
              </a:extLst>
            </p:cNvPr>
            <p:cNvSpPr txBox="1"/>
            <p:nvPr/>
          </p:nvSpPr>
          <p:spPr>
            <a:xfrm>
              <a:off x="8955850" y="72263"/>
              <a:ext cx="3525484" cy="43396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 Easy to change colors, photos and Text. You can simply impress your audience and add a unique zing and appeal to your Presentations. You can simply impress your audience and add a unique zing and appeal to your Presentations. Get a modern PowerPoint  Presentation that is beautifully designed. Easy to change colors, photos and Text.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8CEC6EF-3D6C-421F-B82A-F3549DDDEB81}"/>
              </a:ext>
            </a:extLst>
          </p:cNvPr>
          <p:cNvSpPr/>
          <p:nvPr/>
        </p:nvSpPr>
        <p:spPr>
          <a:xfrm>
            <a:off x="0" y="2373923"/>
            <a:ext cx="12192000" cy="2110154"/>
          </a:xfrm>
          <a:prstGeom prst="rect">
            <a:avLst/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3070579-6F03-474B-AE81-BC0EF41048BD}"/>
              </a:ext>
            </a:extLst>
          </p:cNvPr>
          <p:cNvGrpSpPr/>
          <p:nvPr/>
        </p:nvGrpSpPr>
        <p:grpSpPr>
          <a:xfrm>
            <a:off x="0" y="2769507"/>
            <a:ext cx="12192000" cy="1318987"/>
            <a:chOff x="0" y="2759605"/>
            <a:chExt cx="12192000" cy="1318987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29E2714A-BE29-4E83-A155-D5802C472B0A}"/>
                </a:ext>
              </a:extLst>
            </p:cNvPr>
            <p:cNvSpPr txBox="1"/>
            <p:nvPr/>
          </p:nvSpPr>
          <p:spPr>
            <a:xfrm>
              <a:off x="0" y="2759605"/>
              <a:ext cx="12192000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6000" dirty="0">
                  <a:solidFill>
                    <a:schemeClr val="bg1"/>
                  </a:solidFill>
                  <a:cs typeface="Arial" pitchFamily="34" charset="0"/>
                </a:rPr>
                <a:t>THANK YOU</a:t>
              </a:r>
              <a:endParaRPr lang="ko-KR" altLang="en-US" sz="60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79A9243-91CB-437D-9D82-6D402B13F59A}"/>
                </a:ext>
              </a:extLst>
            </p:cNvPr>
            <p:cNvSpPr txBox="1"/>
            <p:nvPr/>
          </p:nvSpPr>
          <p:spPr>
            <a:xfrm>
              <a:off x="148" y="3698936"/>
              <a:ext cx="12191852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115806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Forma libre: forma 165">
            <a:extLst>
              <a:ext uri="{FF2B5EF4-FFF2-40B4-BE49-F238E27FC236}">
                <a16:creationId xmlns:a16="http://schemas.microsoft.com/office/drawing/2014/main" id="{C879DAF6-F858-4C1E-9D4C-CB23160792B1}"/>
              </a:ext>
            </a:extLst>
          </p:cNvPr>
          <p:cNvSpPr/>
          <p:nvPr/>
        </p:nvSpPr>
        <p:spPr>
          <a:xfrm>
            <a:off x="4926615" y="5373274"/>
            <a:ext cx="320195" cy="324427"/>
          </a:xfrm>
          <a:custGeom>
            <a:avLst/>
            <a:gdLst>
              <a:gd name="connsiteX0" fmla="*/ 320040 w 320195"/>
              <a:gd name="connsiteY0" fmla="*/ 1873 h 324427"/>
              <a:gd name="connsiteX1" fmla="*/ 319564 w 320195"/>
              <a:gd name="connsiteY1" fmla="*/ 110648 h 324427"/>
              <a:gd name="connsiteX2" fmla="*/ 308896 w 320195"/>
              <a:gd name="connsiteY2" fmla="*/ 131222 h 324427"/>
              <a:gd name="connsiteX3" fmla="*/ 262604 w 320195"/>
              <a:gd name="connsiteY3" fmla="*/ 177609 h 324427"/>
              <a:gd name="connsiteX4" fmla="*/ 228886 w 320195"/>
              <a:gd name="connsiteY4" fmla="*/ 197326 h 324427"/>
              <a:gd name="connsiteX5" fmla="*/ 208216 w 320195"/>
              <a:gd name="connsiteY5" fmla="*/ 227711 h 324427"/>
              <a:gd name="connsiteX6" fmla="*/ 233553 w 320195"/>
              <a:gd name="connsiteY6" fmla="*/ 253523 h 324427"/>
              <a:gd name="connsiteX7" fmla="*/ 264605 w 320195"/>
              <a:gd name="connsiteY7" fmla="*/ 236093 h 324427"/>
              <a:gd name="connsiteX8" fmla="*/ 318706 w 320195"/>
              <a:gd name="connsiteY8" fmla="*/ 158083 h 324427"/>
              <a:gd name="connsiteX9" fmla="*/ 318706 w 320195"/>
              <a:gd name="connsiteY9" fmla="*/ 320961 h 324427"/>
              <a:gd name="connsiteX10" fmla="*/ 106966 w 320195"/>
              <a:gd name="connsiteY10" fmla="*/ 320961 h 324427"/>
              <a:gd name="connsiteX11" fmla="*/ 101346 w 320195"/>
              <a:gd name="connsiteY11" fmla="*/ 316198 h 324427"/>
              <a:gd name="connsiteX12" fmla="*/ 143542 w 320195"/>
              <a:gd name="connsiteY12" fmla="*/ 280098 h 324427"/>
              <a:gd name="connsiteX13" fmla="*/ 160782 w 320195"/>
              <a:gd name="connsiteY13" fmla="*/ 224853 h 324427"/>
              <a:gd name="connsiteX14" fmla="*/ 200025 w 320195"/>
              <a:gd name="connsiteY14" fmla="*/ 159036 h 324427"/>
              <a:gd name="connsiteX15" fmla="*/ 221551 w 320195"/>
              <a:gd name="connsiteY15" fmla="*/ 129889 h 324427"/>
              <a:gd name="connsiteX16" fmla="*/ 197548 w 320195"/>
              <a:gd name="connsiteY16" fmla="*/ 103029 h 324427"/>
              <a:gd name="connsiteX17" fmla="*/ 163925 w 320195"/>
              <a:gd name="connsiteY17" fmla="*/ 122460 h 324427"/>
              <a:gd name="connsiteX18" fmla="*/ 137922 w 320195"/>
              <a:gd name="connsiteY18" fmla="*/ 163893 h 324427"/>
              <a:gd name="connsiteX19" fmla="*/ 131826 w 320195"/>
              <a:gd name="connsiteY19" fmla="*/ 219805 h 324427"/>
              <a:gd name="connsiteX20" fmla="*/ 118491 w 320195"/>
              <a:gd name="connsiteY20" fmla="*/ 265811 h 324427"/>
              <a:gd name="connsiteX21" fmla="*/ 97441 w 320195"/>
              <a:gd name="connsiteY21" fmla="*/ 287147 h 324427"/>
              <a:gd name="connsiteX22" fmla="*/ 2096 w 320195"/>
              <a:gd name="connsiteY22" fmla="*/ 320484 h 324427"/>
              <a:gd name="connsiteX23" fmla="*/ 55721 w 320195"/>
              <a:gd name="connsiteY23" fmla="*/ 255429 h 324427"/>
              <a:gd name="connsiteX24" fmla="*/ 80772 w 320195"/>
              <a:gd name="connsiteY24" fmla="*/ 217614 h 324427"/>
              <a:gd name="connsiteX25" fmla="*/ 42672 w 320195"/>
              <a:gd name="connsiteY25" fmla="*/ 197993 h 324427"/>
              <a:gd name="connsiteX26" fmla="*/ 22003 w 320195"/>
              <a:gd name="connsiteY26" fmla="*/ 223424 h 324427"/>
              <a:gd name="connsiteX27" fmla="*/ 6382 w 320195"/>
              <a:gd name="connsiteY27" fmla="*/ 256286 h 324427"/>
              <a:gd name="connsiteX28" fmla="*/ 0 w 320195"/>
              <a:gd name="connsiteY28" fmla="*/ 253619 h 324427"/>
              <a:gd name="connsiteX29" fmla="*/ 0 w 320195"/>
              <a:gd name="connsiteY29" fmla="*/ 3778 h 324427"/>
              <a:gd name="connsiteX30" fmla="*/ 146113 w 320195"/>
              <a:gd name="connsiteY30" fmla="*/ 3778 h 324427"/>
              <a:gd name="connsiteX31" fmla="*/ 42196 w 320195"/>
              <a:gd name="connsiteY31" fmla="*/ 94647 h 324427"/>
              <a:gd name="connsiteX32" fmla="*/ 23717 w 320195"/>
              <a:gd name="connsiteY32" fmla="*/ 125222 h 324427"/>
              <a:gd name="connsiteX33" fmla="*/ 49721 w 320195"/>
              <a:gd name="connsiteY33" fmla="*/ 150272 h 324427"/>
              <a:gd name="connsiteX34" fmla="*/ 80105 w 320195"/>
              <a:gd name="connsiteY34" fmla="*/ 130746 h 324427"/>
              <a:gd name="connsiteX35" fmla="*/ 106204 w 320195"/>
              <a:gd name="connsiteY35" fmla="*/ 89027 h 324427"/>
              <a:gd name="connsiteX36" fmla="*/ 151829 w 320195"/>
              <a:gd name="connsiteY36" fmla="*/ 42164 h 324427"/>
              <a:gd name="connsiteX37" fmla="*/ 250603 w 320195"/>
              <a:gd name="connsiteY37" fmla="*/ 1302 h 324427"/>
              <a:gd name="connsiteX38" fmla="*/ 320040 w 320195"/>
              <a:gd name="connsiteY38" fmla="*/ 1873 h 324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320195" h="324427">
                <a:moveTo>
                  <a:pt x="320040" y="1873"/>
                </a:moveTo>
                <a:cubicBezTo>
                  <a:pt x="320040" y="39973"/>
                  <a:pt x="320612" y="75311"/>
                  <a:pt x="319564" y="110648"/>
                </a:cubicBezTo>
                <a:cubicBezTo>
                  <a:pt x="319373" y="117697"/>
                  <a:pt x="313944" y="125698"/>
                  <a:pt x="308896" y="131222"/>
                </a:cubicBezTo>
                <a:cubicBezTo>
                  <a:pt x="294132" y="147320"/>
                  <a:pt x="279178" y="163417"/>
                  <a:pt x="262604" y="177609"/>
                </a:cubicBezTo>
                <a:cubicBezTo>
                  <a:pt x="252889" y="185896"/>
                  <a:pt x="238506" y="188849"/>
                  <a:pt x="228886" y="197326"/>
                </a:cubicBezTo>
                <a:cubicBezTo>
                  <a:pt x="219646" y="205422"/>
                  <a:pt x="207359" y="218090"/>
                  <a:pt x="208216" y="227711"/>
                </a:cubicBezTo>
                <a:cubicBezTo>
                  <a:pt x="209074" y="237522"/>
                  <a:pt x="223456" y="251999"/>
                  <a:pt x="233553" y="253523"/>
                </a:cubicBezTo>
                <a:cubicBezTo>
                  <a:pt x="243364" y="254952"/>
                  <a:pt x="264414" y="242760"/>
                  <a:pt x="264605" y="236093"/>
                </a:cubicBezTo>
                <a:cubicBezTo>
                  <a:pt x="265462" y="198755"/>
                  <a:pt x="298037" y="187325"/>
                  <a:pt x="318706" y="158083"/>
                </a:cubicBezTo>
                <a:cubicBezTo>
                  <a:pt x="318706" y="216376"/>
                  <a:pt x="318706" y="267621"/>
                  <a:pt x="318706" y="320961"/>
                </a:cubicBezTo>
                <a:cubicBezTo>
                  <a:pt x="247936" y="320961"/>
                  <a:pt x="177451" y="320961"/>
                  <a:pt x="106966" y="320961"/>
                </a:cubicBezTo>
                <a:cubicBezTo>
                  <a:pt x="105061" y="319341"/>
                  <a:pt x="103251" y="317817"/>
                  <a:pt x="101346" y="316198"/>
                </a:cubicBezTo>
                <a:cubicBezTo>
                  <a:pt x="115348" y="304101"/>
                  <a:pt x="128588" y="290957"/>
                  <a:pt x="143542" y="280098"/>
                </a:cubicBezTo>
                <a:cubicBezTo>
                  <a:pt x="163449" y="265430"/>
                  <a:pt x="165830" y="247523"/>
                  <a:pt x="160782" y="224853"/>
                </a:cubicBezTo>
                <a:cubicBezTo>
                  <a:pt x="150971" y="181514"/>
                  <a:pt x="158305" y="172847"/>
                  <a:pt x="200025" y="159036"/>
                </a:cubicBezTo>
                <a:cubicBezTo>
                  <a:pt x="209931" y="155702"/>
                  <a:pt x="222028" y="139509"/>
                  <a:pt x="221551" y="129889"/>
                </a:cubicBezTo>
                <a:cubicBezTo>
                  <a:pt x="220980" y="119888"/>
                  <a:pt x="206788" y="103790"/>
                  <a:pt x="197548" y="103029"/>
                </a:cubicBezTo>
                <a:cubicBezTo>
                  <a:pt x="186690" y="102171"/>
                  <a:pt x="172498" y="112935"/>
                  <a:pt x="163925" y="122460"/>
                </a:cubicBezTo>
                <a:cubicBezTo>
                  <a:pt x="153162" y="134461"/>
                  <a:pt x="149352" y="152939"/>
                  <a:pt x="137922" y="163893"/>
                </a:cubicBezTo>
                <a:cubicBezTo>
                  <a:pt x="119063" y="182086"/>
                  <a:pt x="128111" y="201898"/>
                  <a:pt x="131826" y="219805"/>
                </a:cubicBezTo>
                <a:cubicBezTo>
                  <a:pt x="135922" y="239141"/>
                  <a:pt x="133826" y="253238"/>
                  <a:pt x="118491" y="265811"/>
                </a:cubicBezTo>
                <a:cubicBezTo>
                  <a:pt x="110776" y="272097"/>
                  <a:pt x="103346" y="279241"/>
                  <a:pt x="97441" y="287147"/>
                </a:cubicBezTo>
                <a:cubicBezTo>
                  <a:pt x="73152" y="319627"/>
                  <a:pt x="41719" y="331343"/>
                  <a:pt x="2096" y="320484"/>
                </a:cubicBezTo>
                <a:cubicBezTo>
                  <a:pt x="-2667" y="295529"/>
                  <a:pt x="24193" y="261620"/>
                  <a:pt x="55721" y="255429"/>
                </a:cubicBezTo>
                <a:cubicBezTo>
                  <a:pt x="77343" y="251142"/>
                  <a:pt x="84963" y="237236"/>
                  <a:pt x="80772" y="217614"/>
                </a:cubicBezTo>
                <a:cubicBezTo>
                  <a:pt x="76390" y="197326"/>
                  <a:pt x="59626" y="191706"/>
                  <a:pt x="42672" y="197993"/>
                </a:cubicBezTo>
                <a:cubicBezTo>
                  <a:pt x="33814" y="201327"/>
                  <a:pt x="27718" y="213995"/>
                  <a:pt x="22003" y="223424"/>
                </a:cubicBezTo>
                <a:cubicBezTo>
                  <a:pt x="15812" y="233807"/>
                  <a:pt x="11525" y="245332"/>
                  <a:pt x="6382" y="256286"/>
                </a:cubicBezTo>
                <a:cubicBezTo>
                  <a:pt x="4286" y="255429"/>
                  <a:pt x="2096" y="254476"/>
                  <a:pt x="0" y="253619"/>
                </a:cubicBezTo>
                <a:cubicBezTo>
                  <a:pt x="0" y="171037"/>
                  <a:pt x="0" y="88455"/>
                  <a:pt x="0" y="3778"/>
                </a:cubicBezTo>
                <a:cubicBezTo>
                  <a:pt x="48482" y="3778"/>
                  <a:pt x="97250" y="3778"/>
                  <a:pt x="146113" y="3778"/>
                </a:cubicBezTo>
                <a:cubicBezTo>
                  <a:pt x="108204" y="28924"/>
                  <a:pt x="96298" y="84550"/>
                  <a:pt x="42196" y="94647"/>
                </a:cubicBezTo>
                <a:cubicBezTo>
                  <a:pt x="33814" y="96171"/>
                  <a:pt x="22384" y="115602"/>
                  <a:pt x="23717" y="125222"/>
                </a:cubicBezTo>
                <a:cubicBezTo>
                  <a:pt x="25146" y="135223"/>
                  <a:pt x="39624" y="149034"/>
                  <a:pt x="49721" y="150272"/>
                </a:cubicBezTo>
                <a:cubicBezTo>
                  <a:pt x="59150" y="151415"/>
                  <a:pt x="72390" y="139890"/>
                  <a:pt x="80105" y="130746"/>
                </a:cubicBezTo>
                <a:cubicBezTo>
                  <a:pt x="90583" y="118364"/>
                  <a:pt x="95821" y="101600"/>
                  <a:pt x="106204" y="89027"/>
                </a:cubicBezTo>
                <a:cubicBezTo>
                  <a:pt x="120110" y="72263"/>
                  <a:pt x="138303" y="59118"/>
                  <a:pt x="151829" y="42164"/>
                </a:cubicBezTo>
                <a:cubicBezTo>
                  <a:pt x="177546" y="9684"/>
                  <a:pt x="208693" y="-4604"/>
                  <a:pt x="250603" y="1302"/>
                </a:cubicBezTo>
                <a:cubicBezTo>
                  <a:pt x="272510" y="4445"/>
                  <a:pt x="295370" y="1873"/>
                  <a:pt x="320040" y="1873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167" name="Forma libre: forma 166">
            <a:extLst>
              <a:ext uri="{FF2B5EF4-FFF2-40B4-BE49-F238E27FC236}">
                <a16:creationId xmlns:a16="http://schemas.microsoft.com/office/drawing/2014/main" id="{A2804310-B510-4583-A81E-80CEBA430CAF}"/>
              </a:ext>
            </a:extLst>
          </p:cNvPr>
          <p:cNvSpPr/>
          <p:nvPr/>
        </p:nvSpPr>
        <p:spPr>
          <a:xfrm>
            <a:off x="3343191" y="3842260"/>
            <a:ext cx="374702" cy="285493"/>
          </a:xfrm>
          <a:custGeom>
            <a:avLst/>
            <a:gdLst>
              <a:gd name="connsiteX0" fmla="*/ 63997 w 374702"/>
              <a:gd name="connsiteY0" fmla="*/ 4792 h 285493"/>
              <a:gd name="connsiteX1" fmla="*/ 142292 w 374702"/>
              <a:gd name="connsiteY1" fmla="*/ 315 h 285493"/>
              <a:gd name="connsiteX2" fmla="*/ 374702 w 374702"/>
              <a:gd name="connsiteY2" fmla="*/ 124 h 285493"/>
              <a:gd name="connsiteX3" fmla="*/ 374702 w 374702"/>
              <a:gd name="connsiteY3" fmla="*/ 252251 h 285493"/>
              <a:gd name="connsiteX4" fmla="*/ 327649 w 374702"/>
              <a:gd name="connsiteY4" fmla="*/ 254347 h 285493"/>
              <a:gd name="connsiteX5" fmla="*/ 323648 w 374702"/>
              <a:gd name="connsiteY5" fmla="*/ 285493 h 285493"/>
              <a:gd name="connsiteX6" fmla="*/ 50662 w 374702"/>
              <a:gd name="connsiteY6" fmla="*/ 285493 h 285493"/>
              <a:gd name="connsiteX7" fmla="*/ 47614 w 374702"/>
              <a:gd name="connsiteY7" fmla="*/ 253394 h 285493"/>
              <a:gd name="connsiteX8" fmla="*/ 179 w 374702"/>
              <a:gd name="connsiteY8" fmla="*/ 253394 h 285493"/>
              <a:gd name="connsiteX9" fmla="*/ 1036 w 374702"/>
              <a:gd name="connsiteY9" fmla="*/ 72514 h 285493"/>
              <a:gd name="connsiteX10" fmla="*/ 19324 w 374702"/>
              <a:gd name="connsiteY10" fmla="*/ 47559 h 285493"/>
              <a:gd name="connsiteX11" fmla="*/ 64568 w 374702"/>
              <a:gd name="connsiteY11" fmla="*/ 4220 h 285493"/>
              <a:gd name="connsiteX12" fmla="*/ 132196 w 374702"/>
              <a:gd name="connsiteY12" fmla="*/ 4792 h 285493"/>
              <a:gd name="connsiteX13" fmla="*/ 63997 w 374702"/>
              <a:gd name="connsiteY13" fmla="*/ 4792 h 285493"/>
              <a:gd name="connsiteX14" fmla="*/ 328601 w 374702"/>
              <a:gd name="connsiteY14" fmla="*/ 114710 h 285493"/>
              <a:gd name="connsiteX15" fmla="*/ 312028 w 374702"/>
              <a:gd name="connsiteY15" fmla="*/ 96898 h 285493"/>
              <a:gd name="connsiteX16" fmla="*/ 280214 w 374702"/>
              <a:gd name="connsiteY16" fmla="*/ 102232 h 285493"/>
              <a:gd name="connsiteX17" fmla="*/ 253163 w 374702"/>
              <a:gd name="connsiteY17" fmla="*/ 116234 h 285493"/>
              <a:gd name="connsiteX18" fmla="*/ 207253 w 374702"/>
              <a:gd name="connsiteY18" fmla="*/ 88040 h 285493"/>
              <a:gd name="connsiteX19" fmla="*/ 151817 w 374702"/>
              <a:gd name="connsiteY19" fmla="*/ 51750 h 285493"/>
              <a:gd name="connsiteX20" fmla="*/ 128767 w 374702"/>
              <a:gd name="connsiteY20" fmla="*/ 42225 h 285493"/>
              <a:gd name="connsiteX21" fmla="*/ 85237 w 374702"/>
              <a:gd name="connsiteY21" fmla="*/ 43082 h 285493"/>
              <a:gd name="connsiteX22" fmla="*/ 84856 w 374702"/>
              <a:gd name="connsiteY22" fmla="*/ 82135 h 285493"/>
              <a:gd name="connsiteX23" fmla="*/ 127909 w 374702"/>
              <a:gd name="connsiteY23" fmla="*/ 82706 h 285493"/>
              <a:gd name="connsiteX24" fmla="*/ 186679 w 374702"/>
              <a:gd name="connsiteY24" fmla="*/ 92612 h 285493"/>
              <a:gd name="connsiteX25" fmla="*/ 198013 w 374702"/>
              <a:gd name="connsiteY25" fmla="*/ 111091 h 285493"/>
              <a:gd name="connsiteX26" fmla="*/ 242781 w 374702"/>
              <a:gd name="connsiteY26" fmla="*/ 136808 h 285493"/>
              <a:gd name="connsiteX27" fmla="*/ 285072 w 374702"/>
              <a:gd name="connsiteY27" fmla="*/ 148524 h 285493"/>
              <a:gd name="connsiteX28" fmla="*/ 328601 w 374702"/>
              <a:gd name="connsiteY28" fmla="*/ 114710 h 285493"/>
              <a:gd name="connsiteX29" fmla="*/ 162295 w 374702"/>
              <a:gd name="connsiteY29" fmla="*/ 185576 h 285493"/>
              <a:gd name="connsiteX30" fmla="*/ 197251 w 374702"/>
              <a:gd name="connsiteY30" fmla="*/ 202912 h 285493"/>
              <a:gd name="connsiteX31" fmla="*/ 237733 w 374702"/>
              <a:gd name="connsiteY31" fmla="*/ 196721 h 285493"/>
              <a:gd name="connsiteX32" fmla="*/ 236399 w 374702"/>
              <a:gd name="connsiteY32" fmla="*/ 161668 h 285493"/>
              <a:gd name="connsiteX33" fmla="*/ 196013 w 374702"/>
              <a:gd name="connsiteY33" fmla="*/ 158906 h 285493"/>
              <a:gd name="connsiteX34" fmla="*/ 126481 w 374702"/>
              <a:gd name="connsiteY34" fmla="*/ 159287 h 285493"/>
              <a:gd name="connsiteX35" fmla="*/ 86095 w 374702"/>
              <a:gd name="connsiteY35" fmla="*/ 161192 h 285493"/>
              <a:gd name="connsiteX36" fmla="*/ 85333 w 374702"/>
              <a:gd name="connsiteY36" fmla="*/ 199388 h 285493"/>
              <a:gd name="connsiteX37" fmla="*/ 125909 w 374702"/>
              <a:gd name="connsiteY37" fmla="*/ 203102 h 285493"/>
              <a:gd name="connsiteX38" fmla="*/ 162295 w 374702"/>
              <a:gd name="connsiteY38" fmla="*/ 185576 h 285493"/>
              <a:gd name="connsiteX39" fmla="*/ 235447 w 374702"/>
              <a:gd name="connsiteY39" fmla="*/ 98327 h 285493"/>
              <a:gd name="connsiteX40" fmla="*/ 247734 w 374702"/>
              <a:gd name="connsiteY40" fmla="*/ 98422 h 285493"/>
              <a:gd name="connsiteX41" fmla="*/ 269927 w 374702"/>
              <a:gd name="connsiteY41" fmla="*/ 65752 h 285493"/>
              <a:gd name="connsiteX42" fmla="*/ 240495 w 374702"/>
              <a:gd name="connsiteY42" fmla="*/ 36034 h 285493"/>
              <a:gd name="connsiteX43" fmla="*/ 213063 w 374702"/>
              <a:gd name="connsiteY43" fmla="*/ 65275 h 285493"/>
              <a:gd name="connsiteX44" fmla="*/ 235447 w 374702"/>
              <a:gd name="connsiteY44" fmla="*/ 98327 h 285493"/>
              <a:gd name="connsiteX45" fmla="*/ 164295 w 374702"/>
              <a:gd name="connsiteY45" fmla="*/ 157192 h 285493"/>
              <a:gd name="connsiteX46" fmla="*/ 185059 w 374702"/>
              <a:gd name="connsiteY46" fmla="*/ 122902 h 285493"/>
              <a:gd name="connsiteX47" fmla="*/ 154675 w 374702"/>
              <a:gd name="connsiteY47" fmla="*/ 93660 h 285493"/>
              <a:gd name="connsiteX48" fmla="*/ 129052 w 374702"/>
              <a:gd name="connsiteY48" fmla="*/ 124807 h 285493"/>
              <a:gd name="connsiteX49" fmla="*/ 164295 w 374702"/>
              <a:gd name="connsiteY49" fmla="*/ 157192 h 285493"/>
              <a:gd name="connsiteX50" fmla="*/ 233637 w 374702"/>
              <a:gd name="connsiteY50" fmla="*/ 272063 h 285493"/>
              <a:gd name="connsiteX51" fmla="*/ 233637 w 374702"/>
              <a:gd name="connsiteY51" fmla="*/ 239297 h 285493"/>
              <a:gd name="connsiteX52" fmla="*/ 197537 w 374702"/>
              <a:gd name="connsiteY52" fmla="*/ 239297 h 285493"/>
              <a:gd name="connsiteX53" fmla="*/ 197537 w 374702"/>
              <a:gd name="connsiteY53" fmla="*/ 272063 h 285493"/>
              <a:gd name="connsiteX54" fmla="*/ 233637 w 374702"/>
              <a:gd name="connsiteY54" fmla="*/ 272063 h 285493"/>
              <a:gd name="connsiteX55" fmla="*/ 290215 w 374702"/>
              <a:gd name="connsiteY55" fmla="*/ 271682 h 285493"/>
              <a:gd name="connsiteX56" fmla="*/ 288691 w 374702"/>
              <a:gd name="connsiteY56" fmla="*/ 239678 h 285493"/>
              <a:gd name="connsiteX57" fmla="*/ 252782 w 374702"/>
              <a:gd name="connsiteY57" fmla="*/ 239678 h 285493"/>
              <a:gd name="connsiteX58" fmla="*/ 252782 w 374702"/>
              <a:gd name="connsiteY58" fmla="*/ 271682 h 285493"/>
              <a:gd name="connsiteX59" fmla="*/ 290215 w 374702"/>
              <a:gd name="connsiteY59" fmla="*/ 271682 h 285493"/>
              <a:gd name="connsiteX60" fmla="*/ 178678 w 374702"/>
              <a:gd name="connsiteY60" fmla="*/ 271968 h 285493"/>
              <a:gd name="connsiteX61" fmla="*/ 178678 w 374702"/>
              <a:gd name="connsiteY61" fmla="*/ 239392 h 285493"/>
              <a:gd name="connsiteX62" fmla="*/ 142673 w 374702"/>
              <a:gd name="connsiteY62" fmla="*/ 239392 h 285493"/>
              <a:gd name="connsiteX63" fmla="*/ 142673 w 374702"/>
              <a:gd name="connsiteY63" fmla="*/ 271968 h 285493"/>
              <a:gd name="connsiteX64" fmla="*/ 178678 w 374702"/>
              <a:gd name="connsiteY64" fmla="*/ 271968 h 285493"/>
              <a:gd name="connsiteX65" fmla="*/ 87714 w 374702"/>
              <a:gd name="connsiteY65" fmla="*/ 271397 h 285493"/>
              <a:gd name="connsiteX66" fmla="*/ 123814 w 374702"/>
              <a:gd name="connsiteY66" fmla="*/ 271397 h 285493"/>
              <a:gd name="connsiteX67" fmla="*/ 123814 w 374702"/>
              <a:gd name="connsiteY67" fmla="*/ 239773 h 285493"/>
              <a:gd name="connsiteX68" fmla="*/ 87714 w 374702"/>
              <a:gd name="connsiteY68" fmla="*/ 239773 h 285493"/>
              <a:gd name="connsiteX69" fmla="*/ 87714 w 374702"/>
              <a:gd name="connsiteY69" fmla="*/ 271397 h 285493"/>
              <a:gd name="connsiteX70" fmla="*/ 274880 w 374702"/>
              <a:gd name="connsiteY70" fmla="*/ 6601 h 285493"/>
              <a:gd name="connsiteX71" fmla="*/ 274499 w 374702"/>
              <a:gd name="connsiteY71" fmla="*/ 14412 h 285493"/>
              <a:gd name="connsiteX72" fmla="*/ 322696 w 374702"/>
              <a:gd name="connsiteY72" fmla="*/ 14412 h 285493"/>
              <a:gd name="connsiteX73" fmla="*/ 322791 w 374702"/>
              <a:gd name="connsiteY73" fmla="*/ 6601 h 285493"/>
              <a:gd name="connsiteX74" fmla="*/ 274880 w 374702"/>
              <a:gd name="connsiteY74" fmla="*/ 6601 h 285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374702" h="285493">
                <a:moveTo>
                  <a:pt x="63997" y="4792"/>
                </a:moveTo>
                <a:cubicBezTo>
                  <a:pt x="90095" y="3172"/>
                  <a:pt x="116194" y="505"/>
                  <a:pt x="142292" y="315"/>
                </a:cubicBezTo>
                <a:cubicBezTo>
                  <a:pt x="219254" y="-257"/>
                  <a:pt x="296311" y="124"/>
                  <a:pt x="374702" y="124"/>
                </a:cubicBezTo>
                <a:cubicBezTo>
                  <a:pt x="374702" y="84706"/>
                  <a:pt x="374702" y="167098"/>
                  <a:pt x="374702" y="252251"/>
                </a:cubicBezTo>
                <a:cubicBezTo>
                  <a:pt x="359081" y="252918"/>
                  <a:pt x="344032" y="253585"/>
                  <a:pt x="327649" y="254347"/>
                </a:cubicBezTo>
                <a:cubicBezTo>
                  <a:pt x="326315" y="264634"/>
                  <a:pt x="325172" y="274159"/>
                  <a:pt x="323648" y="285493"/>
                </a:cubicBezTo>
                <a:cubicBezTo>
                  <a:pt x="232303" y="285493"/>
                  <a:pt x="141816" y="285493"/>
                  <a:pt x="50662" y="285493"/>
                </a:cubicBezTo>
                <a:cubicBezTo>
                  <a:pt x="49614" y="274540"/>
                  <a:pt x="48661" y="264824"/>
                  <a:pt x="47614" y="253394"/>
                </a:cubicBezTo>
                <a:cubicBezTo>
                  <a:pt x="32278" y="253394"/>
                  <a:pt x="17896" y="253394"/>
                  <a:pt x="179" y="253394"/>
                </a:cubicBezTo>
                <a:cubicBezTo>
                  <a:pt x="179" y="191958"/>
                  <a:pt x="-583" y="132236"/>
                  <a:pt x="1036" y="72514"/>
                </a:cubicBezTo>
                <a:cubicBezTo>
                  <a:pt x="1227" y="63942"/>
                  <a:pt x="12085" y="54989"/>
                  <a:pt x="19324" y="47559"/>
                </a:cubicBezTo>
                <a:cubicBezTo>
                  <a:pt x="33898" y="32605"/>
                  <a:pt x="49423" y="18603"/>
                  <a:pt x="64568" y="4220"/>
                </a:cubicBezTo>
                <a:cubicBezTo>
                  <a:pt x="84380" y="24413"/>
                  <a:pt x="104383" y="25747"/>
                  <a:pt x="132196" y="4792"/>
                </a:cubicBezTo>
                <a:cubicBezTo>
                  <a:pt x="106478" y="4792"/>
                  <a:pt x="85237" y="4792"/>
                  <a:pt x="63997" y="4792"/>
                </a:cubicBezTo>
                <a:close/>
                <a:moveTo>
                  <a:pt x="328601" y="114710"/>
                </a:moveTo>
                <a:cubicBezTo>
                  <a:pt x="325553" y="111186"/>
                  <a:pt x="320219" y="99280"/>
                  <a:pt x="312028" y="96898"/>
                </a:cubicBezTo>
                <a:cubicBezTo>
                  <a:pt x="302693" y="94136"/>
                  <a:pt x="290406" y="98613"/>
                  <a:pt x="280214" y="102232"/>
                </a:cubicBezTo>
                <a:cubicBezTo>
                  <a:pt x="270689" y="105566"/>
                  <a:pt x="262688" y="114234"/>
                  <a:pt x="253163" y="116234"/>
                </a:cubicBezTo>
                <a:cubicBezTo>
                  <a:pt x="230017" y="121092"/>
                  <a:pt x="215349" y="108424"/>
                  <a:pt x="207253" y="88040"/>
                </a:cubicBezTo>
                <a:cubicBezTo>
                  <a:pt x="197061" y="62704"/>
                  <a:pt x="181440" y="48130"/>
                  <a:pt x="151817" y="51750"/>
                </a:cubicBezTo>
                <a:cubicBezTo>
                  <a:pt x="144578" y="52703"/>
                  <a:pt x="135339" y="47178"/>
                  <a:pt x="128767" y="42225"/>
                </a:cubicBezTo>
                <a:cubicBezTo>
                  <a:pt x="113527" y="30605"/>
                  <a:pt x="98858" y="28414"/>
                  <a:pt x="85237" y="43082"/>
                </a:cubicBezTo>
                <a:cubicBezTo>
                  <a:pt x="73903" y="55370"/>
                  <a:pt x="72760" y="69943"/>
                  <a:pt x="84856" y="82135"/>
                </a:cubicBezTo>
                <a:cubicBezTo>
                  <a:pt x="98191" y="95565"/>
                  <a:pt x="112193" y="96422"/>
                  <a:pt x="127909" y="82706"/>
                </a:cubicBezTo>
                <a:cubicBezTo>
                  <a:pt x="149722" y="63751"/>
                  <a:pt x="170677" y="68133"/>
                  <a:pt x="186679" y="92612"/>
                </a:cubicBezTo>
                <a:cubicBezTo>
                  <a:pt x="190679" y="98708"/>
                  <a:pt x="195346" y="104518"/>
                  <a:pt x="198013" y="111091"/>
                </a:cubicBezTo>
                <a:cubicBezTo>
                  <a:pt x="206300" y="131760"/>
                  <a:pt x="220969" y="137570"/>
                  <a:pt x="242781" y="136808"/>
                </a:cubicBezTo>
                <a:cubicBezTo>
                  <a:pt x="256783" y="136332"/>
                  <a:pt x="271832" y="142428"/>
                  <a:pt x="285072" y="148524"/>
                </a:cubicBezTo>
                <a:cubicBezTo>
                  <a:pt x="306979" y="158525"/>
                  <a:pt x="329173" y="145762"/>
                  <a:pt x="328601" y="114710"/>
                </a:cubicBezTo>
                <a:close/>
                <a:moveTo>
                  <a:pt x="162295" y="185576"/>
                </a:moveTo>
                <a:cubicBezTo>
                  <a:pt x="175249" y="192339"/>
                  <a:pt x="185726" y="201292"/>
                  <a:pt x="197251" y="202912"/>
                </a:cubicBezTo>
                <a:cubicBezTo>
                  <a:pt x="210682" y="204722"/>
                  <a:pt x="227636" y="203864"/>
                  <a:pt x="237733" y="196721"/>
                </a:cubicBezTo>
                <a:cubicBezTo>
                  <a:pt x="243257" y="192815"/>
                  <a:pt x="242209" y="170622"/>
                  <a:pt x="236399" y="161668"/>
                </a:cubicBezTo>
                <a:cubicBezTo>
                  <a:pt x="226874" y="146905"/>
                  <a:pt x="210682" y="147476"/>
                  <a:pt x="196013" y="158906"/>
                </a:cubicBezTo>
                <a:cubicBezTo>
                  <a:pt x="174963" y="175384"/>
                  <a:pt x="146674" y="175575"/>
                  <a:pt x="126481" y="159287"/>
                </a:cubicBezTo>
                <a:cubicBezTo>
                  <a:pt x="112098" y="147667"/>
                  <a:pt x="95429" y="146714"/>
                  <a:pt x="86095" y="161192"/>
                </a:cubicBezTo>
                <a:cubicBezTo>
                  <a:pt x="79999" y="170622"/>
                  <a:pt x="79713" y="189672"/>
                  <a:pt x="85333" y="199388"/>
                </a:cubicBezTo>
                <a:cubicBezTo>
                  <a:pt x="94191" y="214628"/>
                  <a:pt x="110764" y="212532"/>
                  <a:pt x="125909" y="203102"/>
                </a:cubicBezTo>
                <a:cubicBezTo>
                  <a:pt x="136577" y="196625"/>
                  <a:pt x="148483" y="192148"/>
                  <a:pt x="162295" y="185576"/>
                </a:cubicBezTo>
                <a:close/>
                <a:moveTo>
                  <a:pt x="235447" y="98327"/>
                </a:moveTo>
                <a:cubicBezTo>
                  <a:pt x="239542" y="98327"/>
                  <a:pt x="243638" y="98327"/>
                  <a:pt x="247734" y="98422"/>
                </a:cubicBezTo>
                <a:cubicBezTo>
                  <a:pt x="255544" y="87564"/>
                  <a:pt x="268213" y="77467"/>
                  <a:pt x="269927" y="65752"/>
                </a:cubicBezTo>
                <a:cubicBezTo>
                  <a:pt x="272499" y="47845"/>
                  <a:pt x="260974" y="35367"/>
                  <a:pt x="240495" y="36034"/>
                </a:cubicBezTo>
                <a:cubicBezTo>
                  <a:pt x="221635" y="36605"/>
                  <a:pt x="210491" y="48892"/>
                  <a:pt x="213063" y="65275"/>
                </a:cubicBezTo>
                <a:cubicBezTo>
                  <a:pt x="214968" y="77087"/>
                  <a:pt x="227541" y="87278"/>
                  <a:pt x="235447" y="98327"/>
                </a:cubicBezTo>
                <a:close/>
                <a:moveTo>
                  <a:pt x="164295" y="157192"/>
                </a:moveTo>
                <a:cubicBezTo>
                  <a:pt x="171534" y="145857"/>
                  <a:pt x="182869" y="135189"/>
                  <a:pt x="185059" y="122902"/>
                </a:cubicBezTo>
                <a:cubicBezTo>
                  <a:pt x="188774" y="102042"/>
                  <a:pt x="168772" y="92041"/>
                  <a:pt x="154675" y="93660"/>
                </a:cubicBezTo>
                <a:cubicBezTo>
                  <a:pt x="144673" y="94803"/>
                  <a:pt x="131148" y="112710"/>
                  <a:pt x="129052" y="124807"/>
                </a:cubicBezTo>
                <a:cubicBezTo>
                  <a:pt x="126004" y="141190"/>
                  <a:pt x="138673" y="152715"/>
                  <a:pt x="164295" y="157192"/>
                </a:cubicBezTo>
                <a:close/>
                <a:moveTo>
                  <a:pt x="233637" y="272063"/>
                </a:moveTo>
                <a:cubicBezTo>
                  <a:pt x="233637" y="259395"/>
                  <a:pt x="233637" y="249775"/>
                  <a:pt x="233637" y="239297"/>
                </a:cubicBezTo>
                <a:cubicBezTo>
                  <a:pt x="220778" y="239297"/>
                  <a:pt x="209348" y="239297"/>
                  <a:pt x="197537" y="239297"/>
                </a:cubicBezTo>
                <a:cubicBezTo>
                  <a:pt x="197537" y="250918"/>
                  <a:pt x="197537" y="261205"/>
                  <a:pt x="197537" y="272063"/>
                </a:cubicBezTo>
                <a:cubicBezTo>
                  <a:pt x="209920" y="272063"/>
                  <a:pt x="220588" y="272063"/>
                  <a:pt x="233637" y="272063"/>
                </a:cubicBezTo>
                <a:close/>
                <a:moveTo>
                  <a:pt x="290215" y="271682"/>
                </a:moveTo>
                <a:cubicBezTo>
                  <a:pt x="289549" y="259014"/>
                  <a:pt x="289168" y="249489"/>
                  <a:pt x="288691" y="239678"/>
                </a:cubicBezTo>
                <a:cubicBezTo>
                  <a:pt x="274975" y="239678"/>
                  <a:pt x="263831" y="239678"/>
                  <a:pt x="252782" y="239678"/>
                </a:cubicBezTo>
                <a:cubicBezTo>
                  <a:pt x="252782" y="251680"/>
                  <a:pt x="252782" y="261872"/>
                  <a:pt x="252782" y="271682"/>
                </a:cubicBezTo>
                <a:cubicBezTo>
                  <a:pt x="265641" y="271682"/>
                  <a:pt x="276214" y="271682"/>
                  <a:pt x="290215" y="271682"/>
                </a:cubicBezTo>
                <a:close/>
                <a:moveTo>
                  <a:pt x="178678" y="271968"/>
                </a:moveTo>
                <a:cubicBezTo>
                  <a:pt x="178678" y="259586"/>
                  <a:pt x="178678" y="250156"/>
                  <a:pt x="178678" y="239392"/>
                </a:cubicBezTo>
                <a:cubicBezTo>
                  <a:pt x="166009" y="239392"/>
                  <a:pt x="154960" y="239392"/>
                  <a:pt x="142673" y="239392"/>
                </a:cubicBezTo>
                <a:cubicBezTo>
                  <a:pt x="142673" y="251108"/>
                  <a:pt x="142673" y="261205"/>
                  <a:pt x="142673" y="271968"/>
                </a:cubicBezTo>
                <a:cubicBezTo>
                  <a:pt x="154960" y="271968"/>
                  <a:pt x="165438" y="271968"/>
                  <a:pt x="178678" y="271968"/>
                </a:cubicBezTo>
                <a:close/>
                <a:moveTo>
                  <a:pt x="87714" y="271397"/>
                </a:moveTo>
                <a:cubicBezTo>
                  <a:pt x="100477" y="271397"/>
                  <a:pt x="111622" y="271397"/>
                  <a:pt x="123814" y="271397"/>
                </a:cubicBezTo>
                <a:cubicBezTo>
                  <a:pt x="123814" y="260252"/>
                  <a:pt x="123814" y="250918"/>
                  <a:pt x="123814" y="239773"/>
                </a:cubicBezTo>
                <a:cubicBezTo>
                  <a:pt x="111241" y="239773"/>
                  <a:pt x="100192" y="239773"/>
                  <a:pt x="87714" y="239773"/>
                </a:cubicBezTo>
                <a:cubicBezTo>
                  <a:pt x="87714" y="249965"/>
                  <a:pt x="87714" y="259490"/>
                  <a:pt x="87714" y="271397"/>
                </a:cubicBezTo>
                <a:close/>
                <a:moveTo>
                  <a:pt x="274880" y="6601"/>
                </a:moveTo>
                <a:cubicBezTo>
                  <a:pt x="274785" y="9173"/>
                  <a:pt x="274594" y="11840"/>
                  <a:pt x="274499" y="14412"/>
                </a:cubicBezTo>
                <a:cubicBezTo>
                  <a:pt x="290596" y="14412"/>
                  <a:pt x="306694" y="14412"/>
                  <a:pt x="322696" y="14412"/>
                </a:cubicBezTo>
                <a:cubicBezTo>
                  <a:pt x="322696" y="11840"/>
                  <a:pt x="322696" y="9173"/>
                  <a:pt x="322791" y="6601"/>
                </a:cubicBezTo>
                <a:cubicBezTo>
                  <a:pt x="306884" y="6601"/>
                  <a:pt x="290882" y="6601"/>
                  <a:pt x="274880" y="6601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169" name="Forma libre: forma 168">
            <a:extLst>
              <a:ext uri="{FF2B5EF4-FFF2-40B4-BE49-F238E27FC236}">
                <a16:creationId xmlns:a16="http://schemas.microsoft.com/office/drawing/2014/main" id="{C9C03960-EC49-48C1-9246-623830514E43}"/>
              </a:ext>
            </a:extLst>
          </p:cNvPr>
          <p:cNvSpPr/>
          <p:nvPr/>
        </p:nvSpPr>
        <p:spPr>
          <a:xfrm>
            <a:off x="3332501" y="3090379"/>
            <a:ext cx="393774" cy="253751"/>
          </a:xfrm>
          <a:custGeom>
            <a:avLst/>
            <a:gdLst>
              <a:gd name="connsiteX0" fmla="*/ 98975 w 393774"/>
              <a:gd name="connsiteY0" fmla="*/ 253752 h 253751"/>
              <a:gd name="connsiteX1" fmla="*/ 98975 w 393774"/>
              <a:gd name="connsiteY1" fmla="*/ 197649 h 253751"/>
              <a:gd name="connsiteX2" fmla="*/ 487 w 393774"/>
              <a:gd name="connsiteY2" fmla="*/ 197649 h 253751"/>
              <a:gd name="connsiteX3" fmla="*/ 1535 w 393774"/>
              <a:gd name="connsiteY3" fmla="*/ 80587 h 253751"/>
              <a:gd name="connsiteX4" fmla="*/ 23633 w 393774"/>
              <a:gd name="connsiteY4" fmla="*/ 51536 h 253751"/>
              <a:gd name="connsiteX5" fmla="*/ 142790 w 393774"/>
              <a:gd name="connsiteY5" fmla="*/ 387 h 253751"/>
              <a:gd name="connsiteX6" fmla="*/ 385773 w 393774"/>
              <a:gd name="connsiteY6" fmla="*/ 1720 h 253751"/>
              <a:gd name="connsiteX7" fmla="*/ 393774 w 393774"/>
              <a:gd name="connsiteY7" fmla="*/ 3149 h 253751"/>
              <a:gd name="connsiteX8" fmla="*/ 393774 w 393774"/>
              <a:gd name="connsiteY8" fmla="*/ 193935 h 253751"/>
              <a:gd name="connsiteX9" fmla="*/ 366437 w 393774"/>
              <a:gd name="connsiteY9" fmla="*/ 198602 h 253751"/>
              <a:gd name="connsiteX10" fmla="*/ 366437 w 393774"/>
              <a:gd name="connsiteY10" fmla="*/ 253657 h 253751"/>
              <a:gd name="connsiteX11" fmla="*/ 98975 w 393774"/>
              <a:gd name="connsiteY11" fmla="*/ 253752 h 253751"/>
              <a:gd name="connsiteX12" fmla="*/ 208418 w 393774"/>
              <a:gd name="connsiteY12" fmla="*/ 134308 h 253751"/>
              <a:gd name="connsiteX13" fmla="*/ 208418 w 393774"/>
              <a:gd name="connsiteY13" fmla="*/ 125926 h 253751"/>
              <a:gd name="connsiteX14" fmla="*/ 231373 w 393774"/>
              <a:gd name="connsiteY14" fmla="*/ 125641 h 253751"/>
              <a:gd name="connsiteX15" fmla="*/ 258329 w 393774"/>
              <a:gd name="connsiteY15" fmla="*/ 117640 h 253751"/>
              <a:gd name="connsiteX16" fmla="*/ 259662 w 393774"/>
              <a:gd name="connsiteY16" fmla="*/ 62395 h 253751"/>
              <a:gd name="connsiteX17" fmla="*/ 231563 w 393774"/>
              <a:gd name="connsiteY17" fmla="*/ 87921 h 253751"/>
              <a:gd name="connsiteX18" fmla="*/ 224420 w 393774"/>
              <a:gd name="connsiteY18" fmla="*/ 83731 h 253751"/>
              <a:gd name="connsiteX19" fmla="*/ 233469 w 393774"/>
              <a:gd name="connsiteY19" fmla="*/ 60490 h 253751"/>
              <a:gd name="connsiteX20" fmla="*/ 234040 w 393774"/>
              <a:gd name="connsiteY20" fmla="*/ 37915 h 253751"/>
              <a:gd name="connsiteX21" fmla="*/ 182033 w 393774"/>
              <a:gd name="connsiteY21" fmla="*/ 17056 h 253751"/>
              <a:gd name="connsiteX22" fmla="*/ 196797 w 393774"/>
              <a:gd name="connsiteY22" fmla="*/ 52584 h 253751"/>
              <a:gd name="connsiteX23" fmla="*/ 191463 w 393774"/>
              <a:gd name="connsiteY23" fmla="*/ 58013 h 253751"/>
              <a:gd name="connsiteX24" fmla="*/ 174794 w 393774"/>
              <a:gd name="connsiteY24" fmla="*/ 45535 h 253751"/>
              <a:gd name="connsiteX25" fmla="*/ 137837 w 393774"/>
              <a:gd name="connsiteY25" fmla="*/ 44869 h 253751"/>
              <a:gd name="connsiteX26" fmla="*/ 119454 w 393774"/>
              <a:gd name="connsiteY26" fmla="*/ 76587 h 253751"/>
              <a:gd name="connsiteX27" fmla="*/ 156411 w 393774"/>
              <a:gd name="connsiteY27" fmla="*/ 72491 h 253751"/>
              <a:gd name="connsiteX28" fmla="*/ 142124 w 393774"/>
              <a:gd name="connsiteY28" fmla="*/ 91732 h 253751"/>
              <a:gd name="connsiteX29" fmla="*/ 127741 w 393774"/>
              <a:gd name="connsiteY29" fmla="*/ 130117 h 253751"/>
              <a:gd name="connsiteX30" fmla="*/ 149648 w 393774"/>
              <a:gd name="connsiteY30" fmla="*/ 156216 h 253751"/>
              <a:gd name="connsiteX31" fmla="*/ 158602 w 393774"/>
              <a:gd name="connsiteY31" fmla="*/ 119164 h 253751"/>
              <a:gd name="connsiteX32" fmla="*/ 172508 w 393774"/>
              <a:gd name="connsiteY32" fmla="*/ 145071 h 253751"/>
              <a:gd name="connsiteX33" fmla="*/ 186510 w 393774"/>
              <a:gd name="connsiteY33" fmla="*/ 166122 h 253751"/>
              <a:gd name="connsiteX34" fmla="*/ 236802 w 393774"/>
              <a:gd name="connsiteY34" fmla="*/ 154692 h 253751"/>
              <a:gd name="connsiteX35" fmla="*/ 234611 w 393774"/>
              <a:gd name="connsiteY35" fmla="*/ 147072 h 253751"/>
              <a:gd name="connsiteX36" fmla="*/ 208418 w 393774"/>
              <a:gd name="connsiteY36" fmla="*/ 134308 h 253751"/>
              <a:gd name="connsiteX37" fmla="*/ 313098 w 393774"/>
              <a:gd name="connsiteY37" fmla="*/ 25914 h 253751"/>
              <a:gd name="connsiteX38" fmla="*/ 313098 w 393774"/>
              <a:gd name="connsiteY38" fmla="*/ 71253 h 253751"/>
              <a:gd name="connsiteX39" fmla="*/ 367485 w 393774"/>
              <a:gd name="connsiteY39" fmla="*/ 71253 h 253751"/>
              <a:gd name="connsiteX40" fmla="*/ 367485 w 393774"/>
              <a:gd name="connsiteY40" fmla="*/ 25914 h 253751"/>
              <a:gd name="connsiteX41" fmla="*/ 313098 w 393774"/>
              <a:gd name="connsiteY41" fmla="*/ 25914 h 253751"/>
              <a:gd name="connsiteX42" fmla="*/ 367676 w 393774"/>
              <a:gd name="connsiteY42" fmla="*/ 132022 h 253751"/>
              <a:gd name="connsiteX43" fmla="*/ 367676 w 393774"/>
              <a:gd name="connsiteY43" fmla="*/ 88017 h 253751"/>
              <a:gd name="connsiteX44" fmla="*/ 312907 w 393774"/>
              <a:gd name="connsiteY44" fmla="*/ 88017 h 253751"/>
              <a:gd name="connsiteX45" fmla="*/ 312907 w 393774"/>
              <a:gd name="connsiteY45" fmla="*/ 132022 h 253751"/>
              <a:gd name="connsiteX46" fmla="*/ 367676 w 393774"/>
              <a:gd name="connsiteY46" fmla="*/ 132022 h 253751"/>
              <a:gd name="connsiteX47" fmla="*/ 326432 w 393774"/>
              <a:gd name="connsiteY47" fmla="*/ 236607 h 253751"/>
              <a:gd name="connsiteX48" fmla="*/ 326432 w 393774"/>
              <a:gd name="connsiteY48" fmla="*/ 198126 h 253751"/>
              <a:gd name="connsiteX49" fmla="*/ 292714 w 393774"/>
              <a:gd name="connsiteY49" fmla="*/ 198126 h 253751"/>
              <a:gd name="connsiteX50" fmla="*/ 292714 w 393774"/>
              <a:gd name="connsiteY50" fmla="*/ 236607 h 253751"/>
              <a:gd name="connsiteX51" fmla="*/ 326432 w 393774"/>
              <a:gd name="connsiteY51" fmla="*/ 236607 h 253751"/>
              <a:gd name="connsiteX52" fmla="*/ 274998 w 393774"/>
              <a:gd name="connsiteY52" fmla="*/ 236226 h 253751"/>
              <a:gd name="connsiteX53" fmla="*/ 274998 w 393774"/>
              <a:gd name="connsiteY53" fmla="*/ 198031 h 253751"/>
              <a:gd name="connsiteX54" fmla="*/ 240993 w 393774"/>
              <a:gd name="connsiteY54" fmla="*/ 198031 h 253751"/>
              <a:gd name="connsiteX55" fmla="*/ 240993 w 393774"/>
              <a:gd name="connsiteY55" fmla="*/ 236226 h 253751"/>
              <a:gd name="connsiteX56" fmla="*/ 274998 w 393774"/>
              <a:gd name="connsiteY56" fmla="*/ 236226 h 253751"/>
              <a:gd name="connsiteX57" fmla="*/ 173080 w 393774"/>
              <a:gd name="connsiteY57" fmla="*/ 198507 h 253751"/>
              <a:gd name="connsiteX58" fmla="*/ 137266 w 393774"/>
              <a:gd name="connsiteY58" fmla="*/ 198507 h 253751"/>
              <a:gd name="connsiteX59" fmla="*/ 137266 w 393774"/>
              <a:gd name="connsiteY59" fmla="*/ 235559 h 253751"/>
              <a:gd name="connsiteX60" fmla="*/ 173080 w 393774"/>
              <a:gd name="connsiteY60" fmla="*/ 235559 h 253751"/>
              <a:gd name="connsiteX61" fmla="*/ 173080 w 393774"/>
              <a:gd name="connsiteY61" fmla="*/ 198507 h 253751"/>
              <a:gd name="connsiteX62" fmla="*/ 222896 w 393774"/>
              <a:gd name="connsiteY62" fmla="*/ 198126 h 253751"/>
              <a:gd name="connsiteX63" fmla="*/ 190892 w 393774"/>
              <a:gd name="connsiteY63" fmla="*/ 198126 h 253751"/>
              <a:gd name="connsiteX64" fmla="*/ 190892 w 393774"/>
              <a:gd name="connsiteY64" fmla="*/ 236131 h 253751"/>
              <a:gd name="connsiteX65" fmla="*/ 222896 w 393774"/>
              <a:gd name="connsiteY65" fmla="*/ 236131 h 253751"/>
              <a:gd name="connsiteX66" fmla="*/ 222896 w 393774"/>
              <a:gd name="connsiteY66" fmla="*/ 198126 h 253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393774" h="253751">
                <a:moveTo>
                  <a:pt x="98975" y="253752"/>
                </a:moveTo>
                <a:cubicBezTo>
                  <a:pt x="98975" y="235178"/>
                  <a:pt x="98975" y="218128"/>
                  <a:pt x="98975" y="197649"/>
                </a:cubicBezTo>
                <a:cubicBezTo>
                  <a:pt x="66209" y="197649"/>
                  <a:pt x="34967" y="197649"/>
                  <a:pt x="487" y="197649"/>
                </a:cubicBezTo>
                <a:cubicBezTo>
                  <a:pt x="487" y="156311"/>
                  <a:pt x="-1132" y="118306"/>
                  <a:pt x="1535" y="80587"/>
                </a:cubicBezTo>
                <a:cubicBezTo>
                  <a:pt x="2297" y="70491"/>
                  <a:pt x="16489" y="61633"/>
                  <a:pt x="23633" y="51536"/>
                </a:cubicBezTo>
                <a:cubicBezTo>
                  <a:pt x="53065" y="10102"/>
                  <a:pt x="91736" y="-2471"/>
                  <a:pt x="142790" y="387"/>
                </a:cubicBezTo>
                <a:cubicBezTo>
                  <a:pt x="223562" y="5054"/>
                  <a:pt x="304715" y="1625"/>
                  <a:pt x="385773" y="1720"/>
                </a:cubicBezTo>
                <a:cubicBezTo>
                  <a:pt x="387583" y="1720"/>
                  <a:pt x="389298" y="2387"/>
                  <a:pt x="393774" y="3149"/>
                </a:cubicBezTo>
                <a:cubicBezTo>
                  <a:pt x="393774" y="65633"/>
                  <a:pt x="393774" y="128689"/>
                  <a:pt x="393774" y="193935"/>
                </a:cubicBezTo>
                <a:cubicBezTo>
                  <a:pt x="386154" y="195268"/>
                  <a:pt x="377582" y="196697"/>
                  <a:pt x="366437" y="198602"/>
                </a:cubicBezTo>
                <a:cubicBezTo>
                  <a:pt x="366437" y="215937"/>
                  <a:pt x="366437" y="233749"/>
                  <a:pt x="366437" y="253657"/>
                </a:cubicBezTo>
                <a:cubicBezTo>
                  <a:pt x="276140" y="253752"/>
                  <a:pt x="188415" y="253752"/>
                  <a:pt x="98975" y="253752"/>
                </a:cubicBezTo>
                <a:close/>
                <a:moveTo>
                  <a:pt x="208418" y="134308"/>
                </a:moveTo>
                <a:cubicBezTo>
                  <a:pt x="208418" y="131546"/>
                  <a:pt x="208418" y="128784"/>
                  <a:pt x="208418" y="125926"/>
                </a:cubicBezTo>
                <a:cubicBezTo>
                  <a:pt x="216133" y="125926"/>
                  <a:pt x="223944" y="126974"/>
                  <a:pt x="231373" y="125641"/>
                </a:cubicBezTo>
                <a:cubicBezTo>
                  <a:pt x="240993" y="124021"/>
                  <a:pt x="257471" y="122021"/>
                  <a:pt x="258329" y="117640"/>
                </a:cubicBezTo>
                <a:cubicBezTo>
                  <a:pt x="261567" y="101542"/>
                  <a:pt x="259662" y="84302"/>
                  <a:pt x="259662" y="62395"/>
                </a:cubicBezTo>
                <a:cubicBezTo>
                  <a:pt x="246518" y="74396"/>
                  <a:pt x="238993" y="81159"/>
                  <a:pt x="231563" y="87921"/>
                </a:cubicBezTo>
                <a:cubicBezTo>
                  <a:pt x="229182" y="86493"/>
                  <a:pt x="226801" y="85159"/>
                  <a:pt x="224420" y="83731"/>
                </a:cubicBezTo>
                <a:cubicBezTo>
                  <a:pt x="227563" y="76015"/>
                  <a:pt x="231659" y="68491"/>
                  <a:pt x="233469" y="60490"/>
                </a:cubicBezTo>
                <a:cubicBezTo>
                  <a:pt x="235183" y="52965"/>
                  <a:pt x="237183" y="39630"/>
                  <a:pt x="234040" y="37915"/>
                </a:cubicBezTo>
                <a:cubicBezTo>
                  <a:pt x="219657" y="30010"/>
                  <a:pt x="203560" y="25247"/>
                  <a:pt x="182033" y="17056"/>
                </a:cubicBezTo>
                <a:cubicBezTo>
                  <a:pt x="189463" y="34867"/>
                  <a:pt x="193082" y="43725"/>
                  <a:pt x="196797" y="52584"/>
                </a:cubicBezTo>
                <a:cubicBezTo>
                  <a:pt x="194987" y="54394"/>
                  <a:pt x="193273" y="56203"/>
                  <a:pt x="191463" y="58013"/>
                </a:cubicBezTo>
                <a:cubicBezTo>
                  <a:pt x="185844" y="53917"/>
                  <a:pt x="178414" y="50965"/>
                  <a:pt x="174794" y="45535"/>
                </a:cubicBezTo>
                <a:cubicBezTo>
                  <a:pt x="162221" y="26581"/>
                  <a:pt x="149553" y="30486"/>
                  <a:pt x="137837" y="44869"/>
                </a:cubicBezTo>
                <a:cubicBezTo>
                  <a:pt x="130884" y="53346"/>
                  <a:pt x="126598" y="64014"/>
                  <a:pt x="119454" y="76587"/>
                </a:cubicBezTo>
                <a:cubicBezTo>
                  <a:pt x="134980" y="74872"/>
                  <a:pt x="145743" y="73729"/>
                  <a:pt x="156411" y="72491"/>
                </a:cubicBezTo>
                <a:cubicBezTo>
                  <a:pt x="153363" y="83254"/>
                  <a:pt x="148315" y="90684"/>
                  <a:pt x="142124" y="91732"/>
                </a:cubicBezTo>
                <a:cubicBezTo>
                  <a:pt x="114025" y="96589"/>
                  <a:pt x="115549" y="111544"/>
                  <a:pt x="127741" y="130117"/>
                </a:cubicBezTo>
                <a:cubicBezTo>
                  <a:pt x="133456" y="138880"/>
                  <a:pt x="141171" y="146310"/>
                  <a:pt x="149648" y="156216"/>
                </a:cubicBezTo>
                <a:cubicBezTo>
                  <a:pt x="153173" y="141452"/>
                  <a:pt x="155935" y="130308"/>
                  <a:pt x="158602" y="119164"/>
                </a:cubicBezTo>
                <a:cubicBezTo>
                  <a:pt x="167079" y="127165"/>
                  <a:pt x="168698" y="136594"/>
                  <a:pt x="172508" y="145071"/>
                </a:cubicBezTo>
                <a:cubicBezTo>
                  <a:pt x="176033" y="152977"/>
                  <a:pt x="182319" y="166503"/>
                  <a:pt x="186510" y="166122"/>
                </a:cubicBezTo>
                <a:cubicBezTo>
                  <a:pt x="203465" y="164693"/>
                  <a:pt x="220038" y="158883"/>
                  <a:pt x="236802" y="154692"/>
                </a:cubicBezTo>
                <a:cubicBezTo>
                  <a:pt x="236040" y="152120"/>
                  <a:pt x="235278" y="149644"/>
                  <a:pt x="234611" y="147072"/>
                </a:cubicBezTo>
                <a:cubicBezTo>
                  <a:pt x="225944" y="142881"/>
                  <a:pt x="217181" y="138595"/>
                  <a:pt x="208418" y="134308"/>
                </a:cubicBezTo>
                <a:close/>
                <a:moveTo>
                  <a:pt x="313098" y="25914"/>
                </a:moveTo>
                <a:cubicBezTo>
                  <a:pt x="313098" y="43345"/>
                  <a:pt x="313098" y="57251"/>
                  <a:pt x="313098" y="71253"/>
                </a:cubicBezTo>
                <a:cubicBezTo>
                  <a:pt x="332243" y="71253"/>
                  <a:pt x="349197" y="71253"/>
                  <a:pt x="367485" y="71253"/>
                </a:cubicBezTo>
                <a:cubicBezTo>
                  <a:pt x="367485" y="55346"/>
                  <a:pt x="367485" y="40773"/>
                  <a:pt x="367485" y="25914"/>
                </a:cubicBezTo>
                <a:cubicBezTo>
                  <a:pt x="348054" y="25914"/>
                  <a:pt x="331100" y="25914"/>
                  <a:pt x="313098" y="25914"/>
                </a:cubicBezTo>
                <a:close/>
                <a:moveTo>
                  <a:pt x="367676" y="132022"/>
                </a:moveTo>
                <a:cubicBezTo>
                  <a:pt x="367676" y="117068"/>
                  <a:pt x="367676" y="103162"/>
                  <a:pt x="367676" y="88017"/>
                </a:cubicBezTo>
                <a:cubicBezTo>
                  <a:pt x="348626" y="88017"/>
                  <a:pt x="331100" y="88017"/>
                  <a:pt x="312907" y="88017"/>
                </a:cubicBezTo>
                <a:cubicBezTo>
                  <a:pt x="312907" y="103638"/>
                  <a:pt x="312907" y="117354"/>
                  <a:pt x="312907" y="132022"/>
                </a:cubicBezTo>
                <a:cubicBezTo>
                  <a:pt x="331862" y="132022"/>
                  <a:pt x="348721" y="132022"/>
                  <a:pt x="367676" y="132022"/>
                </a:cubicBezTo>
                <a:close/>
                <a:moveTo>
                  <a:pt x="326432" y="236607"/>
                </a:moveTo>
                <a:cubicBezTo>
                  <a:pt x="326432" y="222415"/>
                  <a:pt x="326432" y="210318"/>
                  <a:pt x="326432" y="198126"/>
                </a:cubicBezTo>
                <a:cubicBezTo>
                  <a:pt x="314431" y="198126"/>
                  <a:pt x="304049" y="198126"/>
                  <a:pt x="292714" y="198126"/>
                </a:cubicBezTo>
                <a:cubicBezTo>
                  <a:pt x="292714" y="211746"/>
                  <a:pt x="292714" y="223653"/>
                  <a:pt x="292714" y="236607"/>
                </a:cubicBezTo>
                <a:cubicBezTo>
                  <a:pt x="304620" y="236607"/>
                  <a:pt x="314336" y="236607"/>
                  <a:pt x="326432" y="236607"/>
                </a:cubicBezTo>
                <a:close/>
                <a:moveTo>
                  <a:pt x="274998" y="236226"/>
                </a:moveTo>
                <a:cubicBezTo>
                  <a:pt x="274998" y="222510"/>
                  <a:pt x="274998" y="210508"/>
                  <a:pt x="274998" y="198031"/>
                </a:cubicBezTo>
                <a:cubicBezTo>
                  <a:pt x="262615" y="198031"/>
                  <a:pt x="252233" y="198031"/>
                  <a:pt x="240993" y="198031"/>
                </a:cubicBezTo>
                <a:cubicBezTo>
                  <a:pt x="240993" y="211556"/>
                  <a:pt x="240993" y="223653"/>
                  <a:pt x="240993" y="236226"/>
                </a:cubicBezTo>
                <a:cubicBezTo>
                  <a:pt x="253185" y="236226"/>
                  <a:pt x="263472" y="236226"/>
                  <a:pt x="274998" y="236226"/>
                </a:cubicBezTo>
                <a:close/>
                <a:moveTo>
                  <a:pt x="173080" y="198507"/>
                </a:moveTo>
                <a:cubicBezTo>
                  <a:pt x="159840" y="198507"/>
                  <a:pt x="148696" y="198507"/>
                  <a:pt x="137266" y="198507"/>
                </a:cubicBezTo>
                <a:cubicBezTo>
                  <a:pt x="137266" y="212032"/>
                  <a:pt x="137266" y="223367"/>
                  <a:pt x="137266" y="235559"/>
                </a:cubicBezTo>
                <a:cubicBezTo>
                  <a:pt x="149934" y="235559"/>
                  <a:pt x="160983" y="235559"/>
                  <a:pt x="173080" y="235559"/>
                </a:cubicBezTo>
                <a:cubicBezTo>
                  <a:pt x="173080" y="222795"/>
                  <a:pt x="173080" y="212128"/>
                  <a:pt x="173080" y="198507"/>
                </a:cubicBezTo>
                <a:close/>
                <a:moveTo>
                  <a:pt x="222896" y="198126"/>
                </a:moveTo>
                <a:cubicBezTo>
                  <a:pt x="210608" y="198126"/>
                  <a:pt x="200988" y="198126"/>
                  <a:pt x="190892" y="198126"/>
                </a:cubicBezTo>
                <a:cubicBezTo>
                  <a:pt x="190892" y="211842"/>
                  <a:pt x="190892" y="223939"/>
                  <a:pt x="190892" y="236131"/>
                </a:cubicBezTo>
                <a:cubicBezTo>
                  <a:pt x="202512" y="236131"/>
                  <a:pt x="212037" y="236131"/>
                  <a:pt x="222896" y="236131"/>
                </a:cubicBezTo>
                <a:cubicBezTo>
                  <a:pt x="222896" y="222986"/>
                  <a:pt x="222896" y="211556"/>
                  <a:pt x="222896" y="198126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170" name="Forma libre: forma 169">
            <a:extLst>
              <a:ext uri="{FF2B5EF4-FFF2-40B4-BE49-F238E27FC236}">
                <a16:creationId xmlns:a16="http://schemas.microsoft.com/office/drawing/2014/main" id="{CF6B1366-5A30-4AC0-9004-A43C59EED107}"/>
              </a:ext>
            </a:extLst>
          </p:cNvPr>
          <p:cNvSpPr/>
          <p:nvPr/>
        </p:nvSpPr>
        <p:spPr>
          <a:xfrm>
            <a:off x="4100849" y="5411472"/>
            <a:ext cx="411181" cy="247329"/>
          </a:xfrm>
          <a:custGeom>
            <a:avLst/>
            <a:gdLst>
              <a:gd name="connsiteX0" fmla="*/ 392569 w 411181"/>
              <a:gd name="connsiteY0" fmla="*/ 144936 h 247329"/>
              <a:gd name="connsiteX1" fmla="*/ 395331 w 411181"/>
              <a:gd name="connsiteY1" fmla="*/ 195704 h 247329"/>
              <a:gd name="connsiteX2" fmla="*/ 387330 w 411181"/>
              <a:gd name="connsiteY2" fmla="*/ 196466 h 247329"/>
              <a:gd name="connsiteX3" fmla="*/ 369328 w 411181"/>
              <a:gd name="connsiteY3" fmla="*/ 154080 h 247329"/>
              <a:gd name="connsiteX4" fmla="*/ 355802 w 411181"/>
              <a:gd name="connsiteY4" fmla="*/ 159032 h 247329"/>
              <a:gd name="connsiteX5" fmla="*/ 358184 w 411181"/>
              <a:gd name="connsiteY5" fmla="*/ 211706 h 247329"/>
              <a:gd name="connsiteX6" fmla="*/ 349326 w 411181"/>
              <a:gd name="connsiteY6" fmla="*/ 213706 h 247329"/>
              <a:gd name="connsiteX7" fmla="*/ 343325 w 411181"/>
              <a:gd name="connsiteY7" fmla="*/ 191322 h 247329"/>
              <a:gd name="connsiteX8" fmla="*/ 317607 w 411181"/>
              <a:gd name="connsiteY8" fmla="*/ 176463 h 247329"/>
              <a:gd name="connsiteX9" fmla="*/ 321132 w 411181"/>
              <a:gd name="connsiteY9" fmla="*/ 228660 h 247329"/>
              <a:gd name="connsiteX10" fmla="*/ 312083 w 411181"/>
              <a:gd name="connsiteY10" fmla="*/ 230470 h 247329"/>
              <a:gd name="connsiteX11" fmla="*/ 306558 w 411181"/>
              <a:gd name="connsiteY11" fmla="*/ 208848 h 247329"/>
              <a:gd name="connsiteX12" fmla="*/ 281031 w 411181"/>
              <a:gd name="connsiteY12" fmla="*/ 193704 h 247329"/>
              <a:gd name="connsiteX13" fmla="*/ 281031 w 411181"/>
              <a:gd name="connsiteY13" fmla="*/ 245710 h 247329"/>
              <a:gd name="connsiteX14" fmla="*/ 274269 w 411181"/>
              <a:gd name="connsiteY14" fmla="*/ 246281 h 247329"/>
              <a:gd name="connsiteX15" fmla="*/ 265220 w 411181"/>
              <a:gd name="connsiteY15" fmla="*/ 198656 h 247329"/>
              <a:gd name="connsiteX16" fmla="*/ 150062 w 411181"/>
              <a:gd name="connsiteY16" fmla="*/ 198180 h 247329"/>
              <a:gd name="connsiteX17" fmla="*/ 138347 w 411181"/>
              <a:gd name="connsiteY17" fmla="*/ 247329 h 247329"/>
              <a:gd name="connsiteX18" fmla="*/ 129107 w 411181"/>
              <a:gd name="connsiteY18" fmla="*/ 245424 h 247329"/>
              <a:gd name="connsiteX19" fmla="*/ 131394 w 411181"/>
              <a:gd name="connsiteY19" fmla="*/ 195323 h 247329"/>
              <a:gd name="connsiteX20" fmla="*/ 103676 w 411181"/>
              <a:gd name="connsiteY20" fmla="*/ 228470 h 247329"/>
              <a:gd name="connsiteX21" fmla="*/ 96437 w 411181"/>
              <a:gd name="connsiteY21" fmla="*/ 180559 h 247329"/>
              <a:gd name="connsiteX22" fmla="*/ 65576 w 411181"/>
              <a:gd name="connsiteY22" fmla="*/ 211515 h 247329"/>
              <a:gd name="connsiteX23" fmla="*/ 61004 w 411181"/>
              <a:gd name="connsiteY23" fmla="*/ 161699 h 247329"/>
              <a:gd name="connsiteX24" fmla="*/ 22332 w 411181"/>
              <a:gd name="connsiteY24" fmla="*/ 194751 h 247329"/>
              <a:gd name="connsiteX25" fmla="*/ 22332 w 411181"/>
              <a:gd name="connsiteY25" fmla="*/ 145031 h 247329"/>
              <a:gd name="connsiteX26" fmla="*/ 30714 w 411181"/>
              <a:gd name="connsiteY26" fmla="*/ 75403 h 247329"/>
              <a:gd name="connsiteX27" fmla="*/ 186829 w 411181"/>
              <a:gd name="connsiteY27" fmla="*/ 3585 h 247329"/>
              <a:gd name="connsiteX28" fmla="*/ 227024 w 411181"/>
              <a:gd name="connsiteY28" fmla="*/ 3775 h 247329"/>
              <a:gd name="connsiteX29" fmla="*/ 385235 w 411181"/>
              <a:gd name="connsiteY29" fmla="*/ 77594 h 247329"/>
              <a:gd name="connsiteX30" fmla="*/ 411048 w 411181"/>
              <a:gd name="connsiteY30" fmla="*/ 106454 h 247329"/>
              <a:gd name="connsiteX31" fmla="*/ 396855 w 411181"/>
              <a:gd name="connsiteY31" fmla="*/ 147412 h 247329"/>
              <a:gd name="connsiteX32" fmla="*/ 392569 w 411181"/>
              <a:gd name="connsiteY32" fmla="*/ 144936 h 247329"/>
              <a:gd name="connsiteX33" fmla="*/ 268553 w 411181"/>
              <a:gd name="connsiteY33" fmla="*/ 79022 h 247329"/>
              <a:gd name="connsiteX34" fmla="*/ 145967 w 411181"/>
              <a:gd name="connsiteY34" fmla="*/ 78261 h 247329"/>
              <a:gd name="connsiteX35" fmla="*/ 268553 w 411181"/>
              <a:gd name="connsiteY35" fmla="*/ 79022 h 247329"/>
              <a:gd name="connsiteX36" fmla="*/ 198831 w 411181"/>
              <a:gd name="connsiteY36" fmla="*/ 183226 h 247329"/>
              <a:gd name="connsiteX37" fmla="*/ 23380 w 411181"/>
              <a:gd name="connsiteY37" fmla="*/ 102835 h 247329"/>
              <a:gd name="connsiteX38" fmla="*/ 198831 w 411181"/>
              <a:gd name="connsiteY38" fmla="*/ 183226 h 247329"/>
              <a:gd name="connsiteX39" fmla="*/ 220166 w 411181"/>
              <a:gd name="connsiteY39" fmla="*/ 190655 h 247329"/>
              <a:gd name="connsiteX40" fmla="*/ 393807 w 411181"/>
              <a:gd name="connsiteY40" fmla="*/ 110455 h 247329"/>
              <a:gd name="connsiteX41" fmla="*/ 220166 w 411181"/>
              <a:gd name="connsiteY41" fmla="*/ 190655 h 247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411181" h="247329">
                <a:moveTo>
                  <a:pt x="392569" y="144936"/>
                </a:moveTo>
                <a:cubicBezTo>
                  <a:pt x="393522" y="161890"/>
                  <a:pt x="394379" y="178845"/>
                  <a:pt x="395331" y="195704"/>
                </a:cubicBezTo>
                <a:cubicBezTo>
                  <a:pt x="392664" y="195989"/>
                  <a:pt x="389997" y="196275"/>
                  <a:pt x="387330" y="196466"/>
                </a:cubicBezTo>
                <a:cubicBezTo>
                  <a:pt x="381520" y="182178"/>
                  <a:pt x="375995" y="167891"/>
                  <a:pt x="369328" y="154080"/>
                </a:cubicBezTo>
                <a:cubicBezTo>
                  <a:pt x="369137" y="153603"/>
                  <a:pt x="358660" y="157985"/>
                  <a:pt x="355802" y="159032"/>
                </a:cubicBezTo>
                <a:cubicBezTo>
                  <a:pt x="356660" y="178368"/>
                  <a:pt x="357422" y="195037"/>
                  <a:pt x="358184" y="211706"/>
                </a:cubicBezTo>
                <a:cubicBezTo>
                  <a:pt x="355231" y="212372"/>
                  <a:pt x="352278" y="213039"/>
                  <a:pt x="349326" y="213706"/>
                </a:cubicBezTo>
                <a:cubicBezTo>
                  <a:pt x="347230" y="206277"/>
                  <a:pt x="343515" y="198847"/>
                  <a:pt x="343325" y="191322"/>
                </a:cubicBezTo>
                <a:cubicBezTo>
                  <a:pt x="342848" y="169415"/>
                  <a:pt x="334276" y="165510"/>
                  <a:pt x="317607" y="176463"/>
                </a:cubicBezTo>
                <a:cubicBezTo>
                  <a:pt x="318845" y="194370"/>
                  <a:pt x="319989" y="211515"/>
                  <a:pt x="321132" y="228660"/>
                </a:cubicBezTo>
                <a:cubicBezTo>
                  <a:pt x="318083" y="229232"/>
                  <a:pt x="315131" y="229898"/>
                  <a:pt x="312083" y="230470"/>
                </a:cubicBezTo>
                <a:cubicBezTo>
                  <a:pt x="310178" y="223231"/>
                  <a:pt x="306749" y="216087"/>
                  <a:pt x="306558" y="208848"/>
                </a:cubicBezTo>
                <a:cubicBezTo>
                  <a:pt x="305796" y="185512"/>
                  <a:pt x="297224" y="180940"/>
                  <a:pt x="281031" y="193704"/>
                </a:cubicBezTo>
                <a:cubicBezTo>
                  <a:pt x="281031" y="212468"/>
                  <a:pt x="281031" y="229137"/>
                  <a:pt x="281031" y="245710"/>
                </a:cubicBezTo>
                <a:cubicBezTo>
                  <a:pt x="278745" y="245901"/>
                  <a:pt x="276555" y="246091"/>
                  <a:pt x="274269" y="246281"/>
                </a:cubicBezTo>
                <a:cubicBezTo>
                  <a:pt x="271602" y="232185"/>
                  <a:pt x="268935" y="218088"/>
                  <a:pt x="265220" y="198656"/>
                </a:cubicBezTo>
                <a:cubicBezTo>
                  <a:pt x="225977" y="225707"/>
                  <a:pt x="188924" y="231327"/>
                  <a:pt x="150062" y="198180"/>
                </a:cubicBezTo>
                <a:cubicBezTo>
                  <a:pt x="145300" y="218183"/>
                  <a:pt x="141871" y="232756"/>
                  <a:pt x="138347" y="247329"/>
                </a:cubicBezTo>
                <a:cubicBezTo>
                  <a:pt x="135299" y="246663"/>
                  <a:pt x="132156" y="245996"/>
                  <a:pt x="129107" y="245424"/>
                </a:cubicBezTo>
                <a:cubicBezTo>
                  <a:pt x="129869" y="229232"/>
                  <a:pt x="130631" y="213039"/>
                  <a:pt x="131394" y="195323"/>
                </a:cubicBezTo>
                <a:cubicBezTo>
                  <a:pt x="109962" y="181035"/>
                  <a:pt x="109962" y="181035"/>
                  <a:pt x="103676" y="228470"/>
                </a:cubicBezTo>
                <a:cubicBezTo>
                  <a:pt x="88436" y="222183"/>
                  <a:pt x="86531" y="209324"/>
                  <a:pt x="96437" y="180559"/>
                </a:cubicBezTo>
                <a:cubicBezTo>
                  <a:pt x="73767" y="163605"/>
                  <a:pt x="73767" y="163605"/>
                  <a:pt x="65576" y="211515"/>
                </a:cubicBezTo>
                <a:cubicBezTo>
                  <a:pt x="50622" y="201419"/>
                  <a:pt x="49478" y="188846"/>
                  <a:pt x="61004" y="161699"/>
                </a:cubicBezTo>
                <a:cubicBezTo>
                  <a:pt x="43192" y="152079"/>
                  <a:pt x="43192" y="152079"/>
                  <a:pt x="22332" y="194751"/>
                </a:cubicBezTo>
                <a:cubicBezTo>
                  <a:pt x="22332" y="178368"/>
                  <a:pt x="22332" y="162080"/>
                  <a:pt x="22332" y="145031"/>
                </a:cubicBezTo>
                <a:cubicBezTo>
                  <a:pt x="-9957" y="119980"/>
                  <a:pt x="-7290" y="93310"/>
                  <a:pt x="30714" y="75403"/>
                </a:cubicBezTo>
                <a:cubicBezTo>
                  <a:pt x="82530" y="51019"/>
                  <a:pt x="134156" y="26159"/>
                  <a:pt x="186829" y="3585"/>
                </a:cubicBezTo>
                <a:cubicBezTo>
                  <a:pt x="198259" y="-1273"/>
                  <a:pt x="215499" y="-1178"/>
                  <a:pt x="227024" y="3775"/>
                </a:cubicBezTo>
                <a:cubicBezTo>
                  <a:pt x="280460" y="26826"/>
                  <a:pt x="333133" y="51590"/>
                  <a:pt x="385235" y="77594"/>
                </a:cubicBezTo>
                <a:cubicBezTo>
                  <a:pt x="396379" y="83118"/>
                  <a:pt x="409809" y="95787"/>
                  <a:pt x="411048" y="106454"/>
                </a:cubicBezTo>
                <a:cubicBezTo>
                  <a:pt x="412476" y="119409"/>
                  <a:pt x="402094" y="133696"/>
                  <a:pt x="396855" y="147412"/>
                </a:cubicBezTo>
                <a:cubicBezTo>
                  <a:pt x="395236" y="146555"/>
                  <a:pt x="393902" y="145793"/>
                  <a:pt x="392569" y="144936"/>
                </a:cubicBezTo>
                <a:close/>
                <a:moveTo>
                  <a:pt x="268553" y="79022"/>
                </a:moveTo>
                <a:cubicBezTo>
                  <a:pt x="215214" y="43209"/>
                  <a:pt x="194830" y="43113"/>
                  <a:pt x="145967" y="78261"/>
                </a:cubicBezTo>
                <a:cubicBezTo>
                  <a:pt x="198926" y="113027"/>
                  <a:pt x="217881" y="113217"/>
                  <a:pt x="268553" y="79022"/>
                </a:cubicBezTo>
                <a:close/>
                <a:moveTo>
                  <a:pt x="198831" y="183226"/>
                </a:moveTo>
                <a:cubicBezTo>
                  <a:pt x="187401" y="164271"/>
                  <a:pt x="44430" y="98739"/>
                  <a:pt x="23380" y="102835"/>
                </a:cubicBezTo>
                <a:cubicBezTo>
                  <a:pt x="34524" y="121885"/>
                  <a:pt x="176828" y="187131"/>
                  <a:pt x="198831" y="183226"/>
                </a:cubicBezTo>
                <a:close/>
                <a:moveTo>
                  <a:pt x="220166" y="190655"/>
                </a:moveTo>
                <a:cubicBezTo>
                  <a:pt x="278078" y="163890"/>
                  <a:pt x="335895" y="137220"/>
                  <a:pt x="393807" y="110455"/>
                </a:cubicBezTo>
                <a:cubicBezTo>
                  <a:pt x="368661" y="98930"/>
                  <a:pt x="225405" y="165700"/>
                  <a:pt x="220166" y="190655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173" name="Forma libre: forma 172">
            <a:extLst>
              <a:ext uri="{FF2B5EF4-FFF2-40B4-BE49-F238E27FC236}">
                <a16:creationId xmlns:a16="http://schemas.microsoft.com/office/drawing/2014/main" id="{25AB5A2A-EBD8-45BD-BA0E-2848C10739AF}"/>
              </a:ext>
            </a:extLst>
          </p:cNvPr>
          <p:cNvSpPr/>
          <p:nvPr/>
        </p:nvSpPr>
        <p:spPr>
          <a:xfrm>
            <a:off x="4958905" y="3863424"/>
            <a:ext cx="244773" cy="244994"/>
          </a:xfrm>
          <a:custGeom>
            <a:avLst/>
            <a:gdLst>
              <a:gd name="connsiteX0" fmla="*/ 244602 w 244773"/>
              <a:gd name="connsiteY0" fmla="*/ 121645 h 244994"/>
              <a:gd name="connsiteX1" fmla="*/ 244602 w 244773"/>
              <a:gd name="connsiteY1" fmla="*/ 206513 h 244994"/>
              <a:gd name="connsiteX2" fmla="*/ 207836 w 244773"/>
              <a:gd name="connsiteY2" fmla="*/ 244708 h 244994"/>
              <a:gd name="connsiteX3" fmla="*/ 35433 w 244773"/>
              <a:gd name="connsiteY3" fmla="*/ 244993 h 244994"/>
              <a:gd name="connsiteX4" fmla="*/ 0 w 244773"/>
              <a:gd name="connsiteY4" fmla="*/ 210418 h 244994"/>
              <a:gd name="connsiteX5" fmla="*/ 95 w 244773"/>
              <a:gd name="connsiteY5" fmla="*/ 32586 h 244994"/>
              <a:gd name="connsiteX6" fmla="*/ 33433 w 244773"/>
              <a:gd name="connsiteY6" fmla="*/ 10 h 244994"/>
              <a:gd name="connsiteX7" fmla="*/ 211264 w 244773"/>
              <a:gd name="connsiteY7" fmla="*/ 10 h 244994"/>
              <a:gd name="connsiteX8" fmla="*/ 244697 w 244773"/>
              <a:gd name="connsiteY8" fmla="*/ 34205 h 244994"/>
              <a:gd name="connsiteX9" fmla="*/ 244412 w 244773"/>
              <a:gd name="connsiteY9" fmla="*/ 121740 h 244994"/>
              <a:gd name="connsiteX10" fmla="*/ 244602 w 244773"/>
              <a:gd name="connsiteY10" fmla="*/ 121645 h 244994"/>
              <a:gd name="connsiteX11" fmla="*/ 126206 w 244773"/>
              <a:gd name="connsiteY11" fmla="*/ 158602 h 244994"/>
              <a:gd name="connsiteX12" fmla="*/ 127730 w 244773"/>
              <a:gd name="connsiteY12" fmla="*/ 148220 h 244994"/>
              <a:gd name="connsiteX13" fmla="*/ 170593 w 244773"/>
              <a:gd name="connsiteY13" fmla="*/ 154506 h 244994"/>
              <a:gd name="connsiteX14" fmla="*/ 206883 w 244773"/>
              <a:gd name="connsiteY14" fmla="*/ 127931 h 244994"/>
              <a:gd name="connsiteX15" fmla="*/ 202597 w 244773"/>
              <a:gd name="connsiteY15" fmla="*/ 90498 h 244994"/>
              <a:gd name="connsiteX16" fmla="*/ 155924 w 244773"/>
              <a:gd name="connsiteY16" fmla="*/ 129551 h 244994"/>
              <a:gd name="connsiteX17" fmla="*/ 148400 w 244773"/>
              <a:gd name="connsiteY17" fmla="*/ 124217 h 244994"/>
              <a:gd name="connsiteX18" fmla="*/ 169831 w 244773"/>
              <a:gd name="connsiteY18" fmla="*/ 80211 h 244994"/>
              <a:gd name="connsiteX19" fmla="*/ 168783 w 244773"/>
              <a:gd name="connsiteY19" fmla="*/ 51255 h 244994"/>
              <a:gd name="connsiteX20" fmla="*/ 117729 w 244773"/>
              <a:gd name="connsiteY20" fmla="*/ 33920 h 244994"/>
              <a:gd name="connsiteX21" fmla="*/ 140875 w 244773"/>
              <a:gd name="connsiteY21" fmla="*/ 92308 h 244994"/>
              <a:gd name="connsiteX22" fmla="*/ 126492 w 244773"/>
              <a:gd name="connsiteY22" fmla="*/ 91165 h 244994"/>
              <a:gd name="connsiteX23" fmla="*/ 80581 w 244773"/>
              <a:gd name="connsiteY23" fmla="*/ 43254 h 244994"/>
              <a:gd name="connsiteX24" fmla="*/ 37624 w 244773"/>
              <a:gd name="connsiteY24" fmla="*/ 94594 h 244994"/>
              <a:gd name="connsiteX25" fmla="*/ 99536 w 244773"/>
              <a:gd name="connsiteY25" fmla="*/ 94594 h 244994"/>
              <a:gd name="connsiteX26" fmla="*/ 102298 w 244773"/>
              <a:gd name="connsiteY26" fmla="*/ 102404 h 244994"/>
              <a:gd name="connsiteX27" fmla="*/ 57436 w 244773"/>
              <a:gd name="connsiteY27" fmla="*/ 123931 h 244994"/>
              <a:gd name="connsiteX28" fmla="*/ 42481 w 244773"/>
              <a:gd name="connsiteY28" fmla="*/ 143743 h 244994"/>
              <a:gd name="connsiteX29" fmla="*/ 69342 w 244773"/>
              <a:gd name="connsiteY29" fmla="*/ 192511 h 244994"/>
              <a:gd name="connsiteX30" fmla="*/ 88392 w 244773"/>
              <a:gd name="connsiteY30" fmla="*/ 134123 h 244994"/>
              <a:gd name="connsiteX31" fmla="*/ 97822 w 244773"/>
              <a:gd name="connsiteY31" fmla="*/ 134408 h 244994"/>
              <a:gd name="connsiteX32" fmla="*/ 102298 w 244773"/>
              <a:gd name="connsiteY32" fmla="*/ 176985 h 244994"/>
              <a:gd name="connsiteX33" fmla="*/ 122111 w 244773"/>
              <a:gd name="connsiteY33" fmla="*/ 206036 h 244994"/>
              <a:gd name="connsiteX34" fmla="*/ 175546 w 244773"/>
              <a:gd name="connsiteY34" fmla="*/ 190987 h 244994"/>
              <a:gd name="connsiteX35" fmla="*/ 126206 w 244773"/>
              <a:gd name="connsiteY35" fmla="*/ 158602 h 244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244773" h="244994">
                <a:moveTo>
                  <a:pt x="244602" y="121645"/>
                </a:moveTo>
                <a:cubicBezTo>
                  <a:pt x="244602" y="149934"/>
                  <a:pt x="244697" y="178223"/>
                  <a:pt x="244602" y="206513"/>
                </a:cubicBezTo>
                <a:cubicBezTo>
                  <a:pt x="244412" y="236040"/>
                  <a:pt x="236315" y="244517"/>
                  <a:pt x="207836" y="244708"/>
                </a:cubicBezTo>
                <a:cubicBezTo>
                  <a:pt x="150400" y="244898"/>
                  <a:pt x="92869" y="244708"/>
                  <a:pt x="35433" y="244993"/>
                </a:cubicBezTo>
                <a:cubicBezTo>
                  <a:pt x="11906" y="245089"/>
                  <a:pt x="0" y="233945"/>
                  <a:pt x="0" y="210418"/>
                </a:cubicBezTo>
                <a:cubicBezTo>
                  <a:pt x="0" y="151172"/>
                  <a:pt x="191" y="91832"/>
                  <a:pt x="95" y="32586"/>
                </a:cubicBezTo>
                <a:cubicBezTo>
                  <a:pt x="95" y="10107"/>
                  <a:pt x="10287" y="-275"/>
                  <a:pt x="33433" y="10"/>
                </a:cubicBezTo>
                <a:cubicBezTo>
                  <a:pt x="92678" y="677"/>
                  <a:pt x="152019" y="963"/>
                  <a:pt x="211264" y="10"/>
                </a:cubicBezTo>
                <a:cubicBezTo>
                  <a:pt x="236125" y="-370"/>
                  <a:pt x="245745" y="9631"/>
                  <a:pt x="244697" y="34205"/>
                </a:cubicBezTo>
                <a:cubicBezTo>
                  <a:pt x="243459" y="63352"/>
                  <a:pt x="244412" y="92593"/>
                  <a:pt x="244412" y="121740"/>
                </a:cubicBezTo>
                <a:cubicBezTo>
                  <a:pt x="244412" y="121645"/>
                  <a:pt x="244507" y="121645"/>
                  <a:pt x="244602" y="121645"/>
                </a:cubicBezTo>
                <a:close/>
                <a:moveTo>
                  <a:pt x="126206" y="158602"/>
                </a:moveTo>
                <a:cubicBezTo>
                  <a:pt x="126683" y="155173"/>
                  <a:pt x="127159" y="151649"/>
                  <a:pt x="127730" y="148220"/>
                </a:cubicBezTo>
                <a:cubicBezTo>
                  <a:pt x="142018" y="150220"/>
                  <a:pt x="156401" y="151744"/>
                  <a:pt x="170593" y="154506"/>
                </a:cubicBezTo>
                <a:cubicBezTo>
                  <a:pt x="199072" y="160031"/>
                  <a:pt x="205359" y="156125"/>
                  <a:pt x="206883" y="127931"/>
                </a:cubicBezTo>
                <a:cubicBezTo>
                  <a:pt x="207454" y="116787"/>
                  <a:pt x="204406" y="105452"/>
                  <a:pt x="202597" y="90498"/>
                </a:cubicBezTo>
                <a:cubicBezTo>
                  <a:pt x="184499" y="105643"/>
                  <a:pt x="170212" y="117644"/>
                  <a:pt x="155924" y="129551"/>
                </a:cubicBezTo>
                <a:cubicBezTo>
                  <a:pt x="153448" y="127741"/>
                  <a:pt x="150876" y="126026"/>
                  <a:pt x="148400" y="124217"/>
                </a:cubicBezTo>
                <a:cubicBezTo>
                  <a:pt x="155734" y="109643"/>
                  <a:pt x="164687" y="95546"/>
                  <a:pt x="169831" y="80211"/>
                </a:cubicBezTo>
                <a:cubicBezTo>
                  <a:pt x="172879" y="71258"/>
                  <a:pt x="173450" y="54017"/>
                  <a:pt x="168783" y="51255"/>
                </a:cubicBezTo>
                <a:cubicBezTo>
                  <a:pt x="155067" y="43159"/>
                  <a:pt x="138208" y="40397"/>
                  <a:pt x="117729" y="33920"/>
                </a:cubicBezTo>
                <a:cubicBezTo>
                  <a:pt x="127063" y="57542"/>
                  <a:pt x="133731" y="74210"/>
                  <a:pt x="140875" y="92308"/>
                </a:cubicBezTo>
                <a:cubicBezTo>
                  <a:pt x="134779" y="91927"/>
                  <a:pt x="128778" y="93451"/>
                  <a:pt x="126492" y="91165"/>
                </a:cubicBezTo>
                <a:cubicBezTo>
                  <a:pt x="112014" y="77068"/>
                  <a:pt x="98393" y="62018"/>
                  <a:pt x="80581" y="43254"/>
                </a:cubicBezTo>
                <a:cubicBezTo>
                  <a:pt x="66675" y="59828"/>
                  <a:pt x="54483" y="74496"/>
                  <a:pt x="37624" y="94594"/>
                </a:cubicBezTo>
                <a:cubicBezTo>
                  <a:pt x="64198" y="94594"/>
                  <a:pt x="81820" y="94594"/>
                  <a:pt x="99536" y="94594"/>
                </a:cubicBezTo>
                <a:cubicBezTo>
                  <a:pt x="100489" y="97166"/>
                  <a:pt x="101441" y="99833"/>
                  <a:pt x="102298" y="102404"/>
                </a:cubicBezTo>
                <a:cubicBezTo>
                  <a:pt x="87249" y="109453"/>
                  <a:pt x="71533" y="115358"/>
                  <a:pt x="57436" y="123931"/>
                </a:cubicBezTo>
                <a:cubicBezTo>
                  <a:pt x="50578" y="128122"/>
                  <a:pt x="40958" y="139361"/>
                  <a:pt x="42481" y="143743"/>
                </a:cubicBezTo>
                <a:cubicBezTo>
                  <a:pt x="48196" y="159364"/>
                  <a:pt x="58293" y="173270"/>
                  <a:pt x="69342" y="192511"/>
                </a:cubicBezTo>
                <a:cubicBezTo>
                  <a:pt x="77534" y="167365"/>
                  <a:pt x="82963" y="150791"/>
                  <a:pt x="88392" y="134123"/>
                </a:cubicBezTo>
                <a:cubicBezTo>
                  <a:pt x="91535" y="134218"/>
                  <a:pt x="94679" y="134313"/>
                  <a:pt x="97822" y="134408"/>
                </a:cubicBezTo>
                <a:cubicBezTo>
                  <a:pt x="99251" y="148601"/>
                  <a:pt x="100203" y="162888"/>
                  <a:pt x="102298" y="176985"/>
                </a:cubicBezTo>
                <a:cubicBezTo>
                  <a:pt x="104204" y="189749"/>
                  <a:pt x="102013" y="208132"/>
                  <a:pt x="122111" y="206036"/>
                </a:cubicBezTo>
                <a:cubicBezTo>
                  <a:pt x="138589" y="204322"/>
                  <a:pt x="154591" y="197083"/>
                  <a:pt x="175546" y="190987"/>
                </a:cubicBezTo>
                <a:cubicBezTo>
                  <a:pt x="154781" y="177271"/>
                  <a:pt x="140494" y="167936"/>
                  <a:pt x="126206" y="158602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175" name="Forma libre: forma 174">
            <a:extLst>
              <a:ext uri="{FF2B5EF4-FFF2-40B4-BE49-F238E27FC236}">
                <a16:creationId xmlns:a16="http://schemas.microsoft.com/office/drawing/2014/main" id="{A326D9E6-FEDB-4EBB-92E5-60282E75C4E5}"/>
              </a:ext>
            </a:extLst>
          </p:cNvPr>
          <p:cNvSpPr/>
          <p:nvPr/>
        </p:nvSpPr>
        <p:spPr>
          <a:xfrm>
            <a:off x="4898207" y="3025562"/>
            <a:ext cx="365992" cy="366031"/>
          </a:xfrm>
          <a:custGeom>
            <a:avLst/>
            <a:gdLst>
              <a:gd name="connsiteX0" fmla="*/ 365974 w 365992"/>
              <a:gd name="connsiteY0" fmla="*/ 186553 h 366031"/>
              <a:gd name="connsiteX1" fmla="*/ 193571 w 365992"/>
              <a:gd name="connsiteY1" fmla="*/ 366004 h 366031"/>
              <a:gd name="connsiteX2" fmla="*/ 23 w 365992"/>
              <a:gd name="connsiteY2" fmla="*/ 186743 h 366031"/>
              <a:gd name="connsiteX3" fmla="*/ 178998 w 365992"/>
              <a:gd name="connsiteY3" fmla="*/ 53 h 366031"/>
              <a:gd name="connsiteX4" fmla="*/ 365974 w 365992"/>
              <a:gd name="connsiteY4" fmla="*/ 186553 h 366031"/>
              <a:gd name="connsiteX5" fmla="*/ 183761 w 365992"/>
              <a:gd name="connsiteY5" fmla="*/ 334381 h 366031"/>
              <a:gd name="connsiteX6" fmla="*/ 335208 w 365992"/>
              <a:gd name="connsiteY6" fmla="*/ 149215 h 366031"/>
              <a:gd name="connsiteX7" fmla="*/ 287964 w 365992"/>
              <a:gd name="connsiteY7" fmla="*/ 75491 h 366031"/>
              <a:gd name="connsiteX8" fmla="*/ 182713 w 365992"/>
              <a:gd name="connsiteY8" fmla="*/ 31867 h 366031"/>
              <a:gd name="connsiteX9" fmla="*/ 31646 w 365992"/>
              <a:gd name="connsiteY9" fmla="*/ 184362 h 366031"/>
              <a:gd name="connsiteX10" fmla="*/ 183761 w 365992"/>
              <a:gd name="connsiteY10" fmla="*/ 334381 h 366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5992" h="366031">
                <a:moveTo>
                  <a:pt x="365974" y="186553"/>
                </a:moveTo>
                <a:cubicBezTo>
                  <a:pt x="367403" y="281136"/>
                  <a:pt x="287202" y="364480"/>
                  <a:pt x="193571" y="366004"/>
                </a:cubicBezTo>
                <a:cubicBezTo>
                  <a:pt x="85367" y="367718"/>
                  <a:pt x="1738" y="290185"/>
                  <a:pt x="23" y="186743"/>
                </a:cubicBezTo>
                <a:cubicBezTo>
                  <a:pt x="-1596" y="87683"/>
                  <a:pt x="81272" y="2339"/>
                  <a:pt x="178998" y="53"/>
                </a:cubicBezTo>
                <a:cubicBezTo>
                  <a:pt x="279963" y="-2423"/>
                  <a:pt x="366926" y="81683"/>
                  <a:pt x="365974" y="186553"/>
                </a:cubicBezTo>
                <a:close/>
                <a:moveTo>
                  <a:pt x="183761" y="334381"/>
                </a:moveTo>
                <a:cubicBezTo>
                  <a:pt x="279296" y="334476"/>
                  <a:pt x="342828" y="261134"/>
                  <a:pt x="335208" y="149215"/>
                </a:cubicBezTo>
                <a:cubicBezTo>
                  <a:pt x="333494" y="123497"/>
                  <a:pt x="307109" y="97685"/>
                  <a:pt x="287964" y="75491"/>
                </a:cubicBezTo>
                <a:cubicBezTo>
                  <a:pt x="261008" y="44154"/>
                  <a:pt x="223385" y="32248"/>
                  <a:pt x="182713" y="31867"/>
                </a:cubicBezTo>
                <a:cubicBezTo>
                  <a:pt x="101750" y="31200"/>
                  <a:pt x="31265" y="102733"/>
                  <a:pt x="31646" y="184362"/>
                </a:cubicBezTo>
                <a:cubicBezTo>
                  <a:pt x="31932" y="266753"/>
                  <a:pt x="100417" y="334286"/>
                  <a:pt x="183761" y="334381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176" name="Forma libre: forma 175">
            <a:extLst>
              <a:ext uri="{FF2B5EF4-FFF2-40B4-BE49-F238E27FC236}">
                <a16:creationId xmlns:a16="http://schemas.microsoft.com/office/drawing/2014/main" id="{C9ECF096-ADC5-4286-A9BC-DA8552CE2E03}"/>
              </a:ext>
            </a:extLst>
          </p:cNvPr>
          <p:cNvSpPr/>
          <p:nvPr/>
        </p:nvSpPr>
        <p:spPr>
          <a:xfrm>
            <a:off x="4135948" y="3130406"/>
            <a:ext cx="316604" cy="225066"/>
          </a:xfrm>
          <a:custGeom>
            <a:avLst/>
            <a:gdLst>
              <a:gd name="connsiteX0" fmla="*/ 255743 w 316604"/>
              <a:gd name="connsiteY0" fmla="*/ 937 h 225066"/>
              <a:gd name="connsiteX1" fmla="*/ 309464 w 316604"/>
              <a:gd name="connsiteY1" fmla="*/ 34941 h 225066"/>
              <a:gd name="connsiteX2" fmla="*/ 271269 w 316604"/>
              <a:gd name="connsiteY2" fmla="*/ 182293 h 225066"/>
              <a:gd name="connsiteX3" fmla="*/ 122107 w 316604"/>
              <a:gd name="connsiteY3" fmla="*/ 212678 h 225066"/>
              <a:gd name="connsiteX4" fmla="*/ 43907 w 316604"/>
              <a:gd name="connsiteY4" fmla="*/ 222012 h 225066"/>
              <a:gd name="connsiteX5" fmla="*/ 6378 w 316604"/>
              <a:gd name="connsiteY5" fmla="*/ 217250 h 225066"/>
              <a:gd name="connsiteX6" fmla="*/ 2949 w 316604"/>
              <a:gd name="connsiteY6" fmla="*/ 179340 h 225066"/>
              <a:gd name="connsiteX7" fmla="*/ 41907 w 316604"/>
              <a:gd name="connsiteY7" fmla="*/ 169625 h 225066"/>
              <a:gd name="connsiteX8" fmla="*/ 104867 w 316604"/>
              <a:gd name="connsiteY8" fmla="*/ 185150 h 225066"/>
              <a:gd name="connsiteX9" fmla="*/ 195069 w 316604"/>
              <a:gd name="connsiteY9" fmla="*/ 184388 h 225066"/>
              <a:gd name="connsiteX10" fmla="*/ 245361 w 316604"/>
              <a:gd name="connsiteY10" fmla="*/ 167529 h 225066"/>
              <a:gd name="connsiteX11" fmla="*/ 242884 w 316604"/>
              <a:gd name="connsiteY11" fmla="*/ 159623 h 225066"/>
              <a:gd name="connsiteX12" fmla="*/ 125536 w 316604"/>
              <a:gd name="connsiteY12" fmla="*/ 152480 h 225066"/>
              <a:gd name="connsiteX13" fmla="*/ 110582 w 316604"/>
              <a:gd name="connsiteY13" fmla="*/ 140478 h 225066"/>
              <a:gd name="connsiteX14" fmla="*/ 224787 w 316604"/>
              <a:gd name="connsiteY14" fmla="*/ 140478 h 225066"/>
              <a:gd name="connsiteX15" fmla="*/ 284794 w 316604"/>
              <a:gd name="connsiteY15" fmla="*/ 90567 h 225066"/>
              <a:gd name="connsiteX16" fmla="*/ 284985 w 316604"/>
              <a:gd name="connsiteY16" fmla="*/ 64659 h 225066"/>
              <a:gd name="connsiteX17" fmla="*/ 90865 w 316604"/>
              <a:gd name="connsiteY17" fmla="*/ 64659 h 225066"/>
              <a:gd name="connsiteX18" fmla="*/ 87341 w 316604"/>
              <a:gd name="connsiteY18" fmla="*/ 58277 h 225066"/>
              <a:gd name="connsiteX19" fmla="*/ 103724 w 316604"/>
              <a:gd name="connsiteY19" fmla="*/ 45704 h 225066"/>
              <a:gd name="connsiteX20" fmla="*/ 255171 w 316604"/>
              <a:gd name="connsiteY20" fmla="*/ 46466 h 225066"/>
              <a:gd name="connsiteX21" fmla="*/ 274412 w 316604"/>
              <a:gd name="connsiteY21" fmla="*/ 44085 h 225066"/>
              <a:gd name="connsiteX22" fmla="*/ 270221 w 316604"/>
              <a:gd name="connsiteY22" fmla="*/ 24178 h 225066"/>
              <a:gd name="connsiteX23" fmla="*/ 255743 w 316604"/>
              <a:gd name="connsiteY23" fmla="*/ 937 h 225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16604" h="225066">
                <a:moveTo>
                  <a:pt x="255743" y="937"/>
                </a:moveTo>
                <a:cubicBezTo>
                  <a:pt x="294510" y="-2397"/>
                  <a:pt x="299748" y="1889"/>
                  <a:pt x="309464" y="34941"/>
                </a:cubicBezTo>
                <a:cubicBezTo>
                  <a:pt x="326228" y="91996"/>
                  <a:pt x="313464" y="142193"/>
                  <a:pt x="271269" y="182293"/>
                </a:cubicBezTo>
                <a:cubicBezTo>
                  <a:pt x="228978" y="222393"/>
                  <a:pt x="178590" y="232299"/>
                  <a:pt x="122107" y="212678"/>
                </a:cubicBezTo>
                <a:cubicBezTo>
                  <a:pt x="96009" y="203629"/>
                  <a:pt x="68958" y="197914"/>
                  <a:pt x="43907" y="222012"/>
                </a:cubicBezTo>
                <a:cubicBezTo>
                  <a:pt x="37716" y="227918"/>
                  <a:pt x="13713" y="224679"/>
                  <a:pt x="6378" y="217250"/>
                </a:cubicBezTo>
                <a:cubicBezTo>
                  <a:pt x="-765" y="210011"/>
                  <a:pt x="-1908" y="189818"/>
                  <a:pt x="2949" y="179340"/>
                </a:cubicBezTo>
                <a:cubicBezTo>
                  <a:pt x="9712" y="164862"/>
                  <a:pt x="28286" y="156480"/>
                  <a:pt x="41907" y="169625"/>
                </a:cubicBezTo>
                <a:cubicBezTo>
                  <a:pt x="61052" y="188103"/>
                  <a:pt x="82769" y="185055"/>
                  <a:pt x="104867" y="185150"/>
                </a:cubicBezTo>
                <a:cubicBezTo>
                  <a:pt x="134966" y="185341"/>
                  <a:pt x="165255" y="187151"/>
                  <a:pt x="195069" y="184388"/>
                </a:cubicBezTo>
                <a:cubicBezTo>
                  <a:pt x="212214" y="182769"/>
                  <a:pt x="228597" y="173435"/>
                  <a:pt x="245361" y="167529"/>
                </a:cubicBezTo>
                <a:cubicBezTo>
                  <a:pt x="244503" y="164862"/>
                  <a:pt x="243741" y="162290"/>
                  <a:pt x="242884" y="159623"/>
                </a:cubicBezTo>
                <a:cubicBezTo>
                  <a:pt x="203736" y="157337"/>
                  <a:pt x="164589" y="155242"/>
                  <a:pt x="125536" y="152480"/>
                </a:cubicBezTo>
                <a:cubicBezTo>
                  <a:pt x="122107" y="152194"/>
                  <a:pt x="118964" y="147336"/>
                  <a:pt x="110582" y="140478"/>
                </a:cubicBezTo>
                <a:cubicBezTo>
                  <a:pt x="152778" y="140478"/>
                  <a:pt x="188782" y="140573"/>
                  <a:pt x="224787" y="140478"/>
                </a:cubicBezTo>
                <a:cubicBezTo>
                  <a:pt x="271840" y="140383"/>
                  <a:pt x="276412" y="136763"/>
                  <a:pt x="284794" y="90567"/>
                </a:cubicBezTo>
                <a:cubicBezTo>
                  <a:pt x="286223" y="82852"/>
                  <a:pt x="284985" y="74660"/>
                  <a:pt x="284985" y="64659"/>
                </a:cubicBezTo>
                <a:cubicBezTo>
                  <a:pt x="219453" y="64659"/>
                  <a:pt x="155159" y="64659"/>
                  <a:pt x="90865" y="64659"/>
                </a:cubicBezTo>
                <a:cubicBezTo>
                  <a:pt x="89722" y="62564"/>
                  <a:pt x="88484" y="60373"/>
                  <a:pt x="87341" y="58277"/>
                </a:cubicBezTo>
                <a:cubicBezTo>
                  <a:pt x="92770" y="53896"/>
                  <a:pt x="98199" y="45704"/>
                  <a:pt x="103724" y="45704"/>
                </a:cubicBezTo>
                <a:cubicBezTo>
                  <a:pt x="154206" y="45228"/>
                  <a:pt x="204689" y="46181"/>
                  <a:pt x="255171" y="46466"/>
                </a:cubicBezTo>
                <a:cubicBezTo>
                  <a:pt x="261553" y="46466"/>
                  <a:pt x="268030" y="44942"/>
                  <a:pt x="274412" y="44085"/>
                </a:cubicBezTo>
                <a:cubicBezTo>
                  <a:pt x="273078" y="37418"/>
                  <a:pt x="272983" y="30179"/>
                  <a:pt x="270221" y="24178"/>
                </a:cubicBezTo>
                <a:cubicBezTo>
                  <a:pt x="266506" y="16272"/>
                  <a:pt x="260886" y="9224"/>
                  <a:pt x="255743" y="937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177" name="Forma libre: forma 176">
            <a:extLst>
              <a:ext uri="{FF2B5EF4-FFF2-40B4-BE49-F238E27FC236}">
                <a16:creationId xmlns:a16="http://schemas.microsoft.com/office/drawing/2014/main" id="{067040A3-A654-44D0-934E-37E225174271}"/>
              </a:ext>
            </a:extLst>
          </p:cNvPr>
          <p:cNvSpPr/>
          <p:nvPr/>
        </p:nvSpPr>
        <p:spPr>
          <a:xfrm>
            <a:off x="5714339" y="3911817"/>
            <a:ext cx="294602" cy="216540"/>
          </a:xfrm>
          <a:custGeom>
            <a:avLst/>
            <a:gdLst>
              <a:gd name="connsiteX0" fmla="*/ 286506 w 294602"/>
              <a:gd name="connsiteY0" fmla="*/ 44010 h 216540"/>
              <a:gd name="connsiteX1" fmla="*/ 259550 w 294602"/>
              <a:gd name="connsiteY1" fmla="*/ 44010 h 216540"/>
              <a:gd name="connsiteX2" fmla="*/ 246025 w 294602"/>
              <a:gd name="connsiteY2" fmla="*/ 44200 h 216540"/>
              <a:gd name="connsiteX3" fmla="*/ 171444 w 294602"/>
              <a:gd name="connsiteY3" fmla="*/ 48963 h 216540"/>
              <a:gd name="connsiteX4" fmla="*/ 149346 w 294602"/>
              <a:gd name="connsiteY4" fmla="*/ 67346 h 216540"/>
              <a:gd name="connsiteX5" fmla="*/ 158204 w 294602"/>
              <a:gd name="connsiteY5" fmla="*/ 92397 h 216540"/>
              <a:gd name="connsiteX6" fmla="*/ 186874 w 294602"/>
              <a:gd name="connsiteY6" fmla="*/ 94207 h 216540"/>
              <a:gd name="connsiteX7" fmla="*/ 230023 w 294602"/>
              <a:gd name="connsiteY7" fmla="*/ 95350 h 216540"/>
              <a:gd name="connsiteX8" fmla="*/ 294602 w 294602"/>
              <a:gd name="connsiteY8" fmla="*/ 104208 h 216540"/>
              <a:gd name="connsiteX9" fmla="*/ 268789 w 294602"/>
              <a:gd name="connsiteY9" fmla="*/ 123448 h 216540"/>
              <a:gd name="connsiteX10" fmla="*/ 219069 w 294602"/>
              <a:gd name="connsiteY10" fmla="*/ 140498 h 216540"/>
              <a:gd name="connsiteX11" fmla="*/ 213926 w 294602"/>
              <a:gd name="connsiteY11" fmla="*/ 141546 h 216540"/>
              <a:gd name="connsiteX12" fmla="*/ 135725 w 294602"/>
              <a:gd name="connsiteY12" fmla="*/ 195743 h 216540"/>
              <a:gd name="connsiteX13" fmla="*/ 79528 w 294602"/>
              <a:gd name="connsiteY13" fmla="*/ 207745 h 216540"/>
              <a:gd name="connsiteX14" fmla="*/ 42190 w 294602"/>
              <a:gd name="connsiteY14" fmla="*/ 184408 h 216540"/>
              <a:gd name="connsiteX15" fmla="*/ 64669 w 294602"/>
              <a:gd name="connsiteY15" fmla="*/ 168502 h 216540"/>
              <a:gd name="connsiteX16" fmla="*/ 93053 w 294602"/>
              <a:gd name="connsiteY16" fmla="*/ 167168 h 216540"/>
              <a:gd name="connsiteX17" fmla="*/ 133154 w 294602"/>
              <a:gd name="connsiteY17" fmla="*/ 166978 h 216540"/>
              <a:gd name="connsiteX18" fmla="*/ 132963 w 294602"/>
              <a:gd name="connsiteY18" fmla="*/ 133545 h 216540"/>
              <a:gd name="connsiteX19" fmla="*/ 92577 w 294602"/>
              <a:gd name="connsiteY19" fmla="*/ 134307 h 216540"/>
              <a:gd name="connsiteX20" fmla="*/ 67812 w 294602"/>
              <a:gd name="connsiteY20" fmla="*/ 135926 h 216540"/>
              <a:gd name="connsiteX21" fmla="*/ 24188 w 294602"/>
              <a:gd name="connsiteY21" fmla="*/ 121353 h 216540"/>
              <a:gd name="connsiteX22" fmla="*/ 375 w 294602"/>
              <a:gd name="connsiteY22" fmla="*/ 99255 h 216540"/>
              <a:gd name="connsiteX23" fmla="*/ 35237 w 294602"/>
              <a:gd name="connsiteY23" fmla="*/ 98874 h 216540"/>
              <a:gd name="connsiteX24" fmla="*/ 64002 w 294602"/>
              <a:gd name="connsiteY24" fmla="*/ 88587 h 216540"/>
              <a:gd name="connsiteX25" fmla="*/ 99340 w 294602"/>
              <a:gd name="connsiteY25" fmla="*/ 79824 h 216540"/>
              <a:gd name="connsiteX26" fmla="*/ 135249 w 294602"/>
              <a:gd name="connsiteY26" fmla="*/ 61631 h 216540"/>
              <a:gd name="connsiteX27" fmla="*/ 175540 w 294602"/>
              <a:gd name="connsiteY27" fmla="*/ 13625 h 216540"/>
              <a:gd name="connsiteX28" fmla="*/ 220403 w 294602"/>
              <a:gd name="connsiteY28" fmla="*/ 8386 h 216540"/>
              <a:gd name="connsiteX29" fmla="*/ 261170 w 294602"/>
              <a:gd name="connsiteY29" fmla="*/ 23341 h 216540"/>
              <a:gd name="connsiteX30" fmla="*/ 289554 w 294602"/>
              <a:gd name="connsiteY30" fmla="*/ 34675 h 216540"/>
              <a:gd name="connsiteX31" fmla="*/ 286506 w 294602"/>
              <a:gd name="connsiteY31" fmla="*/ 44010 h 216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94602" h="216540">
                <a:moveTo>
                  <a:pt x="286506" y="44010"/>
                </a:moveTo>
                <a:cubicBezTo>
                  <a:pt x="277553" y="44010"/>
                  <a:pt x="268504" y="44010"/>
                  <a:pt x="259550" y="44010"/>
                </a:cubicBezTo>
                <a:cubicBezTo>
                  <a:pt x="254978" y="44010"/>
                  <a:pt x="249263" y="42105"/>
                  <a:pt x="246025" y="44200"/>
                </a:cubicBezTo>
                <a:cubicBezTo>
                  <a:pt x="221927" y="59821"/>
                  <a:pt x="198305" y="66013"/>
                  <a:pt x="171444" y="48963"/>
                </a:cubicBezTo>
                <a:cubicBezTo>
                  <a:pt x="168587" y="47153"/>
                  <a:pt x="152585" y="59155"/>
                  <a:pt x="149346" y="67346"/>
                </a:cubicBezTo>
                <a:cubicBezTo>
                  <a:pt x="146774" y="74014"/>
                  <a:pt x="151918" y="88301"/>
                  <a:pt x="158204" y="92397"/>
                </a:cubicBezTo>
                <a:cubicBezTo>
                  <a:pt x="165443" y="97160"/>
                  <a:pt x="181350" y="98874"/>
                  <a:pt x="186874" y="94207"/>
                </a:cubicBezTo>
                <a:cubicBezTo>
                  <a:pt x="203353" y="80014"/>
                  <a:pt x="212497" y="82015"/>
                  <a:pt x="230023" y="95350"/>
                </a:cubicBezTo>
                <a:cubicBezTo>
                  <a:pt x="242881" y="105161"/>
                  <a:pt x="266218" y="101065"/>
                  <a:pt x="294602" y="104208"/>
                </a:cubicBezTo>
                <a:cubicBezTo>
                  <a:pt x="282982" y="113257"/>
                  <a:pt x="276600" y="121924"/>
                  <a:pt x="268789" y="123448"/>
                </a:cubicBezTo>
                <a:cubicBezTo>
                  <a:pt x="251264" y="126878"/>
                  <a:pt x="229928" y="117353"/>
                  <a:pt x="219069" y="140498"/>
                </a:cubicBezTo>
                <a:cubicBezTo>
                  <a:pt x="218593" y="141451"/>
                  <a:pt x="215545" y="141927"/>
                  <a:pt x="213926" y="141546"/>
                </a:cubicBezTo>
                <a:cubicBezTo>
                  <a:pt x="168872" y="131926"/>
                  <a:pt x="154394" y="169740"/>
                  <a:pt x="135725" y="195743"/>
                </a:cubicBezTo>
                <a:cubicBezTo>
                  <a:pt x="118295" y="219937"/>
                  <a:pt x="102102" y="221746"/>
                  <a:pt x="79528" y="207745"/>
                </a:cubicBezTo>
                <a:cubicBezTo>
                  <a:pt x="67431" y="200220"/>
                  <a:pt x="55334" y="192600"/>
                  <a:pt x="42190" y="184408"/>
                </a:cubicBezTo>
                <a:cubicBezTo>
                  <a:pt x="51239" y="177741"/>
                  <a:pt x="57239" y="170788"/>
                  <a:pt x="64669" y="168502"/>
                </a:cubicBezTo>
                <a:cubicBezTo>
                  <a:pt x="73718" y="165739"/>
                  <a:pt x="86862" y="162787"/>
                  <a:pt x="93053" y="167168"/>
                </a:cubicBezTo>
                <a:cubicBezTo>
                  <a:pt x="107912" y="177931"/>
                  <a:pt x="122486" y="182313"/>
                  <a:pt x="133154" y="166978"/>
                </a:cubicBezTo>
                <a:cubicBezTo>
                  <a:pt x="138583" y="159167"/>
                  <a:pt x="138678" y="140879"/>
                  <a:pt x="132963" y="133545"/>
                </a:cubicBezTo>
                <a:cubicBezTo>
                  <a:pt x="122009" y="119353"/>
                  <a:pt x="107055" y="122401"/>
                  <a:pt x="92577" y="134307"/>
                </a:cubicBezTo>
                <a:cubicBezTo>
                  <a:pt x="87053" y="138784"/>
                  <a:pt x="69717" y="139355"/>
                  <a:pt x="67812" y="135926"/>
                </a:cubicBezTo>
                <a:cubicBezTo>
                  <a:pt x="56954" y="116971"/>
                  <a:pt x="40094" y="121448"/>
                  <a:pt x="24188" y="121353"/>
                </a:cubicBezTo>
                <a:cubicBezTo>
                  <a:pt x="10567" y="121258"/>
                  <a:pt x="-2387" y="121162"/>
                  <a:pt x="375" y="99255"/>
                </a:cubicBezTo>
                <a:cubicBezTo>
                  <a:pt x="11900" y="99255"/>
                  <a:pt x="23806" y="100684"/>
                  <a:pt x="35237" y="98874"/>
                </a:cubicBezTo>
                <a:cubicBezTo>
                  <a:pt x="45143" y="97255"/>
                  <a:pt x="54191" y="91540"/>
                  <a:pt x="64002" y="88587"/>
                </a:cubicBezTo>
                <a:cubicBezTo>
                  <a:pt x="75622" y="85158"/>
                  <a:pt x="88005" y="84015"/>
                  <a:pt x="99340" y="79824"/>
                </a:cubicBezTo>
                <a:cubicBezTo>
                  <a:pt x="111913" y="75157"/>
                  <a:pt x="125819" y="70489"/>
                  <a:pt x="135249" y="61631"/>
                </a:cubicBezTo>
                <a:cubicBezTo>
                  <a:pt x="150394" y="47439"/>
                  <a:pt x="162967" y="30294"/>
                  <a:pt x="175540" y="13625"/>
                </a:cubicBezTo>
                <a:cubicBezTo>
                  <a:pt x="189161" y="-4472"/>
                  <a:pt x="209163" y="-2758"/>
                  <a:pt x="220403" y="8386"/>
                </a:cubicBezTo>
                <a:cubicBezTo>
                  <a:pt x="233452" y="21340"/>
                  <a:pt x="245644" y="22293"/>
                  <a:pt x="261170" y="23341"/>
                </a:cubicBezTo>
                <a:cubicBezTo>
                  <a:pt x="270885" y="24007"/>
                  <a:pt x="280124" y="30675"/>
                  <a:pt x="289554" y="34675"/>
                </a:cubicBezTo>
                <a:cubicBezTo>
                  <a:pt x="288602" y="37914"/>
                  <a:pt x="287554" y="40962"/>
                  <a:pt x="286506" y="44010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178" name="Forma libre: forma 177">
            <a:extLst>
              <a:ext uri="{FF2B5EF4-FFF2-40B4-BE49-F238E27FC236}">
                <a16:creationId xmlns:a16="http://schemas.microsoft.com/office/drawing/2014/main" id="{C228B415-10B6-48BE-A2B7-B7545D7038A6}"/>
              </a:ext>
            </a:extLst>
          </p:cNvPr>
          <p:cNvSpPr/>
          <p:nvPr/>
        </p:nvSpPr>
        <p:spPr>
          <a:xfrm>
            <a:off x="5672508" y="3807206"/>
            <a:ext cx="372380" cy="365429"/>
          </a:xfrm>
          <a:custGeom>
            <a:avLst/>
            <a:gdLst>
              <a:gd name="connsiteX0" fmla="*/ 178127 w 372380"/>
              <a:gd name="connsiteY0" fmla="*/ 3079 h 365429"/>
              <a:gd name="connsiteX1" fmla="*/ 22298 w 372380"/>
              <a:gd name="connsiteY1" fmla="*/ 130523 h 365429"/>
              <a:gd name="connsiteX2" fmla="*/ 34966 w 372380"/>
              <a:gd name="connsiteY2" fmla="*/ 259873 h 365429"/>
              <a:gd name="connsiteX3" fmla="*/ 264805 w 372380"/>
              <a:gd name="connsiteY3" fmla="*/ 331025 h 365429"/>
              <a:gd name="connsiteX4" fmla="*/ 356721 w 372380"/>
              <a:gd name="connsiteY4" fmla="*/ 194246 h 365429"/>
              <a:gd name="connsiteX5" fmla="*/ 292618 w 372380"/>
              <a:gd name="connsiteY5" fmla="*/ 42798 h 365429"/>
              <a:gd name="connsiteX6" fmla="*/ 372056 w 372380"/>
              <a:gd name="connsiteY6" fmla="*/ 187292 h 365429"/>
              <a:gd name="connsiteX7" fmla="*/ 172412 w 372380"/>
              <a:gd name="connsiteY7" fmla="*/ 364648 h 365429"/>
              <a:gd name="connsiteX8" fmla="*/ 3153 w 372380"/>
              <a:gd name="connsiteY8" fmla="*/ 143763 h 365429"/>
              <a:gd name="connsiteX9" fmla="*/ 178127 w 372380"/>
              <a:gd name="connsiteY9" fmla="*/ 3079 h 365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2380" h="365429">
                <a:moveTo>
                  <a:pt x="178127" y="3079"/>
                </a:moveTo>
                <a:cubicBezTo>
                  <a:pt x="102498" y="17557"/>
                  <a:pt x="46301" y="54705"/>
                  <a:pt x="22298" y="130523"/>
                </a:cubicBezTo>
                <a:cubicBezTo>
                  <a:pt x="8106" y="175386"/>
                  <a:pt x="12964" y="218725"/>
                  <a:pt x="34966" y="259873"/>
                </a:cubicBezTo>
                <a:cubicBezTo>
                  <a:pt x="79257" y="343026"/>
                  <a:pt x="181747" y="374840"/>
                  <a:pt x="264805" y="331025"/>
                </a:cubicBezTo>
                <a:cubicBezTo>
                  <a:pt x="319669" y="302069"/>
                  <a:pt x="349958" y="255206"/>
                  <a:pt x="356721" y="194246"/>
                </a:cubicBezTo>
                <a:cubicBezTo>
                  <a:pt x="363388" y="134333"/>
                  <a:pt x="336242" y="86232"/>
                  <a:pt x="292618" y="42798"/>
                </a:cubicBezTo>
                <a:cubicBezTo>
                  <a:pt x="333861" y="43751"/>
                  <a:pt x="376533" y="128523"/>
                  <a:pt x="372056" y="187292"/>
                </a:cubicBezTo>
                <a:cubicBezTo>
                  <a:pt x="363198" y="303593"/>
                  <a:pt x="268900" y="373697"/>
                  <a:pt x="172412" y="364648"/>
                </a:cubicBezTo>
                <a:cubicBezTo>
                  <a:pt x="56588" y="353694"/>
                  <a:pt x="-16373" y="254730"/>
                  <a:pt x="3153" y="143763"/>
                </a:cubicBezTo>
                <a:cubicBezTo>
                  <a:pt x="17917" y="60039"/>
                  <a:pt x="109928" y="-16447"/>
                  <a:pt x="178127" y="3079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179" name="Forma libre: forma 178">
            <a:extLst>
              <a:ext uri="{FF2B5EF4-FFF2-40B4-BE49-F238E27FC236}">
                <a16:creationId xmlns:a16="http://schemas.microsoft.com/office/drawing/2014/main" id="{FCFC152E-C2FC-4584-857E-5CA0C4ABCDF5}"/>
              </a:ext>
            </a:extLst>
          </p:cNvPr>
          <p:cNvSpPr/>
          <p:nvPr/>
        </p:nvSpPr>
        <p:spPr>
          <a:xfrm>
            <a:off x="5745669" y="3036855"/>
            <a:ext cx="239571" cy="344709"/>
          </a:xfrm>
          <a:custGeom>
            <a:avLst/>
            <a:gdLst>
              <a:gd name="connsiteX0" fmla="*/ 34958 w 239571"/>
              <a:gd name="connsiteY0" fmla="*/ 344710 h 344709"/>
              <a:gd name="connsiteX1" fmla="*/ 96 w 239571"/>
              <a:gd name="connsiteY1" fmla="*/ 312325 h 344709"/>
              <a:gd name="connsiteX2" fmla="*/ 34291 w 239571"/>
              <a:gd name="connsiteY2" fmla="*/ 273939 h 344709"/>
              <a:gd name="connsiteX3" fmla="*/ 105823 w 239571"/>
              <a:gd name="connsiteY3" fmla="*/ 197453 h 344709"/>
              <a:gd name="connsiteX4" fmla="*/ 105919 w 239571"/>
              <a:gd name="connsiteY4" fmla="*/ 192024 h 344709"/>
              <a:gd name="connsiteX5" fmla="*/ 158497 w 239571"/>
              <a:gd name="connsiteY5" fmla="*/ 61913 h 344709"/>
              <a:gd name="connsiteX6" fmla="*/ 168593 w 239571"/>
              <a:gd name="connsiteY6" fmla="*/ 36576 h 344709"/>
              <a:gd name="connsiteX7" fmla="*/ 203550 w 239571"/>
              <a:gd name="connsiteY7" fmla="*/ 0 h 344709"/>
              <a:gd name="connsiteX8" fmla="*/ 239364 w 239571"/>
              <a:gd name="connsiteY8" fmla="*/ 34004 h 344709"/>
              <a:gd name="connsiteX9" fmla="*/ 202407 w 239571"/>
              <a:gd name="connsiteY9" fmla="*/ 69818 h 344709"/>
              <a:gd name="connsiteX10" fmla="*/ 130684 w 239571"/>
              <a:gd name="connsiteY10" fmla="*/ 145066 h 344709"/>
              <a:gd name="connsiteX11" fmla="*/ 130779 w 239571"/>
              <a:gd name="connsiteY11" fmla="*/ 158782 h 344709"/>
              <a:gd name="connsiteX12" fmla="*/ 82583 w 239571"/>
              <a:gd name="connsiteY12" fmla="*/ 279559 h 344709"/>
              <a:gd name="connsiteX13" fmla="*/ 70962 w 239571"/>
              <a:gd name="connsiteY13" fmla="*/ 309943 h 344709"/>
              <a:gd name="connsiteX14" fmla="*/ 34958 w 239571"/>
              <a:gd name="connsiteY14" fmla="*/ 344710 h 344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39571" h="344709">
                <a:moveTo>
                  <a:pt x="34958" y="344710"/>
                </a:moveTo>
                <a:cubicBezTo>
                  <a:pt x="13145" y="343376"/>
                  <a:pt x="1525" y="332899"/>
                  <a:pt x="96" y="312325"/>
                </a:cubicBezTo>
                <a:cubicBezTo>
                  <a:pt x="-1333" y="291560"/>
                  <a:pt x="13336" y="275558"/>
                  <a:pt x="34291" y="273939"/>
                </a:cubicBezTo>
                <a:cubicBezTo>
                  <a:pt x="69057" y="271367"/>
                  <a:pt x="105347" y="232505"/>
                  <a:pt x="105823" y="197453"/>
                </a:cubicBezTo>
                <a:cubicBezTo>
                  <a:pt x="105823" y="195643"/>
                  <a:pt x="106204" y="193738"/>
                  <a:pt x="105919" y="192024"/>
                </a:cubicBezTo>
                <a:cubicBezTo>
                  <a:pt x="97156" y="138017"/>
                  <a:pt x="113062" y="94393"/>
                  <a:pt x="158497" y="61913"/>
                </a:cubicBezTo>
                <a:cubicBezTo>
                  <a:pt x="164783" y="57436"/>
                  <a:pt x="167831" y="45434"/>
                  <a:pt x="168593" y="36576"/>
                </a:cubicBezTo>
                <a:cubicBezTo>
                  <a:pt x="170498" y="14192"/>
                  <a:pt x="179642" y="0"/>
                  <a:pt x="203550" y="0"/>
                </a:cubicBezTo>
                <a:cubicBezTo>
                  <a:pt x="225743" y="0"/>
                  <a:pt x="236792" y="14002"/>
                  <a:pt x="239364" y="34004"/>
                </a:cubicBezTo>
                <a:cubicBezTo>
                  <a:pt x="241745" y="51911"/>
                  <a:pt x="223267" y="68485"/>
                  <a:pt x="202407" y="69818"/>
                </a:cubicBezTo>
                <a:cubicBezTo>
                  <a:pt x="171546" y="71723"/>
                  <a:pt x="130779" y="114491"/>
                  <a:pt x="130684" y="145066"/>
                </a:cubicBezTo>
                <a:cubicBezTo>
                  <a:pt x="130684" y="149638"/>
                  <a:pt x="130208" y="154210"/>
                  <a:pt x="130779" y="158782"/>
                </a:cubicBezTo>
                <a:cubicBezTo>
                  <a:pt x="137256" y="208026"/>
                  <a:pt x="127350" y="249936"/>
                  <a:pt x="82583" y="279559"/>
                </a:cubicBezTo>
                <a:cubicBezTo>
                  <a:pt x="75153" y="284512"/>
                  <a:pt x="72391" y="299180"/>
                  <a:pt x="70962" y="309943"/>
                </a:cubicBezTo>
                <a:cubicBezTo>
                  <a:pt x="68009" y="332613"/>
                  <a:pt x="56103" y="343852"/>
                  <a:pt x="34958" y="344710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181" name="Forma libre: forma 180">
            <a:extLst>
              <a:ext uri="{FF2B5EF4-FFF2-40B4-BE49-F238E27FC236}">
                <a16:creationId xmlns:a16="http://schemas.microsoft.com/office/drawing/2014/main" id="{89DCAB74-ED40-4C02-B4BB-49C07F2F7084}"/>
              </a:ext>
            </a:extLst>
          </p:cNvPr>
          <p:cNvSpPr/>
          <p:nvPr/>
        </p:nvSpPr>
        <p:spPr>
          <a:xfrm>
            <a:off x="4165360" y="3096195"/>
            <a:ext cx="229379" cy="192531"/>
          </a:xfrm>
          <a:custGeom>
            <a:avLst/>
            <a:gdLst>
              <a:gd name="connsiteX0" fmla="*/ 58691 w 229379"/>
              <a:gd name="connsiteY0" fmla="*/ 189738 h 192531"/>
              <a:gd name="connsiteX1" fmla="*/ 6780 w 229379"/>
              <a:gd name="connsiteY1" fmla="*/ 156877 h 192531"/>
              <a:gd name="connsiteX2" fmla="*/ 57262 w 229379"/>
              <a:gd name="connsiteY2" fmla="*/ 0 h 192531"/>
              <a:gd name="connsiteX3" fmla="*/ 78694 w 229379"/>
              <a:gd name="connsiteY3" fmla="*/ 32861 h 192531"/>
              <a:gd name="connsiteX4" fmla="*/ 200899 w 229379"/>
              <a:gd name="connsiteY4" fmla="*/ 52578 h 192531"/>
              <a:gd name="connsiteX5" fmla="*/ 76598 w 229379"/>
              <a:gd name="connsiteY5" fmla="*/ 51911 h 192531"/>
              <a:gd name="connsiteX6" fmla="*/ 35164 w 229379"/>
              <a:gd name="connsiteY6" fmla="*/ 88583 h 192531"/>
              <a:gd name="connsiteX7" fmla="*/ 29640 w 229379"/>
              <a:gd name="connsiteY7" fmla="*/ 125635 h 192531"/>
              <a:gd name="connsiteX8" fmla="*/ 225569 w 229379"/>
              <a:gd name="connsiteY8" fmla="*/ 125635 h 192531"/>
              <a:gd name="connsiteX9" fmla="*/ 229379 w 229379"/>
              <a:gd name="connsiteY9" fmla="*/ 135065 h 192531"/>
              <a:gd name="connsiteX10" fmla="*/ 208424 w 229379"/>
              <a:gd name="connsiteY10" fmla="*/ 146209 h 192531"/>
              <a:gd name="connsiteX11" fmla="*/ 36784 w 229379"/>
              <a:gd name="connsiteY11" fmla="*/ 146685 h 192531"/>
              <a:gd name="connsiteX12" fmla="*/ 58691 w 229379"/>
              <a:gd name="connsiteY12" fmla="*/ 189738 h 192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9379" h="192531">
                <a:moveTo>
                  <a:pt x="58691" y="189738"/>
                </a:moveTo>
                <a:cubicBezTo>
                  <a:pt x="26401" y="199549"/>
                  <a:pt x="15257" y="182309"/>
                  <a:pt x="6780" y="156877"/>
                </a:cubicBezTo>
                <a:cubicBezTo>
                  <a:pt x="-11699" y="101251"/>
                  <a:pt x="8399" y="36195"/>
                  <a:pt x="57262" y="0"/>
                </a:cubicBezTo>
                <a:cubicBezTo>
                  <a:pt x="63739" y="9906"/>
                  <a:pt x="70121" y="19717"/>
                  <a:pt x="78694" y="32861"/>
                </a:cubicBezTo>
                <a:cubicBezTo>
                  <a:pt x="114889" y="41338"/>
                  <a:pt x="161656" y="19907"/>
                  <a:pt x="200899" y="52578"/>
                </a:cubicBezTo>
                <a:cubicBezTo>
                  <a:pt x="159466" y="52578"/>
                  <a:pt x="117937" y="54388"/>
                  <a:pt x="76598" y="51911"/>
                </a:cubicBezTo>
                <a:cubicBezTo>
                  <a:pt x="47737" y="50197"/>
                  <a:pt x="37069" y="62484"/>
                  <a:pt x="35164" y="88583"/>
                </a:cubicBezTo>
                <a:cubicBezTo>
                  <a:pt x="34307" y="100013"/>
                  <a:pt x="31831" y="111347"/>
                  <a:pt x="29640" y="125635"/>
                </a:cubicBezTo>
                <a:cubicBezTo>
                  <a:pt x="97077" y="125635"/>
                  <a:pt x="161371" y="125635"/>
                  <a:pt x="225569" y="125635"/>
                </a:cubicBezTo>
                <a:cubicBezTo>
                  <a:pt x="226807" y="128778"/>
                  <a:pt x="228141" y="131921"/>
                  <a:pt x="229379" y="135065"/>
                </a:cubicBezTo>
                <a:cubicBezTo>
                  <a:pt x="222426" y="138970"/>
                  <a:pt x="215473" y="146018"/>
                  <a:pt x="208424" y="146209"/>
                </a:cubicBezTo>
                <a:cubicBezTo>
                  <a:pt x="152989" y="147161"/>
                  <a:pt x="97553" y="146685"/>
                  <a:pt x="36784" y="146685"/>
                </a:cubicBezTo>
                <a:cubicBezTo>
                  <a:pt x="45261" y="163068"/>
                  <a:pt x="51833" y="176022"/>
                  <a:pt x="58691" y="189738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182" name="Forma libre: forma 181">
            <a:extLst>
              <a:ext uri="{FF2B5EF4-FFF2-40B4-BE49-F238E27FC236}">
                <a16:creationId xmlns:a16="http://schemas.microsoft.com/office/drawing/2014/main" id="{B1D8ACA6-0A32-424B-A166-A91E86589743}"/>
              </a:ext>
            </a:extLst>
          </p:cNvPr>
          <p:cNvSpPr/>
          <p:nvPr/>
        </p:nvSpPr>
        <p:spPr>
          <a:xfrm>
            <a:off x="5698140" y="5378085"/>
            <a:ext cx="319468" cy="143937"/>
          </a:xfrm>
          <a:custGeom>
            <a:avLst/>
            <a:gdLst>
              <a:gd name="connsiteX0" fmla="*/ 319468 w 319468"/>
              <a:gd name="connsiteY0" fmla="*/ 15 h 143937"/>
              <a:gd name="connsiteX1" fmla="*/ 319468 w 319468"/>
              <a:gd name="connsiteY1" fmla="*/ 61546 h 143937"/>
              <a:gd name="connsiteX2" fmla="*/ 237363 w 319468"/>
              <a:gd name="connsiteY2" fmla="*/ 41353 h 143937"/>
              <a:gd name="connsiteX3" fmla="*/ 176689 w 319468"/>
              <a:gd name="connsiteY3" fmla="*/ 53164 h 143937"/>
              <a:gd name="connsiteX4" fmla="*/ 144113 w 319468"/>
              <a:gd name="connsiteY4" fmla="*/ 93551 h 143937"/>
              <a:gd name="connsiteX5" fmla="*/ 91059 w 319468"/>
              <a:gd name="connsiteY5" fmla="*/ 121459 h 143937"/>
              <a:gd name="connsiteX6" fmla="*/ 80772 w 319468"/>
              <a:gd name="connsiteY6" fmla="*/ 123364 h 143937"/>
              <a:gd name="connsiteX7" fmla="*/ 0 w 319468"/>
              <a:gd name="connsiteY7" fmla="*/ 143938 h 143937"/>
              <a:gd name="connsiteX8" fmla="*/ 0 w 319468"/>
              <a:gd name="connsiteY8" fmla="*/ 83359 h 143937"/>
              <a:gd name="connsiteX9" fmla="*/ 80677 w 319468"/>
              <a:gd name="connsiteY9" fmla="*/ 100313 h 143937"/>
              <a:gd name="connsiteX10" fmla="*/ 120015 w 319468"/>
              <a:gd name="connsiteY10" fmla="*/ 91074 h 143937"/>
              <a:gd name="connsiteX11" fmla="*/ 160401 w 319468"/>
              <a:gd name="connsiteY11" fmla="*/ 43354 h 143937"/>
              <a:gd name="connsiteX12" fmla="*/ 207454 w 319468"/>
              <a:gd name="connsiteY12" fmla="*/ 20303 h 143937"/>
              <a:gd name="connsiteX13" fmla="*/ 251079 w 319468"/>
              <a:gd name="connsiteY13" fmla="*/ 6587 h 143937"/>
              <a:gd name="connsiteX14" fmla="*/ 319468 w 319468"/>
              <a:gd name="connsiteY14" fmla="*/ 15 h 143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19468" h="143937">
                <a:moveTo>
                  <a:pt x="319468" y="15"/>
                </a:moveTo>
                <a:cubicBezTo>
                  <a:pt x="319468" y="22399"/>
                  <a:pt x="319468" y="40210"/>
                  <a:pt x="319468" y="61546"/>
                </a:cubicBezTo>
                <a:cubicBezTo>
                  <a:pt x="291084" y="54784"/>
                  <a:pt x="260128" y="75739"/>
                  <a:pt x="237363" y="41353"/>
                </a:cubicBezTo>
                <a:cubicBezTo>
                  <a:pt x="229171" y="28971"/>
                  <a:pt x="187452" y="39829"/>
                  <a:pt x="176689" y="53164"/>
                </a:cubicBezTo>
                <a:cubicBezTo>
                  <a:pt x="165830" y="66690"/>
                  <a:pt x="153638" y="79263"/>
                  <a:pt x="144113" y="93551"/>
                </a:cubicBezTo>
                <a:cubicBezTo>
                  <a:pt x="131159" y="112981"/>
                  <a:pt x="116872" y="127174"/>
                  <a:pt x="91059" y="121459"/>
                </a:cubicBezTo>
                <a:cubicBezTo>
                  <a:pt x="87821" y="120697"/>
                  <a:pt x="82010" y="121363"/>
                  <a:pt x="80772" y="123364"/>
                </a:cubicBezTo>
                <a:cubicBezTo>
                  <a:pt x="60769" y="156701"/>
                  <a:pt x="28575" y="137651"/>
                  <a:pt x="0" y="143938"/>
                </a:cubicBezTo>
                <a:cubicBezTo>
                  <a:pt x="0" y="123649"/>
                  <a:pt x="0" y="105171"/>
                  <a:pt x="0" y="83359"/>
                </a:cubicBezTo>
                <a:cubicBezTo>
                  <a:pt x="27241" y="89264"/>
                  <a:pt x="56864" y="69833"/>
                  <a:pt x="80677" y="100313"/>
                </a:cubicBezTo>
                <a:cubicBezTo>
                  <a:pt x="84391" y="105076"/>
                  <a:pt x="110014" y="99075"/>
                  <a:pt x="120015" y="91074"/>
                </a:cubicBezTo>
                <a:cubicBezTo>
                  <a:pt x="136112" y="78310"/>
                  <a:pt x="149638" y="61070"/>
                  <a:pt x="160401" y="43354"/>
                </a:cubicBezTo>
                <a:cubicBezTo>
                  <a:pt x="172021" y="24209"/>
                  <a:pt x="186880" y="18970"/>
                  <a:pt x="207454" y="20303"/>
                </a:cubicBezTo>
                <a:cubicBezTo>
                  <a:pt x="223456" y="21351"/>
                  <a:pt x="236029" y="15922"/>
                  <a:pt x="251079" y="6587"/>
                </a:cubicBezTo>
                <a:cubicBezTo>
                  <a:pt x="267843" y="-3795"/>
                  <a:pt x="294418" y="1634"/>
                  <a:pt x="319468" y="15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183" name="Forma libre: forma 182">
            <a:extLst>
              <a:ext uri="{FF2B5EF4-FFF2-40B4-BE49-F238E27FC236}">
                <a16:creationId xmlns:a16="http://schemas.microsoft.com/office/drawing/2014/main" id="{330F6C52-6967-41F1-BAE3-68239B1B501C}"/>
              </a:ext>
            </a:extLst>
          </p:cNvPr>
          <p:cNvSpPr/>
          <p:nvPr/>
        </p:nvSpPr>
        <p:spPr>
          <a:xfrm>
            <a:off x="5698235" y="5548990"/>
            <a:ext cx="319944" cy="146673"/>
          </a:xfrm>
          <a:custGeom>
            <a:avLst/>
            <a:gdLst>
              <a:gd name="connsiteX0" fmla="*/ 319945 w 319944"/>
              <a:gd name="connsiteY0" fmla="*/ 2369 h 146673"/>
              <a:gd name="connsiteX1" fmla="*/ 319945 w 319944"/>
              <a:gd name="connsiteY1" fmla="*/ 59900 h 146673"/>
              <a:gd name="connsiteX2" fmla="*/ 237649 w 319944"/>
              <a:gd name="connsiteY2" fmla="*/ 42660 h 146673"/>
              <a:gd name="connsiteX3" fmla="*/ 198025 w 319944"/>
              <a:gd name="connsiteY3" fmla="*/ 49518 h 146673"/>
              <a:gd name="connsiteX4" fmla="*/ 152305 w 319944"/>
              <a:gd name="connsiteY4" fmla="*/ 103525 h 146673"/>
              <a:gd name="connsiteX5" fmla="*/ 137541 w 319944"/>
              <a:gd name="connsiteY5" fmla="*/ 119051 h 146673"/>
              <a:gd name="connsiteX6" fmla="*/ 0 w 319944"/>
              <a:gd name="connsiteY6" fmla="*/ 146673 h 146673"/>
              <a:gd name="connsiteX7" fmla="*/ 0 w 319944"/>
              <a:gd name="connsiteY7" fmla="*/ 83046 h 146673"/>
              <a:gd name="connsiteX8" fmla="*/ 78200 w 319944"/>
              <a:gd name="connsiteY8" fmla="*/ 100286 h 146673"/>
              <a:gd name="connsiteX9" fmla="*/ 135541 w 319944"/>
              <a:gd name="connsiteY9" fmla="*/ 93810 h 146673"/>
              <a:gd name="connsiteX10" fmla="*/ 171641 w 319944"/>
              <a:gd name="connsiteY10" fmla="*/ 49328 h 146673"/>
              <a:gd name="connsiteX11" fmla="*/ 224885 w 319944"/>
              <a:gd name="connsiteY11" fmla="*/ 21419 h 146673"/>
              <a:gd name="connsiteX12" fmla="*/ 237839 w 319944"/>
              <a:gd name="connsiteY12" fmla="*/ 18657 h 146673"/>
              <a:gd name="connsiteX13" fmla="*/ 319945 w 319944"/>
              <a:gd name="connsiteY13" fmla="*/ 2369 h 146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19944" h="146673">
                <a:moveTo>
                  <a:pt x="319945" y="2369"/>
                </a:moveTo>
                <a:cubicBezTo>
                  <a:pt x="319945" y="21229"/>
                  <a:pt x="319945" y="38374"/>
                  <a:pt x="319945" y="59900"/>
                </a:cubicBezTo>
                <a:cubicBezTo>
                  <a:pt x="292418" y="53138"/>
                  <a:pt x="262128" y="74950"/>
                  <a:pt x="237649" y="42660"/>
                </a:cubicBezTo>
                <a:cubicBezTo>
                  <a:pt x="233648" y="37421"/>
                  <a:pt x="207264" y="41708"/>
                  <a:pt x="198025" y="49518"/>
                </a:cubicBezTo>
                <a:cubicBezTo>
                  <a:pt x="180213" y="64472"/>
                  <a:pt x="167354" y="85237"/>
                  <a:pt x="152305" y="103525"/>
                </a:cubicBezTo>
                <a:cubicBezTo>
                  <a:pt x="147733" y="109049"/>
                  <a:pt x="143351" y="117717"/>
                  <a:pt x="137541" y="119051"/>
                </a:cubicBezTo>
                <a:cubicBezTo>
                  <a:pt x="92964" y="128861"/>
                  <a:pt x="48006" y="137244"/>
                  <a:pt x="0" y="146673"/>
                </a:cubicBezTo>
                <a:cubicBezTo>
                  <a:pt x="0" y="122575"/>
                  <a:pt x="0" y="104763"/>
                  <a:pt x="0" y="83046"/>
                </a:cubicBezTo>
                <a:cubicBezTo>
                  <a:pt x="25813" y="89237"/>
                  <a:pt x="55436" y="68092"/>
                  <a:pt x="78200" y="100286"/>
                </a:cubicBezTo>
                <a:cubicBezTo>
                  <a:pt x="85916" y="111335"/>
                  <a:pt x="126016" y="104954"/>
                  <a:pt x="135541" y="93810"/>
                </a:cubicBezTo>
                <a:cubicBezTo>
                  <a:pt x="147923" y="79236"/>
                  <a:pt x="160687" y="64949"/>
                  <a:pt x="171641" y="49328"/>
                </a:cubicBezTo>
                <a:cubicBezTo>
                  <a:pt x="184880" y="30468"/>
                  <a:pt x="198882" y="15609"/>
                  <a:pt x="224885" y="21419"/>
                </a:cubicBezTo>
                <a:cubicBezTo>
                  <a:pt x="228886" y="22277"/>
                  <a:pt x="234220" y="20753"/>
                  <a:pt x="237839" y="18657"/>
                </a:cubicBezTo>
                <a:cubicBezTo>
                  <a:pt x="272891" y="-2012"/>
                  <a:pt x="272891" y="-2107"/>
                  <a:pt x="319945" y="2369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184" name="Forma libre: forma 183">
            <a:extLst>
              <a:ext uri="{FF2B5EF4-FFF2-40B4-BE49-F238E27FC236}">
                <a16:creationId xmlns:a16="http://schemas.microsoft.com/office/drawing/2014/main" id="{5098606C-F59B-461E-BB76-5946F7A561C7}"/>
              </a:ext>
            </a:extLst>
          </p:cNvPr>
          <p:cNvSpPr/>
          <p:nvPr/>
        </p:nvSpPr>
        <p:spPr>
          <a:xfrm>
            <a:off x="3413346" y="5530577"/>
            <a:ext cx="332836" cy="153774"/>
          </a:xfrm>
          <a:custGeom>
            <a:avLst/>
            <a:gdLst>
              <a:gd name="connsiteX0" fmla="*/ 332836 w 332836"/>
              <a:gd name="connsiteY0" fmla="*/ 35166 h 153774"/>
              <a:gd name="connsiteX1" fmla="*/ 300451 w 332836"/>
              <a:gd name="connsiteY1" fmla="*/ 66217 h 153774"/>
              <a:gd name="connsiteX2" fmla="*/ 261970 w 332836"/>
              <a:gd name="connsiteY2" fmla="*/ 56883 h 153774"/>
              <a:gd name="connsiteX3" fmla="*/ 170721 w 332836"/>
              <a:gd name="connsiteY3" fmla="*/ 65360 h 153774"/>
              <a:gd name="connsiteX4" fmla="*/ 155767 w 332836"/>
              <a:gd name="connsiteY4" fmla="*/ 88125 h 153774"/>
              <a:gd name="connsiteX5" fmla="*/ 91473 w 332836"/>
              <a:gd name="connsiteY5" fmla="*/ 123844 h 153774"/>
              <a:gd name="connsiteX6" fmla="*/ 67756 w 332836"/>
              <a:gd name="connsiteY6" fmla="*/ 135655 h 153774"/>
              <a:gd name="connsiteX7" fmla="*/ 10987 w 332836"/>
              <a:gd name="connsiteY7" fmla="*/ 143751 h 153774"/>
              <a:gd name="connsiteX8" fmla="*/ 8605 w 332836"/>
              <a:gd name="connsiteY8" fmla="*/ 91649 h 153774"/>
              <a:gd name="connsiteX9" fmla="*/ 65470 w 332836"/>
              <a:gd name="connsiteY9" fmla="*/ 94792 h 153774"/>
              <a:gd name="connsiteX10" fmla="*/ 132145 w 332836"/>
              <a:gd name="connsiteY10" fmla="*/ 89458 h 153774"/>
              <a:gd name="connsiteX11" fmla="*/ 139479 w 332836"/>
              <a:gd name="connsiteY11" fmla="*/ 77933 h 153774"/>
              <a:gd name="connsiteX12" fmla="*/ 235205 w 332836"/>
              <a:gd name="connsiteY12" fmla="*/ 23355 h 153774"/>
              <a:gd name="connsiteX13" fmla="*/ 260732 w 332836"/>
              <a:gd name="connsiteY13" fmla="*/ 9544 h 153774"/>
              <a:gd name="connsiteX14" fmla="*/ 302737 w 332836"/>
              <a:gd name="connsiteY14" fmla="*/ 876 h 153774"/>
              <a:gd name="connsiteX15" fmla="*/ 332836 w 332836"/>
              <a:gd name="connsiteY15" fmla="*/ 35166 h 153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836" h="153774">
                <a:moveTo>
                  <a:pt x="332836" y="35166"/>
                </a:moveTo>
                <a:cubicBezTo>
                  <a:pt x="319787" y="48406"/>
                  <a:pt x="311691" y="63074"/>
                  <a:pt x="300451" y="66217"/>
                </a:cubicBezTo>
                <a:cubicBezTo>
                  <a:pt x="289021" y="69361"/>
                  <a:pt x="271114" y="64789"/>
                  <a:pt x="261970" y="56883"/>
                </a:cubicBezTo>
                <a:cubicBezTo>
                  <a:pt x="233586" y="32404"/>
                  <a:pt x="191104" y="34880"/>
                  <a:pt x="170721" y="65360"/>
                </a:cubicBezTo>
                <a:cubicBezTo>
                  <a:pt x="165673" y="72885"/>
                  <a:pt x="159196" y="79933"/>
                  <a:pt x="155767" y="88125"/>
                </a:cubicBezTo>
                <a:cubicBezTo>
                  <a:pt x="143575" y="117176"/>
                  <a:pt x="123096" y="128701"/>
                  <a:pt x="91473" y="123844"/>
                </a:cubicBezTo>
                <a:cubicBezTo>
                  <a:pt x="84234" y="122700"/>
                  <a:pt x="73375" y="129368"/>
                  <a:pt x="67756" y="135655"/>
                </a:cubicBezTo>
                <a:cubicBezTo>
                  <a:pt x="49468" y="156133"/>
                  <a:pt x="28798" y="159848"/>
                  <a:pt x="10987" y="143751"/>
                </a:cubicBezTo>
                <a:cubicBezTo>
                  <a:pt x="-2634" y="131464"/>
                  <a:pt x="-3777" y="105460"/>
                  <a:pt x="8605" y="91649"/>
                </a:cubicBezTo>
                <a:cubicBezTo>
                  <a:pt x="24417" y="74028"/>
                  <a:pt x="46420" y="75266"/>
                  <a:pt x="65470" y="94792"/>
                </a:cubicBezTo>
                <a:cubicBezTo>
                  <a:pt x="83853" y="113652"/>
                  <a:pt x="117857" y="110985"/>
                  <a:pt x="132145" y="89458"/>
                </a:cubicBezTo>
                <a:cubicBezTo>
                  <a:pt x="134621" y="85648"/>
                  <a:pt x="137574" y="82029"/>
                  <a:pt x="139479" y="77933"/>
                </a:cubicBezTo>
                <a:cubicBezTo>
                  <a:pt x="158529" y="37166"/>
                  <a:pt x="186723" y="14020"/>
                  <a:pt x="235205" y="23355"/>
                </a:cubicBezTo>
                <a:cubicBezTo>
                  <a:pt x="242444" y="24783"/>
                  <a:pt x="251493" y="12687"/>
                  <a:pt x="260732" y="9544"/>
                </a:cubicBezTo>
                <a:cubicBezTo>
                  <a:pt x="274448" y="4876"/>
                  <a:pt x="290450" y="-2553"/>
                  <a:pt x="302737" y="876"/>
                </a:cubicBezTo>
                <a:cubicBezTo>
                  <a:pt x="313405" y="4019"/>
                  <a:pt x="320454" y="20402"/>
                  <a:pt x="332836" y="35166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185" name="Forma libre: forma 184">
            <a:extLst>
              <a:ext uri="{FF2B5EF4-FFF2-40B4-BE49-F238E27FC236}">
                <a16:creationId xmlns:a16="http://schemas.microsoft.com/office/drawing/2014/main" id="{2CE81478-F910-4839-B01F-A56E8FF3B3A6}"/>
              </a:ext>
            </a:extLst>
          </p:cNvPr>
          <p:cNvSpPr/>
          <p:nvPr/>
        </p:nvSpPr>
        <p:spPr>
          <a:xfrm>
            <a:off x="5714047" y="3839241"/>
            <a:ext cx="239744" cy="133416"/>
          </a:xfrm>
          <a:custGeom>
            <a:avLst/>
            <a:gdLst>
              <a:gd name="connsiteX0" fmla="*/ 47720 w 239744"/>
              <a:gd name="connsiteY0" fmla="*/ 31337 h 133416"/>
              <a:gd name="connsiteX1" fmla="*/ 104585 w 239744"/>
              <a:gd name="connsiteY1" fmla="*/ 5239 h 133416"/>
              <a:gd name="connsiteX2" fmla="*/ 140208 w 239744"/>
              <a:gd name="connsiteY2" fmla="*/ 15430 h 133416"/>
              <a:gd name="connsiteX3" fmla="*/ 164211 w 239744"/>
              <a:gd name="connsiteY3" fmla="*/ 0 h 133416"/>
              <a:gd name="connsiteX4" fmla="*/ 239078 w 239744"/>
              <a:gd name="connsiteY4" fmla="*/ 31718 h 133416"/>
              <a:gd name="connsiteX5" fmla="*/ 239744 w 239744"/>
              <a:gd name="connsiteY5" fmla="*/ 42386 h 133416"/>
              <a:gd name="connsiteX6" fmla="*/ 185547 w 239744"/>
              <a:gd name="connsiteY6" fmla="*/ 56483 h 133416"/>
              <a:gd name="connsiteX7" fmla="*/ 161544 w 239744"/>
              <a:gd name="connsiteY7" fmla="*/ 71247 h 133416"/>
              <a:gd name="connsiteX8" fmla="*/ 128016 w 239744"/>
              <a:gd name="connsiteY8" fmla="*/ 113919 h 133416"/>
              <a:gd name="connsiteX9" fmla="*/ 60960 w 239744"/>
              <a:gd name="connsiteY9" fmla="*/ 121825 h 133416"/>
              <a:gd name="connsiteX10" fmla="*/ 33242 w 239744"/>
              <a:gd name="connsiteY10" fmla="*/ 115157 h 133416"/>
              <a:gd name="connsiteX11" fmla="*/ 3524 w 239744"/>
              <a:gd name="connsiteY11" fmla="*/ 114871 h 133416"/>
              <a:gd name="connsiteX12" fmla="*/ 0 w 239744"/>
              <a:gd name="connsiteY12" fmla="*/ 107537 h 133416"/>
              <a:gd name="connsiteX13" fmla="*/ 21241 w 239744"/>
              <a:gd name="connsiteY13" fmla="*/ 95345 h 133416"/>
              <a:gd name="connsiteX14" fmla="*/ 69628 w 239744"/>
              <a:gd name="connsiteY14" fmla="*/ 78772 h 133416"/>
              <a:gd name="connsiteX15" fmla="*/ 99631 w 239744"/>
              <a:gd name="connsiteY15" fmla="*/ 81629 h 133416"/>
              <a:gd name="connsiteX16" fmla="*/ 142208 w 239744"/>
              <a:gd name="connsiteY16" fmla="*/ 80200 h 133416"/>
              <a:gd name="connsiteX17" fmla="*/ 140303 w 239744"/>
              <a:gd name="connsiteY17" fmla="*/ 48863 h 133416"/>
              <a:gd name="connsiteX18" fmla="*/ 100203 w 239744"/>
              <a:gd name="connsiteY18" fmla="*/ 48768 h 133416"/>
              <a:gd name="connsiteX19" fmla="*/ 47720 w 239744"/>
              <a:gd name="connsiteY19" fmla="*/ 31337 h 133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39744" h="133416">
                <a:moveTo>
                  <a:pt x="47720" y="31337"/>
                </a:moveTo>
                <a:cubicBezTo>
                  <a:pt x="68580" y="21526"/>
                  <a:pt x="85916" y="11621"/>
                  <a:pt x="104585" y="5239"/>
                </a:cubicBezTo>
                <a:cubicBezTo>
                  <a:pt x="116681" y="1143"/>
                  <a:pt x="128397" y="-3715"/>
                  <a:pt x="140208" y="15430"/>
                </a:cubicBezTo>
                <a:cubicBezTo>
                  <a:pt x="152686" y="35623"/>
                  <a:pt x="160496" y="15526"/>
                  <a:pt x="164211" y="0"/>
                </a:cubicBezTo>
                <a:cubicBezTo>
                  <a:pt x="190405" y="11144"/>
                  <a:pt x="214789" y="21431"/>
                  <a:pt x="239078" y="31718"/>
                </a:cubicBezTo>
                <a:cubicBezTo>
                  <a:pt x="239268" y="35242"/>
                  <a:pt x="239554" y="38862"/>
                  <a:pt x="239744" y="42386"/>
                </a:cubicBezTo>
                <a:cubicBezTo>
                  <a:pt x="221647" y="46958"/>
                  <a:pt x="203263" y="50768"/>
                  <a:pt x="185547" y="56483"/>
                </a:cubicBezTo>
                <a:cubicBezTo>
                  <a:pt x="176784" y="59341"/>
                  <a:pt x="167735" y="64484"/>
                  <a:pt x="161544" y="71247"/>
                </a:cubicBezTo>
                <a:cubicBezTo>
                  <a:pt x="149352" y="84487"/>
                  <a:pt x="139255" y="99727"/>
                  <a:pt x="128016" y="113919"/>
                </a:cubicBezTo>
                <a:cubicBezTo>
                  <a:pt x="109442" y="137350"/>
                  <a:pt x="85630" y="139255"/>
                  <a:pt x="60960" y="121825"/>
                </a:cubicBezTo>
                <a:cubicBezTo>
                  <a:pt x="53721" y="116681"/>
                  <a:pt x="42672" y="116205"/>
                  <a:pt x="33242" y="115157"/>
                </a:cubicBezTo>
                <a:cubicBezTo>
                  <a:pt x="23431" y="114109"/>
                  <a:pt x="13430" y="114871"/>
                  <a:pt x="3524" y="114871"/>
                </a:cubicBezTo>
                <a:cubicBezTo>
                  <a:pt x="2381" y="112395"/>
                  <a:pt x="1143" y="109918"/>
                  <a:pt x="0" y="107537"/>
                </a:cubicBezTo>
                <a:cubicBezTo>
                  <a:pt x="7049" y="103346"/>
                  <a:pt x="13716" y="96393"/>
                  <a:pt x="21241" y="95345"/>
                </a:cubicBezTo>
                <a:cubicBezTo>
                  <a:pt x="38481" y="92964"/>
                  <a:pt x="57055" y="99060"/>
                  <a:pt x="69628" y="78772"/>
                </a:cubicBezTo>
                <a:cubicBezTo>
                  <a:pt x="72104" y="74676"/>
                  <a:pt x="92297" y="76295"/>
                  <a:pt x="99631" y="81629"/>
                </a:cubicBezTo>
                <a:cubicBezTo>
                  <a:pt x="115729" y="93536"/>
                  <a:pt x="130874" y="95821"/>
                  <a:pt x="142208" y="80200"/>
                </a:cubicBezTo>
                <a:cubicBezTo>
                  <a:pt x="147161" y="73438"/>
                  <a:pt x="145828" y="56197"/>
                  <a:pt x="140303" y="48863"/>
                </a:cubicBezTo>
                <a:cubicBezTo>
                  <a:pt x="129254" y="34099"/>
                  <a:pt x="114681" y="36576"/>
                  <a:pt x="100203" y="48768"/>
                </a:cubicBezTo>
                <a:cubicBezTo>
                  <a:pt x="84487" y="62103"/>
                  <a:pt x="76581" y="59150"/>
                  <a:pt x="47720" y="31337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186" name="Forma libre: forma 185">
            <a:extLst>
              <a:ext uri="{FF2B5EF4-FFF2-40B4-BE49-F238E27FC236}">
                <a16:creationId xmlns:a16="http://schemas.microsoft.com/office/drawing/2014/main" id="{2C53292C-D2E3-413E-9D1F-3F451916D45D}"/>
              </a:ext>
            </a:extLst>
          </p:cNvPr>
          <p:cNvSpPr/>
          <p:nvPr/>
        </p:nvSpPr>
        <p:spPr>
          <a:xfrm>
            <a:off x="5877901" y="4587203"/>
            <a:ext cx="155639" cy="336078"/>
          </a:xfrm>
          <a:custGeom>
            <a:avLst/>
            <a:gdLst>
              <a:gd name="connsiteX0" fmla="*/ 56650 w 155639"/>
              <a:gd name="connsiteY0" fmla="*/ 336078 h 336078"/>
              <a:gd name="connsiteX1" fmla="*/ 1595 w 155639"/>
              <a:gd name="connsiteY1" fmla="*/ 336078 h 336078"/>
              <a:gd name="connsiteX2" fmla="*/ 17598 w 155639"/>
              <a:gd name="connsiteY2" fmla="*/ 263402 h 336078"/>
              <a:gd name="connsiteX3" fmla="*/ 21789 w 155639"/>
              <a:gd name="connsiteY3" fmla="*/ 216539 h 336078"/>
              <a:gd name="connsiteX4" fmla="*/ 54174 w 155639"/>
              <a:gd name="connsiteY4" fmla="*/ 148626 h 336078"/>
              <a:gd name="connsiteX5" fmla="*/ 99036 w 155639"/>
              <a:gd name="connsiteY5" fmla="*/ 113193 h 336078"/>
              <a:gd name="connsiteX6" fmla="*/ 99512 w 155639"/>
              <a:gd name="connsiteY6" fmla="*/ 67378 h 336078"/>
              <a:gd name="connsiteX7" fmla="*/ 93702 w 155639"/>
              <a:gd name="connsiteY7" fmla="*/ 10799 h 336078"/>
              <a:gd name="connsiteX8" fmla="*/ 144947 w 155639"/>
              <a:gd name="connsiteY8" fmla="*/ 10990 h 336078"/>
              <a:gd name="connsiteX9" fmla="*/ 138851 w 155639"/>
              <a:gd name="connsiteY9" fmla="*/ 67854 h 336078"/>
              <a:gd name="connsiteX10" fmla="*/ 126373 w 155639"/>
              <a:gd name="connsiteY10" fmla="*/ 82999 h 336078"/>
              <a:gd name="connsiteX11" fmla="*/ 93035 w 155639"/>
              <a:gd name="connsiteY11" fmla="*/ 136529 h 336078"/>
              <a:gd name="connsiteX12" fmla="*/ 80177 w 155639"/>
              <a:gd name="connsiteY12" fmla="*/ 146626 h 336078"/>
              <a:gd name="connsiteX13" fmla="*/ 37314 w 155639"/>
              <a:gd name="connsiteY13" fmla="*/ 249686 h 336078"/>
              <a:gd name="connsiteX14" fmla="*/ 41029 w 155639"/>
              <a:gd name="connsiteY14" fmla="*/ 262259 h 336078"/>
              <a:gd name="connsiteX15" fmla="*/ 56650 w 155639"/>
              <a:gd name="connsiteY15" fmla="*/ 336078 h 336078"/>
              <a:gd name="connsiteX16" fmla="*/ 116943 w 155639"/>
              <a:gd name="connsiteY16" fmla="*/ 60806 h 336078"/>
              <a:gd name="connsiteX17" fmla="*/ 135422 w 155639"/>
              <a:gd name="connsiteY17" fmla="*/ 38041 h 336078"/>
              <a:gd name="connsiteX18" fmla="*/ 120563 w 155639"/>
              <a:gd name="connsiteY18" fmla="*/ 19562 h 336078"/>
              <a:gd name="connsiteX19" fmla="*/ 103703 w 155639"/>
              <a:gd name="connsiteY19" fmla="*/ 35850 h 336078"/>
              <a:gd name="connsiteX20" fmla="*/ 116943 w 155639"/>
              <a:gd name="connsiteY20" fmla="*/ 60806 h 336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55639" h="336078">
                <a:moveTo>
                  <a:pt x="56650" y="336078"/>
                </a:moveTo>
                <a:cubicBezTo>
                  <a:pt x="37886" y="336078"/>
                  <a:pt x="20836" y="336078"/>
                  <a:pt x="1595" y="336078"/>
                </a:cubicBezTo>
                <a:cubicBezTo>
                  <a:pt x="2929" y="310360"/>
                  <a:pt x="-9168" y="285310"/>
                  <a:pt x="17598" y="263402"/>
                </a:cubicBezTo>
                <a:cubicBezTo>
                  <a:pt x="26170" y="256354"/>
                  <a:pt x="23503" y="232351"/>
                  <a:pt x="21789" y="216539"/>
                </a:cubicBezTo>
                <a:cubicBezTo>
                  <a:pt x="18645" y="186440"/>
                  <a:pt x="26646" y="164342"/>
                  <a:pt x="54174" y="148626"/>
                </a:cubicBezTo>
                <a:cubicBezTo>
                  <a:pt x="70557" y="139292"/>
                  <a:pt x="84273" y="125290"/>
                  <a:pt x="99036" y="113193"/>
                </a:cubicBezTo>
                <a:cubicBezTo>
                  <a:pt x="117610" y="97953"/>
                  <a:pt x="117705" y="82618"/>
                  <a:pt x="99512" y="67378"/>
                </a:cubicBezTo>
                <a:cubicBezTo>
                  <a:pt x="78939" y="50137"/>
                  <a:pt x="76652" y="27658"/>
                  <a:pt x="93702" y="10799"/>
                </a:cubicBezTo>
                <a:cubicBezTo>
                  <a:pt x="108275" y="-3679"/>
                  <a:pt x="130754" y="-3583"/>
                  <a:pt x="144947" y="10990"/>
                </a:cubicBezTo>
                <a:cubicBezTo>
                  <a:pt x="161330" y="27754"/>
                  <a:pt x="158567" y="51281"/>
                  <a:pt x="138851" y="67854"/>
                </a:cubicBezTo>
                <a:cubicBezTo>
                  <a:pt x="133802" y="72140"/>
                  <a:pt x="125611" y="78712"/>
                  <a:pt x="126373" y="82999"/>
                </a:cubicBezTo>
                <a:cubicBezTo>
                  <a:pt x="131421" y="111574"/>
                  <a:pt x="111514" y="123290"/>
                  <a:pt x="93035" y="136529"/>
                </a:cubicBezTo>
                <a:cubicBezTo>
                  <a:pt x="88654" y="139673"/>
                  <a:pt x="85034" y="144530"/>
                  <a:pt x="80177" y="146626"/>
                </a:cubicBezTo>
                <a:cubicBezTo>
                  <a:pt x="33123" y="167485"/>
                  <a:pt x="33599" y="207967"/>
                  <a:pt x="37314" y="249686"/>
                </a:cubicBezTo>
                <a:cubicBezTo>
                  <a:pt x="37695" y="253973"/>
                  <a:pt x="38743" y="258735"/>
                  <a:pt x="41029" y="262259"/>
                </a:cubicBezTo>
                <a:cubicBezTo>
                  <a:pt x="61508" y="294740"/>
                  <a:pt x="61603" y="294644"/>
                  <a:pt x="56650" y="336078"/>
                </a:cubicBezTo>
                <a:close/>
                <a:moveTo>
                  <a:pt x="116943" y="60806"/>
                </a:moveTo>
                <a:cubicBezTo>
                  <a:pt x="126087" y="50137"/>
                  <a:pt x="135612" y="43946"/>
                  <a:pt x="135422" y="38041"/>
                </a:cubicBezTo>
                <a:cubicBezTo>
                  <a:pt x="135231" y="31754"/>
                  <a:pt x="125897" y="25658"/>
                  <a:pt x="120563" y="19562"/>
                </a:cubicBezTo>
                <a:cubicBezTo>
                  <a:pt x="114562" y="24896"/>
                  <a:pt x="105037" y="29564"/>
                  <a:pt x="103703" y="35850"/>
                </a:cubicBezTo>
                <a:cubicBezTo>
                  <a:pt x="102465" y="41565"/>
                  <a:pt x="110371" y="49185"/>
                  <a:pt x="116943" y="60806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187" name="Forma libre: forma 186">
            <a:extLst>
              <a:ext uri="{FF2B5EF4-FFF2-40B4-BE49-F238E27FC236}">
                <a16:creationId xmlns:a16="http://schemas.microsoft.com/office/drawing/2014/main" id="{BEC6056F-FD4F-4810-96B0-3A43655BDA31}"/>
              </a:ext>
            </a:extLst>
          </p:cNvPr>
          <p:cNvSpPr/>
          <p:nvPr/>
        </p:nvSpPr>
        <p:spPr>
          <a:xfrm>
            <a:off x="3353537" y="5516879"/>
            <a:ext cx="203351" cy="78374"/>
          </a:xfrm>
          <a:custGeom>
            <a:avLst/>
            <a:gdLst>
              <a:gd name="connsiteX0" fmla="*/ 28885 w 203351"/>
              <a:gd name="connsiteY0" fmla="*/ 0 h 78374"/>
              <a:gd name="connsiteX1" fmla="*/ 60699 w 203351"/>
              <a:gd name="connsiteY1" fmla="*/ 16669 h 78374"/>
              <a:gd name="connsiteX2" fmla="*/ 140709 w 203351"/>
              <a:gd name="connsiteY2" fmla="*/ 16669 h 78374"/>
              <a:gd name="connsiteX3" fmla="*/ 192049 w 203351"/>
              <a:gd name="connsiteY3" fmla="*/ 14764 h 78374"/>
              <a:gd name="connsiteX4" fmla="*/ 192715 w 203351"/>
              <a:gd name="connsiteY4" fmla="*/ 68771 h 78374"/>
              <a:gd name="connsiteX5" fmla="*/ 141185 w 203351"/>
              <a:gd name="connsiteY5" fmla="*/ 67151 h 78374"/>
              <a:gd name="connsiteX6" fmla="*/ 59746 w 203351"/>
              <a:gd name="connsiteY6" fmla="*/ 66484 h 78374"/>
              <a:gd name="connsiteX7" fmla="*/ 16122 w 203351"/>
              <a:gd name="connsiteY7" fmla="*/ 71438 h 78374"/>
              <a:gd name="connsiteX8" fmla="*/ 406 w 203351"/>
              <a:gd name="connsiteY8" fmla="*/ 34004 h 78374"/>
              <a:gd name="connsiteX9" fmla="*/ 28885 w 203351"/>
              <a:gd name="connsiteY9" fmla="*/ 0 h 78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3351" h="78374">
                <a:moveTo>
                  <a:pt x="28885" y="0"/>
                </a:moveTo>
                <a:cubicBezTo>
                  <a:pt x="43744" y="7620"/>
                  <a:pt x="53841" y="10382"/>
                  <a:pt x="60699" y="16669"/>
                </a:cubicBezTo>
                <a:cubicBezTo>
                  <a:pt x="85178" y="39052"/>
                  <a:pt x="117563" y="39624"/>
                  <a:pt x="140709" y="16669"/>
                </a:cubicBezTo>
                <a:cubicBezTo>
                  <a:pt x="155663" y="1810"/>
                  <a:pt x="178142" y="952"/>
                  <a:pt x="192049" y="14764"/>
                </a:cubicBezTo>
                <a:cubicBezTo>
                  <a:pt x="206812" y="29527"/>
                  <a:pt x="207193" y="55054"/>
                  <a:pt x="192715" y="68771"/>
                </a:cubicBezTo>
                <a:cubicBezTo>
                  <a:pt x="178618" y="82201"/>
                  <a:pt x="155758" y="81439"/>
                  <a:pt x="141185" y="67151"/>
                </a:cubicBezTo>
                <a:cubicBezTo>
                  <a:pt x="118801" y="45148"/>
                  <a:pt x="85273" y="47339"/>
                  <a:pt x="59746" y="66484"/>
                </a:cubicBezTo>
                <a:cubicBezTo>
                  <a:pt x="49173" y="74390"/>
                  <a:pt x="27647" y="76962"/>
                  <a:pt x="16122" y="71438"/>
                </a:cubicBezTo>
                <a:cubicBezTo>
                  <a:pt x="6502" y="66770"/>
                  <a:pt x="-1976" y="45625"/>
                  <a:pt x="406" y="34004"/>
                </a:cubicBezTo>
                <a:cubicBezTo>
                  <a:pt x="2882" y="21526"/>
                  <a:pt x="18503" y="11621"/>
                  <a:pt x="28885" y="0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188" name="Forma libre: forma 187">
            <a:extLst>
              <a:ext uri="{FF2B5EF4-FFF2-40B4-BE49-F238E27FC236}">
                <a16:creationId xmlns:a16="http://schemas.microsoft.com/office/drawing/2014/main" id="{52FF8BEB-E66E-4011-BF04-35DCD15AA483}"/>
              </a:ext>
            </a:extLst>
          </p:cNvPr>
          <p:cNvSpPr/>
          <p:nvPr/>
        </p:nvSpPr>
        <p:spPr>
          <a:xfrm>
            <a:off x="5783894" y="4689986"/>
            <a:ext cx="71455" cy="232913"/>
          </a:xfrm>
          <a:custGeom>
            <a:avLst/>
            <a:gdLst>
              <a:gd name="connsiteX0" fmla="*/ 68932 w 71455"/>
              <a:gd name="connsiteY0" fmla="*/ 232914 h 232913"/>
              <a:gd name="connsiteX1" fmla="*/ 7496 w 71455"/>
              <a:gd name="connsiteY1" fmla="*/ 232914 h 232913"/>
              <a:gd name="connsiteX2" fmla="*/ 23022 w 71455"/>
              <a:gd name="connsiteY2" fmla="*/ 160238 h 232913"/>
              <a:gd name="connsiteX3" fmla="*/ 11687 w 71455"/>
              <a:gd name="connsiteY3" fmla="*/ 64321 h 232913"/>
              <a:gd name="connsiteX4" fmla="*/ 8734 w 71455"/>
              <a:gd name="connsiteY4" fmla="*/ 12600 h 232913"/>
              <a:gd name="connsiteX5" fmla="*/ 61598 w 71455"/>
              <a:gd name="connsiteY5" fmla="*/ 11839 h 232913"/>
              <a:gd name="connsiteX6" fmla="*/ 60360 w 71455"/>
              <a:gd name="connsiteY6" fmla="*/ 63178 h 232913"/>
              <a:gd name="connsiteX7" fmla="*/ 55883 w 71455"/>
              <a:gd name="connsiteY7" fmla="*/ 170334 h 232913"/>
              <a:gd name="connsiteX8" fmla="*/ 68932 w 71455"/>
              <a:gd name="connsiteY8" fmla="*/ 232914 h 232913"/>
              <a:gd name="connsiteX9" fmla="*/ 58836 w 71455"/>
              <a:gd name="connsiteY9" fmla="*/ 35556 h 232913"/>
              <a:gd name="connsiteX10" fmla="*/ 34547 w 71455"/>
              <a:gd name="connsiteY10" fmla="*/ 21459 h 232913"/>
              <a:gd name="connsiteX11" fmla="*/ 18164 w 71455"/>
              <a:gd name="connsiteY11" fmla="*/ 38318 h 232913"/>
              <a:gd name="connsiteX12" fmla="*/ 36738 w 71455"/>
              <a:gd name="connsiteY12" fmla="*/ 53367 h 232913"/>
              <a:gd name="connsiteX13" fmla="*/ 58836 w 71455"/>
              <a:gd name="connsiteY13" fmla="*/ 35556 h 232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1455" h="232913">
                <a:moveTo>
                  <a:pt x="68932" y="232914"/>
                </a:moveTo>
                <a:cubicBezTo>
                  <a:pt x="45120" y="232914"/>
                  <a:pt x="27308" y="232914"/>
                  <a:pt x="7496" y="232914"/>
                </a:cubicBezTo>
                <a:cubicBezTo>
                  <a:pt x="8639" y="207387"/>
                  <a:pt x="-2410" y="182146"/>
                  <a:pt x="23022" y="160238"/>
                </a:cubicBezTo>
                <a:cubicBezTo>
                  <a:pt x="38643" y="146808"/>
                  <a:pt x="27975" y="79180"/>
                  <a:pt x="11687" y="64321"/>
                </a:cubicBezTo>
                <a:cubicBezTo>
                  <a:pt x="-2601" y="51272"/>
                  <a:pt x="-4029" y="26888"/>
                  <a:pt x="8734" y="12600"/>
                </a:cubicBezTo>
                <a:cubicBezTo>
                  <a:pt x="23403" y="-3878"/>
                  <a:pt x="46358" y="-4259"/>
                  <a:pt x="61598" y="11839"/>
                </a:cubicBezTo>
                <a:cubicBezTo>
                  <a:pt x="75219" y="26221"/>
                  <a:pt x="74647" y="49176"/>
                  <a:pt x="60360" y="63178"/>
                </a:cubicBezTo>
                <a:cubicBezTo>
                  <a:pt x="37500" y="85372"/>
                  <a:pt x="39024" y="144331"/>
                  <a:pt x="55883" y="170334"/>
                </a:cubicBezTo>
                <a:cubicBezTo>
                  <a:pt x="66361" y="186337"/>
                  <a:pt x="64741" y="210149"/>
                  <a:pt x="68932" y="232914"/>
                </a:cubicBezTo>
                <a:close/>
                <a:moveTo>
                  <a:pt x="58836" y="35556"/>
                </a:moveTo>
                <a:cubicBezTo>
                  <a:pt x="47691" y="28603"/>
                  <a:pt x="40167" y="20411"/>
                  <a:pt x="34547" y="21459"/>
                </a:cubicBezTo>
                <a:cubicBezTo>
                  <a:pt x="28261" y="22602"/>
                  <a:pt x="23593" y="32317"/>
                  <a:pt x="18164" y="38318"/>
                </a:cubicBezTo>
                <a:cubicBezTo>
                  <a:pt x="24355" y="43747"/>
                  <a:pt x="30261" y="52891"/>
                  <a:pt x="36738" y="53367"/>
                </a:cubicBezTo>
                <a:cubicBezTo>
                  <a:pt x="42453" y="53749"/>
                  <a:pt x="48739" y="44224"/>
                  <a:pt x="58836" y="35556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189" name="Forma libre: forma 188">
            <a:extLst>
              <a:ext uri="{FF2B5EF4-FFF2-40B4-BE49-F238E27FC236}">
                <a16:creationId xmlns:a16="http://schemas.microsoft.com/office/drawing/2014/main" id="{C4055064-E065-45B0-9504-EBC843EAA7B9}"/>
              </a:ext>
            </a:extLst>
          </p:cNvPr>
          <p:cNvSpPr/>
          <p:nvPr/>
        </p:nvSpPr>
        <p:spPr>
          <a:xfrm>
            <a:off x="3417093" y="5403675"/>
            <a:ext cx="243669" cy="122496"/>
          </a:xfrm>
          <a:custGeom>
            <a:avLst/>
            <a:gdLst>
              <a:gd name="connsiteX0" fmla="*/ 6667 w 243669"/>
              <a:gd name="connsiteY0" fmla="*/ 4810 h 122496"/>
              <a:gd name="connsiteX1" fmla="*/ 95059 w 243669"/>
              <a:gd name="connsiteY1" fmla="*/ 48815 h 122496"/>
              <a:gd name="connsiteX2" fmla="*/ 151352 w 243669"/>
              <a:gd name="connsiteY2" fmla="*/ 78723 h 122496"/>
              <a:gd name="connsiteX3" fmla="*/ 177260 w 243669"/>
              <a:gd name="connsiteY3" fmla="*/ 64722 h 122496"/>
              <a:gd name="connsiteX4" fmla="*/ 232124 w 243669"/>
              <a:gd name="connsiteY4" fmla="*/ 57387 h 122496"/>
              <a:gd name="connsiteX5" fmla="*/ 233743 w 243669"/>
              <a:gd name="connsiteY5" fmla="*/ 111394 h 122496"/>
              <a:gd name="connsiteX6" fmla="*/ 178499 w 243669"/>
              <a:gd name="connsiteY6" fmla="*/ 108156 h 122496"/>
              <a:gd name="connsiteX7" fmla="*/ 137446 w 243669"/>
              <a:gd name="connsiteY7" fmla="*/ 96916 h 122496"/>
              <a:gd name="connsiteX8" fmla="*/ 84487 w 243669"/>
              <a:gd name="connsiteY8" fmla="*/ 66531 h 122496"/>
              <a:gd name="connsiteX9" fmla="*/ 79058 w 243669"/>
              <a:gd name="connsiteY9" fmla="*/ 57102 h 122496"/>
              <a:gd name="connsiteX10" fmla="*/ 12668 w 243669"/>
              <a:gd name="connsiteY10" fmla="*/ 19097 h 122496"/>
              <a:gd name="connsiteX11" fmla="*/ 0 w 243669"/>
              <a:gd name="connsiteY11" fmla="*/ 13287 h 122496"/>
              <a:gd name="connsiteX12" fmla="*/ 6667 w 243669"/>
              <a:gd name="connsiteY12" fmla="*/ 4810 h 122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3669" h="122496">
                <a:moveTo>
                  <a:pt x="6667" y="4810"/>
                </a:moveTo>
                <a:cubicBezTo>
                  <a:pt x="61341" y="-4906"/>
                  <a:pt x="65722" y="-4239"/>
                  <a:pt x="95059" y="48815"/>
                </a:cubicBezTo>
                <a:cubicBezTo>
                  <a:pt x="108490" y="73104"/>
                  <a:pt x="124968" y="84248"/>
                  <a:pt x="151352" y="78723"/>
                </a:cubicBezTo>
                <a:cubicBezTo>
                  <a:pt x="160687" y="76723"/>
                  <a:pt x="170879" y="71580"/>
                  <a:pt x="177260" y="64722"/>
                </a:cubicBezTo>
                <a:cubicBezTo>
                  <a:pt x="194977" y="45767"/>
                  <a:pt x="214598" y="42243"/>
                  <a:pt x="232124" y="57387"/>
                </a:cubicBezTo>
                <a:cubicBezTo>
                  <a:pt x="246793" y="70151"/>
                  <a:pt x="247650" y="97678"/>
                  <a:pt x="233743" y="111394"/>
                </a:cubicBezTo>
                <a:cubicBezTo>
                  <a:pt x="216694" y="128158"/>
                  <a:pt x="199739" y="125015"/>
                  <a:pt x="178499" y="108156"/>
                </a:cubicBezTo>
                <a:cubicBezTo>
                  <a:pt x="168116" y="99964"/>
                  <a:pt x="150781" y="95487"/>
                  <a:pt x="137446" y="96916"/>
                </a:cubicBezTo>
                <a:cubicBezTo>
                  <a:pt x="110776" y="99774"/>
                  <a:pt x="94107" y="90820"/>
                  <a:pt x="84487" y="66531"/>
                </a:cubicBezTo>
                <a:cubicBezTo>
                  <a:pt x="83153" y="63198"/>
                  <a:pt x="80391" y="60436"/>
                  <a:pt x="79058" y="57102"/>
                </a:cubicBezTo>
                <a:cubicBezTo>
                  <a:pt x="67056" y="26622"/>
                  <a:pt x="46672" y="11572"/>
                  <a:pt x="12668" y="19097"/>
                </a:cubicBezTo>
                <a:cubicBezTo>
                  <a:pt x="9049" y="19859"/>
                  <a:pt x="4286" y="15287"/>
                  <a:pt x="0" y="13287"/>
                </a:cubicBezTo>
                <a:cubicBezTo>
                  <a:pt x="2191" y="10429"/>
                  <a:pt x="4381" y="7572"/>
                  <a:pt x="6667" y="4810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190" name="Forma libre: forma 189">
            <a:extLst>
              <a:ext uri="{FF2B5EF4-FFF2-40B4-BE49-F238E27FC236}">
                <a16:creationId xmlns:a16="http://schemas.microsoft.com/office/drawing/2014/main" id="{FBBC6646-92A7-450D-9012-A4534D4CECB9}"/>
              </a:ext>
            </a:extLst>
          </p:cNvPr>
          <p:cNvSpPr/>
          <p:nvPr/>
        </p:nvSpPr>
        <p:spPr>
          <a:xfrm>
            <a:off x="5698025" y="4748756"/>
            <a:ext cx="70200" cy="173953"/>
          </a:xfrm>
          <a:custGeom>
            <a:avLst/>
            <a:gdLst>
              <a:gd name="connsiteX0" fmla="*/ 67362 w 70200"/>
              <a:gd name="connsiteY0" fmla="*/ 173953 h 173953"/>
              <a:gd name="connsiteX1" fmla="*/ 4973 w 70200"/>
              <a:gd name="connsiteY1" fmla="*/ 173953 h 173953"/>
              <a:gd name="connsiteX2" fmla="*/ 22689 w 70200"/>
              <a:gd name="connsiteY2" fmla="*/ 99277 h 173953"/>
              <a:gd name="connsiteX3" fmla="*/ 12783 w 70200"/>
              <a:gd name="connsiteY3" fmla="*/ 63273 h 173953"/>
              <a:gd name="connsiteX4" fmla="*/ 496 w 70200"/>
              <a:gd name="connsiteY4" fmla="*/ 23268 h 173953"/>
              <a:gd name="connsiteX5" fmla="*/ 28404 w 70200"/>
              <a:gd name="connsiteY5" fmla="*/ 26 h 173953"/>
              <a:gd name="connsiteX6" fmla="*/ 63838 w 70200"/>
              <a:gd name="connsiteY6" fmla="*/ 17934 h 173953"/>
              <a:gd name="connsiteX7" fmla="*/ 54408 w 70200"/>
              <a:gd name="connsiteY7" fmla="*/ 62987 h 173953"/>
              <a:gd name="connsiteX8" fmla="*/ 51074 w 70200"/>
              <a:gd name="connsiteY8" fmla="*/ 110040 h 173953"/>
              <a:gd name="connsiteX9" fmla="*/ 67362 w 70200"/>
              <a:gd name="connsiteY9" fmla="*/ 173953 h 173953"/>
              <a:gd name="connsiteX10" fmla="*/ 56694 w 70200"/>
              <a:gd name="connsiteY10" fmla="*/ 33840 h 173953"/>
              <a:gd name="connsiteX11" fmla="*/ 32214 w 70200"/>
              <a:gd name="connsiteY11" fmla="*/ 18410 h 173953"/>
              <a:gd name="connsiteX12" fmla="*/ 14974 w 70200"/>
              <a:gd name="connsiteY12" fmla="*/ 35174 h 173953"/>
              <a:gd name="connsiteX13" fmla="*/ 33167 w 70200"/>
              <a:gd name="connsiteY13" fmla="*/ 49937 h 173953"/>
              <a:gd name="connsiteX14" fmla="*/ 56694 w 70200"/>
              <a:gd name="connsiteY14" fmla="*/ 33840 h 173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0200" h="173953">
                <a:moveTo>
                  <a:pt x="67362" y="173953"/>
                </a:moveTo>
                <a:cubicBezTo>
                  <a:pt x="42692" y="173953"/>
                  <a:pt x="24975" y="173953"/>
                  <a:pt x="4973" y="173953"/>
                </a:cubicBezTo>
                <a:cubicBezTo>
                  <a:pt x="6783" y="147569"/>
                  <a:pt x="-4362" y="121280"/>
                  <a:pt x="22689" y="99277"/>
                </a:cubicBezTo>
                <a:cubicBezTo>
                  <a:pt x="33453" y="90514"/>
                  <a:pt x="26404" y="75179"/>
                  <a:pt x="12783" y="63273"/>
                </a:cubicBezTo>
                <a:cubicBezTo>
                  <a:pt x="3544" y="55176"/>
                  <a:pt x="-1695" y="35936"/>
                  <a:pt x="496" y="23268"/>
                </a:cubicBezTo>
                <a:cubicBezTo>
                  <a:pt x="2211" y="13647"/>
                  <a:pt x="18213" y="503"/>
                  <a:pt x="28404" y="26"/>
                </a:cubicBezTo>
                <a:cubicBezTo>
                  <a:pt x="40215" y="-545"/>
                  <a:pt x="56313" y="8218"/>
                  <a:pt x="63838" y="17934"/>
                </a:cubicBezTo>
                <a:cubicBezTo>
                  <a:pt x="75839" y="33459"/>
                  <a:pt x="69838" y="50033"/>
                  <a:pt x="54408" y="62987"/>
                </a:cubicBezTo>
                <a:cubicBezTo>
                  <a:pt x="35643" y="78703"/>
                  <a:pt x="39263" y="90419"/>
                  <a:pt x="51074" y="110040"/>
                </a:cubicBezTo>
                <a:cubicBezTo>
                  <a:pt x="61647" y="127376"/>
                  <a:pt x="62028" y="150617"/>
                  <a:pt x="67362" y="173953"/>
                </a:cubicBezTo>
                <a:close/>
                <a:moveTo>
                  <a:pt x="56694" y="33840"/>
                </a:moveTo>
                <a:cubicBezTo>
                  <a:pt x="45073" y="26030"/>
                  <a:pt x="37739" y="17362"/>
                  <a:pt x="32214" y="18410"/>
                </a:cubicBezTo>
                <a:cubicBezTo>
                  <a:pt x="25642" y="19648"/>
                  <a:pt x="20689" y="29173"/>
                  <a:pt x="14974" y="35174"/>
                </a:cubicBezTo>
                <a:cubicBezTo>
                  <a:pt x="20975" y="40412"/>
                  <a:pt x="26690" y="49271"/>
                  <a:pt x="33167" y="49937"/>
                </a:cubicBezTo>
                <a:cubicBezTo>
                  <a:pt x="38882" y="50509"/>
                  <a:pt x="45549" y="41841"/>
                  <a:pt x="56694" y="33840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191" name="Forma libre: forma 190">
            <a:extLst>
              <a:ext uri="{FF2B5EF4-FFF2-40B4-BE49-F238E27FC236}">
                <a16:creationId xmlns:a16="http://schemas.microsoft.com/office/drawing/2014/main" id="{A23AA26E-05D2-4A20-A6C5-3C2BDA25E27A}"/>
              </a:ext>
            </a:extLst>
          </p:cNvPr>
          <p:cNvSpPr/>
          <p:nvPr/>
        </p:nvSpPr>
        <p:spPr>
          <a:xfrm>
            <a:off x="5857615" y="5458681"/>
            <a:ext cx="159898" cy="67509"/>
          </a:xfrm>
          <a:custGeom>
            <a:avLst/>
            <a:gdLst>
              <a:gd name="connsiteX0" fmla="*/ 159898 w 159898"/>
              <a:gd name="connsiteY0" fmla="*/ 0 h 67509"/>
              <a:gd name="connsiteX1" fmla="*/ 159898 w 159898"/>
              <a:gd name="connsiteY1" fmla="*/ 67151 h 67509"/>
              <a:gd name="connsiteX2" fmla="*/ 78745 w 159898"/>
              <a:gd name="connsiteY2" fmla="*/ 49435 h 67509"/>
              <a:gd name="connsiteX3" fmla="*/ 39883 w 159898"/>
              <a:gd name="connsiteY3" fmla="*/ 54102 h 67509"/>
              <a:gd name="connsiteX4" fmla="*/ 4355 w 159898"/>
              <a:gd name="connsiteY4" fmla="*/ 52578 h 67509"/>
              <a:gd name="connsiteX5" fmla="*/ 3402 w 159898"/>
              <a:gd name="connsiteY5" fmla="*/ 18955 h 67509"/>
              <a:gd name="connsiteX6" fmla="*/ 38645 w 159898"/>
              <a:gd name="connsiteY6" fmla="*/ 17050 h 67509"/>
              <a:gd name="connsiteX7" fmla="*/ 88556 w 159898"/>
              <a:gd name="connsiteY7" fmla="*/ 14859 h 67509"/>
              <a:gd name="connsiteX8" fmla="*/ 159898 w 159898"/>
              <a:gd name="connsiteY8" fmla="*/ 0 h 67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9898" h="67509">
                <a:moveTo>
                  <a:pt x="159898" y="0"/>
                </a:moveTo>
                <a:cubicBezTo>
                  <a:pt x="159898" y="26479"/>
                  <a:pt x="159898" y="45148"/>
                  <a:pt x="159898" y="67151"/>
                </a:cubicBezTo>
                <a:cubicBezTo>
                  <a:pt x="131800" y="61436"/>
                  <a:pt x="102272" y="79724"/>
                  <a:pt x="78745" y="49435"/>
                </a:cubicBezTo>
                <a:cubicBezTo>
                  <a:pt x="74459" y="43910"/>
                  <a:pt x="51123" y="48196"/>
                  <a:pt x="39883" y="54102"/>
                </a:cubicBezTo>
                <a:cubicBezTo>
                  <a:pt x="25977" y="61531"/>
                  <a:pt x="12927" y="66294"/>
                  <a:pt x="4355" y="52578"/>
                </a:cubicBezTo>
                <a:cubicBezTo>
                  <a:pt x="-979" y="44101"/>
                  <a:pt x="-1550" y="27527"/>
                  <a:pt x="3402" y="18955"/>
                </a:cubicBezTo>
                <a:cubicBezTo>
                  <a:pt x="11499" y="4953"/>
                  <a:pt x="25596" y="7620"/>
                  <a:pt x="38645" y="17050"/>
                </a:cubicBezTo>
                <a:cubicBezTo>
                  <a:pt x="55409" y="29146"/>
                  <a:pt x="68934" y="28099"/>
                  <a:pt x="88556" y="14859"/>
                </a:cubicBezTo>
                <a:cubicBezTo>
                  <a:pt x="106368" y="2858"/>
                  <a:pt x="133514" y="4858"/>
                  <a:pt x="159898" y="0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192" name="Forma libre: forma 191">
            <a:extLst>
              <a:ext uri="{FF2B5EF4-FFF2-40B4-BE49-F238E27FC236}">
                <a16:creationId xmlns:a16="http://schemas.microsoft.com/office/drawing/2014/main" id="{8D29C655-1E48-4C84-A4E5-32A368945C36}"/>
              </a:ext>
            </a:extLst>
          </p:cNvPr>
          <p:cNvSpPr/>
          <p:nvPr/>
        </p:nvSpPr>
        <p:spPr>
          <a:xfrm>
            <a:off x="5963169" y="4748674"/>
            <a:ext cx="67343" cy="175082"/>
          </a:xfrm>
          <a:custGeom>
            <a:avLst/>
            <a:gdLst>
              <a:gd name="connsiteX0" fmla="*/ 61393 w 67343"/>
              <a:gd name="connsiteY0" fmla="*/ 175083 h 175082"/>
              <a:gd name="connsiteX1" fmla="*/ 5100 w 67343"/>
              <a:gd name="connsiteY1" fmla="*/ 175083 h 175082"/>
              <a:gd name="connsiteX2" fmla="*/ 22817 w 67343"/>
              <a:gd name="connsiteY2" fmla="*/ 100788 h 175082"/>
              <a:gd name="connsiteX3" fmla="*/ 13482 w 67343"/>
              <a:gd name="connsiteY3" fmla="*/ 62021 h 175082"/>
              <a:gd name="connsiteX4" fmla="*/ 1100 w 67343"/>
              <a:gd name="connsiteY4" fmla="*/ 23159 h 175082"/>
              <a:gd name="connsiteX5" fmla="*/ 35485 w 67343"/>
              <a:gd name="connsiteY5" fmla="*/ 13 h 175082"/>
              <a:gd name="connsiteX6" fmla="*/ 67108 w 67343"/>
              <a:gd name="connsiteY6" fmla="*/ 26017 h 175082"/>
              <a:gd name="connsiteX7" fmla="*/ 50821 w 67343"/>
              <a:gd name="connsiteY7" fmla="*/ 66593 h 175082"/>
              <a:gd name="connsiteX8" fmla="*/ 45010 w 67343"/>
              <a:gd name="connsiteY8" fmla="*/ 100502 h 175082"/>
              <a:gd name="connsiteX9" fmla="*/ 61393 w 67343"/>
              <a:gd name="connsiteY9" fmla="*/ 175083 h 175082"/>
              <a:gd name="connsiteX10" fmla="*/ 58345 w 67343"/>
              <a:gd name="connsiteY10" fmla="*/ 34208 h 175082"/>
              <a:gd name="connsiteX11" fmla="*/ 33675 w 67343"/>
              <a:gd name="connsiteY11" fmla="*/ 18397 h 175082"/>
              <a:gd name="connsiteX12" fmla="*/ 18626 w 67343"/>
              <a:gd name="connsiteY12" fmla="*/ 34970 h 175082"/>
              <a:gd name="connsiteX13" fmla="*/ 34533 w 67343"/>
              <a:gd name="connsiteY13" fmla="*/ 49924 h 175082"/>
              <a:gd name="connsiteX14" fmla="*/ 58345 w 67343"/>
              <a:gd name="connsiteY14" fmla="*/ 34208 h 175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7343" h="175082">
                <a:moveTo>
                  <a:pt x="61393" y="175083"/>
                </a:moveTo>
                <a:cubicBezTo>
                  <a:pt x="41200" y="175083"/>
                  <a:pt x="24913" y="175083"/>
                  <a:pt x="5100" y="175083"/>
                </a:cubicBezTo>
                <a:cubicBezTo>
                  <a:pt x="8625" y="149460"/>
                  <a:pt x="-5186" y="123172"/>
                  <a:pt x="22817" y="100788"/>
                </a:cubicBezTo>
                <a:cubicBezTo>
                  <a:pt x="34438" y="91453"/>
                  <a:pt x="28723" y="74689"/>
                  <a:pt x="13482" y="62021"/>
                </a:cubicBezTo>
                <a:cubicBezTo>
                  <a:pt x="4243" y="54306"/>
                  <a:pt x="-2805" y="33541"/>
                  <a:pt x="1100" y="23159"/>
                </a:cubicBezTo>
                <a:cubicBezTo>
                  <a:pt x="5291" y="12015"/>
                  <a:pt x="23769" y="-463"/>
                  <a:pt x="35485" y="13"/>
                </a:cubicBezTo>
                <a:cubicBezTo>
                  <a:pt x="47010" y="490"/>
                  <a:pt x="65108" y="15158"/>
                  <a:pt x="67108" y="26017"/>
                </a:cubicBezTo>
                <a:cubicBezTo>
                  <a:pt x="69299" y="38113"/>
                  <a:pt x="55583" y="52496"/>
                  <a:pt x="50821" y="66593"/>
                </a:cubicBezTo>
                <a:cubicBezTo>
                  <a:pt x="47010" y="77737"/>
                  <a:pt x="40724" y="97359"/>
                  <a:pt x="45010" y="100502"/>
                </a:cubicBezTo>
                <a:cubicBezTo>
                  <a:pt x="72633" y="121267"/>
                  <a:pt x="58917" y="148032"/>
                  <a:pt x="61393" y="175083"/>
                </a:cubicBezTo>
                <a:close/>
                <a:moveTo>
                  <a:pt x="58345" y="34208"/>
                </a:moveTo>
                <a:cubicBezTo>
                  <a:pt x="46915" y="26398"/>
                  <a:pt x="39867" y="17825"/>
                  <a:pt x="33675" y="18397"/>
                </a:cubicBezTo>
                <a:cubicBezTo>
                  <a:pt x="27770" y="18968"/>
                  <a:pt x="18816" y="28874"/>
                  <a:pt x="18626" y="34970"/>
                </a:cubicBezTo>
                <a:cubicBezTo>
                  <a:pt x="18435" y="40114"/>
                  <a:pt x="28532" y="49543"/>
                  <a:pt x="34533" y="49924"/>
                </a:cubicBezTo>
                <a:cubicBezTo>
                  <a:pt x="40724" y="50210"/>
                  <a:pt x="47391" y="41923"/>
                  <a:pt x="58345" y="34208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193" name="Forma libre: forma 192">
            <a:extLst>
              <a:ext uri="{FF2B5EF4-FFF2-40B4-BE49-F238E27FC236}">
                <a16:creationId xmlns:a16="http://schemas.microsoft.com/office/drawing/2014/main" id="{1827A0E0-B382-4F4A-971E-7DDAC4239116}"/>
              </a:ext>
            </a:extLst>
          </p:cNvPr>
          <p:cNvSpPr/>
          <p:nvPr/>
        </p:nvSpPr>
        <p:spPr>
          <a:xfrm>
            <a:off x="5697569" y="5545924"/>
            <a:ext cx="148632" cy="66681"/>
          </a:xfrm>
          <a:custGeom>
            <a:avLst/>
            <a:gdLst>
              <a:gd name="connsiteX0" fmla="*/ 0 w 148632"/>
              <a:gd name="connsiteY0" fmla="*/ 66681 h 66681"/>
              <a:gd name="connsiteX1" fmla="*/ 0 w 148632"/>
              <a:gd name="connsiteY1" fmla="*/ 197 h 66681"/>
              <a:gd name="connsiteX2" fmla="*/ 80581 w 148632"/>
              <a:gd name="connsiteY2" fmla="*/ 18675 h 66681"/>
              <a:gd name="connsiteX3" fmla="*/ 109252 w 148632"/>
              <a:gd name="connsiteY3" fmla="*/ 12580 h 66681"/>
              <a:gd name="connsiteX4" fmla="*/ 144971 w 148632"/>
              <a:gd name="connsiteY4" fmla="*/ 14770 h 66681"/>
              <a:gd name="connsiteX5" fmla="*/ 144494 w 148632"/>
              <a:gd name="connsiteY5" fmla="*/ 48393 h 66681"/>
              <a:gd name="connsiteX6" fmla="*/ 109061 w 148632"/>
              <a:gd name="connsiteY6" fmla="*/ 49060 h 66681"/>
              <a:gd name="connsiteX7" fmla="*/ 69818 w 148632"/>
              <a:gd name="connsiteY7" fmla="*/ 51537 h 66681"/>
              <a:gd name="connsiteX8" fmla="*/ 0 w 148632"/>
              <a:gd name="connsiteY8" fmla="*/ 66681 h 66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8632" h="66681">
                <a:moveTo>
                  <a:pt x="0" y="66681"/>
                </a:moveTo>
                <a:cubicBezTo>
                  <a:pt x="0" y="40964"/>
                  <a:pt x="0" y="22295"/>
                  <a:pt x="0" y="197"/>
                </a:cubicBezTo>
                <a:cubicBezTo>
                  <a:pt x="27527" y="6769"/>
                  <a:pt x="58198" y="-13043"/>
                  <a:pt x="80581" y="18675"/>
                </a:cubicBezTo>
                <a:cubicBezTo>
                  <a:pt x="82963" y="22009"/>
                  <a:pt x="101251" y="17818"/>
                  <a:pt x="109252" y="12580"/>
                </a:cubicBezTo>
                <a:cubicBezTo>
                  <a:pt x="122967" y="3626"/>
                  <a:pt x="136874" y="1721"/>
                  <a:pt x="144971" y="14770"/>
                </a:cubicBezTo>
                <a:cubicBezTo>
                  <a:pt x="150114" y="23057"/>
                  <a:pt x="149733" y="40012"/>
                  <a:pt x="144494" y="48393"/>
                </a:cubicBezTo>
                <a:cubicBezTo>
                  <a:pt x="135922" y="62109"/>
                  <a:pt x="121348" y="59633"/>
                  <a:pt x="109061" y="49060"/>
                </a:cubicBezTo>
                <a:cubicBezTo>
                  <a:pt x="94869" y="36773"/>
                  <a:pt x="85725" y="41631"/>
                  <a:pt x="69818" y="51537"/>
                </a:cubicBezTo>
                <a:cubicBezTo>
                  <a:pt x="51625" y="62967"/>
                  <a:pt x="25336" y="61824"/>
                  <a:pt x="0" y="66681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194" name="Forma libre: forma 193">
            <a:extLst>
              <a:ext uri="{FF2B5EF4-FFF2-40B4-BE49-F238E27FC236}">
                <a16:creationId xmlns:a16="http://schemas.microsoft.com/office/drawing/2014/main" id="{4E2BADD8-3625-4F03-BF97-8B3AACEA94AD}"/>
              </a:ext>
            </a:extLst>
          </p:cNvPr>
          <p:cNvSpPr/>
          <p:nvPr/>
        </p:nvSpPr>
        <p:spPr>
          <a:xfrm>
            <a:off x="5875137" y="5630725"/>
            <a:ext cx="143043" cy="61762"/>
          </a:xfrm>
          <a:custGeom>
            <a:avLst/>
            <a:gdLst>
              <a:gd name="connsiteX0" fmla="*/ 143043 w 143043"/>
              <a:gd name="connsiteY0" fmla="*/ 73 h 61762"/>
              <a:gd name="connsiteX1" fmla="*/ 143043 w 143043"/>
              <a:gd name="connsiteY1" fmla="*/ 60748 h 61762"/>
              <a:gd name="connsiteX2" fmla="*/ 60843 w 143043"/>
              <a:gd name="connsiteY2" fmla="*/ 43031 h 61762"/>
              <a:gd name="connsiteX3" fmla="*/ 43126 w 143043"/>
              <a:gd name="connsiteY3" fmla="*/ 47222 h 61762"/>
              <a:gd name="connsiteX4" fmla="*/ 2835 w 143043"/>
              <a:gd name="connsiteY4" fmla="*/ 45793 h 61762"/>
              <a:gd name="connsiteX5" fmla="*/ 3979 w 143043"/>
              <a:gd name="connsiteY5" fmla="*/ 15694 h 61762"/>
              <a:gd name="connsiteX6" fmla="*/ 41698 w 143043"/>
              <a:gd name="connsiteY6" fmla="*/ 15123 h 61762"/>
              <a:gd name="connsiteX7" fmla="*/ 59890 w 143043"/>
              <a:gd name="connsiteY7" fmla="*/ 20362 h 61762"/>
              <a:gd name="connsiteX8" fmla="*/ 143043 w 143043"/>
              <a:gd name="connsiteY8" fmla="*/ 73 h 61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3043" h="61762">
                <a:moveTo>
                  <a:pt x="143043" y="73"/>
                </a:moveTo>
                <a:cubicBezTo>
                  <a:pt x="143043" y="22362"/>
                  <a:pt x="143043" y="39507"/>
                  <a:pt x="143043" y="60748"/>
                </a:cubicBezTo>
                <a:cubicBezTo>
                  <a:pt x="114945" y="54175"/>
                  <a:pt x="83703" y="75797"/>
                  <a:pt x="60843" y="43031"/>
                </a:cubicBezTo>
                <a:cubicBezTo>
                  <a:pt x="59509" y="41031"/>
                  <a:pt x="47508" y="43603"/>
                  <a:pt x="43126" y="47222"/>
                </a:cubicBezTo>
                <a:cubicBezTo>
                  <a:pt x="28553" y="59033"/>
                  <a:pt x="13313" y="60272"/>
                  <a:pt x="2835" y="45793"/>
                </a:cubicBezTo>
                <a:cubicBezTo>
                  <a:pt x="-2117" y="38935"/>
                  <a:pt x="168" y="17028"/>
                  <a:pt x="3979" y="15694"/>
                </a:cubicBezTo>
                <a:cubicBezTo>
                  <a:pt x="15218" y="11694"/>
                  <a:pt x="29029" y="14075"/>
                  <a:pt x="41698" y="15123"/>
                </a:cubicBezTo>
                <a:cubicBezTo>
                  <a:pt x="48079" y="15694"/>
                  <a:pt x="59033" y="21790"/>
                  <a:pt x="59890" y="20362"/>
                </a:cubicBezTo>
                <a:cubicBezTo>
                  <a:pt x="81131" y="-13928"/>
                  <a:pt x="113516" y="7122"/>
                  <a:pt x="143043" y="73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195" name="Forma libre: forma 194">
            <a:extLst>
              <a:ext uri="{FF2B5EF4-FFF2-40B4-BE49-F238E27FC236}">
                <a16:creationId xmlns:a16="http://schemas.microsoft.com/office/drawing/2014/main" id="{6BCAF939-CDCC-4D25-9AB4-F4FDB125409D}"/>
              </a:ext>
            </a:extLst>
          </p:cNvPr>
          <p:cNvSpPr/>
          <p:nvPr/>
        </p:nvSpPr>
        <p:spPr>
          <a:xfrm>
            <a:off x="5697188" y="5377165"/>
            <a:ext cx="139136" cy="62847"/>
          </a:xfrm>
          <a:custGeom>
            <a:avLst/>
            <a:gdLst>
              <a:gd name="connsiteX0" fmla="*/ 0 w 139136"/>
              <a:gd name="connsiteY0" fmla="*/ 62847 h 62847"/>
              <a:gd name="connsiteX1" fmla="*/ 0 w 139136"/>
              <a:gd name="connsiteY1" fmla="*/ 1792 h 62847"/>
              <a:gd name="connsiteX2" fmla="*/ 77533 w 139136"/>
              <a:gd name="connsiteY2" fmla="*/ 16080 h 62847"/>
              <a:gd name="connsiteX3" fmla="*/ 100203 w 139136"/>
              <a:gd name="connsiteY3" fmla="*/ 11984 h 62847"/>
              <a:gd name="connsiteX4" fmla="*/ 135827 w 139136"/>
              <a:gd name="connsiteY4" fmla="*/ 14651 h 62847"/>
              <a:gd name="connsiteX5" fmla="*/ 134588 w 139136"/>
              <a:gd name="connsiteY5" fmla="*/ 47703 h 62847"/>
              <a:gd name="connsiteX6" fmla="*/ 99441 w 139136"/>
              <a:gd name="connsiteY6" fmla="*/ 48084 h 62847"/>
              <a:gd name="connsiteX7" fmla="*/ 79534 w 139136"/>
              <a:gd name="connsiteY7" fmla="*/ 43131 h 62847"/>
              <a:gd name="connsiteX8" fmla="*/ 0 w 139136"/>
              <a:gd name="connsiteY8" fmla="*/ 62847 h 62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9136" h="62847">
                <a:moveTo>
                  <a:pt x="0" y="62847"/>
                </a:moveTo>
                <a:cubicBezTo>
                  <a:pt x="0" y="41607"/>
                  <a:pt x="0" y="23700"/>
                  <a:pt x="0" y="1792"/>
                </a:cubicBezTo>
                <a:cubicBezTo>
                  <a:pt x="26384" y="7126"/>
                  <a:pt x="54578" y="-12781"/>
                  <a:pt x="77533" y="16080"/>
                </a:cubicBezTo>
                <a:cubicBezTo>
                  <a:pt x="79915" y="19032"/>
                  <a:pt x="94012" y="15984"/>
                  <a:pt x="100203" y="11984"/>
                </a:cubicBezTo>
                <a:cubicBezTo>
                  <a:pt x="113729" y="3221"/>
                  <a:pt x="127921" y="1411"/>
                  <a:pt x="135827" y="14651"/>
                </a:cubicBezTo>
                <a:cubicBezTo>
                  <a:pt x="140779" y="22842"/>
                  <a:pt x="140017" y="39606"/>
                  <a:pt x="134588" y="47703"/>
                </a:cubicBezTo>
                <a:cubicBezTo>
                  <a:pt x="125921" y="60752"/>
                  <a:pt x="112204" y="59133"/>
                  <a:pt x="99441" y="48084"/>
                </a:cubicBezTo>
                <a:cubicBezTo>
                  <a:pt x="94583" y="43893"/>
                  <a:pt x="80677" y="41130"/>
                  <a:pt x="79534" y="43131"/>
                </a:cubicBezTo>
                <a:cubicBezTo>
                  <a:pt x="58864" y="76849"/>
                  <a:pt x="27432" y="55323"/>
                  <a:pt x="0" y="62847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196" name="Forma libre: forma 195">
            <a:extLst>
              <a:ext uri="{FF2B5EF4-FFF2-40B4-BE49-F238E27FC236}">
                <a16:creationId xmlns:a16="http://schemas.microsoft.com/office/drawing/2014/main" id="{23A91178-51EF-41D0-BFA3-FE86D0D476B4}"/>
              </a:ext>
            </a:extLst>
          </p:cNvPr>
          <p:cNvSpPr/>
          <p:nvPr/>
        </p:nvSpPr>
        <p:spPr>
          <a:xfrm>
            <a:off x="5835586" y="3265645"/>
            <a:ext cx="149670" cy="148876"/>
          </a:xfrm>
          <a:custGeom>
            <a:avLst/>
            <a:gdLst>
              <a:gd name="connsiteX0" fmla="*/ 17145 w 149670"/>
              <a:gd name="connsiteY0" fmla="*/ 148876 h 148876"/>
              <a:gd name="connsiteX1" fmla="*/ 0 w 149670"/>
              <a:gd name="connsiteY1" fmla="*/ 129064 h 148876"/>
              <a:gd name="connsiteX2" fmla="*/ 67437 w 149670"/>
              <a:gd name="connsiteY2" fmla="*/ 63627 h 148876"/>
              <a:gd name="connsiteX3" fmla="*/ 78677 w 149670"/>
              <a:gd name="connsiteY3" fmla="*/ 35910 h 148876"/>
              <a:gd name="connsiteX4" fmla="*/ 114205 w 149670"/>
              <a:gd name="connsiteY4" fmla="*/ 0 h 148876"/>
              <a:gd name="connsiteX5" fmla="*/ 149542 w 149670"/>
              <a:gd name="connsiteY5" fmla="*/ 33719 h 148876"/>
              <a:gd name="connsiteX6" fmla="*/ 110299 w 149670"/>
              <a:gd name="connsiteY6" fmla="*/ 70771 h 148876"/>
              <a:gd name="connsiteX7" fmla="*/ 85439 w 149670"/>
              <a:gd name="connsiteY7" fmla="*/ 79820 h 148876"/>
              <a:gd name="connsiteX8" fmla="*/ 17145 w 149670"/>
              <a:gd name="connsiteY8" fmla="*/ 148876 h 148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670" h="148876">
                <a:moveTo>
                  <a:pt x="17145" y="148876"/>
                </a:moveTo>
                <a:cubicBezTo>
                  <a:pt x="11239" y="142018"/>
                  <a:pt x="6763" y="136875"/>
                  <a:pt x="0" y="129064"/>
                </a:cubicBezTo>
                <a:cubicBezTo>
                  <a:pt x="23336" y="106680"/>
                  <a:pt x="46291" y="86011"/>
                  <a:pt x="67437" y="63627"/>
                </a:cubicBezTo>
                <a:cubicBezTo>
                  <a:pt x="73914" y="56769"/>
                  <a:pt x="77819" y="45530"/>
                  <a:pt x="78677" y="35910"/>
                </a:cubicBezTo>
                <a:cubicBezTo>
                  <a:pt x="80677" y="13145"/>
                  <a:pt x="90583" y="96"/>
                  <a:pt x="114205" y="0"/>
                </a:cubicBezTo>
                <a:cubicBezTo>
                  <a:pt x="136493" y="-95"/>
                  <a:pt x="147542" y="13526"/>
                  <a:pt x="149542" y="33719"/>
                </a:cubicBezTo>
                <a:cubicBezTo>
                  <a:pt x="151447" y="53340"/>
                  <a:pt x="131826" y="69533"/>
                  <a:pt x="110299" y="70771"/>
                </a:cubicBezTo>
                <a:cubicBezTo>
                  <a:pt x="101727" y="71247"/>
                  <a:pt x="91440" y="74200"/>
                  <a:pt x="85439" y="79820"/>
                </a:cubicBezTo>
                <a:cubicBezTo>
                  <a:pt x="62198" y="101632"/>
                  <a:pt x="40481" y="124968"/>
                  <a:pt x="17145" y="148876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197" name="Forma libre: forma 196">
            <a:extLst>
              <a:ext uri="{FF2B5EF4-FFF2-40B4-BE49-F238E27FC236}">
                <a16:creationId xmlns:a16="http://schemas.microsoft.com/office/drawing/2014/main" id="{BC430927-C905-4685-8C83-BEE9DDE695BA}"/>
              </a:ext>
            </a:extLst>
          </p:cNvPr>
          <p:cNvSpPr/>
          <p:nvPr/>
        </p:nvSpPr>
        <p:spPr>
          <a:xfrm>
            <a:off x="5670803" y="3197928"/>
            <a:ext cx="143235" cy="147822"/>
          </a:xfrm>
          <a:custGeom>
            <a:avLst/>
            <a:gdLst>
              <a:gd name="connsiteX0" fmla="*/ 19050 w 143235"/>
              <a:gd name="connsiteY0" fmla="*/ 147823 h 147822"/>
              <a:gd name="connsiteX1" fmla="*/ 0 w 143235"/>
              <a:gd name="connsiteY1" fmla="*/ 124201 h 147822"/>
              <a:gd name="connsiteX2" fmla="*/ 56674 w 143235"/>
              <a:gd name="connsiteY2" fmla="*/ 71623 h 147822"/>
              <a:gd name="connsiteX3" fmla="*/ 75914 w 143235"/>
              <a:gd name="connsiteY3" fmla="*/ 29808 h 147822"/>
              <a:gd name="connsiteX4" fmla="*/ 110300 w 143235"/>
              <a:gd name="connsiteY4" fmla="*/ 471 h 147822"/>
              <a:gd name="connsiteX5" fmla="*/ 143066 w 143235"/>
              <a:gd name="connsiteY5" fmla="*/ 32285 h 147822"/>
              <a:gd name="connsiteX6" fmla="*/ 118967 w 143235"/>
              <a:gd name="connsiteY6" fmla="*/ 66574 h 147822"/>
              <a:gd name="connsiteX7" fmla="*/ 55817 w 143235"/>
              <a:gd name="connsiteY7" fmla="*/ 105627 h 147822"/>
              <a:gd name="connsiteX8" fmla="*/ 19050 w 143235"/>
              <a:gd name="connsiteY8" fmla="*/ 147823 h 147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3235" h="147822">
                <a:moveTo>
                  <a:pt x="19050" y="147823"/>
                </a:moveTo>
                <a:cubicBezTo>
                  <a:pt x="10954" y="137822"/>
                  <a:pt x="6572" y="132487"/>
                  <a:pt x="0" y="124201"/>
                </a:cubicBezTo>
                <a:cubicBezTo>
                  <a:pt x="19431" y="106008"/>
                  <a:pt x="37433" y="88101"/>
                  <a:pt x="56674" y="71623"/>
                </a:cubicBezTo>
                <a:cubicBezTo>
                  <a:pt x="70009" y="60193"/>
                  <a:pt x="76581" y="48096"/>
                  <a:pt x="75914" y="29808"/>
                </a:cubicBezTo>
                <a:cubicBezTo>
                  <a:pt x="75057" y="7805"/>
                  <a:pt x="95060" y="-2386"/>
                  <a:pt x="110300" y="471"/>
                </a:cubicBezTo>
                <a:cubicBezTo>
                  <a:pt x="123444" y="2947"/>
                  <a:pt x="140399" y="19426"/>
                  <a:pt x="143066" y="32285"/>
                </a:cubicBezTo>
                <a:cubicBezTo>
                  <a:pt x="145161" y="42190"/>
                  <a:pt x="127349" y="66765"/>
                  <a:pt x="118967" y="66574"/>
                </a:cubicBezTo>
                <a:cubicBezTo>
                  <a:pt x="87249" y="65717"/>
                  <a:pt x="73343" y="87625"/>
                  <a:pt x="55817" y="105627"/>
                </a:cubicBezTo>
                <a:cubicBezTo>
                  <a:pt x="43339" y="118486"/>
                  <a:pt x="32099" y="132773"/>
                  <a:pt x="19050" y="147823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198" name="Forma libre: forma 197">
            <a:extLst>
              <a:ext uri="{FF2B5EF4-FFF2-40B4-BE49-F238E27FC236}">
                <a16:creationId xmlns:a16="http://schemas.microsoft.com/office/drawing/2014/main" id="{93D6A6DC-2CEE-47BD-8849-AA991180C215}"/>
              </a:ext>
            </a:extLst>
          </p:cNvPr>
          <p:cNvSpPr/>
          <p:nvPr/>
        </p:nvSpPr>
        <p:spPr>
          <a:xfrm>
            <a:off x="5914971" y="3078193"/>
            <a:ext cx="143214" cy="142913"/>
          </a:xfrm>
          <a:custGeom>
            <a:avLst/>
            <a:gdLst>
              <a:gd name="connsiteX0" fmla="*/ 121497 w 143214"/>
              <a:gd name="connsiteY0" fmla="*/ 0 h 142913"/>
              <a:gd name="connsiteX1" fmla="*/ 143214 w 143214"/>
              <a:gd name="connsiteY1" fmla="*/ 20765 h 142913"/>
              <a:gd name="connsiteX2" fmla="*/ 95399 w 143214"/>
              <a:gd name="connsiteY2" fmla="*/ 62389 h 142913"/>
              <a:gd name="connsiteX3" fmla="*/ 68729 w 143214"/>
              <a:gd name="connsiteY3" fmla="*/ 111062 h 142913"/>
              <a:gd name="connsiteX4" fmla="*/ 31867 w 143214"/>
              <a:gd name="connsiteY4" fmla="*/ 142780 h 142913"/>
              <a:gd name="connsiteX5" fmla="*/ 54 w 143214"/>
              <a:gd name="connsiteY5" fmla="*/ 106204 h 142913"/>
              <a:gd name="connsiteX6" fmla="*/ 34629 w 143214"/>
              <a:gd name="connsiteY6" fmla="*/ 72676 h 142913"/>
              <a:gd name="connsiteX7" fmla="*/ 64823 w 143214"/>
              <a:gd name="connsiteY7" fmla="*/ 59722 h 142913"/>
              <a:gd name="connsiteX8" fmla="*/ 121497 w 143214"/>
              <a:gd name="connsiteY8" fmla="*/ 0 h 142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3214" h="142913">
                <a:moveTo>
                  <a:pt x="121497" y="0"/>
                </a:moveTo>
                <a:cubicBezTo>
                  <a:pt x="128927" y="7144"/>
                  <a:pt x="133404" y="11430"/>
                  <a:pt x="143214" y="20765"/>
                </a:cubicBezTo>
                <a:cubicBezTo>
                  <a:pt x="126641" y="35052"/>
                  <a:pt x="110353" y="48006"/>
                  <a:pt x="95399" y="62389"/>
                </a:cubicBezTo>
                <a:cubicBezTo>
                  <a:pt x="81778" y="75533"/>
                  <a:pt x="66729" y="86011"/>
                  <a:pt x="68729" y="111062"/>
                </a:cubicBezTo>
                <a:cubicBezTo>
                  <a:pt x="70253" y="129540"/>
                  <a:pt x="53394" y="144494"/>
                  <a:pt x="31867" y="142780"/>
                </a:cubicBezTo>
                <a:cubicBezTo>
                  <a:pt x="10912" y="141065"/>
                  <a:pt x="-899" y="127921"/>
                  <a:pt x="54" y="106204"/>
                </a:cubicBezTo>
                <a:cubicBezTo>
                  <a:pt x="1006" y="84677"/>
                  <a:pt x="12341" y="74295"/>
                  <a:pt x="34629" y="72676"/>
                </a:cubicBezTo>
                <a:cubicBezTo>
                  <a:pt x="45107" y="71914"/>
                  <a:pt x="57204" y="66866"/>
                  <a:pt x="64823" y="59722"/>
                </a:cubicBezTo>
                <a:cubicBezTo>
                  <a:pt x="84636" y="41148"/>
                  <a:pt x="102447" y="20383"/>
                  <a:pt x="121497" y="0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199" name="Forma libre: forma 198">
            <a:extLst>
              <a:ext uri="{FF2B5EF4-FFF2-40B4-BE49-F238E27FC236}">
                <a16:creationId xmlns:a16="http://schemas.microsoft.com/office/drawing/2014/main" id="{DA0B2687-25FB-47AB-B46E-CAB12F86DE4F}"/>
              </a:ext>
            </a:extLst>
          </p:cNvPr>
          <p:cNvSpPr/>
          <p:nvPr/>
        </p:nvSpPr>
        <p:spPr>
          <a:xfrm>
            <a:off x="5747671" y="3010280"/>
            <a:ext cx="144207" cy="143563"/>
          </a:xfrm>
          <a:custGeom>
            <a:avLst/>
            <a:gdLst>
              <a:gd name="connsiteX0" fmla="*/ 12286 w 144207"/>
              <a:gd name="connsiteY0" fmla="*/ 77153 h 143563"/>
              <a:gd name="connsiteX1" fmla="*/ 127920 w 144207"/>
              <a:gd name="connsiteY1" fmla="*/ 0 h 143563"/>
              <a:gd name="connsiteX2" fmla="*/ 144208 w 144207"/>
              <a:gd name="connsiteY2" fmla="*/ 17431 h 143563"/>
              <a:gd name="connsiteX3" fmla="*/ 95059 w 144207"/>
              <a:gd name="connsiteY3" fmla="*/ 62103 h 143563"/>
              <a:gd name="connsiteX4" fmla="*/ 67246 w 144207"/>
              <a:gd name="connsiteY4" fmla="*/ 113633 h 143563"/>
              <a:gd name="connsiteX5" fmla="*/ 26288 w 144207"/>
              <a:gd name="connsiteY5" fmla="*/ 142875 h 143563"/>
              <a:gd name="connsiteX6" fmla="*/ 1142 w 144207"/>
              <a:gd name="connsiteY6" fmla="*/ 96488 h 143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4207" h="143563">
                <a:moveTo>
                  <a:pt x="12286" y="77153"/>
                </a:moveTo>
                <a:cubicBezTo>
                  <a:pt x="74770" y="76200"/>
                  <a:pt x="88868" y="22670"/>
                  <a:pt x="127920" y="0"/>
                </a:cubicBezTo>
                <a:cubicBezTo>
                  <a:pt x="131635" y="3905"/>
                  <a:pt x="136207" y="8858"/>
                  <a:pt x="144208" y="17431"/>
                </a:cubicBezTo>
                <a:cubicBezTo>
                  <a:pt x="127063" y="32957"/>
                  <a:pt x="110775" y="47244"/>
                  <a:pt x="95059" y="62103"/>
                </a:cubicBezTo>
                <a:cubicBezTo>
                  <a:pt x="80390" y="76105"/>
                  <a:pt x="65341" y="88297"/>
                  <a:pt x="67246" y="113633"/>
                </a:cubicBezTo>
                <a:cubicBezTo>
                  <a:pt x="68770" y="132969"/>
                  <a:pt x="45053" y="146876"/>
                  <a:pt x="26288" y="142875"/>
                </a:cubicBezTo>
                <a:cubicBezTo>
                  <a:pt x="4952" y="138303"/>
                  <a:pt x="-3239" y="122777"/>
                  <a:pt x="1142" y="96488"/>
                </a:cubicBezTo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200" name="Forma libre: forma 199">
            <a:extLst>
              <a:ext uri="{FF2B5EF4-FFF2-40B4-BE49-F238E27FC236}">
                <a16:creationId xmlns:a16="http://schemas.microsoft.com/office/drawing/2014/main" id="{8D17E800-353F-48FA-82CE-C034DABEC7C9}"/>
              </a:ext>
            </a:extLst>
          </p:cNvPr>
          <p:cNvSpPr/>
          <p:nvPr/>
        </p:nvSpPr>
        <p:spPr>
          <a:xfrm>
            <a:off x="5790152" y="4590119"/>
            <a:ext cx="153448" cy="120769"/>
          </a:xfrm>
          <a:custGeom>
            <a:avLst/>
            <a:gdLst>
              <a:gd name="connsiteX0" fmla="*/ 0 w 153448"/>
              <a:gd name="connsiteY0" fmla="*/ 2930 h 120769"/>
              <a:gd name="connsiteX1" fmla="*/ 70771 w 153448"/>
              <a:gd name="connsiteY1" fmla="*/ 21599 h 120769"/>
              <a:gd name="connsiteX2" fmla="*/ 124111 w 153448"/>
              <a:gd name="connsiteY2" fmla="*/ 51317 h 120769"/>
              <a:gd name="connsiteX3" fmla="*/ 153448 w 153448"/>
              <a:gd name="connsiteY3" fmla="*/ 85893 h 120769"/>
              <a:gd name="connsiteX4" fmla="*/ 122872 w 153448"/>
              <a:gd name="connsiteY4" fmla="*/ 120469 h 120769"/>
              <a:gd name="connsiteX5" fmla="*/ 83344 w 153448"/>
              <a:gd name="connsiteY5" fmla="*/ 92465 h 120769"/>
              <a:gd name="connsiteX6" fmla="*/ 11239 w 153448"/>
              <a:gd name="connsiteY6" fmla="*/ 15789 h 120769"/>
              <a:gd name="connsiteX7" fmla="*/ 4476 w 153448"/>
              <a:gd name="connsiteY7" fmla="*/ 11693 h 120769"/>
              <a:gd name="connsiteX8" fmla="*/ 0 w 153448"/>
              <a:gd name="connsiteY8" fmla="*/ 2930 h 120769"/>
              <a:gd name="connsiteX9" fmla="*/ 142208 w 153448"/>
              <a:gd name="connsiteY9" fmla="*/ 84560 h 120769"/>
              <a:gd name="connsiteX10" fmla="*/ 118110 w 153448"/>
              <a:gd name="connsiteY10" fmla="*/ 68272 h 120769"/>
              <a:gd name="connsiteX11" fmla="*/ 101346 w 153448"/>
              <a:gd name="connsiteY11" fmla="*/ 85226 h 120769"/>
              <a:gd name="connsiteX12" fmla="*/ 119348 w 153448"/>
              <a:gd name="connsiteY12" fmla="*/ 100276 h 120769"/>
              <a:gd name="connsiteX13" fmla="*/ 142208 w 153448"/>
              <a:gd name="connsiteY13" fmla="*/ 84560 h 120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3448" h="120769">
                <a:moveTo>
                  <a:pt x="0" y="2930"/>
                </a:moveTo>
                <a:cubicBezTo>
                  <a:pt x="27527" y="-1832"/>
                  <a:pt x="51530" y="-3832"/>
                  <a:pt x="70771" y="21599"/>
                </a:cubicBezTo>
                <a:cubicBezTo>
                  <a:pt x="83439" y="38363"/>
                  <a:pt x="96774" y="54651"/>
                  <a:pt x="124111" y="51317"/>
                </a:cubicBezTo>
                <a:cubicBezTo>
                  <a:pt x="144208" y="48841"/>
                  <a:pt x="153543" y="66081"/>
                  <a:pt x="153448" y="85893"/>
                </a:cubicBezTo>
                <a:cubicBezTo>
                  <a:pt x="153352" y="106181"/>
                  <a:pt x="142970" y="118278"/>
                  <a:pt x="122872" y="120469"/>
                </a:cubicBezTo>
                <a:cubicBezTo>
                  <a:pt x="101917" y="122660"/>
                  <a:pt x="84201" y="112849"/>
                  <a:pt x="83344" y="92465"/>
                </a:cubicBezTo>
                <a:cubicBezTo>
                  <a:pt x="81343" y="44269"/>
                  <a:pt x="55245" y="22647"/>
                  <a:pt x="11239" y="15789"/>
                </a:cubicBezTo>
                <a:cubicBezTo>
                  <a:pt x="8763" y="15408"/>
                  <a:pt x="6286" y="13503"/>
                  <a:pt x="4476" y="11693"/>
                </a:cubicBezTo>
                <a:cubicBezTo>
                  <a:pt x="2762" y="9788"/>
                  <a:pt x="2095" y="7026"/>
                  <a:pt x="0" y="2930"/>
                </a:cubicBezTo>
                <a:close/>
                <a:moveTo>
                  <a:pt x="142208" y="84560"/>
                </a:moveTo>
                <a:cubicBezTo>
                  <a:pt x="131350" y="76749"/>
                  <a:pt x="124301" y="67700"/>
                  <a:pt x="118110" y="68272"/>
                </a:cubicBezTo>
                <a:cubicBezTo>
                  <a:pt x="112109" y="68843"/>
                  <a:pt x="106966" y="79226"/>
                  <a:pt x="101346" y="85226"/>
                </a:cubicBezTo>
                <a:cubicBezTo>
                  <a:pt x="107347" y="90656"/>
                  <a:pt x="113062" y="99895"/>
                  <a:pt x="119348" y="100276"/>
                </a:cubicBezTo>
                <a:cubicBezTo>
                  <a:pt x="125444" y="100752"/>
                  <a:pt x="132112" y="91989"/>
                  <a:pt x="142208" y="84560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201" name="Forma libre: forma 200">
            <a:extLst>
              <a:ext uri="{FF2B5EF4-FFF2-40B4-BE49-F238E27FC236}">
                <a16:creationId xmlns:a16="http://schemas.microsoft.com/office/drawing/2014/main" id="{70BEB9D9-3457-4A2A-926C-20807755CC52}"/>
              </a:ext>
            </a:extLst>
          </p:cNvPr>
          <p:cNvSpPr/>
          <p:nvPr/>
        </p:nvSpPr>
        <p:spPr>
          <a:xfrm>
            <a:off x="5697252" y="4588382"/>
            <a:ext cx="73658" cy="122741"/>
          </a:xfrm>
          <a:custGeom>
            <a:avLst/>
            <a:gdLst>
              <a:gd name="connsiteX0" fmla="*/ 34035 w 73658"/>
              <a:gd name="connsiteY0" fmla="*/ 0 h 122741"/>
              <a:gd name="connsiteX1" fmla="*/ 73659 w 73658"/>
              <a:gd name="connsiteY1" fmla="*/ 10668 h 122741"/>
              <a:gd name="connsiteX2" fmla="*/ 72326 w 73658"/>
              <a:gd name="connsiteY2" fmla="*/ 17526 h 122741"/>
              <a:gd name="connsiteX3" fmla="*/ 37083 w 73658"/>
              <a:gd name="connsiteY3" fmla="*/ 20669 h 122741"/>
              <a:gd name="connsiteX4" fmla="*/ 57467 w 73658"/>
              <a:gd name="connsiteY4" fmla="*/ 58864 h 122741"/>
              <a:gd name="connsiteX5" fmla="*/ 59848 w 73658"/>
              <a:gd name="connsiteY5" fmla="*/ 112395 h 122741"/>
              <a:gd name="connsiteX6" fmla="*/ 8127 w 73658"/>
              <a:gd name="connsiteY6" fmla="*/ 112586 h 122741"/>
              <a:gd name="connsiteX7" fmla="*/ 10222 w 73658"/>
              <a:gd name="connsiteY7" fmla="*/ 58103 h 122741"/>
              <a:gd name="connsiteX8" fmla="*/ 34035 w 73658"/>
              <a:gd name="connsiteY8" fmla="*/ 0 h 122741"/>
              <a:gd name="connsiteX9" fmla="*/ 56895 w 73658"/>
              <a:gd name="connsiteY9" fmla="*/ 87439 h 122741"/>
              <a:gd name="connsiteX10" fmla="*/ 34511 w 73658"/>
              <a:gd name="connsiteY10" fmla="*/ 68866 h 122741"/>
              <a:gd name="connsiteX11" fmla="*/ 14985 w 73658"/>
              <a:gd name="connsiteY11" fmla="*/ 84772 h 122741"/>
              <a:gd name="connsiteX12" fmla="*/ 32416 w 73658"/>
              <a:gd name="connsiteY12" fmla="*/ 101727 h 122741"/>
              <a:gd name="connsiteX13" fmla="*/ 56895 w 73658"/>
              <a:gd name="connsiteY13" fmla="*/ 87439 h 122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58" h="122741">
                <a:moveTo>
                  <a:pt x="34035" y="0"/>
                </a:moveTo>
                <a:cubicBezTo>
                  <a:pt x="45275" y="3048"/>
                  <a:pt x="59467" y="6858"/>
                  <a:pt x="73659" y="10668"/>
                </a:cubicBezTo>
                <a:cubicBezTo>
                  <a:pt x="73183" y="12954"/>
                  <a:pt x="72802" y="15240"/>
                  <a:pt x="72326" y="17526"/>
                </a:cubicBezTo>
                <a:cubicBezTo>
                  <a:pt x="63562" y="18288"/>
                  <a:pt x="54704" y="19145"/>
                  <a:pt x="37083" y="20669"/>
                </a:cubicBezTo>
                <a:cubicBezTo>
                  <a:pt x="44989" y="35814"/>
                  <a:pt x="49180" y="49054"/>
                  <a:pt x="57467" y="58864"/>
                </a:cubicBezTo>
                <a:cubicBezTo>
                  <a:pt x="71563" y="75438"/>
                  <a:pt x="73945" y="98584"/>
                  <a:pt x="59848" y="112395"/>
                </a:cubicBezTo>
                <a:cubicBezTo>
                  <a:pt x="45846" y="126111"/>
                  <a:pt x="21176" y="126206"/>
                  <a:pt x="8127" y="112586"/>
                </a:cubicBezTo>
                <a:cubicBezTo>
                  <a:pt x="-4827" y="99060"/>
                  <a:pt x="-922" y="74295"/>
                  <a:pt x="10222" y="58103"/>
                </a:cubicBezTo>
                <a:cubicBezTo>
                  <a:pt x="20414" y="43148"/>
                  <a:pt x="24605" y="24003"/>
                  <a:pt x="34035" y="0"/>
                </a:cubicBezTo>
                <a:close/>
                <a:moveTo>
                  <a:pt x="56895" y="87439"/>
                </a:moveTo>
                <a:cubicBezTo>
                  <a:pt x="46322" y="78200"/>
                  <a:pt x="39655" y="68104"/>
                  <a:pt x="34511" y="68866"/>
                </a:cubicBezTo>
                <a:cubicBezTo>
                  <a:pt x="27368" y="69913"/>
                  <a:pt x="21462" y="79057"/>
                  <a:pt x="14985" y="84772"/>
                </a:cubicBezTo>
                <a:cubicBezTo>
                  <a:pt x="20700" y="90773"/>
                  <a:pt x="25653" y="100298"/>
                  <a:pt x="32416" y="101727"/>
                </a:cubicBezTo>
                <a:cubicBezTo>
                  <a:pt x="37845" y="102965"/>
                  <a:pt x="45370" y="94583"/>
                  <a:pt x="56895" y="87439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202" name="Forma libre: forma 201">
            <a:extLst>
              <a:ext uri="{FF2B5EF4-FFF2-40B4-BE49-F238E27FC236}">
                <a16:creationId xmlns:a16="http://schemas.microsoft.com/office/drawing/2014/main" id="{B381A0A4-E474-4C9E-B10A-984127C5DB3A}"/>
              </a:ext>
            </a:extLst>
          </p:cNvPr>
          <p:cNvSpPr/>
          <p:nvPr/>
        </p:nvSpPr>
        <p:spPr>
          <a:xfrm>
            <a:off x="3413375" y="5451328"/>
            <a:ext cx="71445" cy="75174"/>
          </a:xfrm>
          <a:custGeom>
            <a:avLst/>
            <a:gdLst>
              <a:gd name="connsiteX0" fmla="*/ 71441 w 71445"/>
              <a:gd name="connsiteY0" fmla="*/ 38119 h 75174"/>
              <a:gd name="connsiteX1" fmla="*/ 35818 w 71445"/>
              <a:gd name="connsiteY1" fmla="*/ 75171 h 75174"/>
              <a:gd name="connsiteX2" fmla="*/ 4 w 71445"/>
              <a:gd name="connsiteY2" fmla="*/ 38309 h 75174"/>
              <a:gd name="connsiteX3" fmla="*/ 37056 w 71445"/>
              <a:gd name="connsiteY3" fmla="*/ 19 h 75174"/>
              <a:gd name="connsiteX4" fmla="*/ 71441 w 71445"/>
              <a:gd name="connsiteY4" fmla="*/ 38119 h 75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445" h="75174">
                <a:moveTo>
                  <a:pt x="71441" y="38119"/>
                </a:moveTo>
                <a:cubicBezTo>
                  <a:pt x="71155" y="58598"/>
                  <a:pt x="55534" y="74885"/>
                  <a:pt x="35818" y="75171"/>
                </a:cubicBezTo>
                <a:cubicBezTo>
                  <a:pt x="16577" y="75457"/>
                  <a:pt x="289" y="58693"/>
                  <a:pt x="4" y="38309"/>
                </a:cubicBezTo>
                <a:cubicBezTo>
                  <a:pt x="-282" y="16497"/>
                  <a:pt x="16291" y="-648"/>
                  <a:pt x="37056" y="19"/>
                </a:cubicBezTo>
                <a:cubicBezTo>
                  <a:pt x="56487" y="590"/>
                  <a:pt x="71727" y="17545"/>
                  <a:pt x="71441" y="38119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203" name="Forma libre: forma 202">
            <a:extLst>
              <a:ext uri="{FF2B5EF4-FFF2-40B4-BE49-F238E27FC236}">
                <a16:creationId xmlns:a16="http://schemas.microsoft.com/office/drawing/2014/main" id="{46BD343F-0A6C-43B4-9BA3-5D76ECBCAD76}"/>
              </a:ext>
            </a:extLst>
          </p:cNvPr>
          <p:cNvSpPr/>
          <p:nvPr/>
        </p:nvSpPr>
        <p:spPr>
          <a:xfrm>
            <a:off x="3586428" y="5610310"/>
            <a:ext cx="73077" cy="74212"/>
          </a:xfrm>
          <a:custGeom>
            <a:avLst/>
            <a:gdLst>
              <a:gd name="connsiteX0" fmla="*/ 34881 w 73077"/>
              <a:gd name="connsiteY0" fmla="*/ 10 h 74212"/>
              <a:gd name="connsiteX1" fmla="*/ 73076 w 73077"/>
              <a:gd name="connsiteY1" fmla="*/ 37157 h 74212"/>
              <a:gd name="connsiteX2" fmla="*/ 36881 w 73077"/>
              <a:gd name="connsiteY2" fmla="*/ 74209 h 74212"/>
              <a:gd name="connsiteX3" fmla="*/ 19 w 73077"/>
              <a:gd name="connsiteY3" fmla="*/ 37729 h 74212"/>
              <a:gd name="connsiteX4" fmla="*/ 34881 w 73077"/>
              <a:gd name="connsiteY4" fmla="*/ 10 h 74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077" h="74212">
                <a:moveTo>
                  <a:pt x="34881" y="10"/>
                </a:moveTo>
                <a:cubicBezTo>
                  <a:pt x="55836" y="-467"/>
                  <a:pt x="73267" y="16488"/>
                  <a:pt x="73076" y="37157"/>
                </a:cubicBezTo>
                <a:cubicBezTo>
                  <a:pt x="72886" y="56303"/>
                  <a:pt x="55645" y="73924"/>
                  <a:pt x="36881" y="74209"/>
                </a:cubicBezTo>
                <a:cubicBezTo>
                  <a:pt x="18593" y="74495"/>
                  <a:pt x="686" y="56874"/>
                  <a:pt x="19" y="37729"/>
                </a:cubicBezTo>
                <a:cubicBezTo>
                  <a:pt x="-647" y="18488"/>
                  <a:pt x="16021" y="486"/>
                  <a:pt x="34881" y="10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204" name="Forma libre: forma 203">
            <a:extLst>
              <a:ext uri="{FF2B5EF4-FFF2-40B4-BE49-F238E27FC236}">
                <a16:creationId xmlns:a16="http://schemas.microsoft.com/office/drawing/2014/main" id="{9A79D3E0-D364-44B1-94E6-33810830AD12}"/>
              </a:ext>
            </a:extLst>
          </p:cNvPr>
          <p:cNvSpPr/>
          <p:nvPr/>
        </p:nvSpPr>
        <p:spPr>
          <a:xfrm>
            <a:off x="3519006" y="5376860"/>
            <a:ext cx="69929" cy="73058"/>
          </a:xfrm>
          <a:custGeom>
            <a:avLst/>
            <a:gdLst>
              <a:gd name="connsiteX0" fmla="*/ 29913 w 69929"/>
              <a:gd name="connsiteY0" fmla="*/ 73058 h 73058"/>
              <a:gd name="connsiteX1" fmla="*/ 4 w 69929"/>
              <a:gd name="connsiteY1" fmla="*/ 40768 h 73058"/>
              <a:gd name="connsiteX2" fmla="*/ 34009 w 69929"/>
              <a:gd name="connsiteY2" fmla="*/ 97 h 73058"/>
              <a:gd name="connsiteX3" fmla="*/ 69727 w 69929"/>
              <a:gd name="connsiteY3" fmla="*/ 33529 h 73058"/>
              <a:gd name="connsiteX4" fmla="*/ 29913 w 69929"/>
              <a:gd name="connsiteY4" fmla="*/ 73058 h 73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929" h="73058">
                <a:moveTo>
                  <a:pt x="29913" y="73058"/>
                </a:moveTo>
                <a:cubicBezTo>
                  <a:pt x="15625" y="70772"/>
                  <a:pt x="290" y="64581"/>
                  <a:pt x="4" y="40768"/>
                </a:cubicBezTo>
                <a:cubicBezTo>
                  <a:pt x="-282" y="17432"/>
                  <a:pt x="13911" y="-1523"/>
                  <a:pt x="34009" y="97"/>
                </a:cubicBezTo>
                <a:cubicBezTo>
                  <a:pt x="53535" y="1716"/>
                  <a:pt x="67822" y="12574"/>
                  <a:pt x="69727" y="33529"/>
                </a:cubicBezTo>
                <a:cubicBezTo>
                  <a:pt x="71823" y="56961"/>
                  <a:pt x="57535" y="72391"/>
                  <a:pt x="29913" y="73058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205" name="Forma libre: forma 204">
            <a:extLst>
              <a:ext uri="{FF2B5EF4-FFF2-40B4-BE49-F238E27FC236}">
                <a16:creationId xmlns:a16="http://schemas.microsoft.com/office/drawing/2014/main" id="{17B88D44-8631-4AD8-A4E0-49F626C4CA77}"/>
              </a:ext>
            </a:extLst>
          </p:cNvPr>
          <p:cNvSpPr/>
          <p:nvPr/>
        </p:nvSpPr>
        <p:spPr>
          <a:xfrm>
            <a:off x="3351921" y="5376538"/>
            <a:ext cx="71839" cy="73251"/>
          </a:xfrm>
          <a:custGeom>
            <a:avLst/>
            <a:gdLst>
              <a:gd name="connsiteX0" fmla="*/ 71839 w 71839"/>
              <a:gd name="connsiteY0" fmla="*/ 31947 h 73251"/>
              <a:gd name="connsiteX1" fmla="*/ 65077 w 71839"/>
              <a:gd name="connsiteY1" fmla="*/ 40233 h 73251"/>
              <a:gd name="connsiteX2" fmla="*/ 35263 w 71839"/>
              <a:gd name="connsiteY2" fmla="*/ 73190 h 73251"/>
              <a:gd name="connsiteX3" fmla="*/ 497 w 71839"/>
              <a:gd name="connsiteY3" fmla="*/ 42234 h 73251"/>
              <a:gd name="connsiteX4" fmla="*/ 24405 w 71839"/>
              <a:gd name="connsiteY4" fmla="*/ 2800 h 73251"/>
              <a:gd name="connsiteX5" fmla="*/ 67553 w 71839"/>
              <a:gd name="connsiteY5" fmla="*/ 19278 h 73251"/>
              <a:gd name="connsiteX6" fmla="*/ 71839 w 71839"/>
              <a:gd name="connsiteY6" fmla="*/ 31947 h 73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39" h="73251">
                <a:moveTo>
                  <a:pt x="71839" y="31947"/>
                </a:moveTo>
                <a:cubicBezTo>
                  <a:pt x="69553" y="34709"/>
                  <a:pt x="67267" y="37566"/>
                  <a:pt x="65077" y="40233"/>
                </a:cubicBezTo>
                <a:cubicBezTo>
                  <a:pt x="64315" y="59474"/>
                  <a:pt x="58409" y="74333"/>
                  <a:pt x="35263" y="73190"/>
                </a:cubicBezTo>
                <a:cubicBezTo>
                  <a:pt x="15451" y="72237"/>
                  <a:pt x="3355" y="62046"/>
                  <a:pt x="497" y="42234"/>
                </a:cubicBezTo>
                <a:cubicBezTo>
                  <a:pt x="-2265" y="22898"/>
                  <a:pt x="6593" y="9658"/>
                  <a:pt x="24405" y="2800"/>
                </a:cubicBezTo>
                <a:cubicBezTo>
                  <a:pt x="43360" y="-4534"/>
                  <a:pt x="57457" y="3086"/>
                  <a:pt x="67553" y="19278"/>
                </a:cubicBezTo>
                <a:cubicBezTo>
                  <a:pt x="69744" y="22993"/>
                  <a:pt x="70411" y="27756"/>
                  <a:pt x="71839" y="31947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206" name="Forma libre: forma 205">
            <a:extLst>
              <a:ext uri="{FF2B5EF4-FFF2-40B4-BE49-F238E27FC236}">
                <a16:creationId xmlns:a16="http://schemas.microsoft.com/office/drawing/2014/main" id="{1AF16BBF-10B2-430F-9B89-462AE4288DB6}"/>
              </a:ext>
            </a:extLst>
          </p:cNvPr>
          <p:cNvSpPr/>
          <p:nvPr/>
        </p:nvSpPr>
        <p:spPr>
          <a:xfrm>
            <a:off x="5854446" y="4077138"/>
            <a:ext cx="106584" cy="63664"/>
          </a:xfrm>
          <a:custGeom>
            <a:avLst/>
            <a:gdLst>
              <a:gd name="connsiteX0" fmla="*/ 106584 w 106584"/>
              <a:gd name="connsiteY0" fmla="*/ 25279 h 63664"/>
              <a:gd name="connsiteX1" fmla="*/ 4000 w 106584"/>
              <a:gd name="connsiteY1" fmla="*/ 63665 h 63664"/>
              <a:gd name="connsiteX2" fmla="*/ 0 w 106584"/>
              <a:gd name="connsiteY2" fmla="*/ 55854 h 63664"/>
              <a:gd name="connsiteX3" fmla="*/ 42196 w 106584"/>
              <a:gd name="connsiteY3" fmla="*/ 3752 h 63664"/>
              <a:gd name="connsiteX4" fmla="*/ 82582 w 106584"/>
              <a:gd name="connsiteY4" fmla="*/ 3657 h 63664"/>
              <a:gd name="connsiteX5" fmla="*/ 106584 w 106584"/>
              <a:gd name="connsiteY5" fmla="*/ 25279 h 63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584" h="63664">
                <a:moveTo>
                  <a:pt x="106584" y="25279"/>
                </a:moveTo>
                <a:cubicBezTo>
                  <a:pt x="71247" y="38518"/>
                  <a:pt x="37624" y="51092"/>
                  <a:pt x="4000" y="63665"/>
                </a:cubicBezTo>
                <a:cubicBezTo>
                  <a:pt x="2667" y="61093"/>
                  <a:pt x="1333" y="58426"/>
                  <a:pt x="0" y="55854"/>
                </a:cubicBezTo>
                <a:cubicBezTo>
                  <a:pt x="13716" y="38137"/>
                  <a:pt x="25241" y="17564"/>
                  <a:pt x="42196" y="3752"/>
                </a:cubicBezTo>
                <a:cubicBezTo>
                  <a:pt x="50482" y="-3010"/>
                  <a:pt x="69247" y="895"/>
                  <a:pt x="82582" y="3657"/>
                </a:cubicBezTo>
                <a:cubicBezTo>
                  <a:pt x="89535" y="5086"/>
                  <a:pt x="94869" y="14325"/>
                  <a:pt x="106584" y="25279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207" name="Forma libre: forma 206">
            <a:extLst>
              <a:ext uri="{FF2B5EF4-FFF2-40B4-BE49-F238E27FC236}">
                <a16:creationId xmlns:a16="http://schemas.microsoft.com/office/drawing/2014/main" id="{E2755D84-E0A8-4CF1-AB45-3B0D68F67CA3}"/>
              </a:ext>
            </a:extLst>
          </p:cNvPr>
          <p:cNvSpPr/>
          <p:nvPr/>
        </p:nvSpPr>
        <p:spPr>
          <a:xfrm>
            <a:off x="4358354" y="3057905"/>
            <a:ext cx="88487" cy="59626"/>
          </a:xfrm>
          <a:custGeom>
            <a:avLst/>
            <a:gdLst>
              <a:gd name="connsiteX0" fmla="*/ 4858 w 88487"/>
              <a:gd name="connsiteY0" fmla="*/ 40481 h 59626"/>
              <a:gd name="connsiteX1" fmla="*/ 0 w 88487"/>
              <a:gd name="connsiteY1" fmla="*/ 18764 h 59626"/>
              <a:gd name="connsiteX2" fmla="*/ 88487 w 88487"/>
              <a:gd name="connsiteY2" fmla="*/ 0 h 59626"/>
              <a:gd name="connsiteX3" fmla="*/ 88487 w 88487"/>
              <a:gd name="connsiteY3" fmla="*/ 59627 h 59626"/>
              <a:gd name="connsiteX4" fmla="*/ 4858 w 88487"/>
              <a:gd name="connsiteY4" fmla="*/ 40481 h 59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487" h="59626">
                <a:moveTo>
                  <a:pt x="4858" y="40481"/>
                </a:moveTo>
                <a:cubicBezTo>
                  <a:pt x="3238" y="33242"/>
                  <a:pt x="1619" y="26099"/>
                  <a:pt x="0" y="18764"/>
                </a:cubicBezTo>
                <a:cubicBezTo>
                  <a:pt x="31718" y="23622"/>
                  <a:pt x="64008" y="31909"/>
                  <a:pt x="88487" y="0"/>
                </a:cubicBezTo>
                <a:cubicBezTo>
                  <a:pt x="88487" y="21812"/>
                  <a:pt x="88487" y="40672"/>
                  <a:pt x="88487" y="59627"/>
                </a:cubicBezTo>
                <a:cubicBezTo>
                  <a:pt x="66294" y="18860"/>
                  <a:pt x="31147" y="51435"/>
                  <a:pt x="4858" y="40481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208" name="Forma libre: forma 207">
            <a:extLst>
              <a:ext uri="{FF2B5EF4-FFF2-40B4-BE49-F238E27FC236}">
                <a16:creationId xmlns:a16="http://schemas.microsoft.com/office/drawing/2014/main" id="{762F4F12-3418-4DB3-9F8A-644A7AEC026C}"/>
              </a:ext>
            </a:extLst>
          </p:cNvPr>
          <p:cNvSpPr/>
          <p:nvPr/>
        </p:nvSpPr>
        <p:spPr>
          <a:xfrm>
            <a:off x="5859970" y="3804877"/>
            <a:ext cx="97535" cy="33982"/>
          </a:xfrm>
          <a:custGeom>
            <a:avLst/>
            <a:gdLst>
              <a:gd name="connsiteX0" fmla="*/ 0 w 97535"/>
              <a:gd name="connsiteY0" fmla="*/ 4265 h 33982"/>
              <a:gd name="connsiteX1" fmla="*/ 97536 w 97535"/>
              <a:gd name="connsiteY1" fmla="*/ 24458 h 33982"/>
              <a:gd name="connsiteX2" fmla="*/ 94964 w 97535"/>
              <a:gd name="connsiteY2" fmla="*/ 33983 h 33982"/>
              <a:gd name="connsiteX3" fmla="*/ 0 w 97535"/>
              <a:gd name="connsiteY3" fmla="*/ 4265 h 33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535" h="33982">
                <a:moveTo>
                  <a:pt x="0" y="4265"/>
                </a:moveTo>
                <a:cubicBezTo>
                  <a:pt x="41624" y="-8404"/>
                  <a:pt x="69056" y="9789"/>
                  <a:pt x="97536" y="24458"/>
                </a:cubicBezTo>
                <a:cubicBezTo>
                  <a:pt x="96679" y="27601"/>
                  <a:pt x="95821" y="30840"/>
                  <a:pt x="94964" y="33983"/>
                </a:cubicBezTo>
                <a:cubicBezTo>
                  <a:pt x="65246" y="24648"/>
                  <a:pt x="35528" y="15409"/>
                  <a:pt x="0" y="4265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209" name="Forma libre: forma 208">
            <a:extLst>
              <a:ext uri="{FF2B5EF4-FFF2-40B4-BE49-F238E27FC236}">
                <a16:creationId xmlns:a16="http://schemas.microsoft.com/office/drawing/2014/main" id="{AFEC968E-7D3C-4FCF-9A84-A13367CAB782}"/>
              </a:ext>
            </a:extLst>
          </p:cNvPr>
          <p:cNvSpPr/>
          <p:nvPr/>
        </p:nvSpPr>
        <p:spPr>
          <a:xfrm>
            <a:off x="4242054" y="3065430"/>
            <a:ext cx="59245" cy="34756"/>
          </a:xfrm>
          <a:custGeom>
            <a:avLst/>
            <a:gdLst>
              <a:gd name="connsiteX0" fmla="*/ 59246 w 59245"/>
              <a:gd name="connsiteY0" fmla="*/ 10192 h 34756"/>
              <a:gd name="connsiteX1" fmla="*/ 33528 w 59245"/>
              <a:gd name="connsiteY1" fmla="*/ 34195 h 34756"/>
              <a:gd name="connsiteX2" fmla="*/ 0 w 59245"/>
              <a:gd name="connsiteY2" fmla="*/ 26289 h 34756"/>
              <a:gd name="connsiteX3" fmla="*/ 381 w 59245"/>
              <a:gd name="connsiteY3" fmla="*/ 15240 h 34756"/>
              <a:gd name="connsiteX4" fmla="*/ 51340 w 59245"/>
              <a:gd name="connsiteY4" fmla="*/ 0 h 34756"/>
              <a:gd name="connsiteX5" fmla="*/ 59246 w 59245"/>
              <a:gd name="connsiteY5" fmla="*/ 10192 h 34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245" h="34756">
                <a:moveTo>
                  <a:pt x="59246" y="10192"/>
                </a:moveTo>
                <a:cubicBezTo>
                  <a:pt x="50768" y="18574"/>
                  <a:pt x="43529" y="31337"/>
                  <a:pt x="33528" y="34195"/>
                </a:cubicBezTo>
                <a:cubicBezTo>
                  <a:pt x="23813" y="36862"/>
                  <a:pt x="11335" y="29337"/>
                  <a:pt x="0" y="26289"/>
                </a:cubicBezTo>
                <a:cubicBezTo>
                  <a:pt x="95" y="22574"/>
                  <a:pt x="286" y="18955"/>
                  <a:pt x="381" y="15240"/>
                </a:cubicBezTo>
                <a:cubicBezTo>
                  <a:pt x="17335" y="10192"/>
                  <a:pt x="34290" y="5048"/>
                  <a:pt x="51340" y="0"/>
                </a:cubicBezTo>
                <a:cubicBezTo>
                  <a:pt x="53912" y="3334"/>
                  <a:pt x="56579" y="6763"/>
                  <a:pt x="59246" y="10192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210" name="Forma libre: forma 209">
            <a:extLst>
              <a:ext uri="{FF2B5EF4-FFF2-40B4-BE49-F238E27FC236}">
                <a16:creationId xmlns:a16="http://schemas.microsoft.com/office/drawing/2014/main" id="{0089577E-79B1-4CF5-A144-712CE306BF52}"/>
              </a:ext>
            </a:extLst>
          </p:cNvPr>
          <p:cNvSpPr/>
          <p:nvPr/>
        </p:nvSpPr>
        <p:spPr>
          <a:xfrm>
            <a:off x="3419537" y="3875012"/>
            <a:ext cx="252265" cy="119154"/>
          </a:xfrm>
          <a:custGeom>
            <a:avLst/>
            <a:gdLst>
              <a:gd name="connsiteX0" fmla="*/ 252255 w 252265"/>
              <a:gd name="connsiteY0" fmla="*/ 81958 h 119154"/>
              <a:gd name="connsiteX1" fmla="*/ 208821 w 252265"/>
              <a:gd name="connsiteY1" fmla="*/ 115772 h 119154"/>
              <a:gd name="connsiteX2" fmla="*/ 166530 w 252265"/>
              <a:gd name="connsiteY2" fmla="*/ 104056 h 119154"/>
              <a:gd name="connsiteX3" fmla="*/ 121763 w 252265"/>
              <a:gd name="connsiteY3" fmla="*/ 78338 h 119154"/>
              <a:gd name="connsiteX4" fmla="*/ 110428 w 252265"/>
              <a:gd name="connsiteY4" fmla="*/ 59860 h 119154"/>
              <a:gd name="connsiteX5" fmla="*/ 51659 w 252265"/>
              <a:gd name="connsiteY5" fmla="*/ 49954 h 119154"/>
              <a:gd name="connsiteX6" fmla="*/ 8606 w 252265"/>
              <a:gd name="connsiteY6" fmla="*/ 49383 h 119154"/>
              <a:gd name="connsiteX7" fmla="*/ 8987 w 252265"/>
              <a:gd name="connsiteY7" fmla="*/ 10330 h 119154"/>
              <a:gd name="connsiteX8" fmla="*/ 52516 w 252265"/>
              <a:gd name="connsiteY8" fmla="*/ 9473 h 119154"/>
              <a:gd name="connsiteX9" fmla="*/ 75566 w 252265"/>
              <a:gd name="connsiteY9" fmla="*/ 18998 h 119154"/>
              <a:gd name="connsiteX10" fmla="*/ 131002 w 252265"/>
              <a:gd name="connsiteY10" fmla="*/ 55288 h 119154"/>
              <a:gd name="connsiteX11" fmla="*/ 176912 w 252265"/>
              <a:gd name="connsiteY11" fmla="*/ 83482 h 119154"/>
              <a:gd name="connsiteX12" fmla="*/ 203963 w 252265"/>
              <a:gd name="connsiteY12" fmla="*/ 69480 h 119154"/>
              <a:gd name="connsiteX13" fmla="*/ 235777 w 252265"/>
              <a:gd name="connsiteY13" fmla="*/ 64146 h 119154"/>
              <a:gd name="connsiteX14" fmla="*/ 252255 w 252265"/>
              <a:gd name="connsiteY14" fmla="*/ 81958 h 119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2265" h="119154">
                <a:moveTo>
                  <a:pt x="252255" y="81958"/>
                </a:moveTo>
                <a:cubicBezTo>
                  <a:pt x="252827" y="113009"/>
                  <a:pt x="230538" y="125868"/>
                  <a:pt x="208821" y="115772"/>
                </a:cubicBezTo>
                <a:cubicBezTo>
                  <a:pt x="195581" y="109676"/>
                  <a:pt x="180532" y="103580"/>
                  <a:pt x="166530" y="104056"/>
                </a:cubicBezTo>
                <a:cubicBezTo>
                  <a:pt x="144718" y="104818"/>
                  <a:pt x="130049" y="99008"/>
                  <a:pt x="121763" y="78338"/>
                </a:cubicBezTo>
                <a:cubicBezTo>
                  <a:pt x="119096" y="71766"/>
                  <a:pt x="114428" y="65861"/>
                  <a:pt x="110428" y="59860"/>
                </a:cubicBezTo>
                <a:cubicBezTo>
                  <a:pt x="94331" y="35381"/>
                  <a:pt x="73376" y="30904"/>
                  <a:pt x="51659" y="49954"/>
                </a:cubicBezTo>
                <a:cubicBezTo>
                  <a:pt x="35942" y="63670"/>
                  <a:pt x="21941" y="62908"/>
                  <a:pt x="8606" y="49383"/>
                </a:cubicBezTo>
                <a:cubicBezTo>
                  <a:pt x="-3491" y="37191"/>
                  <a:pt x="-2348" y="22617"/>
                  <a:pt x="8987" y="10330"/>
                </a:cubicBezTo>
                <a:cubicBezTo>
                  <a:pt x="22607" y="-4434"/>
                  <a:pt x="37181" y="-2148"/>
                  <a:pt x="52516" y="9473"/>
                </a:cubicBezTo>
                <a:cubicBezTo>
                  <a:pt x="58993" y="14426"/>
                  <a:pt x="68327" y="19950"/>
                  <a:pt x="75566" y="18998"/>
                </a:cubicBezTo>
                <a:cubicBezTo>
                  <a:pt x="105189" y="15283"/>
                  <a:pt x="120810" y="29951"/>
                  <a:pt x="131002" y="55288"/>
                </a:cubicBezTo>
                <a:cubicBezTo>
                  <a:pt x="139193" y="75671"/>
                  <a:pt x="153862" y="88435"/>
                  <a:pt x="176912" y="83482"/>
                </a:cubicBezTo>
                <a:cubicBezTo>
                  <a:pt x="186533" y="81482"/>
                  <a:pt x="194438" y="72814"/>
                  <a:pt x="203963" y="69480"/>
                </a:cubicBezTo>
                <a:cubicBezTo>
                  <a:pt x="214155" y="65956"/>
                  <a:pt x="226442" y="61479"/>
                  <a:pt x="235777" y="64146"/>
                </a:cubicBezTo>
                <a:cubicBezTo>
                  <a:pt x="243873" y="66527"/>
                  <a:pt x="249302" y="78434"/>
                  <a:pt x="252255" y="81958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211" name="Forma libre: forma 210">
            <a:extLst>
              <a:ext uri="{FF2B5EF4-FFF2-40B4-BE49-F238E27FC236}">
                <a16:creationId xmlns:a16="http://schemas.microsoft.com/office/drawing/2014/main" id="{A55C842E-5F22-4CEC-9BFA-A8576376C247}"/>
              </a:ext>
            </a:extLst>
          </p:cNvPr>
          <p:cNvSpPr/>
          <p:nvPr/>
        </p:nvSpPr>
        <p:spPr>
          <a:xfrm>
            <a:off x="3424693" y="3992733"/>
            <a:ext cx="160051" cy="60127"/>
          </a:xfrm>
          <a:custGeom>
            <a:avLst/>
            <a:gdLst>
              <a:gd name="connsiteX0" fmla="*/ 80793 w 160051"/>
              <a:gd name="connsiteY0" fmla="*/ 35103 h 60127"/>
              <a:gd name="connsiteX1" fmla="*/ 44598 w 160051"/>
              <a:gd name="connsiteY1" fmla="*/ 52724 h 60127"/>
              <a:gd name="connsiteX2" fmla="*/ 4021 w 160051"/>
              <a:gd name="connsiteY2" fmla="*/ 49009 h 60127"/>
              <a:gd name="connsiteX3" fmla="*/ 4783 w 160051"/>
              <a:gd name="connsiteY3" fmla="*/ 10814 h 60127"/>
              <a:gd name="connsiteX4" fmla="*/ 45169 w 160051"/>
              <a:gd name="connsiteY4" fmla="*/ 8909 h 60127"/>
              <a:gd name="connsiteX5" fmla="*/ 114702 w 160051"/>
              <a:gd name="connsiteY5" fmla="*/ 8528 h 60127"/>
              <a:gd name="connsiteX6" fmla="*/ 155088 w 160051"/>
              <a:gd name="connsiteY6" fmla="*/ 11290 h 60127"/>
              <a:gd name="connsiteX7" fmla="*/ 156421 w 160051"/>
              <a:gd name="connsiteY7" fmla="*/ 46342 h 60127"/>
              <a:gd name="connsiteX8" fmla="*/ 115940 w 160051"/>
              <a:gd name="connsiteY8" fmla="*/ 52534 h 60127"/>
              <a:gd name="connsiteX9" fmla="*/ 80793 w 160051"/>
              <a:gd name="connsiteY9" fmla="*/ 35103 h 60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0051" h="60127">
                <a:moveTo>
                  <a:pt x="80793" y="35103"/>
                </a:moveTo>
                <a:cubicBezTo>
                  <a:pt x="66981" y="41675"/>
                  <a:pt x="55170" y="46152"/>
                  <a:pt x="44598" y="52724"/>
                </a:cubicBezTo>
                <a:cubicBezTo>
                  <a:pt x="29453" y="62154"/>
                  <a:pt x="12879" y="64249"/>
                  <a:pt x="4021" y="49009"/>
                </a:cubicBezTo>
                <a:cubicBezTo>
                  <a:pt x="-1599" y="39294"/>
                  <a:pt x="-1313" y="20244"/>
                  <a:pt x="4783" y="10814"/>
                </a:cubicBezTo>
                <a:cubicBezTo>
                  <a:pt x="14118" y="-3759"/>
                  <a:pt x="30786" y="-2807"/>
                  <a:pt x="45169" y="8909"/>
                </a:cubicBezTo>
                <a:cubicBezTo>
                  <a:pt x="65267" y="25197"/>
                  <a:pt x="93651" y="25006"/>
                  <a:pt x="114702" y="8528"/>
                </a:cubicBezTo>
                <a:cubicBezTo>
                  <a:pt x="129275" y="-2902"/>
                  <a:pt x="145468" y="-3378"/>
                  <a:pt x="155088" y="11290"/>
                </a:cubicBezTo>
                <a:cubicBezTo>
                  <a:pt x="160898" y="20244"/>
                  <a:pt x="161946" y="42437"/>
                  <a:pt x="156421" y="46342"/>
                </a:cubicBezTo>
                <a:cubicBezTo>
                  <a:pt x="146325" y="53486"/>
                  <a:pt x="129275" y="54343"/>
                  <a:pt x="115940" y="52534"/>
                </a:cubicBezTo>
                <a:cubicBezTo>
                  <a:pt x="104224" y="50819"/>
                  <a:pt x="93747" y="41770"/>
                  <a:pt x="80793" y="35103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212" name="Forma libre: forma 211">
            <a:extLst>
              <a:ext uri="{FF2B5EF4-FFF2-40B4-BE49-F238E27FC236}">
                <a16:creationId xmlns:a16="http://schemas.microsoft.com/office/drawing/2014/main" id="{6CFDF127-C7B5-4234-B038-133CF0551DCB}"/>
              </a:ext>
            </a:extLst>
          </p:cNvPr>
          <p:cNvSpPr/>
          <p:nvPr/>
        </p:nvSpPr>
        <p:spPr>
          <a:xfrm>
            <a:off x="3555864" y="3878173"/>
            <a:ext cx="57609" cy="62414"/>
          </a:xfrm>
          <a:custGeom>
            <a:avLst/>
            <a:gdLst>
              <a:gd name="connsiteX0" fmla="*/ 22773 w 57609"/>
              <a:gd name="connsiteY0" fmla="*/ 62414 h 62414"/>
              <a:gd name="connsiteX1" fmla="*/ 389 w 57609"/>
              <a:gd name="connsiteY1" fmla="*/ 29267 h 62414"/>
              <a:gd name="connsiteX2" fmla="*/ 27821 w 57609"/>
              <a:gd name="connsiteY2" fmla="*/ 25 h 62414"/>
              <a:gd name="connsiteX3" fmla="*/ 57254 w 57609"/>
              <a:gd name="connsiteY3" fmla="*/ 29743 h 62414"/>
              <a:gd name="connsiteX4" fmla="*/ 35060 w 57609"/>
              <a:gd name="connsiteY4" fmla="*/ 62414 h 62414"/>
              <a:gd name="connsiteX5" fmla="*/ 22773 w 57609"/>
              <a:gd name="connsiteY5" fmla="*/ 62414 h 62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609" h="62414">
                <a:moveTo>
                  <a:pt x="22773" y="62414"/>
                </a:moveTo>
                <a:cubicBezTo>
                  <a:pt x="14963" y="51460"/>
                  <a:pt x="2294" y="41174"/>
                  <a:pt x="389" y="29267"/>
                </a:cubicBezTo>
                <a:cubicBezTo>
                  <a:pt x="-2278" y="12884"/>
                  <a:pt x="8962" y="692"/>
                  <a:pt x="27821" y="25"/>
                </a:cubicBezTo>
                <a:cubicBezTo>
                  <a:pt x="48300" y="-641"/>
                  <a:pt x="59825" y="11836"/>
                  <a:pt x="57254" y="29743"/>
                </a:cubicBezTo>
                <a:cubicBezTo>
                  <a:pt x="55539" y="41459"/>
                  <a:pt x="42871" y="51556"/>
                  <a:pt x="35060" y="62414"/>
                </a:cubicBezTo>
                <a:cubicBezTo>
                  <a:pt x="30965" y="62414"/>
                  <a:pt x="26869" y="62414"/>
                  <a:pt x="22773" y="62414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213" name="Forma libre: forma 212">
            <a:extLst>
              <a:ext uri="{FF2B5EF4-FFF2-40B4-BE49-F238E27FC236}">
                <a16:creationId xmlns:a16="http://schemas.microsoft.com/office/drawing/2014/main" id="{94332B8E-1B50-4885-B693-D04E5F582EFE}"/>
              </a:ext>
            </a:extLst>
          </p:cNvPr>
          <p:cNvSpPr/>
          <p:nvPr/>
        </p:nvSpPr>
        <p:spPr>
          <a:xfrm>
            <a:off x="3471822" y="3935750"/>
            <a:ext cx="56879" cy="63701"/>
          </a:xfrm>
          <a:custGeom>
            <a:avLst/>
            <a:gdLst>
              <a:gd name="connsiteX0" fmla="*/ 35664 w 56879"/>
              <a:gd name="connsiteY0" fmla="*/ 63701 h 63701"/>
              <a:gd name="connsiteX1" fmla="*/ 421 w 56879"/>
              <a:gd name="connsiteY1" fmla="*/ 31316 h 63701"/>
              <a:gd name="connsiteX2" fmla="*/ 26043 w 56879"/>
              <a:gd name="connsiteY2" fmla="*/ 170 h 63701"/>
              <a:gd name="connsiteX3" fmla="*/ 56428 w 56879"/>
              <a:gd name="connsiteY3" fmla="*/ 29411 h 63701"/>
              <a:gd name="connsiteX4" fmla="*/ 35664 w 56879"/>
              <a:gd name="connsiteY4" fmla="*/ 63701 h 63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879" h="63701">
                <a:moveTo>
                  <a:pt x="35664" y="63701"/>
                </a:moveTo>
                <a:cubicBezTo>
                  <a:pt x="10137" y="59225"/>
                  <a:pt x="-2532" y="47699"/>
                  <a:pt x="421" y="31316"/>
                </a:cubicBezTo>
                <a:cubicBezTo>
                  <a:pt x="2612" y="19124"/>
                  <a:pt x="16042" y="1312"/>
                  <a:pt x="26043" y="170"/>
                </a:cubicBezTo>
                <a:cubicBezTo>
                  <a:pt x="40140" y="-1450"/>
                  <a:pt x="60143" y="8552"/>
                  <a:pt x="56428" y="29411"/>
                </a:cubicBezTo>
                <a:cubicBezTo>
                  <a:pt x="54142" y="41698"/>
                  <a:pt x="42807" y="52367"/>
                  <a:pt x="35664" y="63701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214" name="Forma libre: forma 213">
            <a:extLst>
              <a:ext uri="{FF2B5EF4-FFF2-40B4-BE49-F238E27FC236}">
                <a16:creationId xmlns:a16="http://schemas.microsoft.com/office/drawing/2014/main" id="{89E13635-9EAA-4940-BCB1-6213B91F8B88}"/>
              </a:ext>
            </a:extLst>
          </p:cNvPr>
          <p:cNvSpPr/>
          <p:nvPr/>
        </p:nvSpPr>
        <p:spPr>
          <a:xfrm>
            <a:off x="3540728" y="4081557"/>
            <a:ext cx="36099" cy="32766"/>
          </a:xfrm>
          <a:custGeom>
            <a:avLst/>
            <a:gdLst>
              <a:gd name="connsiteX0" fmla="*/ 36100 w 36099"/>
              <a:gd name="connsiteY0" fmla="*/ 32766 h 32766"/>
              <a:gd name="connsiteX1" fmla="*/ 0 w 36099"/>
              <a:gd name="connsiteY1" fmla="*/ 32766 h 32766"/>
              <a:gd name="connsiteX2" fmla="*/ 0 w 36099"/>
              <a:gd name="connsiteY2" fmla="*/ 0 h 32766"/>
              <a:gd name="connsiteX3" fmla="*/ 36100 w 36099"/>
              <a:gd name="connsiteY3" fmla="*/ 0 h 32766"/>
              <a:gd name="connsiteX4" fmla="*/ 36100 w 36099"/>
              <a:gd name="connsiteY4" fmla="*/ 32766 h 32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99" h="32766">
                <a:moveTo>
                  <a:pt x="36100" y="32766"/>
                </a:moveTo>
                <a:cubicBezTo>
                  <a:pt x="22955" y="32766"/>
                  <a:pt x="12383" y="32766"/>
                  <a:pt x="0" y="32766"/>
                </a:cubicBezTo>
                <a:cubicBezTo>
                  <a:pt x="0" y="21907"/>
                  <a:pt x="0" y="11716"/>
                  <a:pt x="0" y="0"/>
                </a:cubicBezTo>
                <a:cubicBezTo>
                  <a:pt x="11811" y="0"/>
                  <a:pt x="23241" y="0"/>
                  <a:pt x="36100" y="0"/>
                </a:cubicBezTo>
                <a:cubicBezTo>
                  <a:pt x="36100" y="10382"/>
                  <a:pt x="36100" y="20098"/>
                  <a:pt x="36100" y="32766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215" name="Forma libre: forma 214">
            <a:extLst>
              <a:ext uri="{FF2B5EF4-FFF2-40B4-BE49-F238E27FC236}">
                <a16:creationId xmlns:a16="http://schemas.microsoft.com/office/drawing/2014/main" id="{D9A3FE18-0A94-4B49-8A3C-B8082098D966}"/>
              </a:ext>
            </a:extLst>
          </p:cNvPr>
          <p:cNvSpPr/>
          <p:nvPr/>
        </p:nvSpPr>
        <p:spPr>
          <a:xfrm>
            <a:off x="3595973" y="4081938"/>
            <a:ext cx="37433" cy="32004"/>
          </a:xfrm>
          <a:custGeom>
            <a:avLst/>
            <a:gdLst>
              <a:gd name="connsiteX0" fmla="*/ 37433 w 37433"/>
              <a:gd name="connsiteY0" fmla="*/ 32004 h 32004"/>
              <a:gd name="connsiteX1" fmla="*/ 0 w 37433"/>
              <a:gd name="connsiteY1" fmla="*/ 32004 h 32004"/>
              <a:gd name="connsiteX2" fmla="*/ 0 w 37433"/>
              <a:gd name="connsiteY2" fmla="*/ 0 h 32004"/>
              <a:gd name="connsiteX3" fmla="*/ 35909 w 37433"/>
              <a:gd name="connsiteY3" fmla="*/ 0 h 32004"/>
              <a:gd name="connsiteX4" fmla="*/ 37433 w 37433"/>
              <a:gd name="connsiteY4" fmla="*/ 32004 h 32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433" h="32004">
                <a:moveTo>
                  <a:pt x="37433" y="32004"/>
                </a:moveTo>
                <a:cubicBezTo>
                  <a:pt x="23432" y="32004"/>
                  <a:pt x="12859" y="32004"/>
                  <a:pt x="0" y="32004"/>
                </a:cubicBezTo>
                <a:cubicBezTo>
                  <a:pt x="0" y="22193"/>
                  <a:pt x="0" y="12002"/>
                  <a:pt x="0" y="0"/>
                </a:cubicBezTo>
                <a:cubicBezTo>
                  <a:pt x="11049" y="0"/>
                  <a:pt x="22193" y="0"/>
                  <a:pt x="35909" y="0"/>
                </a:cubicBezTo>
                <a:cubicBezTo>
                  <a:pt x="36290" y="9811"/>
                  <a:pt x="36767" y="19336"/>
                  <a:pt x="37433" y="32004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216" name="Forma libre: forma 215">
            <a:extLst>
              <a:ext uri="{FF2B5EF4-FFF2-40B4-BE49-F238E27FC236}">
                <a16:creationId xmlns:a16="http://schemas.microsoft.com/office/drawing/2014/main" id="{38409042-7A03-44D5-AE38-38D8C51D58A9}"/>
              </a:ext>
            </a:extLst>
          </p:cNvPr>
          <p:cNvSpPr/>
          <p:nvPr/>
        </p:nvSpPr>
        <p:spPr>
          <a:xfrm>
            <a:off x="3485864" y="4081652"/>
            <a:ext cx="36004" cy="32575"/>
          </a:xfrm>
          <a:custGeom>
            <a:avLst/>
            <a:gdLst>
              <a:gd name="connsiteX0" fmla="*/ 36004 w 36004"/>
              <a:gd name="connsiteY0" fmla="*/ 32576 h 32575"/>
              <a:gd name="connsiteX1" fmla="*/ 0 w 36004"/>
              <a:gd name="connsiteY1" fmla="*/ 32576 h 32575"/>
              <a:gd name="connsiteX2" fmla="*/ 0 w 36004"/>
              <a:gd name="connsiteY2" fmla="*/ 0 h 32575"/>
              <a:gd name="connsiteX3" fmla="*/ 36004 w 36004"/>
              <a:gd name="connsiteY3" fmla="*/ 0 h 32575"/>
              <a:gd name="connsiteX4" fmla="*/ 36004 w 36004"/>
              <a:gd name="connsiteY4" fmla="*/ 32576 h 32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04" h="32575">
                <a:moveTo>
                  <a:pt x="36004" y="32576"/>
                </a:moveTo>
                <a:cubicBezTo>
                  <a:pt x="22765" y="32576"/>
                  <a:pt x="12287" y="32576"/>
                  <a:pt x="0" y="32576"/>
                </a:cubicBezTo>
                <a:cubicBezTo>
                  <a:pt x="0" y="21812"/>
                  <a:pt x="0" y="11716"/>
                  <a:pt x="0" y="0"/>
                </a:cubicBezTo>
                <a:cubicBezTo>
                  <a:pt x="12287" y="0"/>
                  <a:pt x="23431" y="0"/>
                  <a:pt x="36004" y="0"/>
                </a:cubicBezTo>
                <a:cubicBezTo>
                  <a:pt x="36004" y="10859"/>
                  <a:pt x="36004" y="20193"/>
                  <a:pt x="36004" y="32576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217" name="Forma libre: forma 216">
            <a:extLst>
              <a:ext uri="{FF2B5EF4-FFF2-40B4-BE49-F238E27FC236}">
                <a16:creationId xmlns:a16="http://schemas.microsoft.com/office/drawing/2014/main" id="{04542223-4063-4B42-B124-CC719E0BE39A}"/>
              </a:ext>
            </a:extLst>
          </p:cNvPr>
          <p:cNvSpPr/>
          <p:nvPr/>
        </p:nvSpPr>
        <p:spPr>
          <a:xfrm>
            <a:off x="3430904" y="4082033"/>
            <a:ext cx="36099" cy="31623"/>
          </a:xfrm>
          <a:custGeom>
            <a:avLst/>
            <a:gdLst>
              <a:gd name="connsiteX0" fmla="*/ 0 w 36099"/>
              <a:gd name="connsiteY0" fmla="*/ 31623 h 31623"/>
              <a:gd name="connsiteX1" fmla="*/ 0 w 36099"/>
              <a:gd name="connsiteY1" fmla="*/ 0 h 31623"/>
              <a:gd name="connsiteX2" fmla="*/ 36100 w 36099"/>
              <a:gd name="connsiteY2" fmla="*/ 0 h 31623"/>
              <a:gd name="connsiteX3" fmla="*/ 36100 w 36099"/>
              <a:gd name="connsiteY3" fmla="*/ 31623 h 31623"/>
              <a:gd name="connsiteX4" fmla="*/ 0 w 36099"/>
              <a:gd name="connsiteY4" fmla="*/ 31623 h 31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99" h="31623">
                <a:moveTo>
                  <a:pt x="0" y="31623"/>
                </a:moveTo>
                <a:cubicBezTo>
                  <a:pt x="0" y="19812"/>
                  <a:pt x="0" y="10287"/>
                  <a:pt x="0" y="0"/>
                </a:cubicBezTo>
                <a:cubicBezTo>
                  <a:pt x="12478" y="0"/>
                  <a:pt x="23527" y="0"/>
                  <a:pt x="36100" y="0"/>
                </a:cubicBezTo>
                <a:cubicBezTo>
                  <a:pt x="36100" y="11144"/>
                  <a:pt x="36100" y="20479"/>
                  <a:pt x="36100" y="31623"/>
                </a:cubicBezTo>
                <a:cubicBezTo>
                  <a:pt x="23908" y="31623"/>
                  <a:pt x="12763" y="31623"/>
                  <a:pt x="0" y="31623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218" name="Forma libre: forma 217">
            <a:extLst>
              <a:ext uri="{FF2B5EF4-FFF2-40B4-BE49-F238E27FC236}">
                <a16:creationId xmlns:a16="http://schemas.microsoft.com/office/drawing/2014/main" id="{B297072D-C38C-4F77-BFD0-718AB4DB22EB}"/>
              </a:ext>
            </a:extLst>
          </p:cNvPr>
          <p:cNvSpPr/>
          <p:nvPr/>
        </p:nvSpPr>
        <p:spPr>
          <a:xfrm>
            <a:off x="3407187" y="3846480"/>
            <a:ext cx="68198" cy="15724"/>
          </a:xfrm>
          <a:custGeom>
            <a:avLst/>
            <a:gdLst>
              <a:gd name="connsiteX0" fmla="*/ 0 w 68198"/>
              <a:gd name="connsiteY0" fmla="*/ 572 h 15724"/>
              <a:gd name="connsiteX1" fmla="*/ 68199 w 68198"/>
              <a:gd name="connsiteY1" fmla="*/ 572 h 15724"/>
              <a:gd name="connsiteX2" fmla="*/ 571 w 68198"/>
              <a:gd name="connsiteY2" fmla="*/ 0 h 15724"/>
              <a:gd name="connsiteX3" fmla="*/ 0 w 68198"/>
              <a:gd name="connsiteY3" fmla="*/ 572 h 15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198" h="15724">
                <a:moveTo>
                  <a:pt x="0" y="572"/>
                </a:moveTo>
                <a:cubicBezTo>
                  <a:pt x="21241" y="572"/>
                  <a:pt x="42481" y="572"/>
                  <a:pt x="68199" y="572"/>
                </a:cubicBezTo>
                <a:cubicBezTo>
                  <a:pt x="40386" y="21527"/>
                  <a:pt x="20479" y="20193"/>
                  <a:pt x="571" y="0"/>
                </a:cubicBezTo>
                <a:cubicBezTo>
                  <a:pt x="571" y="0"/>
                  <a:pt x="0" y="572"/>
                  <a:pt x="0" y="572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219" name="Forma libre: forma 218">
            <a:extLst>
              <a:ext uri="{FF2B5EF4-FFF2-40B4-BE49-F238E27FC236}">
                <a16:creationId xmlns:a16="http://schemas.microsoft.com/office/drawing/2014/main" id="{AB206840-036C-4CA2-BD52-D2D84E9B0A42}"/>
              </a:ext>
            </a:extLst>
          </p:cNvPr>
          <p:cNvSpPr/>
          <p:nvPr/>
        </p:nvSpPr>
        <p:spPr>
          <a:xfrm>
            <a:off x="3617690" y="3848861"/>
            <a:ext cx="48291" cy="7810"/>
          </a:xfrm>
          <a:custGeom>
            <a:avLst/>
            <a:gdLst>
              <a:gd name="connsiteX0" fmla="*/ 381 w 48291"/>
              <a:gd name="connsiteY0" fmla="*/ 0 h 7810"/>
              <a:gd name="connsiteX1" fmla="*/ 48292 w 48291"/>
              <a:gd name="connsiteY1" fmla="*/ 0 h 7810"/>
              <a:gd name="connsiteX2" fmla="*/ 48196 w 48291"/>
              <a:gd name="connsiteY2" fmla="*/ 7811 h 7810"/>
              <a:gd name="connsiteX3" fmla="*/ 0 w 48291"/>
              <a:gd name="connsiteY3" fmla="*/ 7811 h 7810"/>
              <a:gd name="connsiteX4" fmla="*/ 381 w 48291"/>
              <a:gd name="connsiteY4" fmla="*/ 0 h 7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291" h="7810">
                <a:moveTo>
                  <a:pt x="381" y="0"/>
                </a:moveTo>
                <a:cubicBezTo>
                  <a:pt x="16383" y="0"/>
                  <a:pt x="32290" y="0"/>
                  <a:pt x="48292" y="0"/>
                </a:cubicBezTo>
                <a:cubicBezTo>
                  <a:pt x="48292" y="2572"/>
                  <a:pt x="48292" y="5239"/>
                  <a:pt x="48196" y="7811"/>
                </a:cubicBezTo>
                <a:cubicBezTo>
                  <a:pt x="32099" y="7811"/>
                  <a:pt x="16002" y="7811"/>
                  <a:pt x="0" y="7811"/>
                </a:cubicBezTo>
                <a:cubicBezTo>
                  <a:pt x="191" y="5144"/>
                  <a:pt x="286" y="2572"/>
                  <a:pt x="381" y="0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221" name="Forma libre: forma 220">
            <a:extLst>
              <a:ext uri="{FF2B5EF4-FFF2-40B4-BE49-F238E27FC236}">
                <a16:creationId xmlns:a16="http://schemas.microsoft.com/office/drawing/2014/main" id="{2490408B-2E4D-41F7-81F8-2F9F577F844B}"/>
              </a:ext>
            </a:extLst>
          </p:cNvPr>
          <p:cNvSpPr/>
          <p:nvPr/>
        </p:nvSpPr>
        <p:spPr>
          <a:xfrm>
            <a:off x="3452024" y="3107435"/>
            <a:ext cx="140829" cy="149074"/>
          </a:xfrm>
          <a:custGeom>
            <a:avLst/>
            <a:gdLst>
              <a:gd name="connsiteX0" fmla="*/ 88894 w 140829"/>
              <a:gd name="connsiteY0" fmla="*/ 117253 h 149074"/>
              <a:gd name="connsiteX1" fmla="*/ 115183 w 140829"/>
              <a:gd name="connsiteY1" fmla="*/ 130016 h 149074"/>
              <a:gd name="connsiteX2" fmla="*/ 117374 w 140829"/>
              <a:gd name="connsiteY2" fmla="*/ 137636 h 149074"/>
              <a:gd name="connsiteX3" fmla="*/ 67082 w 140829"/>
              <a:gd name="connsiteY3" fmla="*/ 149066 h 149074"/>
              <a:gd name="connsiteX4" fmla="*/ 53080 w 140829"/>
              <a:gd name="connsiteY4" fmla="*/ 128016 h 149074"/>
              <a:gd name="connsiteX5" fmla="*/ 39174 w 140829"/>
              <a:gd name="connsiteY5" fmla="*/ 102108 h 149074"/>
              <a:gd name="connsiteX6" fmla="*/ 30220 w 140829"/>
              <a:gd name="connsiteY6" fmla="*/ 139160 h 149074"/>
              <a:gd name="connsiteX7" fmla="*/ 8313 w 140829"/>
              <a:gd name="connsiteY7" fmla="*/ 113062 h 149074"/>
              <a:gd name="connsiteX8" fmla="*/ 22695 w 140829"/>
              <a:gd name="connsiteY8" fmla="*/ 74676 h 149074"/>
              <a:gd name="connsiteX9" fmla="*/ 36983 w 140829"/>
              <a:gd name="connsiteY9" fmla="*/ 55435 h 149074"/>
              <a:gd name="connsiteX10" fmla="*/ 26 w 140829"/>
              <a:gd name="connsiteY10" fmla="*/ 59531 h 149074"/>
              <a:gd name="connsiteX11" fmla="*/ 18409 w 140829"/>
              <a:gd name="connsiteY11" fmla="*/ 27813 h 149074"/>
              <a:gd name="connsiteX12" fmla="*/ 55366 w 140829"/>
              <a:gd name="connsiteY12" fmla="*/ 28480 h 149074"/>
              <a:gd name="connsiteX13" fmla="*/ 72035 w 140829"/>
              <a:gd name="connsiteY13" fmla="*/ 40957 h 149074"/>
              <a:gd name="connsiteX14" fmla="*/ 77369 w 140829"/>
              <a:gd name="connsiteY14" fmla="*/ 35528 h 149074"/>
              <a:gd name="connsiteX15" fmla="*/ 62605 w 140829"/>
              <a:gd name="connsiteY15" fmla="*/ 0 h 149074"/>
              <a:gd name="connsiteX16" fmla="*/ 114612 w 140829"/>
              <a:gd name="connsiteY16" fmla="*/ 20860 h 149074"/>
              <a:gd name="connsiteX17" fmla="*/ 114040 w 140829"/>
              <a:gd name="connsiteY17" fmla="*/ 43434 h 149074"/>
              <a:gd name="connsiteX18" fmla="*/ 104991 w 140829"/>
              <a:gd name="connsiteY18" fmla="*/ 66675 h 149074"/>
              <a:gd name="connsiteX19" fmla="*/ 112135 w 140829"/>
              <a:gd name="connsiteY19" fmla="*/ 70866 h 149074"/>
              <a:gd name="connsiteX20" fmla="*/ 140234 w 140829"/>
              <a:gd name="connsiteY20" fmla="*/ 45339 h 149074"/>
              <a:gd name="connsiteX21" fmla="*/ 138900 w 140829"/>
              <a:gd name="connsiteY21" fmla="*/ 100584 h 149074"/>
              <a:gd name="connsiteX22" fmla="*/ 111945 w 140829"/>
              <a:gd name="connsiteY22" fmla="*/ 108585 h 149074"/>
              <a:gd name="connsiteX23" fmla="*/ 88989 w 140829"/>
              <a:gd name="connsiteY23" fmla="*/ 108871 h 149074"/>
              <a:gd name="connsiteX24" fmla="*/ 88894 w 140829"/>
              <a:gd name="connsiteY24" fmla="*/ 117253 h 149074"/>
              <a:gd name="connsiteX25" fmla="*/ 70320 w 140829"/>
              <a:gd name="connsiteY25" fmla="*/ 45148 h 149074"/>
              <a:gd name="connsiteX26" fmla="*/ 51366 w 140829"/>
              <a:gd name="connsiteY26" fmla="*/ 79629 h 149074"/>
              <a:gd name="connsiteX27" fmla="*/ 71749 w 140829"/>
              <a:gd name="connsiteY27" fmla="*/ 96869 h 149074"/>
              <a:gd name="connsiteX28" fmla="*/ 90990 w 140829"/>
              <a:gd name="connsiteY28" fmla="*/ 78391 h 149074"/>
              <a:gd name="connsiteX29" fmla="*/ 70320 w 140829"/>
              <a:gd name="connsiteY29" fmla="*/ 45148 h 149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40829" h="149074">
                <a:moveTo>
                  <a:pt x="88894" y="117253"/>
                </a:moveTo>
                <a:cubicBezTo>
                  <a:pt x="97657" y="121539"/>
                  <a:pt x="106420" y="125825"/>
                  <a:pt x="115183" y="130016"/>
                </a:cubicBezTo>
                <a:cubicBezTo>
                  <a:pt x="115945" y="132588"/>
                  <a:pt x="116707" y="135064"/>
                  <a:pt x="117374" y="137636"/>
                </a:cubicBezTo>
                <a:cubicBezTo>
                  <a:pt x="100610" y="141827"/>
                  <a:pt x="84036" y="147638"/>
                  <a:pt x="67082" y="149066"/>
                </a:cubicBezTo>
                <a:cubicBezTo>
                  <a:pt x="62986" y="149447"/>
                  <a:pt x="56604" y="135922"/>
                  <a:pt x="53080" y="128016"/>
                </a:cubicBezTo>
                <a:cubicBezTo>
                  <a:pt x="49365" y="119539"/>
                  <a:pt x="47651" y="110204"/>
                  <a:pt x="39174" y="102108"/>
                </a:cubicBezTo>
                <a:cubicBezTo>
                  <a:pt x="36507" y="113252"/>
                  <a:pt x="33744" y="124396"/>
                  <a:pt x="30220" y="139160"/>
                </a:cubicBezTo>
                <a:cubicBezTo>
                  <a:pt x="21743" y="129254"/>
                  <a:pt x="14028" y="121825"/>
                  <a:pt x="8313" y="113062"/>
                </a:cubicBezTo>
                <a:cubicBezTo>
                  <a:pt x="-3879" y="94488"/>
                  <a:pt x="-5403" y="79438"/>
                  <a:pt x="22695" y="74676"/>
                </a:cubicBezTo>
                <a:cubicBezTo>
                  <a:pt x="28887" y="73628"/>
                  <a:pt x="34030" y="66199"/>
                  <a:pt x="36983" y="55435"/>
                </a:cubicBezTo>
                <a:cubicBezTo>
                  <a:pt x="26220" y="56578"/>
                  <a:pt x="15456" y="57817"/>
                  <a:pt x="26" y="59531"/>
                </a:cubicBezTo>
                <a:cubicBezTo>
                  <a:pt x="7170" y="46958"/>
                  <a:pt x="11456" y="36385"/>
                  <a:pt x="18409" y="27813"/>
                </a:cubicBezTo>
                <a:cubicBezTo>
                  <a:pt x="30125" y="13430"/>
                  <a:pt x="42793" y="9525"/>
                  <a:pt x="55366" y="28480"/>
                </a:cubicBezTo>
                <a:cubicBezTo>
                  <a:pt x="58986" y="33909"/>
                  <a:pt x="66320" y="36862"/>
                  <a:pt x="72035" y="40957"/>
                </a:cubicBezTo>
                <a:cubicBezTo>
                  <a:pt x="73845" y="39148"/>
                  <a:pt x="75559" y="37338"/>
                  <a:pt x="77369" y="35528"/>
                </a:cubicBezTo>
                <a:cubicBezTo>
                  <a:pt x="73654" y="26670"/>
                  <a:pt x="70035" y="17812"/>
                  <a:pt x="62605" y="0"/>
                </a:cubicBezTo>
                <a:cubicBezTo>
                  <a:pt x="84036" y="8192"/>
                  <a:pt x="100229" y="12954"/>
                  <a:pt x="114612" y="20860"/>
                </a:cubicBezTo>
                <a:cubicBezTo>
                  <a:pt x="117755" y="22574"/>
                  <a:pt x="115659" y="35909"/>
                  <a:pt x="114040" y="43434"/>
                </a:cubicBezTo>
                <a:cubicBezTo>
                  <a:pt x="112230" y="51435"/>
                  <a:pt x="108135" y="58960"/>
                  <a:pt x="104991" y="66675"/>
                </a:cubicBezTo>
                <a:cubicBezTo>
                  <a:pt x="107373" y="68104"/>
                  <a:pt x="109754" y="69437"/>
                  <a:pt x="112135" y="70866"/>
                </a:cubicBezTo>
                <a:cubicBezTo>
                  <a:pt x="119565" y="64103"/>
                  <a:pt x="127089" y="57340"/>
                  <a:pt x="140234" y="45339"/>
                </a:cubicBezTo>
                <a:cubicBezTo>
                  <a:pt x="140234" y="67246"/>
                  <a:pt x="142234" y="84487"/>
                  <a:pt x="138900" y="100584"/>
                </a:cubicBezTo>
                <a:cubicBezTo>
                  <a:pt x="138043" y="104965"/>
                  <a:pt x="121470" y="106966"/>
                  <a:pt x="111945" y="108585"/>
                </a:cubicBezTo>
                <a:cubicBezTo>
                  <a:pt x="104515" y="109823"/>
                  <a:pt x="96609" y="108871"/>
                  <a:pt x="88989" y="108871"/>
                </a:cubicBezTo>
                <a:cubicBezTo>
                  <a:pt x="88894" y="111728"/>
                  <a:pt x="88894" y="114490"/>
                  <a:pt x="88894" y="117253"/>
                </a:cubicBezTo>
                <a:close/>
                <a:moveTo>
                  <a:pt x="70320" y="45148"/>
                </a:moveTo>
                <a:cubicBezTo>
                  <a:pt x="60605" y="61722"/>
                  <a:pt x="51175" y="70771"/>
                  <a:pt x="51366" y="79629"/>
                </a:cubicBezTo>
                <a:cubicBezTo>
                  <a:pt x="51556" y="86011"/>
                  <a:pt x="64701" y="97060"/>
                  <a:pt x="71749" y="96869"/>
                </a:cubicBezTo>
                <a:cubicBezTo>
                  <a:pt x="78798" y="96679"/>
                  <a:pt x="91180" y="84868"/>
                  <a:pt x="90990" y="78391"/>
                </a:cubicBezTo>
                <a:cubicBezTo>
                  <a:pt x="90799" y="69532"/>
                  <a:pt x="80988" y="61055"/>
                  <a:pt x="70320" y="45148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222" name="Forma libre: forma 221">
            <a:extLst>
              <a:ext uri="{FF2B5EF4-FFF2-40B4-BE49-F238E27FC236}">
                <a16:creationId xmlns:a16="http://schemas.microsoft.com/office/drawing/2014/main" id="{767AC857-584D-4A8D-BBFB-52D48B89CFA1}"/>
              </a:ext>
            </a:extLst>
          </p:cNvPr>
          <p:cNvSpPr/>
          <p:nvPr/>
        </p:nvSpPr>
        <p:spPr>
          <a:xfrm>
            <a:off x="3645598" y="3116293"/>
            <a:ext cx="54387" cy="45338"/>
          </a:xfrm>
          <a:custGeom>
            <a:avLst/>
            <a:gdLst>
              <a:gd name="connsiteX0" fmla="*/ 0 w 54387"/>
              <a:gd name="connsiteY0" fmla="*/ 0 h 45338"/>
              <a:gd name="connsiteX1" fmla="*/ 54388 w 54387"/>
              <a:gd name="connsiteY1" fmla="*/ 0 h 45338"/>
              <a:gd name="connsiteX2" fmla="*/ 54388 w 54387"/>
              <a:gd name="connsiteY2" fmla="*/ 45339 h 45338"/>
              <a:gd name="connsiteX3" fmla="*/ 0 w 54387"/>
              <a:gd name="connsiteY3" fmla="*/ 45339 h 45338"/>
              <a:gd name="connsiteX4" fmla="*/ 0 w 54387"/>
              <a:gd name="connsiteY4" fmla="*/ 0 h 45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387" h="45338">
                <a:moveTo>
                  <a:pt x="0" y="0"/>
                </a:moveTo>
                <a:cubicBezTo>
                  <a:pt x="18002" y="0"/>
                  <a:pt x="34957" y="0"/>
                  <a:pt x="54388" y="0"/>
                </a:cubicBezTo>
                <a:cubicBezTo>
                  <a:pt x="54388" y="14859"/>
                  <a:pt x="54388" y="29432"/>
                  <a:pt x="54388" y="45339"/>
                </a:cubicBezTo>
                <a:cubicBezTo>
                  <a:pt x="36100" y="45339"/>
                  <a:pt x="19240" y="45339"/>
                  <a:pt x="0" y="45339"/>
                </a:cubicBezTo>
                <a:cubicBezTo>
                  <a:pt x="0" y="31337"/>
                  <a:pt x="0" y="17526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223" name="Forma libre: forma 222">
            <a:extLst>
              <a:ext uri="{FF2B5EF4-FFF2-40B4-BE49-F238E27FC236}">
                <a16:creationId xmlns:a16="http://schemas.microsoft.com/office/drawing/2014/main" id="{97655807-B746-48B1-BEC3-EA9A0C9498EB}"/>
              </a:ext>
            </a:extLst>
          </p:cNvPr>
          <p:cNvSpPr/>
          <p:nvPr/>
        </p:nvSpPr>
        <p:spPr>
          <a:xfrm>
            <a:off x="3645408" y="3178396"/>
            <a:ext cx="54768" cy="44005"/>
          </a:xfrm>
          <a:custGeom>
            <a:avLst/>
            <a:gdLst>
              <a:gd name="connsiteX0" fmla="*/ 54769 w 54768"/>
              <a:gd name="connsiteY0" fmla="*/ 44005 h 44005"/>
              <a:gd name="connsiteX1" fmla="*/ 0 w 54768"/>
              <a:gd name="connsiteY1" fmla="*/ 44005 h 44005"/>
              <a:gd name="connsiteX2" fmla="*/ 0 w 54768"/>
              <a:gd name="connsiteY2" fmla="*/ 0 h 44005"/>
              <a:gd name="connsiteX3" fmla="*/ 54769 w 54768"/>
              <a:gd name="connsiteY3" fmla="*/ 0 h 44005"/>
              <a:gd name="connsiteX4" fmla="*/ 54769 w 54768"/>
              <a:gd name="connsiteY4" fmla="*/ 44005 h 44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768" h="44005">
                <a:moveTo>
                  <a:pt x="54769" y="44005"/>
                </a:moveTo>
                <a:cubicBezTo>
                  <a:pt x="35909" y="44005"/>
                  <a:pt x="18955" y="44005"/>
                  <a:pt x="0" y="44005"/>
                </a:cubicBezTo>
                <a:cubicBezTo>
                  <a:pt x="0" y="29432"/>
                  <a:pt x="0" y="15621"/>
                  <a:pt x="0" y="0"/>
                </a:cubicBezTo>
                <a:cubicBezTo>
                  <a:pt x="18193" y="0"/>
                  <a:pt x="35719" y="0"/>
                  <a:pt x="54769" y="0"/>
                </a:cubicBezTo>
                <a:cubicBezTo>
                  <a:pt x="54769" y="15240"/>
                  <a:pt x="54769" y="29051"/>
                  <a:pt x="54769" y="44005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224" name="Forma libre: forma 223">
            <a:extLst>
              <a:ext uri="{FF2B5EF4-FFF2-40B4-BE49-F238E27FC236}">
                <a16:creationId xmlns:a16="http://schemas.microsoft.com/office/drawing/2014/main" id="{86B5984B-EDE5-40EB-97AD-C8685936515E}"/>
              </a:ext>
            </a:extLst>
          </p:cNvPr>
          <p:cNvSpPr/>
          <p:nvPr/>
        </p:nvSpPr>
        <p:spPr>
          <a:xfrm>
            <a:off x="3625215" y="3288505"/>
            <a:ext cx="33718" cy="38480"/>
          </a:xfrm>
          <a:custGeom>
            <a:avLst/>
            <a:gdLst>
              <a:gd name="connsiteX0" fmla="*/ 33718 w 33718"/>
              <a:gd name="connsiteY0" fmla="*/ 38481 h 38480"/>
              <a:gd name="connsiteX1" fmla="*/ 0 w 33718"/>
              <a:gd name="connsiteY1" fmla="*/ 38481 h 38480"/>
              <a:gd name="connsiteX2" fmla="*/ 0 w 33718"/>
              <a:gd name="connsiteY2" fmla="*/ 0 h 38480"/>
              <a:gd name="connsiteX3" fmla="*/ 33718 w 33718"/>
              <a:gd name="connsiteY3" fmla="*/ 0 h 38480"/>
              <a:gd name="connsiteX4" fmla="*/ 33718 w 33718"/>
              <a:gd name="connsiteY4" fmla="*/ 38481 h 38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18" h="38480">
                <a:moveTo>
                  <a:pt x="33718" y="38481"/>
                </a:moveTo>
                <a:cubicBezTo>
                  <a:pt x="21622" y="38481"/>
                  <a:pt x="11906" y="38481"/>
                  <a:pt x="0" y="38481"/>
                </a:cubicBezTo>
                <a:cubicBezTo>
                  <a:pt x="0" y="25527"/>
                  <a:pt x="0" y="13621"/>
                  <a:pt x="0" y="0"/>
                </a:cubicBezTo>
                <a:cubicBezTo>
                  <a:pt x="11335" y="0"/>
                  <a:pt x="21717" y="0"/>
                  <a:pt x="33718" y="0"/>
                </a:cubicBezTo>
                <a:cubicBezTo>
                  <a:pt x="33718" y="12192"/>
                  <a:pt x="33718" y="24289"/>
                  <a:pt x="33718" y="38481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225" name="Forma libre: forma 224">
            <a:extLst>
              <a:ext uri="{FF2B5EF4-FFF2-40B4-BE49-F238E27FC236}">
                <a16:creationId xmlns:a16="http://schemas.microsoft.com/office/drawing/2014/main" id="{FA8EAC89-8B6A-4720-8441-043501B66414}"/>
              </a:ext>
            </a:extLst>
          </p:cNvPr>
          <p:cNvSpPr/>
          <p:nvPr/>
        </p:nvSpPr>
        <p:spPr>
          <a:xfrm>
            <a:off x="3573494" y="3288410"/>
            <a:ext cx="34004" cy="38195"/>
          </a:xfrm>
          <a:custGeom>
            <a:avLst/>
            <a:gdLst>
              <a:gd name="connsiteX0" fmla="*/ 34004 w 34004"/>
              <a:gd name="connsiteY0" fmla="*/ 38195 h 38195"/>
              <a:gd name="connsiteX1" fmla="*/ 0 w 34004"/>
              <a:gd name="connsiteY1" fmla="*/ 38195 h 38195"/>
              <a:gd name="connsiteX2" fmla="*/ 0 w 34004"/>
              <a:gd name="connsiteY2" fmla="*/ 0 h 38195"/>
              <a:gd name="connsiteX3" fmla="*/ 34004 w 34004"/>
              <a:gd name="connsiteY3" fmla="*/ 0 h 38195"/>
              <a:gd name="connsiteX4" fmla="*/ 34004 w 34004"/>
              <a:gd name="connsiteY4" fmla="*/ 38195 h 38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004" h="38195">
                <a:moveTo>
                  <a:pt x="34004" y="38195"/>
                </a:moveTo>
                <a:cubicBezTo>
                  <a:pt x="22479" y="38195"/>
                  <a:pt x="12097" y="38195"/>
                  <a:pt x="0" y="38195"/>
                </a:cubicBezTo>
                <a:cubicBezTo>
                  <a:pt x="0" y="25622"/>
                  <a:pt x="0" y="13525"/>
                  <a:pt x="0" y="0"/>
                </a:cubicBezTo>
                <a:cubicBezTo>
                  <a:pt x="11240" y="0"/>
                  <a:pt x="21622" y="0"/>
                  <a:pt x="34004" y="0"/>
                </a:cubicBezTo>
                <a:cubicBezTo>
                  <a:pt x="34004" y="12573"/>
                  <a:pt x="34004" y="24575"/>
                  <a:pt x="34004" y="38195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226" name="Forma libre: forma 225">
            <a:extLst>
              <a:ext uri="{FF2B5EF4-FFF2-40B4-BE49-F238E27FC236}">
                <a16:creationId xmlns:a16="http://schemas.microsoft.com/office/drawing/2014/main" id="{3132D6AB-427C-4133-B716-358047187049}"/>
              </a:ext>
            </a:extLst>
          </p:cNvPr>
          <p:cNvSpPr/>
          <p:nvPr/>
        </p:nvSpPr>
        <p:spPr>
          <a:xfrm>
            <a:off x="3469766" y="3288886"/>
            <a:ext cx="35813" cy="37052"/>
          </a:xfrm>
          <a:custGeom>
            <a:avLst/>
            <a:gdLst>
              <a:gd name="connsiteX0" fmla="*/ 35814 w 35813"/>
              <a:gd name="connsiteY0" fmla="*/ 0 h 37052"/>
              <a:gd name="connsiteX1" fmla="*/ 35814 w 35813"/>
              <a:gd name="connsiteY1" fmla="*/ 37052 h 37052"/>
              <a:gd name="connsiteX2" fmla="*/ 0 w 35813"/>
              <a:gd name="connsiteY2" fmla="*/ 37052 h 37052"/>
              <a:gd name="connsiteX3" fmla="*/ 0 w 35813"/>
              <a:gd name="connsiteY3" fmla="*/ 0 h 37052"/>
              <a:gd name="connsiteX4" fmla="*/ 35814 w 35813"/>
              <a:gd name="connsiteY4" fmla="*/ 0 h 37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813" h="37052">
                <a:moveTo>
                  <a:pt x="35814" y="0"/>
                </a:moveTo>
                <a:cubicBezTo>
                  <a:pt x="35814" y="13621"/>
                  <a:pt x="35814" y="24289"/>
                  <a:pt x="35814" y="37052"/>
                </a:cubicBezTo>
                <a:cubicBezTo>
                  <a:pt x="23717" y="37052"/>
                  <a:pt x="12668" y="37052"/>
                  <a:pt x="0" y="37052"/>
                </a:cubicBezTo>
                <a:cubicBezTo>
                  <a:pt x="0" y="24860"/>
                  <a:pt x="0" y="13526"/>
                  <a:pt x="0" y="0"/>
                </a:cubicBezTo>
                <a:cubicBezTo>
                  <a:pt x="11430" y="0"/>
                  <a:pt x="22479" y="0"/>
                  <a:pt x="35814" y="0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227" name="Forma libre: forma 226">
            <a:extLst>
              <a:ext uri="{FF2B5EF4-FFF2-40B4-BE49-F238E27FC236}">
                <a16:creationId xmlns:a16="http://schemas.microsoft.com/office/drawing/2014/main" id="{21AE0D70-7F28-4124-A4B4-A18CE09F58EB}"/>
              </a:ext>
            </a:extLst>
          </p:cNvPr>
          <p:cNvSpPr/>
          <p:nvPr/>
        </p:nvSpPr>
        <p:spPr>
          <a:xfrm>
            <a:off x="3523392" y="3288505"/>
            <a:ext cx="32004" cy="38004"/>
          </a:xfrm>
          <a:custGeom>
            <a:avLst/>
            <a:gdLst>
              <a:gd name="connsiteX0" fmla="*/ 32004 w 32004"/>
              <a:gd name="connsiteY0" fmla="*/ 0 h 38004"/>
              <a:gd name="connsiteX1" fmla="*/ 32004 w 32004"/>
              <a:gd name="connsiteY1" fmla="*/ 38005 h 38004"/>
              <a:gd name="connsiteX2" fmla="*/ 0 w 32004"/>
              <a:gd name="connsiteY2" fmla="*/ 38005 h 38004"/>
              <a:gd name="connsiteX3" fmla="*/ 0 w 32004"/>
              <a:gd name="connsiteY3" fmla="*/ 0 h 38004"/>
              <a:gd name="connsiteX4" fmla="*/ 32004 w 32004"/>
              <a:gd name="connsiteY4" fmla="*/ 0 h 38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004" h="38004">
                <a:moveTo>
                  <a:pt x="32004" y="0"/>
                </a:moveTo>
                <a:cubicBezTo>
                  <a:pt x="32004" y="13430"/>
                  <a:pt x="32004" y="24860"/>
                  <a:pt x="32004" y="38005"/>
                </a:cubicBezTo>
                <a:cubicBezTo>
                  <a:pt x="21241" y="38005"/>
                  <a:pt x="11716" y="38005"/>
                  <a:pt x="0" y="38005"/>
                </a:cubicBezTo>
                <a:cubicBezTo>
                  <a:pt x="0" y="25813"/>
                  <a:pt x="0" y="13716"/>
                  <a:pt x="0" y="0"/>
                </a:cubicBezTo>
                <a:cubicBezTo>
                  <a:pt x="10096" y="0"/>
                  <a:pt x="19717" y="0"/>
                  <a:pt x="32004" y="0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228" name="Forma libre: forma 227">
            <a:extLst>
              <a:ext uri="{FF2B5EF4-FFF2-40B4-BE49-F238E27FC236}">
                <a16:creationId xmlns:a16="http://schemas.microsoft.com/office/drawing/2014/main" id="{C4C4642D-3C82-4032-9CF1-DCD345A548AA}"/>
              </a:ext>
            </a:extLst>
          </p:cNvPr>
          <p:cNvSpPr/>
          <p:nvPr/>
        </p:nvSpPr>
        <p:spPr>
          <a:xfrm>
            <a:off x="4246816" y="5463538"/>
            <a:ext cx="122586" cy="52401"/>
          </a:xfrm>
          <a:custGeom>
            <a:avLst/>
            <a:gdLst>
              <a:gd name="connsiteX0" fmla="*/ 122587 w 122586"/>
              <a:gd name="connsiteY0" fmla="*/ 26957 h 52401"/>
              <a:gd name="connsiteX1" fmla="*/ 0 w 122586"/>
              <a:gd name="connsiteY1" fmla="*/ 26195 h 52401"/>
              <a:gd name="connsiteX2" fmla="*/ 122587 w 122586"/>
              <a:gd name="connsiteY2" fmla="*/ 26957 h 52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2586" h="52401">
                <a:moveTo>
                  <a:pt x="122587" y="26957"/>
                </a:moveTo>
                <a:cubicBezTo>
                  <a:pt x="72009" y="61057"/>
                  <a:pt x="52959" y="60961"/>
                  <a:pt x="0" y="26195"/>
                </a:cubicBezTo>
                <a:cubicBezTo>
                  <a:pt x="48863" y="-8952"/>
                  <a:pt x="69151" y="-8762"/>
                  <a:pt x="122587" y="26957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229" name="Forma libre: forma 228">
            <a:extLst>
              <a:ext uri="{FF2B5EF4-FFF2-40B4-BE49-F238E27FC236}">
                <a16:creationId xmlns:a16="http://schemas.microsoft.com/office/drawing/2014/main" id="{DB8B3B25-4653-4934-BF8E-5C142C7C2D11}"/>
              </a:ext>
            </a:extLst>
          </p:cNvPr>
          <p:cNvSpPr/>
          <p:nvPr/>
        </p:nvSpPr>
        <p:spPr>
          <a:xfrm>
            <a:off x="4124229" y="5514123"/>
            <a:ext cx="175450" cy="80742"/>
          </a:xfrm>
          <a:custGeom>
            <a:avLst/>
            <a:gdLst>
              <a:gd name="connsiteX0" fmla="*/ 175450 w 175450"/>
              <a:gd name="connsiteY0" fmla="*/ 80575 h 80742"/>
              <a:gd name="connsiteX1" fmla="*/ 0 w 175450"/>
              <a:gd name="connsiteY1" fmla="*/ 184 h 80742"/>
              <a:gd name="connsiteX2" fmla="*/ 175450 w 175450"/>
              <a:gd name="connsiteY2" fmla="*/ 80575 h 80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5450" h="80742">
                <a:moveTo>
                  <a:pt x="175450" y="80575"/>
                </a:moveTo>
                <a:cubicBezTo>
                  <a:pt x="153448" y="84480"/>
                  <a:pt x="11144" y="19234"/>
                  <a:pt x="0" y="184"/>
                </a:cubicBezTo>
                <a:cubicBezTo>
                  <a:pt x="21050" y="-3912"/>
                  <a:pt x="164021" y="61620"/>
                  <a:pt x="175450" y="80575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230" name="Forma libre: forma 229">
            <a:extLst>
              <a:ext uri="{FF2B5EF4-FFF2-40B4-BE49-F238E27FC236}">
                <a16:creationId xmlns:a16="http://schemas.microsoft.com/office/drawing/2014/main" id="{48948F5B-7CD2-4C77-86DC-7C9D1720F708}"/>
              </a:ext>
            </a:extLst>
          </p:cNvPr>
          <p:cNvSpPr/>
          <p:nvPr/>
        </p:nvSpPr>
        <p:spPr>
          <a:xfrm>
            <a:off x="4321016" y="5520602"/>
            <a:ext cx="173640" cy="81525"/>
          </a:xfrm>
          <a:custGeom>
            <a:avLst/>
            <a:gdLst>
              <a:gd name="connsiteX0" fmla="*/ 0 w 173640"/>
              <a:gd name="connsiteY0" fmla="*/ 81525 h 81525"/>
              <a:gd name="connsiteX1" fmla="*/ 173641 w 173640"/>
              <a:gd name="connsiteY1" fmla="*/ 1325 h 81525"/>
              <a:gd name="connsiteX2" fmla="*/ 0 w 173640"/>
              <a:gd name="connsiteY2" fmla="*/ 81525 h 81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3640" h="81525">
                <a:moveTo>
                  <a:pt x="0" y="81525"/>
                </a:moveTo>
                <a:cubicBezTo>
                  <a:pt x="5239" y="56570"/>
                  <a:pt x="148590" y="-10201"/>
                  <a:pt x="173641" y="1325"/>
                </a:cubicBezTo>
                <a:cubicBezTo>
                  <a:pt x="115729" y="28090"/>
                  <a:pt x="57817" y="54855"/>
                  <a:pt x="0" y="81525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grpSp>
        <p:nvGrpSpPr>
          <p:cNvPr id="643" name="Grupo 642">
            <a:extLst>
              <a:ext uri="{FF2B5EF4-FFF2-40B4-BE49-F238E27FC236}">
                <a16:creationId xmlns:a16="http://schemas.microsoft.com/office/drawing/2014/main" id="{E4B70B3E-3916-4D00-A435-E2977A1C5466}"/>
              </a:ext>
            </a:extLst>
          </p:cNvPr>
          <p:cNvGrpSpPr/>
          <p:nvPr/>
        </p:nvGrpSpPr>
        <p:grpSpPr>
          <a:xfrm>
            <a:off x="3377908" y="4524796"/>
            <a:ext cx="3540352" cy="635637"/>
            <a:chOff x="3357752" y="4590382"/>
            <a:chExt cx="1901380" cy="341375"/>
          </a:xfrm>
        </p:grpSpPr>
        <p:sp>
          <p:nvSpPr>
            <p:cNvPr id="168" name="Forma libre: forma 167">
              <a:extLst>
                <a:ext uri="{FF2B5EF4-FFF2-40B4-BE49-F238E27FC236}">
                  <a16:creationId xmlns:a16="http://schemas.microsoft.com/office/drawing/2014/main" id="{65334734-82F0-49A5-8D4F-D9174E928771}"/>
                </a:ext>
              </a:extLst>
            </p:cNvPr>
            <p:cNvSpPr/>
            <p:nvPr/>
          </p:nvSpPr>
          <p:spPr>
            <a:xfrm>
              <a:off x="4909184" y="4590770"/>
              <a:ext cx="349948" cy="336035"/>
            </a:xfrm>
            <a:custGeom>
              <a:avLst/>
              <a:gdLst>
                <a:gd name="connsiteX0" fmla="*/ 117824 w 349948"/>
                <a:gd name="connsiteY0" fmla="*/ 41903 h 336035"/>
                <a:gd name="connsiteX1" fmla="*/ 139732 w 349948"/>
                <a:gd name="connsiteY1" fmla="*/ 1136 h 336035"/>
                <a:gd name="connsiteX2" fmla="*/ 141542 w 349948"/>
                <a:gd name="connsiteY2" fmla="*/ 40951 h 336035"/>
                <a:gd name="connsiteX3" fmla="*/ 166021 w 349948"/>
                <a:gd name="connsiteY3" fmla="*/ 851 h 336035"/>
                <a:gd name="connsiteX4" fmla="*/ 185166 w 349948"/>
                <a:gd name="connsiteY4" fmla="*/ 39903 h 336035"/>
                <a:gd name="connsiteX5" fmla="*/ 208883 w 349948"/>
                <a:gd name="connsiteY5" fmla="*/ 1708 h 336035"/>
                <a:gd name="connsiteX6" fmla="*/ 229743 w 349948"/>
                <a:gd name="connsiteY6" fmla="*/ 41522 h 336035"/>
                <a:gd name="connsiteX7" fmla="*/ 251365 w 349948"/>
                <a:gd name="connsiteY7" fmla="*/ 2375 h 336035"/>
                <a:gd name="connsiteX8" fmla="*/ 272320 w 349948"/>
                <a:gd name="connsiteY8" fmla="*/ 42951 h 336035"/>
                <a:gd name="connsiteX9" fmla="*/ 292799 w 349948"/>
                <a:gd name="connsiteY9" fmla="*/ 45809 h 336035"/>
                <a:gd name="connsiteX10" fmla="*/ 343757 w 349948"/>
                <a:gd name="connsiteY10" fmla="*/ 78289 h 336035"/>
                <a:gd name="connsiteX11" fmla="*/ 328803 w 349948"/>
                <a:gd name="connsiteY11" fmla="*/ 88576 h 336035"/>
                <a:gd name="connsiteX12" fmla="*/ 309753 w 349948"/>
                <a:gd name="connsiteY12" fmla="*/ 92386 h 336035"/>
                <a:gd name="connsiteX13" fmla="*/ 296037 w 349948"/>
                <a:gd name="connsiteY13" fmla="*/ 104483 h 336035"/>
                <a:gd name="connsiteX14" fmla="*/ 312515 w 349948"/>
                <a:gd name="connsiteY14" fmla="*/ 114389 h 336035"/>
                <a:gd name="connsiteX15" fmla="*/ 344805 w 349948"/>
                <a:gd name="connsiteY15" fmla="*/ 121342 h 336035"/>
                <a:gd name="connsiteX16" fmla="*/ 328994 w 349948"/>
                <a:gd name="connsiteY16" fmla="*/ 134486 h 336035"/>
                <a:gd name="connsiteX17" fmla="*/ 310134 w 349948"/>
                <a:gd name="connsiteY17" fmla="*/ 135343 h 336035"/>
                <a:gd name="connsiteX18" fmla="*/ 295942 w 349948"/>
                <a:gd name="connsiteY18" fmla="*/ 144392 h 336035"/>
                <a:gd name="connsiteX19" fmla="*/ 310134 w 349948"/>
                <a:gd name="connsiteY19" fmla="*/ 156584 h 336035"/>
                <a:gd name="connsiteX20" fmla="*/ 331661 w 349948"/>
                <a:gd name="connsiteY20" fmla="*/ 157823 h 336035"/>
                <a:gd name="connsiteX21" fmla="*/ 348901 w 349948"/>
                <a:gd name="connsiteY21" fmla="*/ 174777 h 336035"/>
                <a:gd name="connsiteX22" fmla="*/ 320135 w 349948"/>
                <a:gd name="connsiteY22" fmla="*/ 176587 h 336035"/>
                <a:gd name="connsiteX23" fmla="*/ 296037 w 349948"/>
                <a:gd name="connsiteY23" fmla="*/ 187350 h 336035"/>
                <a:gd name="connsiteX24" fmla="*/ 318802 w 349948"/>
                <a:gd name="connsiteY24" fmla="*/ 198685 h 336035"/>
                <a:gd name="connsiteX25" fmla="*/ 332137 w 349948"/>
                <a:gd name="connsiteY25" fmla="*/ 199447 h 336035"/>
                <a:gd name="connsiteX26" fmla="*/ 349949 w 349948"/>
                <a:gd name="connsiteY26" fmla="*/ 219259 h 336035"/>
                <a:gd name="connsiteX27" fmla="*/ 312325 w 349948"/>
                <a:gd name="connsiteY27" fmla="*/ 219830 h 336035"/>
                <a:gd name="connsiteX28" fmla="*/ 295846 w 349948"/>
                <a:gd name="connsiteY28" fmla="*/ 232689 h 336035"/>
                <a:gd name="connsiteX29" fmla="*/ 312801 w 349948"/>
                <a:gd name="connsiteY29" fmla="*/ 241738 h 336035"/>
                <a:gd name="connsiteX30" fmla="*/ 341662 w 349948"/>
                <a:gd name="connsiteY30" fmla="*/ 261550 h 336035"/>
                <a:gd name="connsiteX31" fmla="*/ 298609 w 349948"/>
                <a:gd name="connsiteY31" fmla="*/ 263550 h 336035"/>
                <a:gd name="connsiteX32" fmla="*/ 293370 w 349948"/>
                <a:gd name="connsiteY32" fmla="*/ 288220 h 336035"/>
                <a:gd name="connsiteX33" fmla="*/ 274987 w 349948"/>
                <a:gd name="connsiteY33" fmla="*/ 290696 h 336035"/>
                <a:gd name="connsiteX34" fmla="*/ 255746 w 349948"/>
                <a:gd name="connsiteY34" fmla="*/ 336035 h 336035"/>
                <a:gd name="connsiteX35" fmla="*/ 228600 w 349948"/>
                <a:gd name="connsiteY35" fmla="*/ 289268 h 336035"/>
                <a:gd name="connsiteX36" fmla="*/ 228600 w 349948"/>
                <a:gd name="connsiteY36" fmla="*/ 332701 h 336035"/>
                <a:gd name="connsiteX37" fmla="*/ 207074 w 349948"/>
                <a:gd name="connsiteY37" fmla="*/ 313842 h 336035"/>
                <a:gd name="connsiteX38" fmla="*/ 185166 w 349948"/>
                <a:gd name="connsiteY38" fmla="*/ 291649 h 336035"/>
                <a:gd name="connsiteX39" fmla="*/ 182975 w 349948"/>
                <a:gd name="connsiteY39" fmla="*/ 334607 h 336035"/>
                <a:gd name="connsiteX40" fmla="*/ 164592 w 349948"/>
                <a:gd name="connsiteY40" fmla="*/ 334607 h 336035"/>
                <a:gd name="connsiteX41" fmla="*/ 162496 w 349948"/>
                <a:gd name="connsiteY41" fmla="*/ 291077 h 336035"/>
                <a:gd name="connsiteX42" fmla="*/ 141256 w 349948"/>
                <a:gd name="connsiteY42" fmla="*/ 291077 h 336035"/>
                <a:gd name="connsiteX43" fmla="*/ 139351 w 349948"/>
                <a:gd name="connsiteY43" fmla="*/ 334511 h 336035"/>
                <a:gd name="connsiteX44" fmla="*/ 119444 w 349948"/>
                <a:gd name="connsiteY44" fmla="*/ 334511 h 336035"/>
                <a:gd name="connsiteX45" fmla="*/ 119444 w 349948"/>
                <a:gd name="connsiteY45" fmla="*/ 292887 h 336035"/>
                <a:gd name="connsiteX46" fmla="*/ 94869 w 349948"/>
                <a:gd name="connsiteY46" fmla="*/ 334226 h 336035"/>
                <a:gd name="connsiteX47" fmla="*/ 76105 w 349948"/>
                <a:gd name="connsiteY47" fmla="*/ 334226 h 336035"/>
                <a:gd name="connsiteX48" fmla="*/ 76105 w 349948"/>
                <a:gd name="connsiteY48" fmla="*/ 313842 h 336035"/>
                <a:gd name="connsiteX49" fmla="*/ 76105 w 349948"/>
                <a:gd name="connsiteY49" fmla="*/ 292506 h 336035"/>
                <a:gd name="connsiteX50" fmla="*/ 52197 w 349948"/>
                <a:gd name="connsiteY50" fmla="*/ 287839 h 336035"/>
                <a:gd name="connsiteX51" fmla="*/ 47435 w 349948"/>
                <a:gd name="connsiteY51" fmla="*/ 266217 h 336035"/>
                <a:gd name="connsiteX52" fmla="*/ 2286 w 349948"/>
                <a:gd name="connsiteY52" fmla="*/ 242595 h 336035"/>
                <a:gd name="connsiteX53" fmla="*/ 46387 w 349948"/>
                <a:gd name="connsiteY53" fmla="*/ 242595 h 336035"/>
                <a:gd name="connsiteX54" fmla="*/ 28004 w 349948"/>
                <a:gd name="connsiteY54" fmla="*/ 219068 h 336035"/>
                <a:gd name="connsiteX55" fmla="*/ 6858 w 349948"/>
                <a:gd name="connsiteY55" fmla="*/ 199923 h 336035"/>
                <a:gd name="connsiteX56" fmla="*/ 47339 w 349948"/>
                <a:gd name="connsiteY56" fmla="*/ 197923 h 336035"/>
                <a:gd name="connsiteX57" fmla="*/ 29242 w 349948"/>
                <a:gd name="connsiteY57" fmla="*/ 175825 h 336035"/>
                <a:gd name="connsiteX58" fmla="*/ 0 w 349948"/>
                <a:gd name="connsiteY58" fmla="*/ 168205 h 336035"/>
                <a:gd name="connsiteX59" fmla="*/ 51435 w 349948"/>
                <a:gd name="connsiteY59" fmla="*/ 139820 h 336035"/>
                <a:gd name="connsiteX60" fmla="*/ 4477 w 349948"/>
                <a:gd name="connsiteY60" fmla="*/ 120199 h 336035"/>
                <a:gd name="connsiteX61" fmla="*/ 50387 w 349948"/>
                <a:gd name="connsiteY61" fmla="*/ 96672 h 336035"/>
                <a:gd name="connsiteX62" fmla="*/ 4191 w 349948"/>
                <a:gd name="connsiteY62" fmla="*/ 72669 h 336035"/>
                <a:gd name="connsiteX63" fmla="*/ 47149 w 349948"/>
                <a:gd name="connsiteY63" fmla="*/ 69907 h 336035"/>
                <a:gd name="connsiteX64" fmla="*/ 52292 w 349948"/>
                <a:gd name="connsiteY64" fmla="*/ 46285 h 336035"/>
                <a:gd name="connsiteX65" fmla="*/ 75343 w 349948"/>
                <a:gd name="connsiteY65" fmla="*/ 42380 h 336035"/>
                <a:gd name="connsiteX66" fmla="*/ 75343 w 349948"/>
                <a:gd name="connsiteY66" fmla="*/ 1422 h 336035"/>
                <a:gd name="connsiteX67" fmla="*/ 96488 w 349948"/>
                <a:gd name="connsiteY67" fmla="*/ 17995 h 336035"/>
                <a:gd name="connsiteX68" fmla="*/ 117824 w 349948"/>
                <a:gd name="connsiteY68" fmla="*/ 41903 h 336035"/>
                <a:gd name="connsiteX69" fmla="*/ 137541 w 349948"/>
                <a:gd name="connsiteY69" fmla="*/ 130009 h 336035"/>
                <a:gd name="connsiteX70" fmla="*/ 137541 w 349948"/>
                <a:gd name="connsiteY70" fmla="*/ 203733 h 336035"/>
                <a:gd name="connsiteX71" fmla="*/ 210979 w 349948"/>
                <a:gd name="connsiteY71" fmla="*/ 203733 h 336035"/>
                <a:gd name="connsiteX72" fmla="*/ 210979 w 349948"/>
                <a:gd name="connsiteY72" fmla="*/ 130009 h 336035"/>
                <a:gd name="connsiteX73" fmla="*/ 137541 w 349948"/>
                <a:gd name="connsiteY73" fmla="*/ 130009 h 336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349948" h="336035">
                  <a:moveTo>
                    <a:pt x="117824" y="41903"/>
                  </a:moveTo>
                  <a:cubicBezTo>
                    <a:pt x="123254" y="279"/>
                    <a:pt x="123254" y="279"/>
                    <a:pt x="139732" y="1136"/>
                  </a:cubicBezTo>
                  <a:cubicBezTo>
                    <a:pt x="140303" y="14376"/>
                    <a:pt x="140970" y="27806"/>
                    <a:pt x="141542" y="40951"/>
                  </a:cubicBezTo>
                  <a:cubicBezTo>
                    <a:pt x="161354" y="43713"/>
                    <a:pt x="161354" y="43713"/>
                    <a:pt x="166021" y="851"/>
                  </a:cubicBezTo>
                  <a:cubicBezTo>
                    <a:pt x="183452" y="469"/>
                    <a:pt x="183452" y="469"/>
                    <a:pt x="185166" y="39903"/>
                  </a:cubicBezTo>
                  <a:cubicBezTo>
                    <a:pt x="205454" y="44951"/>
                    <a:pt x="205454" y="44951"/>
                    <a:pt x="208883" y="1708"/>
                  </a:cubicBezTo>
                  <a:cubicBezTo>
                    <a:pt x="225933" y="184"/>
                    <a:pt x="225933" y="184"/>
                    <a:pt x="229743" y="41522"/>
                  </a:cubicBezTo>
                  <a:cubicBezTo>
                    <a:pt x="250127" y="43046"/>
                    <a:pt x="250127" y="43046"/>
                    <a:pt x="251365" y="2375"/>
                  </a:cubicBezTo>
                  <a:cubicBezTo>
                    <a:pt x="268605" y="279"/>
                    <a:pt x="268605" y="279"/>
                    <a:pt x="272320" y="42951"/>
                  </a:cubicBezTo>
                  <a:cubicBezTo>
                    <a:pt x="278987" y="43903"/>
                    <a:pt x="285941" y="44856"/>
                    <a:pt x="292799" y="45809"/>
                  </a:cubicBezTo>
                  <a:cubicBezTo>
                    <a:pt x="297752" y="72193"/>
                    <a:pt x="297752" y="72193"/>
                    <a:pt x="343757" y="78289"/>
                  </a:cubicBezTo>
                  <a:cubicBezTo>
                    <a:pt x="338804" y="81813"/>
                    <a:pt x="334328" y="86480"/>
                    <a:pt x="328803" y="88576"/>
                  </a:cubicBezTo>
                  <a:cubicBezTo>
                    <a:pt x="322897" y="90862"/>
                    <a:pt x="315468" y="89719"/>
                    <a:pt x="309753" y="92386"/>
                  </a:cubicBezTo>
                  <a:cubicBezTo>
                    <a:pt x="304419" y="94862"/>
                    <a:pt x="300609" y="100292"/>
                    <a:pt x="296037" y="104483"/>
                  </a:cubicBezTo>
                  <a:cubicBezTo>
                    <a:pt x="301466" y="107911"/>
                    <a:pt x="306610" y="113245"/>
                    <a:pt x="312515" y="114389"/>
                  </a:cubicBezTo>
                  <a:cubicBezTo>
                    <a:pt x="321183" y="116103"/>
                    <a:pt x="330518" y="114865"/>
                    <a:pt x="344805" y="121342"/>
                  </a:cubicBezTo>
                  <a:cubicBezTo>
                    <a:pt x="339566" y="125914"/>
                    <a:pt x="335089" y="132010"/>
                    <a:pt x="328994" y="134486"/>
                  </a:cubicBezTo>
                  <a:cubicBezTo>
                    <a:pt x="323564" y="136772"/>
                    <a:pt x="316135" y="133724"/>
                    <a:pt x="310134" y="135343"/>
                  </a:cubicBezTo>
                  <a:cubicBezTo>
                    <a:pt x="304991" y="136677"/>
                    <a:pt x="300704" y="141249"/>
                    <a:pt x="295942" y="144392"/>
                  </a:cubicBezTo>
                  <a:cubicBezTo>
                    <a:pt x="300609" y="148583"/>
                    <a:pt x="304705" y="154775"/>
                    <a:pt x="310134" y="156584"/>
                  </a:cubicBezTo>
                  <a:cubicBezTo>
                    <a:pt x="316706" y="158775"/>
                    <a:pt x="325184" y="155536"/>
                    <a:pt x="331661" y="157823"/>
                  </a:cubicBezTo>
                  <a:cubicBezTo>
                    <a:pt x="336899" y="159632"/>
                    <a:pt x="340519" y="166205"/>
                    <a:pt x="348901" y="174777"/>
                  </a:cubicBezTo>
                  <a:cubicBezTo>
                    <a:pt x="334328" y="175539"/>
                    <a:pt x="326803" y="174682"/>
                    <a:pt x="320135" y="176587"/>
                  </a:cubicBezTo>
                  <a:cubicBezTo>
                    <a:pt x="311753" y="178968"/>
                    <a:pt x="304038" y="183635"/>
                    <a:pt x="296037" y="187350"/>
                  </a:cubicBezTo>
                  <a:cubicBezTo>
                    <a:pt x="303562" y="191255"/>
                    <a:pt x="310896" y="195732"/>
                    <a:pt x="318802" y="198685"/>
                  </a:cubicBezTo>
                  <a:cubicBezTo>
                    <a:pt x="322802" y="200209"/>
                    <a:pt x="328898" y="197351"/>
                    <a:pt x="332137" y="199447"/>
                  </a:cubicBezTo>
                  <a:cubicBezTo>
                    <a:pt x="337280" y="202781"/>
                    <a:pt x="340709" y="208686"/>
                    <a:pt x="349949" y="219259"/>
                  </a:cubicBezTo>
                  <a:cubicBezTo>
                    <a:pt x="331756" y="219259"/>
                    <a:pt x="321564" y="217640"/>
                    <a:pt x="312325" y="219830"/>
                  </a:cubicBezTo>
                  <a:cubicBezTo>
                    <a:pt x="306134" y="221259"/>
                    <a:pt x="301276" y="228212"/>
                    <a:pt x="295846" y="232689"/>
                  </a:cubicBezTo>
                  <a:cubicBezTo>
                    <a:pt x="301466" y="235737"/>
                    <a:pt x="306896" y="239261"/>
                    <a:pt x="312801" y="241738"/>
                  </a:cubicBezTo>
                  <a:cubicBezTo>
                    <a:pt x="323279" y="246119"/>
                    <a:pt x="346329" y="231927"/>
                    <a:pt x="341662" y="261550"/>
                  </a:cubicBezTo>
                  <a:cubicBezTo>
                    <a:pt x="326803" y="262217"/>
                    <a:pt x="313468" y="262883"/>
                    <a:pt x="298609" y="263550"/>
                  </a:cubicBezTo>
                  <a:cubicBezTo>
                    <a:pt x="296799" y="271932"/>
                    <a:pt x="295180" y="279647"/>
                    <a:pt x="293370" y="288220"/>
                  </a:cubicBezTo>
                  <a:cubicBezTo>
                    <a:pt x="286607" y="289172"/>
                    <a:pt x="279654" y="290030"/>
                    <a:pt x="274987" y="290696"/>
                  </a:cubicBezTo>
                  <a:cubicBezTo>
                    <a:pt x="262128" y="304222"/>
                    <a:pt x="284321" y="331177"/>
                    <a:pt x="255746" y="336035"/>
                  </a:cubicBezTo>
                  <a:cubicBezTo>
                    <a:pt x="241363" y="322415"/>
                    <a:pt x="265081" y="291649"/>
                    <a:pt x="228600" y="289268"/>
                  </a:cubicBezTo>
                  <a:cubicBezTo>
                    <a:pt x="228600" y="305174"/>
                    <a:pt x="228600" y="319271"/>
                    <a:pt x="228600" y="332701"/>
                  </a:cubicBezTo>
                  <a:cubicBezTo>
                    <a:pt x="204502" y="341655"/>
                    <a:pt x="206978" y="326796"/>
                    <a:pt x="207074" y="313842"/>
                  </a:cubicBezTo>
                  <a:cubicBezTo>
                    <a:pt x="207264" y="300317"/>
                    <a:pt x="210121" y="284124"/>
                    <a:pt x="185166" y="291649"/>
                  </a:cubicBezTo>
                  <a:cubicBezTo>
                    <a:pt x="184499" y="305365"/>
                    <a:pt x="183737" y="319557"/>
                    <a:pt x="182975" y="334607"/>
                  </a:cubicBezTo>
                  <a:cubicBezTo>
                    <a:pt x="176975" y="334607"/>
                    <a:pt x="171736" y="334607"/>
                    <a:pt x="164592" y="334607"/>
                  </a:cubicBezTo>
                  <a:cubicBezTo>
                    <a:pt x="163925" y="320510"/>
                    <a:pt x="163259" y="306413"/>
                    <a:pt x="162496" y="291077"/>
                  </a:cubicBezTo>
                  <a:cubicBezTo>
                    <a:pt x="155448" y="291077"/>
                    <a:pt x="149543" y="291077"/>
                    <a:pt x="141256" y="291077"/>
                  </a:cubicBezTo>
                  <a:cubicBezTo>
                    <a:pt x="140589" y="305365"/>
                    <a:pt x="140018" y="319462"/>
                    <a:pt x="139351" y="334511"/>
                  </a:cubicBezTo>
                  <a:cubicBezTo>
                    <a:pt x="132683" y="334511"/>
                    <a:pt x="126683" y="334511"/>
                    <a:pt x="119444" y="334511"/>
                  </a:cubicBezTo>
                  <a:cubicBezTo>
                    <a:pt x="119444" y="319748"/>
                    <a:pt x="119444" y="306222"/>
                    <a:pt x="119444" y="292887"/>
                  </a:cubicBezTo>
                  <a:cubicBezTo>
                    <a:pt x="98774" y="290601"/>
                    <a:pt x="98774" y="290601"/>
                    <a:pt x="94869" y="334226"/>
                  </a:cubicBezTo>
                  <a:cubicBezTo>
                    <a:pt x="89059" y="334226"/>
                    <a:pt x="83153" y="334226"/>
                    <a:pt x="76105" y="334226"/>
                  </a:cubicBezTo>
                  <a:cubicBezTo>
                    <a:pt x="76105" y="326510"/>
                    <a:pt x="76105" y="320128"/>
                    <a:pt x="76105" y="313842"/>
                  </a:cubicBezTo>
                  <a:cubicBezTo>
                    <a:pt x="76105" y="307460"/>
                    <a:pt x="76105" y="301078"/>
                    <a:pt x="76105" y="292506"/>
                  </a:cubicBezTo>
                  <a:cubicBezTo>
                    <a:pt x="68294" y="290982"/>
                    <a:pt x="60865" y="289553"/>
                    <a:pt x="52197" y="287839"/>
                  </a:cubicBezTo>
                  <a:cubicBezTo>
                    <a:pt x="50578" y="280600"/>
                    <a:pt x="48863" y="272789"/>
                    <a:pt x="47435" y="266217"/>
                  </a:cubicBezTo>
                  <a:cubicBezTo>
                    <a:pt x="35147" y="254692"/>
                    <a:pt x="8001" y="274694"/>
                    <a:pt x="2286" y="242595"/>
                  </a:cubicBezTo>
                  <a:cubicBezTo>
                    <a:pt x="19812" y="242595"/>
                    <a:pt x="33242" y="242595"/>
                    <a:pt x="46387" y="242595"/>
                  </a:cubicBezTo>
                  <a:cubicBezTo>
                    <a:pt x="49816" y="219735"/>
                    <a:pt x="49816" y="219830"/>
                    <a:pt x="28004" y="219068"/>
                  </a:cubicBezTo>
                  <a:cubicBezTo>
                    <a:pt x="16574" y="218687"/>
                    <a:pt x="0" y="223831"/>
                    <a:pt x="6858" y="199923"/>
                  </a:cubicBezTo>
                  <a:cubicBezTo>
                    <a:pt x="20479" y="199256"/>
                    <a:pt x="33909" y="198590"/>
                    <a:pt x="47339" y="197923"/>
                  </a:cubicBezTo>
                  <a:cubicBezTo>
                    <a:pt x="55817" y="177253"/>
                    <a:pt x="43339" y="176777"/>
                    <a:pt x="29242" y="175825"/>
                  </a:cubicBezTo>
                  <a:cubicBezTo>
                    <a:pt x="20479" y="175158"/>
                    <a:pt x="11811" y="171443"/>
                    <a:pt x="0" y="168205"/>
                  </a:cubicBezTo>
                  <a:cubicBezTo>
                    <a:pt x="16478" y="147535"/>
                    <a:pt x="48863" y="171348"/>
                    <a:pt x="51435" y="139820"/>
                  </a:cubicBezTo>
                  <a:cubicBezTo>
                    <a:pt x="36195" y="126581"/>
                    <a:pt x="8668" y="149155"/>
                    <a:pt x="4477" y="120199"/>
                  </a:cubicBezTo>
                  <a:cubicBezTo>
                    <a:pt x="17050" y="104768"/>
                    <a:pt x="50483" y="130486"/>
                    <a:pt x="50387" y="96672"/>
                  </a:cubicBezTo>
                  <a:cubicBezTo>
                    <a:pt x="35338" y="83623"/>
                    <a:pt x="7715" y="106292"/>
                    <a:pt x="4191" y="72669"/>
                  </a:cubicBezTo>
                  <a:cubicBezTo>
                    <a:pt x="19526" y="71717"/>
                    <a:pt x="32956" y="70764"/>
                    <a:pt x="47149" y="69907"/>
                  </a:cubicBezTo>
                  <a:cubicBezTo>
                    <a:pt x="48863" y="62192"/>
                    <a:pt x="50387" y="55334"/>
                    <a:pt x="52292" y="46285"/>
                  </a:cubicBezTo>
                  <a:cubicBezTo>
                    <a:pt x="58960" y="45142"/>
                    <a:pt x="66485" y="43903"/>
                    <a:pt x="75343" y="42380"/>
                  </a:cubicBezTo>
                  <a:cubicBezTo>
                    <a:pt x="75343" y="28092"/>
                    <a:pt x="75343" y="14662"/>
                    <a:pt x="75343" y="1422"/>
                  </a:cubicBezTo>
                  <a:cubicBezTo>
                    <a:pt x="96012" y="-1531"/>
                    <a:pt x="96012" y="-1531"/>
                    <a:pt x="96488" y="17995"/>
                  </a:cubicBezTo>
                  <a:cubicBezTo>
                    <a:pt x="97631" y="42856"/>
                    <a:pt x="97631" y="42856"/>
                    <a:pt x="117824" y="41903"/>
                  </a:cubicBezTo>
                  <a:close/>
                  <a:moveTo>
                    <a:pt x="137541" y="130009"/>
                  </a:moveTo>
                  <a:cubicBezTo>
                    <a:pt x="137541" y="157060"/>
                    <a:pt x="137541" y="180968"/>
                    <a:pt x="137541" y="203733"/>
                  </a:cubicBezTo>
                  <a:cubicBezTo>
                    <a:pt x="163354" y="203733"/>
                    <a:pt x="186785" y="203733"/>
                    <a:pt x="210979" y="203733"/>
                  </a:cubicBezTo>
                  <a:cubicBezTo>
                    <a:pt x="210979" y="178301"/>
                    <a:pt x="210979" y="154489"/>
                    <a:pt x="210979" y="130009"/>
                  </a:cubicBezTo>
                  <a:cubicBezTo>
                    <a:pt x="185356" y="130009"/>
                    <a:pt x="161925" y="130009"/>
                    <a:pt x="137541" y="130009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71" name="Forma libre: forma 170">
              <a:extLst>
                <a:ext uri="{FF2B5EF4-FFF2-40B4-BE49-F238E27FC236}">
                  <a16:creationId xmlns:a16="http://schemas.microsoft.com/office/drawing/2014/main" id="{3F7E03F7-1CDC-4E2E-8DF0-0AAFFCFC4556}"/>
                </a:ext>
              </a:extLst>
            </p:cNvPr>
            <p:cNvSpPr/>
            <p:nvPr/>
          </p:nvSpPr>
          <p:spPr>
            <a:xfrm>
              <a:off x="4172899" y="4633215"/>
              <a:ext cx="267655" cy="253502"/>
            </a:xfrm>
            <a:custGeom>
              <a:avLst/>
              <a:gdLst>
                <a:gd name="connsiteX0" fmla="*/ 3337 w 267655"/>
                <a:gd name="connsiteY0" fmla="*/ 199864 h 253502"/>
                <a:gd name="connsiteX1" fmla="*/ 65535 w 267655"/>
                <a:gd name="connsiteY1" fmla="*/ 214151 h 253502"/>
                <a:gd name="connsiteX2" fmla="*/ 100016 w 267655"/>
                <a:gd name="connsiteY2" fmla="*/ 207293 h 253502"/>
                <a:gd name="connsiteX3" fmla="*/ 98682 w 267655"/>
                <a:gd name="connsiteY3" fmla="*/ 171765 h 253502"/>
                <a:gd name="connsiteX4" fmla="*/ 63344 w 267655"/>
                <a:gd name="connsiteY4" fmla="*/ 166622 h 253502"/>
                <a:gd name="connsiteX5" fmla="*/ 4384 w 267655"/>
                <a:gd name="connsiteY5" fmla="*/ 189101 h 253502"/>
                <a:gd name="connsiteX6" fmla="*/ 4384 w 267655"/>
                <a:gd name="connsiteY6" fmla="*/ 138428 h 253502"/>
                <a:gd name="connsiteX7" fmla="*/ 9147 w 267655"/>
                <a:gd name="connsiteY7" fmla="*/ 136046 h 253502"/>
                <a:gd name="connsiteX8" fmla="*/ 75727 w 267655"/>
                <a:gd name="connsiteY8" fmla="*/ 90993 h 253502"/>
                <a:gd name="connsiteX9" fmla="*/ 130496 w 267655"/>
                <a:gd name="connsiteY9" fmla="*/ 80039 h 253502"/>
                <a:gd name="connsiteX10" fmla="*/ 162690 w 267655"/>
                <a:gd name="connsiteY10" fmla="*/ 82230 h 253502"/>
                <a:gd name="connsiteX11" fmla="*/ 176977 w 267655"/>
                <a:gd name="connsiteY11" fmla="*/ 56132 h 253502"/>
                <a:gd name="connsiteX12" fmla="*/ 154308 w 267655"/>
                <a:gd name="connsiteY12" fmla="*/ 29081 h 253502"/>
                <a:gd name="connsiteX13" fmla="*/ 143068 w 267655"/>
                <a:gd name="connsiteY13" fmla="*/ 26795 h 253502"/>
                <a:gd name="connsiteX14" fmla="*/ 103635 w 267655"/>
                <a:gd name="connsiteY14" fmla="*/ 48512 h 253502"/>
                <a:gd name="connsiteX15" fmla="*/ 61725 w 267655"/>
                <a:gd name="connsiteY15" fmla="*/ 75753 h 253502"/>
                <a:gd name="connsiteX16" fmla="*/ 2099 w 267655"/>
                <a:gd name="connsiteY16" fmla="*/ 112425 h 253502"/>
                <a:gd name="connsiteX17" fmla="*/ 4004 w 267655"/>
                <a:gd name="connsiteY17" fmla="*/ 40606 h 253502"/>
                <a:gd name="connsiteX18" fmla="*/ 49057 w 267655"/>
                <a:gd name="connsiteY18" fmla="*/ 2601 h 253502"/>
                <a:gd name="connsiteX19" fmla="*/ 223841 w 267655"/>
                <a:gd name="connsiteY19" fmla="*/ 1458 h 253502"/>
                <a:gd name="connsiteX20" fmla="*/ 267179 w 267655"/>
                <a:gd name="connsiteY20" fmla="*/ 46797 h 253502"/>
                <a:gd name="connsiteX21" fmla="*/ 262512 w 267655"/>
                <a:gd name="connsiteY21" fmla="*/ 48797 h 253502"/>
                <a:gd name="connsiteX22" fmla="*/ 186598 w 267655"/>
                <a:gd name="connsiteY22" fmla="*/ 94422 h 253502"/>
                <a:gd name="connsiteX23" fmla="*/ 133734 w 267655"/>
                <a:gd name="connsiteY23" fmla="*/ 104233 h 253502"/>
                <a:gd name="connsiteX24" fmla="*/ 93348 w 267655"/>
                <a:gd name="connsiteY24" fmla="*/ 109281 h 253502"/>
                <a:gd name="connsiteX25" fmla="*/ 95348 w 267655"/>
                <a:gd name="connsiteY25" fmla="*/ 145381 h 253502"/>
                <a:gd name="connsiteX26" fmla="*/ 135544 w 267655"/>
                <a:gd name="connsiteY26" fmla="*/ 146238 h 253502"/>
                <a:gd name="connsiteX27" fmla="*/ 152975 w 267655"/>
                <a:gd name="connsiteY27" fmla="*/ 136237 h 253502"/>
                <a:gd name="connsiteX28" fmla="*/ 206124 w 267655"/>
                <a:gd name="connsiteY28" fmla="*/ 100328 h 253502"/>
                <a:gd name="connsiteX29" fmla="*/ 267655 w 267655"/>
                <a:gd name="connsiteY29" fmla="*/ 71276 h 253502"/>
                <a:gd name="connsiteX30" fmla="*/ 267655 w 267655"/>
                <a:gd name="connsiteY30" fmla="*/ 187862 h 253502"/>
                <a:gd name="connsiteX31" fmla="*/ 215649 w 267655"/>
                <a:gd name="connsiteY31" fmla="*/ 166908 h 253502"/>
                <a:gd name="connsiteX32" fmla="*/ 177263 w 267655"/>
                <a:gd name="connsiteY32" fmla="*/ 171099 h 253502"/>
                <a:gd name="connsiteX33" fmla="*/ 176216 w 267655"/>
                <a:gd name="connsiteY33" fmla="*/ 206722 h 253502"/>
                <a:gd name="connsiteX34" fmla="*/ 214030 w 267655"/>
                <a:gd name="connsiteY34" fmla="*/ 213199 h 253502"/>
                <a:gd name="connsiteX35" fmla="*/ 267370 w 267655"/>
                <a:gd name="connsiteY35" fmla="*/ 193101 h 253502"/>
                <a:gd name="connsiteX36" fmla="*/ 222221 w 267655"/>
                <a:gd name="connsiteY36" fmla="*/ 253204 h 253502"/>
                <a:gd name="connsiteX37" fmla="*/ 49914 w 267655"/>
                <a:gd name="connsiteY37" fmla="*/ 253299 h 253502"/>
                <a:gd name="connsiteX38" fmla="*/ 3337 w 267655"/>
                <a:gd name="connsiteY38" fmla="*/ 199864 h 253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67655" h="253502">
                  <a:moveTo>
                    <a:pt x="3337" y="199864"/>
                  </a:moveTo>
                  <a:cubicBezTo>
                    <a:pt x="26292" y="200150"/>
                    <a:pt x="47247" y="194149"/>
                    <a:pt x="65535" y="214151"/>
                  </a:cubicBezTo>
                  <a:cubicBezTo>
                    <a:pt x="70012" y="219104"/>
                    <a:pt x="94205" y="214723"/>
                    <a:pt x="100016" y="207293"/>
                  </a:cubicBezTo>
                  <a:cubicBezTo>
                    <a:pt x="106016" y="199769"/>
                    <a:pt x="105159" y="179195"/>
                    <a:pt x="98682" y="171765"/>
                  </a:cubicBezTo>
                  <a:cubicBezTo>
                    <a:pt x="92681" y="164812"/>
                    <a:pt x="74679" y="164050"/>
                    <a:pt x="63344" y="166622"/>
                  </a:cubicBezTo>
                  <a:cubicBezTo>
                    <a:pt x="44771" y="170908"/>
                    <a:pt x="27245" y="180052"/>
                    <a:pt x="4384" y="189101"/>
                  </a:cubicBezTo>
                  <a:cubicBezTo>
                    <a:pt x="4384" y="166241"/>
                    <a:pt x="4384" y="152429"/>
                    <a:pt x="4384" y="138428"/>
                  </a:cubicBezTo>
                  <a:cubicBezTo>
                    <a:pt x="6004" y="137570"/>
                    <a:pt x="7813" y="135761"/>
                    <a:pt x="9147" y="136046"/>
                  </a:cubicBezTo>
                  <a:cubicBezTo>
                    <a:pt x="47723" y="145095"/>
                    <a:pt x="60392" y="116425"/>
                    <a:pt x="75727" y="90993"/>
                  </a:cubicBezTo>
                  <a:cubicBezTo>
                    <a:pt x="93634" y="61370"/>
                    <a:pt x="100587" y="61085"/>
                    <a:pt x="130496" y="80039"/>
                  </a:cubicBezTo>
                  <a:cubicBezTo>
                    <a:pt x="138782" y="85278"/>
                    <a:pt x="154022" y="86421"/>
                    <a:pt x="162690" y="82230"/>
                  </a:cubicBezTo>
                  <a:cubicBezTo>
                    <a:pt x="170405" y="78516"/>
                    <a:pt x="178787" y="63656"/>
                    <a:pt x="176977" y="56132"/>
                  </a:cubicBezTo>
                  <a:cubicBezTo>
                    <a:pt x="174501" y="45750"/>
                    <a:pt x="163357" y="36891"/>
                    <a:pt x="154308" y="29081"/>
                  </a:cubicBezTo>
                  <a:cubicBezTo>
                    <a:pt x="150308" y="25652"/>
                    <a:pt x="142497" y="26700"/>
                    <a:pt x="143068" y="26795"/>
                  </a:cubicBezTo>
                  <a:cubicBezTo>
                    <a:pt x="127352" y="35939"/>
                    <a:pt x="115255" y="48988"/>
                    <a:pt x="103635" y="48512"/>
                  </a:cubicBezTo>
                  <a:cubicBezTo>
                    <a:pt x="80775" y="47559"/>
                    <a:pt x="72012" y="59370"/>
                    <a:pt x="61725" y="75753"/>
                  </a:cubicBezTo>
                  <a:cubicBezTo>
                    <a:pt x="49152" y="95851"/>
                    <a:pt x="42199" y="126617"/>
                    <a:pt x="2099" y="112425"/>
                  </a:cubicBezTo>
                  <a:cubicBezTo>
                    <a:pt x="2099" y="90041"/>
                    <a:pt x="-3712" y="62990"/>
                    <a:pt x="4004" y="40606"/>
                  </a:cubicBezTo>
                  <a:cubicBezTo>
                    <a:pt x="9718" y="24128"/>
                    <a:pt x="32483" y="3839"/>
                    <a:pt x="49057" y="2601"/>
                  </a:cubicBezTo>
                  <a:cubicBezTo>
                    <a:pt x="107064" y="-1875"/>
                    <a:pt x="165547" y="601"/>
                    <a:pt x="223841" y="1458"/>
                  </a:cubicBezTo>
                  <a:cubicBezTo>
                    <a:pt x="243938" y="1744"/>
                    <a:pt x="266417" y="26604"/>
                    <a:pt x="267179" y="46797"/>
                  </a:cubicBezTo>
                  <a:cubicBezTo>
                    <a:pt x="265655" y="47559"/>
                    <a:pt x="263750" y="49178"/>
                    <a:pt x="262512" y="48797"/>
                  </a:cubicBezTo>
                  <a:cubicBezTo>
                    <a:pt x="219268" y="34319"/>
                    <a:pt x="204029" y="65371"/>
                    <a:pt x="186598" y="94422"/>
                  </a:cubicBezTo>
                  <a:cubicBezTo>
                    <a:pt x="169929" y="122140"/>
                    <a:pt x="161452" y="122902"/>
                    <a:pt x="133734" y="104233"/>
                  </a:cubicBezTo>
                  <a:cubicBezTo>
                    <a:pt x="119066" y="94327"/>
                    <a:pt x="102016" y="93375"/>
                    <a:pt x="93348" y="109281"/>
                  </a:cubicBezTo>
                  <a:cubicBezTo>
                    <a:pt x="88300" y="118616"/>
                    <a:pt x="89347" y="136427"/>
                    <a:pt x="95348" y="145381"/>
                  </a:cubicBezTo>
                  <a:cubicBezTo>
                    <a:pt x="105540" y="160526"/>
                    <a:pt x="121542" y="158144"/>
                    <a:pt x="135544" y="146238"/>
                  </a:cubicBezTo>
                  <a:cubicBezTo>
                    <a:pt x="140687" y="141857"/>
                    <a:pt x="147831" y="135380"/>
                    <a:pt x="152975" y="136237"/>
                  </a:cubicBezTo>
                  <a:cubicBezTo>
                    <a:pt x="182978" y="141380"/>
                    <a:pt x="195361" y="122045"/>
                    <a:pt x="206124" y="100328"/>
                  </a:cubicBezTo>
                  <a:cubicBezTo>
                    <a:pt x="218602" y="75086"/>
                    <a:pt x="234413" y="57275"/>
                    <a:pt x="267655" y="71276"/>
                  </a:cubicBezTo>
                  <a:cubicBezTo>
                    <a:pt x="267655" y="105567"/>
                    <a:pt x="267655" y="142333"/>
                    <a:pt x="267655" y="187862"/>
                  </a:cubicBezTo>
                  <a:cubicBezTo>
                    <a:pt x="247748" y="180052"/>
                    <a:pt x="230699" y="175289"/>
                    <a:pt x="215649" y="166908"/>
                  </a:cubicBezTo>
                  <a:cubicBezTo>
                    <a:pt x="200504" y="158430"/>
                    <a:pt x="185645" y="157097"/>
                    <a:pt x="177263" y="171099"/>
                  </a:cubicBezTo>
                  <a:cubicBezTo>
                    <a:pt x="171643" y="180528"/>
                    <a:pt x="170215" y="200912"/>
                    <a:pt x="176216" y="206722"/>
                  </a:cubicBezTo>
                  <a:cubicBezTo>
                    <a:pt x="183931" y="214247"/>
                    <a:pt x="201743" y="215580"/>
                    <a:pt x="214030" y="213199"/>
                  </a:cubicBezTo>
                  <a:cubicBezTo>
                    <a:pt x="231651" y="209770"/>
                    <a:pt x="248129" y="200626"/>
                    <a:pt x="267370" y="193101"/>
                  </a:cubicBezTo>
                  <a:cubicBezTo>
                    <a:pt x="268894" y="227486"/>
                    <a:pt x="247081" y="253013"/>
                    <a:pt x="222221" y="253204"/>
                  </a:cubicBezTo>
                  <a:cubicBezTo>
                    <a:pt x="164785" y="253585"/>
                    <a:pt x="107350" y="253585"/>
                    <a:pt x="49914" y="253299"/>
                  </a:cubicBezTo>
                  <a:cubicBezTo>
                    <a:pt x="23720" y="253204"/>
                    <a:pt x="2765" y="230058"/>
                    <a:pt x="3337" y="19986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72" name="Forma libre: forma 171">
              <a:extLst>
                <a:ext uri="{FF2B5EF4-FFF2-40B4-BE49-F238E27FC236}">
                  <a16:creationId xmlns:a16="http://schemas.microsoft.com/office/drawing/2014/main" id="{85014423-FBE8-48EA-9061-A1394A835264}"/>
                </a:ext>
              </a:extLst>
            </p:cNvPr>
            <p:cNvSpPr/>
            <p:nvPr/>
          </p:nvSpPr>
          <p:spPr>
            <a:xfrm>
              <a:off x="3357752" y="4590382"/>
              <a:ext cx="347567" cy="341375"/>
            </a:xfrm>
            <a:custGeom>
              <a:avLst/>
              <a:gdLst>
                <a:gd name="connsiteX0" fmla="*/ 248888 w 347567"/>
                <a:gd name="connsiteY0" fmla="*/ 42767 h 341375"/>
                <a:gd name="connsiteX1" fmla="*/ 249365 w 347567"/>
                <a:gd name="connsiteY1" fmla="*/ 13240 h 341375"/>
                <a:gd name="connsiteX2" fmla="*/ 259747 w 347567"/>
                <a:gd name="connsiteY2" fmla="*/ 953 h 341375"/>
                <a:gd name="connsiteX3" fmla="*/ 269081 w 347567"/>
                <a:gd name="connsiteY3" fmla="*/ 14097 h 341375"/>
                <a:gd name="connsiteX4" fmla="*/ 269558 w 347567"/>
                <a:gd name="connsiteY4" fmla="*/ 42863 h 341375"/>
                <a:gd name="connsiteX5" fmla="*/ 297466 w 347567"/>
                <a:gd name="connsiteY5" fmla="*/ 67151 h 341375"/>
                <a:gd name="connsiteX6" fmla="*/ 345377 w 347567"/>
                <a:gd name="connsiteY6" fmla="*/ 87725 h 341375"/>
                <a:gd name="connsiteX7" fmla="*/ 296228 w 347567"/>
                <a:gd name="connsiteY7" fmla="*/ 110109 h 341375"/>
                <a:gd name="connsiteX8" fmla="*/ 346424 w 347567"/>
                <a:gd name="connsiteY8" fmla="*/ 131731 h 341375"/>
                <a:gd name="connsiteX9" fmla="*/ 295561 w 347567"/>
                <a:gd name="connsiteY9" fmla="*/ 153543 h 341375"/>
                <a:gd name="connsiteX10" fmla="*/ 346805 w 347567"/>
                <a:gd name="connsiteY10" fmla="*/ 174879 h 341375"/>
                <a:gd name="connsiteX11" fmla="*/ 296609 w 347567"/>
                <a:gd name="connsiteY11" fmla="*/ 196882 h 341375"/>
                <a:gd name="connsiteX12" fmla="*/ 346139 w 347567"/>
                <a:gd name="connsiteY12" fmla="*/ 224028 h 341375"/>
                <a:gd name="connsiteX13" fmla="*/ 313944 w 347567"/>
                <a:gd name="connsiteY13" fmla="*/ 224504 h 341375"/>
                <a:gd name="connsiteX14" fmla="*/ 296609 w 347567"/>
                <a:gd name="connsiteY14" fmla="*/ 235649 h 341375"/>
                <a:gd name="connsiteX15" fmla="*/ 313373 w 347567"/>
                <a:gd name="connsiteY15" fmla="*/ 247079 h 341375"/>
                <a:gd name="connsiteX16" fmla="*/ 332232 w 347567"/>
                <a:gd name="connsiteY16" fmla="*/ 248031 h 341375"/>
                <a:gd name="connsiteX17" fmla="*/ 347567 w 347567"/>
                <a:gd name="connsiteY17" fmla="*/ 260509 h 341375"/>
                <a:gd name="connsiteX18" fmla="*/ 343662 w 347567"/>
                <a:gd name="connsiteY18" fmla="*/ 266795 h 341375"/>
                <a:gd name="connsiteX19" fmla="*/ 299085 w 347567"/>
                <a:gd name="connsiteY19" fmla="*/ 268796 h 341375"/>
                <a:gd name="connsiteX20" fmla="*/ 294513 w 347567"/>
                <a:gd name="connsiteY20" fmla="*/ 293846 h 341375"/>
                <a:gd name="connsiteX21" fmla="*/ 269462 w 347567"/>
                <a:gd name="connsiteY21" fmla="*/ 297275 h 341375"/>
                <a:gd name="connsiteX22" fmla="*/ 269081 w 347567"/>
                <a:gd name="connsiteY22" fmla="*/ 322326 h 341375"/>
                <a:gd name="connsiteX23" fmla="*/ 260128 w 347567"/>
                <a:gd name="connsiteY23" fmla="*/ 341376 h 341375"/>
                <a:gd name="connsiteX24" fmla="*/ 249269 w 347567"/>
                <a:gd name="connsiteY24" fmla="*/ 321183 h 341375"/>
                <a:gd name="connsiteX25" fmla="*/ 248888 w 347567"/>
                <a:gd name="connsiteY25" fmla="*/ 299085 h 341375"/>
                <a:gd name="connsiteX26" fmla="*/ 225552 w 347567"/>
                <a:gd name="connsiteY26" fmla="*/ 314611 h 341375"/>
                <a:gd name="connsiteX27" fmla="*/ 216122 w 347567"/>
                <a:gd name="connsiteY27" fmla="*/ 340995 h 341375"/>
                <a:gd name="connsiteX28" fmla="*/ 205740 w 347567"/>
                <a:gd name="connsiteY28" fmla="*/ 314801 h 341375"/>
                <a:gd name="connsiteX29" fmla="*/ 198501 w 347567"/>
                <a:gd name="connsiteY29" fmla="*/ 293465 h 341375"/>
                <a:gd name="connsiteX30" fmla="*/ 182975 w 347567"/>
                <a:gd name="connsiteY30" fmla="*/ 310610 h 341375"/>
                <a:gd name="connsiteX31" fmla="*/ 181832 w 347567"/>
                <a:gd name="connsiteY31" fmla="*/ 329375 h 341375"/>
                <a:gd name="connsiteX32" fmla="*/ 171069 w 347567"/>
                <a:gd name="connsiteY32" fmla="*/ 341186 h 341375"/>
                <a:gd name="connsiteX33" fmla="*/ 162401 w 347567"/>
                <a:gd name="connsiteY33" fmla="*/ 330041 h 341375"/>
                <a:gd name="connsiteX34" fmla="*/ 162020 w 347567"/>
                <a:gd name="connsiteY34" fmla="*/ 297942 h 341375"/>
                <a:gd name="connsiteX35" fmla="*/ 153448 w 347567"/>
                <a:gd name="connsiteY35" fmla="*/ 293180 h 341375"/>
                <a:gd name="connsiteX36" fmla="*/ 139160 w 347567"/>
                <a:gd name="connsiteY36" fmla="*/ 311753 h 341375"/>
                <a:gd name="connsiteX37" fmla="*/ 128778 w 347567"/>
                <a:gd name="connsiteY37" fmla="*/ 341090 h 341375"/>
                <a:gd name="connsiteX38" fmla="*/ 118205 w 347567"/>
                <a:gd name="connsiteY38" fmla="*/ 309467 h 341375"/>
                <a:gd name="connsiteX39" fmla="*/ 116872 w 347567"/>
                <a:gd name="connsiteY39" fmla="*/ 298418 h 341375"/>
                <a:gd name="connsiteX40" fmla="*/ 94583 w 347567"/>
                <a:gd name="connsiteY40" fmla="*/ 316039 h 341375"/>
                <a:gd name="connsiteX41" fmla="*/ 83534 w 347567"/>
                <a:gd name="connsiteY41" fmla="*/ 341090 h 341375"/>
                <a:gd name="connsiteX42" fmla="*/ 74867 w 347567"/>
                <a:gd name="connsiteY42" fmla="*/ 315849 h 341375"/>
                <a:gd name="connsiteX43" fmla="*/ 74200 w 347567"/>
                <a:gd name="connsiteY43" fmla="*/ 306038 h 341375"/>
                <a:gd name="connsiteX44" fmla="*/ 43244 w 347567"/>
                <a:gd name="connsiteY44" fmla="*/ 274511 h 341375"/>
                <a:gd name="connsiteX45" fmla="*/ 1143 w 347567"/>
                <a:gd name="connsiteY45" fmla="*/ 247460 h 341375"/>
                <a:gd name="connsiteX46" fmla="*/ 35147 w 347567"/>
                <a:gd name="connsiteY46" fmla="*/ 246983 h 341375"/>
                <a:gd name="connsiteX47" fmla="*/ 49530 w 347567"/>
                <a:gd name="connsiteY47" fmla="*/ 235934 h 341375"/>
                <a:gd name="connsiteX48" fmla="*/ 34862 w 347567"/>
                <a:gd name="connsiteY48" fmla="*/ 224885 h 341375"/>
                <a:gd name="connsiteX49" fmla="*/ 0 w 347567"/>
                <a:gd name="connsiteY49" fmla="*/ 217932 h 341375"/>
                <a:gd name="connsiteX50" fmla="*/ 15335 w 347567"/>
                <a:gd name="connsiteY50" fmla="*/ 204311 h 341375"/>
                <a:gd name="connsiteX51" fmla="*/ 34195 w 347567"/>
                <a:gd name="connsiteY51" fmla="*/ 203359 h 341375"/>
                <a:gd name="connsiteX52" fmla="*/ 49721 w 347567"/>
                <a:gd name="connsiteY52" fmla="*/ 193072 h 341375"/>
                <a:gd name="connsiteX53" fmla="*/ 33147 w 347567"/>
                <a:gd name="connsiteY53" fmla="*/ 181166 h 341375"/>
                <a:gd name="connsiteX54" fmla="*/ 476 w 347567"/>
                <a:gd name="connsiteY54" fmla="*/ 174403 h 341375"/>
                <a:gd name="connsiteX55" fmla="*/ 17145 w 347567"/>
                <a:gd name="connsiteY55" fmla="*/ 160496 h 341375"/>
                <a:gd name="connsiteX56" fmla="*/ 35909 w 347567"/>
                <a:gd name="connsiteY56" fmla="*/ 159449 h 341375"/>
                <a:gd name="connsiteX57" fmla="*/ 49625 w 347567"/>
                <a:gd name="connsiteY57" fmla="*/ 147733 h 341375"/>
                <a:gd name="connsiteX58" fmla="*/ 36767 w 347567"/>
                <a:gd name="connsiteY58" fmla="*/ 137541 h 341375"/>
                <a:gd name="connsiteX59" fmla="*/ 4382 w 347567"/>
                <a:gd name="connsiteY59" fmla="*/ 137065 h 341375"/>
                <a:gd name="connsiteX60" fmla="*/ 29337 w 347567"/>
                <a:gd name="connsiteY60" fmla="*/ 115919 h 341375"/>
                <a:gd name="connsiteX61" fmla="*/ 49530 w 347567"/>
                <a:gd name="connsiteY61" fmla="*/ 104775 h 341375"/>
                <a:gd name="connsiteX62" fmla="*/ 29051 w 347567"/>
                <a:gd name="connsiteY62" fmla="*/ 93440 h 341375"/>
                <a:gd name="connsiteX63" fmla="*/ 18193 w 347567"/>
                <a:gd name="connsiteY63" fmla="*/ 92869 h 341375"/>
                <a:gd name="connsiteX64" fmla="*/ 95 w 347567"/>
                <a:gd name="connsiteY64" fmla="*/ 92869 h 341375"/>
                <a:gd name="connsiteX65" fmla="*/ 48006 w 347567"/>
                <a:gd name="connsiteY65" fmla="*/ 67437 h 341375"/>
                <a:gd name="connsiteX66" fmla="*/ 74581 w 347567"/>
                <a:gd name="connsiteY66" fmla="*/ 46672 h 341375"/>
                <a:gd name="connsiteX67" fmla="*/ 75057 w 347567"/>
                <a:gd name="connsiteY67" fmla="*/ 15812 h 341375"/>
                <a:gd name="connsiteX68" fmla="*/ 85439 w 347567"/>
                <a:gd name="connsiteY68" fmla="*/ 762 h 341375"/>
                <a:gd name="connsiteX69" fmla="*/ 94964 w 347567"/>
                <a:gd name="connsiteY69" fmla="*/ 16288 h 341375"/>
                <a:gd name="connsiteX70" fmla="*/ 117919 w 347567"/>
                <a:gd name="connsiteY70" fmla="*/ 43815 h 341375"/>
                <a:gd name="connsiteX71" fmla="*/ 118301 w 347567"/>
                <a:gd name="connsiteY71" fmla="*/ 19241 h 341375"/>
                <a:gd name="connsiteX72" fmla="*/ 128302 w 347567"/>
                <a:gd name="connsiteY72" fmla="*/ 953 h 341375"/>
                <a:gd name="connsiteX73" fmla="*/ 138494 w 347567"/>
                <a:gd name="connsiteY73" fmla="*/ 18860 h 341375"/>
                <a:gd name="connsiteX74" fmla="*/ 158115 w 347567"/>
                <a:gd name="connsiteY74" fmla="*/ 44672 h 341375"/>
                <a:gd name="connsiteX75" fmla="*/ 182499 w 347567"/>
                <a:gd name="connsiteY75" fmla="*/ 0 h 341375"/>
                <a:gd name="connsiteX76" fmla="*/ 183071 w 347567"/>
                <a:gd name="connsiteY76" fmla="*/ 32004 h 341375"/>
                <a:gd name="connsiteX77" fmla="*/ 195358 w 347567"/>
                <a:gd name="connsiteY77" fmla="*/ 45720 h 341375"/>
                <a:gd name="connsiteX78" fmla="*/ 205359 w 347567"/>
                <a:gd name="connsiteY78" fmla="*/ 32766 h 341375"/>
                <a:gd name="connsiteX79" fmla="*/ 215741 w 347567"/>
                <a:gd name="connsiteY79" fmla="*/ 1048 h 341375"/>
                <a:gd name="connsiteX80" fmla="*/ 226505 w 347567"/>
                <a:gd name="connsiteY80" fmla="*/ 32480 h 341375"/>
                <a:gd name="connsiteX81" fmla="*/ 241268 w 347567"/>
                <a:gd name="connsiteY81" fmla="*/ 48482 h 341375"/>
                <a:gd name="connsiteX82" fmla="*/ 248888 w 347567"/>
                <a:gd name="connsiteY82" fmla="*/ 42767 h 341375"/>
                <a:gd name="connsiteX83" fmla="*/ 267653 w 347567"/>
                <a:gd name="connsiteY83" fmla="*/ 264224 h 341375"/>
                <a:gd name="connsiteX84" fmla="*/ 267653 w 347567"/>
                <a:gd name="connsiteY84" fmla="*/ 78010 h 341375"/>
                <a:gd name="connsiteX85" fmla="*/ 77057 w 347567"/>
                <a:gd name="connsiteY85" fmla="*/ 78010 h 341375"/>
                <a:gd name="connsiteX86" fmla="*/ 77057 w 347567"/>
                <a:gd name="connsiteY86" fmla="*/ 172403 h 341375"/>
                <a:gd name="connsiteX87" fmla="*/ 77057 w 347567"/>
                <a:gd name="connsiteY87" fmla="*/ 265747 h 341375"/>
                <a:gd name="connsiteX88" fmla="*/ 252698 w 347567"/>
                <a:gd name="connsiteY88" fmla="*/ 265652 h 341375"/>
                <a:gd name="connsiteX89" fmla="*/ 267653 w 347567"/>
                <a:gd name="connsiteY89" fmla="*/ 264224 h 341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347567" h="341375">
                  <a:moveTo>
                    <a:pt x="248888" y="42767"/>
                  </a:moveTo>
                  <a:cubicBezTo>
                    <a:pt x="248888" y="32861"/>
                    <a:pt x="247745" y="22860"/>
                    <a:pt x="249365" y="13240"/>
                  </a:cubicBezTo>
                  <a:cubicBezTo>
                    <a:pt x="250127" y="8668"/>
                    <a:pt x="256127" y="5048"/>
                    <a:pt x="259747" y="953"/>
                  </a:cubicBezTo>
                  <a:cubicBezTo>
                    <a:pt x="262985" y="5334"/>
                    <a:pt x="268224" y="9335"/>
                    <a:pt x="269081" y="14097"/>
                  </a:cubicBezTo>
                  <a:cubicBezTo>
                    <a:pt x="270605" y="22860"/>
                    <a:pt x="269558" y="32099"/>
                    <a:pt x="269558" y="42863"/>
                  </a:cubicBezTo>
                  <a:cubicBezTo>
                    <a:pt x="285179" y="46292"/>
                    <a:pt x="306515" y="44768"/>
                    <a:pt x="297466" y="67151"/>
                  </a:cubicBezTo>
                  <a:cubicBezTo>
                    <a:pt x="312325" y="82010"/>
                    <a:pt x="341376" y="56483"/>
                    <a:pt x="345377" y="87725"/>
                  </a:cubicBezTo>
                  <a:cubicBezTo>
                    <a:pt x="331280" y="103632"/>
                    <a:pt x="299276" y="76010"/>
                    <a:pt x="296228" y="110109"/>
                  </a:cubicBezTo>
                  <a:cubicBezTo>
                    <a:pt x="309753" y="126873"/>
                    <a:pt x="340709" y="100298"/>
                    <a:pt x="346424" y="131731"/>
                  </a:cubicBezTo>
                  <a:cubicBezTo>
                    <a:pt x="331375" y="145542"/>
                    <a:pt x="300038" y="122492"/>
                    <a:pt x="295561" y="153543"/>
                  </a:cubicBezTo>
                  <a:cubicBezTo>
                    <a:pt x="312039" y="167926"/>
                    <a:pt x="340138" y="147066"/>
                    <a:pt x="346805" y="174879"/>
                  </a:cubicBezTo>
                  <a:cubicBezTo>
                    <a:pt x="329375" y="188500"/>
                    <a:pt x="299466" y="165449"/>
                    <a:pt x="296609" y="196882"/>
                  </a:cubicBezTo>
                  <a:cubicBezTo>
                    <a:pt x="310325" y="214122"/>
                    <a:pt x="340709" y="188404"/>
                    <a:pt x="346139" y="224028"/>
                  </a:cubicBezTo>
                  <a:cubicBezTo>
                    <a:pt x="333565" y="224028"/>
                    <a:pt x="323469" y="222599"/>
                    <a:pt x="313944" y="224504"/>
                  </a:cubicBezTo>
                  <a:cubicBezTo>
                    <a:pt x="307658" y="225743"/>
                    <a:pt x="302419" y="231743"/>
                    <a:pt x="296609" y="235649"/>
                  </a:cubicBezTo>
                  <a:cubicBezTo>
                    <a:pt x="302133" y="239554"/>
                    <a:pt x="307277" y="244888"/>
                    <a:pt x="313373" y="247079"/>
                  </a:cubicBezTo>
                  <a:cubicBezTo>
                    <a:pt x="319088" y="249079"/>
                    <a:pt x="326612" y="245840"/>
                    <a:pt x="332232" y="248031"/>
                  </a:cubicBezTo>
                  <a:cubicBezTo>
                    <a:pt x="338042" y="250317"/>
                    <a:pt x="342519" y="256222"/>
                    <a:pt x="347567" y="260509"/>
                  </a:cubicBezTo>
                  <a:cubicBezTo>
                    <a:pt x="346234" y="262604"/>
                    <a:pt x="344900" y="264700"/>
                    <a:pt x="343662" y="266795"/>
                  </a:cubicBezTo>
                  <a:cubicBezTo>
                    <a:pt x="329375" y="267462"/>
                    <a:pt x="314992" y="268129"/>
                    <a:pt x="299085" y="268796"/>
                  </a:cubicBezTo>
                  <a:cubicBezTo>
                    <a:pt x="297656" y="276892"/>
                    <a:pt x="296228" y="284512"/>
                    <a:pt x="294513" y="293846"/>
                  </a:cubicBezTo>
                  <a:cubicBezTo>
                    <a:pt x="287274" y="294799"/>
                    <a:pt x="279559" y="295846"/>
                    <a:pt x="269462" y="297275"/>
                  </a:cubicBezTo>
                  <a:cubicBezTo>
                    <a:pt x="269462" y="306419"/>
                    <a:pt x="270701" y="314611"/>
                    <a:pt x="269081" y="322326"/>
                  </a:cubicBezTo>
                  <a:cubicBezTo>
                    <a:pt x="267748" y="328994"/>
                    <a:pt x="263271" y="335089"/>
                    <a:pt x="260128" y="341376"/>
                  </a:cubicBezTo>
                  <a:cubicBezTo>
                    <a:pt x="256413" y="334709"/>
                    <a:pt x="251269" y="328327"/>
                    <a:pt x="249269" y="321183"/>
                  </a:cubicBezTo>
                  <a:cubicBezTo>
                    <a:pt x="247460" y="314420"/>
                    <a:pt x="248888" y="306800"/>
                    <a:pt x="248888" y="299085"/>
                  </a:cubicBezTo>
                  <a:cubicBezTo>
                    <a:pt x="230791" y="290417"/>
                    <a:pt x="226409" y="297752"/>
                    <a:pt x="225552" y="314611"/>
                  </a:cubicBezTo>
                  <a:cubicBezTo>
                    <a:pt x="225076" y="323564"/>
                    <a:pt x="219456" y="332232"/>
                    <a:pt x="216122" y="340995"/>
                  </a:cubicBezTo>
                  <a:cubicBezTo>
                    <a:pt x="212598" y="332232"/>
                    <a:pt x="208502" y="323755"/>
                    <a:pt x="205740" y="314801"/>
                  </a:cubicBezTo>
                  <a:cubicBezTo>
                    <a:pt x="204216" y="309848"/>
                    <a:pt x="204883" y="304133"/>
                    <a:pt x="198501" y="293465"/>
                  </a:cubicBezTo>
                  <a:cubicBezTo>
                    <a:pt x="193167" y="299085"/>
                    <a:pt x="186309" y="303943"/>
                    <a:pt x="182975" y="310610"/>
                  </a:cubicBezTo>
                  <a:cubicBezTo>
                    <a:pt x="180404" y="315754"/>
                    <a:pt x="183737" y="323564"/>
                    <a:pt x="181832" y="329375"/>
                  </a:cubicBezTo>
                  <a:cubicBezTo>
                    <a:pt x="180308" y="333946"/>
                    <a:pt x="174879" y="337280"/>
                    <a:pt x="171069" y="341186"/>
                  </a:cubicBezTo>
                  <a:cubicBezTo>
                    <a:pt x="168021" y="337471"/>
                    <a:pt x="162877" y="334042"/>
                    <a:pt x="162401" y="330041"/>
                  </a:cubicBezTo>
                  <a:cubicBezTo>
                    <a:pt x="161163" y="319469"/>
                    <a:pt x="162020" y="308705"/>
                    <a:pt x="162020" y="297942"/>
                  </a:cubicBezTo>
                  <a:cubicBezTo>
                    <a:pt x="159163" y="296323"/>
                    <a:pt x="156305" y="294799"/>
                    <a:pt x="153448" y="293180"/>
                  </a:cubicBezTo>
                  <a:cubicBezTo>
                    <a:pt x="148590" y="299371"/>
                    <a:pt x="142589" y="304895"/>
                    <a:pt x="139160" y="311753"/>
                  </a:cubicBezTo>
                  <a:cubicBezTo>
                    <a:pt x="134588" y="320993"/>
                    <a:pt x="132207" y="331280"/>
                    <a:pt x="128778" y="341090"/>
                  </a:cubicBezTo>
                  <a:cubicBezTo>
                    <a:pt x="125254" y="330518"/>
                    <a:pt x="121539" y="320040"/>
                    <a:pt x="118205" y="309467"/>
                  </a:cubicBezTo>
                  <a:cubicBezTo>
                    <a:pt x="117158" y="306134"/>
                    <a:pt x="117253" y="302419"/>
                    <a:pt x="116872" y="298418"/>
                  </a:cubicBezTo>
                  <a:cubicBezTo>
                    <a:pt x="97155" y="289751"/>
                    <a:pt x="96298" y="301562"/>
                    <a:pt x="94583" y="316039"/>
                  </a:cubicBezTo>
                  <a:cubicBezTo>
                    <a:pt x="93536" y="324707"/>
                    <a:pt x="87344" y="332708"/>
                    <a:pt x="83534" y="341090"/>
                  </a:cubicBezTo>
                  <a:cubicBezTo>
                    <a:pt x="80582" y="332708"/>
                    <a:pt x="77057" y="324421"/>
                    <a:pt x="74867" y="315849"/>
                  </a:cubicBezTo>
                  <a:cubicBezTo>
                    <a:pt x="73533" y="310705"/>
                    <a:pt x="74105" y="304991"/>
                    <a:pt x="74200" y="306038"/>
                  </a:cubicBezTo>
                  <a:cubicBezTo>
                    <a:pt x="61532" y="293084"/>
                    <a:pt x="52388" y="283845"/>
                    <a:pt x="43244" y="274511"/>
                  </a:cubicBezTo>
                  <a:cubicBezTo>
                    <a:pt x="35052" y="257937"/>
                    <a:pt x="4572" y="284131"/>
                    <a:pt x="1143" y="247460"/>
                  </a:cubicBezTo>
                  <a:cubicBezTo>
                    <a:pt x="13811" y="247460"/>
                    <a:pt x="24765" y="248698"/>
                    <a:pt x="35147" y="246983"/>
                  </a:cubicBezTo>
                  <a:cubicBezTo>
                    <a:pt x="40386" y="246126"/>
                    <a:pt x="44768" y="239744"/>
                    <a:pt x="49530" y="235934"/>
                  </a:cubicBezTo>
                  <a:cubicBezTo>
                    <a:pt x="44672" y="232029"/>
                    <a:pt x="40291" y="225838"/>
                    <a:pt x="34862" y="224885"/>
                  </a:cubicBezTo>
                  <a:cubicBezTo>
                    <a:pt x="25241" y="223076"/>
                    <a:pt x="15145" y="224409"/>
                    <a:pt x="0" y="217932"/>
                  </a:cubicBezTo>
                  <a:cubicBezTo>
                    <a:pt x="5048" y="213265"/>
                    <a:pt x="9335" y="206883"/>
                    <a:pt x="15335" y="204311"/>
                  </a:cubicBezTo>
                  <a:cubicBezTo>
                    <a:pt x="20765" y="202025"/>
                    <a:pt x="28289" y="205169"/>
                    <a:pt x="34195" y="203359"/>
                  </a:cubicBezTo>
                  <a:cubicBezTo>
                    <a:pt x="39910" y="201644"/>
                    <a:pt x="44577" y="196691"/>
                    <a:pt x="49721" y="193072"/>
                  </a:cubicBezTo>
                  <a:cubicBezTo>
                    <a:pt x="44196" y="188881"/>
                    <a:pt x="39243" y="182594"/>
                    <a:pt x="33147" y="181166"/>
                  </a:cubicBezTo>
                  <a:cubicBezTo>
                    <a:pt x="24575" y="179070"/>
                    <a:pt x="15145" y="180689"/>
                    <a:pt x="476" y="174403"/>
                  </a:cubicBezTo>
                  <a:cubicBezTo>
                    <a:pt x="6001" y="169640"/>
                    <a:pt x="10763" y="163259"/>
                    <a:pt x="17145" y="160496"/>
                  </a:cubicBezTo>
                  <a:cubicBezTo>
                    <a:pt x="22479" y="158115"/>
                    <a:pt x="30290" y="161449"/>
                    <a:pt x="35909" y="159449"/>
                  </a:cubicBezTo>
                  <a:cubicBezTo>
                    <a:pt x="41243" y="157544"/>
                    <a:pt x="45149" y="151829"/>
                    <a:pt x="49625" y="147733"/>
                  </a:cubicBezTo>
                  <a:cubicBezTo>
                    <a:pt x="45339" y="144209"/>
                    <a:pt x="41434" y="138208"/>
                    <a:pt x="36767" y="137541"/>
                  </a:cubicBezTo>
                  <a:cubicBezTo>
                    <a:pt x="26194" y="136017"/>
                    <a:pt x="15240" y="137065"/>
                    <a:pt x="4382" y="137065"/>
                  </a:cubicBezTo>
                  <a:cubicBezTo>
                    <a:pt x="-3048" y="107347"/>
                    <a:pt x="18764" y="119634"/>
                    <a:pt x="29337" y="115919"/>
                  </a:cubicBezTo>
                  <a:cubicBezTo>
                    <a:pt x="36481" y="113443"/>
                    <a:pt x="42767" y="108585"/>
                    <a:pt x="49530" y="104775"/>
                  </a:cubicBezTo>
                  <a:cubicBezTo>
                    <a:pt x="42767" y="100965"/>
                    <a:pt x="36100" y="96679"/>
                    <a:pt x="29051" y="93440"/>
                  </a:cubicBezTo>
                  <a:cubicBezTo>
                    <a:pt x="26003" y="92107"/>
                    <a:pt x="21812" y="92964"/>
                    <a:pt x="18193" y="92869"/>
                  </a:cubicBezTo>
                  <a:cubicBezTo>
                    <a:pt x="13716" y="92774"/>
                    <a:pt x="9335" y="92869"/>
                    <a:pt x="95" y="92869"/>
                  </a:cubicBezTo>
                  <a:cubicBezTo>
                    <a:pt x="5715" y="59722"/>
                    <a:pt x="33052" y="80201"/>
                    <a:pt x="48006" y="67437"/>
                  </a:cubicBezTo>
                  <a:cubicBezTo>
                    <a:pt x="51149" y="58198"/>
                    <a:pt x="48387" y="37147"/>
                    <a:pt x="74581" y="46672"/>
                  </a:cubicBezTo>
                  <a:cubicBezTo>
                    <a:pt x="74581" y="33623"/>
                    <a:pt x="73247" y="24384"/>
                    <a:pt x="75057" y="15812"/>
                  </a:cubicBezTo>
                  <a:cubicBezTo>
                    <a:pt x="76200" y="10287"/>
                    <a:pt x="81820" y="5715"/>
                    <a:pt x="85439" y="762"/>
                  </a:cubicBezTo>
                  <a:cubicBezTo>
                    <a:pt x="88773" y="5905"/>
                    <a:pt x="93917" y="10763"/>
                    <a:pt x="94964" y="16288"/>
                  </a:cubicBezTo>
                  <a:cubicBezTo>
                    <a:pt x="97441" y="29242"/>
                    <a:pt x="88106" y="50102"/>
                    <a:pt x="117919" y="43815"/>
                  </a:cubicBezTo>
                  <a:cubicBezTo>
                    <a:pt x="117919" y="35052"/>
                    <a:pt x="116586" y="26765"/>
                    <a:pt x="118301" y="19241"/>
                  </a:cubicBezTo>
                  <a:cubicBezTo>
                    <a:pt x="119825" y="12668"/>
                    <a:pt x="124873" y="6953"/>
                    <a:pt x="128302" y="953"/>
                  </a:cubicBezTo>
                  <a:cubicBezTo>
                    <a:pt x="131826" y="6858"/>
                    <a:pt x="137541" y="12478"/>
                    <a:pt x="138494" y="18860"/>
                  </a:cubicBezTo>
                  <a:cubicBezTo>
                    <a:pt x="140398" y="32099"/>
                    <a:pt x="134302" y="50292"/>
                    <a:pt x="158115" y="44672"/>
                  </a:cubicBezTo>
                  <a:cubicBezTo>
                    <a:pt x="169450" y="31433"/>
                    <a:pt x="148304" y="4191"/>
                    <a:pt x="182499" y="0"/>
                  </a:cubicBezTo>
                  <a:cubicBezTo>
                    <a:pt x="182499" y="12573"/>
                    <a:pt x="181070" y="22670"/>
                    <a:pt x="183071" y="32004"/>
                  </a:cubicBezTo>
                  <a:cubicBezTo>
                    <a:pt x="184214" y="37243"/>
                    <a:pt x="191072" y="41243"/>
                    <a:pt x="195358" y="45720"/>
                  </a:cubicBezTo>
                  <a:cubicBezTo>
                    <a:pt x="198787" y="41434"/>
                    <a:pt x="203359" y="37624"/>
                    <a:pt x="205359" y="32766"/>
                  </a:cubicBezTo>
                  <a:cubicBezTo>
                    <a:pt x="209550" y="22479"/>
                    <a:pt x="212312" y="11716"/>
                    <a:pt x="215741" y="1048"/>
                  </a:cubicBezTo>
                  <a:cubicBezTo>
                    <a:pt x="219265" y="11621"/>
                    <a:pt x="221647" y="22670"/>
                    <a:pt x="226505" y="32480"/>
                  </a:cubicBezTo>
                  <a:cubicBezTo>
                    <a:pt x="229552" y="38671"/>
                    <a:pt x="236220" y="43148"/>
                    <a:pt x="241268" y="48482"/>
                  </a:cubicBezTo>
                  <a:cubicBezTo>
                    <a:pt x="243840" y="46672"/>
                    <a:pt x="246412" y="44768"/>
                    <a:pt x="248888" y="42767"/>
                  </a:cubicBezTo>
                  <a:close/>
                  <a:moveTo>
                    <a:pt x="267653" y="264224"/>
                  </a:moveTo>
                  <a:cubicBezTo>
                    <a:pt x="267653" y="200692"/>
                    <a:pt x="267653" y="140018"/>
                    <a:pt x="267653" y="78010"/>
                  </a:cubicBezTo>
                  <a:cubicBezTo>
                    <a:pt x="203644" y="78010"/>
                    <a:pt x="141446" y="78010"/>
                    <a:pt x="77057" y="78010"/>
                  </a:cubicBezTo>
                  <a:cubicBezTo>
                    <a:pt x="77057" y="110776"/>
                    <a:pt x="77057" y="141542"/>
                    <a:pt x="77057" y="172403"/>
                  </a:cubicBezTo>
                  <a:cubicBezTo>
                    <a:pt x="77057" y="203073"/>
                    <a:pt x="77057" y="233744"/>
                    <a:pt x="77057" y="265747"/>
                  </a:cubicBezTo>
                  <a:cubicBezTo>
                    <a:pt x="138017" y="265747"/>
                    <a:pt x="195358" y="265747"/>
                    <a:pt x="252698" y="265652"/>
                  </a:cubicBezTo>
                  <a:cubicBezTo>
                    <a:pt x="257080" y="265747"/>
                    <a:pt x="261461" y="264890"/>
                    <a:pt x="267653" y="26422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80" name="Forma libre: forma 179">
              <a:extLst>
                <a:ext uri="{FF2B5EF4-FFF2-40B4-BE49-F238E27FC236}">
                  <a16:creationId xmlns:a16="http://schemas.microsoft.com/office/drawing/2014/main" id="{472AB7CF-B705-4632-9DAA-B6503757C33D}"/>
                </a:ext>
              </a:extLst>
            </p:cNvPr>
            <p:cNvSpPr/>
            <p:nvPr/>
          </p:nvSpPr>
          <p:spPr>
            <a:xfrm>
              <a:off x="4136231" y="4595424"/>
              <a:ext cx="344561" cy="330904"/>
            </a:xfrm>
            <a:custGeom>
              <a:avLst/>
              <a:gdLst>
                <a:gd name="connsiteX0" fmla="*/ 57912 w 344561"/>
                <a:gd name="connsiteY0" fmla="*/ 13246 h 330904"/>
                <a:gd name="connsiteX1" fmla="*/ 58103 w 344561"/>
                <a:gd name="connsiteY1" fmla="*/ 15532 h 330904"/>
                <a:gd name="connsiteX2" fmla="*/ 12383 w 344561"/>
                <a:gd name="connsiteY2" fmla="*/ 137261 h 330904"/>
                <a:gd name="connsiteX3" fmla="*/ 13430 w 344561"/>
                <a:gd name="connsiteY3" fmla="*/ 249371 h 330904"/>
                <a:gd name="connsiteX4" fmla="*/ 81439 w 344561"/>
                <a:gd name="connsiteY4" fmla="*/ 318046 h 330904"/>
                <a:gd name="connsiteX5" fmla="*/ 259271 w 344561"/>
                <a:gd name="connsiteY5" fmla="*/ 318427 h 330904"/>
                <a:gd name="connsiteX6" fmla="*/ 329660 w 344561"/>
                <a:gd name="connsiteY6" fmla="*/ 248894 h 330904"/>
                <a:gd name="connsiteX7" fmla="*/ 330708 w 344561"/>
                <a:gd name="connsiteY7" fmla="*/ 87541 h 330904"/>
                <a:gd name="connsiteX8" fmla="*/ 253175 w 344561"/>
                <a:gd name="connsiteY8" fmla="*/ 9817 h 330904"/>
                <a:gd name="connsiteX9" fmla="*/ 152781 w 344561"/>
                <a:gd name="connsiteY9" fmla="*/ 9817 h 330904"/>
                <a:gd name="connsiteX10" fmla="*/ 152400 w 344561"/>
                <a:gd name="connsiteY10" fmla="*/ 1530 h 330904"/>
                <a:gd name="connsiteX11" fmla="*/ 216599 w 344561"/>
                <a:gd name="connsiteY11" fmla="*/ 6 h 330904"/>
                <a:gd name="connsiteX12" fmla="*/ 278130 w 344561"/>
                <a:gd name="connsiteY12" fmla="*/ 2387 h 330904"/>
                <a:gd name="connsiteX13" fmla="*/ 291370 w 344561"/>
                <a:gd name="connsiteY13" fmla="*/ 2292 h 330904"/>
                <a:gd name="connsiteX14" fmla="*/ 344519 w 344561"/>
                <a:gd name="connsiteY14" fmla="*/ 81731 h 330904"/>
                <a:gd name="connsiteX15" fmla="*/ 344519 w 344561"/>
                <a:gd name="connsiteY15" fmla="*/ 254038 h 330904"/>
                <a:gd name="connsiteX16" fmla="*/ 267176 w 344561"/>
                <a:gd name="connsiteY16" fmla="*/ 330905 h 330904"/>
                <a:gd name="connsiteX17" fmla="*/ 78391 w 344561"/>
                <a:gd name="connsiteY17" fmla="*/ 330905 h 330904"/>
                <a:gd name="connsiteX18" fmla="*/ 0 w 344561"/>
                <a:gd name="connsiteY18" fmla="*/ 252704 h 330904"/>
                <a:gd name="connsiteX19" fmla="*/ 857 w 344561"/>
                <a:gd name="connsiteY19" fmla="*/ 64109 h 330904"/>
                <a:gd name="connsiteX20" fmla="*/ 57912 w 344561"/>
                <a:gd name="connsiteY20" fmla="*/ 13246 h 330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44561" h="330904">
                  <a:moveTo>
                    <a:pt x="57912" y="13246"/>
                  </a:moveTo>
                  <a:cubicBezTo>
                    <a:pt x="58007" y="14008"/>
                    <a:pt x="58388" y="15341"/>
                    <a:pt x="58103" y="15532"/>
                  </a:cubicBezTo>
                  <a:cubicBezTo>
                    <a:pt x="14097" y="45345"/>
                    <a:pt x="8287" y="88493"/>
                    <a:pt x="12383" y="137261"/>
                  </a:cubicBezTo>
                  <a:cubicBezTo>
                    <a:pt x="15526" y="174409"/>
                    <a:pt x="13240" y="212033"/>
                    <a:pt x="13430" y="249371"/>
                  </a:cubicBezTo>
                  <a:cubicBezTo>
                    <a:pt x="13621" y="277755"/>
                    <a:pt x="53054" y="317951"/>
                    <a:pt x="81439" y="318046"/>
                  </a:cubicBezTo>
                  <a:cubicBezTo>
                    <a:pt x="140684" y="318427"/>
                    <a:pt x="200025" y="318427"/>
                    <a:pt x="259271" y="318427"/>
                  </a:cubicBezTo>
                  <a:cubicBezTo>
                    <a:pt x="290703" y="318427"/>
                    <a:pt x="329375" y="280041"/>
                    <a:pt x="329660" y="248894"/>
                  </a:cubicBezTo>
                  <a:cubicBezTo>
                    <a:pt x="330041" y="195078"/>
                    <a:pt x="330041" y="141357"/>
                    <a:pt x="330708" y="87541"/>
                  </a:cubicBezTo>
                  <a:cubicBezTo>
                    <a:pt x="331184" y="50774"/>
                    <a:pt x="290703" y="9817"/>
                    <a:pt x="253175" y="9817"/>
                  </a:cubicBezTo>
                  <a:cubicBezTo>
                    <a:pt x="219742" y="9817"/>
                    <a:pt x="186214" y="9817"/>
                    <a:pt x="152781" y="9817"/>
                  </a:cubicBezTo>
                  <a:cubicBezTo>
                    <a:pt x="152686" y="7055"/>
                    <a:pt x="152495" y="4292"/>
                    <a:pt x="152400" y="1530"/>
                  </a:cubicBezTo>
                  <a:cubicBezTo>
                    <a:pt x="173831" y="959"/>
                    <a:pt x="195167" y="-89"/>
                    <a:pt x="216599" y="6"/>
                  </a:cubicBezTo>
                  <a:cubicBezTo>
                    <a:pt x="237077" y="197"/>
                    <a:pt x="257651" y="1625"/>
                    <a:pt x="278130" y="2387"/>
                  </a:cubicBezTo>
                  <a:cubicBezTo>
                    <a:pt x="282607" y="2578"/>
                    <a:pt x="287560" y="863"/>
                    <a:pt x="291370" y="2292"/>
                  </a:cubicBezTo>
                  <a:cubicBezTo>
                    <a:pt x="311753" y="9912"/>
                    <a:pt x="344519" y="59633"/>
                    <a:pt x="344519" y="81731"/>
                  </a:cubicBezTo>
                  <a:cubicBezTo>
                    <a:pt x="344519" y="139166"/>
                    <a:pt x="344614" y="196602"/>
                    <a:pt x="344519" y="254038"/>
                  </a:cubicBezTo>
                  <a:cubicBezTo>
                    <a:pt x="344519" y="286042"/>
                    <a:pt x="299275" y="330905"/>
                    <a:pt x="267176" y="330905"/>
                  </a:cubicBezTo>
                  <a:cubicBezTo>
                    <a:pt x="204216" y="330905"/>
                    <a:pt x="141351" y="330905"/>
                    <a:pt x="78391" y="330905"/>
                  </a:cubicBezTo>
                  <a:cubicBezTo>
                    <a:pt x="44101" y="330905"/>
                    <a:pt x="0" y="287280"/>
                    <a:pt x="0" y="252704"/>
                  </a:cubicBezTo>
                  <a:cubicBezTo>
                    <a:pt x="0" y="189840"/>
                    <a:pt x="476" y="126974"/>
                    <a:pt x="857" y="64109"/>
                  </a:cubicBezTo>
                  <a:cubicBezTo>
                    <a:pt x="953" y="44869"/>
                    <a:pt x="39243" y="10769"/>
                    <a:pt x="57912" y="13246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220" name="Forma libre: forma 219">
              <a:extLst>
                <a:ext uri="{FF2B5EF4-FFF2-40B4-BE49-F238E27FC236}">
                  <a16:creationId xmlns:a16="http://schemas.microsoft.com/office/drawing/2014/main" id="{9062AAD6-B72D-468C-94FD-68FB6A9F6C8E}"/>
                </a:ext>
              </a:extLst>
            </p:cNvPr>
            <p:cNvSpPr/>
            <p:nvPr/>
          </p:nvSpPr>
          <p:spPr>
            <a:xfrm>
              <a:off x="5046725" y="4720779"/>
              <a:ext cx="73437" cy="73723"/>
            </a:xfrm>
            <a:custGeom>
              <a:avLst/>
              <a:gdLst>
                <a:gd name="connsiteX0" fmla="*/ 0 w 73437"/>
                <a:gd name="connsiteY0" fmla="*/ 0 h 73723"/>
                <a:gd name="connsiteX1" fmla="*/ 73438 w 73437"/>
                <a:gd name="connsiteY1" fmla="*/ 0 h 73723"/>
                <a:gd name="connsiteX2" fmla="*/ 73438 w 73437"/>
                <a:gd name="connsiteY2" fmla="*/ 73723 h 73723"/>
                <a:gd name="connsiteX3" fmla="*/ 0 w 73437"/>
                <a:gd name="connsiteY3" fmla="*/ 73723 h 73723"/>
                <a:gd name="connsiteX4" fmla="*/ 0 w 73437"/>
                <a:gd name="connsiteY4" fmla="*/ 0 h 73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37" h="73723">
                  <a:moveTo>
                    <a:pt x="0" y="0"/>
                  </a:moveTo>
                  <a:cubicBezTo>
                    <a:pt x="24384" y="0"/>
                    <a:pt x="47815" y="0"/>
                    <a:pt x="73438" y="0"/>
                  </a:cubicBezTo>
                  <a:cubicBezTo>
                    <a:pt x="73438" y="24479"/>
                    <a:pt x="73438" y="48292"/>
                    <a:pt x="73438" y="73723"/>
                  </a:cubicBezTo>
                  <a:cubicBezTo>
                    <a:pt x="49244" y="73723"/>
                    <a:pt x="25813" y="73723"/>
                    <a:pt x="0" y="73723"/>
                  </a:cubicBezTo>
                  <a:cubicBezTo>
                    <a:pt x="0" y="50959"/>
                    <a:pt x="0" y="2705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231" name="Forma libre: forma 230">
              <a:extLst>
                <a:ext uri="{FF2B5EF4-FFF2-40B4-BE49-F238E27FC236}">
                  <a16:creationId xmlns:a16="http://schemas.microsoft.com/office/drawing/2014/main" id="{0042727A-5675-429D-81E1-D8190D31C5C0}"/>
                </a:ext>
              </a:extLst>
            </p:cNvPr>
            <p:cNvSpPr/>
            <p:nvPr/>
          </p:nvSpPr>
          <p:spPr>
            <a:xfrm>
              <a:off x="3434714" y="4668487"/>
              <a:ext cx="190690" cy="187737"/>
            </a:xfrm>
            <a:custGeom>
              <a:avLst/>
              <a:gdLst>
                <a:gd name="connsiteX0" fmla="*/ 190690 w 190690"/>
                <a:gd name="connsiteY0" fmla="*/ 186119 h 187737"/>
                <a:gd name="connsiteX1" fmla="*/ 175641 w 190690"/>
                <a:gd name="connsiteY1" fmla="*/ 187642 h 187737"/>
                <a:gd name="connsiteX2" fmla="*/ 0 w 190690"/>
                <a:gd name="connsiteY2" fmla="*/ 187738 h 187737"/>
                <a:gd name="connsiteX3" fmla="*/ 0 w 190690"/>
                <a:gd name="connsiteY3" fmla="*/ 94393 h 187737"/>
                <a:gd name="connsiteX4" fmla="*/ 0 w 190690"/>
                <a:gd name="connsiteY4" fmla="*/ 0 h 187737"/>
                <a:gd name="connsiteX5" fmla="*/ 190595 w 190690"/>
                <a:gd name="connsiteY5" fmla="*/ 0 h 187737"/>
                <a:gd name="connsiteX6" fmla="*/ 190690 w 190690"/>
                <a:gd name="connsiteY6" fmla="*/ 186119 h 187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690" h="187737">
                  <a:moveTo>
                    <a:pt x="190690" y="186119"/>
                  </a:moveTo>
                  <a:cubicBezTo>
                    <a:pt x="184499" y="186785"/>
                    <a:pt x="180118" y="187642"/>
                    <a:pt x="175641" y="187642"/>
                  </a:cubicBezTo>
                  <a:cubicBezTo>
                    <a:pt x="118301" y="187738"/>
                    <a:pt x="61055" y="187738"/>
                    <a:pt x="0" y="187738"/>
                  </a:cubicBezTo>
                  <a:cubicBezTo>
                    <a:pt x="0" y="155638"/>
                    <a:pt x="0" y="124968"/>
                    <a:pt x="0" y="94393"/>
                  </a:cubicBezTo>
                  <a:cubicBezTo>
                    <a:pt x="0" y="63532"/>
                    <a:pt x="0" y="32766"/>
                    <a:pt x="0" y="0"/>
                  </a:cubicBezTo>
                  <a:cubicBezTo>
                    <a:pt x="64389" y="0"/>
                    <a:pt x="126682" y="0"/>
                    <a:pt x="190595" y="0"/>
                  </a:cubicBezTo>
                  <a:cubicBezTo>
                    <a:pt x="190690" y="61817"/>
                    <a:pt x="190690" y="122587"/>
                    <a:pt x="190690" y="18611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</p:grpSp>
      <p:sp>
        <p:nvSpPr>
          <p:cNvPr id="232" name="Forma libre: forma 231">
            <a:extLst>
              <a:ext uri="{FF2B5EF4-FFF2-40B4-BE49-F238E27FC236}">
                <a16:creationId xmlns:a16="http://schemas.microsoft.com/office/drawing/2014/main" id="{2E610D95-8E8B-4F78-BBC1-2B714D2B2726}"/>
              </a:ext>
            </a:extLst>
          </p:cNvPr>
          <p:cNvSpPr/>
          <p:nvPr/>
        </p:nvSpPr>
        <p:spPr>
          <a:xfrm>
            <a:off x="4996529" y="3897343"/>
            <a:ext cx="169329" cy="172267"/>
          </a:xfrm>
          <a:custGeom>
            <a:avLst/>
            <a:gdLst>
              <a:gd name="connsiteX0" fmla="*/ 88582 w 169329"/>
              <a:gd name="connsiteY0" fmla="*/ 124682 h 172267"/>
              <a:gd name="connsiteX1" fmla="*/ 137922 w 169329"/>
              <a:gd name="connsiteY1" fmla="*/ 157067 h 172267"/>
              <a:gd name="connsiteX2" fmla="*/ 84487 w 169329"/>
              <a:gd name="connsiteY2" fmla="*/ 172117 h 172267"/>
              <a:gd name="connsiteX3" fmla="*/ 64675 w 169329"/>
              <a:gd name="connsiteY3" fmla="*/ 143065 h 172267"/>
              <a:gd name="connsiteX4" fmla="*/ 60198 w 169329"/>
              <a:gd name="connsiteY4" fmla="*/ 100489 h 172267"/>
              <a:gd name="connsiteX5" fmla="*/ 50768 w 169329"/>
              <a:gd name="connsiteY5" fmla="*/ 100203 h 172267"/>
              <a:gd name="connsiteX6" fmla="*/ 31718 w 169329"/>
              <a:gd name="connsiteY6" fmla="*/ 158591 h 172267"/>
              <a:gd name="connsiteX7" fmla="*/ 4858 w 169329"/>
              <a:gd name="connsiteY7" fmla="*/ 109823 h 172267"/>
              <a:gd name="connsiteX8" fmla="*/ 19812 w 169329"/>
              <a:gd name="connsiteY8" fmla="*/ 90011 h 172267"/>
              <a:gd name="connsiteX9" fmla="*/ 64675 w 169329"/>
              <a:gd name="connsiteY9" fmla="*/ 68484 h 172267"/>
              <a:gd name="connsiteX10" fmla="*/ 61913 w 169329"/>
              <a:gd name="connsiteY10" fmla="*/ 60674 h 172267"/>
              <a:gd name="connsiteX11" fmla="*/ 0 w 169329"/>
              <a:gd name="connsiteY11" fmla="*/ 60674 h 172267"/>
              <a:gd name="connsiteX12" fmla="*/ 42958 w 169329"/>
              <a:gd name="connsiteY12" fmla="*/ 9334 h 172267"/>
              <a:gd name="connsiteX13" fmla="*/ 88868 w 169329"/>
              <a:gd name="connsiteY13" fmla="*/ 57245 h 172267"/>
              <a:gd name="connsiteX14" fmla="*/ 103251 w 169329"/>
              <a:gd name="connsiteY14" fmla="*/ 58388 h 172267"/>
              <a:gd name="connsiteX15" fmla="*/ 80105 w 169329"/>
              <a:gd name="connsiteY15" fmla="*/ 0 h 172267"/>
              <a:gd name="connsiteX16" fmla="*/ 131159 w 169329"/>
              <a:gd name="connsiteY16" fmla="*/ 17335 h 172267"/>
              <a:gd name="connsiteX17" fmla="*/ 132207 w 169329"/>
              <a:gd name="connsiteY17" fmla="*/ 46291 h 172267"/>
              <a:gd name="connsiteX18" fmla="*/ 110776 w 169329"/>
              <a:gd name="connsiteY18" fmla="*/ 90297 h 172267"/>
              <a:gd name="connsiteX19" fmla="*/ 118300 w 169329"/>
              <a:gd name="connsiteY19" fmla="*/ 95631 h 172267"/>
              <a:gd name="connsiteX20" fmla="*/ 164973 w 169329"/>
              <a:gd name="connsiteY20" fmla="*/ 56578 h 172267"/>
              <a:gd name="connsiteX21" fmla="*/ 169259 w 169329"/>
              <a:gd name="connsiteY21" fmla="*/ 94012 h 172267"/>
              <a:gd name="connsiteX22" fmla="*/ 132969 w 169329"/>
              <a:gd name="connsiteY22" fmla="*/ 120586 h 172267"/>
              <a:gd name="connsiteX23" fmla="*/ 90106 w 169329"/>
              <a:gd name="connsiteY23" fmla="*/ 114300 h 172267"/>
              <a:gd name="connsiteX24" fmla="*/ 88582 w 169329"/>
              <a:gd name="connsiteY24" fmla="*/ 124682 h 172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69329" h="172267">
                <a:moveTo>
                  <a:pt x="88582" y="124682"/>
                </a:moveTo>
                <a:cubicBezTo>
                  <a:pt x="102870" y="134017"/>
                  <a:pt x="117062" y="143446"/>
                  <a:pt x="137922" y="157067"/>
                </a:cubicBezTo>
                <a:cubicBezTo>
                  <a:pt x="116967" y="163258"/>
                  <a:pt x="100965" y="170497"/>
                  <a:pt x="84487" y="172117"/>
                </a:cubicBezTo>
                <a:cubicBezTo>
                  <a:pt x="64294" y="174117"/>
                  <a:pt x="66580" y="155734"/>
                  <a:pt x="64675" y="143065"/>
                </a:cubicBezTo>
                <a:cubicBezTo>
                  <a:pt x="62579" y="128968"/>
                  <a:pt x="61627" y="114681"/>
                  <a:pt x="60198" y="100489"/>
                </a:cubicBezTo>
                <a:cubicBezTo>
                  <a:pt x="57055" y="100393"/>
                  <a:pt x="53912" y="100298"/>
                  <a:pt x="50768" y="100203"/>
                </a:cubicBezTo>
                <a:cubicBezTo>
                  <a:pt x="45339" y="116776"/>
                  <a:pt x="39910" y="133445"/>
                  <a:pt x="31718" y="158591"/>
                </a:cubicBezTo>
                <a:cubicBezTo>
                  <a:pt x="20669" y="139446"/>
                  <a:pt x="10573" y="125444"/>
                  <a:pt x="4858" y="109823"/>
                </a:cubicBezTo>
                <a:cubicBezTo>
                  <a:pt x="3238" y="105442"/>
                  <a:pt x="12859" y="94202"/>
                  <a:pt x="19812" y="90011"/>
                </a:cubicBezTo>
                <a:cubicBezTo>
                  <a:pt x="33909" y="81439"/>
                  <a:pt x="49625" y="75533"/>
                  <a:pt x="64675" y="68484"/>
                </a:cubicBezTo>
                <a:cubicBezTo>
                  <a:pt x="63722" y="65913"/>
                  <a:pt x="62770" y="63246"/>
                  <a:pt x="61913" y="60674"/>
                </a:cubicBezTo>
                <a:cubicBezTo>
                  <a:pt x="44291" y="60674"/>
                  <a:pt x="26670" y="60674"/>
                  <a:pt x="0" y="60674"/>
                </a:cubicBezTo>
                <a:cubicBezTo>
                  <a:pt x="16764" y="40576"/>
                  <a:pt x="29051" y="25908"/>
                  <a:pt x="42958" y="9334"/>
                </a:cubicBezTo>
                <a:cubicBezTo>
                  <a:pt x="60770" y="28099"/>
                  <a:pt x="74390" y="43148"/>
                  <a:pt x="88868" y="57245"/>
                </a:cubicBezTo>
                <a:cubicBezTo>
                  <a:pt x="91154" y="59531"/>
                  <a:pt x="97155" y="58007"/>
                  <a:pt x="103251" y="58388"/>
                </a:cubicBezTo>
                <a:cubicBezTo>
                  <a:pt x="96012" y="40196"/>
                  <a:pt x="89440" y="23622"/>
                  <a:pt x="80105" y="0"/>
                </a:cubicBezTo>
                <a:cubicBezTo>
                  <a:pt x="100679" y="6382"/>
                  <a:pt x="117538" y="9144"/>
                  <a:pt x="131159" y="17335"/>
                </a:cubicBezTo>
                <a:cubicBezTo>
                  <a:pt x="135826" y="20098"/>
                  <a:pt x="135160" y="37242"/>
                  <a:pt x="132207" y="46291"/>
                </a:cubicBezTo>
                <a:cubicBezTo>
                  <a:pt x="127063" y="61627"/>
                  <a:pt x="118110" y="75724"/>
                  <a:pt x="110776" y="90297"/>
                </a:cubicBezTo>
                <a:cubicBezTo>
                  <a:pt x="113252" y="92107"/>
                  <a:pt x="115824" y="93821"/>
                  <a:pt x="118300" y="95631"/>
                </a:cubicBezTo>
                <a:cubicBezTo>
                  <a:pt x="132588" y="83725"/>
                  <a:pt x="146780" y="71723"/>
                  <a:pt x="164973" y="56578"/>
                </a:cubicBezTo>
                <a:cubicBezTo>
                  <a:pt x="166783" y="71628"/>
                  <a:pt x="169831" y="82963"/>
                  <a:pt x="169259" y="94012"/>
                </a:cubicBezTo>
                <a:cubicBezTo>
                  <a:pt x="167735" y="122301"/>
                  <a:pt x="161449" y="126111"/>
                  <a:pt x="132969" y="120586"/>
                </a:cubicBezTo>
                <a:cubicBezTo>
                  <a:pt x="118777" y="117824"/>
                  <a:pt x="104394" y="116396"/>
                  <a:pt x="90106" y="114300"/>
                </a:cubicBezTo>
                <a:cubicBezTo>
                  <a:pt x="89630" y="117729"/>
                  <a:pt x="89154" y="121253"/>
                  <a:pt x="88582" y="124682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234" name="Forma libre: forma 233">
            <a:extLst>
              <a:ext uri="{FF2B5EF4-FFF2-40B4-BE49-F238E27FC236}">
                <a16:creationId xmlns:a16="http://schemas.microsoft.com/office/drawing/2014/main" id="{668994B0-520E-4BA7-9603-C92DD276987F}"/>
              </a:ext>
            </a:extLst>
          </p:cNvPr>
          <p:cNvSpPr/>
          <p:nvPr/>
        </p:nvSpPr>
        <p:spPr>
          <a:xfrm>
            <a:off x="4929757" y="3057424"/>
            <a:ext cx="304196" cy="302518"/>
          </a:xfrm>
          <a:custGeom>
            <a:avLst/>
            <a:gdLst>
              <a:gd name="connsiteX0" fmla="*/ 152211 w 304196"/>
              <a:gd name="connsiteY0" fmla="*/ 302519 h 302518"/>
              <a:gd name="connsiteX1" fmla="*/ 2 w 304196"/>
              <a:gd name="connsiteY1" fmla="*/ 152500 h 302518"/>
              <a:gd name="connsiteX2" fmla="*/ 151068 w 304196"/>
              <a:gd name="connsiteY2" fmla="*/ 5 h 302518"/>
              <a:gd name="connsiteX3" fmla="*/ 256319 w 304196"/>
              <a:gd name="connsiteY3" fmla="*/ 43629 h 302518"/>
              <a:gd name="connsiteX4" fmla="*/ 303563 w 304196"/>
              <a:gd name="connsiteY4" fmla="*/ 117353 h 302518"/>
              <a:gd name="connsiteX5" fmla="*/ 152211 w 304196"/>
              <a:gd name="connsiteY5" fmla="*/ 302519 h 302518"/>
              <a:gd name="connsiteX6" fmla="*/ 37054 w 304196"/>
              <a:gd name="connsiteY6" fmla="*/ 208126 h 302518"/>
              <a:gd name="connsiteX7" fmla="*/ 58485 w 304196"/>
              <a:gd name="connsiteY7" fmla="*/ 184409 h 302518"/>
              <a:gd name="connsiteX8" fmla="*/ 116302 w 304196"/>
              <a:gd name="connsiteY8" fmla="*/ 163930 h 302518"/>
              <a:gd name="connsiteX9" fmla="*/ 184120 w 304196"/>
              <a:gd name="connsiteY9" fmla="*/ 141546 h 302518"/>
              <a:gd name="connsiteX10" fmla="*/ 207266 w 304196"/>
              <a:gd name="connsiteY10" fmla="*/ 131164 h 302518"/>
              <a:gd name="connsiteX11" fmla="*/ 230221 w 304196"/>
              <a:gd name="connsiteY11" fmla="*/ 100493 h 302518"/>
              <a:gd name="connsiteX12" fmla="*/ 202503 w 304196"/>
              <a:gd name="connsiteY12" fmla="*/ 73061 h 302518"/>
              <a:gd name="connsiteX13" fmla="*/ 176786 w 304196"/>
              <a:gd name="connsiteY13" fmla="*/ 102398 h 302518"/>
              <a:gd name="connsiteX14" fmla="*/ 123636 w 304196"/>
              <a:gd name="connsiteY14" fmla="*/ 142022 h 302518"/>
              <a:gd name="connsiteX15" fmla="*/ 40673 w 304196"/>
              <a:gd name="connsiteY15" fmla="*/ 168216 h 302518"/>
              <a:gd name="connsiteX16" fmla="*/ 37054 w 304196"/>
              <a:gd name="connsiteY16" fmla="*/ 208126 h 302518"/>
              <a:gd name="connsiteX17" fmla="*/ 287847 w 304196"/>
              <a:gd name="connsiteY17" fmla="*/ 119543 h 302518"/>
              <a:gd name="connsiteX18" fmla="*/ 278703 w 304196"/>
              <a:gd name="connsiteY18" fmla="*/ 115352 h 302518"/>
              <a:gd name="connsiteX19" fmla="*/ 268416 w 304196"/>
              <a:gd name="connsiteY19" fmla="*/ 123639 h 302518"/>
              <a:gd name="connsiteX20" fmla="*/ 170975 w 304196"/>
              <a:gd name="connsiteY20" fmla="*/ 201744 h 302518"/>
              <a:gd name="connsiteX21" fmla="*/ 161450 w 304196"/>
              <a:gd name="connsiteY21" fmla="*/ 233748 h 302518"/>
              <a:gd name="connsiteX22" fmla="*/ 186977 w 304196"/>
              <a:gd name="connsiteY22" fmla="*/ 250417 h 302518"/>
              <a:gd name="connsiteX23" fmla="*/ 212981 w 304196"/>
              <a:gd name="connsiteY23" fmla="*/ 229367 h 302518"/>
              <a:gd name="connsiteX24" fmla="*/ 232031 w 304196"/>
              <a:gd name="connsiteY24" fmla="*/ 193457 h 302518"/>
              <a:gd name="connsiteX25" fmla="*/ 271654 w 304196"/>
              <a:gd name="connsiteY25" fmla="*/ 152214 h 302518"/>
              <a:gd name="connsiteX26" fmla="*/ 287847 w 304196"/>
              <a:gd name="connsiteY26" fmla="*/ 119543 h 302518"/>
              <a:gd name="connsiteX27" fmla="*/ 200027 w 304196"/>
              <a:gd name="connsiteY27" fmla="*/ 28103 h 302518"/>
              <a:gd name="connsiteX28" fmla="*/ 195550 w 304196"/>
              <a:gd name="connsiteY28" fmla="*/ 18483 h 302518"/>
              <a:gd name="connsiteX29" fmla="*/ 162308 w 304196"/>
              <a:gd name="connsiteY29" fmla="*/ 35247 h 302518"/>
              <a:gd name="connsiteX30" fmla="*/ 115826 w 304196"/>
              <a:gd name="connsiteY30" fmla="*/ 64489 h 302518"/>
              <a:gd name="connsiteX31" fmla="*/ 96299 w 304196"/>
              <a:gd name="connsiteY31" fmla="*/ 94112 h 302518"/>
              <a:gd name="connsiteX32" fmla="*/ 122398 w 304196"/>
              <a:gd name="connsiteY32" fmla="*/ 118210 h 302518"/>
              <a:gd name="connsiteX33" fmla="*/ 151735 w 304196"/>
              <a:gd name="connsiteY33" fmla="*/ 96398 h 302518"/>
              <a:gd name="connsiteX34" fmla="*/ 174690 w 304196"/>
              <a:gd name="connsiteY34" fmla="*/ 56202 h 302518"/>
              <a:gd name="connsiteX35" fmla="*/ 200027 w 304196"/>
              <a:gd name="connsiteY35" fmla="*/ 28103 h 302518"/>
              <a:gd name="connsiteX36" fmla="*/ 73058 w 304196"/>
              <a:gd name="connsiteY36" fmla="*/ 254417 h 302518"/>
              <a:gd name="connsiteX37" fmla="*/ 110873 w 304196"/>
              <a:gd name="connsiteY37" fmla="*/ 240320 h 302518"/>
              <a:gd name="connsiteX38" fmla="*/ 133637 w 304196"/>
              <a:gd name="connsiteY38" fmla="*/ 212222 h 302518"/>
              <a:gd name="connsiteX39" fmla="*/ 109920 w 304196"/>
              <a:gd name="connsiteY39" fmla="*/ 185647 h 302518"/>
              <a:gd name="connsiteX40" fmla="*/ 78392 w 304196"/>
              <a:gd name="connsiteY40" fmla="*/ 207745 h 302518"/>
              <a:gd name="connsiteX41" fmla="*/ 64676 w 304196"/>
              <a:gd name="connsiteY41" fmla="*/ 246512 h 302518"/>
              <a:gd name="connsiteX42" fmla="*/ 73058 w 304196"/>
              <a:gd name="connsiteY42" fmla="*/ 254417 h 302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304196" h="302518">
                <a:moveTo>
                  <a:pt x="152211" y="302519"/>
                </a:moveTo>
                <a:cubicBezTo>
                  <a:pt x="68867" y="302423"/>
                  <a:pt x="383" y="234891"/>
                  <a:pt x="2" y="152500"/>
                </a:cubicBezTo>
                <a:cubicBezTo>
                  <a:pt x="-380" y="70871"/>
                  <a:pt x="70106" y="-662"/>
                  <a:pt x="151068" y="5"/>
                </a:cubicBezTo>
                <a:cubicBezTo>
                  <a:pt x="191835" y="290"/>
                  <a:pt x="229364" y="12292"/>
                  <a:pt x="256319" y="43629"/>
                </a:cubicBezTo>
                <a:cubicBezTo>
                  <a:pt x="275465" y="65822"/>
                  <a:pt x="301849" y="91730"/>
                  <a:pt x="303563" y="117353"/>
                </a:cubicBezTo>
                <a:cubicBezTo>
                  <a:pt x="311278" y="229271"/>
                  <a:pt x="247747" y="302709"/>
                  <a:pt x="152211" y="302519"/>
                </a:cubicBezTo>
                <a:close/>
                <a:moveTo>
                  <a:pt x="37054" y="208126"/>
                </a:moveTo>
                <a:cubicBezTo>
                  <a:pt x="45150" y="199172"/>
                  <a:pt x="52484" y="192219"/>
                  <a:pt x="58485" y="184409"/>
                </a:cubicBezTo>
                <a:cubicBezTo>
                  <a:pt x="73439" y="164882"/>
                  <a:pt x="90775" y="154024"/>
                  <a:pt x="116302" y="163930"/>
                </a:cubicBezTo>
                <a:cubicBezTo>
                  <a:pt x="144782" y="175074"/>
                  <a:pt x="166022" y="164692"/>
                  <a:pt x="184120" y="141546"/>
                </a:cubicBezTo>
                <a:cubicBezTo>
                  <a:pt x="188787" y="135641"/>
                  <a:pt x="199074" y="133450"/>
                  <a:pt x="207266" y="131164"/>
                </a:cubicBezTo>
                <a:cubicBezTo>
                  <a:pt x="223363" y="126592"/>
                  <a:pt x="235745" y="116400"/>
                  <a:pt x="230221" y="100493"/>
                </a:cubicBezTo>
                <a:cubicBezTo>
                  <a:pt x="226411" y="89444"/>
                  <a:pt x="212123" y="82015"/>
                  <a:pt x="202503" y="73061"/>
                </a:cubicBezTo>
                <a:cubicBezTo>
                  <a:pt x="193550" y="82777"/>
                  <a:pt x="179643" y="91159"/>
                  <a:pt x="176786" y="102398"/>
                </a:cubicBezTo>
                <a:cubicBezTo>
                  <a:pt x="169832" y="129449"/>
                  <a:pt x="149163" y="149642"/>
                  <a:pt x="123636" y="142022"/>
                </a:cubicBezTo>
                <a:cubicBezTo>
                  <a:pt x="88584" y="131545"/>
                  <a:pt x="63248" y="139736"/>
                  <a:pt x="40673" y="168216"/>
                </a:cubicBezTo>
                <a:cubicBezTo>
                  <a:pt x="30291" y="181265"/>
                  <a:pt x="23243" y="191076"/>
                  <a:pt x="37054" y="208126"/>
                </a:cubicBezTo>
                <a:close/>
                <a:moveTo>
                  <a:pt x="287847" y="119543"/>
                </a:moveTo>
                <a:cubicBezTo>
                  <a:pt x="284799" y="118115"/>
                  <a:pt x="281751" y="116686"/>
                  <a:pt x="278703" y="115352"/>
                </a:cubicBezTo>
                <a:cubicBezTo>
                  <a:pt x="275274" y="118115"/>
                  <a:pt x="271845" y="120877"/>
                  <a:pt x="268416" y="123639"/>
                </a:cubicBezTo>
                <a:cubicBezTo>
                  <a:pt x="236317" y="149833"/>
                  <a:pt x="216981" y="191648"/>
                  <a:pt x="170975" y="201744"/>
                </a:cubicBezTo>
                <a:cubicBezTo>
                  <a:pt x="165260" y="202982"/>
                  <a:pt x="159069" y="224033"/>
                  <a:pt x="161450" y="233748"/>
                </a:cubicBezTo>
                <a:cubicBezTo>
                  <a:pt x="163355" y="241463"/>
                  <a:pt x="178881" y="251465"/>
                  <a:pt x="186977" y="250417"/>
                </a:cubicBezTo>
                <a:cubicBezTo>
                  <a:pt x="196502" y="249179"/>
                  <a:pt x="206408" y="238320"/>
                  <a:pt x="212981" y="229367"/>
                </a:cubicBezTo>
                <a:cubicBezTo>
                  <a:pt x="220886" y="218508"/>
                  <a:pt x="223744" y="203840"/>
                  <a:pt x="232031" y="193457"/>
                </a:cubicBezTo>
                <a:cubicBezTo>
                  <a:pt x="243842" y="178598"/>
                  <a:pt x="259748" y="166978"/>
                  <a:pt x="271654" y="152214"/>
                </a:cubicBezTo>
                <a:cubicBezTo>
                  <a:pt x="279179" y="143070"/>
                  <a:pt x="282608" y="130592"/>
                  <a:pt x="287847" y="119543"/>
                </a:cubicBezTo>
                <a:close/>
                <a:moveTo>
                  <a:pt x="200027" y="28103"/>
                </a:moveTo>
                <a:cubicBezTo>
                  <a:pt x="198503" y="24865"/>
                  <a:pt x="196978" y="21722"/>
                  <a:pt x="195550" y="18483"/>
                </a:cubicBezTo>
                <a:cubicBezTo>
                  <a:pt x="184310" y="23912"/>
                  <a:pt x="171452" y="27437"/>
                  <a:pt x="162308" y="35247"/>
                </a:cubicBezTo>
                <a:cubicBezTo>
                  <a:pt x="148115" y="47344"/>
                  <a:pt x="138019" y="62393"/>
                  <a:pt x="115826" y="64489"/>
                </a:cubicBezTo>
                <a:cubicBezTo>
                  <a:pt x="107825" y="65251"/>
                  <a:pt x="95156" y="84587"/>
                  <a:pt x="96299" y="94112"/>
                </a:cubicBezTo>
                <a:cubicBezTo>
                  <a:pt x="97347" y="103637"/>
                  <a:pt x="112778" y="117829"/>
                  <a:pt x="122398" y="118210"/>
                </a:cubicBezTo>
                <a:cubicBezTo>
                  <a:pt x="132018" y="118591"/>
                  <a:pt x="144210" y="106018"/>
                  <a:pt x="151735" y="96398"/>
                </a:cubicBezTo>
                <a:cubicBezTo>
                  <a:pt x="161165" y="84396"/>
                  <a:pt x="166022" y="68870"/>
                  <a:pt x="174690" y="56202"/>
                </a:cubicBezTo>
                <a:cubicBezTo>
                  <a:pt x="181739" y="45820"/>
                  <a:pt x="191454" y="37343"/>
                  <a:pt x="200027" y="28103"/>
                </a:cubicBezTo>
                <a:close/>
                <a:moveTo>
                  <a:pt x="73058" y="254417"/>
                </a:moveTo>
                <a:cubicBezTo>
                  <a:pt x="88870" y="248798"/>
                  <a:pt x="101538" y="246988"/>
                  <a:pt x="110873" y="240320"/>
                </a:cubicBezTo>
                <a:cubicBezTo>
                  <a:pt x="120778" y="233272"/>
                  <a:pt x="134114" y="221366"/>
                  <a:pt x="133637" y="212222"/>
                </a:cubicBezTo>
                <a:cubicBezTo>
                  <a:pt x="133161" y="202316"/>
                  <a:pt x="118493" y="185742"/>
                  <a:pt x="109920" y="185647"/>
                </a:cubicBezTo>
                <a:cubicBezTo>
                  <a:pt x="99252" y="185552"/>
                  <a:pt x="86012" y="197553"/>
                  <a:pt x="78392" y="207745"/>
                </a:cubicBezTo>
                <a:cubicBezTo>
                  <a:pt x="71058" y="217651"/>
                  <a:pt x="69534" y="231748"/>
                  <a:pt x="64676" y="246512"/>
                </a:cubicBezTo>
                <a:cubicBezTo>
                  <a:pt x="66391" y="248226"/>
                  <a:pt x="70868" y="252417"/>
                  <a:pt x="73058" y="254417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235" name="Forma libre: forma 234">
            <a:extLst>
              <a:ext uri="{FF2B5EF4-FFF2-40B4-BE49-F238E27FC236}">
                <a16:creationId xmlns:a16="http://schemas.microsoft.com/office/drawing/2014/main" id="{3F73EF17-BC60-41A9-A22E-5E369D7C3A02}"/>
              </a:ext>
            </a:extLst>
          </p:cNvPr>
          <p:cNvSpPr/>
          <p:nvPr/>
        </p:nvSpPr>
        <p:spPr>
          <a:xfrm>
            <a:off x="5981397" y="4606765"/>
            <a:ext cx="31836" cy="41243"/>
          </a:xfrm>
          <a:custGeom>
            <a:avLst/>
            <a:gdLst>
              <a:gd name="connsiteX0" fmla="*/ 13447 w 31836"/>
              <a:gd name="connsiteY0" fmla="*/ 41243 h 41243"/>
              <a:gd name="connsiteX1" fmla="*/ 112 w 31836"/>
              <a:gd name="connsiteY1" fmla="*/ 16288 h 41243"/>
              <a:gd name="connsiteX2" fmla="*/ 16971 w 31836"/>
              <a:gd name="connsiteY2" fmla="*/ 0 h 41243"/>
              <a:gd name="connsiteX3" fmla="*/ 31830 w 31836"/>
              <a:gd name="connsiteY3" fmla="*/ 18479 h 41243"/>
              <a:gd name="connsiteX4" fmla="*/ 13447 w 31836"/>
              <a:gd name="connsiteY4" fmla="*/ 41243 h 41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836" h="41243">
                <a:moveTo>
                  <a:pt x="13447" y="41243"/>
                </a:moveTo>
                <a:cubicBezTo>
                  <a:pt x="6780" y="29623"/>
                  <a:pt x="-1031" y="22003"/>
                  <a:pt x="112" y="16288"/>
                </a:cubicBezTo>
                <a:cubicBezTo>
                  <a:pt x="1446" y="9906"/>
                  <a:pt x="10971" y="5334"/>
                  <a:pt x="16971" y="0"/>
                </a:cubicBezTo>
                <a:cubicBezTo>
                  <a:pt x="22305" y="6191"/>
                  <a:pt x="31735" y="12192"/>
                  <a:pt x="31830" y="18479"/>
                </a:cubicBezTo>
                <a:cubicBezTo>
                  <a:pt x="32116" y="24384"/>
                  <a:pt x="22591" y="30575"/>
                  <a:pt x="13447" y="41243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236" name="Forma libre: forma 235">
            <a:extLst>
              <a:ext uri="{FF2B5EF4-FFF2-40B4-BE49-F238E27FC236}">
                <a16:creationId xmlns:a16="http://schemas.microsoft.com/office/drawing/2014/main" id="{A04D5591-7369-4702-A4A3-D9F18F9CEEED}"/>
              </a:ext>
            </a:extLst>
          </p:cNvPr>
          <p:cNvSpPr/>
          <p:nvPr/>
        </p:nvSpPr>
        <p:spPr>
          <a:xfrm>
            <a:off x="5801963" y="4711355"/>
            <a:ext cx="40766" cy="32005"/>
          </a:xfrm>
          <a:custGeom>
            <a:avLst/>
            <a:gdLst>
              <a:gd name="connsiteX0" fmla="*/ 40767 w 40766"/>
              <a:gd name="connsiteY0" fmla="*/ 14187 h 32005"/>
              <a:gd name="connsiteX1" fmla="*/ 18574 w 40766"/>
              <a:gd name="connsiteY1" fmla="*/ 31999 h 32005"/>
              <a:gd name="connsiteX2" fmla="*/ 0 w 40766"/>
              <a:gd name="connsiteY2" fmla="*/ 16949 h 32005"/>
              <a:gd name="connsiteX3" fmla="*/ 16383 w 40766"/>
              <a:gd name="connsiteY3" fmla="*/ 90 h 32005"/>
              <a:gd name="connsiteX4" fmla="*/ 40767 w 40766"/>
              <a:gd name="connsiteY4" fmla="*/ 14187 h 32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66" h="32005">
                <a:moveTo>
                  <a:pt x="40767" y="14187"/>
                </a:moveTo>
                <a:cubicBezTo>
                  <a:pt x="30671" y="22855"/>
                  <a:pt x="24289" y="32284"/>
                  <a:pt x="18574" y="31999"/>
                </a:cubicBezTo>
                <a:cubicBezTo>
                  <a:pt x="12097" y="31618"/>
                  <a:pt x="6191" y="22379"/>
                  <a:pt x="0" y="16949"/>
                </a:cubicBezTo>
                <a:cubicBezTo>
                  <a:pt x="5429" y="10949"/>
                  <a:pt x="10096" y="1233"/>
                  <a:pt x="16383" y="90"/>
                </a:cubicBezTo>
                <a:cubicBezTo>
                  <a:pt x="22193" y="-958"/>
                  <a:pt x="29623" y="7329"/>
                  <a:pt x="40767" y="14187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237" name="Forma libre: forma 236">
            <a:extLst>
              <a:ext uri="{FF2B5EF4-FFF2-40B4-BE49-F238E27FC236}">
                <a16:creationId xmlns:a16="http://schemas.microsoft.com/office/drawing/2014/main" id="{DF158D02-593E-4F15-A4C7-30EEA2021AA1}"/>
              </a:ext>
            </a:extLst>
          </p:cNvPr>
          <p:cNvSpPr/>
          <p:nvPr/>
        </p:nvSpPr>
        <p:spPr>
          <a:xfrm>
            <a:off x="5712999" y="4767080"/>
            <a:ext cx="41719" cy="31641"/>
          </a:xfrm>
          <a:custGeom>
            <a:avLst/>
            <a:gdLst>
              <a:gd name="connsiteX0" fmla="*/ 41720 w 41719"/>
              <a:gd name="connsiteY0" fmla="*/ 15517 h 31641"/>
              <a:gd name="connsiteX1" fmla="*/ 18193 w 41719"/>
              <a:gd name="connsiteY1" fmla="*/ 31614 h 31641"/>
              <a:gd name="connsiteX2" fmla="*/ 0 w 41719"/>
              <a:gd name="connsiteY2" fmla="*/ 16851 h 31641"/>
              <a:gd name="connsiteX3" fmla="*/ 17240 w 41719"/>
              <a:gd name="connsiteY3" fmla="*/ 86 h 31641"/>
              <a:gd name="connsiteX4" fmla="*/ 41720 w 41719"/>
              <a:gd name="connsiteY4" fmla="*/ 15517 h 31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719" h="31641">
                <a:moveTo>
                  <a:pt x="41720" y="15517"/>
                </a:moveTo>
                <a:cubicBezTo>
                  <a:pt x="30671" y="23613"/>
                  <a:pt x="24003" y="32186"/>
                  <a:pt x="18193" y="31614"/>
                </a:cubicBezTo>
                <a:cubicBezTo>
                  <a:pt x="11716" y="30948"/>
                  <a:pt x="6001" y="22089"/>
                  <a:pt x="0" y="16851"/>
                </a:cubicBezTo>
                <a:cubicBezTo>
                  <a:pt x="5715" y="10850"/>
                  <a:pt x="10668" y="1325"/>
                  <a:pt x="17240" y="86"/>
                </a:cubicBezTo>
                <a:cubicBezTo>
                  <a:pt x="22670" y="-961"/>
                  <a:pt x="30004" y="7707"/>
                  <a:pt x="41720" y="15517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238" name="Forma libre: forma 237">
            <a:extLst>
              <a:ext uri="{FF2B5EF4-FFF2-40B4-BE49-F238E27FC236}">
                <a16:creationId xmlns:a16="http://schemas.microsoft.com/office/drawing/2014/main" id="{D6C87B6C-4839-478D-BE90-1BF9ECC4777D}"/>
              </a:ext>
            </a:extLst>
          </p:cNvPr>
          <p:cNvSpPr/>
          <p:nvPr/>
        </p:nvSpPr>
        <p:spPr>
          <a:xfrm>
            <a:off x="5981792" y="4767044"/>
            <a:ext cx="39721" cy="31567"/>
          </a:xfrm>
          <a:custGeom>
            <a:avLst/>
            <a:gdLst>
              <a:gd name="connsiteX0" fmla="*/ 39722 w 39721"/>
              <a:gd name="connsiteY0" fmla="*/ 15839 h 31567"/>
              <a:gd name="connsiteX1" fmla="*/ 15909 w 39721"/>
              <a:gd name="connsiteY1" fmla="*/ 31555 h 31567"/>
              <a:gd name="connsiteX2" fmla="*/ 3 w 39721"/>
              <a:gd name="connsiteY2" fmla="*/ 16601 h 31567"/>
              <a:gd name="connsiteX3" fmla="*/ 15052 w 39721"/>
              <a:gd name="connsiteY3" fmla="*/ 27 h 31567"/>
              <a:gd name="connsiteX4" fmla="*/ 39722 w 39721"/>
              <a:gd name="connsiteY4" fmla="*/ 15839 h 31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721" h="31567">
                <a:moveTo>
                  <a:pt x="39722" y="15839"/>
                </a:moveTo>
                <a:cubicBezTo>
                  <a:pt x="28768" y="23554"/>
                  <a:pt x="22100" y="31936"/>
                  <a:pt x="15909" y="31555"/>
                </a:cubicBezTo>
                <a:cubicBezTo>
                  <a:pt x="9908" y="31174"/>
                  <a:pt x="-188" y="21744"/>
                  <a:pt x="3" y="16601"/>
                </a:cubicBezTo>
                <a:cubicBezTo>
                  <a:pt x="193" y="10505"/>
                  <a:pt x="9147" y="599"/>
                  <a:pt x="15052" y="27"/>
                </a:cubicBezTo>
                <a:cubicBezTo>
                  <a:pt x="21339" y="-544"/>
                  <a:pt x="28292" y="7933"/>
                  <a:pt x="39722" y="15839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239" name="Forma libre: forma 238">
            <a:extLst>
              <a:ext uri="{FF2B5EF4-FFF2-40B4-BE49-F238E27FC236}">
                <a16:creationId xmlns:a16="http://schemas.microsoft.com/office/drawing/2014/main" id="{36C8462F-FB48-4A32-85E7-9E23BB4464FD}"/>
              </a:ext>
            </a:extLst>
          </p:cNvPr>
          <p:cNvSpPr/>
          <p:nvPr/>
        </p:nvSpPr>
        <p:spPr>
          <a:xfrm>
            <a:off x="5891498" y="4658451"/>
            <a:ext cx="40862" cy="32050"/>
          </a:xfrm>
          <a:custGeom>
            <a:avLst/>
            <a:gdLst>
              <a:gd name="connsiteX0" fmla="*/ 40862 w 40862"/>
              <a:gd name="connsiteY0" fmla="*/ 16227 h 32050"/>
              <a:gd name="connsiteX1" fmla="*/ 18002 w 40862"/>
              <a:gd name="connsiteY1" fmla="*/ 32039 h 32050"/>
              <a:gd name="connsiteX2" fmla="*/ 0 w 40862"/>
              <a:gd name="connsiteY2" fmla="*/ 16989 h 32050"/>
              <a:gd name="connsiteX3" fmla="*/ 16764 w 40862"/>
              <a:gd name="connsiteY3" fmla="*/ 35 h 32050"/>
              <a:gd name="connsiteX4" fmla="*/ 40862 w 40862"/>
              <a:gd name="connsiteY4" fmla="*/ 16227 h 32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62" h="32050">
                <a:moveTo>
                  <a:pt x="40862" y="16227"/>
                </a:moveTo>
                <a:cubicBezTo>
                  <a:pt x="30766" y="23657"/>
                  <a:pt x="24098" y="32420"/>
                  <a:pt x="18002" y="32039"/>
                </a:cubicBezTo>
                <a:cubicBezTo>
                  <a:pt x="11716" y="31658"/>
                  <a:pt x="6001" y="22324"/>
                  <a:pt x="0" y="16989"/>
                </a:cubicBezTo>
                <a:cubicBezTo>
                  <a:pt x="5524" y="10893"/>
                  <a:pt x="10668" y="511"/>
                  <a:pt x="16764" y="35"/>
                </a:cubicBezTo>
                <a:cubicBezTo>
                  <a:pt x="22955" y="-632"/>
                  <a:pt x="30099" y="8417"/>
                  <a:pt x="40862" y="16227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240" name="Forma libre: forma 239">
            <a:extLst>
              <a:ext uri="{FF2B5EF4-FFF2-40B4-BE49-F238E27FC236}">
                <a16:creationId xmlns:a16="http://schemas.microsoft.com/office/drawing/2014/main" id="{C8A39ECA-47B5-42E5-9F3E-7BB07B768257}"/>
              </a:ext>
            </a:extLst>
          </p:cNvPr>
          <p:cNvSpPr/>
          <p:nvPr/>
        </p:nvSpPr>
        <p:spPr>
          <a:xfrm>
            <a:off x="5712142" y="4657208"/>
            <a:ext cx="42004" cy="33023"/>
          </a:xfrm>
          <a:custGeom>
            <a:avLst/>
            <a:gdLst>
              <a:gd name="connsiteX0" fmla="*/ 42005 w 42004"/>
              <a:gd name="connsiteY0" fmla="*/ 18614 h 33023"/>
              <a:gd name="connsiteX1" fmla="*/ 17431 w 42004"/>
              <a:gd name="connsiteY1" fmla="*/ 32901 h 33023"/>
              <a:gd name="connsiteX2" fmla="*/ 0 w 42004"/>
              <a:gd name="connsiteY2" fmla="*/ 15947 h 33023"/>
              <a:gd name="connsiteX3" fmla="*/ 19526 w 42004"/>
              <a:gd name="connsiteY3" fmla="*/ 40 h 33023"/>
              <a:gd name="connsiteX4" fmla="*/ 42005 w 42004"/>
              <a:gd name="connsiteY4" fmla="*/ 18614 h 33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004" h="33023">
                <a:moveTo>
                  <a:pt x="42005" y="18614"/>
                </a:moveTo>
                <a:cubicBezTo>
                  <a:pt x="30575" y="25758"/>
                  <a:pt x="22955" y="34140"/>
                  <a:pt x="17431" y="32901"/>
                </a:cubicBezTo>
                <a:cubicBezTo>
                  <a:pt x="10763" y="31473"/>
                  <a:pt x="5715" y="21948"/>
                  <a:pt x="0" y="15947"/>
                </a:cubicBezTo>
                <a:cubicBezTo>
                  <a:pt x="6477" y="10232"/>
                  <a:pt x="12382" y="993"/>
                  <a:pt x="19526" y="40"/>
                </a:cubicBezTo>
                <a:cubicBezTo>
                  <a:pt x="24765" y="-722"/>
                  <a:pt x="31432" y="9470"/>
                  <a:pt x="42005" y="18614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241" name="Forma libre: forma 240">
            <a:extLst>
              <a:ext uri="{FF2B5EF4-FFF2-40B4-BE49-F238E27FC236}">
                <a16:creationId xmlns:a16="http://schemas.microsoft.com/office/drawing/2014/main" id="{74BB6C78-B46A-430C-BA5B-5E3A9DC9244C}"/>
              </a:ext>
            </a:extLst>
          </p:cNvPr>
          <p:cNvSpPr/>
          <p:nvPr/>
        </p:nvSpPr>
        <p:spPr>
          <a:xfrm>
            <a:off x="3503479" y="3152583"/>
            <a:ext cx="39632" cy="51723"/>
          </a:xfrm>
          <a:custGeom>
            <a:avLst/>
            <a:gdLst>
              <a:gd name="connsiteX0" fmla="*/ 18866 w 39632"/>
              <a:gd name="connsiteY0" fmla="*/ 0 h 51723"/>
              <a:gd name="connsiteX1" fmla="*/ 39630 w 39632"/>
              <a:gd name="connsiteY1" fmla="*/ 33242 h 51723"/>
              <a:gd name="connsiteX2" fmla="*/ 20390 w 39632"/>
              <a:gd name="connsiteY2" fmla="*/ 51721 h 51723"/>
              <a:gd name="connsiteX3" fmla="*/ 6 w 39632"/>
              <a:gd name="connsiteY3" fmla="*/ 34481 h 51723"/>
              <a:gd name="connsiteX4" fmla="*/ 18866 w 39632"/>
              <a:gd name="connsiteY4" fmla="*/ 0 h 51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632" h="51723">
                <a:moveTo>
                  <a:pt x="18866" y="0"/>
                </a:moveTo>
                <a:cubicBezTo>
                  <a:pt x="29439" y="15907"/>
                  <a:pt x="39344" y="24479"/>
                  <a:pt x="39630" y="33242"/>
                </a:cubicBezTo>
                <a:cubicBezTo>
                  <a:pt x="39821" y="39624"/>
                  <a:pt x="27438" y="51530"/>
                  <a:pt x="20390" y="51721"/>
                </a:cubicBezTo>
                <a:cubicBezTo>
                  <a:pt x="13246" y="51911"/>
                  <a:pt x="102" y="40862"/>
                  <a:pt x="6" y="34481"/>
                </a:cubicBezTo>
                <a:cubicBezTo>
                  <a:pt x="-280" y="25622"/>
                  <a:pt x="9150" y="16478"/>
                  <a:pt x="18866" y="0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grpSp>
        <p:nvGrpSpPr>
          <p:cNvPr id="642" name="Grupo 641">
            <a:extLst>
              <a:ext uri="{FF2B5EF4-FFF2-40B4-BE49-F238E27FC236}">
                <a16:creationId xmlns:a16="http://schemas.microsoft.com/office/drawing/2014/main" id="{B0D3A3DA-8634-427F-A7AA-48950F667FB6}"/>
              </a:ext>
            </a:extLst>
          </p:cNvPr>
          <p:cNvGrpSpPr/>
          <p:nvPr/>
        </p:nvGrpSpPr>
        <p:grpSpPr>
          <a:xfrm>
            <a:off x="165541" y="4518375"/>
            <a:ext cx="2272719" cy="1991495"/>
            <a:chOff x="4110793" y="3812974"/>
            <a:chExt cx="396285" cy="347249"/>
          </a:xfrm>
        </p:grpSpPr>
        <p:sp>
          <p:nvSpPr>
            <p:cNvPr id="174" name="Forma libre: forma 173">
              <a:extLst>
                <a:ext uri="{FF2B5EF4-FFF2-40B4-BE49-F238E27FC236}">
                  <a16:creationId xmlns:a16="http://schemas.microsoft.com/office/drawing/2014/main" id="{A73A322A-8375-4570-BEC7-B4A421F38112}"/>
                </a:ext>
              </a:extLst>
            </p:cNvPr>
            <p:cNvSpPr/>
            <p:nvPr/>
          </p:nvSpPr>
          <p:spPr>
            <a:xfrm>
              <a:off x="4110793" y="3812974"/>
              <a:ext cx="396285" cy="347249"/>
            </a:xfrm>
            <a:custGeom>
              <a:avLst/>
              <a:gdLst>
                <a:gd name="connsiteX0" fmla="*/ 288137 w 396285"/>
                <a:gd name="connsiteY0" fmla="*/ 176667 h 347249"/>
                <a:gd name="connsiteX1" fmla="*/ 288137 w 396285"/>
                <a:gd name="connsiteY1" fmla="*/ 202670 h 347249"/>
                <a:gd name="connsiteX2" fmla="*/ 292995 w 396285"/>
                <a:gd name="connsiteY2" fmla="*/ 197622 h 347249"/>
                <a:gd name="connsiteX3" fmla="*/ 331952 w 396285"/>
                <a:gd name="connsiteY3" fmla="*/ 226673 h 347249"/>
                <a:gd name="connsiteX4" fmla="*/ 361575 w 396285"/>
                <a:gd name="connsiteY4" fmla="*/ 230959 h 347249"/>
                <a:gd name="connsiteX5" fmla="*/ 387768 w 396285"/>
                <a:gd name="connsiteY5" fmla="*/ 232960 h 347249"/>
                <a:gd name="connsiteX6" fmla="*/ 387959 w 396285"/>
                <a:gd name="connsiteY6" fmla="*/ 256486 h 347249"/>
                <a:gd name="connsiteX7" fmla="*/ 361670 w 396285"/>
                <a:gd name="connsiteY7" fmla="*/ 258772 h 347249"/>
                <a:gd name="connsiteX8" fmla="*/ 310616 w 396285"/>
                <a:gd name="connsiteY8" fmla="*/ 224673 h 347249"/>
                <a:gd name="connsiteX9" fmla="*/ 291090 w 396285"/>
                <a:gd name="connsiteY9" fmla="*/ 221149 h 347249"/>
                <a:gd name="connsiteX10" fmla="*/ 258800 w 396285"/>
                <a:gd name="connsiteY10" fmla="*/ 311636 h 347249"/>
                <a:gd name="connsiteX11" fmla="*/ 265753 w 396285"/>
                <a:gd name="connsiteY11" fmla="*/ 325638 h 347249"/>
                <a:gd name="connsiteX12" fmla="*/ 256228 w 396285"/>
                <a:gd name="connsiteY12" fmla="*/ 345640 h 347249"/>
                <a:gd name="connsiteX13" fmla="*/ 237178 w 396285"/>
                <a:gd name="connsiteY13" fmla="*/ 343450 h 347249"/>
                <a:gd name="connsiteX14" fmla="*/ 231463 w 396285"/>
                <a:gd name="connsiteY14" fmla="*/ 321923 h 347249"/>
                <a:gd name="connsiteX15" fmla="*/ 244417 w 396285"/>
                <a:gd name="connsiteY15" fmla="*/ 258391 h 347249"/>
                <a:gd name="connsiteX16" fmla="*/ 201745 w 396285"/>
                <a:gd name="connsiteY16" fmla="*/ 258391 h 347249"/>
                <a:gd name="connsiteX17" fmla="*/ 214413 w 396285"/>
                <a:gd name="connsiteY17" fmla="*/ 320494 h 347249"/>
                <a:gd name="connsiteX18" fmla="*/ 207746 w 396285"/>
                <a:gd name="connsiteY18" fmla="*/ 343831 h 347249"/>
                <a:gd name="connsiteX19" fmla="*/ 186886 w 396285"/>
                <a:gd name="connsiteY19" fmla="*/ 343735 h 347249"/>
                <a:gd name="connsiteX20" fmla="*/ 181552 w 396285"/>
                <a:gd name="connsiteY20" fmla="*/ 319732 h 347249"/>
                <a:gd name="connsiteX21" fmla="*/ 194601 w 396285"/>
                <a:gd name="connsiteY21" fmla="*/ 258772 h 347249"/>
                <a:gd name="connsiteX22" fmla="*/ 150501 w 396285"/>
                <a:gd name="connsiteY22" fmla="*/ 258772 h 347249"/>
                <a:gd name="connsiteX23" fmla="*/ 162026 w 396285"/>
                <a:gd name="connsiteY23" fmla="*/ 319161 h 347249"/>
                <a:gd name="connsiteX24" fmla="*/ 158692 w 396285"/>
                <a:gd name="connsiteY24" fmla="*/ 342878 h 347249"/>
                <a:gd name="connsiteX25" fmla="*/ 135261 w 396285"/>
                <a:gd name="connsiteY25" fmla="*/ 343545 h 347249"/>
                <a:gd name="connsiteX26" fmla="*/ 130879 w 396285"/>
                <a:gd name="connsiteY26" fmla="*/ 319542 h 347249"/>
                <a:gd name="connsiteX27" fmla="*/ 107352 w 396285"/>
                <a:gd name="connsiteY27" fmla="*/ 223625 h 347249"/>
                <a:gd name="connsiteX28" fmla="*/ 82111 w 396285"/>
                <a:gd name="connsiteY28" fmla="*/ 227435 h 347249"/>
                <a:gd name="connsiteX29" fmla="*/ 28104 w 396285"/>
                <a:gd name="connsiteY29" fmla="*/ 261630 h 347249"/>
                <a:gd name="connsiteX30" fmla="*/ 6864 w 396285"/>
                <a:gd name="connsiteY30" fmla="*/ 256677 h 347249"/>
                <a:gd name="connsiteX31" fmla="*/ 5625 w 396285"/>
                <a:gd name="connsiteY31" fmla="*/ 234865 h 347249"/>
                <a:gd name="connsiteX32" fmla="*/ 28581 w 396285"/>
                <a:gd name="connsiteY32" fmla="*/ 228483 h 347249"/>
                <a:gd name="connsiteX33" fmla="*/ 70205 w 396285"/>
                <a:gd name="connsiteY33" fmla="*/ 218863 h 347249"/>
                <a:gd name="connsiteX34" fmla="*/ 107162 w 396285"/>
                <a:gd name="connsiteY34" fmla="*/ 199051 h 347249"/>
                <a:gd name="connsiteX35" fmla="*/ 108495 w 396285"/>
                <a:gd name="connsiteY35" fmla="*/ 175429 h 347249"/>
                <a:gd name="connsiteX36" fmla="*/ 27247 w 396285"/>
                <a:gd name="connsiteY36" fmla="*/ 186382 h 347249"/>
                <a:gd name="connsiteX37" fmla="*/ 4101 w 396285"/>
                <a:gd name="connsiteY37" fmla="*/ 183906 h 347249"/>
                <a:gd name="connsiteX38" fmla="*/ 2292 w 396285"/>
                <a:gd name="connsiteY38" fmla="*/ 160093 h 347249"/>
                <a:gd name="connsiteX39" fmla="*/ 26104 w 396285"/>
                <a:gd name="connsiteY39" fmla="*/ 155235 h 347249"/>
                <a:gd name="connsiteX40" fmla="*/ 106305 w 396285"/>
                <a:gd name="connsiteY40" fmla="*/ 169618 h 347249"/>
                <a:gd name="connsiteX41" fmla="*/ 107829 w 396285"/>
                <a:gd name="connsiteY41" fmla="*/ 139424 h 347249"/>
                <a:gd name="connsiteX42" fmla="*/ 98780 w 396285"/>
                <a:gd name="connsiteY42" fmla="*/ 137138 h 347249"/>
                <a:gd name="connsiteX43" fmla="*/ 63633 w 396285"/>
                <a:gd name="connsiteY43" fmla="*/ 119041 h 347249"/>
                <a:gd name="connsiteX44" fmla="*/ 27723 w 396285"/>
                <a:gd name="connsiteY44" fmla="*/ 110754 h 347249"/>
                <a:gd name="connsiteX45" fmla="*/ 2196 w 396285"/>
                <a:gd name="connsiteY45" fmla="*/ 107515 h 347249"/>
                <a:gd name="connsiteX46" fmla="*/ 4101 w 396285"/>
                <a:gd name="connsiteY46" fmla="*/ 84179 h 347249"/>
                <a:gd name="connsiteX47" fmla="*/ 29724 w 396285"/>
                <a:gd name="connsiteY47" fmla="*/ 84370 h 347249"/>
                <a:gd name="connsiteX48" fmla="*/ 82206 w 396285"/>
                <a:gd name="connsiteY48" fmla="*/ 119231 h 347249"/>
                <a:gd name="connsiteX49" fmla="*/ 102685 w 396285"/>
                <a:gd name="connsiteY49" fmla="*/ 121231 h 347249"/>
                <a:gd name="connsiteX50" fmla="*/ 134499 w 396285"/>
                <a:gd name="connsiteY50" fmla="*/ 31887 h 347249"/>
                <a:gd name="connsiteX51" fmla="*/ 135165 w 396285"/>
                <a:gd name="connsiteY51" fmla="*/ 3693 h 347249"/>
                <a:gd name="connsiteX52" fmla="*/ 157930 w 396285"/>
                <a:gd name="connsiteY52" fmla="*/ 3407 h 347249"/>
                <a:gd name="connsiteX53" fmla="*/ 159359 w 396285"/>
                <a:gd name="connsiteY53" fmla="*/ 31982 h 347249"/>
                <a:gd name="connsiteX54" fmla="*/ 152310 w 396285"/>
                <a:gd name="connsiteY54" fmla="*/ 82655 h 347249"/>
                <a:gd name="connsiteX55" fmla="*/ 193077 w 396285"/>
                <a:gd name="connsiteY55" fmla="*/ 82655 h 347249"/>
                <a:gd name="connsiteX56" fmla="*/ 182600 w 396285"/>
                <a:gd name="connsiteY56" fmla="*/ 28743 h 347249"/>
                <a:gd name="connsiteX57" fmla="*/ 187458 w 396285"/>
                <a:gd name="connsiteY57" fmla="*/ 2550 h 347249"/>
                <a:gd name="connsiteX58" fmla="*/ 208508 w 396285"/>
                <a:gd name="connsiteY58" fmla="*/ 2740 h 347249"/>
                <a:gd name="connsiteX59" fmla="*/ 212508 w 396285"/>
                <a:gd name="connsiteY59" fmla="*/ 29029 h 347249"/>
                <a:gd name="connsiteX60" fmla="*/ 202412 w 396285"/>
                <a:gd name="connsiteY60" fmla="*/ 82274 h 347249"/>
                <a:gd name="connsiteX61" fmla="*/ 243750 w 396285"/>
                <a:gd name="connsiteY61" fmla="*/ 82274 h 347249"/>
                <a:gd name="connsiteX62" fmla="*/ 231368 w 396285"/>
                <a:gd name="connsiteY62" fmla="*/ 25696 h 347249"/>
                <a:gd name="connsiteX63" fmla="*/ 236035 w 396285"/>
                <a:gd name="connsiteY63" fmla="*/ 4264 h 347249"/>
                <a:gd name="connsiteX64" fmla="*/ 257181 w 396285"/>
                <a:gd name="connsiteY64" fmla="*/ 1883 h 347249"/>
                <a:gd name="connsiteX65" fmla="*/ 264896 w 396285"/>
                <a:gd name="connsiteY65" fmla="*/ 25124 h 347249"/>
                <a:gd name="connsiteX66" fmla="*/ 255180 w 396285"/>
                <a:gd name="connsiteY66" fmla="*/ 46555 h 347249"/>
                <a:gd name="connsiteX67" fmla="*/ 290042 w 396285"/>
                <a:gd name="connsiteY67" fmla="*/ 119898 h 347249"/>
                <a:gd name="connsiteX68" fmla="*/ 319950 w 396285"/>
                <a:gd name="connsiteY68" fmla="*/ 108373 h 347249"/>
                <a:gd name="connsiteX69" fmla="*/ 380053 w 396285"/>
                <a:gd name="connsiteY69" fmla="*/ 79035 h 347249"/>
                <a:gd name="connsiteX70" fmla="*/ 395388 w 396285"/>
                <a:gd name="connsiteY70" fmla="*/ 90275 h 347249"/>
                <a:gd name="connsiteX71" fmla="*/ 391674 w 396285"/>
                <a:gd name="connsiteY71" fmla="*/ 109801 h 347249"/>
                <a:gd name="connsiteX72" fmla="*/ 372338 w 396285"/>
                <a:gd name="connsiteY72" fmla="*/ 114088 h 347249"/>
                <a:gd name="connsiteX73" fmla="*/ 324808 w 396285"/>
                <a:gd name="connsiteY73" fmla="*/ 127708 h 347249"/>
                <a:gd name="connsiteX74" fmla="*/ 288327 w 396285"/>
                <a:gd name="connsiteY74" fmla="*/ 142377 h 347249"/>
                <a:gd name="connsiteX75" fmla="*/ 286518 w 396285"/>
                <a:gd name="connsiteY75" fmla="*/ 166951 h 347249"/>
                <a:gd name="connsiteX76" fmla="*/ 362622 w 396285"/>
                <a:gd name="connsiteY76" fmla="*/ 159903 h 347249"/>
                <a:gd name="connsiteX77" fmla="*/ 393579 w 396285"/>
                <a:gd name="connsiteY77" fmla="*/ 160665 h 347249"/>
                <a:gd name="connsiteX78" fmla="*/ 393579 w 396285"/>
                <a:gd name="connsiteY78" fmla="*/ 181525 h 347249"/>
                <a:gd name="connsiteX79" fmla="*/ 363575 w 396285"/>
                <a:gd name="connsiteY79" fmla="*/ 183525 h 347249"/>
                <a:gd name="connsiteX80" fmla="*/ 288137 w 396285"/>
                <a:gd name="connsiteY80" fmla="*/ 176667 h 347249"/>
                <a:gd name="connsiteX81" fmla="*/ 198126 w 396285"/>
                <a:gd name="connsiteY81" fmla="*/ 232007 h 347249"/>
                <a:gd name="connsiteX82" fmla="*/ 262229 w 396285"/>
                <a:gd name="connsiteY82" fmla="*/ 173428 h 347249"/>
                <a:gd name="connsiteX83" fmla="*/ 192506 w 396285"/>
                <a:gd name="connsiteY83" fmla="*/ 104943 h 347249"/>
                <a:gd name="connsiteX84" fmla="*/ 132403 w 396285"/>
                <a:gd name="connsiteY84" fmla="*/ 166666 h 347249"/>
                <a:gd name="connsiteX85" fmla="*/ 198126 w 396285"/>
                <a:gd name="connsiteY85" fmla="*/ 232007 h 347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396285" h="347249">
                  <a:moveTo>
                    <a:pt x="288137" y="176667"/>
                  </a:moveTo>
                  <a:cubicBezTo>
                    <a:pt x="288137" y="188573"/>
                    <a:pt x="288137" y="195622"/>
                    <a:pt x="288137" y="202670"/>
                  </a:cubicBezTo>
                  <a:cubicBezTo>
                    <a:pt x="289756" y="200956"/>
                    <a:pt x="291375" y="199241"/>
                    <a:pt x="292995" y="197622"/>
                  </a:cubicBezTo>
                  <a:cubicBezTo>
                    <a:pt x="305853" y="207528"/>
                    <a:pt x="317950" y="218958"/>
                    <a:pt x="331952" y="226673"/>
                  </a:cubicBezTo>
                  <a:cubicBezTo>
                    <a:pt x="340143" y="231150"/>
                    <a:pt x="351573" y="230102"/>
                    <a:pt x="361575" y="230959"/>
                  </a:cubicBezTo>
                  <a:cubicBezTo>
                    <a:pt x="370528" y="231722"/>
                    <a:pt x="381863" y="228578"/>
                    <a:pt x="387768" y="232960"/>
                  </a:cubicBezTo>
                  <a:cubicBezTo>
                    <a:pt x="391864" y="236008"/>
                    <a:pt x="391959" y="253343"/>
                    <a:pt x="387959" y="256486"/>
                  </a:cubicBezTo>
                  <a:cubicBezTo>
                    <a:pt x="381863" y="261058"/>
                    <a:pt x="369766" y="261344"/>
                    <a:pt x="361670" y="258772"/>
                  </a:cubicBezTo>
                  <a:cubicBezTo>
                    <a:pt x="341858" y="252486"/>
                    <a:pt x="320617" y="247533"/>
                    <a:pt x="310616" y="224673"/>
                  </a:cubicBezTo>
                  <a:cubicBezTo>
                    <a:pt x="309092" y="221149"/>
                    <a:pt x="296614" y="219053"/>
                    <a:pt x="291090" y="221149"/>
                  </a:cubicBezTo>
                  <a:cubicBezTo>
                    <a:pt x="265086" y="230959"/>
                    <a:pt x="246322" y="285061"/>
                    <a:pt x="258800" y="311636"/>
                  </a:cubicBezTo>
                  <a:cubicBezTo>
                    <a:pt x="261086" y="316494"/>
                    <a:pt x="266420" y="321447"/>
                    <a:pt x="265753" y="325638"/>
                  </a:cubicBezTo>
                  <a:cubicBezTo>
                    <a:pt x="264705" y="332877"/>
                    <a:pt x="261657" y="341735"/>
                    <a:pt x="256228" y="345640"/>
                  </a:cubicBezTo>
                  <a:cubicBezTo>
                    <a:pt x="252228" y="348593"/>
                    <a:pt x="240607" y="347260"/>
                    <a:pt x="237178" y="343450"/>
                  </a:cubicBezTo>
                  <a:cubicBezTo>
                    <a:pt x="232701" y="338497"/>
                    <a:pt x="230415" y="328876"/>
                    <a:pt x="231463" y="321923"/>
                  </a:cubicBezTo>
                  <a:cubicBezTo>
                    <a:pt x="234511" y="301349"/>
                    <a:pt x="239559" y="281156"/>
                    <a:pt x="244417" y="258391"/>
                  </a:cubicBezTo>
                  <a:cubicBezTo>
                    <a:pt x="228034" y="258391"/>
                    <a:pt x="218414" y="258391"/>
                    <a:pt x="201745" y="258391"/>
                  </a:cubicBezTo>
                  <a:cubicBezTo>
                    <a:pt x="206412" y="280204"/>
                    <a:pt x="211651" y="300206"/>
                    <a:pt x="214413" y="320494"/>
                  </a:cubicBezTo>
                  <a:cubicBezTo>
                    <a:pt x="215461" y="328114"/>
                    <a:pt x="212889" y="338687"/>
                    <a:pt x="207746" y="343831"/>
                  </a:cubicBezTo>
                  <a:cubicBezTo>
                    <a:pt x="204031" y="347545"/>
                    <a:pt x="190029" y="347450"/>
                    <a:pt x="186886" y="343735"/>
                  </a:cubicBezTo>
                  <a:cubicBezTo>
                    <a:pt x="182124" y="338116"/>
                    <a:pt x="180409" y="327543"/>
                    <a:pt x="181552" y="319732"/>
                  </a:cubicBezTo>
                  <a:cubicBezTo>
                    <a:pt x="184410" y="300111"/>
                    <a:pt x="189744" y="280870"/>
                    <a:pt x="194601" y="258772"/>
                  </a:cubicBezTo>
                  <a:cubicBezTo>
                    <a:pt x="177933" y="258772"/>
                    <a:pt x="167550" y="258772"/>
                    <a:pt x="150501" y="258772"/>
                  </a:cubicBezTo>
                  <a:cubicBezTo>
                    <a:pt x="154692" y="279918"/>
                    <a:pt x="159264" y="299444"/>
                    <a:pt x="162026" y="319161"/>
                  </a:cubicBezTo>
                  <a:cubicBezTo>
                    <a:pt x="163169" y="327067"/>
                    <a:pt x="163264" y="338782"/>
                    <a:pt x="158692" y="342878"/>
                  </a:cubicBezTo>
                  <a:cubicBezTo>
                    <a:pt x="153834" y="347164"/>
                    <a:pt x="139833" y="347641"/>
                    <a:pt x="135261" y="343545"/>
                  </a:cubicBezTo>
                  <a:cubicBezTo>
                    <a:pt x="130308" y="339259"/>
                    <a:pt x="128212" y="326495"/>
                    <a:pt x="130879" y="319542"/>
                  </a:cubicBezTo>
                  <a:cubicBezTo>
                    <a:pt x="147929" y="273917"/>
                    <a:pt x="143071" y="248485"/>
                    <a:pt x="107352" y="223625"/>
                  </a:cubicBezTo>
                  <a:cubicBezTo>
                    <a:pt x="102018" y="219910"/>
                    <a:pt x="83064" y="223816"/>
                    <a:pt x="82111" y="227435"/>
                  </a:cubicBezTo>
                  <a:cubicBezTo>
                    <a:pt x="74396" y="256010"/>
                    <a:pt x="44583" y="248104"/>
                    <a:pt x="28104" y="261630"/>
                  </a:cubicBezTo>
                  <a:cubicBezTo>
                    <a:pt x="24485" y="264678"/>
                    <a:pt x="10864" y="261344"/>
                    <a:pt x="6864" y="256677"/>
                  </a:cubicBezTo>
                  <a:cubicBezTo>
                    <a:pt x="2863" y="251914"/>
                    <a:pt x="2006" y="238865"/>
                    <a:pt x="5625" y="234865"/>
                  </a:cubicBezTo>
                  <a:cubicBezTo>
                    <a:pt x="10483" y="229721"/>
                    <a:pt x="24580" y="225340"/>
                    <a:pt x="28581" y="228483"/>
                  </a:cubicBezTo>
                  <a:cubicBezTo>
                    <a:pt x="48107" y="244009"/>
                    <a:pt x="57727" y="235341"/>
                    <a:pt x="70205" y="218863"/>
                  </a:cubicBezTo>
                  <a:cubicBezTo>
                    <a:pt x="77063" y="209814"/>
                    <a:pt x="91827" y="206861"/>
                    <a:pt x="107162" y="199051"/>
                  </a:cubicBezTo>
                  <a:cubicBezTo>
                    <a:pt x="107257" y="197050"/>
                    <a:pt x="107733" y="189335"/>
                    <a:pt x="108495" y="175429"/>
                  </a:cubicBezTo>
                  <a:cubicBezTo>
                    <a:pt x="79635" y="179429"/>
                    <a:pt x="53441" y="183430"/>
                    <a:pt x="27247" y="186382"/>
                  </a:cubicBezTo>
                  <a:cubicBezTo>
                    <a:pt x="19437" y="187240"/>
                    <a:pt x="7721" y="188192"/>
                    <a:pt x="4101" y="183906"/>
                  </a:cubicBezTo>
                  <a:cubicBezTo>
                    <a:pt x="-280" y="178667"/>
                    <a:pt x="-1518" y="165142"/>
                    <a:pt x="2292" y="160093"/>
                  </a:cubicBezTo>
                  <a:cubicBezTo>
                    <a:pt x="6102" y="155140"/>
                    <a:pt x="18198" y="154093"/>
                    <a:pt x="26104" y="155235"/>
                  </a:cubicBezTo>
                  <a:cubicBezTo>
                    <a:pt x="52012" y="158855"/>
                    <a:pt x="77730" y="164380"/>
                    <a:pt x="106305" y="169618"/>
                  </a:cubicBezTo>
                  <a:cubicBezTo>
                    <a:pt x="107067" y="155045"/>
                    <a:pt x="107448" y="147425"/>
                    <a:pt x="107829" y="139424"/>
                  </a:cubicBezTo>
                  <a:cubicBezTo>
                    <a:pt x="103733" y="138376"/>
                    <a:pt x="101161" y="136852"/>
                    <a:pt x="98780" y="137138"/>
                  </a:cubicBezTo>
                  <a:cubicBezTo>
                    <a:pt x="82587" y="139615"/>
                    <a:pt x="71538" y="134662"/>
                    <a:pt x="63633" y="119041"/>
                  </a:cubicBezTo>
                  <a:cubicBezTo>
                    <a:pt x="55917" y="103801"/>
                    <a:pt x="44297" y="99610"/>
                    <a:pt x="27723" y="110754"/>
                  </a:cubicBezTo>
                  <a:cubicBezTo>
                    <a:pt x="22008" y="114564"/>
                    <a:pt x="8007" y="112278"/>
                    <a:pt x="2196" y="107515"/>
                  </a:cubicBezTo>
                  <a:cubicBezTo>
                    <a:pt x="-1518" y="104372"/>
                    <a:pt x="-280" y="87322"/>
                    <a:pt x="4101" y="84179"/>
                  </a:cubicBezTo>
                  <a:cubicBezTo>
                    <a:pt x="9816" y="80083"/>
                    <a:pt x="21532" y="81989"/>
                    <a:pt x="29724" y="84370"/>
                  </a:cubicBezTo>
                  <a:cubicBezTo>
                    <a:pt x="50488" y="90370"/>
                    <a:pt x="73729" y="93133"/>
                    <a:pt x="82206" y="119231"/>
                  </a:cubicBezTo>
                  <a:cubicBezTo>
                    <a:pt x="83064" y="121993"/>
                    <a:pt x="96494" y="123327"/>
                    <a:pt x="102685" y="121231"/>
                  </a:cubicBezTo>
                  <a:cubicBezTo>
                    <a:pt x="131832" y="111611"/>
                    <a:pt x="148500" y="60652"/>
                    <a:pt x="134499" y="31887"/>
                  </a:cubicBezTo>
                  <a:cubicBezTo>
                    <a:pt x="130689" y="24076"/>
                    <a:pt x="131832" y="12075"/>
                    <a:pt x="135165" y="3693"/>
                  </a:cubicBezTo>
                  <a:cubicBezTo>
                    <a:pt x="136308" y="740"/>
                    <a:pt x="156882" y="645"/>
                    <a:pt x="157930" y="3407"/>
                  </a:cubicBezTo>
                  <a:cubicBezTo>
                    <a:pt x="161264" y="11884"/>
                    <a:pt x="160311" y="22362"/>
                    <a:pt x="159359" y="31982"/>
                  </a:cubicBezTo>
                  <a:cubicBezTo>
                    <a:pt x="157740" y="48460"/>
                    <a:pt x="154882" y="64748"/>
                    <a:pt x="152310" y="82655"/>
                  </a:cubicBezTo>
                  <a:cubicBezTo>
                    <a:pt x="166598" y="82655"/>
                    <a:pt x="176504" y="82655"/>
                    <a:pt x="193077" y="82655"/>
                  </a:cubicBezTo>
                  <a:cubicBezTo>
                    <a:pt x="189267" y="63796"/>
                    <a:pt x="184695" y="46365"/>
                    <a:pt x="182600" y="28743"/>
                  </a:cubicBezTo>
                  <a:cubicBezTo>
                    <a:pt x="181552" y="20076"/>
                    <a:pt x="182790" y="9408"/>
                    <a:pt x="187458" y="2550"/>
                  </a:cubicBezTo>
                  <a:cubicBezTo>
                    <a:pt x="189839" y="-974"/>
                    <a:pt x="206317" y="-784"/>
                    <a:pt x="208508" y="2740"/>
                  </a:cubicBezTo>
                  <a:cubicBezTo>
                    <a:pt x="212889" y="9693"/>
                    <a:pt x="213556" y="20266"/>
                    <a:pt x="212508" y="29029"/>
                  </a:cubicBezTo>
                  <a:cubicBezTo>
                    <a:pt x="210508" y="46174"/>
                    <a:pt x="206222" y="63034"/>
                    <a:pt x="202412" y="82274"/>
                  </a:cubicBezTo>
                  <a:cubicBezTo>
                    <a:pt x="217557" y="82274"/>
                    <a:pt x="227082" y="82274"/>
                    <a:pt x="243750" y="82274"/>
                  </a:cubicBezTo>
                  <a:cubicBezTo>
                    <a:pt x="239274" y="62272"/>
                    <a:pt x="234321" y="44174"/>
                    <a:pt x="231368" y="25696"/>
                  </a:cubicBezTo>
                  <a:cubicBezTo>
                    <a:pt x="230225" y="18647"/>
                    <a:pt x="231558" y="8360"/>
                    <a:pt x="236035" y="4264"/>
                  </a:cubicBezTo>
                  <a:cubicBezTo>
                    <a:pt x="240512" y="168"/>
                    <a:pt x="253466" y="-1546"/>
                    <a:pt x="257181" y="1883"/>
                  </a:cubicBezTo>
                  <a:cubicBezTo>
                    <a:pt x="262610" y="6741"/>
                    <a:pt x="265277" y="17218"/>
                    <a:pt x="264896" y="25124"/>
                  </a:cubicBezTo>
                  <a:cubicBezTo>
                    <a:pt x="264515" y="32363"/>
                    <a:pt x="257752" y="39126"/>
                    <a:pt x="255180" y="46555"/>
                  </a:cubicBezTo>
                  <a:cubicBezTo>
                    <a:pt x="243465" y="81417"/>
                    <a:pt x="278231" y="95609"/>
                    <a:pt x="290042" y="119898"/>
                  </a:cubicBezTo>
                  <a:cubicBezTo>
                    <a:pt x="290613" y="120946"/>
                    <a:pt x="315855" y="115897"/>
                    <a:pt x="319950" y="108373"/>
                  </a:cubicBezTo>
                  <a:cubicBezTo>
                    <a:pt x="333666" y="83417"/>
                    <a:pt x="361479" y="91418"/>
                    <a:pt x="380053" y="79035"/>
                  </a:cubicBezTo>
                  <a:cubicBezTo>
                    <a:pt x="382053" y="77702"/>
                    <a:pt x="393388" y="85036"/>
                    <a:pt x="395388" y="90275"/>
                  </a:cubicBezTo>
                  <a:cubicBezTo>
                    <a:pt x="397484" y="95800"/>
                    <a:pt x="395769" y="105706"/>
                    <a:pt x="391674" y="109801"/>
                  </a:cubicBezTo>
                  <a:cubicBezTo>
                    <a:pt x="387578" y="113897"/>
                    <a:pt x="375957" y="116850"/>
                    <a:pt x="372338" y="114088"/>
                  </a:cubicBezTo>
                  <a:cubicBezTo>
                    <a:pt x="349097" y="96371"/>
                    <a:pt x="338143" y="108658"/>
                    <a:pt x="324808" y="127708"/>
                  </a:cubicBezTo>
                  <a:cubicBezTo>
                    <a:pt x="319188" y="135709"/>
                    <a:pt x="303377" y="136662"/>
                    <a:pt x="288327" y="142377"/>
                  </a:cubicBezTo>
                  <a:cubicBezTo>
                    <a:pt x="288137" y="145520"/>
                    <a:pt x="287565" y="153140"/>
                    <a:pt x="286518" y="166951"/>
                  </a:cubicBezTo>
                  <a:cubicBezTo>
                    <a:pt x="313569" y="164380"/>
                    <a:pt x="338143" y="161808"/>
                    <a:pt x="362622" y="159903"/>
                  </a:cubicBezTo>
                  <a:cubicBezTo>
                    <a:pt x="372909" y="159141"/>
                    <a:pt x="383577" y="158760"/>
                    <a:pt x="393579" y="160665"/>
                  </a:cubicBezTo>
                  <a:cubicBezTo>
                    <a:pt x="395007" y="160951"/>
                    <a:pt x="395579" y="181048"/>
                    <a:pt x="393579" y="181525"/>
                  </a:cubicBezTo>
                  <a:cubicBezTo>
                    <a:pt x="384149" y="184192"/>
                    <a:pt x="373576" y="184192"/>
                    <a:pt x="363575" y="183525"/>
                  </a:cubicBezTo>
                  <a:cubicBezTo>
                    <a:pt x="339762" y="181620"/>
                    <a:pt x="315664" y="179143"/>
                    <a:pt x="288137" y="176667"/>
                  </a:cubicBezTo>
                  <a:close/>
                  <a:moveTo>
                    <a:pt x="198126" y="232007"/>
                  </a:moveTo>
                  <a:cubicBezTo>
                    <a:pt x="268801" y="231435"/>
                    <a:pt x="262324" y="240484"/>
                    <a:pt x="262229" y="173428"/>
                  </a:cubicBezTo>
                  <a:cubicBezTo>
                    <a:pt x="262038" y="102943"/>
                    <a:pt x="273183" y="104277"/>
                    <a:pt x="192506" y="104943"/>
                  </a:cubicBezTo>
                  <a:cubicBezTo>
                    <a:pt x="132022" y="105420"/>
                    <a:pt x="131641" y="105229"/>
                    <a:pt x="132403" y="166666"/>
                  </a:cubicBezTo>
                  <a:cubicBezTo>
                    <a:pt x="133356" y="240580"/>
                    <a:pt x="122783" y="231245"/>
                    <a:pt x="198126" y="232007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233" name="Forma libre: forma 232">
              <a:extLst>
                <a:ext uri="{FF2B5EF4-FFF2-40B4-BE49-F238E27FC236}">
                  <a16:creationId xmlns:a16="http://schemas.microsoft.com/office/drawing/2014/main" id="{883FA92D-DA50-4113-BB2C-7681446C0A63}"/>
                </a:ext>
              </a:extLst>
            </p:cNvPr>
            <p:cNvSpPr/>
            <p:nvPr/>
          </p:nvSpPr>
          <p:spPr>
            <a:xfrm>
              <a:off x="4243061" y="3917772"/>
              <a:ext cx="130385" cy="127337"/>
            </a:xfrm>
            <a:custGeom>
              <a:avLst/>
              <a:gdLst>
                <a:gd name="connsiteX0" fmla="*/ 65858 w 130385"/>
                <a:gd name="connsiteY0" fmla="*/ 127209 h 127337"/>
                <a:gd name="connsiteX1" fmla="*/ 136 w 130385"/>
                <a:gd name="connsiteY1" fmla="*/ 61867 h 127337"/>
                <a:gd name="connsiteX2" fmla="*/ 60238 w 130385"/>
                <a:gd name="connsiteY2" fmla="*/ 145 h 127337"/>
                <a:gd name="connsiteX3" fmla="*/ 129961 w 130385"/>
                <a:gd name="connsiteY3" fmla="*/ 68630 h 127337"/>
                <a:gd name="connsiteX4" fmla="*/ 65858 w 130385"/>
                <a:gd name="connsiteY4" fmla="*/ 127209 h 127337"/>
                <a:gd name="connsiteX5" fmla="*/ 33569 w 130385"/>
                <a:gd name="connsiteY5" fmla="*/ 34721 h 127337"/>
                <a:gd name="connsiteX6" fmla="*/ 33569 w 130385"/>
                <a:gd name="connsiteY6" fmla="*/ 95395 h 127337"/>
                <a:gd name="connsiteX7" fmla="*/ 95671 w 130385"/>
                <a:gd name="connsiteY7" fmla="*/ 95395 h 127337"/>
                <a:gd name="connsiteX8" fmla="*/ 95671 w 130385"/>
                <a:gd name="connsiteY8" fmla="*/ 34721 h 127337"/>
                <a:gd name="connsiteX9" fmla="*/ 33569 w 130385"/>
                <a:gd name="connsiteY9" fmla="*/ 34721 h 127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0385" h="127337">
                  <a:moveTo>
                    <a:pt x="65858" y="127209"/>
                  </a:moveTo>
                  <a:cubicBezTo>
                    <a:pt x="-9485" y="126447"/>
                    <a:pt x="1088" y="135782"/>
                    <a:pt x="136" y="61867"/>
                  </a:cubicBezTo>
                  <a:cubicBezTo>
                    <a:pt x="-626" y="526"/>
                    <a:pt x="-245" y="717"/>
                    <a:pt x="60238" y="145"/>
                  </a:cubicBezTo>
                  <a:cubicBezTo>
                    <a:pt x="140915" y="-521"/>
                    <a:pt x="129771" y="-1760"/>
                    <a:pt x="129961" y="68630"/>
                  </a:cubicBezTo>
                  <a:cubicBezTo>
                    <a:pt x="130152" y="135686"/>
                    <a:pt x="136534" y="126637"/>
                    <a:pt x="65858" y="127209"/>
                  </a:cubicBezTo>
                  <a:close/>
                  <a:moveTo>
                    <a:pt x="33569" y="34721"/>
                  </a:moveTo>
                  <a:cubicBezTo>
                    <a:pt x="33569" y="55772"/>
                    <a:pt x="33569" y="75298"/>
                    <a:pt x="33569" y="95395"/>
                  </a:cubicBezTo>
                  <a:cubicBezTo>
                    <a:pt x="55476" y="95395"/>
                    <a:pt x="75764" y="95395"/>
                    <a:pt x="95671" y="95395"/>
                  </a:cubicBezTo>
                  <a:cubicBezTo>
                    <a:pt x="95671" y="73869"/>
                    <a:pt x="95671" y="54248"/>
                    <a:pt x="95671" y="34721"/>
                  </a:cubicBezTo>
                  <a:cubicBezTo>
                    <a:pt x="74050" y="34721"/>
                    <a:pt x="54428" y="34721"/>
                    <a:pt x="33569" y="34721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242" name="Forma libre: forma 241">
              <a:extLst>
                <a:ext uri="{FF2B5EF4-FFF2-40B4-BE49-F238E27FC236}">
                  <a16:creationId xmlns:a16="http://schemas.microsoft.com/office/drawing/2014/main" id="{82D66ABF-BCC6-4AD9-95D0-A62E247E3B0A}"/>
                </a:ext>
              </a:extLst>
            </p:cNvPr>
            <p:cNvSpPr/>
            <p:nvPr/>
          </p:nvSpPr>
          <p:spPr>
            <a:xfrm>
              <a:off x="4276629" y="3952493"/>
              <a:ext cx="62102" cy="60674"/>
            </a:xfrm>
            <a:custGeom>
              <a:avLst/>
              <a:gdLst>
                <a:gd name="connsiteX0" fmla="*/ 0 w 62102"/>
                <a:gd name="connsiteY0" fmla="*/ 0 h 60674"/>
                <a:gd name="connsiteX1" fmla="*/ 62103 w 62102"/>
                <a:gd name="connsiteY1" fmla="*/ 0 h 60674"/>
                <a:gd name="connsiteX2" fmla="*/ 62103 w 62102"/>
                <a:gd name="connsiteY2" fmla="*/ 60674 h 60674"/>
                <a:gd name="connsiteX3" fmla="*/ 0 w 62102"/>
                <a:gd name="connsiteY3" fmla="*/ 60674 h 60674"/>
                <a:gd name="connsiteX4" fmla="*/ 0 w 62102"/>
                <a:gd name="connsiteY4" fmla="*/ 0 h 60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102" h="60674">
                  <a:moveTo>
                    <a:pt x="0" y="0"/>
                  </a:moveTo>
                  <a:cubicBezTo>
                    <a:pt x="20860" y="0"/>
                    <a:pt x="40481" y="0"/>
                    <a:pt x="62103" y="0"/>
                  </a:cubicBezTo>
                  <a:cubicBezTo>
                    <a:pt x="62103" y="19526"/>
                    <a:pt x="62103" y="39148"/>
                    <a:pt x="62103" y="60674"/>
                  </a:cubicBezTo>
                  <a:cubicBezTo>
                    <a:pt x="42196" y="60674"/>
                    <a:pt x="21907" y="60674"/>
                    <a:pt x="0" y="60674"/>
                  </a:cubicBezTo>
                  <a:cubicBezTo>
                    <a:pt x="0" y="40577"/>
                    <a:pt x="0" y="20955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</p:grpSp>
      <p:sp>
        <p:nvSpPr>
          <p:cNvPr id="243" name="Forma libre: forma 242">
            <a:extLst>
              <a:ext uri="{FF2B5EF4-FFF2-40B4-BE49-F238E27FC236}">
                <a16:creationId xmlns:a16="http://schemas.microsoft.com/office/drawing/2014/main" id="{C210DB06-85A7-47A9-8EA6-292DCA039416}"/>
              </a:ext>
            </a:extLst>
          </p:cNvPr>
          <p:cNvSpPr/>
          <p:nvPr/>
        </p:nvSpPr>
        <p:spPr>
          <a:xfrm>
            <a:off x="4959128" y="3130390"/>
            <a:ext cx="202185" cy="135159"/>
          </a:xfrm>
          <a:custGeom>
            <a:avLst/>
            <a:gdLst>
              <a:gd name="connsiteX0" fmla="*/ 7683 w 202185"/>
              <a:gd name="connsiteY0" fmla="*/ 135160 h 135159"/>
              <a:gd name="connsiteX1" fmla="*/ 11302 w 202185"/>
              <a:gd name="connsiteY1" fmla="*/ 95155 h 135159"/>
              <a:gd name="connsiteX2" fmla="*/ 94265 w 202185"/>
              <a:gd name="connsiteY2" fmla="*/ 68961 h 135159"/>
              <a:gd name="connsiteX3" fmla="*/ 147414 w 202185"/>
              <a:gd name="connsiteY3" fmla="*/ 29337 h 135159"/>
              <a:gd name="connsiteX4" fmla="*/ 173132 w 202185"/>
              <a:gd name="connsiteY4" fmla="*/ 0 h 135159"/>
              <a:gd name="connsiteX5" fmla="*/ 200850 w 202185"/>
              <a:gd name="connsiteY5" fmla="*/ 27432 h 135159"/>
              <a:gd name="connsiteX6" fmla="*/ 177895 w 202185"/>
              <a:gd name="connsiteY6" fmla="*/ 58103 h 135159"/>
              <a:gd name="connsiteX7" fmla="*/ 154749 w 202185"/>
              <a:gd name="connsiteY7" fmla="*/ 68485 h 135159"/>
              <a:gd name="connsiteX8" fmla="*/ 86931 w 202185"/>
              <a:gd name="connsiteY8" fmla="*/ 90869 h 135159"/>
              <a:gd name="connsiteX9" fmla="*/ 29114 w 202185"/>
              <a:gd name="connsiteY9" fmla="*/ 111347 h 135159"/>
              <a:gd name="connsiteX10" fmla="*/ 7683 w 202185"/>
              <a:gd name="connsiteY10" fmla="*/ 135160 h 135159"/>
              <a:gd name="connsiteX11" fmla="*/ 174275 w 202185"/>
              <a:gd name="connsiteY11" fmla="*/ 7525 h 135159"/>
              <a:gd name="connsiteX12" fmla="*/ 160559 w 202185"/>
              <a:gd name="connsiteY12" fmla="*/ 30194 h 135159"/>
              <a:gd name="connsiteX13" fmla="*/ 173322 w 202185"/>
              <a:gd name="connsiteY13" fmla="*/ 42672 h 135159"/>
              <a:gd name="connsiteX14" fmla="*/ 188658 w 202185"/>
              <a:gd name="connsiteY14" fmla="*/ 29528 h 135159"/>
              <a:gd name="connsiteX15" fmla="*/ 174275 w 202185"/>
              <a:gd name="connsiteY15" fmla="*/ 7525 h 135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02185" h="135159">
                <a:moveTo>
                  <a:pt x="7683" y="135160"/>
                </a:moveTo>
                <a:cubicBezTo>
                  <a:pt x="-6128" y="118015"/>
                  <a:pt x="920" y="108204"/>
                  <a:pt x="11302" y="95155"/>
                </a:cubicBezTo>
                <a:cubicBezTo>
                  <a:pt x="33781" y="66675"/>
                  <a:pt x="59213" y="58388"/>
                  <a:pt x="94265" y="68961"/>
                </a:cubicBezTo>
                <a:cubicBezTo>
                  <a:pt x="119792" y="76581"/>
                  <a:pt x="140556" y="56388"/>
                  <a:pt x="147414" y="29337"/>
                </a:cubicBezTo>
                <a:cubicBezTo>
                  <a:pt x="150272" y="18098"/>
                  <a:pt x="164274" y="9716"/>
                  <a:pt x="173132" y="0"/>
                </a:cubicBezTo>
                <a:cubicBezTo>
                  <a:pt x="182752" y="9049"/>
                  <a:pt x="197040" y="16478"/>
                  <a:pt x="200850" y="27432"/>
                </a:cubicBezTo>
                <a:cubicBezTo>
                  <a:pt x="206374" y="43434"/>
                  <a:pt x="193992" y="53626"/>
                  <a:pt x="177895" y="58103"/>
                </a:cubicBezTo>
                <a:cubicBezTo>
                  <a:pt x="169703" y="60389"/>
                  <a:pt x="159416" y="62579"/>
                  <a:pt x="154749" y="68485"/>
                </a:cubicBezTo>
                <a:cubicBezTo>
                  <a:pt x="136651" y="91631"/>
                  <a:pt x="115411" y="101918"/>
                  <a:pt x="86931" y="90869"/>
                </a:cubicBezTo>
                <a:cubicBezTo>
                  <a:pt x="61404" y="80867"/>
                  <a:pt x="44068" y="91726"/>
                  <a:pt x="29114" y="111347"/>
                </a:cubicBezTo>
                <a:cubicBezTo>
                  <a:pt x="23113" y="119348"/>
                  <a:pt x="15874" y="126302"/>
                  <a:pt x="7683" y="135160"/>
                </a:cubicBezTo>
                <a:close/>
                <a:moveTo>
                  <a:pt x="174275" y="7525"/>
                </a:moveTo>
                <a:cubicBezTo>
                  <a:pt x="167227" y="18479"/>
                  <a:pt x="160654" y="24289"/>
                  <a:pt x="160559" y="30194"/>
                </a:cubicBezTo>
                <a:cubicBezTo>
                  <a:pt x="160464" y="34576"/>
                  <a:pt x="169703" y="43339"/>
                  <a:pt x="173322" y="42672"/>
                </a:cubicBezTo>
                <a:cubicBezTo>
                  <a:pt x="179419" y="41434"/>
                  <a:pt x="187800" y="34862"/>
                  <a:pt x="188658" y="29528"/>
                </a:cubicBezTo>
                <a:cubicBezTo>
                  <a:pt x="189420" y="24479"/>
                  <a:pt x="181609" y="18098"/>
                  <a:pt x="174275" y="7525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244" name="Forma libre: forma 243">
            <a:extLst>
              <a:ext uri="{FF2B5EF4-FFF2-40B4-BE49-F238E27FC236}">
                <a16:creationId xmlns:a16="http://schemas.microsoft.com/office/drawing/2014/main" id="{4282B4D8-E095-43CE-A617-A70C3B5A2CC8}"/>
              </a:ext>
            </a:extLst>
          </p:cNvPr>
          <p:cNvSpPr/>
          <p:nvPr/>
        </p:nvSpPr>
        <p:spPr>
          <a:xfrm>
            <a:off x="5090773" y="3172777"/>
            <a:ext cx="126830" cy="135139"/>
          </a:xfrm>
          <a:custGeom>
            <a:avLst/>
            <a:gdLst>
              <a:gd name="connsiteX0" fmla="*/ 126831 w 126830"/>
              <a:gd name="connsiteY0" fmla="*/ 4191 h 135139"/>
              <a:gd name="connsiteX1" fmla="*/ 110733 w 126830"/>
              <a:gd name="connsiteY1" fmla="*/ 36862 h 135139"/>
              <a:gd name="connsiteX2" fmla="*/ 71109 w 126830"/>
              <a:gd name="connsiteY2" fmla="*/ 78105 h 135139"/>
              <a:gd name="connsiteX3" fmla="*/ 52059 w 126830"/>
              <a:gd name="connsiteY3" fmla="*/ 114014 h 135139"/>
              <a:gd name="connsiteX4" fmla="*/ 26056 w 126830"/>
              <a:gd name="connsiteY4" fmla="*/ 135064 h 135139"/>
              <a:gd name="connsiteX5" fmla="*/ 529 w 126830"/>
              <a:gd name="connsiteY5" fmla="*/ 118396 h 135139"/>
              <a:gd name="connsiteX6" fmla="*/ 10054 w 126830"/>
              <a:gd name="connsiteY6" fmla="*/ 86392 h 135139"/>
              <a:gd name="connsiteX7" fmla="*/ 107495 w 126830"/>
              <a:gd name="connsiteY7" fmla="*/ 8287 h 135139"/>
              <a:gd name="connsiteX8" fmla="*/ 117782 w 126830"/>
              <a:gd name="connsiteY8" fmla="*/ 0 h 135139"/>
              <a:gd name="connsiteX9" fmla="*/ 126831 w 126830"/>
              <a:gd name="connsiteY9" fmla="*/ 4191 h 135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6830" h="135139">
                <a:moveTo>
                  <a:pt x="126831" y="4191"/>
                </a:moveTo>
                <a:cubicBezTo>
                  <a:pt x="121592" y="15240"/>
                  <a:pt x="118163" y="27622"/>
                  <a:pt x="110733" y="36862"/>
                </a:cubicBezTo>
                <a:cubicBezTo>
                  <a:pt x="98732" y="51625"/>
                  <a:pt x="82921" y="63246"/>
                  <a:pt x="71109" y="78105"/>
                </a:cubicBezTo>
                <a:cubicBezTo>
                  <a:pt x="62823" y="88582"/>
                  <a:pt x="59965" y="103251"/>
                  <a:pt x="52059" y="114014"/>
                </a:cubicBezTo>
                <a:cubicBezTo>
                  <a:pt x="45487" y="122968"/>
                  <a:pt x="35581" y="133826"/>
                  <a:pt x="26056" y="135064"/>
                </a:cubicBezTo>
                <a:cubicBezTo>
                  <a:pt x="17865" y="136112"/>
                  <a:pt x="2339" y="126016"/>
                  <a:pt x="529" y="118396"/>
                </a:cubicBezTo>
                <a:cubicBezTo>
                  <a:pt x="-1852" y="108585"/>
                  <a:pt x="4244" y="87630"/>
                  <a:pt x="10054" y="86392"/>
                </a:cubicBezTo>
                <a:cubicBezTo>
                  <a:pt x="56155" y="76200"/>
                  <a:pt x="75491" y="34480"/>
                  <a:pt x="107495" y="8287"/>
                </a:cubicBezTo>
                <a:cubicBezTo>
                  <a:pt x="110924" y="5524"/>
                  <a:pt x="114353" y="2762"/>
                  <a:pt x="117782" y="0"/>
                </a:cubicBezTo>
                <a:cubicBezTo>
                  <a:pt x="120735" y="1429"/>
                  <a:pt x="123783" y="2762"/>
                  <a:pt x="126831" y="4191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245" name="Forma libre: forma 244">
            <a:extLst>
              <a:ext uri="{FF2B5EF4-FFF2-40B4-BE49-F238E27FC236}">
                <a16:creationId xmlns:a16="http://schemas.microsoft.com/office/drawing/2014/main" id="{682691FA-16B0-4BCA-9AD5-E6EABB185294}"/>
              </a:ext>
            </a:extLst>
          </p:cNvPr>
          <p:cNvSpPr/>
          <p:nvPr/>
        </p:nvSpPr>
        <p:spPr>
          <a:xfrm>
            <a:off x="5025995" y="3075907"/>
            <a:ext cx="103788" cy="99735"/>
          </a:xfrm>
          <a:custGeom>
            <a:avLst/>
            <a:gdLst>
              <a:gd name="connsiteX0" fmla="*/ 103788 w 103788"/>
              <a:gd name="connsiteY0" fmla="*/ 9620 h 99735"/>
              <a:gd name="connsiteX1" fmla="*/ 78452 w 103788"/>
              <a:gd name="connsiteY1" fmla="*/ 37719 h 99735"/>
              <a:gd name="connsiteX2" fmla="*/ 55496 w 103788"/>
              <a:gd name="connsiteY2" fmla="*/ 77915 h 99735"/>
              <a:gd name="connsiteX3" fmla="*/ 26160 w 103788"/>
              <a:gd name="connsiteY3" fmla="*/ 99727 h 99735"/>
              <a:gd name="connsiteX4" fmla="*/ 61 w 103788"/>
              <a:gd name="connsiteY4" fmla="*/ 75629 h 99735"/>
              <a:gd name="connsiteX5" fmla="*/ 19587 w 103788"/>
              <a:gd name="connsiteY5" fmla="*/ 46006 h 99735"/>
              <a:gd name="connsiteX6" fmla="*/ 66069 w 103788"/>
              <a:gd name="connsiteY6" fmla="*/ 16764 h 99735"/>
              <a:gd name="connsiteX7" fmla="*/ 99311 w 103788"/>
              <a:gd name="connsiteY7" fmla="*/ 0 h 99735"/>
              <a:gd name="connsiteX8" fmla="*/ 103788 w 103788"/>
              <a:gd name="connsiteY8" fmla="*/ 9620 h 99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3788" h="99735">
                <a:moveTo>
                  <a:pt x="103788" y="9620"/>
                </a:moveTo>
                <a:cubicBezTo>
                  <a:pt x="95216" y="18860"/>
                  <a:pt x="85500" y="27337"/>
                  <a:pt x="78452" y="37719"/>
                </a:cubicBezTo>
                <a:cubicBezTo>
                  <a:pt x="69784" y="50483"/>
                  <a:pt x="64926" y="65913"/>
                  <a:pt x="55496" y="77915"/>
                </a:cubicBezTo>
                <a:cubicBezTo>
                  <a:pt x="47972" y="87535"/>
                  <a:pt x="35780" y="100108"/>
                  <a:pt x="26160" y="99727"/>
                </a:cubicBezTo>
                <a:cubicBezTo>
                  <a:pt x="16539" y="99346"/>
                  <a:pt x="1109" y="85154"/>
                  <a:pt x="61" y="75629"/>
                </a:cubicBezTo>
                <a:cubicBezTo>
                  <a:pt x="-987" y="66104"/>
                  <a:pt x="11682" y="46768"/>
                  <a:pt x="19587" y="46006"/>
                </a:cubicBezTo>
                <a:cubicBezTo>
                  <a:pt x="41780" y="43910"/>
                  <a:pt x="51877" y="28956"/>
                  <a:pt x="66069" y="16764"/>
                </a:cubicBezTo>
                <a:cubicBezTo>
                  <a:pt x="75213" y="8954"/>
                  <a:pt x="88072" y="5429"/>
                  <a:pt x="99311" y="0"/>
                </a:cubicBezTo>
                <a:cubicBezTo>
                  <a:pt x="100740" y="3239"/>
                  <a:pt x="102264" y="6382"/>
                  <a:pt x="103788" y="9620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246" name="Forma libre: forma 245">
            <a:extLst>
              <a:ext uri="{FF2B5EF4-FFF2-40B4-BE49-F238E27FC236}">
                <a16:creationId xmlns:a16="http://schemas.microsoft.com/office/drawing/2014/main" id="{05E8EE8F-3FA2-4162-9381-06DAADD6CFE7}"/>
              </a:ext>
            </a:extLst>
          </p:cNvPr>
          <p:cNvSpPr/>
          <p:nvPr/>
        </p:nvSpPr>
        <p:spPr>
          <a:xfrm>
            <a:off x="4994338" y="3243070"/>
            <a:ext cx="68973" cy="68771"/>
          </a:xfrm>
          <a:custGeom>
            <a:avLst/>
            <a:gdLst>
              <a:gd name="connsiteX0" fmla="*/ 8477 w 68973"/>
              <a:gd name="connsiteY0" fmla="*/ 68771 h 68771"/>
              <a:gd name="connsiteX1" fmla="*/ 0 w 68973"/>
              <a:gd name="connsiteY1" fmla="*/ 60865 h 68771"/>
              <a:gd name="connsiteX2" fmla="*/ 13716 w 68973"/>
              <a:gd name="connsiteY2" fmla="*/ 22099 h 68771"/>
              <a:gd name="connsiteX3" fmla="*/ 45244 w 68973"/>
              <a:gd name="connsiteY3" fmla="*/ 1 h 68771"/>
              <a:gd name="connsiteX4" fmla="*/ 68961 w 68973"/>
              <a:gd name="connsiteY4" fmla="*/ 26575 h 68771"/>
              <a:gd name="connsiteX5" fmla="*/ 46196 w 68973"/>
              <a:gd name="connsiteY5" fmla="*/ 54674 h 68771"/>
              <a:gd name="connsiteX6" fmla="*/ 8477 w 68973"/>
              <a:gd name="connsiteY6" fmla="*/ 68771 h 68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973" h="68771">
                <a:moveTo>
                  <a:pt x="8477" y="68771"/>
                </a:moveTo>
                <a:cubicBezTo>
                  <a:pt x="6287" y="66771"/>
                  <a:pt x="1810" y="62485"/>
                  <a:pt x="0" y="60865"/>
                </a:cubicBezTo>
                <a:cubicBezTo>
                  <a:pt x="4858" y="46197"/>
                  <a:pt x="6382" y="32005"/>
                  <a:pt x="13716" y="22099"/>
                </a:cubicBezTo>
                <a:cubicBezTo>
                  <a:pt x="21336" y="11907"/>
                  <a:pt x="34576" y="-95"/>
                  <a:pt x="45244" y="1"/>
                </a:cubicBezTo>
                <a:cubicBezTo>
                  <a:pt x="53816" y="96"/>
                  <a:pt x="68485" y="16669"/>
                  <a:pt x="68961" y="26575"/>
                </a:cubicBezTo>
                <a:cubicBezTo>
                  <a:pt x="69437" y="35719"/>
                  <a:pt x="56102" y="47626"/>
                  <a:pt x="46196" y="54674"/>
                </a:cubicBezTo>
                <a:cubicBezTo>
                  <a:pt x="36957" y="61342"/>
                  <a:pt x="24289" y="63247"/>
                  <a:pt x="8477" y="68771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247" name="Forma libre: forma 246">
            <a:extLst>
              <a:ext uri="{FF2B5EF4-FFF2-40B4-BE49-F238E27FC236}">
                <a16:creationId xmlns:a16="http://schemas.microsoft.com/office/drawing/2014/main" id="{2843AFB5-1E8A-4F62-866E-563EFA0A2808}"/>
              </a:ext>
            </a:extLst>
          </p:cNvPr>
          <p:cNvSpPr/>
          <p:nvPr/>
        </p:nvSpPr>
        <p:spPr>
          <a:xfrm>
            <a:off x="5119687" y="3137915"/>
            <a:ext cx="28163" cy="35088"/>
          </a:xfrm>
          <a:custGeom>
            <a:avLst/>
            <a:gdLst>
              <a:gd name="connsiteX0" fmla="*/ 13716 w 28163"/>
              <a:gd name="connsiteY0" fmla="*/ 0 h 35088"/>
              <a:gd name="connsiteX1" fmla="*/ 28099 w 28163"/>
              <a:gd name="connsiteY1" fmla="*/ 21908 h 35088"/>
              <a:gd name="connsiteX2" fmla="*/ 12763 w 28163"/>
              <a:gd name="connsiteY2" fmla="*/ 35052 h 35088"/>
              <a:gd name="connsiteX3" fmla="*/ 0 w 28163"/>
              <a:gd name="connsiteY3" fmla="*/ 22574 h 35088"/>
              <a:gd name="connsiteX4" fmla="*/ 13716 w 28163"/>
              <a:gd name="connsiteY4" fmla="*/ 0 h 35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163" h="35088">
                <a:moveTo>
                  <a:pt x="13716" y="0"/>
                </a:moveTo>
                <a:cubicBezTo>
                  <a:pt x="21146" y="10668"/>
                  <a:pt x="28956" y="17050"/>
                  <a:pt x="28099" y="21908"/>
                </a:cubicBezTo>
                <a:cubicBezTo>
                  <a:pt x="27241" y="27337"/>
                  <a:pt x="18860" y="33909"/>
                  <a:pt x="12763" y="35052"/>
                </a:cubicBezTo>
                <a:cubicBezTo>
                  <a:pt x="9144" y="35719"/>
                  <a:pt x="0" y="27051"/>
                  <a:pt x="0" y="22574"/>
                </a:cubicBezTo>
                <a:cubicBezTo>
                  <a:pt x="95" y="16764"/>
                  <a:pt x="6668" y="10858"/>
                  <a:pt x="13716" y="0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248" name="Forma libre: forma 247">
            <a:extLst>
              <a:ext uri="{FF2B5EF4-FFF2-40B4-BE49-F238E27FC236}">
                <a16:creationId xmlns:a16="http://schemas.microsoft.com/office/drawing/2014/main" id="{9DF77984-5576-4500-8C4C-333BD85F25F1}"/>
              </a:ext>
            </a:extLst>
          </p:cNvPr>
          <p:cNvSpPr/>
          <p:nvPr/>
        </p:nvSpPr>
        <p:spPr>
          <a:xfrm>
            <a:off x="8348853" y="3529583"/>
            <a:ext cx="303942" cy="304323"/>
          </a:xfrm>
          <a:custGeom>
            <a:avLst/>
            <a:gdLst>
              <a:gd name="connsiteX0" fmla="*/ 0 w 303942"/>
              <a:gd name="connsiteY0" fmla="*/ 0 h 304323"/>
              <a:gd name="connsiteX1" fmla="*/ 303943 w 303942"/>
              <a:gd name="connsiteY1" fmla="*/ 0 h 304323"/>
              <a:gd name="connsiteX2" fmla="*/ 303943 w 303942"/>
              <a:gd name="connsiteY2" fmla="*/ 304324 h 304323"/>
              <a:gd name="connsiteX3" fmla="*/ 0 w 303942"/>
              <a:gd name="connsiteY3" fmla="*/ 304324 h 304323"/>
              <a:gd name="connsiteX4" fmla="*/ 0 w 303942"/>
              <a:gd name="connsiteY4" fmla="*/ 0 h 304323"/>
              <a:gd name="connsiteX5" fmla="*/ 212407 w 303942"/>
              <a:gd name="connsiteY5" fmla="*/ 74104 h 304323"/>
              <a:gd name="connsiteX6" fmla="*/ 224123 w 303942"/>
              <a:gd name="connsiteY6" fmla="*/ 74104 h 304323"/>
              <a:gd name="connsiteX7" fmla="*/ 281749 w 303942"/>
              <a:gd name="connsiteY7" fmla="*/ 74200 h 304323"/>
              <a:gd name="connsiteX8" fmla="*/ 290131 w 303942"/>
              <a:gd name="connsiteY8" fmla="*/ 66389 h 304323"/>
              <a:gd name="connsiteX9" fmla="*/ 290131 w 303942"/>
              <a:gd name="connsiteY9" fmla="*/ 22098 h 304323"/>
              <a:gd name="connsiteX10" fmla="*/ 281844 w 303942"/>
              <a:gd name="connsiteY10" fmla="*/ 14192 h 304323"/>
              <a:gd name="connsiteX11" fmla="*/ 129444 w 303942"/>
              <a:gd name="connsiteY11" fmla="*/ 14192 h 304323"/>
              <a:gd name="connsiteX12" fmla="*/ 121062 w 303942"/>
              <a:gd name="connsiteY12" fmla="*/ 22860 h 304323"/>
              <a:gd name="connsiteX13" fmla="*/ 121444 w 303942"/>
              <a:gd name="connsiteY13" fmla="*/ 81344 h 304323"/>
              <a:gd name="connsiteX14" fmla="*/ 110394 w 303942"/>
              <a:gd name="connsiteY14" fmla="*/ 91916 h 304323"/>
              <a:gd name="connsiteX15" fmla="*/ 75057 w 303942"/>
              <a:gd name="connsiteY15" fmla="*/ 91726 h 304323"/>
              <a:gd name="connsiteX16" fmla="*/ 74962 w 303942"/>
              <a:gd name="connsiteY16" fmla="*/ 112014 h 304323"/>
              <a:gd name="connsiteX17" fmla="*/ 82772 w 303942"/>
              <a:gd name="connsiteY17" fmla="*/ 128588 h 304323"/>
              <a:gd name="connsiteX18" fmla="*/ 91344 w 303942"/>
              <a:gd name="connsiteY18" fmla="*/ 156877 h 304323"/>
              <a:gd name="connsiteX19" fmla="*/ 66675 w 303942"/>
              <a:gd name="connsiteY19" fmla="*/ 173546 h 304323"/>
              <a:gd name="connsiteX20" fmla="*/ 43243 w 303942"/>
              <a:gd name="connsiteY20" fmla="*/ 155162 h 304323"/>
              <a:gd name="connsiteX21" fmla="*/ 53149 w 303942"/>
              <a:gd name="connsiteY21" fmla="*/ 128016 h 304323"/>
              <a:gd name="connsiteX22" fmla="*/ 60198 w 303942"/>
              <a:gd name="connsiteY22" fmla="*/ 113729 h 304323"/>
              <a:gd name="connsiteX23" fmla="*/ 60103 w 303942"/>
              <a:gd name="connsiteY23" fmla="*/ 76105 h 304323"/>
              <a:gd name="connsiteX24" fmla="*/ 105632 w 303942"/>
              <a:gd name="connsiteY24" fmla="*/ 76105 h 304323"/>
              <a:gd name="connsiteX25" fmla="*/ 105632 w 303942"/>
              <a:gd name="connsiteY25" fmla="*/ 14764 h 304323"/>
              <a:gd name="connsiteX26" fmla="*/ 96488 w 303942"/>
              <a:gd name="connsiteY26" fmla="*/ 14288 h 304323"/>
              <a:gd name="connsiteX27" fmla="*/ 24669 w 303942"/>
              <a:gd name="connsiteY27" fmla="*/ 14097 h 304323"/>
              <a:gd name="connsiteX28" fmla="*/ 13811 w 303942"/>
              <a:gd name="connsiteY28" fmla="*/ 24955 h 304323"/>
              <a:gd name="connsiteX29" fmla="*/ 14001 w 303942"/>
              <a:gd name="connsiteY29" fmla="*/ 247364 h 304323"/>
              <a:gd name="connsiteX30" fmla="*/ 14001 w 303942"/>
              <a:gd name="connsiteY30" fmla="*/ 257651 h 304323"/>
              <a:gd name="connsiteX31" fmla="*/ 76485 w 303942"/>
              <a:gd name="connsiteY31" fmla="*/ 257651 h 304323"/>
              <a:gd name="connsiteX32" fmla="*/ 76485 w 303942"/>
              <a:gd name="connsiteY32" fmla="*/ 212312 h 304323"/>
              <a:gd name="connsiteX33" fmla="*/ 116395 w 303942"/>
              <a:gd name="connsiteY33" fmla="*/ 212027 h 304323"/>
              <a:gd name="connsiteX34" fmla="*/ 125920 w 303942"/>
              <a:gd name="connsiteY34" fmla="*/ 206788 h 304323"/>
              <a:gd name="connsiteX35" fmla="*/ 156020 w 303942"/>
              <a:gd name="connsiteY35" fmla="*/ 195453 h 304323"/>
              <a:gd name="connsiteX36" fmla="*/ 173355 w 303942"/>
              <a:gd name="connsiteY36" fmla="*/ 219742 h 304323"/>
              <a:gd name="connsiteX37" fmla="*/ 155543 w 303942"/>
              <a:gd name="connsiteY37" fmla="*/ 243650 h 304323"/>
              <a:gd name="connsiteX38" fmla="*/ 125825 w 303942"/>
              <a:gd name="connsiteY38" fmla="*/ 231743 h 304323"/>
              <a:gd name="connsiteX39" fmla="*/ 120301 w 303942"/>
              <a:gd name="connsiteY39" fmla="*/ 227171 h 304323"/>
              <a:gd name="connsiteX40" fmla="*/ 91344 w 303942"/>
              <a:gd name="connsiteY40" fmla="*/ 226981 h 304323"/>
              <a:gd name="connsiteX41" fmla="*/ 91344 w 303942"/>
              <a:gd name="connsiteY41" fmla="*/ 273272 h 304323"/>
              <a:gd name="connsiteX42" fmla="*/ 15049 w 303942"/>
              <a:gd name="connsiteY42" fmla="*/ 273272 h 304323"/>
              <a:gd name="connsiteX43" fmla="*/ 28004 w 303942"/>
              <a:gd name="connsiteY43" fmla="*/ 290417 h 304323"/>
              <a:gd name="connsiteX44" fmla="*/ 188404 w 303942"/>
              <a:gd name="connsiteY44" fmla="*/ 290417 h 304323"/>
              <a:gd name="connsiteX45" fmla="*/ 199263 w 303942"/>
              <a:gd name="connsiteY45" fmla="*/ 289941 h 304323"/>
              <a:gd name="connsiteX46" fmla="*/ 199263 w 303942"/>
              <a:gd name="connsiteY46" fmla="*/ 211741 h 304323"/>
              <a:gd name="connsiteX47" fmla="*/ 245840 w 303942"/>
              <a:gd name="connsiteY47" fmla="*/ 211741 h 304323"/>
              <a:gd name="connsiteX48" fmla="*/ 239363 w 303942"/>
              <a:gd name="connsiteY48" fmla="*/ 188690 h 304323"/>
              <a:gd name="connsiteX49" fmla="*/ 228695 w 303942"/>
              <a:gd name="connsiteY49" fmla="*/ 159448 h 304323"/>
              <a:gd name="connsiteX50" fmla="*/ 253079 w 303942"/>
              <a:gd name="connsiteY50" fmla="*/ 142208 h 304323"/>
              <a:gd name="connsiteX51" fmla="*/ 277177 w 303942"/>
              <a:gd name="connsiteY51" fmla="*/ 161068 h 304323"/>
              <a:gd name="connsiteX52" fmla="*/ 265747 w 303942"/>
              <a:gd name="connsiteY52" fmla="*/ 189452 h 304323"/>
              <a:gd name="connsiteX53" fmla="*/ 260509 w 303942"/>
              <a:gd name="connsiteY53" fmla="*/ 198977 h 304323"/>
              <a:gd name="connsiteX54" fmla="*/ 260223 w 303942"/>
              <a:gd name="connsiteY54" fmla="*/ 226981 h 304323"/>
              <a:gd name="connsiteX55" fmla="*/ 214693 w 303942"/>
              <a:gd name="connsiteY55" fmla="*/ 226981 h 304323"/>
              <a:gd name="connsiteX56" fmla="*/ 214693 w 303942"/>
              <a:gd name="connsiteY56" fmla="*/ 290417 h 304323"/>
              <a:gd name="connsiteX57" fmla="*/ 280701 w 303942"/>
              <a:gd name="connsiteY57" fmla="*/ 290608 h 304323"/>
              <a:gd name="connsiteX58" fmla="*/ 290226 w 303942"/>
              <a:gd name="connsiteY58" fmla="*/ 281178 h 304323"/>
              <a:gd name="connsiteX59" fmla="*/ 290131 w 303942"/>
              <a:gd name="connsiteY59" fmla="*/ 111919 h 304323"/>
              <a:gd name="connsiteX60" fmla="*/ 267271 w 303942"/>
              <a:gd name="connsiteY60" fmla="*/ 88773 h 304323"/>
              <a:gd name="connsiteX61" fmla="*/ 227743 w 303942"/>
              <a:gd name="connsiteY61" fmla="*/ 88773 h 304323"/>
              <a:gd name="connsiteX62" fmla="*/ 227743 w 303942"/>
              <a:gd name="connsiteY62" fmla="*/ 134874 h 304323"/>
              <a:gd name="connsiteX63" fmla="*/ 187071 w 303942"/>
              <a:gd name="connsiteY63" fmla="*/ 135064 h 304323"/>
              <a:gd name="connsiteX64" fmla="*/ 178308 w 303942"/>
              <a:gd name="connsiteY64" fmla="*/ 140113 h 304323"/>
              <a:gd name="connsiteX65" fmla="*/ 149161 w 303942"/>
              <a:gd name="connsiteY65" fmla="*/ 151829 h 304323"/>
              <a:gd name="connsiteX66" fmla="*/ 130969 w 303942"/>
              <a:gd name="connsiteY66" fmla="*/ 127349 h 304323"/>
              <a:gd name="connsiteX67" fmla="*/ 148494 w 303942"/>
              <a:gd name="connsiteY67" fmla="*/ 103251 h 304323"/>
              <a:gd name="connsiteX68" fmla="*/ 178308 w 303942"/>
              <a:gd name="connsiteY68" fmla="*/ 115062 h 304323"/>
              <a:gd name="connsiteX69" fmla="*/ 183737 w 303942"/>
              <a:gd name="connsiteY69" fmla="*/ 119825 h 304323"/>
              <a:gd name="connsiteX70" fmla="*/ 212503 w 303942"/>
              <a:gd name="connsiteY70" fmla="*/ 120015 h 304323"/>
              <a:gd name="connsiteX71" fmla="*/ 212407 w 303942"/>
              <a:gd name="connsiteY71" fmla="*/ 74104 h 304323"/>
              <a:gd name="connsiteX72" fmla="*/ 159734 w 303942"/>
              <a:gd name="connsiteY72" fmla="*/ 221361 h 304323"/>
              <a:gd name="connsiteX73" fmla="*/ 159639 w 303942"/>
              <a:gd name="connsiteY73" fmla="*/ 217170 h 304323"/>
              <a:gd name="connsiteX74" fmla="*/ 147923 w 303942"/>
              <a:gd name="connsiteY74" fmla="*/ 209645 h 304323"/>
              <a:gd name="connsiteX75" fmla="*/ 137826 w 303942"/>
              <a:gd name="connsiteY75" fmla="*/ 219456 h 304323"/>
              <a:gd name="connsiteX76" fmla="*/ 148399 w 303942"/>
              <a:gd name="connsiteY76" fmla="*/ 229648 h 304323"/>
              <a:gd name="connsiteX77" fmla="*/ 159734 w 303942"/>
              <a:gd name="connsiteY77" fmla="*/ 221361 h 304323"/>
              <a:gd name="connsiteX78" fmla="*/ 167735 w 303942"/>
              <a:gd name="connsiteY78" fmla="*/ 129159 h 304323"/>
              <a:gd name="connsiteX79" fmla="*/ 167640 w 303942"/>
              <a:gd name="connsiteY79" fmla="*/ 125063 h 304323"/>
              <a:gd name="connsiteX80" fmla="*/ 155829 w 303942"/>
              <a:gd name="connsiteY80" fmla="*/ 117443 h 304323"/>
              <a:gd name="connsiteX81" fmla="*/ 145828 w 303942"/>
              <a:gd name="connsiteY81" fmla="*/ 128016 h 304323"/>
              <a:gd name="connsiteX82" fmla="*/ 156305 w 303942"/>
              <a:gd name="connsiteY82" fmla="*/ 137351 h 304323"/>
              <a:gd name="connsiteX83" fmla="*/ 167735 w 303942"/>
              <a:gd name="connsiteY83" fmla="*/ 129159 h 304323"/>
              <a:gd name="connsiteX84" fmla="*/ 254508 w 303942"/>
              <a:gd name="connsiteY84" fmla="*/ 155829 h 304323"/>
              <a:gd name="connsiteX85" fmla="*/ 250317 w 303942"/>
              <a:gd name="connsiteY85" fmla="*/ 155924 h 304323"/>
              <a:gd name="connsiteX86" fmla="*/ 242792 w 303942"/>
              <a:gd name="connsiteY86" fmla="*/ 167640 h 304323"/>
              <a:gd name="connsiteX87" fmla="*/ 253365 w 303942"/>
              <a:gd name="connsiteY87" fmla="*/ 177546 h 304323"/>
              <a:gd name="connsiteX88" fmla="*/ 262509 w 303942"/>
              <a:gd name="connsiteY88" fmla="*/ 167164 h 304323"/>
              <a:gd name="connsiteX89" fmla="*/ 254508 w 303942"/>
              <a:gd name="connsiteY89" fmla="*/ 155829 h 304323"/>
              <a:gd name="connsiteX90" fmla="*/ 79153 w 303942"/>
              <a:gd name="connsiteY90" fmla="*/ 150495 h 304323"/>
              <a:gd name="connsiteX91" fmla="*/ 79153 w 303942"/>
              <a:gd name="connsiteY91" fmla="*/ 146304 h 304323"/>
              <a:gd name="connsiteX92" fmla="*/ 67723 w 303942"/>
              <a:gd name="connsiteY92" fmla="*/ 138398 h 304323"/>
              <a:gd name="connsiteX93" fmla="*/ 57435 w 303942"/>
              <a:gd name="connsiteY93" fmla="*/ 148590 h 304323"/>
              <a:gd name="connsiteX94" fmla="*/ 67532 w 303942"/>
              <a:gd name="connsiteY94" fmla="*/ 158115 h 304323"/>
              <a:gd name="connsiteX95" fmla="*/ 79153 w 303942"/>
              <a:gd name="connsiteY95" fmla="*/ 150495 h 304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303942" h="304323">
                <a:moveTo>
                  <a:pt x="0" y="0"/>
                </a:moveTo>
                <a:cubicBezTo>
                  <a:pt x="101536" y="0"/>
                  <a:pt x="202406" y="0"/>
                  <a:pt x="303943" y="0"/>
                </a:cubicBezTo>
                <a:cubicBezTo>
                  <a:pt x="303943" y="101441"/>
                  <a:pt x="303943" y="202502"/>
                  <a:pt x="303943" y="304324"/>
                </a:cubicBezTo>
                <a:cubicBezTo>
                  <a:pt x="202787" y="304324"/>
                  <a:pt x="101727" y="304324"/>
                  <a:pt x="0" y="304324"/>
                </a:cubicBezTo>
                <a:cubicBezTo>
                  <a:pt x="0" y="203263"/>
                  <a:pt x="0" y="102108"/>
                  <a:pt x="0" y="0"/>
                </a:cubicBezTo>
                <a:close/>
                <a:moveTo>
                  <a:pt x="212407" y="74104"/>
                </a:moveTo>
                <a:cubicBezTo>
                  <a:pt x="217170" y="74104"/>
                  <a:pt x="220694" y="74104"/>
                  <a:pt x="224123" y="74104"/>
                </a:cubicBezTo>
                <a:cubicBezTo>
                  <a:pt x="243364" y="74104"/>
                  <a:pt x="262509" y="73914"/>
                  <a:pt x="281749" y="74200"/>
                </a:cubicBezTo>
                <a:cubicBezTo>
                  <a:pt x="287655" y="74295"/>
                  <a:pt x="290322" y="72866"/>
                  <a:pt x="290131" y="66389"/>
                </a:cubicBezTo>
                <a:cubicBezTo>
                  <a:pt x="289750" y="51626"/>
                  <a:pt x="289750" y="36862"/>
                  <a:pt x="290131" y="22098"/>
                </a:cubicBezTo>
                <a:cubicBezTo>
                  <a:pt x="290322" y="15621"/>
                  <a:pt x="287845" y="14192"/>
                  <a:pt x="281844" y="14192"/>
                </a:cubicBezTo>
                <a:cubicBezTo>
                  <a:pt x="231077" y="14383"/>
                  <a:pt x="180213" y="14383"/>
                  <a:pt x="129444" y="14192"/>
                </a:cubicBezTo>
                <a:cubicBezTo>
                  <a:pt x="122587" y="14192"/>
                  <a:pt x="120967" y="16478"/>
                  <a:pt x="121062" y="22860"/>
                </a:cubicBezTo>
                <a:cubicBezTo>
                  <a:pt x="121444" y="42386"/>
                  <a:pt x="120777" y="61913"/>
                  <a:pt x="121444" y="81344"/>
                </a:cubicBezTo>
                <a:cubicBezTo>
                  <a:pt x="121729" y="90106"/>
                  <a:pt x="118681" y="92393"/>
                  <a:pt x="110394" y="91916"/>
                </a:cubicBezTo>
                <a:cubicBezTo>
                  <a:pt x="98964" y="91250"/>
                  <a:pt x="87535" y="91726"/>
                  <a:pt x="75057" y="91726"/>
                </a:cubicBezTo>
                <a:cubicBezTo>
                  <a:pt x="75057" y="99155"/>
                  <a:pt x="75342" y="105537"/>
                  <a:pt x="74962" y="112014"/>
                </a:cubicBezTo>
                <a:cubicBezTo>
                  <a:pt x="74580" y="119158"/>
                  <a:pt x="75342" y="124396"/>
                  <a:pt x="82772" y="128588"/>
                </a:cubicBezTo>
                <a:cubicBezTo>
                  <a:pt x="92202" y="133921"/>
                  <a:pt x="94964" y="146495"/>
                  <a:pt x="91344" y="156877"/>
                </a:cubicBezTo>
                <a:cubicBezTo>
                  <a:pt x="87725" y="167069"/>
                  <a:pt x="77724" y="173831"/>
                  <a:pt x="66675" y="173546"/>
                </a:cubicBezTo>
                <a:cubicBezTo>
                  <a:pt x="55816" y="173260"/>
                  <a:pt x="46387" y="165830"/>
                  <a:pt x="43243" y="155162"/>
                </a:cubicBezTo>
                <a:cubicBezTo>
                  <a:pt x="40291" y="145256"/>
                  <a:pt x="43910" y="133160"/>
                  <a:pt x="53149" y="128016"/>
                </a:cubicBezTo>
                <a:cubicBezTo>
                  <a:pt x="59531" y="124396"/>
                  <a:pt x="60388" y="119920"/>
                  <a:pt x="60198" y="113729"/>
                </a:cubicBezTo>
                <a:cubicBezTo>
                  <a:pt x="59912" y="101441"/>
                  <a:pt x="60103" y="89249"/>
                  <a:pt x="60103" y="76105"/>
                </a:cubicBezTo>
                <a:cubicBezTo>
                  <a:pt x="76295" y="76105"/>
                  <a:pt x="90868" y="76105"/>
                  <a:pt x="105632" y="76105"/>
                </a:cubicBezTo>
                <a:cubicBezTo>
                  <a:pt x="105632" y="55245"/>
                  <a:pt x="105632" y="35243"/>
                  <a:pt x="105632" y="14764"/>
                </a:cubicBezTo>
                <a:cubicBezTo>
                  <a:pt x="102203" y="14573"/>
                  <a:pt x="99346" y="14288"/>
                  <a:pt x="96488" y="14288"/>
                </a:cubicBezTo>
                <a:cubicBezTo>
                  <a:pt x="72580" y="14288"/>
                  <a:pt x="48577" y="14669"/>
                  <a:pt x="24669" y="14097"/>
                </a:cubicBezTo>
                <a:cubicBezTo>
                  <a:pt x="16097" y="13906"/>
                  <a:pt x="13811" y="16383"/>
                  <a:pt x="13811" y="24955"/>
                </a:cubicBezTo>
                <a:cubicBezTo>
                  <a:pt x="14097" y="99060"/>
                  <a:pt x="14001" y="173260"/>
                  <a:pt x="14001" y="247364"/>
                </a:cubicBezTo>
                <a:cubicBezTo>
                  <a:pt x="14001" y="250507"/>
                  <a:pt x="14001" y="253746"/>
                  <a:pt x="14001" y="257651"/>
                </a:cubicBezTo>
                <a:cubicBezTo>
                  <a:pt x="35052" y="257651"/>
                  <a:pt x="55245" y="257651"/>
                  <a:pt x="76485" y="257651"/>
                </a:cubicBezTo>
                <a:cubicBezTo>
                  <a:pt x="76485" y="242411"/>
                  <a:pt x="76485" y="227743"/>
                  <a:pt x="76485" y="212312"/>
                </a:cubicBezTo>
                <a:cubicBezTo>
                  <a:pt x="90488" y="212312"/>
                  <a:pt x="103441" y="212693"/>
                  <a:pt x="116395" y="212027"/>
                </a:cubicBezTo>
                <a:cubicBezTo>
                  <a:pt x="119729" y="211836"/>
                  <a:pt x="124015" y="209550"/>
                  <a:pt x="125920" y="206788"/>
                </a:cubicBezTo>
                <a:cubicBezTo>
                  <a:pt x="133445" y="196310"/>
                  <a:pt x="144399" y="191834"/>
                  <a:pt x="156020" y="195453"/>
                </a:cubicBezTo>
                <a:cubicBezTo>
                  <a:pt x="166306" y="198692"/>
                  <a:pt x="173355" y="208597"/>
                  <a:pt x="173355" y="219742"/>
                </a:cubicBezTo>
                <a:cubicBezTo>
                  <a:pt x="173355" y="230600"/>
                  <a:pt x="166021" y="240316"/>
                  <a:pt x="155543" y="243650"/>
                </a:cubicBezTo>
                <a:cubicBezTo>
                  <a:pt x="144208" y="247174"/>
                  <a:pt x="133064" y="242602"/>
                  <a:pt x="125825" y="231743"/>
                </a:cubicBezTo>
                <a:cubicBezTo>
                  <a:pt x="124492" y="229838"/>
                  <a:pt x="122301" y="227267"/>
                  <a:pt x="120301" y="227171"/>
                </a:cubicBezTo>
                <a:cubicBezTo>
                  <a:pt x="110966" y="226695"/>
                  <a:pt x="101632" y="226981"/>
                  <a:pt x="91344" y="226981"/>
                </a:cubicBezTo>
                <a:cubicBezTo>
                  <a:pt x="91344" y="242792"/>
                  <a:pt x="91344" y="257461"/>
                  <a:pt x="91344" y="273272"/>
                </a:cubicBezTo>
                <a:cubicBezTo>
                  <a:pt x="65151" y="273272"/>
                  <a:pt x="40005" y="273272"/>
                  <a:pt x="15049" y="273272"/>
                </a:cubicBezTo>
                <a:cubicBezTo>
                  <a:pt x="12478" y="290417"/>
                  <a:pt x="12478" y="290417"/>
                  <a:pt x="28004" y="290417"/>
                </a:cubicBezTo>
                <a:cubicBezTo>
                  <a:pt x="81439" y="290417"/>
                  <a:pt x="134969" y="290417"/>
                  <a:pt x="188404" y="290417"/>
                </a:cubicBezTo>
                <a:cubicBezTo>
                  <a:pt x="191833" y="290417"/>
                  <a:pt x="195167" y="290131"/>
                  <a:pt x="199263" y="289941"/>
                </a:cubicBezTo>
                <a:cubicBezTo>
                  <a:pt x="199263" y="263557"/>
                  <a:pt x="199263" y="238220"/>
                  <a:pt x="199263" y="211741"/>
                </a:cubicBezTo>
                <a:cubicBezTo>
                  <a:pt x="214884" y="211741"/>
                  <a:pt x="229743" y="211741"/>
                  <a:pt x="245840" y="211741"/>
                </a:cubicBezTo>
                <a:cubicBezTo>
                  <a:pt x="243268" y="203168"/>
                  <a:pt x="249936" y="194596"/>
                  <a:pt x="239363" y="188690"/>
                </a:cubicBezTo>
                <a:cubicBezTo>
                  <a:pt x="228695" y="182785"/>
                  <a:pt x="225076" y="170688"/>
                  <a:pt x="228695" y="159448"/>
                </a:cubicBezTo>
                <a:cubicBezTo>
                  <a:pt x="232029" y="149352"/>
                  <a:pt x="242316" y="142018"/>
                  <a:pt x="253079" y="142208"/>
                </a:cubicBezTo>
                <a:cubicBezTo>
                  <a:pt x="264223" y="142399"/>
                  <a:pt x="274129" y="150114"/>
                  <a:pt x="277177" y="161068"/>
                </a:cubicBezTo>
                <a:cubicBezTo>
                  <a:pt x="280130" y="171926"/>
                  <a:pt x="275463" y="182404"/>
                  <a:pt x="265747" y="189452"/>
                </a:cubicBezTo>
                <a:cubicBezTo>
                  <a:pt x="263080" y="191453"/>
                  <a:pt x="260699" y="195644"/>
                  <a:pt x="260509" y="198977"/>
                </a:cubicBezTo>
                <a:cubicBezTo>
                  <a:pt x="259746" y="207931"/>
                  <a:pt x="260223" y="216979"/>
                  <a:pt x="260223" y="226981"/>
                </a:cubicBezTo>
                <a:cubicBezTo>
                  <a:pt x="244221" y="226981"/>
                  <a:pt x="229648" y="226981"/>
                  <a:pt x="214693" y="226981"/>
                </a:cubicBezTo>
                <a:cubicBezTo>
                  <a:pt x="214693" y="248412"/>
                  <a:pt x="214693" y="268891"/>
                  <a:pt x="214693" y="290417"/>
                </a:cubicBezTo>
                <a:cubicBezTo>
                  <a:pt x="237077" y="290417"/>
                  <a:pt x="258889" y="290131"/>
                  <a:pt x="280701" y="290608"/>
                </a:cubicBezTo>
                <a:cubicBezTo>
                  <a:pt x="288036" y="290798"/>
                  <a:pt x="290226" y="288607"/>
                  <a:pt x="290226" y="281178"/>
                </a:cubicBezTo>
                <a:cubicBezTo>
                  <a:pt x="289941" y="224790"/>
                  <a:pt x="290036" y="168307"/>
                  <a:pt x="290131" y="111919"/>
                </a:cubicBezTo>
                <a:cubicBezTo>
                  <a:pt x="290131" y="88773"/>
                  <a:pt x="290131" y="88773"/>
                  <a:pt x="267271" y="88773"/>
                </a:cubicBezTo>
                <a:cubicBezTo>
                  <a:pt x="254412" y="88773"/>
                  <a:pt x="241554" y="88773"/>
                  <a:pt x="227743" y="88773"/>
                </a:cubicBezTo>
                <a:cubicBezTo>
                  <a:pt x="227743" y="104870"/>
                  <a:pt x="227743" y="119444"/>
                  <a:pt x="227743" y="134874"/>
                </a:cubicBezTo>
                <a:cubicBezTo>
                  <a:pt x="213550" y="134874"/>
                  <a:pt x="200310" y="134588"/>
                  <a:pt x="187071" y="135064"/>
                </a:cubicBezTo>
                <a:cubicBezTo>
                  <a:pt x="184023" y="135160"/>
                  <a:pt x="180213" y="137541"/>
                  <a:pt x="178308" y="140113"/>
                </a:cubicBezTo>
                <a:cubicBezTo>
                  <a:pt x="171069" y="150209"/>
                  <a:pt x="160115" y="154972"/>
                  <a:pt x="149161" y="151829"/>
                </a:cubicBezTo>
                <a:cubicBezTo>
                  <a:pt x="138303" y="148685"/>
                  <a:pt x="130969" y="138779"/>
                  <a:pt x="130969" y="127349"/>
                </a:cubicBezTo>
                <a:cubicBezTo>
                  <a:pt x="130969" y="116396"/>
                  <a:pt x="138398" y="106299"/>
                  <a:pt x="148494" y="103251"/>
                </a:cubicBezTo>
                <a:cubicBezTo>
                  <a:pt x="160115" y="99822"/>
                  <a:pt x="171069" y="104204"/>
                  <a:pt x="178308" y="115062"/>
                </a:cubicBezTo>
                <a:cubicBezTo>
                  <a:pt x="179641" y="117062"/>
                  <a:pt x="181832" y="119729"/>
                  <a:pt x="183737" y="119825"/>
                </a:cubicBezTo>
                <a:cubicBezTo>
                  <a:pt x="193071" y="120301"/>
                  <a:pt x="202502" y="120015"/>
                  <a:pt x="212503" y="120015"/>
                </a:cubicBezTo>
                <a:cubicBezTo>
                  <a:pt x="212407" y="104489"/>
                  <a:pt x="212407" y="90106"/>
                  <a:pt x="212407" y="74104"/>
                </a:cubicBezTo>
                <a:close/>
                <a:moveTo>
                  <a:pt x="159734" y="221361"/>
                </a:moveTo>
                <a:cubicBezTo>
                  <a:pt x="159734" y="219932"/>
                  <a:pt x="159639" y="218599"/>
                  <a:pt x="159639" y="217170"/>
                </a:cubicBezTo>
                <a:cubicBezTo>
                  <a:pt x="155734" y="214503"/>
                  <a:pt x="152114" y="210217"/>
                  <a:pt x="147923" y="209645"/>
                </a:cubicBezTo>
                <a:cubicBezTo>
                  <a:pt x="142208" y="208883"/>
                  <a:pt x="138113" y="213074"/>
                  <a:pt x="137826" y="219456"/>
                </a:cubicBezTo>
                <a:cubicBezTo>
                  <a:pt x="137541" y="225362"/>
                  <a:pt x="143065" y="231267"/>
                  <a:pt x="148399" y="229648"/>
                </a:cubicBezTo>
                <a:cubicBezTo>
                  <a:pt x="152590" y="228219"/>
                  <a:pt x="156020" y="224219"/>
                  <a:pt x="159734" y="221361"/>
                </a:cubicBezTo>
                <a:close/>
                <a:moveTo>
                  <a:pt x="167735" y="129159"/>
                </a:moveTo>
                <a:cubicBezTo>
                  <a:pt x="167735" y="127826"/>
                  <a:pt x="167640" y="126397"/>
                  <a:pt x="167640" y="125063"/>
                </a:cubicBezTo>
                <a:cubicBezTo>
                  <a:pt x="163735" y="122396"/>
                  <a:pt x="160020" y="118110"/>
                  <a:pt x="155829" y="117443"/>
                </a:cubicBezTo>
                <a:cubicBezTo>
                  <a:pt x="149161" y="116491"/>
                  <a:pt x="145542" y="121539"/>
                  <a:pt x="145828" y="128016"/>
                </a:cubicBezTo>
                <a:cubicBezTo>
                  <a:pt x="146113" y="134207"/>
                  <a:pt x="150400" y="138494"/>
                  <a:pt x="156305" y="137351"/>
                </a:cubicBezTo>
                <a:cubicBezTo>
                  <a:pt x="160496" y="136493"/>
                  <a:pt x="164020" y="132017"/>
                  <a:pt x="167735" y="129159"/>
                </a:cubicBezTo>
                <a:close/>
                <a:moveTo>
                  <a:pt x="254508" y="155829"/>
                </a:moveTo>
                <a:cubicBezTo>
                  <a:pt x="253079" y="155829"/>
                  <a:pt x="251746" y="155924"/>
                  <a:pt x="250317" y="155924"/>
                </a:cubicBezTo>
                <a:cubicBezTo>
                  <a:pt x="247650" y="159829"/>
                  <a:pt x="243268" y="163449"/>
                  <a:pt x="242792" y="167640"/>
                </a:cubicBezTo>
                <a:cubicBezTo>
                  <a:pt x="242030" y="173927"/>
                  <a:pt x="246602" y="177927"/>
                  <a:pt x="253365" y="177546"/>
                </a:cubicBezTo>
                <a:cubicBezTo>
                  <a:pt x="259746" y="177165"/>
                  <a:pt x="263652" y="172879"/>
                  <a:pt x="262509" y="167164"/>
                </a:cubicBezTo>
                <a:cubicBezTo>
                  <a:pt x="261747" y="162973"/>
                  <a:pt x="257270" y="159544"/>
                  <a:pt x="254508" y="155829"/>
                </a:cubicBezTo>
                <a:close/>
                <a:moveTo>
                  <a:pt x="79153" y="150495"/>
                </a:moveTo>
                <a:cubicBezTo>
                  <a:pt x="79153" y="149066"/>
                  <a:pt x="79153" y="147733"/>
                  <a:pt x="79153" y="146304"/>
                </a:cubicBezTo>
                <a:cubicBezTo>
                  <a:pt x="75342" y="143542"/>
                  <a:pt x="71818" y="139160"/>
                  <a:pt x="67723" y="138398"/>
                </a:cubicBezTo>
                <a:cubicBezTo>
                  <a:pt x="61246" y="137351"/>
                  <a:pt x="57435" y="141922"/>
                  <a:pt x="57435" y="148590"/>
                </a:cubicBezTo>
                <a:cubicBezTo>
                  <a:pt x="57531" y="155067"/>
                  <a:pt x="61817" y="159068"/>
                  <a:pt x="67532" y="158115"/>
                </a:cubicBezTo>
                <a:cubicBezTo>
                  <a:pt x="71723" y="157544"/>
                  <a:pt x="75342" y="153257"/>
                  <a:pt x="79153" y="150495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249" name="Forma libre: forma 248">
            <a:extLst>
              <a:ext uri="{FF2B5EF4-FFF2-40B4-BE49-F238E27FC236}">
                <a16:creationId xmlns:a16="http://schemas.microsoft.com/office/drawing/2014/main" id="{67B3E8A5-C582-49C0-843D-5E95687ADF9E}"/>
              </a:ext>
            </a:extLst>
          </p:cNvPr>
          <p:cNvSpPr/>
          <p:nvPr/>
        </p:nvSpPr>
        <p:spPr>
          <a:xfrm>
            <a:off x="7024401" y="3508723"/>
            <a:ext cx="346043" cy="346043"/>
          </a:xfrm>
          <a:custGeom>
            <a:avLst/>
            <a:gdLst>
              <a:gd name="connsiteX0" fmla="*/ 31242 w 346043"/>
              <a:gd name="connsiteY0" fmla="*/ 155829 h 346043"/>
              <a:gd name="connsiteX1" fmla="*/ 286 w 346043"/>
              <a:gd name="connsiteY1" fmla="*/ 155829 h 346043"/>
              <a:gd name="connsiteX2" fmla="*/ 286 w 346043"/>
              <a:gd name="connsiteY2" fmla="*/ 141065 h 346043"/>
              <a:gd name="connsiteX3" fmla="*/ 31337 w 346043"/>
              <a:gd name="connsiteY3" fmla="*/ 141065 h 346043"/>
              <a:gd name="connsiteX4" fmla="*/ 31337 w 346043"/>
              <a:gd name="connsiteY4" fmla="*/ 106394 h 346043"/>
              <a:gd name="connsiteX5" fmla="*/ 95 w 346043"/>
              <a:gd name="connsiteY5" fmla="*/ 106394 h 346043"/>
              <a:gd name="connsiteX6" fmla="*/ 95 w 346043"/>
              <a:gd name="connsiteY6" fmla="*/ 92012 h 346043"/>
              <a:gd name="connsiteX7" fmla="*/ 31337 w 346043"/>
              <a:gd name="connsiteY7" fmla="*/ 92012 h 346043"/>
              <a:gd name="connsiteX8" fmla="*/ 31337 w 346043"/>
              <a:gd name="connsiteY8" fmla="*/ 36671 h 346043"/>
              <a:gd name="connsiteX9" fmla="*/ 54864 w 346043"/>
              <a:gd name="connsiteY9" fmla="*/ 36671 h 346043"/>
              <a:gd name="connsiteX10" fmla="*/ 82296 w 346043"/>
              <a:gd name="connsiteY10" fmla="*/ 36767 h 346043"/>
              <a:gd name="connsiteX11" fmla="*/ 91440 w 346043"/>
              <a:gd name="connsiteY11" fmla="*/ 27908 h 346043"/>
              <a:gd name="connsiteX12" fmla="*/ 91345 w 346043"/>
              <a:gd name="connsiteY12" fmla="*/ 191 h 346043"/>
              <a:gd name="connsiteX13" fmla="*/ 106108 w 346043"/>
              <a:gd name="connsiteY13" fmla="*/ 191 h 346043"/>
              <a:gd name="connsiteX14" fmla="*/ 106013 w 346043"/>
              <a:gd name="connsiteY14" fmla="*/ 29528 h 346043"/>
              <a:gd name="connsiteX15" fmla="*/ 113157 w 346043"/>
              <a:gd name="connsiteY15" fmla="*/ 36671 h 346043"/>
              <a:gd name="connsiteX16" fmla="*/ 140493 w 346043"/>
              <a:gd name="connsiteY16" fmla="*/ 36576 h 346043"/>
              <a:gd name="connsiteX17" fmla="*/ 140493 w 346043"/>
              <a:gd name="connsiteY17" fmla="*/ 95 h 346043"/>
              <a:gd name="connsiteX18" fmla="*/ 155448 w 346043"/>
              <a:gd name="connsiteY18" fmla="*/ 95 h 346043"/>
              <a:gd name="connsiteX19" fmla="*/ 155448 w 346043"/>
              <a:gd name="connsiteY19" fmla="*/ 35909 h 346043"/>
              <a:gd name="connsiteX20" fmla="*/ 189833 w 346043"/>
              <a:gd name="connsiteY20" fmla="*/ 35909 h 346043"/>
              <a:gd name="connsiteX21" fmla="*/ 189833 w 346043"/>
              <a:gd name="connsiteY21" fmla="*/ 191 h 346043"/>
              <a:gd name="connsiteX22" fmla="*/ 204787 w 346043"/>
              <a:gd name="connsiteY22" fmla="*/ 191 h 346043"/>
              <a:gd name="connsiteX23" fmla="*/ 204787 w 346043"/>
              <a:gd name="connsiteY23" fmla="*/ 35814 h 346043"/>
              <a:gd name="connsiteX24" fmla="*/ 239268 w 346043"/>
              <a:gd name="connsiteY24" fmla="*/ 35814 h 346043"/>
              <a:gd name="connsiteX25" fmla="*/ 239268 w 346043"/>
              <a:gd name="connsiteY25" fmla="*/ 0 h 346043"/>
              <a:gd name="connsiteX26" fmla="*/ 254699 w 346043"/>
              <a:gd name="connsiteY26" fmla="*/ 0 h 346043"/>
              <a:gd name="connsiteX27" fmla="*/ 254603 w 346043"/>
              <a:gd name="connsiteY27" fmla="*/ 27622 h 346043"/>
              <a:gd name="connsiteX28" fmla="*/ 263462 w 346043"/>
              <a:gd name="connsiteY28" fmla="*/ 36767 h 346043"/>
              <a:gd name="connsiteX29" fmla="*/ 305086 w 346043"/>
              <a:gd name="connsiteY29" fmla="*/ 36576 h 346043"/>
              <a:gd name="connsiteX30" fmla="*/ 305086 w 346043"/>
              <a:gd name="connsiteY30" fmla="*/ 91345 h 346043"/>
              <a:gd name="connsiteX31" fmla="*/ 346043 w 346043"/>
              <a:gd name="connsiteY31" fmla="*/ 91345 h 346043"/>
              <a:gd name="connsiteX32" fmla="*/ 346043 w 346043"/>
              <a:gd name="connsiteY32" fmla="*/ 106109 h 346043"/>
              <a:gd name="connsiteX33" fmla="*/ 313849 w 346043"/>
              <a:gd name="connsiteY33" fmla="*/ 105918 h 346043"/>
              <a:gd name="connsiteX34" fmla="*/ 304990 w 346043"/>
              <a:gd name="connsiteY34" fmla="*/ 115062 h 346043"/>
              <a:gd name="connsiteX35" fmla="*/ 304990 w 346043"/>
              <a:gd name="connsiteY35" fmla="*/ 131921 h 346043"/>
              <a:gd name="connsiteX36" fmla="*/ 313753 w 346043"/>
              <a:gd name="connsiteY36" fmla="*/ 141161 h 346043"/>
              <a:gd name="connsiteX37" fmla="*/ 346043 w 346043"/>
              <a:gd name="connsiteY37" fmla="*/ 140970 h 346043"/>
              <a:gd name="connsiteX38" fmla="*/ 346043 w 346043"/>
              <a:gd name="connsiteY38" fmla="*/ 155638 h 346043"/>
              <a:gd name="connsiteX39" fmla="*/ 313087 w 346043"/>
              <a:gd name="connsiteY39" fmla="*/ 155543 h 346043"/>
              <a:gd name="connsiteX40" fmla="*/ 304895 w 346043"/>
              <a:gd name="connsiteY40" fmla="*/ 163544 h 346043"/>
              <a:gd name="connsiteX41" fmla="*/ 331280 w 346043"/>
              <a:gd name="connsiteY41" fmla="*/ 190500 h 346043"/>
              <a:gd name="connsiteX42" fmla="*/ 345948 w 346043"/>
              <a:gd name="connsiteY42" fmla="*/ 190500 h 346043"/>
              <a:gd name="connsiteX43" fmla="*/ 345948 w 346043"/>
              <a:gd name="connsiteY43" fmla="*/ 205169 h 346043"/>
              <a:gd name="connsiteX44" fmla="*/ 314039 w 346043"/>
              <a:gd name="connsiteY44" fmla="*/ 205073 h 346043"/>
              <a:gd name="connsiteX45" fmla="*/ 304895 w 346043"/>
              <a:gd name="connsiteY45" fmla="*/ 213836 h 346043"/>
              <a:gd name="connsiteX46" fmla="*/ 306705 w 346043"/>
              <a:gd name="connsiteY46" fmla="*/ 237554 h 346043"/>
              <a:gd name="connsiteX47" fmla="*/ 331184 w 346043"/>
              <a:gd name="connsiteY47" fmla="*/ 239935 h 346043"/>
              <a:gd name="connsiteX48" fmla="*/ 345948 w 346043"/>
              <a:gd name="connsiteY48" fmla="*/ 239935 h 346043"/>
              <a:gd name="connsiteX49" fmla="*/ 345948 w 346043"/>
              <a:gd name="connsiteY49" fmla="*/ 254413 h 346043"/>
              <a:gd name="connsiteX50" fmla="*/ 305467 w 346043"/>
              <a:gd name="connsiteY50" fmla="*/ 254413 h 346043"/>
              <a:gd name="connsiteX51" fmla="*/ 305467 w 346043"/>
              <a:gd name="connsiteY51" fmla="*/ 309181 h 346043"/>
              <a:gd name="connsiteX52" fmla="*/ 255175 w 346043"/>
              <a:gd name="connsiteY52" fmla="*/ 309181 h 346043"/>
              <a:gd name="connsiteX53" fmla="*/ 255175 w 346043"/>
              <a:gd name="connsiteY53" fmla="*/ 345758 h 346043"/>
              <a:gd name="connsiteX54" fmla="*/ 239840 w 346043"/>
              <a:gd name="connsiteY54" fmla="*/ 345758 h 346043"/>
              <a:gd name="connsiteX55" fmla="*/ 239840 w 346043"/>
              <a:gd name="connsiteY55" fmla="*/ 310420 h 346043"/>
              <a:gd name="connsiteX56" fmla="*/ 205454 w 346043"/>
              <a:gd name="connsiteY56" fmla="*/ 310420 h 346043"/>
              <a:gd name="connsiteX57" fmla="*/ 205454 w 346043"/>
              <a:gd name="connsiteY57" fmla="*/ 346043 h 346043"/>
              <a:gd name="connsiteX58" fmla="*/ 190119 w 346043"/>
              <a:gd name="connsiteY58" fmla="*/ 346043 h 346043"/>
              <a:gd name="connsiteX59" fmla="*/ 190119 w 346043"/>
              <a:gd name="connsiteY59" fmla="*/ 310229 h 346043"/>
              <a:gd name="connsiteX60" fmla="*/ 155638 w 346043"/>
              <a:gd name="connsiteY60" fmla="*/ 310229 h 346043"/>
              <a:gd name="connsiteX61" fmla="*/ 155638 w 346043"/>
              <a:gd name="connsiteY61" fmla="*/ 346043 h 346043"/>
              <a:gd name="connsiteX62" fmla="*/ 141066 w 346043"/>
              <a:gd name="connsiteY62" fmla="*/ 346043 h 346043"/>
              <a:gd name="connsiteX63" fmla="*/ 141066 w 346043"/>
              <a:gd name="connsiteY63" fmla="*/ 310134 h 346043"/>
              <a:gd name="connsiteX64" fmla="*/ 106108 w 346043"/>
              <a:gd name="connsiteY64" fmla="*/ 310134 h 346043"/>
              <a:gd name="connsiteX65" fmla="*/ 106108 w 346043"/>
              <a:gd name="connsiteY65" fmla="*/ 346043 h 346043"/>
              <a:gd name="connsiteX66" fmla="*/ 91440 w 346043"/>
              <a:gd name="connsiteY66" fmla="*/ 346043 h 346043"/>
              <a:gd name="connsiteX67" fmla="*/ 91440 w 346043"/>
              <a:gd name="connsiteY67" fmla="*/ 309658 h 346043"/>
              <a:gd name="connsiteX68" fmla="*/ 31813 w 346043"/>
              <a:gd name="connsiteY68" fmla="*/ 309658 h 346043"/>
              <a:gd name="connsiteX69" fmla="*/ 31813 w 346043"/>
              <a:gd name="connsiteY69" fmla="*/ 254984 h 346043"/>
              <a:gd name="connsiteX70" fmla="*/ 0 w 346043"/>
              <a:gd name="connsiteY70" fmla="*/ 254984 h 346043"/>
              <a:gd name="connsiteX71" fmla="*/ 0 w 346043"/>
              <a:gd name="connsiteY71" fmla="*/ 239935 h 346043"/>
              <a:gd name="connsiteX72" fmla="*/ 31147 w 346043"/>
              <a:gd name="connsiteY72" fmla="*/ 239935 h 346043"/>
              <a:gd name="connsiteX73" fmla="*/ 31147 w 346043"/>
              <a:gd name="connsiteY73" fmla="*/ 205550 h 346043"/>
              <a:gd name="connsiteX74" fmla="*/ 190 w 346043"/>
              <a:gd name="connsiteY74" fmla="*/ 205550 h 346043"/>
              <a:gd name="connsiteX75" fmla="*/ 190 w 346043"/>
              <a:gd name="connsiteY75" fmla="*/ 190786 h 346043"/>
              <a:gd name="connsiteX76" fmla="*/ 31052 w 346043"/>
              <a:gd name="connsiteY76" fmla="*/ 190786 h 346043"/>
              <a:gd name="connsiteX77" fmla="*/ 31242 w 346043"/>
              <a:gd name="connsiteY77" fmla="*/ 155829 h 346043"/>
              <a:gd name="connsiteX78" fmla="*/ 47339 w 346043"/>
              <a:gd name="connsiteY78" fmla="*/ 294418 h 346043"/>
              <a:gd name="connsiteX79" fmla="*/ 289846 w 346043"/>
              <a:gd name="connsiteY79" fmla="*/ 294418 h 346043"/>
              <a:gd name="connsiteX80" fmla="*/ 290417 w 346043"/>
              <a:gd name="connsiteY80" fmla="*/ 288512 h 346043"/>
              <a:gd name="connsiteX81" fmla="*/ 290608 w 346043"/>
              <a:gd name="connsiteY81" fmla="*/ 59055 h 346043"/>
              <a:gd name="connsiteX82" fmla="*/ 281464 w 346043"/>
              <a:gd name="connsiteY82" fmla="*/ 51149 h 346043"/>
              <a:gd name="connsiteX83" fmla="*/ 54673 w 346043"/>
              <a:gd name="connsiteY83" fmla="*/ 51245 h 346043"/>
              <a:gd name="connsiteX84" fmla="*/ 47339 w 346043"/>
              <a:gd name="connsiteY84" fmla="*/ 51721 h 346043"/>
              <a:gd name="connsiteX85" fmla="*/ 47339 w 346043"/>
              <a:gd name="connsiteY85" fmla="*/ 294418 h 346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346043" h="346043">
                <a:moveTo>
                  <a:pt x="31242" y="155829"/>
                </a:moveTo>
                <a:cubicBezTo>
                  <a:pt x="20764" y="155829"/>
                  <a:pt x="10858" y="155829"/>
                  <a:pt x="286" y="155829"/>
                </a:cubicBezTo>
                <a:cubicBezTo>
                  <a:pt x="286" y="150781"/>
                  <a:pt x="286" y="146495"/>
                  <a:pt x="286" y="141065"/>
                </a:cubicBezTo>
                <a:cubicBezTo>
                  <a:pt x="10573" y="141065"/>
                  <a:pt x="20764" y="141065"/>
                  <a:pt x="31337" y="141065"/>
                </a:cubicBezTo>
                <a:cubicBezTo>
                  <a:pt x="31337" y="129064"/>
                  <a:pt x="31337" y="118301"/>
                  <a:pt x="31337" y="106394"/>
                </a:cubicBezTo>
                <a:cubicBezTo>
                  <a:pt x="20955" y="106394"/>
                  <a:pt x="10763" y="106394"/>
                  <a:pt x="95" y="106394"/>
                </a:cubicBezTo>
                <a:cubicBezTo>
                  <a:pt x="95" y="101251"/>
                  <a:pt x="95" y="97250"/>
                  <a:pt x="95" y="92012"/>
                </a:cubicBezTo>
                <a:cubicBezTo>
                  <a:pt x="10096" y="92012"/>
                  <a:pt x="20288" y="92012"/>
                  <a:pt x="31337" y="92012"/>
                </a:cubicBezTo>
                <a:cubicBezTo>
                  <a:pt x="31337" y="73343"/>
                  <a:pt x="31337" y="55817"/>
                  <a:pt x="31337" y="36671"/>
                </a:cubicBezTo>
                <a:cubicBezTo>
                  <a:pt x="39814" y="36671"/>
                  <a:pt x="47339" y="36671"/>
                  <a:pt x="54864" y="36671"/>
                </a:cubicBezTo>
                <a:cubicBezTo>
                  <a:pt x="64008" y="36671"/>
                  <a:pt x="73152" y="36290"/>
                  <a:pt x="82296" y="36767"/>
                </a:cubicBezTo>
                <a:cubicBezTo>
                  <a:pt x="89154" y="37147"/>
                  <a:pt x="91916" y="35147"/>
                  <a:pt x="91440" y="27908"/>
                </a:cubicBezTo>
                <a:cubicBezTo>
                  <a:pt x="90869" y="18860"/>
                  <a:pt x="91345" y="9811"/>
                  <a:pt x="91345" y="191"/>
                </a:cubicBezTo>
                <a:cubicBezTo>
                  <a:pt x="96583" y="191"/>
                  <a:pt x="100870" y="191"/>
                  <a:pt x="106108" y="191"/>
                </a:cubicBezTo>
                <a:cubicBezTo>
                  <a:pt x="106108" y="10287"/>
                  <a:pt x="106394" y="19907"/>
                  <a:pt x="106013" y="29528"/>
                </a:cubicBezTo>
                <a:cubicBezTo>
                  <a:pt x="105823" y="34957"/>
                  <a:pt x="107823" y="36862"/>
                  <a:pt x="113157" y="36671"/>
                </a:cubicBezTo>
                <a:cubicBezTo>
                  <a:pt x="121920" y="36386"/>
                  <a:pt x="130778" y="36576"/>
                  <a:pt x="140493" y="36576"/>
                </a:cubicBezTo>
                <a:cubicBezTo>
                  <a:pt x="140493" y="23908"/>
                  <a:pt x="140493" y="12192"/>
                  <a:pt x="140493" y="95"/>
                </a:cubicBezTo>
                <a:cubicBezTo>
                  <a:pt x="145828" y="95"/>
                  <a:pt x="150114" y="95"/>
                  <a:pt x="155448" y="95"/>
                </a:cubicBezTo>
                <a:cubicBezTo>
                  <a:pt x="155448" y="11906"/>
                  <a:pt x="155448" y="23527"/>
                  <a:pt x="155448" y="35909"/>
                </a:cubicBezTo>
                <a:cubicBezTo>
                  <a:pt x="167164" y="35909"/>
                  <a:pt x="177927" y="35909"/>
                  <a:pt x="189833" y="35909"/>
                </a:cubicBezTo>
                <a:cubicBezTo>
                  <a:pt x="189833" y="24003"/>
                  <a:pt x="189833" y="12383"/>
                  <a:pt x="189833" y="191"/>
                </a:cubicBezTo>
                <a:cubicBezTo>
                  <a:pt x="195262" y="191"/>
                  <a:pt x="199549" y="191"/>
                  <a:pt x="204787" y="191"/>
                </a:cubicBezTo>
                <a:cubicBezTo>
                  <a:pt x="204787" y="11621"/>
                  <a:pt x="204787" y="23336"/>
                  <a:pt x="204787" y="35814"/>
                </a:cubicBezTo>
                <a:cubicBezTo>
                  <a:pt x="216408" y="35814"/>
                  <a:pt x="227171" y="35814"/>
                  <a:pt x="239268" y="35814"/>
                </a:cubicBezTo>
                <a:cubicBezTo>
                  <a:pt x="239268" y="24098"/>
                  <a:pt x="239268" y="12287"/>
                  <a:pt x="239268" y="0"/>
                </a:cubicBezTo>
                <a:cubicBezTo>
                  <a:pt x="244983" y="0"/>
                  <a:pt x="249269" y="0"/>
                  <a:pt x="254699" y="0"/>
                </a:cubicBezTo>
                <a:cubicBezTo>
                  <a:pt x="254699" y="9430"/>
                  <a:pt x="255079" y="18574"/>
                  <a:pt x="254603" y="27622"/>
                </a:cubicBezTo>
                <a:cubicBezTo>
                  <a:pt x="254222" y="34480"/>
                  <a:pt x="256222" y="37052"/>
                  <a:pt x="263462" y="36767"/>
                </a:cubicBezTo>
                <a:cubicBezTo>
                  <a:pt x="276987" y="36195"/>
                  <a:pt x="290417" y="36576"/>
                  <a:pt x="305086" y="36576"/>
                </a:cubicBezTo>
                <a:cubicBezTo>
                  <a:pt x="305086" y="55150"/>
                  <a:pt x="305086" y="72676"/>
                  <a:pt x="305086" y="91345"/>
                </a:cubicBezTo>
                <a:cubicBezTo>
                  <a:pt x="319278" y="91345"/>
                  <a:pt x="332327" y="91345"/>
                  <a:pt x="346043" y="91345"/>
                </a:cubicBezTo>
                <a:cubicBezTo>
                  <a:pt x="346043" y="96679"/>
                  <a:pt x="346043" y="100965"/>
                  <a:pt x="346043" y="106109"/>
                </a:cubicBezTo>
                <a:cubicBezTo>
                  <a:pt x="334994" y="106109"/>
                  <a:pt x="324422" y="106585"/>
                  <a:pt x="313849" y="105918"/>
                </a:cubicBezTo>
                <a:cubicBezTo>
                  <a:pt x="306515" y="105537"/>
                  <a:pt x="304514" y="108299"/>
                  <a:pt x="304990" y="115062"/>
                </a:cubicBezTo>
                <a:cubicBezTo>
                  <a:pt x="305467" y="120682"/>
                  <a:pt x="305467" y="126302"/>
                  <a:pt x="304990" y="131921"/>
                </a:cubicBezTo>
                <a:cubicBezTo>
                  <a:pt x="304419" y="138684"/>
                  <a:pt x="306419" y="141542"/>
                  <a:pt x="313753" y="141161"/>
                </a:cubicBezTo>
                <a:cubicBezTo>
                  <a:pt x="324326" y="140589"/>
                  <a:pt x="334899" y="140970"/>
                  <a:pt x="346043" y="140970"/>
                </a:cubicBezTo>
                <a:cubicBezTo>
                  <a:pt x="346043" y="146113"/>
                  <a:pt x="346043" y="150304"/>
                  <a:pt x="346043" y="155638"/>
                </a:cubicBezTo>
                <a:cubicBezTo>
                  <a:pt x="334804" y="155638"/>
                  <a:pt x="323945" y="155924"/>
                  <a:pt x="313087" y="155543"/>
                </a:cubicBezTo>
                <a:cubicBezTo>
                  <a:pt x="306896" y="155258"/>
                  <a:pt x="304990" y="157353"/>
                  <a:pt x="304895" y="163544"/>
                </a:cubicBezTo>
                <a:cubicBezTo>
                  <a:pt x="304514" y="190500"/>
                  <a:pt x="304324" y="190500"/>
                  <a:pt x="331280" y="190500"/>
                </a:cubicBezTo>
                <a:cubicBezTo>
                  <a:pt x="335947" y="190500"/>
                  <a:pt x="340614" y="190500"/>
                  <a:pt x="345948" y="190500"/>
                </a:cubicBezTo>
                <a:cubicBezTo>
                  <a:pt x="345948" y="195548"/>
                  <a:pt x="345948" y="199835"/>
                  <a:pt x="345948" y="205169"/>
                </a:cubicBezTo>
                <a:cubicBezTo>
                  <a:pt x="335090" y="205169"/>
                  <a:pt x="324612" y="205550"/>
                  <a:pt x="314039" y="205073"/>
                </a:cubicBezTo>
                <a:cubicBezTo>
                  <a:pt x="307372" y="204788"/>
                  <a:pt x="304228" y="206502"/>
                  <a:pt x="304895" y="213836"/>
                </a:cubicBezTo>
                <a:cubicBezTo>
                  <a:pt x="305657" y="222028"/>
                  <a:pt x="302418" y="233744"/>
                  <a:pt x="306705" y="237554"/>
                </a:cubicBezTo>
                <a:cubicBezTo>
                  <a:pt x="311563" y="241935"/>
                  <a:pt x="322707" y="239554"/>
                  <a:pt x="331184" y="239935"/>
                </a:cubicBezTo>
                <a:cubicBezTo>
                  <a:pt x="335851" y="240125"/>
                  <a:pt x="340518" y="239935"/>
                  <a:pt x="345948" y="239935"/>
                </a:cubicBezTo>
                <a:cubicBezTo>
                  <a:pt x="345948" y="244888"/>
                  <a:pt x="345948" y="249174"/>
                  <a:pt x="345948" y="254413"/>
                </a:cubicBezTo>
                <a:cubicBezTo>
                  <a:pt x="332708" y="254413"/>
                  <a:pt x="319659" y="254413"/>
                  <a:pt x="305467" y="254413"/>
                </a:cubicBezTo>
                <a:cubicBezTo>
                  <a:pt x="305467" y="272987"/>
                  <a:pt x="305467" y="290608"/>
                  <a:pt x="305467" y="309181"/>
                </a:cubicBezTo>
                <a:cubicBezTo>
                  <a:pt x="288417" y="309181"/>
                  <a:pt x="272320" y="309181"/>
                  <a:pt x="255175" y="309181"/>
                </a:cubicBezTo>
                <a:cubicBezTo>
                  <a:pt x="255175" y="321755"/>
                  <a:pt x="255175" y="333375"/>
                  <a:pt x="255175" y="345758"/>
                </a:cubicBezTo>
                <a:cubicBezTo>
                  <a:pt x="249650" y="345758"/>
                  <a:pt x="245174" y="345758"/>
                  <a:pt x="239840" y="345758"/>
                </a:cubicBezTo>
                <a:cubicBezTo>
                  <a:pt x="239840" y="334042"/>
                  <a:pt x="239840" y="322612"/>
                  <a:pt x="239840" y="310420"/>
                </a:cubicBezTo>
                <a:cubicBezTo>
                  <a:pt x="228314" y="310420"/>
                  <a:pt x="217551" y="310420"/>
                  <a:pt x="205454" y="310420"/>
                </a:cubicBezTo>
                <a:cubicBezTo>
                  <a:pt x="205454" y="321850"/>
                  <a:pt x="205454" y="333661"/>
                  <a:pt x="205454" y="346043"/>
                </a:cubicBezTo>
                <a:cubicBezTo>
                  <a:pt x="199835" y="346043"/>
                  <a:pt x="195548" y="346043"/>
                  <a:pt x="190119" y="346043"/>
                </a:cubicBezTo>
                <a:cubicBezTo>
                  <a:pt x="190119" y="334042"/>
                  <a:pt x="190119" y="322421"/>
                  <a:pt x="190119" y="310229"/>
                </a:cubicBezTo>
                <a:cubicBezTo>
                  <a:pt x="178213" y="310229"/>
                  <a:pt x="167449" y="310229"/>
                  <a:pt x="155638" y="310229"/>
                </a:cubicBezTo>
                <a:cubicBezTo>
                  <a:pt x="155638" y="322231"/>
                  <a:pt x="155638" y="333851"/>
                  <a:pt x="155638" y="346043"/>
                </a:cubicBezTo>
                <a:cubicBezTo>
                  <a:pt x="150591" y="346043"/>
                  <a:pt x="146590" y="346043"/>
                  <a:pt x="141066" y="346043"/>
                </a:cubicBezTo>
                <a:cubicBezTo>
                  <a:pt x="141066" y="334232"/>
                  <a:pt x="141066" y="322421"/>
                  <a:pt x="141066" y="310134"/>
                </a:cubicBezTo>
                <a:cubicBezTo>
                  <a:pt x="128873" y="310134"/>
                  <a:pt x="118110" y="310134"/>
                  <a:pt x="106108" y="310134"/>
                </a:cubicBezTo>
                <a:cubicBezTo>
                  <a:pt x="106108" y="322231"/>
                  <a:pt x="106108" y="333851"/>
                  <a:pt x="106108" y="346043"/>
                </a:cubicBezTo>
                <a:cubicBezTo>
                  <a:pt x="100965" y="346043"/>
                  <a:pt x="96965" y="346043"/>
                  <a:pt x="91440" y="346043"/>
                </a:cubicBezTo>
                <a:cubicBezTo>
                  <a:pt x="91440" y="334232"/>
                  <a:pt x="91440" y="322326"/>
                  <a:pt x="91440" y="309658"/>
                </a:cubicBezTo>
                <a:cubicBezTo>
                  <a:pt x="70866" y="309658"/>
                  <a:pt x="51816" y="309658"/>
                  <a:pt x="31813" y="309658"/>
                </a:cubicBezTo>
                <a:cubicBezTo>
                  <a:pt x="31813" y="291275"/>
                  <a:pt x="31813" y="273653"/>
                  <a:pt x="31813" y="254984"/>
                </a:cubicBezTo>
                <a:cubicBezTo>
                  <a:pt x="20860" y="254984"/>
                  <a:pt x="10668" y="254984"/>
                  <a:pt x="0" y="254984"/>
                </a:cubicBezTo>
                <a:cubicBezTo>
                  <a:pt x="0" y="249650"/>
                  <a:pt x="0" y="245364"/>
                  <a:pt x="0" y="239935"/>
                </a:cubicBezTo>
                <a:cubicBezTo>
                  <a:pt x="10573" y="239935"/>
                  <a:pt x="20669" y="239935"/>
                  <a:pt x="31147" y="239935"/>
                </a:cubicBezTo>
                <a:cubicBezTo>
                  <a:pt x="31147" y="227933"/>
                  <a:pt x="31147" y="217170"/>
                  <a:pt x="31147" y="205550"/>
                </a:cubicBezTo>
                <a:cubicBezTo>
                  <a:pt x="20764" y="205550"/>
                  <a:pt x="10858" y="205550"/>
                  <a:pt x="190" y="205550"/>
                </a:cubicBezTo>
                <a:cubicBezTo>
                  <a:pt x="190" y="200501"/>
                  <a:pt x="190" y="196310"/>
                  <a:pt x="190" y="190786"/>
                </a:cubicBezTo>
                <a:cubicBezTo>
                  <a:pt x="10192" y="190786"/>
                  <a:pt x="20288" y="190786"/>
                  <a:pt x="31052" y="190786"/>
                </a:cubicBezTo>
                <a:cubicBezTo>
                  <a:pt x="31242" y="178879"/>
                  <a:pt x="31242" y="168116"/>
                  <a:pt x="31242" y="155829"/>
                </a:cubicBezTo>
                <a:close/>
                <a:moveTo>
                  <a:pt x="47339" y="294418"/>
                </a:moveTo>
                <a:cubicBezTo>
                  <a:pt x="128683" y="294418"/>
                  <a:pt x="209169" y="294418"/>
                  <a:pt x="289846" y="294418"/>
                </a:cubicBezTo>
                <a:cubicBezTo>
                  <a:pt x="290131" y="292037"/>
                  <a:pt x="290417" y="290227"/>
                  <a:pt x="290417" y="288512"/>
                </a:cubicBezTo>
                <a:cubicBezTo>
                  <a:pt x="290417" y="212027"/>
                  <a:pt x="290322" y="135541"/>
                  <a:pt x="290608" y="59055"/>
                </a:cubicBezTo>
                <a:cubicBezTo>
                  <a:pt x="290608" y="51721"/>
                  <a:pt x="287274" y="51149"/>
                  <a:pt x="281464" y="51149"/>
                </a:cubicBezTo>
                <a:cubicBezTo>
                  <a:pt x="205835" y="51245"/>
                  <a:pt x="130302" y="51245"/>
                  <a:pt x="54673" y="51245"/>
                </a:cubicBezTo>
                <a:cubicBezTo>
                  <a:pt x="52388" y="51245"/>
                  <a:pt x="50102" y="51530"/>
                  <a:pt x="47339" y="51721"/>
                </a:cubicBezTo>
                <a:cubicBezTo>
                  <a:pt x="47339" y="132779"/>
                  <a:pt x="47339" y="213265"/>
                  <a:pt x="47339" y="294418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250" name="Forma libre: forma 249">
            <a:extLst>
              <a:ext uri="{FF2B5EF4-FFF2-40B4-BE49-F238E27FC236}">
                <a16:creationId xmlns:a16="http://schemas.microsoft.com/office/drawing/2014/main" id="{54620DA7-9146-4910-BBB6-BE571FD54F60}"/>
              </a:ext>
            </a:extLst>
          </p:cNvPr>
          <p:cNvSpPr/>
          <p:nvPr/>
        </p:nvSpPr>
        <p:spPr>
          <a:xfrm>
            <a:off x="6987444" y="4838889"/>
            <a:ext cx="420910" cy="294417"/>
          </a:xfrm>
          <a:custGeom>
            <a:avLst/>
            <a:gdLst>
              <a:gd name="connsiteX0" fmla="*/ 0 w 420910"/>
              <a:gd name="connsiteY0" fmla="*/ 293751 h 294417"/>
              <a:gd name="connsiteX1" fmla="*/ 0 w 420910"/>
              <a:gd name="connsiteY1" fmla="*/ 0 h 294417"/>
              <a:gd name="connsiteX2" fmla="*/ 420148 w 420910"/>
              <a:gd name="connsiteY2" fmla="*/ 0 h 294417"/>
              <a:gd name="connsiteX3" fmla="*/ 420719 w 420910"/>
              <a:gd name="connsiteY3" fmla="*/ 9335 h 294417"/>
              <a:gd name="connsiteX4" fmla="*/ 420910 w 420910"/>
              <a:gd name="connsiteY4" fmla="*/ 284798 h 294417"/>
              <a:gd name="connsiteX5" fmla="*/ 411671 w 420910"/>
              <a:gd name="connsiteY5" fmla="*/ 294418 h 294417"/>
              <a:gd name="connsiteX6" fmla="*/ 9525 w 420910"/>
              <a:gd name="connsiteY6" fmla="*/ 294323 h 294417"/>
              <a:gd name="connsiteX7" fmla="*/ 0 w 420910"/>
              <a:gd name="connsiteY7" fmla="*/ 293751 h 294417"/>
              <a:gd name="connsiteX8" fmla="*/ 15050 w 420910"/>
              <a:gd name="connsiteY8" fmla="*/ 14954 h 294417"/>
              <a:gd name="connsiteX9" fmla="*/ 15050 w 420910"/>
              <a:gd name="connsiteY9" fmla="*/ 278321 h 294417"/>
              <a:gd name="connsiteX10" fmla="*/ 404813 w 420910"/>
              <a:gd name="connsiteY10" fmla="*/ 278321 h 294417"/>
              <a:gd name="connsiteX11" fmla="*/ 404813 w 420910"/>
              <a:gd name="connsiteY11" fmla="*/ 14954 h 294417"/>
              <a:gd name="connsiteX12" fmla="*/ 15050 w 420910"/>
              <a:gd name="connsiteY12" fmla="*/ 14954 h 294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20910" h="294417">
                <a:moveTo>
                  <a:pt x="0" y="293751"/>
                </a:moveTo>
                <a:cubicBezTo>
                  <a:pt x="0" y="195263"/>
                  <a:pt x="0" y="97917"/>
                  <a:pt x="0" y="0"/>
                </a:cubicBezTo>
                <a:cubicBezTo>
                  <a:pt x="140017" y="0"/>
                  <a:pt x="279559" y="0"/>
                  <a:pt x="420148" y="0"/>
                </a:cubicBezTo>
                <a:cubicBezTo>
                  <a:pt x="420338" y="3143"/>
                  <a:pt x="420719" y="6191"/>
                  <a:pt x="420719" y="9335"/>
                </a:cubicBezTo>
                <a:cubicBezTo>
                  <a:pt x="420719" y="101156"/>
                  <a:pt x="420624" y="192977"/>
                  <a:pt x="420910" y="284798"/>
                </a:cubicBezTo>
                <a:cubicBezTo>
                  <a:pt x="420910" y="291941"/>
                  <a:pt x="419195" y="294418"/>
                  <a:pt x="411671" y="294418"/>
                </a:cubicBezTo>
                <a:cubicBezTo>
                  <a:pt x="277654" y="294227"/>
                  <a:pt x="143542" y="294323"/>
                  <a:pt x="9525" y="294323"/>
                </a:cubicBezTo>
                <a:cubicBezTo>
                  <a:pt x="6382" y="294323"/>
                  <a:pt x="3524" y="293942"/>
                  <a:pt x="0" y="293751"/>
                </a:cubicBezTo>
                <a:close/>
                <a:moveTo>
                  <a:pt x="15050" y="14954"/>
                </a:moveTo>
                <a:cubicBezTo>
                  <a:pt x="15050" y="103156"/>
                  <a:pt x="15050" y="190881"/>
                  <a:pt x="15050" y="278321"/>
                </a:cubicBezTo>
                <a:cubicBezTo>
                  <a:pt x="145637" y="278321"/>
                  <a:pt x="275368" y="278321"/>
                  <a:pt x="404813" y="278321"/>
                </a:cubicBezTo>
                <a:cubicBezTo>
                  <a:pt x="404813" y="189929"/>
                  <a:pt x="404813" y="102489"/>
                  <a:pt x="404813" y="14954"/>
                </a:cubicBezTo>
                <a:cubicBezTo>
                  <a:pt x="274416" y="14954"/>
                  <a:pt x="144875" y="14954"/>
                  <a:pt x="15050" y="14954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251" name="Forma libre: forma 250">
            <a:extLst>
              <a:ext uri="{FF2B5EF4-FFF2-40B4-BE49-F238E27FC236}">
                <a16:creationId xmlns:a16="http://schemas.microsoft.com/office/drawing/2014/main" id="{F44BF51E-C03A-46E0-A1BC-A6E30922D535}"/>
              </a:ext>
            </a:extLst>
          </p:cNvPr>
          <p:cNvSpPr/>
          <p:nvPr/>
        </p:nvSpPr>
        <p:spPr>
          <a:xfrm>
            <a:off x="7015257" y="5433821"/>
            <a:ext cx="364521" cy="378333"/>
          </a:xfrm>
          <a:custGeom>
            <a:avLst/>
            <a:gdLst>
              <a:gd name="connsiteX0" fmla="*/ 0 w 364521"/>
              <a:gd name="connsiteY0" fmla="*/ 378333 h 378333"/>
              <a:gd name="connsiteX1" fmla="*/ 0 w 364521"/>
              <a:gd name="connsiteY1" fmla="*/ 0 h 378333"/>
              <a:gd name="connsiteX2" fmla="*/ 364522 w 364521"/>
              <a:gd name="connsiteY2" fmla="*/ 0 h 378333"/>
              <a:gd name="connsiteX3" fmla="*/ 364522 w 364521"/>
              <a:gd name="connsiteY3" fmla="*/ 378333 h 378333"/>
              <a:gd name="connsiteX4" fmla="*/ 0 w 364521"/>
              <a:gd name="connsiteY4" fmla="*/ 378333 h 378333"/>
              <a:gd name="connsiteX5" fmla="*/ 349758 w 364521"/>
              <a:gd name="connsiteY5" fmla="*/ 14383 h 378333"/>
              <a:gd name="connsiteX6" fmla="*/ 342900 w 364521"/>
              <a:gd name="connsiteY6" fmla="*/ 13906 h 378333"/>
              <a:gd name="connsiteX7" fmla="*/ 22193 w 364521"/>
              <a:gd name="connsiteY7" fmla="*/ 13716 h 378333"/>
              <a:gd name="connsiteX8" fmla="*/ 14192 w 364521"/>
              <a:gd name="connsiteY8" fmla="*/ 22765 h 378333"/>
              <a:gd name="connsiteX9" fmla="*/ 13716 w 364521"/>
              <a:gd name="connsiteY9" fmla="*/ 233458 h 378333"/>
              <a:gd name="connsiteX10" fmla="*/ 13811 w 364521"/>
              <a:gd name="connsiteY10" fmla="*/ 357378 h 378333"/>
              <a:gd name="connsiteX11" fmla="*/ 20860 w 364521"/>
              <a:gd name="connsiteY11" fmla="*/ 363760 h 378333"/>
              <a:gd name="connsiteX12" fmla="*/ 51435 w 364521"/>
              <a:gd name="connsiteY12" fmla="*/ 364712 h 378333"/>
              <a:gd name="connsiteX13" fmla="*/ 118967 w 364521"/>
              <a:gd name="connsiteY13" fmla="*/ 363855 h 378333"/>
              <a:gd name="connsiteX14" fmla="*/ 161354 w 364521"/>
              <a:gd name="connsiteY14" fmla="*/ 364426 h 378333"/>
              <a:gd name="connsiteX15" fmla="*/ 217361 w 364521"/>
              <a:gd name="connsiteY15" fmla="*/ 363855 h 378333"/>
              <a:gd name="connsiteX16" fmla="*/ 265366 w 364521"/>
              <a:gd name="connsiteY16" fmla="*/ 364522 h 378333"/>
              <a:gd name="connsiteX17" fmla="*/ 343471 w 364521"/>
              <a:gd name="connsiteY17" fmla="*/ 364807 h 378333"/>
              <a:gd name="connsiteX18" fmla="*/ 350425 w 364521"/>
              <a:gd name="connsiteY18" fmla="*/ 358235 h 378333"/>
              <a:gd name="connsiteX19" fmla="*/ 349662 w 364521"/>
              <a:gd name="connsiteY19" fmla="*/ 234505 h 378333"/>
              <a:gd name="connsiteX20" fmla="*/ 349758 w 364521"/>
              <a:gd name="connsiteY20" fmla="*/ 24479 h 378333"/>
              <a:gd name="connsiteX21" fmla="*/ 349758 w 364521"/>
              <a:gd name="connsiteY21" fmla="*/ 14383 h 378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64521" h="378333">
                <a:moveTo>
                  <a:pt x="0" y="378333"/>
                </a:moveTo>
                <a:cubicBezTo>
                  <a:pt x="0" y="252222"/>
                  <a:pt x="0" y="126492"/>
                  <a:pt x="0" y="0"/>
                </a:cubicBezTo>
                <a:cubicBezTo>
                  <a:pt x="121729" y="0"/>
                  <a:pt x="242888" y="0"/>
                  <a:pt x="364522" y="0"/>
                </a:cubicBezTo>
                <a:cubicBezTo>
                  <a:pt x="364522" y="126206"/>
                  <a:pt x="364522" y="251841"/>
                  <a:pt x="364522" y="378333"/>
                </a:cubicBezTo>
                <a:cubicBezTo>
                  <a:pt x="243459" y="378333"/>
                  <a:pt x="122301" y="378333"/>
                  <a:pt x="0" y="378333"/>
                </a:cubicBezTo>
                <a:close/>
                <a:moveTo>
                  <a:pt x="349758" y="14383"/>
                </a:moveTo>
                <a:cubicBezTo>
                  <a:pt x="346424" y="14192"/>
                  <a:pt x="344614" y="13906"/>
                  <a:pt x="342900" y="13906"/>
                </a:cubicBezTo>
                <a:cubicBezTo>
                  <a:pt x="236029" y="13906"/>
                  <a:pt x="129064" y="13906"/>
                  <a:pt x="22193" y="13716"/>
                </a:cubicBezTo>
                <a:cubicBezTo>
                  <a:pt x="14954" y="13716"/>
                  <a:pt x="14192" y="16859"/>
                  <a:pt x="14192" y="22765"/>
                </a:cubicBezTo>
                <a:cubicBezTo>
                  <a:pt x="14097" y="92964"/>
                  <a:pt x="13811" y="163258"/>
                  <a:pt x="13716" y="233458"/>
                </a:cubicBezTo>
                <a:cubicBezTo>
                  <a:pt x="13621" y="274796"/>
                  <a:pt x="14002" y="316039"/>
                  <a:pt x="13811" y="357378"/>
                </a:cubicBezTo>
                <a:cubicBezTo>
                  <a:pt x="13811" y="363093"/>
                  <a:pt x="16573" y="363664"/>
                  <a:pt x="20860" y="363760"/>
                </a:cubicBezTo>
                <a:cubicBezTo>
                  <a:pt x="31051" y="364046"/>
                  <a:pt x="41243" y="364807"/>
                  <a:pt x="51435" y="364712"/>
                </a:cubicBezTo>
                <a:cubicBezTo>
                  <a:pt x="73914" y="364617"/>
                  <a:pt x="96488" y="363950"/>
                  <a:pt x="118967" y="363855"/>
                </a:cubicBezTo>
                <a:cubicBezTo>
                  <a:pt x="133064" y="363760"/>
                  <a:pt x="147256" y="364426"/>
                  <a:pt x="161354" y="364426"/>
                </a:cubicBezTo>
                <a:cubicBezTo>
                  <a:pt x="180022" y="364426"/>
                  <a:pt x="198691" y="363855"/>
                  <a:pt x="217361" y="363855"/>
                </a:cubicBezTo>
                <a:cubicBezTo>
                  <a:pt x="233363" y="363855"/>
                  <a:pt x="249364" y="364426"/>
                  <a:pt x="265366" y="364522"/>
                </a:cubicBezTo>
                <a:cubicBezTo>
                  <a:pt x="291369" y="364712"/>
                  <a:pt x="317373" y="364522"/>
                  <a:pt x="343471" y="364807"/>
                </a:cubicBezTo>
                <a:cubicBezTo>
                  <a:pt x="348329" y="364807"/>
                  <a:pt x="350520" y="363283"/>
                  <a:pt x="350425" y="358235"/>
                </a:cubicBezTo>
                <a:cubicBezTo>
                  <a:pt x="350139" y="316992"/>
                  <a:pt x="349758" y="275749"/>
                  <a:pt x="349662" y="234505"/>
                </a:cubicBezTo>
                <a:cubicBezTo>
                  <a:pt x="349568" y="164497"/>
                  <a:pt x="349758" y="94488"/>
                  <a:pt x="349758" y="24479"/>
                </a:cubicBezTo>
                <a:cubicBezTo>
                  <a:pt x="349758" y="21431"/>
                  <a:pt x="349758" y="18288"/>
                  <a:pt x="349758" y="14383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252" name="Forma libre: forma 251">
            <a:extLst>
              <a:ext uri="{FF2B5EF4-FFF2-40B4-BE49-F238E27FC236}">
                <a16:creationId xmlns:a16="http://schemas.microsoft.com/office/drawing/2014/main" id="{4A8FD0A2-6D4E-4BBB-9CF6-55B6F2F0422A}"/>
              </a:ext>
            </a:extLst>
          </p:cNvPr>
          <p:cNvSpPr/>
          <p:nvPr/>
        </p:nvSpPr>
        <p:spPr>
          <a:xfrm>
            <a:off x="9665301" y="5454357"/>
            <a:ext cx="303662" cy="358868"/>
          </a:xfrm>
          <a:custGeom>
            <a:avLst/>
            <a:gdLst>
              <a:gd name="connsiteX0" fmla="*/ 128780 w 303662"/>
              <a:gd name="connsiteY0" fmla="*/ 38 h 358868"/>
              <a:gd name="connsiteX1" fmla="*/ 243937 w 303662"/>
              <a:gd name="connsiteY1" fmla="*/ 323 h 358868"/>
              <a:gd name="connsiteX2" fmla="*/ 258891 w 303662"/>
              <a:gd name="connsiteY2" fmla="*/ 5848 h 358868"/>
              <a:gd name="connsiteX3" fmla="*/ 296896 w 303662"/>
              <a:gd name="connsiteY3" fmla="*/ 37757 h 358868"/>
              <a:gd name="connsiteX4" fmla="*/ 303659 w 303662"/>
              <a:gd name="connsiteY4" fmla="*/ 52997 h 358868"/>
              <a:gd name="connsiteX5" fmla="*/ 303563 w 303662"/>
              <a:gd name="connsiteY5" fmla="*/ 185870 h 358868"/>
              <a:gd name="connsiteX6" fmla="*/ 303563 w 303662"/>
              <a:gd name="connsiteY6" fmla="*/ 345033 h 358868"/>
              <a:gd name="connsiteX7" fmla="*/ 289467 w 303662"/>
              <a:gd name="connsiteY7" fmla="*/ 358844 h 358868"/>
              <a:gd name="connsiteX8" fmla="*/ 188025 w 303662"/>
              <a:gd name="connsiteY8" fmla="*/ 358749 h 358868"/>
              <a:gd name="connsiteX9" fmla="*/ 68296 w 303662"/>
              <a:gd name="connsiteY9" fmla="*/ 358082 h 358868"/>
              <a:gd name="connsiteX10" fmla="*/ 10956 w 303662"/>
              <a:gd name="connsiteY10" fmla="*/ 358749 h 358868"/>
              <a:gd name="connsiteX11" fmla="*/ 2 w 303662"/>
              <a:gd name="connsiteY11" fmla="*/ 348462 h 358868"/>
              <a:gd name="connsiteX12" fmla="*/ 669 w 303662"/>
              <a:gd name="connsiteY12" fmla="*/ 255498 h 358868"/>
              <a:gd name="connsiteX13" fmla="*/ 192 w 303662"/>
              <a:gd name="connsiteY13" fmla="*/ 156343 h 358868"/>
              <a:gd name="connsiteX14" fmla="*/ 192 w 303662"/>
              <a:gd name="connsiteY14" fmla="*/ 13753 h 358868"/>
              <a:gd name="connsiteX15" fmla="*/ 13718 w 303662"/>
              <a:gd name="connsiteY15" fmla="*/ 133 h 358868"/>
              <a:gd name="connsiteX16" fmla="*/ 128780 w 303662"/>
              <a:gd name="connsiteY16" fmla="*/ 38 h 358868"/>
              <a:gd name="connsiteX17" fmla="*/ 83822 w 303662"/>
              <a:gd name="connsiteY17" fmla="*/ 14706 h 358868"/>
              <a:gd name="connsiteX18" fmla="*/ 25815 w 303662"/>
              <a:gd name="connsiteY18" fmla="*/ 14516 h 358868"/>
              <a:gd name="connsiteX19" fmla="*/ 14289 w 303662"/>
              <a:gd name="connsiteY19" fmla="*/ 25565 h 358868"/>
              <a:gd name="connsiteX20" fmla="*/ 13813 w 303662"/>
              <a:gd name="connsiteY20" fmla="*/ 212445 h 358868"/>
              <a:gd name="connsiteX21" fmla="*/ 14289 w 303662"/>
              <a:gd name="connsiteY21" fmla="*/ 336365 h 358868"/>
              <a:gd name="connsiteX22" fmla="*/ 20576 w 303662"/>
              <a:gd name="connsiteY22" fmla="*/ 343414 h 358868"/>
              <a:gd name="connsiteX23" fmla="*/ 70772 w 303662"/>
              <a:gd name="connsiteY23" fmla="*/ 344271 h 358868"/>
              <a:gd name="connsiteX24" fmla="*/ 128780 w 303662"/>
              <a:gd name="connsiteY24" fmla="*/ 343795 h 358868"/>
              <a:gd name="connsiteX25" fmla="*/ 198122 w 303662"/>
              <a:gd name="connsiteY25" fmla="*/ 344557 h 358868"/>
              <a:gd name="connsiteX26" fmla="*/ 279751 w 303662"/>
              <a:gd name="connsiteY26" fmla="*/ 344652 h 358868"/>
              <a:gd name="connsiteX27" fmla="*/ 289181 w 303662"/>
              <a:gd name="connsiteY27" fmla="*/ 335889 h 358868"/>
              <a:gd name="connsiteX28" fmla="*/ 289371 w 303662"/>
              <a:gd name="connsiteY28" fmla="*/ 254450 h 358868"/>
              <a:gd name="connsiteX29" fmla="*/ 288800 w 303662"/>
              <a:gd name="connsiteY29" fmla="*/ 183775 h 358868"/>
              <a:gd name="connsiteX30" fmla="*/ 288514 w 303662"/>
              <a:gd name="connsiteY30" fmla="*/ 58902 h 358868"/>
              <a:gd name="connsiteX31" fmla="*/ 282799 w 303662"/>
              <a:gd name="connsiteY31" fmla="*/ 46329 h 358868"/>
              <a:gd name="connsiteX32" fmla="*/ 257653 w 303662"/>
              <a:gd name="connsiteY32" fmla="*/ 24136 h 358868"/>
              <a:gd name="connsiteX33" fmla="*/ 220696 w 303662"/>
              <a:gd name="connsiteY33" fmla="*/ 15182 h 358868"/>
              <a:gd name="connsiteX34" fmla="*/ 219744 w 303662"/>
              <a:gd name="connsiteY34" fmla="*/ 17849 h 358868"/>
              <a:gd name="connsiteX35" fmla="*/ 219553 w 303662"/>
              <a:gd name="connsiteY35" fmla="*/ 53282 h 358868"/>
              <a:gd name="connsiteX36" fmla="*/ 192788 w 303662"/>
              <a:gd name="connsiteY36" fmla="*/ 80524 h 358868"/>
              <a:gd name="connsiteX37" fmla="*/ 110397 w 303662"/>
              <a:gd name="connsiteY37" fmla="*/ 80524 h 358868"/>
              <a:gd name="connsiteX38" fmla="*/ 83632 w 303662"/>
              <a:gd name="connsiteY38" fmla="*/ 53282 h 358868"/>
              <a:gd name="connsiteX39" fmla="*/ 83822 w 303662"/>
              <a:gd name="connsiteY39" fmla="*/ 14706 h 358868"/>
              <a:gd name="connsiteX40" fmla="*/ 99253 w 303662"/>
              <a:gd name="connsiteY40" fmla="*/ 15182 h 358868"/>
              <a:gd name="connsiteX41" fmla="*/ 99633 w 303662"/>
              <a:gd name="connsiteY41" fmla="*/ 57092 h 358868"/>
              <a:gd name="connsiteX42" fmla="*/ 108206 w 303662"/>
              <a:gd name="connsiteY42" fmla="*/ 65093 h 358868"/>
              <a:gd name="connsiteX43" fmla="*/ 194979 w 303662"/>
              <a:gd name="connsiteY43" fmla="*/ 65189 h 358868"/>
              <a:gd name="connsiteX44" fmla="*/ 203932 w 303662"/>
              <a:gd name="connsiteY44" fmla="*/ 57568 h 358868"/>
              <a:gd name="connsiteX45" fmla="*/ 204313 w 303662"/>
              <a:gd name="connsiteY45" fmla="*/ 15182 h 358868"/>
              <a:gd name="connsiteX46" fmla="*/ 99253 w 303662"/>
              <a:gd name="connsiteY46" fmla="*/ 15182 h 358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303662" h="358868">
                <a:moveTo>
                  <a:pt x="128780" y="38"/>
                </a:moveTo>
                <a:cubicBezTo>
                  <a:pt x="167166" y="38"/>
                  <a:pt x="205551" y="-153"/>
                  <a:pt x="243937" y="323"/>
                </a:cubicBezTo>
                <a:cubicBezTo>
                  <a:pt x="248985" y="418"/>
                  <a:pt x="254891" y="2705"/>
                  <a:pt x="258891" y="5848"/>
                </a:cubicBezTo>
                <a:cubicBezTo>
                  <a:pt x="271941" y="16040"/>
                  <a:pt x="284037" y="27279"/>
                  <a:pt x="296896" y="37757"/>
                </a:cubicBezTo>
                <a:cubicBezTo>
                  <a:pt x="301944" y="41948"/>
                  <a:pt x="303754" y="46424"/>
                  <a:pt x="303659" y="52997"/>
                </a:cubicBezTo>
                <a:cubicBezTo>
                  <a:pt x="303469" y="97288"/>
                  <a:pt x="303563" y="141579"/>
                  <a:pt x="303563" y="185870"/>
                </a:cubicBezTo>
                <a:cubicBezTo>
                  <a:pt x="303563" y="238925"/>
                  <a:pt x="303563" y="291979"/>
                  <a:pt x="303563" y="345033"/>
                </a:cubicBezTo>
                <a:cubicBezTo>
                  <a:pt x="303563" y="356558"/>
                  <a:pt x="301182" y="358844"/>
                  <a:pt x="289467" y="358844"/>
                </a:cubicBezTo>
                <a:cubicBezTo>
                  <a:pt x="255653" y="358844"/>
                  <a:pt x="221839" y="358940"/>
                  <a:pt x="188025" y="358749"/>
                </a:cubicBezTo>
                <a:cubicBezTo>
                  <a:pt x="148116" y="358559"/>
                  <a:pt x="108206" y="358177"/>
                  <a:pt x="68296" y="358082"/>
                </a:cubicBezTo>
                <a:cubicBezTo>
                  <a:pt x="49151" y="357987"/>
                  <a:pt x="30101" y="358368"/>
                  <a:pt x="10956" y="358749"/>
                </a:cubicBezTo>
                <a:cubicBezTo>
                  <a:pt x="3717" y="358844"/>
                  <a:pt x="-94" y="356368"/>
                  <a:pt x="2" y="348462"/>
                </a:cubicBezTo>
                <a:cubicBezTo>
                  <a:pt x="383" y="317506"/>
                  <a:pt x="669" y="286454"/>
                  <a:pt x="669" y="255498"/>
                </a:cubicBezTo>
                <a:cubicBezTo>
                  <a:pt x="669" y="222446"/>
                  <a:pt x="192" y="189394"/>
                  <a:pt x="192" y="156343"/>
                </a:cubicBezTo>
                <a:cubicBezTo>
                  <a:pt x="97" y="108813"/>
                  <a:pt x="192" y="61283"/>
                  <a:pt x="192" y="13753"/>
                </a:cubicBezTo>
                <a:cubicBezTo>
                  <a:pt x="192" y="990"/>
                  <a:pt x="955" y="133"/>
                  <a:pt x="13718" y="133"/>
                </a:cubicBezTo>
                <a:cubicBezTo>
                  <a:pt x="52008" y="38"/>
                  <a:pt x="90394" y="38"/>
                  <a:pt x="128780" y="38"/>
                </a:cubicBezTo>
                <a:close/>
                <a:moveTo>
                  <a:pt x="83822" y="14706"/>
                </a:moveTo>
                <a:cubicBezTo>
                  <a:pt x="63534" y="14706"/>
                  <a:pt x="44674" y="15182"/>
                  <a:pt x="25815" y="14516"/>
                </a:cubicBezTo>
                <a:cubicBezTo>
                  <a:pt x="17147" y="14230"/>
                  <a:pt x="14289" y="16230"/>
                  <a:pt x="14289" y="25565"/>
                </a:cubicBezTo>
                <a:cubicBezTo>
                  <a:pt x="14480" y="87858"/>
                  <a:pt x="14004" y="150152"/>
                  <a:pt x="13813" y="212445"/>
                </a:cubicBezTo>
                <a:cubicBezTo>
                  <a:pt x="13718" y="253784"/>
                  <a:pt x="13813" y="295027"/>
                  <a:pt x="14289" y="336365"/>
                </a:cubicBezTo>
                <a:cubicBezTo>
                  <a:pt x="14289" y="338842"/>
                  <a:pt x="18290" y="343318"/>
                  <a:pt x="20576" y="343414"/>
                </a:cubicBezTo>
                <a:cubicBezTo>
                  <a:pt x="37340" y="344176"/>
                  <a:pt x="54009" y="344271"/>
                  <a:pt x="70772" y="344271"/>
                </a:cubicBezTo>
                <a:cubicBezTo>
                  <a:pt x="90108" y="344271"/>
                  <a:pt x="109444" y="343700"/>
                  <a:pt x="128780" y="343795"/>
                </a:cubicBezTo>
                <a:cubicBezTo>
                  <a:pt x="151926" y="343890"/>
                  <a:pt x="175071" y="344461"/>
                  <a:pt x="198122" y="344557"/>
                </a:cubicBezTo>
                <a:cubicBezTo>
                  <a:pt x="225364" y="344652"/>
                  <a:pt x="252605" y="344366"/>
                  <a:pt x="279751" y="344652"/>
                </a:cubicBezTo>
                <a:cubicBezTo>
                  <a:pt x="286323" y="344747"/>
                  <a:pt x="289181" y="341985"/>
                  <a:pt x="289181" y="335889"/>
                </a:cubicBezTo>
                <a:cubicBezTo>
                  <a:pt x="289276" y="308743"/>
                  <a:pt x="289371" y="281597"/>
                  <a:pt x="289371" y="254450"/>
                </a:cubicBezTo>
                <a:cubicBezTo>
                  <a:pt x="289276" y="230924"/>
                  <a:pt x="288800" y="207302"/>
                  <a:pt x="288800" y="183775"/>
                </a:cubicBezTo>
                <a:cubicBezTo>
                  <a:pt x="288704" y="142151"/>
                  <a:pt x="288991" y="100526"/>
                  <a:pt x="288514" y="58902"/>
                </a:cubicBezTo>
                <a:cubicBezTo>
                  <a:pt x="288514" y="54616"/>
                  <a:pt x="285942" y="49377"/>
                  <a:pt x="282799" y="46329"/>
                </a:cubicBezTo>
                <a:cubicBezTo>
                  <a:pt x="274798" y="38423"/>
                  <a:pt x="264987" y="32423"/>
                  <a:pt x="257653" y="24136"/>
                </a:cubicBezTo>
                <a:cubicBezTo>
                  <a:pt x="246699" y="11658"/>
                  <a:pt x="233460" y="15182"/>
                  <a:pt x="220696" y="15182"/>
                </a:cubicBezTo>
                <a:cubicBezTo>
                  <a:pt x="220125" y="16706"/>
                  <a:pt x="219744" y="17278"/>
                  <a:pt x="219744" y="17849"/>
                </a:cubicBezTo>
                <a:cubicBezTo>
                  <a:pt x="219648" y="29660"/>
                  <a:pt x="219648" y="41471"/>
                  <a:pt x="219553" y="53282"/>
                </a:cubicBezTo>
                <a:cubicBezTo>
                  <a:pt x="219458" y="70427"/>
                  <a:pt x="209742" y="80428"/>
                  <a:pt x="192788" y="80524"/>
                </a:cubicBezTo>
                <a:cubicBezTo>
                  <a:pt x="165356" y="80619"/>
                  <a:pt x="137829" y="80619"/>
                  <a:pt x="110397" y="80524"/>
                </a:cubicBezTo>
                <a:cubicBezTo>
                  <a:pt x="93537" y="80428"/>
                  <a:pt x="83727" y="70427"/>
                  <a:pt x="83632" y="53282"/>
                </a:cubicBezTo>
                <a:cubicBezTo>
                  <a:pt x="83822" y="40614"/>
                  <a:pt x="83822" y="28327"/>
                  <a:pt x="83822" y="14706"/>
                </a:cubicBezTo>
                <a:close/>
                <a:moveTo>
                  <a:pt x="99253" y="15182"/>
                </a:moveTo>
                <a:cubicBezTo>
                  <a:pt x="99253" y="29470"/>
                  <a:pt x="98776" y="43376"/>
                  <a:pt x="99633" y="57092"/>
                </a:cubicBezTo>
                <a:cubicBezTo>
                  <a:pt x="99824" y="60045"/>
                  <a:pt x="105158" y="64998"/>
                  <a:pt x="108206" y="65093"/>
                </a:cubicBezTo>
                <a:cubicBezTo>
                  <a:pt x="137162" y="65760"/>
                  <a:pt x="166118" y="65760"/>
                  <a:pt x="194979" y="65189"/>
                </a:cubicBezTo>
                <a:cubicBezTo>
                  <a:pt x="198122" y="65093"/>
                  <a:pt x="203742" y="60426"/>
                  <a:pt x="203932" y="57568"/>
                </a:cubicBezTo>
                <a:cubicBezTo>
                  <a:pt x="204885" y="43567"/>
                  <a:pt x="204313" y="29565"/>
                  <a:pt x="204313" y="15182"/>
                </a:cubicBezTo>
                <a:cubicBezTo>
                  <a:pt x="168880" y="15182"/>
                  <a:pt x="134495" y="15182"/>
                  <a:pt x="99253" y="15182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253" name="Forma libre: forma 252">
            <a:extLst>
              <a:ext uri="{FF2B5EF4-FFF2-40B4-BE49-F238E27FC236}">
                <a16:creationId xmlns:a16="http://schemas.microsoft.com/office/drawing/2014/main" id="{05CCDC8E-B582-4CE5-8BD9-EC5AE8D28F95}"/>
              </a:ext>
            </a:extLst>
          </p:cNvPr>
          <p:cNvSpPr/>
          <p:nvPr/>
        </p:nvSpPr>
        <p:spPr>
          <a:xfrm>
            <a:off x="8283511" y="4868322"/>
            <a:ext cx="434531" cy="233076"/>
          </a:xfrm>
          <a:custGeom>
            <a:avLst/>
            <a:gdLst>
              <a:gd name="connsiteX0" fmla="*/ 0 w 434531"/>
              <a:gd name="connsiteY0" fmla="*/ 0 h 233076"/>
              <a:gd name="connsiteX1" fmla="*/ 434531 w 434531"/>
              <a:gd name="connsiteY1" fmla="*/ 0 h 233076"/>
              <a:gd name="connsiteX2" fmla="*/ 434531 w 434531"/>
              <a:gd name="connsiteY2" fmla="*/ 233077 h 233076"/>
              <a:gd name="connsiteX3" fmla="*/ 0 w 434531"/>
              <a:gd name="connsiteY3" fmla="*/ 233077 h 233076"/>
              <a:gd name="connsiteX4" fmla="*/ 0 w 434531"/>
              <a:gd name="connsiteY4" fmla="*/ 0 h 233076"/>
              <a:gd name="connsiteX5" fmla="*/ 420053 w 434531"/>
              <a:gd name="connsiteY5" fmla="*/ 15431 h 233076"/>
              <a:gd name="connsiteX6" fmla="*/ 15050 w 434531"/>
              <a:gd name="connsiteY6" fmla="*/ 15431 h 233076"/>
              <a:gd name="connsiteX7" fmla="*/ 15050 w 434531"/>
              <a:gd name="connsiteY7" fmla="*/ 218313 h 233076"/>
              <a:gd name="connsiteX8" fmla="*/ 420053 w 434531"/>
              <a:gd name="connsiteY8" fmla="*/ 218313 h 233076"/>
              <a:gd name="connsiteX9" fmla="*/ 420053 w 434531"/>
              <a:gd name="connsiteY9" fmla="*/ 15431 h 233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4531" h="233076">
                <a:moveTo>
                  <a:pt x="0" y="0"/>
                </a:moveTo>
                <a:cubicBezTo>
                  <a:pt x="145066" y="0"/>
                  <a:pt x="289465" y="0"/>
                  <a:pt x="434531" y="0"/>
                </a:cubicBezTo>
                <a:cubicBezTo>
                  <a:pt x="434531" y="77724"/>
                  <a:pt x="434531" y="155162"/>
                  <a:pt x="434531" y="233077"/>
                </a:cubicBezTo>
                <a:cubicBezTo>
                  <a:pt x="289846" y="233077"/>
                  <a:pt x="145256" y="233077"/>
                  <a:pt x="0" y="233077"/>
                </a:cubicBezTo>
                <a:cubicBezTo>
                  <a:pt x="0" y="155734"/>
                  <a:pt x="0" y="78296"/>
                  <a:pt x="0" y="0"/>
                </a:cubicBezTo>
                <a:close/>
                <a:moveTo>
                  <a:pt x="420053" y="15431"/>
                </a:moveTo>
                <a:cubicBezTo>
                  <a:pt x="284512" y="15431"/>
                  <a:pt x="149733" y="15431"/>
                  <a:pt x="15050" y="15431"/>
                </a:cubicBezTo>
                <a:cubicBezTo>
                  <a:pt x="15050" y="83630"/>
                  <a:pt x="15050" y="150971"/>
                  <a:pt x="15050" y="218313"/>
                </a:cubicBezTo>
                <a:cubicBezTo>
                  <a:pt x="150495" y="218313"/>
                  <a:pt x="284988" y="218313"/>
                  <a:pt x="420053" y="218313"/>
                </a:cubicBezTo>
                <a:cubicBezTo>
                  <a:pt x="420053" y="150495"/>
                  <a:pt x="420053" y="83344"/>
                  <a:pt x="420053" y="15431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254" name="Forma libre: forma 253">
            <a:extLst>
              <a:ext uri="{FF2B5EF4-FFF2-40B4-BE49-F238E27FC236}">
                <a16:creationId xmlns:a16="http://schemas.microsoft.com/office/drawing/2014/main" id="{D8C51BA8-5070-4FB7-9A76-3BBC5FA8D916}"/>
              </a:ext>
            </a:extLst>
          </p:cNvPr>
          <p:cNvSpPr/>
          <p:nvPr/>
        </p:nvSpPr>
        <p:spPr>
          <a:xfrm>
            <a:off x="7031640" y="4167948"/>
            <a:ext cx="332231" cy="331914"/>
          </a:xfrm>
          <a:custGeom>
            <a:avLst/>
            <a:gdLst>
              <a:gd name="connsiteX0" fmla="*/ 330993 w 332231"/>
              <a:gd name="connsiteY0" fmla="*/ 82106 h 331914"/>
              <a:gd name="connsiteX1" fmla="*/ 330993 w 332231"/>
              <a:gd name="connsiteY1" fmla="*/ 90583 h 331914"/>
              <a:gd name="connsiteX2" fmla="*/ 323183 w 332231"/>
              <a:gd name="connsiteY2" fmla="*/ 96965 h 331914"/>
              <a:gd name="connsiteX3" fmla="*/ 300323 w 332231"/>
              <a:gd name="connsiteY3" fmla="*/ 95726 h 331914"/>
              <a:gd name="connsiteX4" fmla="*/ 292989 w 332231"/>
              <a:gd name="connsiteY4" fmla="*/ 102394 h 331914"/>
              <a:gd name="connsiteX5" fmla="*/ 292322 w 332231"/>
              <a:gd name="connsiteY5" fmla="*/ 114776 h 331914"/>
              <a:gd name="connsiteX6" fmla="*/ 293465 w 332231"/>
              <a:gd name="connsiteY6" fmla="*/ 228029 h 331914"/>
              <a:gd name="connsiteX7" fmla="*/ 293942 w 332231"/>
              <a:gd name="connsiteY7" fmla="*/ 233934 h 331914"/>
              <a:gd name="connsiteX8" fmla="*/ 331375 w 332231"/>
              <a:gd name="connsiteY8" fmla="*/ 233934 h 331914"/>
              <a:gd name="connsiteX9" fmla="*/ 332232 w 332231"/>
              <a:gd name="connsiteY9" fmla="*/ 249269 h 331914"/>
              <a:gd name="connsiteX10" fmla="*/ 293465 w 332231"/>
              <a:gd name="connsiteY10" fmla="*/ 249269 h 331914"/>
              <a:gd name="connsiteX11" fmla="*/ 293465 w 332231"/>
              <a:gd name="connsiteY11" fmla="*/ 276511 h 331914"/>
              <a:gd name="connsiteX12" fmla="*/ 276415 w 332231"/>
              <a:gd name="connsiteY12" fmla="*/ 293180 h 331914"/>
              <a:gd name="connsiteX13" fmla="*/ 249746 w 332231"/>
              <a:gd name="connsiteY13" fmla="*/ 293180 h 331914"/>
              <a:gd name="connsiteX14" fmla="*/ 249746 w 332231"/>
              <a:gd name="connsiteY14" fmla="*/ 330422 h 331914"/>
              <a:gd name="connsiteX15" fmla="*/ 234791 w 332231"/>
              <a:gd name="connsiteY15" fmla="*/ 320231 h 331914"/>
              <a:gd name="connsiteX16" fmla="*/ 234791 w 332231"/>
              <a:gd name="connsiteY16" fmla="*/ 293942 h 331914"/>
              <a:gd name="connsiteX17" fmla="*/ 97155 w 332231"/>
              <a:gd name="connsiteY17" fmla="*/ 293942 h 331914"/>
              <a:gd name="connsiteX18" fmla="*/ 97155 w 332231"/>
              <a:gd name="connsiteY18" fmla="*/ 331089 h 331914"/>
              <a:gd name="connsiteX19" fmla="*/ 82105 w 332231"/>
              <a:gd name="connsiteY19" fmla="*/ 331089 h 331914"/>
              <a:gd name="connsiteX20" fmla="*/ 82105 w 332231"/>
              <a:gd name="connsiteY20" fmla="*/ 293466 h 331914"/>
              <a:gd name="connsiteX21" fmla="*/ 38386 w 332231"/>
              <a:gd name="connsiteY21" fmla="*/ 293466 h 331914"/>
              <a:gd name="connsiteX22" fmla="*/ 38386 w 332231"/>
              <a:gd name="connsiteY22" fmla="*/ 249555 h 331914"/>
              <a:gd name="connsiteX23" fmla="*/ 0 w 332231"/>
              <a:gd name="connsiteY23" fmla="*/ 249555 h 331914"/>
              <a:gd name="connsiteX24" fmla="*/ 0 w 332231"/>
              <a:gd name="connsiteY24" fmla="*/ 234315 h 331914"/>
              <a:gd name="connsiteX25" fmla="*/ 30194 w 332231"/>
              <a:gd name="connsiteY25" fmla="*/ 234410 h 331914"/>
              <a:gd name="connsiteX26" fmla="*/ 38767 w 332231"/>
              <a:gd name="connsiteY26" fmla="*/ 224695 h 331914"/>
              <a:gd name="connsiteX27" fmla="*/ 38957 w 332231"/>
              <a:gd name="connsiteY27" fmla="*/ 133826 h 331914"/>
              <a:gd name="connsiteX28" fmla="*/ 38957 w 332231"/>
              <a:gd name="connsiteY28" fmla="*/ 97536 h 331914"/>
              <a:gd name="connsiteX29" fmla="*/ 762 w 332231"/>
              <a:gd name="connsiteY29" fmla="*/ 95631 h 331914"/>
              <a:gd name="connsiteX30" fmla="*/ 762 w 332231"/>
              <a:gd name="connsiteY30" fmla="*/ 82106 h 331914"/>
              <a:gd name="connsiteX31" fmla="*/ 38386 w 332231"/>
              <a:gd name="connsiteY31" fmla="*/ 82106 h 331914"/>
              <a:gd name="connsiteX32" fmla="*/ 38386 w 332231"/>
              <a:gd name="connsiteY32" fmla="*/ 39338 h 331914"/>
              <a:gd name="connsiteX33" fmla="*/ 81058 w 332231"/>
              <a:gd name="connsiteY33" fmla="*/ 37243 h 331914"/>
              <a:gd name="connsiteX34" fmla="*/ 83439 w 332231"/>
              <a:gd name="connsiteY34" fmla="*/ 1334 h 331914"/>
              <a:gd name="connsiteX35" fmla="*/ 96298 w 332231"/>
              <a:gd name="connsiteY35" fmla="*/ 10763 h 331914"/>
              <a:gd name="connsiteX36" fmla="*/ 96298 w 332231"/>
              <a:gd name="connsiteY36" fmla="*/ 37624 h 331914"/>
              <a:gd name="connsiteX37" fmla="*/ 234696 w 332231"/>
              <a:gd name="connsiteY37" fmla="*/ 37624 h 331914"/>
              <a:gd name="connsiteX38" fmla="*/ 234696 w 332231"/>
              <a:gd name="connsiteY38" fmla="*/ 0 h 331914"/>
              <a:gd name="connsiteX39" fmla="*/ 249459 w 332231"/>
              <a:gd name="connsiteY39" fmla="*/ 0 h 331914"/>
              <a:gd name="connsiteX40" fmla="*/ 249459 w 332231"/>
              <a:gd name="connsiteY40" fmla="*/ 37719 h 331914"/>
              <a:gd name="connsiteX41" fmla="*/ 292417 w 332231"/>
              <a:gd name="connsiteY41" fmla="*/ 37719 h 331914"/>
              <a:gd name="connsiteX42" fmla="*/ 292417 w 332231"/>
              <a:gd name="connsiteY42" fmla="*/ 74009 h 331914"/>
              <a:gd name="connsiteX43" fmla="*/ 300799 w 332231"/>
              <a:gd name="connsiteY43" fmla="*/ 82106 h 331914"/>
              <a:gd name="connsiteX44" fmla="*/ 330993 w 332231"/>
              <a:gd name="connsiteY44" fmla="*/ 82106 h 331914"/>
              <a:gd name="connsiteX45" fmla="*/ 52959 w 332231"/>
              <a:gd name="connsiteY45" fmla="*/ 277559 h 331914"/>
              <a:gd name="connsiteX46" fmla="*/ 278130 w 332231"/>
              <a:gd name="connsiteY46" fmla="*/ 277559 h 331914"/>
              <a:gd name="connsiteX47" fmla="*/ 278130 w 332231"/>
              <a:gd name="connsiteY47" fmla="*/ 204597 h 331914"/>
              <a:gd name="connsiteX48" fmla="*/ 279273 w 332231"/>
              <a:gd name="connsiteY48" fmla="*/ 124206 h 331914"/>
              <a:gd name="connsiteX49" fmla="*/ 279273 w 332231"/>
              <a:gd name="connsiteY49" fmla="*/ 60579 h 331914"/>
              <a:gd name="connsiteX50" fmla="*/ 271367 w 332231"/>
              <a:gd name="connsiteY50" fmla="*/ 52102 h 331914"/>
              <a:gd name="connsiteX51" fmla="*/ 197072 w 332231"/>
              <a:gd name="connsiteY51" fmla="*/ 52197 h 331914"/>
              <a:gd name="connsiteX52" fmla="*/ 62579 w 332231"/>
              <a:gd name="connsiteY52" fmla="*/ 52007 h 331914"/>
              <a:gd name="connsiteX53" fmla="*/ 52102 w 332231"/>
              <a:gd name="connsiteY53" fmla="*/ 62484 h 331914"/>
              <a:gd name="connsiteX54" fmla="*/ 52959 w 332231"/>
              <a:gd name="connsiteY54" fmla="*/ 146400 h 331914"/>
              <a:gd name="connsiteX55" fmla="*/ 52864 w 332231"/>
              <a:gd name="connsiteY55" fmla="*/ 267558 h 331914"/>
              <a:gd name="connsiteX56" fmla="*/ 52959 w 332231"/>
              <a:gd name="connsiteY56" fmla="*/ 277559 h 331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332231" h="331914">
                <a:moveTo>
                  <a:pt x="330993" y="82106"/>
                </a:moveTo>
                <a:cubicBezTo>
                  <a:pt x="330993" y="85344"/>
                  <a:pt x="330898" y="88011"/>
                  <a:pt x="330993" y="90583"/>
                </a:cubicBezTo>
                <a:cubicBezTo>
                  <a:pt x="331375" y="96488"/>
                  <a:pt x="328136" y="97346"/>
                  <a:pt x="323183" y="96965"/>
                </a:cubicBezTo>
                <a:cubicBezTo>
                  <a:pt x="315563" y="96298"/>
                  <a:pt x="307943" y="96108"/>
                  <a:pt x="300323" y="95726"/>
                </a:cubicBezTo>
                <a:cubicBezTo>
                  <a:pt x="295656" y="95441"/>
                  <a:pt x="293180" y="97536"/>
                  <a:pt x="292989" y="102394"/>
                </a:cubicBezTo>
                <a:cubicBezTo>
                  <a:pt x="292893" y="106490"/>
                  <a:pt x="292227" y="110681"/>
                  <a:pt x="292322" y="114776"/>
                </a:cubicBezTo>
                <a:cubicBezTo>
                  <a:pt x="292703" y="152495"/>
                  <a:pt x="293084" y="190310"/>
                  <a:pt x="293465" y="228029"/>
                </a:cubicBezTo>
                <a:cubicBezTo>
                  <a:pt x="293465" y="229743"/>
                  <a:pt x="293751" y="231458"/>
                  <a:pt x="293942" y="233934"/>
                </a:cubicBezTo>
                <a:cubicBezTo>
                  <a:pt x="306229" y="233934"/>
                  <a:pt x="318230" y="233934"/>
                  <a:pt x="331375" y="233934"/>
                </a:cubicBezTo>
                <a:cubicBezTo>
                  <a:pt x="331660" y="239173"/>
                  <a:pt x="331946" y="243650"/>
                  <a:pt x="332232" y="249269"/>
                </a:cubicBezTo>
                <a:cubicBezTo>
                  <a:pt x="319087" y="249269"/>
                  <a:pt x="306896" y="249269"/>
                  <a:pt x="293465" y="249269"/>
                </a:cubicBezTo>
                <a:cubicBezTo>
                  <a:pt x="293465" y="259080"/>
                  <a:pt x="293465" y="267843"/>
                  <a:pt x="293465" y="276511"/>
                </a:cubicBezTo>
                <a:cubicBezTo>
                  <a:pt x="293465" y="293180"/>
                  <a:pt x="293465" y="293180"/>
                  <a:pt x="276415" y="293180"/>
                </a:cubicBezTo>
                <a:cubicBezTo>
                  <a:pt x="267938" y="293180"/>
                  <a:pt x="259366" y="293180"/>
                  <a:pt x="249746" y="293180"/>
                </a:cubicBezTo>
                <a:cubicBezTo>
                  <a:pt x="249746" y="306229"/>
                  <a:pt x="249746" y="318421"/>
                  <a:pt x="249746" y="330422"/>
                </a:cubicBezTo>
                <a:cubicBezTo>
                  <a:pt x="234982" y="333280"/>
                  <a:pt x="234791" y="333089"/>
                  <a:pt x="234791" y="320231"/>
                </a:cubicBezTo>
                <a:cubicBezTo>
                  <a:pt x="234791" y="311753"/>
                  <a:pt x="234791" y="303181"/>
                  <a:pt x="234791" y="293942"/>
                </a:cubicBezTo>
                <a:cubicBezTo>
                  <a:pt x="188785" y="293942"/>
                  <a:pt x="143542" y="293942"/>
                  <a:pt x="97155" y="293942"/>
                </a:cubicBezTo>
                <a:cubicBezTo>
                  <a:pt x="97155" y="306134"/>
                  <a:pt x="97155" y="318326"/>
                  <a:pt x="97155" y="331089"/>
                </a:cubicBezTo>
                <a:cubicBezTo>
                  <a:pt x="91821" y="331089"/>
                  <a:pt x="87534" y="331089"/>
                  <a:pt x="82105" y="331089"/>
                </a:cubicBezTo>
                <a:cubicBezTo>
                  <a:pt x="82105" y="318802"/>
                  <a:pt x="82105" y="306610"/>
                  <a:pt x="82105" y="293466"/>
                </a:cubicBezTo>
                <a:cubicBezTo>
                  <a:pt x="67246" y="293466"/>
                  <a:pt x="53435" y="293466"/>
                  <a:pt x="38386" y="293466"/>
                </a:cubicBezTo>
                <a:cubicBezTo>
                  <a:pt x="38386" y="278606"/>
                  <a:pt x="38386" y="264605"/>
                  <a:pt x="38386" y="249555"/>
                </a:cubicBezTo>
                <a:cubicBezTo>
                  <a:pt x="24860" y="249555"/>
                  <a:pt x="12668" y="249555"/>
                  <a:pt x="0" y="249555"/>
                </a:cubicBezTo>
                <a:cubicBezTo>
                  <a:pt x="0" y="244126"/>
                  <a:pt x="0" y="239840"/>
                  <a:pt x="0" y="234315"/>
                </a:cubicBezTo>
                <a:cubicBezTo>
                  <a:pt x="10287" y="234315"/>
                  <a:pt x="20288" y="234029"/>
                  <a:pt x="30194" y="234410"/>
                </a:cubicBezTo>
                <a:cubicBezTo>
                  <a:pt x="37529" y="234696"/>
                  <a:pt x="38862" y="231362"/>
                  <a:pt x="38767" y="224695"/>
                </a:cubicBezTo>
                <a:cubicBezTo>
                  <a:pt x="38481" y="194405"/>
                  <a:pt x="38862" y="164116"/>
                  <a:pt x="38957" y="133826"/>
                </a:cubicBezTo>
                <a:cubicBezTo>
                  <a:pt x="38957" y="121825"/>
                  <a:pt x="38957" y="109823"/>
                  <a:pt x="38957" y="97536"/>
                </a:cubicBezTo>
                <a:cubicBezTo>
                  <a:pt x="25146" y="96869"/>
                  <a:pt x="13240" y="96298"/>
                  <a:pt x="762" y="95631"/>
                </a:cubicBezTo>
                <a:cubicBezTo>
                  <a:pt x="762" y="90773"/>
                  <a:pt x="762" y="87059"/>
                  <a:pt x="762" y="82106"/>
                </a:cubicBezTo>
                <a:cubicBezTo>
                  <a:pt x="13049" y="82106"/>
                  <a:pt x="24955" y="82106"/>
                  <a:pt x="38386" y="82106"/>
                </a:cubicBezTo>
                <a:cubicBezTo>
                  <a:pt x="38386" y="67437"/>
                  <a:pt x="38386" y="54007"/>
                  <a:pt x="38386" y="39338"/>
                </a:cubicBezTo>
                <a:cubicBezTo>
                  <a:pt x="53435" y="38576"/>
                  <a:pt x="67056" y="38005"/>
                  <a:pt x="81058" y="37243"/>
                </a:cubicBezTo>
                <a:cubicBezTo>
                  <a:pt x="81820" y="24956"/>
                  <a:pt x="82677" y="13049"/>
                  <a:pt x="83439" y="1334"/>
                </a:cubicBezTo>
                <a:cubicBezTo>
                  <a:pt x="95917" y="-1048"/>
                  <a:pt x="96298" y="-762"/>
                  <a:pt x="96298" y="10763"/>
                </a:cubicBezTo>
                <a:cubicBezTo>
                  <a:pt x="96298" y="19336"/>
                  <a:pt x="96298" y="27813"/>
                  <a:pt x="96298" y="37624"/>
                </a:cubicBezTo>
                <a:cubicBezTo>
                  <a:pt x="142970" y="37624"/>
                  <a:pt x="188404" y="37624"/>
                  <a:pt x="234696" y="37624"/>
                </a:cubicBezTo>
                <a:cubicBezTo>
                  <a:pt x="234696" y="24765"/>
                  <a:pt x="234696" y="12764"/>
                  <a:pt x="234696" y="0"/>
                </a:cubicBezTo>
                <a:cubicBezTo>
                  <a:pt x="239744" y="0"/>
                  <a:pt x="244030" y="0"/>
                  <a:pt x="249459" y="0"/>
                </a:cubicBezTo>
                <a:cubicBezTo>
                  <a:pt x="249459" y="12192"/>
                  <a:pt x="249459" y="24384"/>
                  <a:pt x="249459" y="37719"/>
                </a:cubicBezTo>
                <a:cubicBezTo>
                  <a:pt x="264700" y="37719"/>
                  <a:pt x="278701" y="37719"/>
                  <a:pt x="292417" y="37719"/>
                </a:cubicBezTo>
                <a:cubicBezTo>
                  <a:pt x="292417" y="50578"/>
                  <a:pt x="292513" y="62294"/>
                  <a:pt x="292417" y="74009"/>
                </a:cubicBezTo>
                <a:cubicBezTo>
                  <a:pt x="292322" y="79915"/>
                  <a:pt x="294513" y="82391"/>
                  <a:pt x="300799" y="82106"/>
                </a:cubicBezTo>
                <a:cubicBezTo>
                  <a:pt x="310420" y="81820"/>
                  <a:pt x="320040" y="82106"/>
                  <a:pt x="330993" y="82106"/>
                </a:cubicBezTo>
                <a:close/>
                <a:moveTo>
                  <a:pt x="52959" y="277559"/>
                </a:moveTo>
                <a:cubicBezTo>
                  <a:pt x="128587" y="277559"/>
                  <a:pt x="203073" y="277559"/>
                  <a:pt x="278130" y="277559"/>
                </a:cubicBezTo>
                <a:cubicBezTo>
                  <a:pt x="278130" y="252794"/>
                  <a:pt x="277939" y="228695"/>
                  <a:pt x="278130" y="204597"/>
                </a:cubicBezTo>
                <a:cubicBezTo>
                  <a:pt x="278321" y="177832"/>
                  <a:pt x="278987" y="151067"/>
                  <a:pt x="279273" y="124206"/>
                </a:cubicBezTo>
                <a:cubicBezTo>
                  <a:pt x="279463" y="103061"/>
                  <a:pt x="279083" y="81820"/>
                  <a:pt x="279273" y="60579"/>
                </a:cubicBezTo>
                <a:cubicBezTo>
                  <a:pt x="279273" y="54769"/>
                  <a:pt x="277844" y="52102"/>
                  <a:pt x="271367" y="52102"/>
                </a:cubicBezTo>
                <a:cubicBezTo>
                  <a:pt x="246602" y="52388"/>
                  <a:pt x="221837" y="52197"/>
                  <a:pt x="197072" y="52197"/>
                </a:cubicBezTo>
                <a:cubicBezTo>
                  <a:pt x="152210" y="52197"/>
                  <a:pt x="107442" y="52388"/>
                  <a:pt x="62579" y="52007"/>
                </a:cubicBezTo>
                <a:cubicBezTo>
                  <a:pt x="54388" y="51911"/>
                  <a:pt x="51911" y="54388"/>
                  <a:pt x="52102" y="62484"/>
                </a:cubicBezTo>
                <a:cubicBezTo>
                  <a:pt x="52768" y="90488"/>
                  <a:pt x="52959" y="118396"/>
                  <a:pt x="52959" y="146400"/>
                </a:cubicBezTo>
                <a:cubicBezTo>
                  <a:pt x="53054" y="186785"/>
                  <a:pt x="52959" y="227171"/>
                  <a:pt x="52864" y="267558"/>
                </a:cubicBezTo>
                <a:cubicBezTo>
                  <a:pt x="52959" y="270891"/>
                  <a:pt x="52959" y="274034"/>
                  <a:pt x="52959" y="277559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255" name="Forma libre: forma 254">
            <a:extLst>
              <a:ext uri="{FF2B5EF4-FFF2-40B4-BE49-F238E27FC236}">
                <a16:creationId xmlns:a16="http://schemas.microsoft.com/office/drawing/2014/main" id="{E6D9F690-DFAC-4D02-AAF7-DD5E3CB2CC76}"/>
              </a:ext>
            </a:extLst>
          </p:cNvPr>
          <p:cNvSpPr/>
          <p:nvPr/>
        </p:nvSpPr>
        <p:spPr>
          <a:xfrm>
            <a:off x="9646919" y="3524916"/>
            <a:ext cx="314229" cy="314134"/>
          </a:xfrm>
          <a:custGeom>
            <a:avLst/>
            <a:gdLst>
              <a:gd name="connsiteX0" fmla="*/ 0 w 314229"/>
              <a:gd name="connsiteY0" fmla="*/ 0 h 314134"/>
              <a:gd name="connsiteX1" fmla="*/ 314230 w 314229"/>
              <a:gd name="connsiteY1" fmla="*/ 0 h 314134"/>
              <a:gd name="connsiteX2" fmla="*/ 314230 w 314229"/>
              <a:gd name="connsiteY2" fmla="*/ 314134 h 314134"/>
              <a:gd name="connsiteX3" fmla="*/ 0 w 314229"/>
              <a:gd name="connsiteY3" fmla="*/ 314134 h 314134"/>
              <a:gd name="connsiteX4" fmla="*/ 0 w 314229"/>
              <a:gd name="connsiteY4" fmla="*/ 0 h 314134"/>
              <a:gd name="connsiteX5" fmla="*/ 15145 w 314229"/>
              <a:gd name="connsiteY5" fmla="*/ 298895 h 314134"/>
              <a:gd name="connsiteX6" fmla="*/ 299561 w 314229"/>
              <a:gd name="connsiteY6" fmla="*/ 298895 h 314134"/>
              <a:gd name="connsiteX7" fmla="*/ 299561 w 314229"/>
              <a:gd name="connsiteY7" fmla="*/ 15049 h 314134"/>
              <a:gd name="connsiteX8" fmla="*/ 15145 w 314229"/>
              <a:gd name="connsiteY8" fmla="*/ 15049 h 314134"/>
              <a:gd name="connsiteX9" fmla="*/ 15145 w 314229"/>
              <a:gd name="connsiteY9" fmla="*/ 298895 h 314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4229" h="314134">
                <a:moveTo>
                  <a:pt x="0" y="0"/>
                </a:moveTo>
                <a:cubicBezTo>
                  <a:pt x="104870" y="0"/>
                  <a:pt x="209360" y="0"/>
                  <a:pt x="314230" y="0"/>
                </a:cubicBezTo>
                <a:cubicBezTo>
                  <a:pt x="314230" y="104870"/>
                  <a:pt x="314230" y="209264"/>
                  <a:pt x="314230" y="314134"/>
                </a:cubicBezTo>
                <a:cubicBezTo>
                  <a:pt x="209360" y="314134"/>
                  <a:pt x="104870" y="314134"/>
                  <a:pt x="0" y="314134"/>
                </a:cubicBezTo>
                <a:cubicBezTo>
                  <a:pt x="0" y="209550"/>
                  <a:pt x="0" y="105346"/>
                  <a:pt x="0" y="0"/>
                </a:cubicBezTo>
                <a:close/>
                <a:moveTo>
                  <a:pt x="15145" y="298895"/>
                </a:moveTo>
                <a:cubicBezTo>
                  <a:pt x="110490" y="298895"/>
                  <a:pt x="204788" y="298895"/>
                  <a:pt x="299561" y="298895"/>
                </a:cubicBezTo>
                <a:cubicBezTo>
                  <a:pt x="299561" y="203930"/>
                  <a:pt x="299561" y="109633"/>
                  <a:pt x="299561" y="15049"/>
                </a:cubicBezTo>
                <a:cubicBezTo>
                  <a:pt x="204407" y="15049"/>
                  <a:pt x="109919" y="15049"/>
                  <a:pt x="15145" y="15049"/>
                </a:cubicBezTo>
                <a:cubicBezTo>
                  <a:pt x="15145" y="110014"/>
                  <a:pt x="15145" y="204121"/>
                  <a:pt x="15145" y="298895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256" name="Forma libre: forma 255">
            <a:extLst>
              <a:ext uri="{FF2B5EF4-FFF2-40B4-BE49-F238E27FC236}">
                <a16:creationId xmlns:a16="http://schemas.microsoft.com/office/drawing/2014/main" id="{AAD66486-A187-4EF0-B565-2BC4FA3E77C1}"/>
              </a:ext>
            </a:extLst>
          </p:cNvPr>
          <p:cNvSpPr/>
          <p:nvPr/>
        </p:nvSpPr>
        <p:spPr>
          <a:xfrm>
            <a:off x="8999124" y="3527773"/>
            <a:ext cx="307742" cy="307752"/>
          </a:xfrm>
          <a:custGeom>
            <a:avLst/>
            <a:gdLst>
              <a:gd name="connsiteX0" fmla="*/ 0 w 307742"/>
              <a:gd name="connsiteY0" fmla="*/ 191 h 307752"/>
              <a:gd name="connsiteX1" fmla="*/ 60770 w 307742"/>
              <a:gd name="connsiteY1" fmla="*/ 191 h 307752"/>
              <a:gd name="connsiteX2" fmla="*/ 96964 w 307742"/>
              <a:gd name="connsiteY2" fmla="*/ 0 h 307752"/>
              <a:gd name="connsiteX3" fmla="*/ 276511 w 307742"/>
              <a:gd name="connsiteY3" fmla="*/ 95 h 307752"/>
              <a:gd name="connsiteX4" fmla="*/ 300324 w 307742"/>
              <a:gd name="connsiteY4" fmla="*/ 667 h 307752"/>
              <a:gd name="connsiteX5" fmla="*/ 306420 w 307742"/>
              <a:gd name="connsiteY5" fmla="*/ 7144 h 307752"/>
              <a:gd name="connsiteX6" fmla="*/ 306420 w 307742"/>
              <a:gd name="connsiteY6" fmla="*/ 9811 h 307752"/>
              <a:gd name="connsiteX7" fmla="*/ 307658 w 307742"/>
              <a:gd name="connsiteY7" fmla="*/ 97346 h 307752"/>
              <a:gd name="connsiteX8" fmla="*/ 307658 w 307742"/>
              <a:gd name="connsiteY8" fmla="*/ 298513 h 307752"/>
              <a:gd name="connsiteX9" fmla="*/ 307658 w 307742"/>
              <a:gd name="connsiteY9" fmla="*/ 307753 h 307752"/>
              <a:gd name="connsiteX10" fmla="*/ 0 w 307742"/>
              <a:gd name="connsiteY10" fmla="*/ 307753 h 307752"/>
              <a:gd name="connsiteX11" fmla="*/ 0 w 307742"/>
              <a:gd name="connsiteY11" fmla="*/ 191 h 307752"/>
              <a:gd name="connsiteX12" fmla="*/ 292608 w 307742"/>
              <a:gd name="connsiteY12" fmla="*/ 292798 h 307752"/>
              <a:gd name="connsiteX13" fmla="*/ 292608 w 307742"/>
              <a:gd name="connsiteY13" fmla="*/ 283559 h 307752"/>
              <a:gd name="connsiteX14" fmla="*/ 293180 w 307742"/>
              <a:gd name="connsiteY14" fmla="*/ 33909 h 307752"/>
              <a:gd name="connsiteX15" fmla="*/ 292037 w 307742"/>
              <a:gd name="connsiteY15" fmla="*/ 16859 h 307752"/>
              <a:gd name="connsiteX16" fmla="*/ 275082 w 307742"/>
              <a:gd name="connsiteY16" fmla="*/ 15050 h 307752"/>
              <a:gd name="connsiteX17" fmla="*/ 182213 w 307742"/>
              <a:gd name="connsiteY17" fmla="*/ 14097 h 307752"/>
              <a:gd name="connsiteX18" fmla="*/ 128683 w 307742"/>
              <a:gd name="connsiteY18" fmla="*/ 15050 h 307752"/>
              <a:gd name="connsiteX19" fmla="*/ 14288 w 307742"/>
              <a:gd name="connsiteY19" fmla="*/ 15050 h 307752"/>
              <a:gd name="connsiteX20" fmla="*/ 14288 w 307742"/>
              <a:gd name="connsiteY20" fmla="*/ 292894 h 307752"/>
              <a:gd name="connsiteX21" fmla="*/ 292608 w 307742"/>
              <a:gd name="connsiteY21" fmla="*/ 292798 h 307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07742" h="307752">
                <a:moveTo>
                  <a:pt x="0" y="191"/>
                </a:moveTo>
                <a:cubicBezTo>
                  <a:pt x="21336" y="191"/>
                  <a:pt x="41053" y="191"/>
                  <a:pt x="60770" y="191"/>
                </a:cubicBezTo>
                <a:cubicBezTo>
                  <a:pt x="72866" y="191"/>
                  <a:pt x="84868" y="0"/>
                  <a:pt x="96964" y="0"/>
                </a:cubicBezTo>
                <a:cubicBezTo>
                  <a:pt x="156782" y="0"/>
                  <a:pt x="216694" y="0"/>
                  <a:pt x="276511" y="95"/>
                </a:cubicBezTo>
                <a:cubicBezTo>
                  <a:pt x="284417" y="95"/>
                  <a:pt x="292418" y="762"/>
                  <a:pt x="300324" y="667"/>
                </a:cubicBezTo>
                <a:cubicBezTo>
                  <a:pt x="305086" y="667"/>
                  <a:pt x="306610" y="2858"/>
                  <a:pt x="306420" y="7144"/>
                </a:cubicBezTo>
                <a:cubicBezTo>
                  <a:pt x="306324" y="8001"/>
                  <a:pt x="306420" y="8954"/>
                  <a:pt x="306420" y="9811"/>
                </a:cubicBezTo>
                <a:cubicBezTo>
                  <a:pt x="306800" y="38957"/>
                  <a:pt x="307563" y="68199"/>
                  <a:pt x="307658" y="97346"/>
                </a:cubicBezTo>
                <a:cubicBezTo>
                  <a:pt x="307848" y="164402"/>
                  <a:pt x="307658" y="231458"/>
                  <a:pt x="307658" y="298513"/>
                </a:cubicBezTo>
                <a:cubicBezTo>
                  <a:pt x="307658" y="301371"/>
                  <a:pt x="307658" y="304324"/>
                  <a:pt x="307658" y="307753"/>
                </a:cubicBezTo>
                <a:cubicBezTo>
                  <a:pt x="204693" y="307753"/>
                  <a:pt x="102680" y="307753"/>
                  <a:pt x="0" y="307753"/>
                </a:cubicBezTo>
                <a:cubicBezTo>
                  <a:pt x="0" y="205835"/>
                  <a:pt x="0" y="104013"/>
                  <a:pt x="0" y="191"/>
                </a:cubicBezTo>
                <a:close/>
                <a:moveTo>
                  <a:pt x="292608" y="292798"/>
                </a:moveTo>
                <a:cubicBezTo>
                  <a:pt x="292608" y="289370"/>
                  <a:pt x="292608" y="286417"/>
                  <a:pt x="292608" y="283559"/>
                </a:cubicBezTo>
                <a:cubicBezTo>
                  <a:pt x="292799" y="200311"/>
                  <a:pt x="292989" y="117062"/>
                  <a:pt x="293180" y="33909"/>
                </a:cubicBezTo>
                <a:cubicBezTo>
                  <a:pt x="293180" y="28004"/>
                  <a:pt x="295085" y="20003"/>
                  <a:pt x="292037" y="16859"/>
                </a:cubicBezTo>
                <a:cubicBezTo>
                  <a:pt x="288989" y="13716"/>
                  <a:pt x="280893" y="15145"/>
                  <a:pt x="275082" y="15050"/>
                </a:cubicBezTo>
                <a:cubicBezTo>
                  <a:pt x="244126" y="14573"/>
                  <a:pt x="213170" y="14097"/>
                  <a:pt x="182213" y="14097"/>
                </a:cubicBezTo>
                <a:cubicBezTo>
                  <a:pt x="164402" y="14002"/>
                  <a:pt x="146495" y="14954"/>
                  <a:pt x="128683" y="15050"/>
                </a:cubicBezTo>
                <a:cubicBezTo>
                  <a:pt x="90774" y="15240"/>
                  <a:pt x="52769" y="15050"/>
                  <a:pt x="14288" y="15050"/>
                </a:cubicBezTo>
                <a:cubicBezTo>
                  <a:pt x="14288" y="107347"/>
                  <a:pt x="14288" y="199835"/>
                  <a:pt x="14288" y="292894"/>
                </a:cubicBezTo>
                <a:cubicBezTo>
                  <a:pt x="107347" y="292798"/>
                  <a:pt x="199549" y="292798"/>
                  <a:pt x="292608" y="292798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257" name="Forma libre: forma 256">
            <a:extLst>
              <a:ext uri="{FF2B5EF4-FFF2-40B4-BE49-F238E27FC236}">
                <a16:creationId xmlns:a16="http://schemas.microsoft.com/office/drawing/2014/main" id="{CDC7CC45-A948-472B-AC4B-D47CBC932EDF}"/>
              </a:ext>
            </a:extLst>
          </p:cNvPr>
          <p:cNvSpPr/>
          <p:nvPr/>
        </p:nvSpPr>
        <p:spPr>
          <a:xfrm>
            <a:off x="7720488" y="4159266"/>
            <a:ext cx="257746" cy="347772"/>
          </a:xfrm>
          <a:custGeom>
            <a:avLst/>
            <a:gdLst>
              <a:gd name="connsiteX0" fmla="*/ 0 w 257746"/>
              <a:gd name="connsiteY0" fmla="*/ 347678 h 347772"/>
              <a:gd name="connsiteX1" fmla="*/ 0 w 257746"/>
              <a:gd name="connsiteY1" fmla="*/ 15 h 347772"/>
              <a:gd name="connsiteX2" fmla="*/ 10763 w 257746"/>
              <a:gd name="connsiteY2" fmla="*/ 15 h 347772"/>
              <a:gd name="connsiteX3" fmla="*/ 173736 w 257746"/>
              <a:gd name="connsiteY3" fmla="*/ 206 h 347772"/>
              <a:gd name="connsiteX4" fmla="*/ 186024 w 257746"/>
              <a:gd name="connsiteY4" fmla="*/ 5064 h 347772"/>
              <a:gd name="connsiteX5" fmla="*/ 251936 w 257746"/>
              <a:gd name="connsiteY5" fmla="*/ 69357 h 347772"/>
              <a:gd name="connsiteX6" fmla="*/ 256985 w 257746"/>
              <a:gd name="connsiteY6" fmla="*/ 80597 h 347772"/>
              <a:gd name="connsiteX7" fmla="*/ 257746 w 257746"/>
              <a:gd name="connsiteY7" fmla="*/ 340153 h 347772"/>
              <a:gd name="connsiteX8" fmla="*/ 257270 w 257746"/>
              <a:gd name="connsiteY8" fmla="*/ 347773 h 347772"/>
              <a:gd name="connsiteX9" fmla="*/ 0 w 257746"/>
              <a:gd name="connsiteY9" fmla="*/ 347678 h 347772"/>
              <a:gd name="connsiteX10" fmla="*/ 242697 w 257746"/>
              <a:gd name="connsiteY10" fmla="*/ 332723 h 347772"/>
              <a:gd name="connsiteX11" fmla="*/ 243078 w 257746"/>
              <a:gd name="connsiteY11" fmla="*/ 326627 h 347772"/>
              <a:gd name="connsiteX12" fmla="*/ 242031 w 257746"/>
              <a:gd name="connsiteY12" fmla="*/ 86502 h 347772"/>
              <a:gd name="connsiteX13" fmla="*/ 237268 w 257746"/>
              <a:gd name="connsiteY13" fmla="*/ 75834 h 347772"/>
              <a:gd name="connsiteX14" fmla="*/ 180785 w 257746"/>
              <a:gd name="connsiteY14" fmla="*/ 20875 h 347772"/>
              <a:gd name="connsiteX15" fmla="*/ 166974 w 257746"/>
              <a:gd name="connsiteY15" fmla="*/ 15446 h 347772"/>
              <a:gd name="connsiteX16" fmla="*/ 24289 w 257746"/>
              <a:gd name="connsiteY16" fmla="*/ 15160 h 347772"/>
              <a:gd name="connsiteX17" fmla="*/ 15050 w 257746"/>
              <a:gd name="connsiteY17" fmla="*/ 15160 h 347772"/>
              <a:gd name="connsiteX18" fmla="*/ 15050 w 257746"/>
              <a:gd name="connsiteY18" fmla="*/ 332628 h 347772"/>
              <a:gd name="connsiteX19" fmla="*/ 242697 w 257746"/>
              <a:gd name="connsiteY19" fmla="*/ 332723 h 347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57746" h="347772">
                <a:moveTo>
                  <a:pt x="0" y="347678"/>
                </a:moveTo>
                <a:cubicBezTo>
                  <a:pt x="0" y="231663"/>
                  <a:pt x="0" y="116315"/>
                  <a:pt x="0" y="15"/>
                </a:cubicBezTo>
                <a:cubicBezTo>
                  <a:pt x="3810" y="15"/>
                  <a:pt x="7239" y="15"/>
                  <a:pt x="10763" y="15"/>
                </a:cubicBezTo>
                <a:cubicBezTo>
                  <a:pt x="65056" y="15"/>
                  <a:pt x="119444" y="-80"/>
                  <a:pt x="173736" y="206"/>
                </a:cubicBezTo>
                <a:cubicBezTo>
                  <a:pt x="177927" y="206"/>
                  <a:pt x="183071" y="2206"/>
                  <a:pt x="186024" y="5064"/>
                </a:cubicBezTo>
                <a:cubicBezTo>
                  <a:pt x="208312" y="26209"/>
                  <a:pt x="230219" y="47640"/>
                  <a:pt x="251936" y="69357"/>
                </a:cubicBezTo>
                <a:cubicBezTo>
                  <a:pt x="254698" y="72119"/>
                  <a:pt x="256985" y="76787"/>
                  <a:pt x="256985" y="80597"/>
                </a:cubicBezTo>
                <a:cubicBezTo>
                  <a:pt x="257461" y="167084"/>
                  <a:pt x="257556" y="253571"/>
                  <a:pt x="257746" y="340153"/>
                </a:cubicBezTo>
                <a:cubicBezTo>
                  <a:pt x="257746" y="342439"/>
                  <a:pt x="257461" y="344820"/>
                  <a:pt x="257270" y="347773"/>
                </a:cubicBezTo>
                <a:cubicBezTo>
                  <a:pt x="171831" y="347678"/>
                  <a:pt x="86678" y="347678"/>
                  <a:pt x="0" y="347678"/>
                </a:cubicBezTo>
                <a:close/>
                <a:moveTo>
                  <a:pt x="242697" y="332723"/>
                </a:moveTo>
                <a:cubicBezTo>
                  <a:pt x="242888" y="330056"/>
                  <a:pt x="243078" y="328342"/>
                  <a:pt x="243078" y="326627"/>
                </a:cubicBezTo>
                <a:cubicBezTo>
                  <a:pt x="242792" y="246617"/>
                  <a:pt x="242602" y="166607"/>
                  <a:pt x="242031" y="86502"/>
                </a:cubicBezTo>
                <a:cubicBezTo>
                  <a:pt x="242031" y="82883"/>
                  <a:pt x="239935" y="78406"/>
                  <a:pt x="237268" y="75834"/>
                </a:cubicBezTo>
                <a:cubicBezTo>
                  <a:pt x="218694" y="57260"/>
                  <a:pt x="200025" y="38782"/>
                  <a:pt x="180785" y="20875"/>
                </a:cubicBezTo>
                <a:cubicBezTo>
                  <a:pt x="177355" y="17732"/>
                  <a:pt x="171641" y="15541"/>
                  <a:pt x="166974" y="15446"/>
                </a:cubicBezTo>
                <a:cubicBezTo>
                  <a:pt x="119444" y="15065"/>
                  <a:pt x="71914" y="15160"/>
                  <a:pt x="24289" y="15160"/>
                </a:cubicBezTo>
                <a:cubicBezTo>
                  <a:pt x="21146" y="15160"/>
                  <a:pt x="18002" y="15160"/>
                  <a:pt x="15050" y="15160"/>
                </a:cubicBezTo>
                <a:cubicBezTo>
                  <a:pt x="15050" y="121745"/>
                  <a:pt x="15050" y="226996"/>
                  <a:pt x="15050" y="332628"/>
                </a:cubicBezTo>
                <a:cubicBezTo>
                  <a:pt x="91345" y="332723"/>
                  <a:pt x="166592" y="332723"/>
                  <a:pt x="242697" y="332723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258" name="Forma libre: forma 257">
            <a:extLst>
              <a:ext uri="{FF2B5EF4-FFF2-40B4-BE49-F238E27FC236}">
                <a16:creationId xmlns:a16="http://schemas.microsoft.com/office/drawing/2014/main" id="{9C5EE95D-244D-4FB3-949E-D6C1E99C32D9}"/>
              </a:ext>
            </a:extLst>
          </p:cNvPr>
          <p:cNvSpPr/>
          <p:nvPr/>
        </p:nvSpPr>
        <p:spPr>
          <a:xfrm>
            <a:off x="9004268" y="4836889"/>
            <a:ext cx="296513" cy="296417"/>
          </a:xfrm>
          <a:custGeom>
            <a:avLst/>
            <a:gdLst>
              <a:gd name="connsiteX0" fmla="*/ 296513 w 296513"/>
              <a:gd name="connsiteY0" fmla="*/ 296418 h 296417"/>
              <a:gd name="connsiteX1" fmla="*/ 0 w 296513"/>
              <a:gd name="connsiteY1" fmla="*/ 296418 h 296417"/>
              <a:gd name="connsiteX2" fmla="*/ 0 w 296513"/>
              <a:gd name="connsiteY2" fmla="*/ 0 h 296417"/>
              <a:gd name="connsiteX3" fmla="*/ 296513 w 296513"/>
              <a:gd name="connsiteY3" fmla="*/ 0 h 296417"/>
              <a:gd name="connsiteX4" fmla="*/ 296513 w 296513"/>
              <a:gd name="connsiteY4" fmla="*/ 296418 h 296417"/>
              <a:gd name="connsiteX5" fmla="*/ 14573 w 296513"/>
              <a:gd name="connsiteY5" fmla="*/ 14764 h 296417"/>
              <a:gd name="connsiteX6" fmla="*/ 14573 w 296513"/>
              <a:gd name="connsiteY6" fmla="*/ 281845 h 296417"/>
              <a:gd name="connsiteX7" fmla="*/ 282035 w 296513"/>
              <a:gd name="connsiteY7" fmla="*/ 281845 h 296417"/>
              <a:gd name="connsiteX8" fmla="*/ 282035 w 296513"/>
              <a:gd name="connsiteY8" fmla="*/ 14764 h 296417"/>
              <a:gd name="connsiteX9" fmla="*/ 14573 w 296513"/>
              <a:gd name="connsiteY9" fmla="*/ 14764 h 296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6513" h="296417">
                <a:moveTo>
                  <a:pt x="296513" y="296418"/>
                </a:moveTo>
                <a:cubicBezTo>
                  <a:pt x="197739" y="296418"/>
                  <a:pt x="99346" y="296418"/>
                  <a:pt x="0" y="296418"/>
                </a:cubicBezTo>
                <a:cubicBezTo>
                  <a:pt x="0" y="197644"/>
                  <a:pt x="0" y="99155"/>
                  <a:pt x="0" y="0"/>
                </a:cubicBezTo>
                <a:cubicBezTo>
                  <a:pt x="98774" y="0"/>
                  <a:pt x="197262" y="0"/>
                  <a:pt x="296513" y="0"/>
                </a:cubicBezTo>
                <a:cubicBezTo>
                  <a:pt x="296513" y="98488"/>
                  <a:pt x="296513" y="197168"/>
                  <a:pt x="296513" y="296418"/>
                </a:cubicBezTo>
                <a:close/>
                <a:moveTo>
                  <a:pt x="14573" y="14764"/>
                </a:moveTo>
                <a:cubicBezTo>
                  <a:pt x="14573" y="104013"/>
                  <a:pt x="14573" y="192596"/>
                  <a:pt x="14573" y="281845"/>
                </a:cubicBezTo>
                <a:cubicBezTo>
                  <a:pt x="104108" y="281845"/>
                  <a:pt x="192786" y="281845"/>
                  <a:pt x="282035" y="281845"/>
                </a:cubicBezTo>
                <a:cubicBezTo>
                  <a:pt x="282035" y="192214"/>
                  <a:pt x="282035" y="103727"/>
                  <a:pt x="282035" y="14764"/>
                </a:cubicBezTo>
                <a:cubicBezTo>
                  <a:pt x="192595" y="14764"/>
                  <a:pt x="103822" y="14764"/>
                  <a:pt x="14573" y="14764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259" name="Forma libre: forma 258">
            <a:extLst>
              <a:ext uri="{FF2B5EF4-FFF2-40B4-BE49-F238E27FC236}">
                <a16:creationId xmlns:a16="http://schemas.microsoft.com/office/drawing/2014/main" id="{7799C9E3-65FD-4D87-8D7D-8332D016AF79}"/>
              </a:ext>
            </a:extLst>
          </p:cNvPr>
          <p:cNvSpPr/>
          <p:nvPr/>
        </p:nvSpPr>
        <p:spPr>
          <a:xfrm>
            <a:off x="7686581" y="3501253"/>
            <a:ext cx="325044" cy="361134"/>
          </a:xfrm>
          <a:custGeom>
            <a:avLst/>
            <a:gdLst>
              <a:gd name="connsiteX0" fmla="*/ 148398 w 325044"/>
              <a:gd name="connsiteY0" fmla="*/ 117865 h 361134"/>
              <a:gd name="connsiteX1" fmla="*/ 148589 w 325044"/>
              <a:gd name="connsiteY1" fmla="*/ 83003 h 361134"/>
              <a:gd name="connsiteX2" fmla="*/ 119252 w 325044"/>
              <a:gd name="connsiteY2" fmla="*/ 52619 h 361134"/>
              <a:gd name="connsiteX3" fmla="*/ 107726 w 325044"/>
              <a:gd name="connsiteY3" fmla="*/ 52524 h 361134"/>
              <a:gd name="connsiteX4" fmla="*/ 85914 w 325044"/>
              <a:gd name="connsiteY4" fmla="*/ 65382 h 361134"/>
              <a:gd name="connsiteX5" fmla="*/ 11238 w 325044"/>
              <a:gd name="connsiteY5" fmla="*/ 74336 h 361134"/>
              <a:gd name="connsiteX6" fmla="*/ 5999 w 325044"/>
              <a:gd name="connsiteY6" fmla="*/ 23472 h 361134"/>
              <a:gd name="connsiteX7" fmla="*/ 62768 w 325044"/>
              <a:gd name="connsiteY7" fmla="*/ 3851 h 361134"/>
              <a:gd name="connsiteX8" fmla="*/ 88486 w 325044"/>
              <a:gd name="connsiteY8" fmla="*/ 31283 h 361134"/>
              <a:gd name="connsiteX9" fmla="*/ 98392 w 325044"/>
              <a:gd name="connsiteY9" fmla="*/ 39093 h 361134"/>
              <a:gd name="connsiteX10" fmla="*/ 119632 w 325044"/>
              <a:gd name="connsiteY10" fmla="*/ 39189 h 361134"/>
              <a:gd name="connsiteX11" fmla="*/ 163066 w 325044"/>
              <a:gd name="connsiteY11" fmla="*/ 78622 h 361134"/>
              <a:gd name="connsiteX12" fmla="*/ 163066 w 325044"/>
              <a:gd name="connsiteY12" fmla="*/ 112245 h 361134"/>
              <a:gd name="connsiteX13" fmla="*/ 169353 w 325044"/>
              <a:gd name="connsiteY13" fmla="*/ 121961 h 361134"/>
              <a:gd name="connsiteX14" fmla="*/ 197452 w 325044"/>
              <a:gd name="connsiteY14" fmla="*/ 161680 h 361134"/>
              <a:gd name="connsiteX15" fmla="*/ 168972 w 325044"/>
              <a:gd name="connsiteY15" fmla="*/ 201209 h 361134"/>
              <a:gd name="connsiteX16" fmla="*/ 163066 w 325044"/>
              <a:gd name="connsiteY16" fmla="*/ 210258 h 361134"/>
              <a:gd name="connsiteX17" fmla="*/ 163162 w 325044"/>
              <a:gd name="connsiteY17" fmla="*/ 268741 h 361134"/>
              <a:gd name="connsiteX18" fmla="*/ 204881 w 325044"/>
              <a:gd name="connsiteY18" fmla="*/ 311508 h 361134"/>
              <a:gd name="connsiteX19" fmla="*/ 231456 w 325044"/>
              <a:gd name="connsiteY19" fmla="*/ 311794 h 361134"/>
              <a:gd name="connsiteX20" fmla="*/ 244220 w 325044"/>
              <a:gd name="connsiteY20" fmla="*/ 303317 h 361134"/>
              <a:gd name="connsiteX21" fmla="*/ 312704 w 325044"/>
              <a:gd name="connsiteY21" fmla="*/ 289220 h 361134"/>
              <a:gd name="connsiteX22" fmla="*/ 321849 w 325044"/>
              <a:gd name="connsiteY22" fmla="*/ 335035 h 361134"/>
              <a:gd name="connsiteX23" fmla="*/ 282986 w 325044"/>
              <a:gd name="connsiteY23" fmla="*/ 361134 h 361134"/>
              <a:gd name="connsiteX24" fmla="*/ 244315 w 325044"/>
              <a:gd name="connsiteY24" fmla="*/ 335035 h 361134"/>
              <a:gd name="connsiteX25" fmla="*/ 231075 w 325044"/>
              <a:gd name="connsiteY25" fmla="*/ 326177 h 361134"/>
              <a:gd name="connsiteX26" fmla="*/ 204501 w 325044"/>
              <a:gd name="connsiteY26" fmla="*/ 326272 h 361134"/>
              <a:gd name="connsiteX27" fmla="*/ 148017 w 325044"/>
              <a:gd name="connsiteY27" fmla="*/ 269789 h 361134"/>
              <a:gd name="connsiteX28" fmla="*/ 148112 w 325044"/>
              <a:gd name="connsiteY28" fmla="*/ 213115 h 361134"/>
              <a:gd name="connsiteX29" fmla="*/ 139825 w 325044"/>
              <a:gd name="connsiteY29" fmla="*/ 200351 h 361134"/>
              <a:gd name="connsiteX30" fmla="*/ 126491 w 325044"/>
              <a:gd name="connsiteY30" fmla="*/ 131391 h 361134"/>
              <a:gd name="connsiteX31" fmla="*/ 148398 w 325044"/>
              <a:gd name="connsiteY31" fmla="*/ 117865 h 361134"/>
              <a:gd name="connsiteX32" fmla="*/ 44671 w 325044"/>
              <a:gd name="connsiteY32" fmla="*/ 76908 h 361134"/>
              <a:gd name="connsiteX33" fmla="*/ 75818 w 325044"/>
              <a:gd name="connsiteY33" fmla="*/ 46332 h 361134"/>
              <a:gd name="connsiteX34" fmla="*/ 45338 w 325044"/>
              <a:gd name="connsiteY34" fmla="*/ 14328 h 361134"/>
              <a:gd name="connsiteX35" fmla="*/ 14857 w 325044"/>
              <a:gd name="connsiteY35" fmla="*/ 44808 h 361134"/>
              <a:gd name="connsiteX36" fmla="*/ 44671 w 325044"/>
              <a:gd name="connsiteY36" fmla="*/ 76908 h 361134"/>
              <a:gd name="connsiteX37" fmla="*/ 155733 w 325044"/>
              <a:gd name="connsiteY37" fmla="*/ 188541 h 361134"/>
              <a:gd name="connsiteX38" fmla="*/ 183450 w 325044"/>
              <a:gd name="connsiteY38" fmla="*/ 160061 h 361134"/>
              <a:gd name="connsiteX39" fmla="*/ 155161 w 325044"/>
              <a:gd name="connsiteY39" fmla="*/ 133867 h 361134"/>
              <a:gd name="connsiteX40" fmla="*/ 128395 w 325044"/>
              <a:gd name="connsiteY40" fmla="*/ 162061 h 361134"/>
              <a:gd name="connsiteX41" fmla="*/ 155733 w 325044"/>
              <a:gd name="connsiteY41" fmla="*/ 188541 h 361134"/>
              <a:gd name="connsiteX42" fmla="*/ 283272 w 325044"/>
              <a:gd name="connsiteY42" fmla="*/ 345989 h 361134"/>
              <a:gd name="connsiteX43" fmla="*/ 310132 w 325044"/>
              <a:gd name="connsiteY43" fmla="*/ 318843 h 361134"/>
              <a:gd name="connsiteX44" fmla="*/ 282129 w 325044"/>
              <a:gd name="connsiteY44" fmla="*/ 292077 h 361134"/>
              <a:gd name="connsiteX45" fmla="*/ 255840 w 325044"/>
              <a:gd name="connsiteY45" fmla="*/ 319605 h 361134"/>
              <a:gd name="connsiteX46" fmla="*/ 283272 w 325044"/>
              <a:gd name="connsiteY46" fmla="*/ 345989 h 361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325044" h="361134">
                <a:moveTo>
                  <a:pt x="148398" y="117865"/>
                </a:moveTo>
                <a:cubicBezTo>
                  <a:pt x="148398" y="107197"/>
                  <a:pt x="147731" y="95100"/>
                  <a:pt x="148589" y="83003"/>
                </a:cubicBezTo>
                <a:cubicBezTo>
                  <a:pt x="149827" y="65859"/>
                  <a:pt x="137063" y="52905"/>
                  <a:pt x="119252" y="52619"/>
                </a:cubicBezTo>
                <a:cubicBezTo>
                  <a:pt x="115441" y="52524"/>
                  <a:pt x="111536" y="52905"/>
                  <a:pt x="107726" y="52524"/>
                </a:cubicBezTo>
                <a:cubicBezTo>
                  <a:pt x="97249" y="51571"/>
                  <a:pt x="91153" y="53857"/>
                  <a:pt x="85914" y="65382"/>
                </a:cubicBezTo>
                <a:cubicBezTo>
                  <a:pt x="72293" y="95576"/>
                  <a:pt x="34479" y="100530"/>
                  <a:pt x="11238" y="74336"/>
                </a:cubicBezTo>
                <a:cubicBezTo>
                  <a:pt x="-1525" y="60048"/>
                  <a:pt x="-3621" y="36426"/>
                  <a:pt x="5999" y="23472"/>
                </a:cubicBezTo>
                <a:cubicBezTo>
                  <a:pt x="21620" y="2327"/>
                  <a:pt x="42385" y="-5389"/>
                  <a:pt x="62768" y="3851"/>
                </a:cubicBezTo>
                <a:cubicBezTo>
                  <a:pt x="74675" y="9280"/>
                  <a:pt x="85152" y="17567"/>
                  <a:pt x="88486" y="31283"/>
                </a:cubicBezTo>
                <a:cubicBezTo>
                  <a:pt x="89914" y="37188"/>
                  <a:pt x="93439" y="38903"/>
                  <a:pt x="98392" y="39093"/>
                </a:cubicBezTo>
                <a:cubicBezTo>
                  <a:pt x="105440" y="39379"/>
                  <a:pt x="112584" y="39569"/>
                  <a:pt x="119632" y="39189"/>
                </a:cubicBezTo>
                <a:cubicBezTo>
                  <a:pt x="144302" y="37855"/>
                  <a:pt x="162209" y="53857"/>
                  <a:pt x="163066" y="78622"/>
                </a:cubicBezTo>
                <a:cubicBezTo>
                  <a:pt x="163448" y="89861"/>
                  <a:pt x="163352" y="101101"/>
                  <a:pt x="163066" y="112245"/>
                </a:cubicBezTo>
                <a:cubicBezTo>
                  <a:pt x="162971" y="117198"/>
                  <a:pt x="163924" y="120151"/>
                  <a:pt x="169353" y="121961"/>
                </a:cubicBezTo>
                <a:cubicBezTo>
                  <a:pt x="187832" y="128057"/>
                  <a:pt x="197071" y="143583"/>
                  <a:pt x="197452" y="161680"/>
                </a:cubicBezTo>
                <a:cubicBezTo>
                  <a:pt x="197833" y="180063"/>
                  <a:pt x="187450" y="194446"/>
                  <a:pt x="168972" y="201209"/>
                </a:cubicBezTo>
                <a:cubicBezTo>
                  <a:pt x="163924" y="203114"/>
                  <a:pt x="162971" y="205590"/>
                  <a:pt x="163066" y="210258"/>
                </a:cubicBezTo>
                <a:cubicBezTo>
                  <a:pt x="163257" y="229784"/>
                  <a:pt x="162876" y="249215"/>
                  <a:pt x="163162" y="268741"/>
                </a:cubicBezTo>
                <a:cubicBezTo>
                  <a:pt x="163543" y="293125"/>
                  <a:pt x="180307" y="310270"/>
                  <a:pt x="204881" y="311508"/>
                </a:cubicBezTo>
                <a:cubicBezTo>
                  <a:pt x="213739" y="311984"/>
                  <a:pt x="222598" y="311223"/>
                  <a:pt x="231456" y="311794"/>
                </a:cubicBezTo>
                <a:cubicBezTo>
                  <a:pt x="238314" y="312270"/>
                  <a:pt x="241552" y="310270"/>
                  <a:pt x="244220" y="303317"/>
                </a:cubicBezTo>
                <a:cubicBezTo>
                  <a:pt x="255078" y="274932"/>
                  <a:pt x="291273" y="267789"/>
                  <a:pt x="312704" y="289220"/>
                </a:cubicBezTo>
                <a:cubicBezTo>
                  <a:pt x="324801" y="301317"/>
                  <a:pt x="328326" y="318843"/>
                  <a:pt x="321849" y="335035"/>
                </a:cubicBezTo>
                <a:cubicBezTo>
                  <a:pt x="315657" y="350466"/>
                  <a:pt x="299941" y="361038"/>
                  <a:pt x="282986" y="361134"/>
                </a:cubicBezTo>
                <a:cubicBezTo>
                  <a:pt x="266318" y="361229"/>
                  <a:pt x="249839" y="350847"/>
                  <a:pt x="244315" y="335035"/>
                </a:cubicBezTo>
                <a:cubicBezTo>
                  <a:pt x="241743" y="327701"/>
                  <a:pt x="238123" y="325701"/>
                  <a:pt x="231075" y="326177"/>
                </a:cubicBezTo>
                <a:cubicBezTo>
                  <a:pt x="222217" y="326748"/>
                  <a:pt x="213359" y="326462"/>
                  <a:pt x="204501" y="326272"/>
                </a:cubicBezTo>
                <a:cubicBezTo>
                  <a:pt x="173163" y="325796"/>
                  <a:pt x="148398" y="301221"/>
                  <a:pt x="148017" y="269789"/>
                </a:cubicBezTo>
                <a:cubicBezTo>
                  <a:pt x="147827" y="250929"/>
                  <a:pt x="147731" y="231975"/>
                  <a:pt x="148112" y="213115"/>
                </a:cubicBezTo>
                <a:cubicBezTo>
                  <a:pt x="148303" y="206352"/>
                  <a:pt x="146684" y="203018"/>
                  <a:pt x="139825" y="200351"/>
                </a:cubicBezTo>
                <a:cubicBezTo>
                  <a:pt x="110679" y="188922"/>
                  <a:pt x="105250" y="153012"/>
                  <a:pt x="126491" y="131391"/>
                </a:cubicBezTo>
                <a:cubicBezTo>
                  <a:pt x="131825" y="125961"/>
                  <a:pt x="139730" y="123104"/>
                  <a:pt x="148398" y="117865"/>
                </a:cubicBezTo>
                <a:close/>
                <a:moveTo>
                  <a:pt x="44671" y="76908"/>
                </a:moveTo>
                <a:cubicBezTo>
                  <a:pt x="61530" y="77384"/>
                  <a:pt x="75532" y="63668"/>
                  <a:pt x="75818" y="46332"/>
                </a:cubicBezTo>
                <a:cubicBezTo>
                  <a:pt x="76103" y="29949"/>
                  <a:pt x="61530" y="14614"/>
                  <a:pt x="45338" y="14328"/>
                </a:cubicBezTo>
                <a:cubicBezTo>
                  <a:pt x="29145" y="14042"/>
                  <a:pt x="15429" y="27854"/>
                  <a:pt x="14857" y="44808"/>
                </a:cubicBezTo>
                <a:cubicBezTo>
                  <a:pt x="14286" y="61477"/>
                  <a:pt x="28193" y="76431"/>
                  <a:pt x="44671" y="76908"/>
                </a:cubicBezTo>
                <a:close/>
                <a:moveTo>
                  <a:pt x="155733" y="188541"/>
                </a:moveTo>
                <a:cubicBezTo>
                  <a:pt x="170972" y="188445"/>
                  <a:pt x="183450" y="175586"/>
                  <a:pt x="183450" y="160061"/>
                </a:cubicBezTo>
                <a:cubicBezTo>
                  <a:pt x="183450" y="146631"/>
                  <a:pt x="169449" y="133676"/>
                  <a:pt x="155161" y="133867"/>
                </a:cubicBezTo>
                <a:cubicBezTo>
                  <a:pt x="140397" y="133962"/>
                  <a:pt x="128110" y="146916"/>
                  <a:pt x="128395" y="162061"/>
                </a:cubicBezTo>
                <a:cubicBezTo>
                  <a:pt x="128586" y="177015"/>
                  <a:pt x="140683" y="188731"/>
                  <a:pt x="155733" y="188541"/>
                </a:cubicBezTo>
                <a:close/>
                <a:moveTo>
                  <a:pt x="283272" y="345989"/>
                </a:moveTo>
                <a:cubicBezTo>
                  <a:pt x="298226" y="345798"/>
                  <a:pt x="310228" y="333606"/>
                  <a:pt x="310132" y="318843"/>
                </a:cubicBezTo>
                <a:cubicBezTo>
                  <a:pt x="310037" y="303507"/>
                  <a:pt x="297750" y="291696"/>
                  <a:pt x="282129" y="292077"/>
                </a:cubicBezTo>
                <a:cubicBezTo>
                  <a:pt x="267175" y="292363"/>
                  <a:pt x="255554" y="304460"/>
                  <a:pt x="255840" y="319605"/>
                </a:cubicBezTo>
                <a:cubicBezTo>
                  <a:pt x="256030" y="334464"/>
                  <a:pt x="268223" y="346084"/>
                  <a:pt x="283272" y="345989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260" name="Forma libre: forma 259">
            <a:extLst>
              <a:ext uri="{FF2B5EF4-FFF2-40B4-BE49-F238E27FC236}">
                <a16:creationId xmlns:a16="http://schemas.microsoft.com/office/drawing/2014/main" id="{D9C7431E-53E5-4F0F-93B0-B426159CBFD5}"/>
              </a:ext>
            </a:extLst>
          </p:cNvPr>
          <p:cNvSpPr/>
          <p:nvPr/>
        </p:nvSpPr>
        <p:spPr>
          <a:xfrm>
            <a:off x="8404928" y="4237015"/>
            <a:ext cx="191807" cy="191632"/>
          </a:xfrm>
          <a:custGeom>
            <a:avLst/>
            <a:gdLst>
              <a:gd name="connsiteX0" fmla="*/ 122 w 191807"/>
              <a:gd name="connsiteY0" fmla="*/ 191633 h 191632"/>
              <a:gd name="connsiteX1" fmla="*/ 122 w 191807"/>
              <a:gd name="connsiteY1" fmla="*/ 134483 h 191632"/>
              <a:gd name="connsiteX2" fmla="*/ 26 w 191807"/>
              <a:gd name="connsiteY2" fmla="*/ 107241 h 191632"/>
              <a:gd name="connsiteX3" fmla="*/ 693 w 191807"/>
              <a:gd name="connsiteY3" fmla="*/ 13420 h 191632"/>
              <a:gd name="connsiteX4" fmla="*/ 14314 w 191807"/>
              <a:gd name="connsiteY4" fmla="*/ 85 h 191632"/>
              <a:gd name="connsiteX5" fmla="*/ 47080 w 191807"/>
              <a:gd name="connsiteY5" fmla="*/ 85 h 191632"/>
              <a:gd name="connsiteX6" fmla="*/ 108802 w 191807"/>
              <a:gd name="connsiteY6" fmla="*/ 85 h 191632"/>
              <a:gd name="connsiteX7" fmla="*/ 182811 w 191807"/>
              <a:gd name="connsiteY7" fmla="*/ 1228 h 191632"/>
              <a:gd name="connsiteX8" fmla="*/ 191003 w 191807"/>
              <a:gd name="connsiteY8" fmla="*/ 9419 h 191632"/>
              <a:gd name="connsiteX9" fmla="*/ 191765 w 191807"/>
              <a:gd name="connsiteY9" fmla="*/ 136864 h 191632"/>
              <a:gd name="connsiteX10" fmla="*/ 191765 w 191807"/>
              <a:gd name="connsiteY10" fmla="*/ 191442 h 191632"/>
              <a:gd name="connsiteX11" fmla="*/ 122 w 191807"/>
              <a:gd name="connsiteY11" fmla="*/ 191633 h 191632"/>
              <a:gd name="connsiteX12" fmla="*/ 14885 w 191807"/>
              <a:gd name="connsiteY12" fmla="*/ 176583 h 191632"/>
              <a:gd name="connsiteX13" fmla="*/ 177001 w 191807"/>
              <a:gd name="connsiteY13" fmla="*/ 176583 h 191632"/>
              <a:gd name="connsiteX14" fmla="*/ 177001 w 191807"/>
              <a:gd name="connsiteY14" fmla="*/ 16087 h 191632"/>
              <a:gd name="connsiteX15" fmla="*/ 14885 w 191807"/>
              <a:gd name="connsiteY15" fmla="*/ 16087 h 191632"/>
              <a:gd name="connsiteX16" fmla="*/ 14885 w 191807"/>
              <a:gd name="connsiteY16" fmla="*/ 176583 h 191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1807" h="191632">
                <a:moveTo>
                  <a:pt x="122" y="191633"/>
                </a:moveTo>
                <a:cubicBezTo>
                  <a:pt x="122" y="172106"/>
                  <a:pt x="122" y="153342"/>
                  <a:pt x="122" y="134483"/>
                </a:cubicBezTo>
                <a:cubicBezTo>
                  <a:pt x="122" y="125434"/>
                  <a:pt x="-68" y="116385"/>
                  <a:pt x="26" y="107241"/>
                </a:cubicBezTo>
                <a:cubicBezTo>
                  <a:pt x="217" y="75999"/>
                  <a:pt x="503" y="44757"/>
                  <a:pt x="693" y="13420"/>
                </a:cubicBezTo>
                <a:cubicBezTo>
                  <a:pt x="789" y="1133"/>
                  <a:pt x="1551" y="275"/>
                  <a:pt x="14314" y="85"/>
                </a:cubicBezTo>
                <a:cubicBezTo>
                  <a:pt x="25268" y="-106"/>
                  <a:pt x="36127" y="85"/>
                  <a:pt x="47080" y="85"/>
                </a:cubicBezTo>
                <a:cubicBezTo>
                  <a:pt x="67654" y="85"/>
                  <a:pt x="88228" y="-106"/>
                  <a:pt x="108802" y="85"/>
                </a:cubicBezTo>
                <a:cubicBezTo>
                  <a:pt x="133472" y="370"/>
                  <a:pt x="158142" y="1037"/>
                  <a:pt x="182811" y="1228"/>
                </a:cubicBezTo>
                <a:cubicBezTo>
                  <a:pt x="188812" y="1228"/>
                  <a:pt x="191003" y="3133"/>
                  <a:pt x="191003" y="9419"/>
                </a:cubicBezTo>
                <a:cubicBezTo>
                  <a:pt x="191098" y="51901"/>
                  <a:pt x="191575" y="94382"/>
                  <a:pt x="191765" y="136864"/>
                </a:cubicBezTo>
                <a:cubicBezTo>
                  <a:pt x="191860" y="154771"/>
                  <a:pt x="191765" y="172773"/>
                  <a:pt x="191765" y="191442"/>
                </a:cubicBezTo>
                <a:cubicBezTo>
                  <a:pt x="127852" y="191633"/>
                  <a:pt x="64606" y="191633"/>
                  <a:pt x="122" y="191633"/>
                </a:cubicBezTo>
                <a:close/>
                <a:moveTo>
                  <a:pt x="14885" y="176583"/>
                </a:moveTo>
                <a:cubicBezTo>
                  <a:pt x="69559" y="176583"/>
                  <a:pt x="122899" y="176583"/>
                  <a:pt x="177001" y="176583"/>
                </a:cubicBezTo>
                <a:cubicBezTo>
                  <a:pt x="177001" y="122576"/>
                  <a:pt x="177001" y="69427"/>
                  <a:pt x="177001" y="16087"/>
                </a:cubicBezTo>
                <a:cubicBezTo>
                  <a:pt x="123090" y="16087"/>
                  <a:pt x="69369" y="16087"/>
                  <a:pt x="14885" y="16087"/>
                </a:cubicBezTo>
                <a:cubicBezTo>
                  <a:pt x="14885" y="70093"/>
                  <a:pt x="14885" y="123052"/>
                  <a:pt x="14885" y="176583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261" name="Forma libre: forma 260">
            <a:extLst>
              <a:ext uri="{FF2B5EF4-FFF2-40B4-BE49-F238E27FC236}">
                <a16:creationId xmlns:a16="http://schemas.microsoft.com/office/drawing/2014/main" id="{E21613B5-91DA-4CDD-843C-2461BE0567FE}"/>
              </a:ext>
            </a:extLst>
          </p:cNvPr>
          <p:cNvSpPr/>
          <p:nvPr/>
        </p:nvSpPr>
        <p:spPr>
          <a:xfrm>
            <a:off x="7916711" y="4794400"/>
            <a:ext cx="94636" cy="355955"/>
          </a:xfrm>
          <a:custGeom>
            <a:avLst/>
            <a:gdLst>
              <a:gd name="connsiteX0" fmla="*/ 53237 w 94636"/>
              <a:gd name="connsiteY0" fmla="*/ 125261 h 355955"/>
              <a:gd name="connsiteX1" fmla="*/ 19328 w 94636"/>
              <a:gd name="connsiteY1" fmla="*/ 93067 h 355955"/>
              <a:gd name="connsiteX2" fmla="*/ 13327 w 94636"/>
              <a:gd name="connsiteY2" fmla="*/ 79351 h 355955"/>
              <a:gd name="connsiteX3" fmla="*/ 5231 w 94636"/>
              <a:gd name="connsiteY3" fmla="*/ 48300 h 355955"/>
              <a:gd name="connsiteX4" fmla="*/ 9040 w 94636"/>
              <a:gd name="connsiteY4" fmla="*/ 10866 h 355955"/>
              <a:gd name="connsiteX5" fmla="*/ 48950 w 94636"/>
              <a:gd name="connsiteY5" fmla="*/ 3056 h 355955"/>
              <a:gd name="connsiteX6" fmla="*/ 68096 w 94636"/>
              <a:gd name="connsiteY6" fmla="*/ 36869 h 355955"/>
              <a:gd name="connsiteX7" fmla="*/ 40759 w 94636"/>
              <a:gd name="connsiteY7" fmla="*/ 64492 h 355955"/>
              <a:gd name="connsiteX8" fmla="*/ 29043 w 94636"/>
              <a:gd name="connsiteY8" fmla="*/ 65444 h 355955"/>
              <a:gd name="connsiteX9" fmla="*/ 34949 w 94636"/>
              <a:gd name="connsiteY9" fmla="*/ 87542 h 355955"/>
              <a:gd name="connsiteX10" fmla="*/ 76097 w 94636"/>
              <a:gd name="connsiteY10" fmla="*/ 126309 h 355955"/>
              <a:gd name="connsiteX11" fmla="*/ 33234 w 94636"/>
              <a:gd name="connsiteY11" fmla="*/ 165743 h 355955"/>
              <a:gd name="connsiteX12" fmla="*/ 23899 w 94636"/>
              <a:gd name="connsiteY12" fmla="*/ 184412 h 355955"/>
              <a:gd name="connsiteX13" fmla="*/ 36473 w 94636"/>
              <a:gd name="connsiteY13" fmla="*/ 213653 h 355955"/>
              <a:gd name="connsiteX14" fmla="*/ 42188 w 94636"/>
              <a:gd name="connsiteY14" fmla="*/ 219178 h 355955"/>
              <a:gd name="connsiteX15" fmla="*/ 67143 w 94636"/>
              <a:gd name="connsiteY15" fmla="*/ 246705 h 355955"/>
              <a:gd name="connsiteX16" fmla="*/ 67810 w 94636"/>
              <a:gd name="connsiteY16" fmla="*/ 284424 h 355955"/>
              <a:gd name="connsiteX17" fmla="*/ 67810 w 94636"/>
              <a:gd name="connsiteY17" fmla="*/ 290330 h 355955"/>
              <a:gd name="connsiteX18" fmla="*/ 94575 w 94636"/>
              <a:gd name="connsiteY18" fmla="*/ 325668 h 355955"/>
              <a:gd name="connsiteX19" fmla="*/ 69048 w 94636"/>
              <a:gd name="connsiteY19" fmla="*/ 355004 h 355955"/>
              <a:gd name="connsiteX20" fmla="*/ 30567 w 94636"/>
              <a:gd name="connsiteY20" fmla="*/ 338240 h 355955"/>
              <a:gd name="connsiteX21" fmla="*/ 36377 w 94636"/>
              <a:gd name="connsiteY21" fmla="*/ 300712 h 355955"/>
              <a:gd name="connsiteX22" fmla="*/ 44474 w 94636"/>
              <a:gd name="connsiteY22" fmla="*/ 295759 h 355955"/>
              <a:gd name="connsiteX23" fmla="*/ 53903 w 94636"/>
              <a:gd name="connsiteY23" fmla="*/ 278233 h 355955"/>
              <a:gd name="connsiteX24" fmla="*/ 53427 w 94636"/>
              <a:gd name="connsiteY24" fmla="*/ 273851 h 355955"/>
              <a:gd name="connsiteX25" fmla="*/ 35044 w 94636"/>
              <a:gd name="connsiteY25" fmla="*/ 232608 h 355955"/>
              <a:gd name="connsiteX26" fmla="*/ 15041 w 94636"/>
              <a:gd name="connsiteY26" fmla="*/ 212701 h 355955"/>
              <a:gd name="connsiteX27" fmla="*/ 14374 w 94636"/>
              <a:gd name="connsiteY27" fmla="*/ 212129 h 355955"/>
              <a:gd name="connsiteX28" fmla="*/ 16184 w 94636"/>
              <a:gd name="connsiteY28" fmla="*/ 163552 h 355955"/>
              <a:gd name="connsiteX29" fmla="*/ 34758 w 94636"/>
              <a:gd name="connsiteY29" fmla="*/ 144692 h 355955"/>
              <a:gd name="connsiteX30" fmla="*/ 53237 w 94636"/>
              <a:gd name="connsiteY30" fmla="*/ 125261 h 355955"/>
              <a:gd name="connsiteX31" fmla="*/ 34091 w 94636"/>
              <a:gd name="connsiteY31" fmla="*/ 15057 h 355955"/>
              <a:gd name="connsiteX32" fmla="*/ 15232 w 94636"/>
              <a:gd name="connsiteY32" fmla="*/ 33250 h 355955"/>
              <a:gd name="connsiteX33" fmla="*/ 35044 w 94636"/>
              <a:gd name="connsiteY33" fmla="*/ 50490 h 355955"/>
              <a:gd name="connsiteX34" fmla="*/ 53427 w 94636"/>
              <a:gd name="connsiteY34" fmla="*/ 32678 h 355955"/>
              <a:gd name="connsiteX35" fmla="*/ 34091 w 94636"/>
              <a:gd name="connsiteY35" fmla="*/ 15057 h 355955"/>
              <a:gd name="connsiteX36" fmla="*/ 62476 w 94636"/>
              <a:gd name="connsiteY36" fmla="*/ 305855 h 355955"/>
              <a:gd name="connsiteX37" fmla="*/ 41806 w 94636"/>
              <a:gd name="connsiteY37" fmla="*/ 323667 h 355955"/>
              <a:gd name="connsiteX38" fmla="*/ 61619 w 94636"/>
              <a:gd name="connsiteY38" fmla="*/ 341098 h 355955"/>
              <a:gd name="connsiteX39" fmla="*/ 79812 w 94636"/>
              <a:gd name="connsiteY39" fmla="*/ 323096 h 355955"/>
              <a:gd name="connsiteX40" fmla="*/ 62476 w 94636"/>
              <a:gd name="connsiteY40" fmla="*/ 305855 h 35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94636" h="355955">
                <a:moveTo>
                  <a:pt x="53237" y="125261"/>
                </a:moveTo>
                <a:cubicBezTo>
                  <a:pt x="41997" y="114593"/>
                  <a:pt x="30853" y="103640"/>
                  <a:pt x="19328" y="93067"/>
                </a:cubicBezTo>
                <a:cubicBezTo>
                  <a:pt x="15041" y="89162"/>
                  <a:pt x="12946" y="85256"/>
                  <a:pt x="13327" y="79351"/>
                </a:cubicBezTo>
                <a:cubicBezTo>
                  <a:pt x="13994" y="68207"/>
                  <a:pt x="13708" y="58110"/>
                  <a:pt x="5231" y="48300"/>
                </a:cubicBezTo>
                <a:cubicBezTo>
                  <a:pt x="-3627" y="38012"/>
                  <a:pt x="-485" y="20963"/>
                  <a:pt x="9040" y="10866"/>
                </a:cubicBezTo>
                <a:cubicBezTo>
                  <a:pt x="19042" y="198"/>
                  <a:pt x="35711" y="-3040"/>
                  <a:pt x="48950" y="3056"/>
                </a:cubicBezTo>
                <a:cubicBezTo>
                  <a:pt x="62190" y="9152"/>
                  <a:pt x="69905" y="22868"/>
                  <a:pt x="68096" y="36869"/>
                </a:cubicBezTo>
                <a:cubicBezTo>
                  <a:pt x="66286" y="50681"/>
                  <a:pt x="54761" y="62396"/>
                  <a:pt x="40759" y="64492"/>
                </a:cubicBezTo>
                <a:cubicBezTo>
                  <a:pt x="37044" y="65063"/>
                  <a:pt x="33234" y="65063"/>
                  <a:pt x="29043" y="65444"/>
                </a:cubicBezTo>
                <a:cubicBezTo>
                  <a:pt x="26948" y="74017"/>
                  <a:pt x="27519" y="80970"/>
                  <a:pt x="34949" y="87542"/>
                </a:cubicBezTo>
                <a:cubicBezTo>
                  <a:pt x="48855" y="99639"/>
                  <a:pt x="61905" y="112879"/>
                  <a:pt x="76097" y="126309"/>
                </a:cubicBezTo>
                <a:cubicBezTo>
                  <a:pt x="61428" y="139930"/>
                  <a:pt x="47712" y="153170"/>
                  <a:pt x="33234" y="165743"/>
                </a:cubicBezTo>
                <a:cubicBezTo>
                  <a:pt x="27234" y="170981"/>
                  <a:pt x="23995" y="176030"/>
                  <a:pt x="23899" y="184412"/>
                </a:cubicBezTo>
                <a:cubicBezTo>
                  <a:pt x="23805" y="196413"/>
                  <a:pt x="24090" y="207272"/>
                  <a:pt x="36473" y="213653"/>
                </a:cubicBezTo>
                <a:cubicBezTo>
                  <a:pt x="38758" y="214796"/>
                  <a:pt x="40378" y="217178"/>
                  <a:pt x="42188" y="219178"/>
                </a:cubicBezTo>
                <a:cubicBezTo>
                  <a:pt x="50855" y="228227"/>
                  <a:pt x="62952" y="235942"/>
                  <a:pt x="67143" y="246705"/>
                </a:cubicBezTo>
                <a:cubicBezTo>
                  <a:pt x="71430" y="257659"/>
                  <a:pt x="67905" y="271661"/>
                  <a:pt x="67810" y="284424"/>
                </a:cubicBezTo>
                <a:cubicBezTo>
                  <a:pt x="67810" y="286425"/>
                  <a:pt x="67810" y="288520"/>
                  <a:pt x="67810" y="290330"/>
                </a:cubicBezTo>
                <a:cubicBezTo>
                  <a:pt x="85336" y="297569"/>
                  <a:pt x="95528" y="308999"/>
                  <a:pt x="94575" y="325668"/>
                </a:cubicBezTo>
                <a:cubicBezTo>
                  <a:pt x="93813" y="339574"/>
                  <a:pt x="83145" y="351671"/>
                  <a:pt x="69048" y="355004"/>
                </a:cubicBezTo>
                <a:cubicBezTo>
                  <a:pt x="53618" y="358624"/>
                  <a:pt x="37711" y="351671"/>
                  <a:pt x="30567" y="338240"/>
                </a:cubicBezTo>
                <a:cubicBezTo>
                  <a:pt x="24090" y="326048"/>
                  <a:pt x="26376" y="310427"/>
                  <a:pt x="36377" y="300712"/>
                </a:cubicBezTo>
                <a:cubicBezTo>
                  <a:pt x="38568" y="298521"/>
                  <a:pt x="41616" y="296997"/>
                  <a:pt x="44474" y="295759"/>
                </a:cubicBezTo>
                <a:cubicBezTo>
                  <a:pt x="52380" y="292425"/>
                  <a:pt x="54856" y="286329"/>
                  <a:pt x="53903" y="278233"/>
                </a:cubicBezTo>
                <a:cubicBezTo>
                  <a:pt x="53713" y="276804"/>
                  <a:pt x="53141" y="275185"/>
                  <a:pt x="53427" y="273851"/>
                </a:cubicBezTo>
                <a:cubicBezTo>
                  <a:pt x="57428" y="255563"/>
                  <a:pt x="48760" y="243276"/>
                  <a:pt x="35044" y="232608"/>
                </a:cubicBezTo>
                <a:cubicBezTo>
                  <a:pt x="27710" y="226893"/>
                  <a:pt x="21614" y="219368"/>
                  <a:pt x="15041" y="212701"/>
                </a:cubicBezTo>
                <a:cubicBezTo>
                  <a:pt x="14851" y="212510"/>
                  <a:pt x="14565" y="212320"/>
                  <a:pt x="14374" y="212129"/>
                </a:cubicBezTo>
                <a:cubicBezTo>
                  <a:pt x="7707" y="204605"/>
                  <a:pt x="9040" y="170601"/>
                  <a:pt x="16184" y="163552"/>
                </a:cubicBezTo>
                <a:cubicBezTo>
                  <a:pt x="22471" y="157361"/>
                  <a:pt x="28662" y="151074"/>
                  <a:pt x="34758" y="144692"/>
                </a:cubicBezTo>
                <a:cubicBezTo>
                  <a:pt x="40759" y="138596"/>
                  <a:pt x="46569" y="132310"/>
                  <a:pt x="53237" y="125261"/>
                </a:cubicBezTo>
                <a:close/>
                <a:moveTo>
                  <a:pt x="34091" y="15057"/>
                </a:moveTo>
                <a:cubicBezTo>
                  <a:pt x="23709" y="15248"/>
                  <a:pt x="14946" y="23630"/>
                  <a:pt x="15232" y="33250"/>
                </a:cubicBezTo>
                <a:cubicBezTo>
                  <a:pt x="15518" y="42775"/>
                  <a:pt x="24852" y="50871"/>
                  <a:pt x="35044" y="50490"/>
                </a:cubicBezTo>
                <a:cubicBezTo>
                  <a:pt x="44950" y="50109"/>
                  <a:pt x="53523" y="41727"/>
                  <a:pt x="53427" y="32678"/>
                </a:cubicBezTo>
                <a:cubicBezTo>
                  <a:pt x="53332" y="22868"/>
                  <a:pt x="44569" y="14867"/>
                  <a:pt x="34091" y="15057"/>
                </a:cubicBezTo>
                <a:close/>
                <a:moveTo>
                  <a:pt x="62476" y="305855"/>
                </a:moveTo>
                <a:cubicBezTo>
                  <a:pt x="49046" y="306046"/>
                  <a:pt x="41712" y="312428"/>
                  <a:pt x="41806" y="323667"/>
                </a:cubicBezTo>
                <a:cubicBezTo>
                  <a:pt x="41902" y="333192"/>
                  <a:pt x="51331" y="341479"/>
                  <a:pt x="61619" y="341098"/>
                </a:cubicBezTo>
                <a:cubicBezTo>
                  <a:pt x="71906" y="340717"/>
                  <a:pt x="80002" y="332716"/>
                  <a:pt x="79812" y="323096"/>
                </a:cubicBezTo>
                <a:cubicBezTo>
                  <a:pt x="79621" y="313380"/>
                  <a:pt x="71906" y="305665"/>
                  <a:pt x="62476" y="305855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262" name="Forma libre: forma 261">
            <a:extLst>
              <a:ext uri="{FF2B5EF4-FFF2-40B4-BE49-F238E27FC236}">
                <a16:creationId xmlns:a16="http://schemas.microsoft.com/office/drawing/2014/main" id="{BF731C3F-83B1-41CD-ACF0-AE478E83CC91}"/>
              </a:ext>
            </a:extLst>
          </p:cNvPr>
          <p:cNvSpPr/>
          <p:nvPr/>
        </p:nvSpPr>
        <p:spPr>
          <a:xfrm>
            <a:off x="7753191" y="4798122"/>
            <a:ext cx="94682" cy="377525"/>
          </a:xfrm>
          <a:custGeom>
            <a:avLst/>
            <a:gdLst>
              <a:gd name="connsiteX0" fmla="*/ 60547 w 94682"/>
              <a:gd name="connsiteY0" fmla="*/ 0 h 377525"/>
              <a:gd name="connsiteX1" fmla="*/ 93884 w 94682"/>
              <a:gd name="connsiteY1" fmla="*/ 26194 h 377525"/>
              <a:gd name="connsiteX2" fmla="*/ 74739 w 94682"/>
              <a:gd name="connsiteY2" fmla="*/ 62103 h 377525"/>
              <a:gd name="connsiteX3" fmla="*/ 68167 w 94682"/>
              <a:gd name="connsiteY3" fmla="*/ 72676 h 377525"/>
              <a:gd name="connsiteX4" fmla="*/ 67214 w 94682"/>
              <a:gd name="connsiteY4" fmla="*/ 139922 h 377525"/>
              <a:gd name="connsiteX5" fmla="*/ 68452 w 94682"/>
              <a:gd name="connsiteY5" fmla="*/ 191167 h 377525"/>
              <a:gd name="connsiteX6" fmla="*/ 54451 w 94682"/>
              <a:gd name="connsiteY6" fmla="*/ 238125 h 377525"/>
              <a:gd name="connsiteX7" fmla="*/ 41115 w 94682"/>
              <a:gd name="connsiteY7" fmla="*/ 294704 h 377525"/>
              <a:gd name="connsiteX8" fmla="*/ 55022 w 94682"/>
              <a:gd name="connsiteY8" fmla="*/ 319850 h 377525"/>
              <a:gd name="connsiteX9" fmla="*/ 65976 w 94682"/>
              <a:gd name="connsiteY9" fmla="*/ 355854 h 377525"/>
              <a:gd name="connsiteX10" fmla="*/ 31686 w 94682"/>
              <a:gd name="connsiteY10" fmla="*/ 377380 h 377525"/>
              <a:gd name="connsiteX11" fmla="*/ 634 w 94682"/>
              <a:gd name="connsiteY11" fmla="*/ 350520 h 377525"/>
              <a:gd name="connsiteX12" fmla="*/ 17398 w 94682"/>
              <a:gd name="connsiteY12" fmla="*/ 316706 h 377525"/>
              <a:gd name="connsiteX13" fmla="*/ 27019 w 94682"/>
              <a:gd name="connsiteY13" fmla="*/ 298799 h 377525"/>
              <a:gd name="connsiteX14" fmla="*/ 26543 w 94682"/>
              <a:gd name="connsiteY14" fmla="*/ 262700 h 377525"/>
              <a:gd name="connsiteX15" fmla="*/ 29781 w 94682"/>
              <a:gd name="connsiteY15" fmla="*/ 251174 h 377525"/>
              <a:gd name="connsiteX16" fmla="*/ 49974 w 94682"/>
              <a:gd name="connsiteY16" fmla="*/ 218027 h 377525"/>
              <a:gd name="connsiteX17" fmla="*/ 53879 w 94682"/>
              <a:gd name="connsiteY17" fmla="*/ 203930 h 377525"/>
              <a:gd name="connsiteX18" fmla="*/ 53975 w 94682"/>
              <a:gd name="connsiteY18" fmla="*/ 111824 h 377525"/>
              <a:gd name="connsiteX19" fmla="*/ 53022 w 94682"/>
              <a:gd name="connsiteY19" fmla="*/ 72962 h 377525"/>
              <a:gd name="connsiteX20" fmla="*/ 45878 w 94682"/>
              <a:gd name="connsiteY20" fmla="*/ 61817 h 377525"/>
              <a:gd name="connsiteX21" fmla="*/ 27304 w 94682"/>
              <a:gd name="connsiteY21" fmla="*/ 25622 h 377525"/>
              <a:gd name="connsiteX22" fmla="*/ 60547 w 94682"/>
              <a:gd name="connsiteY22" fmla="*/ 0 h 377525"/>
              <a:gd name="connsiteX23" fmla="*/ 60737 w 94682"/>
              <a:gd name="connsiteY23" fmla="*/ 50387 h 377525"/>
              <a:gd name="connsiteX24" fmla="*/ 79597 w 94682"/>
              <a:gd name="connsiteY24" fmla="*/ 32385 h 377525"/>
              <a:gd name="connsiteX25" fmla="*/ 61118 w 94682"/>
              <a:gd name="connsiteY25" fmla="*/ 14859 h 377525"/>
              <a:gd name="connsiteX26" fmla="*/ 41878 w 94682"/>
              <a:gd name="connsiteY26" fmla="*/ 32385 h 377525"/>
              <a:gd name="connsiteX27" fmla="*/ 60737 w 94682"/>
              <a:gd name="connsiteY27" fmla="*/ 50387 h 377525"/>
              <a:gd name="connsiteX28" fmla="*/ 33686 w 94682"/>
              <a:gd name="connsiteY28" fmla="*/ 362426 h 377525"/>
              <a:gd name="connsiteX29" fmla="*/ 53022 w 94682"/>
              <a:gd name="connsiteY29" fmla="*/ 344996 h 377525"/>
              <a:gd name="connsiteX30" fmla="*/ 34162 w 94682"/>
              <a:gd name="connsiteY30" fmla="*/ 326993 h 377525"/>
              <a:gd name="connsiteX31" fmla="*/ 15208 w 94682"/>
              <a:gd name="connsiteY31" fmla="*/ 344138 h 377525"/>
              <a:gd name="connsiteX32" fmla="*/ 33686 w 94682"/>
              <a:gd name="connsiteY32" fmla="*/ 362426 h 377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94682" h="377525">
                <a:moveTo>
                  <a:pt x="60547" y="0"/>
                </a:moveTo>
                <a:cubicBezTo>
                  <a:pt x="77120" y="0"/>
                  <a:pt x="90360" y="10382"/>
                  <a:pt x="93884" y="26194"/>
                </a:cubicBezTo>
                <a:cubicBezTo>
                  <a:pt x="97218" y="40958"/>
                  <a:pt x="89979" y="55245"/>
                  <a:pt x="74739" y="62103"/>
                </a:cubicBezTo>
                <a:cubicBezTo>
                  <a:pt x="69500" y="64484"/>
                  <a:pt x="68262" y="67342"/>
                  <a:pt x="68167" y="72676"/>
                </a:cubicBezTo>
                <a:cubicBezTo>
                  <a:pt x="68071" y="95060"/>
                  <a:pt x="67309" y="117443"/>
                  <a:pt x="67214" y="139922"/>
                </a:cubicBezTo>
                <a:cubicBezTo>
                  <a:pt x="67214" y="156972"/>
                  <a:pt x="66833" y="174212"/>
                  <a:pt x="68452" y="191167"/>
                </a:cubicBezTo>
                <a:cubicBezTo>
                  <a:pt x="70262" y="209169"/>
                  <a:pt x="64738" y="224885"/>
                  <a:pt x="54451" y="238125"/>
                </a:cubicBezTo>
                <a:cubicBezTo>
                  <a:pt x="41020" y="255556"/>
                  <a:pt x="41592" y="274701"/>
                  <a:pt x="41115" y="294704"/>
                </a:cubicBezTo>
                <a:cubicBezTo>
                  <a:pt x="40830" y="306800"/>
                  <a:pt x="44068" y="313754"/>
                  <a:pt x="55022" y="319850"/>
                </a:cubicBezTo>
                <a:cubicBezTo>
                  <a:pt x="67500" y="326708"/>
                  <a:pt x="70929" y="342710"/>
                  <a:pt x="65976" y="355854"/>
                </a:cubicBezTo>
                <a:cubicBezTo>
                  <a:pt x="60832" y="369570"/>
                  <a:pt x="46164" y="378809"/>
                  <a:pt x="31686" y="377380"/>
                </a:cubicBezTo>
                <a:cubicBezTo>
                  <a:pt x="15303" y="375761"/>
                  <a:pt x="3778" y="365760"/>
                  <a:pt x="634" y="350520"/>
                </a:cubicBezTo>
                <a:cubicBezTo>
                  <a:pt x="-2128" y="337185"/>
                  <a:pt x="4254" y="322231"/>
                  <a:pt x="17398" y="316706"/>
                </a:cubicBezTo>
                <a:cubicBezTo>
                  <a:pt x="26543" y="312801"/>
                  <a:pt x="27399" y="306896"/>
                  <a:pt x="27019" y="298799"/>
                </a:cubicBezTo>
                <a:cubicBezTo>
                  <a:pt x="26543" y="286798"/>
                  <a:pt x="26256" y="274796"/>
                  <a:pt x="26543" y="262700"/>
                </a:cubicBezTo>
                <a:cubicBezTo>
                  <a:pt x="26638" y="258794"/>
                  <a:pt x="27781" y="254508"/>
                  <a:pt x="29781" y="251174"/>
                </a:cubicBezTo>
                <a:cubicBezTo>
                  <a:pt x="36258" y="239935"/>
                  <a:pt x="43687" y="229267"/>
                  <a:pt x="49974" y="218027"/>
                </a:cubicBezTo>
                <a:cubicBezTo>
                  <a:pt x="52355" y="213932"/>
                  <a:pt x="53879" y="208693"/>
                  <a:pt x="53879" y="203930"/>
                </a:cubicBezTo>
                <a:cubicBezTo>
                  <a:pt x="54260" y="173260"/>
                  <a:pt x="54165" y="142494"/>
                  <a:pt x="53975" y="111824"/>
                </a:cubicBezTo>
                <a:cubicBezTo>
                  <a:pt x="53879" y="98870"/>
                  <a:pt x="52926" y="85916"/>
                  <a:pt x="53022" y="72962"/>
                </a:cubicBezTo>
                <a:cubicBezTo>
                  <a:pt x="53022" y="67246"/>
                  <a:pt x="51593" y="64294"/>
                  <a:pt x="45878" y="61817"/>
                </a:cubicBezTo>
                <a:cubicBezTo>
                  <a:pt x="31114" y="55436"/>
                  <a:pt x="23971" y="40481"/>
                  <a:pt x="27304" y="25622"/>
                </a:cubicBezTo>
                <a:cubicBezTo>
                  <a:pt x="31019" y="10668"/>
                  <a:pt x="44640" y="0"/>
                  <a:pt x="60547" y="0"/>
                </a:cubicBezTo>
                <a:close/>
                <a:moveTo>
                  <a:pt x="60737" y="50387"/>
                </a:moveTo>
                <a:cubicBezTo>
                  <a:pt x="71215" y="50387"/>
                  <a:pt x="79787" y="42291"/>
                  <a:pt x="79597" y="32385"/>
                </a:cubicBezTo>
                <a:cubicBezTo>
                  <a:pt x="79406" y="22765"/>
                  <a:pt x="71310" y="15050"/>
                  <a:pt x="61118" y="14859"/>
                </a:cubicBezTo>
                <a:cubicBezTo>
                  <a:pt x="50450" y="14669"/>
                  <a:pt x="41973" y="22384"/>
                  <a:pt x="41878" y="32385"/>
                </a:cubicBezTo>
                <a:cubicBezTo>
                  <a:pt x="41687" y="42291"/>
                  <a:pt x="50164" y="50387"/>
                  <a:pt x="60737" y="50387"/>
                </a:cubicBezTo>
                <a:close/>
                <a:moveTo>
                  <a:pt x="33686" y="362426"/>
                </a:moveTo>
                <a:cubicBezTo>
                  <a:pt x="44259" y="362617"/>
                  <a:pt x="52926" y="354902"/>
                  <a:pt x="53022" y="344996"/>
                </a:cubicBezTo>
                <a:cubicBezTo>
                  <a:pt x="53117" y="335090"/>
                  <a:pt x="44544" y="326898"/>
                  <a:pt x="34162" y="326993"/>
                </a:cubicBezTo>
                <a:cubicBezTo>
                  <a:pt x="24066" y="327088"/>
                  <a:pt x="15589" y="334709"/>
                  <a:pt x="15208" y="344138"/>
                </a:cubicBezTo>
                <a:cubicBezTo>
                  <a:pt x="14922" y="353949"/>
                  <a:pt x="23208" y="362236"/>
                  <a:pt x="33686" y="362426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263" name="Forma libre: forma 262">
            <a:extLst>
              <a:ext uri="{FF2B5EF4-FFF2-40B4-BE49-F238E27FC236}">
                <a16:creationId xmlns:a16="http://schemas.microsoft.com/office/drawing/2014/main" id="{44C9AE02-C8BC-4CDB-A3FE-DC0E13503290}"/>
              </a:ext>
            </a:extLst>
          </p:cNvPr>
          <p:cNvSpPr/>
          <p:nvPr/>
        </p:nvSpPr>
        <p:spPr>
          <a:xfrm>
            <a:off x="7689231" y="4880431"/>
            <a:ext cx="74937" cy="234047"/>
          </a:xfrm>
          <a:custGeom>
            <a:avLst/>
            <a:gdLst>
              <a:gd name="connsiteX0" fmla="*/ 53546 w 74937"/>
              <a:gd name="connsiteY0" fmla="*/ 60947 h 234047"/>
              <a:gd name="connsiteX1" fmla="*/ 74881 w 74937"/>
              <a:gd name="connsiteY1" fmla="*/ 97142 h 234047"/>
              <a:gd name="connsiteX2" fmla="*/ 62023 w 74937"/>
              <a:gd name="connsiteY2" fmla="*/ 124574 h 234047"/>
              <a:gd name="connsiteX3" fmla="*/ 44973 w 74937"/>
              <a:gd name="connsiteY3" fmla="*/ 140005 h 234047"/>
              <a:gd name="connsiteX4" fmla="*/ 40782 w 74937"/>
              <a:gd name="connsiteY4" fmla="*/ 157912 h 234047"/>
              <a:gd name="connsiteX5" fmla="*/ 49259 w 74937"/>
              <a:gd name="connsiteY5" fmla="*/ 172675 h 234047"/>
              <a:gd name="connsiteX6" fmla="*/ 64976 w 74937"/>
              <a:gd name="connsiteY6" fmla="*/ 213728 h 234047"/>
              <a:gd name="connsiteX7" fmla="*/ 26113 w 74937"/>
              <a:gd name="connsiteY7" fmla="*/ 233159 h 234047"/>
              <a:gd name="connsiteX8" fmla="*/ 205 w 74937"/>
              <a:gd name="connsiteY8" fmla="*/ 197345 h 234047"/>
              <a:gd name="connsiteX9" fmla="*/ 19255 w 74937"/>
              <a:gd name="connsiteY9" fmla="*/ 171818 h 234047"/>
              <a:gd name="connsiteX10" fmla="*/ 26304 w 74937"/>
              <a:gd name="connsiteY10" fmla="*/ 160674 h 234047"/>
              <a:gd name="connsiteX11" fmla="*/ 27066 w 74937"/>
              <a:gd name="connsiteY11" fmla="*/ 146577 h 234047"/>
              <a:gd name="connsiteX12" fmla="*/ 32971 w 74937"/>
              <a:gd name="connsiteY12" fmla="*/ 133718 h 234047"/>
              <a:gd name="connsiteX13" fmla="*/ 56498 w 74937"/>
              <a:gd name="connsiteY13" fmla="*/ 110953 h 234047"/>
              <a:gd name="connsiteX14" fmla="*/ 51926 w 74937"/>
              <a:gd name="connsiteY14" fmla="*/ 75901 h 234047"/>
              <a:gd name="connsiteX15" fmla="*/ 25351 w 74937"/>
              <a:gd name="connsiteY15" fmla="*/ 64186 h 234047"/>
              <a:gd name="connsiteX16" fmla="*/ 205 w 74937"/>
              <a:gd name="connsiteY16" fmla="*/ 34182 h 234047"/>
              <a:gd name="connsiteX17" fmla="*/ 28019 w 74937"/>
              <a:gd name="connsiteY17" fmla="*/ 749 h 234047"/>
              <a:gd name="connsiteX18" fmla="*/ 64213 w 74937"/>
              <a:gd name="connsiteY18" fmla="*/ 19037 h 234047"/>
              <a:gd name="connsiteX19" fmla="*/ 56784 w 74937"/>
              <a:gd name="connsiteY19" fmla="*/ 57042 h 234047"/>
              <a:gd name="connsiteX20" fmla="*/ 53546 w 74937"/>
              <a:gd name="connsiteY20" fmla="*/ 60947 h 234047"/>
              <a:gd name="connsiteX21" fmla="*/ 33067 w 74937"/>
              <a:gd name="connsiteY21" fmla="*/ 14846 h 234047"/>
              <a:gd name="connsiteX22" fmla="*/ 14493 w 74937"/>
              <a:gd name="connsiteY22" fmla="*/ 33706 h 234047"/>
              <a:gd name="connsiteX23" fmla="*/ 33543 w 74937"/>
              <a:gd name="connsiteY23" fmla="*/ 50946 h 234047"/>
              <a:gd name="connsiteX24" fmla="*/ 52593 w 74937"/>
              <a:gd name="connsiteY24" fmla="*/ 31039 h 234047"/>
              <a:gd name="connsiteX25" fmla="*/ 33067 w 74937"/>
              <a:gd name="connsiteY25" fmla="*/ 14846 h 234047"/>
              <a:gd name="connsiteX26" fmla="*/ 34781 w 74937"/>
              <a:gd name="connsiteY26" fmla="*/ 183820 h 234047"/>
              <a:gd name="connsiteX27" fmla="*/ 14588 w 74937"/>
              <a:gd name="connsiteY27" fmla="*/ 200393 h 234047"/>
              <a:gd name="connsiteX28" fmla="*/ 35067 w 74937"/>
              <a:gd name="connsiteY28" fmla="*/ 218871 h 234047"/>
              <a:gd name="connsiteX29" fmla="*/ 52688 w 74937"/>
              <a:gd name="connsiteY29" fmla="*/ 203441 h 234047"/>
              <a:gd name="connsiteX30" fmla="*/ 34781 w 74937"/>
              <a:gd name="connsiteY30" fmla="*/ 183820 h 234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4937" h="234047">
                <a:moveTo>
                  <a:pt x="53546" y="60947"/>
                </a:moveTo>
                <a:cubicBezTo>
                  <a:pt x="75929" y="64948"/>
                  <a:pt x="75072" y="80473"/>
                  <a:pt x="74881" y="97142"/>
                </a:cubicBezTo>
                <a:cubicBezTo>
                  <a:pt x="74786" y="109048"/>
                  <a:pt x="72976" y="118002"/>
                  <a:pt x="62023" y="124574"/>
                </a:cubicBezTo>
                <a:cubicBezTo>
                  <a:pt x="55641" y="128479"/>
                  <a:pt x="51069" y="135337"/>
                  <a:pt x="44973" y="140005"/>
                </a:cubicBezTo>
                <a:cubicBezTo>
                  <a:pt x="38305" y="145148"/>
                  <a:pt x="41639" y="151911"/>
                  <a:pt x="40782" y="157912"/>
                </a:cubicBezTo>
                <a:cubicBezTo>
                  <a:pt x="39734" y="164960"/>
                  <a:pt x="41544" y="169342"/>
                  <a:pt x="49259" y="172675"/>
                </a:cubicBezTo>
                <a:cubicBezTo>
                  <a:pt x="64690" y="179248"/>
                  <a:pt x="71929" y="198488"/>
                  <a:pt x="64976" y="213728"/>
                </a:cubicBezTo>
                <a:cubicBezTo>
                  <a:pt x="59356" y="226015"/>
                  <a:pt x="43830" y="237350"/>
                  <a:pt x="26113" y="233159"/>
                </a:cubicBezTo>
                <a:cubicBezTo>
                  <a:pt x="8683" y="229063"/>
                  <a:pt x="-1605" y="214585"/>
                  <a:pt x="205" y="197345"/>
                </a:cubicBezTo>
                <a:cubicBezTo>
                  <a:pt x="1443" y="184963"/>
                  <a:pt x="8111" y="176390"/>
                  <a:pt x="19255" y="171818"/>
                </a:cubicBezTo>
                <a:cubicBezTo>
                  <a:pt x="24971" y="169532"/>
                  <a:pt x="26685" y="166389"/>
                  <a:pt x="26304" y="160674"/>
                </a:cubicBezTo>
                <a:cubicBezTo>
                  <a:pt x="25923" y="156007"/>
                  <a:pt x="25923" y="151149"/>
                  <a:pt x="27066" y="146577"/>
                </a:cubicBezTo>
                <a:cubicBezTo>
                  <a:pt x="28209" y="142100"/>
                  <a:pt x="29923" y="137052"/>
                  <a:pt x="32971" y="133718"/>
                </a:cubicBezTo>
                <a:cubicBezTo>
                  <a:pt x="40306" y="125717"/>
                  <a:pt x="48688" y="118573"/>
                  <a:pt x="56498" y="110953"/>
                </a:cubicBezTo>
                <a:cubicBezTo>
                  <a:pt x="64690" y="102857"/>
                  <a:pt x="62023" y="81140"/>
                  <a:pt x="51926" y="75901"/>
                </a:cubicBezTo>
                <a:cubicBezTo>
                  <a:pt x="43354" y="71425"/>
                  <a:pt x="34496" y="67234"/>
                  <a:pt x="25351" y="64186"/>
                </a:cubicBezTo>
                <a:cubicBezTo>
                  <a:pt x="8397" y="58566"/>
                  <a:pt x="110" y="49136"/>
                  <a:pt x="205" y="34182"/>
                </a:cubicBezTo>
                <a:cubicBezTo>
                  <a:pt x="396" y="18085"/>
                  <a:pt x="11064" y="5131"/>
                  <a:pt x="28019" y="749"/>
                </a:cubicBezTo>
                <a:cubicBezTo>
                  <a:pt x="40686" y="-2585"/>
                  <a:pt x="56594" y="5512"/>
                  <a:pt x="64213" y="19037"/>
                </a:cubicBezTo>
                <a:cubicBezTo>
                  <a:pt x="70595" y="30467"/>
                  <a:pt x="67547" y="45898"/>
                  <a:pt x="56784" y="57042"/>
                </a:cubicBezTo>
                <a:cubicBezTo>
                  <a:pt x="56212" y="57613"/>
                  <a:pt x="55641" y="58375"/>
                  <a:pt x="53546" y="60947"/>
                </a:cubicBezTo>
                <a:close/>
                <a:moveTo>
                  <a:pt x="33067" y="14846"/>
                </a:moveTo>
                <a:cubicBezTo>
                  <a:pt x="21636" y="14941"/>
                  <a:pt x="14112" y="22657"/>
                  <a:pt x="14493" y="33706"/>
                </a:cubicBezTo>
                <a:cubicBezTo>
                  <a:pt x="14779" y="43040"/>
                  <a:pt x="23637" y="50946"/>
                  <a:pt x="33543" y="50946"/>
                </a:cubicBezTo>
                <a:cubicBezTo>
                  <a:pt x="44592" y="50946"/>
                  <a:pt x="52974" y="42183"/>
                  <a:pt x="52593" y="31039"/>
                </a:cubicBezTo>
                <a:cubicBezTo>
                  <a:pt x="52307" y="21800"/>
                  <a:pt x="43925" y="14751"/>
                  <a:pt x="33067" y="14846"/>
                </a:cubicBezTo>
                <a:close/>
                <a:moveTo>
                  <a:pt x="34781" y="183820"/>
                </a:moveTo>
                <a:cubicBezTo>
                  <a:pt x="23637" y="183343"/>
                  <a:pt x="14969" y="190487"/>
                  <a:pt x="14588" y="200393"/>
                </a:cubicBezTo>
                <a:cubicBezTo>
                  <a:pt x="14207" y="210966"/>
                  <a:pt x="22303" y="218205"/>
                  <a:pt x="35067" y="218871"/>
                </a:cubicBezTo>
                <a:cubicBezTo>
                  <a:pt x="42496" y="219253"/>
                  <a:pt x="52403" y="210585"/>
                  <a:pt x="52688" y="203441"/>
                </a:cubicBezTo>
                <a:cubicBezTo>
                  <a:pt x="53260" y="192678"/>
                  <a:pt x="45449" y="184296"/>
                  <a:pt x="34781" y="183820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264" name="Forma libre: forma 263">
            <a:extLst>
              <a:ext uri="{FF2B5EF4-FFF2-40B4-BE49-F238E27FC236}">
                <a16:creationId xmlns:a16="http://schemas.microsoft.com/office/drawing/2014/main" id="{24826313-18DC-4D1B-A03D-7AF078D22F03}"/>
              </a:ext>
            </a:extLst>
          </p:cNvPr>
          <p:cNvSpPr/>
          <p:nvPr/>
        </p:nvSpPr>
        <p:spPr>
          <a:xfrm>
            <a:off x="9640214" y="4982851"/>
            <a:ext cx="170107" cy="170667"/>
          </a:xfrm>
          <a:custGeom>
            <a:avLst/>
            <a:gdLst>
              <a:gd name="connsiteX0" fmla="*/ 62617 w 170107"/>
              <a:gd name="connsiteY0" fmla="*/ 1771 h 170667"/>
              <a:gd name="connsiteX1" fmla="*/ 62617 w 170107"/>
              <a:gd name="connsiteY1" fmla="*/ 14344 h 170667"/>
              <a:gd name="connsiteX2" fmla="*/ 60902 w 170107"/>
              <a:gd name="connsiteY2" fmla="*/ 15582 h 170667"/>
              <a:gd name="connsiteX3" fmla="*/ 24612 w 170107"/>
              <a:gd name="connsiteY3" fmla="*/ 36156 h 170667"/>
              <a:gd name="connsiteX4" fmla="*/ 14516 w 170107"/>
              <a:gd name="connsiteY4" fmla="*/ 59968 h 170667"/>
              <a:gd name="connsiteX5" fmla="*/ 14611 w 170107"/>
              <a:gd name="connsiteY5" fmla="*/ 117500 h 170667"/>
              <a:gd name="connsiteX6" fmla="*/ 23088 w 170107"/>
              <a:gd name="connsiteY6" fmla="*/ 126072 h 170667"/>
              <a:gd name="connsiteX7" fmla="*/ 85953 w 170107"/>
              <a:gd name="connsiteY7" fmla="*/ 126072 h 170667"/>
              <a:gd name="connsiteX8" fmla="*/ 99002 w 170107"/>
              <a:gd name="connsiteY8" fmla="*/ 117881 h 170667"/>
              <a:gd name="connsiteX9" fmla="*/ 137769 w 170107"/>
              <a:gd name="connsiteY9" fmla="*/ 96259 h 170667"/>
              <a:gd name="connsiteX10" fmla="*/ 169392 w 170107"/>
              <a:gd name="connsiteY10" fmla="*/ 126643 h 170667"/>
              <a:gd name="connsiteX11" fmla="*/ 151199 w 170107"/>
              <a:gd name="connsiteY11" fmla="*/ 165696 h 170667"/>
              <a:gd name="connsiteX12" fmla="*/ 98526 w 170107"/>
              <a:gd name="connsiteY12" fmla="*/ 147980 h 170667"/>
              <a:gd name="connsiteX13" fmla="*/ 86811 w 170107"/>
              <a:gd name="connsiteY13" fmla="*/ 140455 h 170667"/>
              <a:gd name="connsiteX14" fmla="*/ 8039 w 170107"/>
              <a:gd name="connsiteY14" fmla="*/ 140550 h 170667"/>
              <a:gd name="connsiteX15" fmla="*/ 37 w 170107"/>
              <a:gd name="connsiteY15" fmla="*/ 139978 h 170667"/>
              <a:gd name="connsiteX16" fmla="*/ 37 w 170107"/>
              <a:gd name="connsiteY16" fmla="*/ 122167 h 170667"/>
              <a:gd name="connsiteX17" fmla="*/ 324 w 170107"/>
              <a:gd name="connsiteY17" fmla="*/ 46919 h 170667"/>
              <a:gd name="connsiteX18" fmla="*/ 5467 w 170107"/>
              <a:gd name="connsiteY18" fmla="*/ 34727 h 170667"/>
              <a:gd name="connsiteX19" fmla="*/ 28422 w 170107"/>
              <a:gd name="connsiteY19" fmla="*/ 11391 h 170667"/>
              <a:gd name="connsiteX20" fmla="*/ 62617 w 170107"/>
              <a:gd name="connsiteY20" fmla="*/ 1771 h 170667"/>
              <a:gd name="connsiteX21" fmla="*/ 155105 w 170107"/>
              <a:gd name="connsiteY21" fmla="*/ 133501 h 170667"/>
              <a:gd name="connsiteX22" fmla="*/ 132816 w 170107"/>
              <a:gd name="connsiteY22" fmla="*/ 110642 h 170667"/>
              <a:gd name="connsiteX23" fmla="*/ 110337 w 170107"/>
              <a:gd name="connsiteY23" fmla="*/ 133406 h 170667"/>
              <a:gd name="connsiteX24" fmla="*/ 132340 w 170107"/>
              <a:gd name="connsiteY24" fmla="*/ 155790 h 170667"/>
              <a:gd name="connsiteX25" fmla="*/ 155105 w 170107"/>
              <a:gd name="connsiteY25" fmla="*/ 133501 h 170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70107" h="170667">
                <a:moveTo>
                  <a:pt x="62617" y="1771"/>
                </a:moveTo>
                <a:cubicBezTo>
                  <a:pt x="62617" y="5962"/>
                  <a:pt x="62617" y="10248"/>
                  <a:pt x="62617" y="14344"/>
                </a:cubicBezTo>
                <a:cubicBezTo>
                  <a:pt x="61855" y="14915"/>
                  <a:pt x="61284" y="15582"/>
                  <a:pt x="60902" y="15582"/>
                </a:cubicBezTo>
                <a:cubicBezTo>
                  <a:pt x="42900" y="12058"/>
                  <a:pt x="35471" y="27012"/>
                  <a:pt x="24612" y="36156"/>
                </a:cubicBezTo>
                <a:cubicBezTo>
                  <a:pt x="17088" y="42538"/>
                  <a:pt x="14040" y="49872"/>
                  <a:pt x="14516" y="59968"/>
                </a:cubicBezTo>
                <a:cubicBezTo>
                  <a:pt x="15373" y="79114"/>
                  <a:pt x="14992" y="98354"/>
                  <a:pt x="14611" y="117500"/>
                </a:cubicBezTo>
                <a:cubicBezTo>
                  <a:pt x="14516" y="124072"/>
                  <a:pt x="16325" y="126263"/>
                  <a:pt x="23088" y="126072"/>
                </a:cubicBezTo>
                <a:cubicBezTo>
                  <a:pt x="44043" y="125691"/>
                  <a:pt x="64998" y="125691"/>
                  <a:pt x="85953" y="126072"/>
                </a:cubicBezTo>
                <a:cubicBezTo>
                  <a:pt x="92621" y="126167"/>
                  <a:pt x="96240" y="124739"/>
                  <a:pt x="99002" y="117881"/>
                </a:cubicBezTo>
                <a:cubicBezTo>
                  <a:pt x="105289" y="102259"/>
                  <a:pt x="120910" y="94259"/>
                  <a:pt x="137769" y="96259"/>
                </a:cubicBezTo>
                <a:cubicBezTo>
                  <a:pt x="153295" y="98068"/>
                  <a:pt x="165963" y="110260"/>
                  <a:pt x="169392" y="126643"/>
                </a:cubicBezTo>
                <a:cubicBezTo>
                  <a:pt x="172536" y="141788"/>
                  <a:pt x="165106" y="157695"/>
                  <a:pt x="151199" y="165696"/>
                </a:cubicBezTo>
                <a:cubicBezTo>
                  <a:pt x="132054" y="176745"/>
                  <a:pt x="107099" y="168744"/>
                  <a:pt x="98526" y="147980"/>
                </a:cubicBezTo>
                <a:cubicBezTo>
                  <a:pt x="95954" y="141788"/>
                  <a:pt x="92811" y="140455"/>
                  <a:pt x="86811" y="140455"/>
                </a:cubicBezTo>
                <a:cubicBezTo>
                  <a:pt x="60522" y="140741"/>
                  <a:pt x="34232" y="140550"/>
                  <a:pt x="8039" y="140550"/>
                </a:cubicBezTo>
                <a:cubicBezTo>
                  <a:pt x="5753" y="140550"/>
                  <a:pt x="3467" y="140264"/>
                  <a:pt x="37" y="139978"/>
                </a:cubicBezTo>
                <a:cubicBezTo>
                  <a:pt x="37" y="133787"/>
                  <a:pt x="37" y="127977"/>
                  <a:pt x="37" y="122167"/>
                </a:cubicBezTo>
                <a:cubicBezTo>
                  <a:pt x="37" y="97116"/>
                  <a:pt x="-153" y="71970"/>
                  <a:pt x="324" y="46919"/>
                </a:cubicBezTo>
                <a:cubicBezTo>
                  <a:pt x="419" y="42824"/>
                  <a:pt x="2609" y="37870"/>
                  <a:pt x="5467" y="34727"/>
                </a:cubicBezTo>
                <a:cubicBezTo>
                  <a:pt x="12706" y="26536"/>
                  <a:pt x="20802" y="19106"/>
                  <a:pt x="28422" y="11391"/>
                </a:cubicBezTo>
                <a:cubicBezTo>
                  <a:pt x="40519" y="-515"/>
                  <a:pt x="44900" y="-1849"/>
                  <a:pt x="62617" y="1771"/>
                </a:cubicBezTo>
                <a:close/>
                <a:moveTo>
                  <a:pt x="155105" y="133501"/>
                </a:moveTo>
                <a:cubicBezTo>
                  <a:pt x="155200" y="121024"/>
                  <a:pt x="145294" y="110927"/>
                  <a:pt x="132816" y="110642"/>
                </a:cubicBezTo>
                <a:cubicBezTo>
                  <a:pt x="120815" y="110451"/>
                  <a:pt x="110146" y="121214"/>
                  <a:pt x="110337" y="133406"/>
                </a:cubicBezTo>
                <a:cubicBezTo>
                  <a:pt x="110432" y="145313"/>
                  <a:pt x="120529" y="155504"/>
                  <a:pt x="132340" y="155790"/>
                </a:cubicBezTo>
                <a:cubicBezTo>
                  <a:pt x="144532" y="156076"/>
                  <a:pt x="155009" y="145884"/>
                  <a:pt x="155105" y="133501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265" name="Forma libre: forma 264">
            <a:extLst>
              <a:ext uri="{FF2B5EF4-FFF2-40B4-BE49-F238E27FC236}">
                <a16:creationId xmlns:a16="http://schemas.microsoft.com/office/drawing/2014/main" id="{55EB75CF-C5B1-4160-9488-713E5675CFDE}"/>
              </a:ext>
            </a:extLst>
          </p:cNvPr>
          <p:cNvSpPr/>
          <p:nvPr/>
        </p:nvSpPr>
        <p:spPr>
          <a:xfrm>
            <a:off x="7842756" y="4913454"/>
            <a:ext cx="69375" cy="236782"/>
          </a:xfrm>
          <a:custGeom>
            <a:avLst/>
            <a:gdLst>
              <a:gd name="connsiteX0" fmla="*/ 67090 w 69375"/>
              <a:gd name="connsiteY0" fmla="*/ 34783 h 236782"/>
              <a:gd name="connsiteX1" fmla="*/ 48230 w 69375"/>
              <a:gd name="connsiteY1" fmla="*/ 62119 h 236782"/>
              <a:gd name="connsiteX2" fmla="*/ 41182 w 69375"/>
              <a:gd name="connsiteY2" fmla="*/ 72407 h 236782"/>
              <a:gd name="connsiteX3" fmla="*/ 40515 w 69375"/>
              <a:gd name="connsiteY3" fmla="*/ 164418 h 236782"/>
              <a:gd name="connsiteX4" fmla="*/ 48516 w 69375"/>
              <a:gd name="connsiteY4" fmla="*/ 174895 h 236782"/>
              <a:gd name="connsiteX5" fmla="*/ 67376 w 69375"/>
              <a:gd name="connsiteY5" fmla="*/ 210424 h 236782"/>
              <a:gd name="connsiteX6" fmla="*/ 36705 w 69375"/>
              <a:gd name="connsiteY6" fmla="*/ 236713 h 236782"/>
              <a:gd name="connsiteX7" fmla="*/ 1558 w 69375"/>
              <a:gd name="connsiteY7" fmla="*/ 214043 h 236782"/>
              <a:gd name="connsiteX8" fmla="*/ 20608 w 69375"/>
              <a:gd name="connsiteY8" fmla="*/ 174515 h 236782"/>
              <a:gd name="connsiteX9" fmla="*/ 25942 w 69375"/>
              <a:gd name="connsiteY9" fmla="*/ 167942 h 236782"/>
              <a:gd name="connsiteX10" fmla="*/ 26513 w 69375"/>
              <a:gd name="connsiteY10" fmla="*/ 152131 h 236782"/>
              <a:gd name="connsiteX11" fmla="*/ 27466 w 69375"/>
              <a:gd name="connsiteY11" fmla="*/ 72502 h 236782"/>
              <a:gd name="connsiteX12" fmla="*/ 20608 w 69375"/>
              <a:gd name="connsiteY12" fmla="*/ 61929 h 236782"/>
              <a:gd name="connsiteX13" fmla="*/ 319 w 69375"/>
              <a:gd name="connsiteY13" fmla="*/ 31163 h 236782"/>
              <a:gd name="connsiteX14" fmla="*/ 20036 w 69375"/>
              <a:gd name="connsiteY14" fmla="*/ 3255 h 236782"/>
              <a:gd name="connsiteX15" fmla="*/ 57565 w 69375"/>
              <a:gd name="connsiteY15" fmla="*/ 10113 h 236782"/>
              <a:gd name="connsiteX16" fmla="*/ 69375 w 69375"/>
              <a:gd name="connsiteY16" fmla="*/ 33830 h 236782"/>
              <a:gd name="connsiteX17" fmla="*/ 67090 w 69375"/>
              <a:gd name="connsiteY17" fmla="*/ 34783 h 236782"/>
              <a:gd name="connsiteX18" fmla="*/ 32800 w 69375"/>
              <a:gd name="connsiteY18" fmla="*/ 50975 h 236782"/>
              <a:gd name="connsiteX19" fmla="*/ 53755 w 69375"/>
              <a:gd name="connsiteY19" fmla="*/ 32973 h 236782"/>
              <a:gd name="connsiteX20" fmla="*/ 33657 w 69375"/>
              <a:gd name="connsiteY20" fmla="*/ 15066 h 236782"/>
              <a:gd name="connsiteX21" fmla="*/ 14797 w 69375"/>
              <a:gd name="connsiteY21" fmla="*/ 33259 h 236782"/>
              <a:gd name="connsiteX22" fmla="*/ 32800 w 69375"/>
              <a:gd name="connsiteY22" fmla="*/ 50975 h 236782"/>
              <a:gd name="connsiteX23" fmla="*/ 52802 w 69375"/>
              <a:gd name="connsiteY23" fmla="*/ 204613 h 236782"/>
              <a:gd name="connsiteX24" fmla="*/ 33085 w 69375"/>
              <a:gd name="connsiteY24" fmla="*/ 185944 h 236782"/>
              <a:gd name="connsiteX25" fmla="*/ 14797 w 69375"/>
              <a:gd name="connsiteY25" fmla="*/ 204042 h 236782"/>
              <a:gd name="connsiteX26" fmla="*/ 33085 w 69375"/>
              <a:gd name="connsiteY26" fmla="*/ 221949 h 236782"/>
              <a:gd name="connsiteX27" fmla="*/ 52802 w 69375"/>
              <a:gd name="connsiteY27" fmla="*/ 204613 h 236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9375" h="236782">
                <a:moveTo>
                  <a:pt x="67090" y="34783"/>
                </a:moveTo>
                <a:cubicBezTo>
                  <a:pt x="67090" y="48213"/>
                  <a:pt x="59755" y="56976"/>
                  <a:pt x="48230" y="62119"/>
                </a:cubicBezTo>
                <a:cubicBezTo>
                  <a:pt x="43182" y="64405"/>
                  <a:pt x="41182" y="66692"/>
                  <a:pt x="41182" y="72407"/>
                </a:cubicBezTo>
                <a:cubicBezTo>
                  <a:pt x="41277" y="103077"/>
                  <a:pt x="41182" y="133748"/>
                  <a:pt x="40515" y="164418"/>
                </a:cubicBezTo>
                <a:cubicBezTo>
                  <a:pt x="40324" y="170990"/>
                  <a:pt x="43658" y="172610"/>
                  <a:pt x="48516" y="174895"/>
                </a:cubicBezTo>
                <a:cubicBezTo>
                  <a:pt x="62994" y="181753"/>
                  <a:pt x="70233" y="195851"/>
                  <a:pt x="67376" y="210424"/>
                </a:cubicBezTo>
                <a:cubicBezTo>
                  <a:pt x="64613" y="224616"/>
                  <a:pt x="51564" y="235855"/>
                  <a:pt x="36705" y="236713"/>
                </a:cubicBezTo>
                <a:cubicBezTo>
                  <a:pt x="20131" y="237665"/>
                  <a:pt x="6320" y="228807"/>
                  <a:pt x="1558" y="214043"/>
                </a:cubicBezTo>
                <a:cubicBezTo>
                  <a:pt x="-3681" y="197755"/>
                  <a:pt x="4701" y="180706"/>
                  <a:pt x="20608" y="174515"/>
                </a:cubicBezTo>
                <a:cubicBezTo>
                  <a:pt x="22989" y="173562"/>
                  <a:pt x="25465" y="170419"/>
                  <a:pt x="25942" y="167942"/>
                </a:cubicBezTo>
                <a:cubicBezTo>
                  <a:pt x="26894" y="162799"/>
                  <a:pt x="26418" y="157369"/>
                  <a:pt x="26513" y="152131"/>
                </a:cubicBezTo>
                <a:cubicBezTo>
                  <a:pt x="26799" y="125556"/>
                  <a:pt x="26989" y="98981"/>
                  <a:pt x="27466" y="72502"/>
                </a:cubicBezTo>
                <a:cubicBezTo>
                  <a:pt x="27561" y="67073"/>
                  <a:pt x="25942" y="64120"/>
                  <a:pt x="20608" y="61929"/>
                </a:cubicBezTo>
                <a:cubicBezTo>
                  <a:pt x="7273" y="56309"/>
                  <a:pt x="-633" y="46784"/>
                  <a:pt x="319" y="31163"/>
                </a:cubicBezTo>
                <a:cubicBezTo>
                  <a:pt x="1081" y="17447"/>
                  <a:pt x="8034" y="8303"/>
                  <a:pt x="20036" y="3255"/>
                </a:cubicBezTo>
                <a:cubicBezTo>
                  <a:pt x="33752" y="-2460"/>
                  <a:pt x="47468" y="-936"/>
                  <a:pt x="57565" y="10113"/>
                </a:cubicBezTo>
                <a:cubicBezTo>
                  <a:pt x="63280" y="16400"/>
                  <a:pt x="65566" y="25829"/>
                  <a:pt x="69375" y="33830"/>
                </a:cubicBezTo>
                <a:cubicBezTo>
                  <a:pt x="68614" y="34116"/>
                  <a:pt x="67852" y="34402"/>
                  <a:pt x="67090" y="34783"/>
                </a:cubicBezTo>
                <a:close/>
                <a:moveTo>
                  <a:pt x="32800" y="50975"/>
                </a:moveTo>
                <a:cubicBezTo>
                  <a:pt x="42420" y="51070"/>
                  <a:pt x="53469" y="41641"/>
                  <a:pt x="53755" y="32973"/>
                </a:cubicBezTo>
                <a:cubicBezTo>
                  <a:pt x="54040" y="23162"/>
                  <a:pt x="45182" y="15257"/>
                  <a:pt x="33657" y="15066"/>
                </a:cubicBezTo>
                <a:cubicBezTo>
                  <a:pt x="23465" y="14971"/>
                  <a:pt x="14797" y="23353"/>
                  <a:pt x="14797" y="33259"/>
                </a:cubicBezTo>
                <a:cubicBezTo>
                  <a:pt x="14893" y="43641"/>
                  <a:pt x="22322" y="50880"/>
                  <a:pt x="32800" y="50975"/>
                </a:cubicBezTo>
                <a:close/>
                <a:moveTo>
                  <a:pt x="52802" y="204613"/>
                </a:moveTo>
                <a:cubicBezTo>
                  <a:pt x="52993" y="194803"/>
                  <a:pt x="43944" y="186230"/>
                  <a:pt x="33085" y="185944"/>
                </a:cubicBezTo>
                <a:cubicBezTo>
                  <a:pt x="24227" y="185754"/>
                  <a:pt x="14797" y="194993"/>
                  <a:pt x="14797" y="204042"/>
                </a:cubicBezTo>
                <a:cubicBezTo>
                  <a:pt x="14702" y="213472"/>
                  <a:pt x="23084" y="221568"/>
                  <a:pt x="33085" y="221949"/>
                </a:cubicBezTo>
                <a:cubicBezTo>
                  <a:pt x="43372" y="222425"/>
                  <a:pt x="52611" y="214234"/>
                  <a:pt x="52802" y="204613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266" name="Forma libre: forma 265">
            <a:extLst>
              <a:ext uri="{FF2B5EF4-FFF2-40B4-BE49-F238E27FC236}">
                <a16:creationId xmlns:a16="http://schemas.microsoft.com/office/drawing/2014/main" id="{9E50D8DC-FFE0-4A6C-A9CD-F8D6050F6D37}"/>
              </a:ext>
            </a:extLst>
          </p:cNvPr>
          <p:cNvSpPr/>
          <p:nvPr/>
        </p:nvSpPr>
        <p:spPr>
          <a:xfrm>
            <a:off x="9779101" y="4803076"/>
            <a:ext cx="157998" cy="178212"/>
          </a:xfrm>
          <a:custGeom>
            <a:avLst/>
            <a:gdLst>
              <a:gd name="connsiteX0" fmla="*/ 143377 w 157998"/>
              <a:gd name="connsiteY0" fmla="*/ 0 h 178212"/>
              <a:gd name="connsiteX1" fmla="*/ 157474 w 157998"/>
              <a:gd name="connsiteY1" fmla="*/ 0 h 178212"/>
              <a:gd name="connsiteX2" fmla="*/ 157951 w 157998"/>
              <a:gd name="connsiteY2" fmla="*/ 8477 h 178212"/>
              <a:gd name="connsiteX3" fmla="*/ 157760 w 157998"/>
              <a:gd name="connsiteY3" fmla="*/ 105918 h 178212"/>
              <a:gd name="connsiteX4" fmla="*/ 152426 w 157998"/>
              <a:gd name="connsiteY4" fmla="*/ 118872 h 178212"/>
              <a:gd name="connsiteX5" fmla="*/ 93942 w 157998"/>
              <a:gd name="connsiteY5" fmla="*/ 178213 h 178212"/>
              <a:gd name="connsiteX6" fmla="*/ 65367 w 157998"/>
              <a:gd name="connsiteY6" fmla="*/ 148495 h 178212"/>
              <a:gd name="connsiteX7" fmla="*/ 51937 w 157998"/>
              <a:gd name="connsiteY7" fmla="*/ 145447 h 178212"/>
              <a:gd name="connsiteX8" fmla="*/ 6503 w 157998"/>
              <a:gd name="connsiteY8" fmla="*/ 132683 h 178212"/>
              <a:gd name="connsiteX9" fmla="*/ 10408 w 157998"/>
              <a:gd name="connsiteY9" fmla="*/ 85439 h 178212"/>
              <a:gd name="connsiteX10" fmla="*/ 56795 w 157998"/>
              <a:gd name="connsiteY10" fmla="*/ 79629 h 178212"/>
              <a:gd name="connsiteX11" fmla="*/ 71844 w 157998"/>
              <a:gd name="connsiteY11" fmla="*/ 125158 h 178212"/>
              <a:gd name="connsiteX12" fmla="*/ 73749 w 157998"/>
              <a:gd name="connsiteY12" fmla="*/ 136017 h 178212"/>
              <a:gd name="connsiteX13" fmla="*/ 93752 w 157998"/>
              <a:gd name="connsiteY13" fmla="*/ 157734 h 178212"/>
              <a:gd name="connsiteX14" fmla="*/ 140996 w 157998"/>
              <a:gd name="connsiteY14" fmla="*/ 109347 h 178212"/>
              <a:gd name="connsiteX15" fmla="*/ 143377 w 157998"/>
              <a:gd name="connsiteY15" fmla="*/ 99536 h 178212"/>
              <a:gd name="connsiteX16" fmla="*/ 143472 w 157998"/>
              <a:gd name="connsiteY16" fmla="*/ 10096 h 178212"/>
              <a:gd name="connsiteX17" fmla="*/ 143377 w 157998"/>
              <a:gd name="connsiteY17" fmla="*/ 0 h 178212"/>
              <a:gd name="connsiteX18" fmla="*/ 14885 w 157998"/>
              <a:gd name="connsiteY18" fmla="*/ 110871 h 178212"/>
              <a:gd name="connsiteX19" fmla="*/ 37078 w 157998"/>
              <a:gd name="connsiteY19" fmla="*/ 133826 h 178212"/>
              <a:gd name="connsiteX20" fmla="*/ 59938 w 157998"/>
              <a:gd name="connsiteY20" fmla="*/ 111347 h 178212"/>
              <a:gd name="connsiteX21" fmla="*/ 38126 w 157998"/>
              <a:gd name="connsiteY21" fmla="*/ 89059 h 178212"/>
              <a:gd name="connsiteX22" fmla="*/ 14885 w 157998"/>
              <a:gd name="connsiteY22" fmla="*/ 110871 h 17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57998" h="178212">
                <a:moveTo>
                  <a:pt x="143377" y="0"/>
                </a:moveTo>
                <a:cubicBezTo>
                  <a:pt x="148426" y="0"/>
                  <a:pt x="152426" y="0"/>
                  <a:pt x="157474" y="0"/>
                </a:cubicBezTo>
                <a:cubicBezTo>
                  <a:pt x="157665" y="2762"/>
                  <a:pt x="157951" y="5620"/>
                  <a:pt x="157951" y="8477"/>
                </a:cubicBezTo>
                <a:cubicBezTo>
                  <a:pt x="157951" y="40957"/>
                  <a:pt x="158141" y="73438"/>
                  <a:pt x="157760" y="105918"/>
                </a:cubicBezTo>
                <a:cubicBezTo>
                  <a:pt x="157665" y="110299"/>
                  <a:pt x="155474" y="115633"/>
                  <a:pt x="152426" y="118872"/>
                </a:cubicBezTo>
                <a:cubicBezTo>
                  <a:pt x="133662" y="138493"/>
                  <a:pt x="114326" y="157543"/>
                  <a:pt x="93942" y="178213"/>
                </a:cubicBezTo>
                <a:cubicBezTo>
                  <a:pt x="84036" y="168021"/>
                  <a:pt x="74511" y="158401"/>
                  <a:pt x="65367" y="148495"/>
                </a:cubicBezTo>
                <a:cubicBezTo>
                  <a:pt x="61367" y="144113"/>
                  <a:pt x="58129" y="142589"/>
                  <a:pt x="51937" y="145447"/>
                </a:cubicBezTo>
                <a:cubicBezTo>
                  <a:pt x="35459" y="153067"/>
                  <a:pt x="16695" y="147352"/>
                  <a:pt x="6503" y="132683"/>
                </a:cubicBezTo>
                <a:cubicBezTo>
                  <a:pt x="-3498" y="118300"/>
                  <a:pt x="-1784" y="98012"/>
                  <a:pt x="10408" y="85439"/>
                </a:cubicBezTo>
                <a:cubicBezTo>
                  <a:pt x="22505" y="72962"/>
                  <a:pt x="41936" y="70485"/>
                  <a:pt x="56795" y="79629"/>
                </a:cubicBezTo>
                <a:cubicBezTo>
                  <a:pt x="72226" y="89059"/>
                  <a:pt x="78607" y="107728"/>
                  <a:pt x="71844" y="125158"/>
                </a:cubicBezTo>
                <a:cubicBezTo>
                  <a:pt x="70130" y="129635"/>
                  <a:pt x="70225" y="132493"/>
                  <a:pt x="73749" y="136017"/>
                </a:cubicBezTo>
                <a:cubicBezTo>
                  <a:pt x="80417" y="142589"/>
                  <a:pt x="86513" y="149828"/>
                  <a:pt x="93752" y="157734"/>
                </a:cubicBezTo>
                <a:cubicBezTo>
                  <a:pt x="110611" y="140589"/>
                  <a:pt x="126041" y="125158"/>
                  <a:pt x="140996" y="109347"/>
                </a:cubicBezTo>
                <a:cubicBezTo>
                  <a:pt x="142996" y="107156"/>
                  <a:pt x="143377" y="102870"/>
                  <a:pt x="143377" y="99536"/>
                </a:cubicBezTo>
                <a:cubicBezTo>
                  <a:pt x="143568" y="69723"/>
                  <a:pt x="143472" y="39910"/>
                  <a:pt x="143472" y="10096"/>
                </a:cubicBezTo>
                <a:cubicBezTo>
                  <a:pt x="143377" y="6763"/>
                  <a:pt x="143377" y="3620"/>
                  <a:pt x="143377" y="0"/>
                </a:cubicBezTo>
                <a:close/>
                <a:moveTo>
                  <a:pt x="14885" y="110871"/>
                </a:moveTo>
                <a:cubicBezTo>
                  <a:pt x="14790" y="123349"/>
                  <a:pt x="24696" y="133636"/>
                  <a:pt x="37078" y="133826"/>
                </a:cubicBezTo>
                <a:cubicBezTo>
                  <a:pt x="49175" y="134112"/>
                  <a:pt x="59748" y="123634"/>
                  <a:pt x="59938" y="111347"/>
                </a:cubicBezTo>
                <a:cubicBezTo>
                  <a:pt x="60033" y="99536"/>
                  <a:pt x="50128" y="89345"/>
                  <a:pt x="38126" y="89059"/>
                </a:cubicBezTo>
                <a:cubicBezTo>
                  <a:pt x="25267" y="88773"/>
                  <a:pt x="14980" y="98488"/>
                  <a:pt x="14885" y="110871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267" name="Forma libre: forma 266">
            <a:extLst>
              <a:ext uri="{FF2B5EF4-FFF2-40B4-BE49-F238E27FC236}">
                <a16:creationId xmlns:a16="http://schemas.microsoft.com/office/drawing/2014/main" id="{41880E26-55C7-41E1-B1E1-6B045B170EFF}"/>
              </a:ext>
            </a:extLst>
          </p:cNvPr>
          <p:cNvSpPr/>
          <p:nvPr/>
        </p:nvSpPr>
        <p:spPr>
          <a:xfrm>
            <a:off x="9697818" y="4802837"/>
            <a:ext cx="99236" cy="263414"/>
          </a:xfrm>
          <a:custGeom>
            <a:avLst/>
            <a:gdLst>
              <a:gd name="connsiteX0" fmla="*/ 15205 w 99236"/>
              <a:gd name="connsiteY0" fmla="*/ 1096 h 263414"/>
              <a:gd name="connsiteX1" fmla="*/ 15015 w 99236"/>
              <a:gd name="connsiteY1" fmla="*/ 53673 h 263414"/>
              <a:gd name="connsiteX2" fmla="*/ 23492 w 99236"/>
              <a:gd name="connsiteY2" fmla="*/ 74533 h 263414"/>
              <a:gd name="connsiteX3" fmla="*/ 63497 w 99236"/>
              <a:gd name="connsiteY3" fmla="*/ 114633 h 263414"/>
              <a:gd name="connsiteX4" fmla="*/ 68927 w 99236"/>
              <a:gd name="connsiteY4" fmla="*/ 127588 h 263414"/>
              <a:gd name="connsiteX5" fmla="*/ 69022 w 99236"/>
              <a:gd name="connsiteY5" fmla="*/ 181594 h 263414"/>
              <a:gd name="connsiteX6" fmla="*/ 75403 w 99236"/>
              <a:gd name="connsiteY6" fmla="*/ 191405 h 263414"/>
              <a:gd name="connsiteX7" fmla="*/ 98454 w 99236"/>
              <a:gd name="connsiteY7" fmla="*/ 233506 h 263414"/>
              <a:gd name="connsiteX8" fmla="*/ 61497 w 99236"/>
              <a:gd name="connsiteY8" fmla="*/ 263414 h 263414"/>
              <a:gd name="connsiteX9" fmla="*/ 24921 w 99236"/>
              <a:gd name="connsiteY9" fmla="*/ 233029 h 263414"/>
              <a:gd name="connsiteX10" fmla="*/ 48543 w 99236"/>
              <a:gd name="connsiteY10" fmla="*/ 191214 h 263414"/>
              <a:gd name="connsiteX11" fmla="*/ 54448 w 99236"/>
              <a:gd name="connsiteY11" fmla="*/ 182071 h 263414"/>
              <a:gd name="connsiteX12" fmla="*/ 54163 w 99236"/>
              <a:gd name="connsiteY12" fmla="*/ 132445 h 263414"/>
              <a:gd name="connsiteX13" fmla="*/ 49591 w 99236"/>
              <a:gd name="connsiteY13" fmla="*/ 121777 h 263414"/>
              <a:gd name="connsiteX14" fmla="*/ 5395 w 99236"/>
              <a:gd name="connsiteY14" fmla="*/ 77010 h 263414"/>
              <a:gd name="connsiteX15" fmla="*/ 346 w 99236"/>
              <a:gd name="connsiteY15" fmla="*/ 64818 h 263414"/>
              <a:gd name="connsiteX16" fmla="*/ 156 w 99236"/>
              <a:gd name="connsiteY16" fmla="*/ 11668 h 263414"/>
              <a:gd name="connsiteX17" fmla="*/ 15205 w 99236"/>
              <a:gd name="connsiteY17" fmla="*/ 1096 h 263414"/>
              <a:gd name="connsiteX18" fmla="*/ 61878 w 99236"/>
              <a:gd name="connsiteY18" fmla="*/ 248174 h 263414"/>
              <a:gd name="connsiteX19" fmla="*/ 84357 w 99236"/>
              <a:gd name="connsiteY19" fmla="*/ 225695 h 263414"/>
              <a:gd name="connsiteX20" fmla="*/ 62259 w 99236"/>
              <a:gd name="connsiteY20" fmla="*/ 203406 h 263414"/>
              <a:gd name="connsiteX21" fmla="*/ 39399 w 99236"/>
              <a:gd name="connsiteY21" fmla="*/ 225695 h 263414"/>
              <a:gd name="connsiteX22" fmla="*/ 61878 w 99236"/>
              <a:gd name="connsiteY22" fmla="*/ 248174 h 263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99236" h="263414">
                <a:moveTo>
                  <a:pt x="15205" y="1096"/>
                </a:moveTo>
                <a:cubicBezTo>
                  <a:pt x="15205" y="18907"/>
                  <a:pt x="15587" y="36338"/>
                  <a:pt x="15015" y="53673"/>
                </a:cubicBezTo>
                <a:cubicBezTo>
                  <a:pt x="14729" y="62341"/>
                  <a:pt x="17111" y="68532"/>
                  <a:pt x="23492" y="74533"/>
                </a:cubicBezTo>
                <a:cubicBezTo>
                  <a:pt x="37303" y="87392"/>
                  <a:pt x="50543" y="100917"/>
                  <a:pt x="63497" y="114633"/>
                </a:cubicBezTo>
                <a:cubicBezTo>
                  <a:pt x="66545" y="117872"/>
                  <a:pt x="68736" y="123206"/>
                  <a:pt x="68927" y="127588"/>
                </a:cubicBezTo>
                <a:cubicBezTo>
                  <a:pt x="69498" y="145590"/>
                  <a:pt x="69307" y="163592"/>
                  <a:pt x="69022" y="181594"/>
                </a:cubicBezTo>
                <a:cubicBezTo>
                  <a:pt x="68927" y="186642"/>
                  <a:pt x="70260" y="189309"/>
                  <a:pt x="75403" y="191405"/>
                </a:cubicBezTo>
                <a:cubicBezTo>
                  <a:pt x="92930" y="198549"/>
                  <a:pt x="102073" y="215884"/>
                  <a:pt x="98454" y="233506"/>
                </a:cubicBezTo>
                <a:cubicBezTo>
                  <a:pt x="94930" y="250746"/>
                  <a:pt x="79118" y="263509"/>
                  <a:pt x="61497" y="263414"/>
                </a:cubicBezTo>
                <a:cubicBezTo>
                  <a:pt x="44066" y="263319"/>
                  <a:pt x="28445" y="250365"/>
                  <a:pt x="24921" y="233029"/>
                </a:cubicBezTo>
                <a:cubicBezTo>
                  <a:pt x="21397" y="215408"/>
                  <a:pt x="30731" y="198358"/>
                  <a:pt x="48543" y="191214"/>
                </a:cubicBezTo>
                <a:cubicBezTo>
                  <a:pt x="53305" y="189309"/>
                  <a:pt x="54544" y="186833"/>
                  <a:pt x="54448" y="182071"/>
                </a:cubicBezTo>
                <a:cubicBezTo>
                  <a:pt x="54163" y="165497"/>
                  <a:pt x="54639" y="149019"/>
                  <a:pt x="54163" y="132445"/>
                </a:cubicBezTo>
                <a:cubicBezTo>
                  <a:pt x="54068" y="128826"/>
                  <a:pt x="52067" y="124444"/>
                  <a:pt x="49591" y="121777"/>
                </a:cubicBezTo>
                <a:cubicBezTo>
                  <a:pt x="35018" y="106632"/>
                  <a:pt x="19873" y="92155"/>
                  <a:pt x="5395" y="77010"/>
                </a:cubicBezTo>
                <a:cubicBezTo>
                  <a:pt x="2537" y="73962"/>
                  <a:pt x="442" y="69009"/>
                  <a:pt x="346" y="64818"/>
                </a:cubicBezTo>
                <a:cubicBezTo>
                  <a:pt x="-225" y="47101"/>
                  <a:pt x="61" y="29385"/>
                  <a:pt x="156" y="11668"/>
                </a:cubicBezTo>
                <a:cubicBezTo>
                  <a:pt x="156" y="-1095"/>
                  <a:pt x="156" y="-1095"/>
                  <a:pt x="15205" y="1096"/>
                </a:cubicBezTo>
                <a:close/>
                <a:moveTo>
                  <a:pt x="61878" y="248174"/>
                </a:moveTo>
                <a:cubicBezTo>
                  <a:pt x="74261" y="248269"/>
                  <a:pt x="84548" y="237982"/>
                  <a:pt x="84357" y="225695"/>
                </a:cubicBezTo>
                <a:cubicBezTo>
                  <a:pt x="84166" y="213979"/>
                  <a:pt x="73880" y="203692"/>
                  <a:pt x="62259" y="203406"/>
                </a:cubicBezTo>
                <a:cubicBezTo>
                  <a:pt x="49972" y="203216"/>
                  <a:pt x="39494" y="213503"/>
                  <a:pt x="39399" y="225695"/>
                </a:cubicBezTo>
                <a:cubicBezTo>
                  <a:pt x="39304" y="238268"/>
                  <a:pt x="49114" y="248079"/>
                  <a:pt x="61878" y="248174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268" name="Forma libre: forma 267">
            <a:extLst>
              <a:ext uri="{FF2B5EF4-FFF2-40B4-BE49-F238E27FC236}">
                <a16:creationId xmlns:a16="http://schemas.microsoft.com/office/drawing/2014/main" id="{54F383AA-6099-4904-8280-06623CF9BC47}"/>
              </a:ext>
            </a:extLst>
          </p:cNvPr>
          <p:cNvSpPr/>
          <p:nvPr/>
        </p:nvSpPr>
        <p:spPr>
          <a:xfrm>
            <a:off x="9809613" y="4986813"/>
            <a:ext cx="129004" cy="184023"/>
          </a:xfrm>
          <a:custGeom>
            <a:avLst/>
            <a:gdLst>
              <a:gd name="connsiteX0" fmla="*/ 93719 w 129004"/>
              <a:gd name="connsiteY0" fmla="*/ 20669 h 184023"/>
              <a:gd name="connsiteX1" fmla="*/ 75717 w 129004"/>
              <a:gd name="connsiteY1" fmla="*/ 40386 h 184023"/>
              <a:gd name="connsiteX2" fmla="*/ 74288 w 129004"/>
              <a:gd name="connsiteY2" fmla="*/ 50102 h 184023"/>
              <a:gd name="connsiteX3" fmla="*/ 44094 w 129004"/>
              <a:gd name="connsiteY3" fmla="*/ 93250 h 184023"/>
              <a:gd name="connsiteX4" fmla="*/ 1041 w 129004"/>
              <a:gd name="connsiteY4" fmla="*/ 64294 h 184023"/>
              <a:gd name="connsiteX5" fmla="*/ 14948 w 129004"/>
              <a:gd name="connsiteY5" fmla="*/ 26765 h 184023"/>
              <a:gd name="connsiteX6" fmla="*/ 56477 w 129004"/>
              <a:gd name="connsiteY6" fmla="*/ 24384 h 184023"/>
              <a:gd name="connsiteX7" fmla="*/ 64668 w 129004"/>
              <a:gd name="connsiteY7" fmla="*/ 30004 h 184023"/>
              <a:gd name="connsiteX8" fmla="*/ 92100 w 129004"/>
              <a:gd name="connsiteY8" fmla="*/ 0 h 184023"/>
              <a:gd name="connsiteX9" fmla="*/ 126962 w 129004"/>
              <a:gd name="connsiteY9" fmla="*/ 35528 h 184023"/>
              <a:gd name="connsiteX10" fmla="*/ 128962 w 129004"/>
              <a:gd name="connsiteY10" fmla="*/ 41910 h 184023"/>
              <a:gd name="connsiteX11" fmla="*/ 128962 w 129004"/>
              <a:gd name="connsiteY11" fmla="*/ 180880 h 184023"/>
              <a:gd name="connsiteX12" fmla="*/ 128200 w 129004"/>
              <a:gd name="connsiteY12" fmla="*/ 184023 h 184023"/>
              <a:gd name="connsiteX13" fmla="*/ 114484 w 129004"/>
              <a:gd name="connsiteY13" fmla="*/ 184023 h 184023"/>
              <a:gd name="connsiteX14" fmla="*/ 114484 w 129004"/>
              <a:gd name="connsiteY14" fmla="*/ 173546 h 184023"/>
              <a:gd name="connsiteX15" fmla="*/ 114674 w 129004"/>
              <a:gd name="connsiteY15" fmla="*/ 55817 h 184023"/>
              <a:gd name="connsiteX16" fmla="*/ 105912 w 129004"/>
              <a:gd name="connsiteY16" fmla="*/ 35052 h 184023"/>
              <a:gd name="connsiteX17" fmla="*/ 93719 w 129004"/>
              <a:gd name="connsiteY17" fmla="*/ 20669 h 184023"/>
              <a:gd name="connsiteX18" fmla="*/ 59810 w 129004"/>
              <a:gd name="connsiteY18" fmla="*/ 56293 h 184023"/>
              <a:gd name="connsiteX19" fmla="*/ 37331 w 129004"/>
              <a:gd name="connsiteY19" fmla="*/ 33814 h 184023"/>
              <a:gd name="connsiteX20" fmla="*/ 15138 w 129004"/>
              <a:gd name="connsiteY20" fmla="*/ 56579 h 184023"/>
              <a:gd name="connsiteX21" fmla="*/ 37522 w 129004"/>
              <a:gd name="connsiteY21" fmla="*/ 79058 h 184023"/>
              <a:gd name="connsiteX22" fmla="*/ 59810 w 129004"/>
              <a:gd name="connsiteY22" fmla="*/ 56293 h 184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9004" h="184023">
                <a:moveTo>
                  <a:pt x="93719" y="20669"/>
                </a:moveTo>
                <a:cubicBezTo>
                  <a:pt x="86290" y="28575"/>
                  <a:pt x="80480" y="34100"/>
                  <a:pt x="75717" y="40386"/>
                </a:cubicBezTo>
                <a:cubicBezTo>
                  <a:pt x="74003" y="42672"/>
                  <a:pt x="73908" y="46863"/>
                  <a:pt x="74288" y="50102"/>
                </a:cubicBezTo>
                <a:cubicBezTo>
                  <a:pt x="77146" y="70961"/>
                  <a:pt x="64573" y="89154"/>
                  <a:pt x="44094" y="93250"/>
                </a:cubicBezTo>
                <a:cubicBezTo>
                  <a:pt x="24758" y="97155"/>
                  <a:pt x="5423" y="84296"/>
                  <a:pt x="1041" y="64294"/>
                </a:cubicBezTo>
                <a:cubicBezTo>
                  <a:pt x="-2388" y="48959"/>
                  <a:pt x="2756" y="36290"/>
                  <a:pt x="14948" y="26765"/>
                </a:cubicBezTo>
                <a:cubicBezTo>
                  <a:pt x="27044" y="17336"/>
                  <a:pt x="43428" y="16669"/>
                  <a:pt x="56477" y="24384"/>
                </a:cubicBezTo>
                <a:cubicBezTo>
                  <a:pt x="59049" y="25908"/>
                  <a:pt x="61335" y="27718"/>
                  <a:pt x="64668" y="30004"/>
                </a:cubicBezTo>
                <a:cubicBezTo>
                  <a:pt x="73432" y="20384"/>
                  <a:pt x="82290" y="10668"/>
                  <a:pt x="92100" y="0"/>
                </a:cubicBezTo>
                <a:cubicBezTo>
                  <a:pt x="104864" y="12859"/>
                  <a:pt x="116008" y="24098"/>
                  <a:pt x="126962" y="35528"/>
                </a:cubicBezTo>
                <a:cubicBezTo>
                  <a:pt x="128390" y="36957"/>
                  <a:pt x="128962" y="39815"/>
                  <a:pt x="128962" y="41910"/>
                </a:cubicBezTo>
                <a:cubicBezTo>
                  <a:pt x="129057" y="88202"/>
                  <a:pt x="128962" y="134588"/>
                  <a:pt x="128962" y="180880"/>
                </a:cubicBezTo>
                <a:cubicBezTo>
                  <a:pt x="128962" y="181737"/>
                  <a:pt x="128581" y="182594"/>
                  <a:pt x="128200" y="184023"/>
                </a:cubicBezTo>
                <a:cubicBezTo>
                  <a:pt x="124009" y="184023"/>
                  <a:pt x="119818" y="184023"/>
                  <a:pt x="114484" y="184023"/>
                </a:cubicBezTo>
                <a:cubicBezTo>
                  <a:pt x="114484" y="180404"/>
                  <a:pt x="114484" y="176975"/>
                  <a:pt x="114484" y="173546"/>
                </a:cubicBezTo>
                <a:cubicBezTo>
                  <a:pt x="114484" y="134303"/>
                  <a:pt x="114294" y="95060"/>
                  <a:pt x="114674" y="55817"/>
                </a:cubicBezTo>
                <a:cubicBezTo>
                  <a:pt x="114770" y="47149"/>
                  <a:pt x="112579" y="40672"/>
                  <a:pt x="105912" y="35052"/>
                </a:cubicBezTo>
                <a:cubicBezTo>
                  <a:pt x="101816" y="31528"/>
                  <a:pt x="98672" y="26575"/>
                  <a:pt x="93719" y="20669"/>
                </a:cubicBezTo>
                <a:close/>
                <a:moveTo>
                  <a:pt x="59810" y="56293"/>
                </a:moveTo>
                <a:cubicBezTo>
                  <a:pt x="59810" y="44101"/>
                  <a:pt x="49333" y="33623"/>
                  <a:pt x="37331" y="33814"/>
                </a:cubicBezTo>
                <a:cubicBezTo>
                  <a:pt x="25044" y="33909"/>
                  <a:pt x="15138" y="44101"/>
                  <a:pt x="15138" y="56579"/>
                </a:cubicBezTo>
                <a:cubicBezTo>
                  <a:pt x="15233" y="69056"/>
                  <a:pt x="25235" y="79153"/>
                  <a:pt x="37522" y="79058"/>
                </a:cubicBezTo>
                <a:cubicBezTo>
                  <a:pt x="50000" y="78867"/>
                  <a:pt x="59906" y="68771"/>
                  <a:pt x="59810" y="56293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269" name="Forma libre: forma 268">
            <a:extLst>
              <a:ext uri="{FF2B5EF4-FFF2-40B4-BE49-F238E27FC236}">
                <a16:creationId xmlns:a16="http://schemas.microsoft.com/office/drawing/2014/main" id="{A0B75F92-5AAE-4337-93E6-6C7EDA7DA212}"/>
              </a:ext>
            </a:extLst>
          </p:cNvPr>
          <p:cNvSpPr/>
          <p:nvPr/>
        </p:nvSpPr>
        <p:spPr>
          <a:xfrm>
            <a:off x="8616696" y="4305299"/>
            <a:ext cx="108465" cy="35817"/>
          </a:xfrm>
          <a:custGeom>
            <a:avLst/>
            <a:gdLst>
              <a:gd name="connsiteX0" fmla="*/ 94583 w 108465"/>
              <a:gd name="connsiteY0" fmla="*/ 0 h 35817"/>
              <a:gd name="connsiteX1" fmla="*/ 107252 w 108465"/>
              <a:gd name="connsiteY1" fmla="*/ 0 h 35817"/>
              <a:gd name="connsiteX2" fmla="*/ 83629 w 108465"/>
              <a:gd name="connsiteY2" fmla="*/ 35147 h 35817"/>
              <a:gd name="connsiteX3" fmla="*/ 0 w 108465"/>
              <a:gd name="connsiteY3" fmla="*/ 35528 h 35817"/>
              <a:gd name="connsiteX4" fmla="*/ 0 w 108465"/>
              <a:gd name="connsiteY4" fmla="*/ 21050 h 35817"/>
              <a:gd name="connsiteX5" fmla="*/ 9144 w 108465"/>
              <a:gd name="connsiteY5" fmla="*/ 20574 h 35817"/>
              <a:gd name="connsiteX6" fmla="*/ 70199 w 108465"/>
              <a:gd name="connsiteY6" fmla="*/ 20574 h 35817"/>
              <a:gd name="connsiteX7" fmla="*/ 94583 w 108465"/>
              <a:gd name="connsiteY7" fmla="*/ 0 h 35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465" h="35817">
                <a:moveTo>
                  <a:pt x="94583" y="0"/>
                </a:moveTo>
                <a:cubicBezTo>
                  <a:pt x="98774" y="0"/>
                  <a:pt x="103061" y="0"/>
                  <a:pt x="107252" y="0"/>
                </a:cubicBezTo>
                <a:cubicBezTo>
                  <a:pt x="112204" y="16859"/>
                  <a:pt x="101536" y="34290"/>
                  <a:pt x="83629" y="35147"/>
                </a:cubicBezTo>
                <a:cubicBezTo>
                  <a:pt x="56007" y="36386"/>
                  <a:pt x="28289" y="35528"/>
                  <a:pt x="0" y="35528"/>
                </a:cubicBezTo>
                <a:cubicBezTo>
                  <a:pt x="0" y="30766"/>
                  <a:pt x="0" y="26479"/>
                  <a:pt x="0" y="21050"/>
                </a:cubicBezTo>
                <a:cubicBezTo>
                  <a:pt x="2953" y="20860"/>
                  <a:pt x="6001" y="20574"/>
                  <a:pt x="9144" y="20574"/>
                </a:cubicBezTo>
                <a:cubicBezTo>
                  <a:pt x="29527" y="20574"/>
                  <a:pt x="49816" y="20574"/>
                  <a:pt x="70199" y="20574"/>
                </a:cubicBezTo>
                <a:cubicBezTo>
                  <a:pt x="90868" y="20574"/>
                  <a:pt x="91249" y="20193"/>
                  <a:pt x="94583" y="0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270" name="Forma libre: forma 269">
            <a:extLst>
              <a:ext uri="{FF2B5EF4-FFF2-40B4-BE49-F238E27FC236}">
                <a16:creationId xmlns:a16="http://schemas.microsoft.com/office/drawing/2014/main" id="{120F69CF-7AB0-44B6-85F8-1FC28C8CE911}"/>
              </a:ext>
            </a:extLst>
          </p:cNvPr>
          <p:cNvSpPr/>
          <p:nvPr/>
        </p:nvSpPr>
        <p:spPr>
          <a:xfrm>
            <a:off x="8276706" y="4325844"/>
            <a:ext cx="108055" cy="36490"/>
          </a:xfrm>
          <a:custGeom>
            <a:avLst/>
            <a:gdLst>
              <a:gd name="connsiteX0" fmla="*/ 13949 w 108055"/>
              <a:gd name="connsiteY0" fmla="*/ 35176 h 36490"/>
              <a:gd name="connsiteX1" fmla="*/ 42 w 108055"/>
              <a:gd name="connsiteY1" fmla="*/ 24699 h 36490"/>
              <a:gd name="connsiteX2" fmla="*/ 26045 w 108055"/>
              <a:gd name="connsiteY2" fmla="*/ 315 h 36490"/>
              <a:gd name="connsiteX3" fmla="*/ 108056 w 108055"/>
              <a:gd name="connsiteY3" fmla="*/ 124 h 36490"/>
              <a:gd name="connsiteX4" fmla="*/ 108056 w 108055"/>
              <a:gd name="connsiteY4" fmla="*/ 15269 h 36490"/>
              <a:gd name="connsiteX5" fmla="*/ 84720 w 108055"/>
              <a:gd name="connsiteY5" fmla="*/ 15269 h 36490"/>
              <a:gd name="connsiteX6" fmla="*/ 36237 w 108055"/>
              <a:gd name="connsiteY6" fmla="*/ 15269 h 36490"/>
              <a:gd name="connsiteX7" fmla="*/ 13949 w 108055"/>
              <a:gd name="connsiteY7" fmla="*/ 35176 h 36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055" h="36490">
                <a:moveTo>
                  <a:pt x="13949" y="35176"/>
                </a:moveTo>
                <a:cubicBezTo>
                  <a:pt x="1661" y="38129"/>
                  <a:pt x="-339" y="36700"/>
                  <a:pt x="42" y="24699"/>
                </a:cubicBezTo>
                <a:cubicBezTo>
                  <a:pt x="423" y="12602"/>
                  <a:pt x="12234" y="601"/>
                  <a:pt x="26045" y="315"/>
                </a:cubicBezTo>
                <a:cubicBezTo>
                  <a:pt x="53097" y="-257"/>
                  <a:pt x="80147" y="124"/>
                  <a:pt x="108056" y="124"/>
                </a:cubicBezTo>
                <a:cubicBezTo>
                  <a:pt x="108056" y="5077"/>
                  <a:pt x="108056" y="9554"/>
                  <a:pt x="108056" y="15269"/>
                </a:cubicBezTo>
                <a:cubicBezTo>
                  <a:pt x="100340" y="15269"/>
                  <a:pt x="92530" y="15269"/>
                  <a:pt x="84720" y="15269"/>
                </a:cubicBezTo>
                <a:cubicBezTo>
                  <a:pt x="68527" y="15269"/>
                  <a:pt x="52430" y="15269"/>
                  <a:pt x="36237" y="15269"/>
                </a:cubicBezTo>
                <a:cubicBezTo>
                  <a:pt x="17949" y="15269"/>
                  <a:pt x="14997" y="17936"/>
                  <a:pt x="13949" y="35176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271" name="Forma libre: forma 270">
            <a:extLst>
              <a:ext uri="{FF2B5EF4-FFF2-40B4-BE49-F238E27FC236}">
                <a16:creationId xmlns:a16="http://schemas.microsoft.com/office/drawing/2014/main" id="{CAD65112-278A-4476-A197-E424CC32A49F}"/>
              </a:ext>
            </a:extLst>
          </p:cNvPr>
          <p:cNvSpPr/>
          <p:nvPr/>
        </p:nvSpPr>
        <p:spPr>
          <a:xfrm>
            <a:off x="8493481" y="4449317"/>
            <a:ext cx="35298" cy="108330"/>
          </a:xfrm>
          <a:custGeom>
            <a:avLst/>
            <a:gdLst>
              <a:gd name="connsiteX0" fmla="*/ 247 w 35298"/>
              <a:gd name="connsiteY0" fmla="*/ 0 h 108330"/>
              <a:gd name="connsiteX1" fmla="*/ 14630 w 35298"/>
              <a:gd name="connsiteY1" fmla="*/ 0 h 108330"/>
              <a:gd name="connsiteX2" fmla="*/ 14630 w 35298"/>
              <a:gd name="connsiteY2" fmla="*/ 71152 h 108330"/>
              <a:gd name="connsiteX3" fmla="*/ 35299 w 35298"/>
              <a:gd name="connsiteY3" fmla="*/ 94964 h 108330"/>
              <a:gd name="connsiteX4" fmla="*/ 35299 w 35298"/>
              <a:gd name="connsiteY4" fmla="*/ 107061 h 108330"/>
              <a:gd name="connsiteX5" fmla="*/ 438 w 35298"/>
              <a:gd name="connsiteY5" fmla="*/ 84106 h 108330"/>
              <a:gd name="connsiteX6" fmla="*/ 247 w 35298"/>
              <a:gd name="connsiteY6" fmla="*/ 0 h 108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298" h="108330">
                <a:moveTo>
                  <a:pt x="247" y="0"/>
                </a:moveTo>
                <a:cubicBezTo>
                  <a:pt x="5391" y="0"/>
                  <a:pt x="9582" y="0"/>
                  <a:pt x="14630" y="0"/>
                </a:cubicBezTo>
                <a:cubicBezTo>
                  <a:pt x="14630" y="24098"/>
                  <a:pt x="14630" y="47625"/>
                  <a:pt x="14630" y="71152"/>
                </a:cubicBezTo>
                <a:cubicBezTo>
                  <a:pt x="14630" y="90202"/>
                  <a:pt x="16249" y="92107"/>
                  <a:pt x="35299" y="94964"/>
                </a:cubicBezTo>
                <a:cubicBezTo>
                  <a:pt x="35299" y="98965"/>
                  <a:pt x="35299" y="102965"/>
                  <a:pt x="35299" y="107061"/>
                </a:cubicBezTo>
                <a:cubicBezTo>
                  <a:pt x="18916" y="112204"/>
                  <a:pt x="1009" y="101155"/>
                  <a:pt x="438" y="84106"/>
                </a:cubicBezTo>
                <a:cubicBezTo>
                  <a:pt x="-420" y="56388"/>
                  <a:pt x="247" y="28670"/>
                  <a:pt x="247" y="0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272" name="Forma libre: forma 271">
            <a:extLst>
              <a:ext uri="{FF2B5EF4-FFF2-40B4-BE49-F238E27FC236}">
                <a16:creationId xmlns:a16="http://schemas.microsoft.com/office/drawing/2014/main" id="{D5FD711A-1F60-4BC5-965B-6D9A7E78912F}"/>
              </a:ext>
            </a:extLst>
          </p:cNvPr>
          <p:cNvSpPr/>
          <p:nvPr/>
        </p:nvSpPr>
        <p:spPr>
          <a:xfrm>
            <a:off x="8473249" y="4109375"/>
            <a:ext cx="34993" cy="107151"/>
          </a:xfrm>
          <a:custGeom>
            <a:avLst/>
            <a:gdLst>
              <a:gd name="connsiteX0" fmla="*/ 34766 w 34993"/>
              <a:gd name="connsiteY0" fmla="*/ 107151 h 107151"/>
              <a:gd name="connsiteX1" fmla="*/ 20288 w 34993"/>
              <a:gd name="connsiteY1" fmla="*/ 107151 h 107151"/>
              <a:gd name="connsiteX2" fmla="*/ 20288 w 34993"/>
              <a:gd name="connsiteY2" fmla="*/ 60764 h 107151"/>
              <a:gd name="connsiteX3" fmla="*/ 20288 w 34993"/>
              <a:gd name="connsiteY3" fmla="*/ 35047 h 107151"/>
              <a:gd name="connsiteX4" fmla="*/ 0 w 34993"/>
              <a:gd name="connsiteY4" fmla="*/ 13616 h 107151"/>
              <a:gd name="connsiteX5" fmla="*/ 0 w 34993"/>
              <a:gd name="connsiteY5" fmla="*/ 947 h 107151"/>
              <a:gd name="connsiteX6" fmla="*/ 34671 w 34993"/>
              <a:gd name="connsiteY6" fmla="*/ 24665 h 107151"/>
              <a:gd name="connsiteX7" fmla="*/ 34766 w 34993"/>
              <a:gd name="connsiteY7" fmla="*/ 107151 h 107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993" h="107151">
                <a:moveTo>
                  <a:pt x="34766" y="107151"/>
                </a:moveTo>
                <a:cubicBezTo>
                  <a:pt x="29337" y="107151"/>
                  <a:pt x="25622" y="107151"/>
                  <a:pt x="20288" y="107151"/>
                </a:cubicBezTo>
                <a:cubicBezTo>
                  <a:pt x="20288" y="91340"/>
                  <a:pt x="20288" y="76100"/>
                  <a:pt x="20288" y="60764"/>
                </a:cubicBezTo>
                <a:cubicBezTo>
                  <a:pt x="20288" y="52192"/>
                  <a:pt x="20288" y="43620"/>
                  <a:pt x="20288" y="35047"/>
                </a:cubicBezTo>
                <a:cubicBezTo>
                  <a:pt x="20288" y="18283"/>
                  <a:pt x="17526" y="15235"/>
                  <a:pt x="0" y="13616"/>
                </a:cubicBezTo>
                <a:cubicBezTo>
                  <a:pt x="0" y="9425"/>
                  <a:pt x="0" y="5234"/>
                  <a:pt x="0" y="947"/>
                </a:cubicBezTo>
                <a:cubicBezTo>
                  <a:pt x="17430" y="-3339"/>
                  <a:pt x="34099" y="7329"/>
                  <a:pt x="34671" y="24665"/>
                </a:cubicBezTo>
                <a:cubicBezTo>
                  <a:pt x="35337" y="51811"/>
                  <a:pt x="34766" y="78957"/>
                  <a:pt x="34766" y="107151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273" name="Forma libre: forma 272">
            <a:extLst>
              <a:ext uri="{FF2B5EF4-FFF2-40B4-BE49-F238E27FC236}">
                <a16:creationId xmlns:a16="http://schemas.microsoft.com/office/drawing/2014/main" id="{4B22FEBC-0B07-49EF-A529-4F4762A16C96}"/>
              </a:ext>
            </a:extLst>
          </p:cNvPr>
          <p:cNvSpPr/>
          <p:nvPr/>
        </p:nvSpPr>
        <p:spPr>
          <a:xfrm>
            <a:off x="8614124" y="4280629"/>
            <a:ext cx="51911" cy="14144"/>
          </a:xfrm>
          <a:custGeom>
            <a:avLst/>
            <a:gdLst>
              <a:gd name="connsiteX0" fmla="*/ 0 w 51911"/>
              <a:gd name="connsiteY0" fmla="*/ 0 h 14144"/>
              <a:gd name="connsiteX1" fmla="*/ 51911 w 51911"/>
              <a:gd name="connsiteY1" fmla="*/ 0 h 14144"/>
              <a:gd name="connsiteX2" fmla="*/ 50673 w 51911"/>
              <a:gd name="connsiteY2" fmla="*/ 14002 h 14144"/>
              <a:gd name="connsiteX3" fmla="*/ 6572 w 51911"/>
              <a:gd name="connsiteY3" fmla="*/ 13430 h 14144"/>
              <a:gd name="connsiteX4" fmla="*/ 0 w 51911"/>
              <a:gd name="connsiteY4" fmla="*/ 0 h 14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911" h="14144">
                <a:moveTo>
                  <a:pt x="0" y="0"/>
                </a:moveTo>
                <a:cubicBezTo>
                  <a:pt x="18765" y="0"/>
                  <a:pt x="34957" y="0"/>
                  <a:pt x="51911" y="0"/>
                </a:cubicBezTo>
                <a:cubicBezTo>
                  <a:pt x="51531" y="4381"/>
                  <a:pt x="51149" y="8572"/>
                  <a:pt x="50673" y="14002"/>
                </a:cubicBezTo>
                <a:cubicBezTo>
                  <a:pt x="35719" y="14002"/>
                  <a:pt x="21050" y="14573"/>
                  <a:pt x="6572" y="13430"/>
                </a:cubicBezTo>
                <a:cubicBezTo>
                  <a:pt x="4286" y="13240"/>
                  <a:pt x="2572" y="5524"/>
                  <a:pt x="0" y="0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274" name="Forma libre: forma 273">
            <a:extLst>
              <a:ext uri="{FF2B5EF4-FFF2-40B4-BE49-F238E27FC236}">
                <a16:creationId xmlns:a16="http://schemas.microsoft.com/office/drawing/2014/main" id="{449AB5E0-C994-4793-A08B-57F02022B2B7}"/>
              </a:ext>
            </a:extLst>
          </p:cNvPr>
          <p:cNvSpPr/>
          <p:nvPr/>
        </p:nvSpPr>
        <p:spPr>
          <a:xfrm>
            <a:off x="8335898" y="4372450"/>
            <a:ext cx="48863" cy="13811"/>
          </a:xfrm>
          <a:custGeom>
            <a:avLst/>
            <a:gdLst>
              <a:gd name="connsiteX0" fmla="*/ 48863 w 48863"/>
              <a:gd name="connsiteY0" fmla="*/ 0 h 13811"/>
              <a:gd name="connsiteX1" fmla="*/ 48863 w 48863"/>
              <a:gd name="connsiteY1" fmla="*/ 13811 h 13811"/>
              <a:gd name="connsiteX2" fmla="*/ 762 w 48863"/>
              <a:gd name="connsiteY2" fmla="*/ 13811 h 13811"/>
              <a:gd name="connsiteX3" fmla="*/ 0 w 48863"/>
              <a:gd name="connsiteY3" fmla="*/ 0 h 13811"/>
              <a:gd name="connsiteX4" fmla="*/ 48863 w 48863"/>
              <a:gd name="connsiteY4" fmla="*/ 0 h 13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863" h="13811">
                <a:moveTo>
                  <a:pt x="48863" y="0"/>
                </a:moveTo>
                <a:cubicBezTo>
                  <a:pt x="48863" y="4953"/>
                  <a:pt x="48863" y="8954"/>
                  <a:pt x="48863" y="13811"/>
                </a:cubicBezTo>
                <a:cubicBezTo>
                  <a:pt x="33147" y="13811"/>
                  <a:pt x="17240" y="13811"/>
                  <a:pt x="762" y="13811"/>
                </a:cubicBezTo>
                <a:cubicBezTo>
                  <a:pt x="477" y="9335"/>
                  <a:pt x="191" y="4763"/>
                  <a:pt x="0" y="0"/>
                </a:cubicBezTo>
                <a:cubicBezTo>
                  <a:pt x="16574" y="0"/>
                  <a:pt x="32481" y="0"/>
                  <a:pt x="48863" y="0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275" name="Forma libre: forma 274">
            <a:extLst>
              <a:ext uri="{FF2B5EF4-FFF2-40B4-BE49-F238E27FC236}">
                <a16:creationId xmlns:a16="http://schemas.microsoft.com/office/drawing/2014/main" id="{E986FCB8-D2F5-4ECA-A6BC-85AA5B349006}"/>
              </a:ext>
            </a:extLst>
          </p:cNvPr>
          <p:cNvSpPr/>
          <p:nvPr/>
        </p:nvSpPr>
        <p:spPr>
          <a:xfrm>
            <a:off x="8336658" y="4281415"/>
            <a:ext cx="48389" cy="13253"/>
          </a:xfrm>
          <a:custGeom>
            <a:avLst/>
            <a:gdLst>
              <a:gd name="connsiteX0" fmla="*/ 48390 w 48389"/>
              <a:gd name="connsiteY0" fmla="*/ 71 h 13253"/>
              <a:gd name="connsiteX1" fmla="*/ 48390 w 48389"/>
              <a:gd name="connsiteY1" fmla="*/ 13216 h 13253"/>
              <a:gd name="connsiteX2" fmla="*/ 4098 w 48389"/>
              <a:gd name="connsiteY2" fmla="*/ 12930 h 13253"/>
              <a:gd name="connsiteX3" fmla="*/ 2 w 48389"/>
              <a:gd name="connsiteY3" fmla="*/ 7120 h 13253"/>
              <a:gd name="connsiteX4" fmla="*/ 4098 w 48389"/>
              <a:gd name="connsiteY4" fmla="*/ 357 h 13253"/>
              <a:gd name="connsiteX5" fmla="*/ 48390 w 48389"/>
              <a:gd name="connsiteY5" fmla="*/ 71 h 13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389" h="13253">
                <a:moveTo>
                  <a:pt x="48390" y="71"/>
                </a:moveTo>
                <a:cubicBezTo>
                  <a:pt x="48390" y="4358"/>
                  <a:pt x="48390" y="8644"/>
                  <a:pt x="48390" y="13216"/>
                </a:cubicBezTo>
                <a:cubicBezTo>
                  <a:pt x="33245" y="13216"/>
                  <a:pt x="18672" y="13406"/>
                  <a:pt x="4098" y="12930"/>
                </a:cubicBezTo>
                <a:cubicBezTo>
                  <a:pt x="2574" y="12930"/>
                  <a:pt x="-93" y="9025"/>
                  <a:pt x="2" y="7120"/>
                </a:cubicBezTo>
                <a:cubicBezTo>
                  <a:pt x="98" y="4739"/>
                  <a:pt x="2574" y="453"/>
                  <a:pt x="4098" y="357"/>
                </a:cubicBezTo>
                <a:cubicBezTo>
                  <a:pt x="18672" y="-214"/>
                  <a:pt x="33245" y="71"/>
                  <a:pt x="48390" y="71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276" name="Forma libre: forma 275">
            <a:extLst>
              <a:ext uri="{FF2B5EF4-FFF2-40B4-BE49-F238E27FC236}">
                <a16:creationId xmlns:a16="http://schemas.microsoft.com/office/drawing/2014/main" id="{2B065C81-FFD3-4BF6-87BF-8C89969DA636}"/>
              </a:ext>
            </a:extLst>
          </p:cNvPr>
          <p:cNvSpPr/>
          <p:nvPr/>
        </p:nvSpPr>
        <p:spPr>
          <a:xfrm>
            <a:off x="8616016" y="4371974"/>
            <a:ext cx="50256" cy="15051"/>
          </a:xfrm>
          <a:custGeom>
            <a:avLst/>
            <a:gdLst>
              <a:gd name="connsiteX0" fmla="*/ 775 w 50256"/>
              <a:gd name="connsiteY0" fmla="*/ 0 h 15051"/>
              <a:gd name="connsiteX1" fmla="*/ 48590 w 50256"/>
              <a:gd name="connsiteY1" fmla="*/ 0 h 15051"/>
              <a:gd name="connsiteX2" fmla="*/ 38589 w 50256"/>
              <a:gd name="connsiteY2" fmla="*/ 15049 h 15051"/>
              <a:gd name="connsiteX3" fmla="*/ 9633 w 50256"/>
              <a:gd name="connsiteY3" fmla="*/ 14288 h 15051"/>
              <a:gd name="connsiteX4" fmla="*/ 775 w 50256"/>
              <a:gd name="connsiteY4" fmla="*/ 0 h 15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256" h="15051">
                <a:moveTo>
                  <a:pt x="775" y="0"/>
                </a:moveTo>
                <a:cubicBezTo>
                  <a:pt x="17253" y="0"/>
                  <a:pt x="32969" y="0"/>
                  <a:pt x="48590" y="0"/>
                </a:cubicBezTo>
                <a:cubicBezTo>
                  <a:pt x="52400" y="11335"/>
                  <a:pt x="49924" y="15145"/>
                  <a:pt x="38589" y="15049"/>
                </a:cubicBezTo>
                <a:cubicBezTo>
                  <a:pt x="28968" y="14954"/>
                  <a:pt x="19253" y="14383"/>
                  <a:pt x="9633" y="14288"/>
                </a:cubicBezTo>
                <a:cubicBezTo>
                  <a:pt x="-273" y="14288"/>
                  <a:pt x="-1035" y="8572"/>
                  <a:pt x="775" y="0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277" name="Forma libre: forma 276">
            <a:extLst>
              <a:ext uri="{FF2B5EF4-FFF2-40B4-BE49-F238E27FC236}">
                <a16:creationId xmlns:a16="http://schemas.microsoft.com/office/drawing/2014/main" id="{C6A15D51-AB44-447D-A1EF-5AD10FA5D151}"/>
              </a:ext>
            </a:extLst>
          </p:cNvPr>
          <p:cNvSpPr/>
          <p:nvPr/>
        </p:nvSpPr>
        <p:spPr>
          <a:xfrm>
            <a:off x="8538967" y="4167883"/>
            <a:ext cx="14482" cy="50322"/>
          </a:xfrm>
          <a:custGeom>
            <a:avLst/>
            <a:gdLst>
              <a:gd name="connsiteX0" fmla="*/ 14482 w 14482"/>
              <a:gd name="connsiteY0" fmla="*/ 49215 h 50322"/>
              <a:gd name="connsiteX1" fmla="*/ 4 w 14482"/>
              <a:gd name="connsiteY1" fmla="*/ 38261 h 50322"/>
              <a:gd name="connsiteX2" fmla="*/ 100 w 14482"/>
              <a:gd name="connsiteY2" fmla="*/ 11686 h 50322"/>
              <a:gd name="connsiteX3" fmla="*/ 14482 w 14482"/>
              <a:gd name="connsiteY3" fmla="*/ 1304 h 50322"/>
              <a:gd name="connsiteX4" fmla="*/ 14482 w 14482"/>
              <a:gd name="connsiteY4" fmla="*/ 49215 h 50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82" h="50322">
                <a:moveTo>
                  <a:pt x="14482" y="49215"/>
                </a:moveTo>
                <a:cubicBezTo>
                  <a:pt x="1338" y="51787"/>
                  <a:pt x="-91" y="50548"/>
                  <a:pt x="4" y="38261"/>
                </a:cubicBezTo>
                <a:cubicBezTo>
                  <a:pt x="100" y="29403"/>
                  <a:pt x="100" y="20545"/>
                  <a:pt x="100" y="11686"/>
                </a:cubicBezTo>
                <a:cubicBezTo>
                  <a:pt x="195" y="-1077"/>
                  <a:pt x="481" y="-1268"/>
                  <a:pt x="14482" y="1304"/>
                </a:cubicBezTo>
                <a:cubicBezTo>
                  <a:pt x="14482" y="17020"/>
                  <a:pt x="14482" y="32832"/>
                  <a:pt x="14482" y="49215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278" name="Forma libre: forma 277">
            <a:extLst>
              <a:ext uri="{FF2B5EF4-FFF2-40B4-BE49-F238E27FC236}">
                <a16:creationId xmlns:a16="http://schemas.microsoft.com/office/drawing/2014/main" id="{EE8C0D94-C71A-4419-BEA6-1E8345F0E0AF}"/>
              </a:ext>
            </a:extLst>
          </p:cNvPr>
          <p:cNvSpPr/>
          <p:nvPr/>
        </p:nvSpPr>
        <p:spPr>
          <a:xfrm>
            <a:off x="8539638" y="4449412"/>
            <a:ext cx="13239" cy="49149"/>
          </a:xfrm>
          <a:custGeom>
            <a:avLst/>
            <a:gdLst>
              <a:gd name="connsiteX0" fmla="*/ 13240 w 13239"/>
              <a:gd name="connsiteY0" fmla="*/ 49149 h 49149"/>
              <a:gd name="connsiteX1" fmla="*/ 0 w 13239"/>
              <a:gd name="connsiteY1" fmla="*/ 49149 h 49149"/>
              <a:gd name="connsiteX2" fmla="*/ 0 w 13239"/>
              <a:gd name="connsiteY2" fmla="*/ 0 h 49149"/>
              <a:gd name="connsiteX3" fmla="*/ 13240 w 13239"/>
              <a:gd name="connsiteY3" fmla="*/ 0 h 49149"/>
              <a:gd name="connsiteX4" fmla="*/ 13240 w 13239"/>
              <a:gd name="connsiteY4" fmla="*/ 49149 h 49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39" h="49149">
                <a:moveTo>
                  <a:pt x="13240" y="49149"/>
                </a:moveTo>
                <a:cubicBezTo>
                  <a:pt x="9049" y="49149"/>
                  <a:pt x="4858" y="49149"/>
                  <a:pt x="0" y="49149"/>
                </a:cubicBezTo>
                <a:cubicBezTo>
                  <a:pt x="0" y="32766"/>
                  <a:pt x="0" y="16764"/>
                  <a:pt x="0" y="0"/>
                </a:cubicBezTo>
                <a:cubicBezTo>
                  <a:pt x="4191" y="0"/>
                  <a:pt x="8191" y="0"/>
                  <a:pt x="13240" y="0"/>
                </a:cubicBezTo>
                <a:cubicBezTo>
                  <a:pt x="13240" y="16002"/>
                  <a:pt x="13240" y="32290"/>
                  <a:pt x="13240" y="49149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279" name="Forma libre: forma 278">
            <a:extLst>
              <a:ext uri="{FF2B5EF4-FFF2-40B4-BE49-F238E27FC236}">
                <a16:creationId xmlns:a16="http://schemas.microsoft.com/office/drawing/2014/main" id="{C86F7945-CA67-4563-9AD1-390BA115A78D}"/>
              </a:ext>
            </a:extLst>
          </p:cNvPr>
          <p:cNvSpPr/>
          <p:nvPr/>
        </p:nvSpPr>
        <p:spPr>
          <a:xfrm>
            <a:off x="8448198" y="4449412"/>
            <a:ext cx="13716" cy="49053"/>
          </a:xfrm>
          <a:custGeom>
            <a:avLst/>
            <a:gdLst>
              <a:gd name="connsiteX0" fmla="*/ 13716 w 13716"/>
              <a:gd name="connsiteY0" fmla="*/ 0 h 49053"/>
              <a:gd name="connsiteX1" fmla="*/ 13716 w 13716"/>
              <a:gd name="connsiteY1" fmla="*/ 49054 h 49053"/>
              <a:gd name="connsiteX2" fmla="*/ 0 w 13716"/>
              <a:gd name="connsiteY2" fmla="*/ 49054 h 49053"/>
              <a:gd name="connsiteX3" fmla="*/ 0 w 13716"/>
              <a:gd name="connsiteY3" fmla="*/ 0 h 49053"/>
              <a:gd name="connsiteX4" fmla="*/ 13716 w 13716"/>
              <a:gd name="connsiteY4" fmla="*/ 0 h 49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" h="49053">
                <a:moveTo>
                  <a:pt x="13716" y="0"/>
                </a:moveTo>
                <a:cubicBezTo>
                  <a:pt x="13716" y="16669"/>
                  <a:pt x="13716" y="32480"/>
                  <a:pt x="13716" y="49054"/>
                </a:cubicBezTo>
                <a:cubicBezTo>
                  <a:pt x="9049" y="49054"/>
                  <a:pt x="4858" y="49054"/>
                  <a:pt x="0" y="49054"/>
                </a:cubicBezTo>
                <a:cubicBezTo>
                  <a:pt x="0" y="32861"/>
                  <a:pt x="0" y="16764"/>
                  <a:pt x="0" y="0"/>
                </a:cubicBezTo>
                <a:cubicBezTo>
                  <a:pt x="4381" y="0"/>
                  <a:pt x="8572" y="0"/>
                  <a:pt x="13716" y="0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280" name="Forma libre: forma 279">
            <a:extLst>
              <a:ext uri="{FF2B5EF4-FFF2-40B4-BE49-F238E27FC236}">
                <a16:creationId xmlns:a16="http://schemas.microsoft.com/office/drawing/2014/main" id="{890BFA31-35ED-4318-8354-50F3E66C03B5}"/>
              </a:ext>
            </a:extLst>
          </p:cNvPr>
          <p:cNvSpPr/>
          <p:nvPr/>
        </p:nvSpPr>
        <p:spPr>
          <a:xfrm>
            <a:off x="8448484" y="4168615"/>
            <a:ext cx="13239" cy="49053"/>
          </a:xfrm>
          <a:custGeom>
            <a:avLst/>
            <a:gdLst>
              <a:gd name="connsiteX0" fmla="*/ 13240 w 13239"/>
              <a:gd name="connsiteY0" fmla="*/ 49054 h 49053"/>
              <a:gd name="connsiteX1" fmla="*/ 0 w 13239"/>
              <a:gd name="connsiteY1" fmla="*/ 49054 h 49053"/>
              <a:gd name="connsiteX2" fmla="*/ 0 w 13239"/>
              <a:gd name="connsiteY2" fmla="*/ 0 h 49053"/>
              <a:gd name="connsiteX3" fmla="*/ 13240 w 13239"/>
              <a:gd name="connsiteY3" fmla="*/ 0 h 49053"/>
              <a:gd name="connsiteX4" fmla="*/ 13240 w 13239"/>
              <a:gd name="connsiteY4" fmla="*/ 49054 h 49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39" h="49053">
                <a:moveTo>
                  <a:pt x="13240" y="49054"/>
                </a:moveTo>
                <a:cubicBezTo>
                  <a:pt x="8858" y="49054"/>
                  <a:pt x="4953" y="49054"/>
                  <a:pt x="0" y="49054"/>
                </a:cubicBezTo>
                <a:cubicBezTo>
                  <a:pt x="0" y="32956"/>
                  <a:pt x="0" y="16764"/>
                  <a:pt x="0" y="0"/>
                </a:cubicBezTo>
                <a:cubicBezTo>
                  <a:pt x="4286" y="0"/>
                  <a:pt x="8477" y="0"/>
                  <a:pt x="13240" y="0"/>
                </a:cubicBezTo>
                <a:cubicBezTo>
                  <a:pt x="13240" y="16478"/>
                  <a:pt x="13240" y="32385"/>
                  <a:pt x="13240" y="49054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281" name="Forma libre: forma 280">
            <a:extLst>
              <a:ext uri="{FF2B5EF4-FFF2-40B4-BE49-F238E27FC236}">
                <a16:creationId xmlns:a16="http://schemas.microsoft.com/office/drawing/2014/main" id="{923FC18E-7C61-4B67-9E38-DA4416CC6228}"/>
              </a:ext>
            </a:extLst>
          </p:cNvPr>
          <p:cNvSpPr/>
          <p:nvPr/>
        </p:nvSpPr>
        <p:spPr>
          <a:xfrm>
            <a:off x="9189529" y="4774786"/>
            <a:ext cx="14109" cy="42386"/>
          </a:xfrm>
          <a:custGeom>
            <a:avLst/>
            <a:gdLst>
              <a:gd name="connsiteX0" fmla="*/ 0 w 14109"/>
              <a:gd name="connsiteY0" fmla="*/ 0 h 42386"/>
              <a:gd name="connsiteX1" fmla="*/ 14001 w 14109"/>
              <a:gd name="connsiteY1" fmla="*/ 0 h 42386"/>
              <a:gd name="connsiteX2" fmla="*/ 13430 w 14109"/>
              <a:gd name="connsiteY2" fmla="*/ 38195 h 42386"/>
              <a:gd name="connsiteX3" fmla="*/ 0 w 14109"/>
              <a:gd name="connsiteY3" fmla="*/ 42386 h 42386"/>
              <a:gd name="connsiteX4" fmla="*/ 0 w 14109"/>
              <a:gd name="connsiteY4" fmla="*/ 0 h 42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09" h="42386">
                <a:moveTo>
                  <a:pt x="0" y="0"/>
                </a:moveTo>
                <a:cubicBezTo>
                  <a:pt x="4476" y="0"/>
                  <a:pt x="8477" y="0"/>
                  <a:pt x="14001" y="0"/>
                </a:cubicBezTo>
                <a:cubicBezTo>
                  <a:pt x="14001" y="12763"/>
                  <a:pt x="14478" y="25527"/>
                  <a:pt x="13430" y="38195"/>
                </a:cubicBezTo>
                <a:cubicBezTo>
                  <a:pt x="13335" y="39814"/>
                  <a:pt x="5429" y="40767"/>
                  <a:pt x="0" y="42386"/>
                </a:cubicBezTo>
                <a:cubicBezTo>
                  <a:pt x="0" y="27146"/>
                  <a:pt x="0" y="14097"/>
                  <a:pt x="0" y="0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282" name="Forma libre: forma 281">
            <a:extLst>
              <a:ext uri="{FF2B5EF4-FFF2-40B4-BE49-F238E27FC236}">
                <a16:creationId xmlns:a16="http://schemas.microsoft.com/office/drawing/2014/main" id="{901D7F12-1CB6-417C-B358-BEC7ADE83969}"/>
              </a:ext>
            </a:extLst>
          </p:cNvPr>
          <p:cNvSpPr/>
          <p:nvPr/>
        </p:nvSpPr>
        <p:spPr>
          <a:xfrm>
            <a:off x="9144952" y="4774691"/>
            <a:ext cx="14478" cy="41640"/>
          </a:xfrm>
          <a:custGeom>
            <a:avLst/>
            <a:gdLst>
              <a:gd name="connsiteX0" fmla="*/ 0 w 14478"/>
              <a:gd name="connsiteY0" fmla="*/ 0 h 41640"/>
              <a:gd name="connsiteX1" fmla="*/ 14478 w 14478"/>
              <a:gd name="connsiteY1" fmla="*/ 0 h 41640"/>
              <a:gd name="connsiteX2" fmla="*/ 14478 w 14478"/>
              <a:gd name="connsiteY2" fmla="*/ 39719 h 41640"/>
              <a:gd name="connsiteX3" fmla="*/ 0 w 14478"/>
              <a:gd name="connsiteY3" fmla="*/ 29718 h 41640"/>
              <a:gd name="connsiteX4" fmla="*/ 0 w 14478"/>
              <a:gd name="connsiteY4" fmla="*/ 0 h 41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78" h="41640">
                <a:moveTo>
                  <a:pt x="0" y="0"/>
                </a:moveTo>
                <a:cubicBezTo>
                  <a:pt x="5715" y="0"/>
                  <a:pt x="9716" y="0"/>
                  <a:pt x="14478" y="0"/>
                </a:cubicBezTo>
                <a:cubicBezTo>
                  <a:pt x="14478" y="13430"/>
                  <a:pt x="14478" y="26575"/>
                  <a:pt x="14478" y="39719"/>
                </a:cubicBezTo>
                <a:cubicBezTo>
                  <a:pt x="1715" y="43529"/>
                  <a:pt x="0" y="42386"/>
                  <a:pt x="0" y="29718"/>
                </a:cubicBezTo>
                <a:cubicBezTo>
                  <a:pt x="0" y="20098"/>
                  <a:pt x="0" y="10382"/>
                  <a:pt x="0" y="0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283" name="Forma libre: forma 282">
            <a:extLst>
              <a:ext uri="{FF2B5EF4-FFF2-40B4-BE49-F238E27FC236}">
                <a16:creationId xmlns:a16="http://schemas.microsoft.com/office/drawing/2014/main" id="{4F1C3C16-A2D9-4F7B-A953-35779885E391}"/>
              </a:ext>
            </a:extLst>
          </p:cNvPr>
          <p:cNvSpPr/>
          <p:nvPr/>
        </p:nvSpPr>
        <p:spPr>
          <a:xfrm>
            <a:off x="9189339" y="5153909"/>
            <a:ext cx="14478" cy="41215"/>
          </a:xfrm>
          <a:custGeom>
            <a:avLst/>
            <a:gdLst>
              <a:gd name="connsiteX0" fmla="*/ 14478 w 14478"/>
              <a:gd name="connsiteY0" fmla="*/ 41215 h 41215"/>
              <a:gd name="connsiteX1" fmla="*/ 0 w 14478"/>
              <a:gd name="connsiteY1" fmla="*/ 41215 h 41215"/>
              <a:gd name="connsiteX2" fmla="*/ 0 w 14478"/>
              <a:gd name="connsiteY2" fmla="*/ 1591 h 41215"/>
              <a:gd name="connsiteX3" fmla="*/ 14478 w 14478"/>
              <a:gd name="connsiteY3" fmla="*/ 12069 h 41215"/>
              <a:gd name="connsiteX4" fmla="*/ 14478 w 14478"/>
              <a:gd name="connsiteY4" fmla="*/ 41215 h 41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78" h="41215">
                <a:moveTo>
                  <a:pt x="14478" y="41215"/>
                </a:moveTo>
                <a:cubicBezTo>
                  <a:pt x="8954" y="41215"/>
                  <a:pt x="4763" y="41215"/>
                  <a:pt x="0" y="41215"/>
                </a:cubicBezTo>
                <a:cubicBezTo>
                  <a:pt x="0" y="27594"/>
                  <a:pt x="0" y="14545"/>
                  <a:pt x="0" y="1591"/>
                </a:cubicBezTo>
                <a:cubicBezTo>
                  <a:pt x="13716" y="-1552"/>
                  <a:pt x="14478" y="-981"/>
                  <a:pt x="14478" y="12069"/>
                </a:cubicBezTo>
                <a:cubicBezTo>
                  <a:pt x="14478" y="21689"/>
                  <a:pt x="14478" y="31309"/>
                  <a:pt x="14478" y="41215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284" name="Forma libre: forma 283">
            <a:extLst>
              <a:ext uri="{FF2B5EF4-FFF2-40B4-BE49-F238E27FC236}">
                <a16:creationId xmlns:a16="http://schemas.microsoft.com/office/drawing/2014/main" id="{65673846-28FF-46A3-9BFB-8ACBCC156677}"/>
              </a:ext>
            </a:extLst>
          </p:cNvPr>
          <p:cNvSpPr/>
          <p:nvPr/>
        </p:nvSpPr>
        <p:spPr>
          <a:xfrm>
            <a:off x="9145523" y="5154834"/>
            <a:ext cx="13811" cy="40100"/>
          </a:xfrm>
          <a:custGeom>
            <a:avLst/>
            <a:gdLst>
              <a:gd name="connsiteX0" fmla="*/ 0 w 13811"/>
              <a:gd name="connsiteY0" fmla="*/ 0 h 40100"/>
              <a:gd name="connsiteX1" fmla="*/ 13811 w 13811"/>
              <a:gd name="connsiteY1" fmla="*/ 0 h 40100"/>
              <a:gd name="connsiteX2" fmla="*/ 13811 w 13811"/>
              <a:gd name="connsiteY2" fmla="*/ 40100 h 40100"/>
              <a:gd name="connsiteX3" fmla="*/ 0 w 13811"/>
              <a:gd name="connsiteY3" fmla="*/ 40100 h 40100"/>
              <a:gd name="connsiteX4" fmla="*/ 0 w 13811"/>
              <a:gd name="connsiteY4" fmla="*/ 0 h 4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11" h="40100">
                <a:moveTo>
                  <a:pt x="0" y="0"/>
                </a:moveTo>
                <a:cubicBezTo>
                  <a:pt x="4572" y="0"/>
                  <a:pt x="8859" y="0"/>
                  <a:pt x="13811" y="0"/>
                </a:cubicBezTo>
                <a:cubicBezTo>
                  <a:pt x="13811" y="13049"/>
                  <a:pt x="13811" y="26194"/>
                  <a:pt x="13811" y="40100"/>
                </a:cubicBezTo>
                <a:cubicBezTo>
                  <a:pt x="9620" y="40100"/>
                  <a:pt x="5144" y="40100"/>
                  <a:pt x="0" y="40100"/>
                </a:cubicBezTo>
                <a:cubicBezTo>
                  <a:pt x="0" y="26765"/>
                  <a:pt x="0" y="13716"/>
                  <a:pt x="0" y="0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285" name="Forma libre: forma 284">
            <a:extLst>
              <a:ext uri="{FF2B5EF4-FFF2-40B4-BE49-F238E27FC236}">
                <a16:creationId xmlns:a16="http://schemas.microsoft.com/office/drawing/2014/main" id="{253B9108-23F7-43BB-89A3-9BE3736440E8}"/>
              </a:ext>
            </a:extLst>
          </p:cNvPr>
          <p:cNvSpPr/>
          <p:nvPr/>
        </p:nvSpPr>
        <p:spPr>
          <a:xfrm>
            <a:off x="9322593" y="4890325"/>
            <a:ext cx="39814" cy="14096"/>
          </a:xfrm>
          <a:custGeom>
            <a:avLst/>
            <a:gdLst>
              <a:gd name="connsiteX0" fmla="*/ 39814 w 39814"/>
              <a:gd name="connsiteY0" fmla="*/ 0 h 14096"/>
              <a:gd name="connsiteX1" fmla="*/ 39814 w 39814"/>
              <a:gd name="connsiteY1" fmla="*/ 14097 h 14096"/>
              <a:gd name="connsiteX2" fmla="*/ 0 w 39814"/>
              <a:gd name="connsiteY2" fmla="*/ 14097 h 14096"/>
              <a:gd name="connsiteX3" fmla="*/ 0 w 39814"/>
              <a:gd name="connsiteY3" fmla="*/ 0 h 14096"/>
              <a:gd name="connsiteX4" fmla="*/ 39814 w 39814"/>
              <a:gd name="connsiteY4" fmla="*/ 0 h 14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814" h="14096">
                <a:moveTo>
                  <a:pt x="39814" y="0"/>
                </a:moveTo>
                <a:cubicBezTo>
                  <a:pt x="39814" y="5143"/>
                  <a:pt x="39814" y="9430"/>
                  <a:pt x="39814" y="14097"/>
                </a:cubicBezTo>
                <a:cubicBezTo>
                  <a:pt x="26384" y="14097"/>
                  <a:pt x="13525" y="14097"/>
                  <a:pt x="0" y="14097"/>
                </a:cubicBezTo>
                <a:cubicBezTo>
                  <a:pt x="0" y="9620"/>
                  <a:pt x="0" y="5143"/>
                  <a:pt x="0" y="0"/>
                </a:cubicBezTo>
                <a:cubicBezTo>
                  <a:pt x="12954" y="0"/>
                  <a:pt x="26003" y="0"/>
                  <a:pt x="39814" y="0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286" name="Forma libre: forma 285">
            <a:extLst>
              <a:ext uri="{FF2B5EF4-FFF2-40B4-BE49-F238E27FC236}">
                <a16:creationId xmlns:a16="http://schemas.microsoft.com/office/drawing/2014/main" id="{36CA4051-FC7C-459E-B9BB-31524CFB3EE9}"/>
              </a:ext>
            </a:extLst>
          </p:cNvPr>
          <p:cNvSpPr/>
          <p:nvPr/>
        </p:nvSpPr>
        <p:spPr>
          <a:xfrm>
            <a:off x="9322080" y="5065680"/>
            <a:ext cx="40422" cy="14861"/>
          </a:xfrm>
          <a:custGeom>
            <a:avLst/>
            <a:gdLst>
              <a:gd name="connsiteX0" fmla="*/ 513 w 40422"/>
              <a:gd name="connsiteY0" fmla="*/ 0 h 14861"/>
              <a:gd name="connsiteX1" fmla="*/ 40423 w 40422"/>
              <a:gd name="connsiteY1" fmla="*/ 0 h 14861"/>
              <a:gd name="connsiteX2" fmla="*/ 40423 w 40422"/>
              <a:gd name="connsiteY2" fmla="*/ 14859 h 14861"/>
              <a:gd name="connsiteX3" fmla="*/ 10705 w 40422"/>
              <a:gd name="connsiteY3" fmla="*/ 14859 h 14861"/>
              <a:gd name="connsiteX4" fmla="*/ 513 w 40422"/>
              <a:gd name="connsiteY4" fmla="*/ 0 h 14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422" h="14861">
                <a:moveTo>
                  <a:pt x="513" y="0"/>
                </a:moveTo>
                <a:cubicBezTo>
                  <a:pt x="13467" y="0"/>
                  <a:pt x="26612" y="0"/>
                  <a:pt x="40423" y="0"/>
                </a:cubicBezTo>
                <a:cubicBezTo>
                  <a:pt x="40423" y="4667"/>
                  <a:pt x="40423" y="9239"/>
                  <a:pt x="40423" y="14859"/>
                </a:cubicBezTo>
                <a:cubicBezTo>
                  <a:pt x="30326" y="14859"/>
                  <a:pt x="20515" y="14764"/>
                  <a:pt x="10705" y="14859"/>
                </a:cubicBezTo>
                <a:cubicBezTo>
                  <a:pt x="1180" y="14954"/>
                  <a:pt x="-1201" y="11811"/>
                  <a:pt x="513" y="0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287" name="Forma libre: forma 286">
            <a:extLst>
              <a:ext uri="{FF2B5EF4-FFF2-40B4-BE49-F238E27FC236}">
                <a16:creationId xmlns:a16="http://schemas.microsoft.com/office/drawing/2014/main" id="{604837E9-F5F9-421A-976B-56E76E6A8D28}"/>
              </a:ext>
            </a:extLst>
          </p:cNvPr>
          <p:cNvSpPr/>
          <p:nvPr/>
        </p:nvSpPr>
        <p:spPr>
          <a:xfrm>
            <a:off x="8943107" y="4889277"/>
            <a:ext cx="39538" cy="15087"/>
          </a:xfrm>
          <a:custGeom>
            <a:avLst/>
            <a:gdLst>
              <a:gd name="connsiteX0" fmla="*/ 39539 w 39538"/>
              <a:gd name="connsiteY0" fmla="*/ 0 h 15087"/>
              <a:gd name="connsiteX1" fmla="*/ 39539 w 39538"/>
              <a:gd name="connsiteY1" fmla="*/ 15050 h 15087"/>
              <a:gd name="connsiteX2" fmla="*/ 3820 w 39538"/>
              <a:gd name="connsiteY2" fmla="*/ 14764 h 15087"/>
              <a:gd name="connsiteX3" fmla="*/ 10 w 39538"/>
              <a:gd name="connsiteY3" fmla="*/ 8668 h 15087"/>
              <a:gd name="connsiteX4" fmla="*/ 4201 w 39538"/>
              <a:gd name="connsiteY4" fmla="*/ 1905 h 15087"/>
              <a:gd name="connsiteX5" fmla="*/ 39539 w 39538"/>
              <a:gd name="connsiteY5" fmla="*/ 0 h 15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538" h="15087">
                <a:moveTo>
                  <a:pt x="39539" y="0"/>
                </a:moveTo>
                <a:cubicBezTo>
                  <a:pt x="39539" y="5715"/>
                  <a:pt x="39539" y="10001"/>
                  <a:pt x="39539" y="15050"/>
                </a:cubicBezTo>
                <a:cubicBezTo>
                  <a:pt x="27633" y="15050"/>
                  <a:pt x="15631" y="15240"/>
                  <a:pt x="3820" y="14764"/>
                </a:cubicBezTo>
                <a:cubicBezTo>
                  <a:pt x="2391" y="14669"/>
                  <a:pt x="-180" y="10668"/>
                  <a:pt x="10" y="8668"/>
                </a:cubicBezTo>
                <a:cubicBezTo>
                  <a:pt x="201" y="6191"/>
                  <a:pt x="2487" y="2096"/>
                  <a:pt x="4201" y="1905"/>
                </a:cubicBezTo>
                <a:cubicBezTo>
                  <a:pt x="15726" y="857"/>
                  <a:pt x="27347" y="571"/>
                  <a:pt x="39539" y="0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288" name="Forma libre: forma 287">
            <a:extLst>
              <a:ext uri="{FF2B5EF4-FFF2-40B4-BE49-F238E27FC236}">
                <a16:creationId xmlns:a16="http://schemas.microsoft.com/office/drawing/2014/main" id="{B33DAB13-2992-4B4F-BFA3-843F69BA3F09}"/>
              </a:ext>
            </a:extLst>
          </p:cNvPr>
          <p:cNvSpPr/>
          <p:nvPr/>
        </p:nvSpPr>
        <p:spPr>
          <a:xfrm>
            <a:off x="8942641" y="4935283"/>
            <a:ext cx="39147" cy="13239"/>
          </a:xfrm>
          <a:custGeom>
            <a:avLst/>
            <a:gdLst>
              <a:gd name="connsiteX0" fmla="*/ 39148 w 39147"/>
              <a:gd name="connsiteY0" fmla="*/ 13240 h 13239"/>
              <a:gd name="connsiteX1" fmla="*/ 0 w 39147"/>
              <a:gd name="connsiteY1" fmla="*/ 13240 h 13239"/>
              <a:gd name="connsiteX2" fmla="*/ 0 w 39147"/>
              <a:gd name="connsiteY2" fmla="*/ 0 h 13239"/>
              <a:gd name="connsiteX3" fmla="*/ 39148 w 39147"/>
              <a:gd name="connsiteY3" fmla="*/ 0 h 13239"/>
              <a:gd name="connsiteX4" fmla="*/ 39148 w 39147"/>
              <a:gd name="connsiteY4" fmla="*/ 13240 h 13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147" h="13239">
                <a:moveTo>
                  <a:pt x="39148" y="13240"/>
                </a:moveTo>
                <a:cubicBezTo>
                  <a:pt x="25718" y="13240"/>
                  <a:pt x="13145" y="13240"/>
                  <a:pt x="0" y="13240"/>
                </a:cubicBezTo>
                <a:cubicBezTo>
                  <a:pt x="0" y="9049"/>
                  <a:pt x="0" y="4763"/>
                  <a:pt x="0" y="0"/>
                </a:cubicBezTo>
                <a:cubicBezTo>
                  <a:pt x="12954" y="0"/>
                  <a:pt x="25718" y="0"/>
                  <a:pt x="39148" y="0"/>
                </a:cubicBezTo>
                <a:cubicBezTo>
                  <a:pt x="39148" y="4572"/>
                  <a:pt x="39148" y="8287"/>
                  <a:pt x="39148" y="13240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289" name="Forma libre: forma 288">
            <a:extLst>
              <a:ext uri="{FF2B5EF4-FFF2-40B4-BE49-F238E27FC236}">
                <a16:creationId xmlns:a16="http://schemas.microsoft.com/office/drawing/2014/main" id="{136CBBCF-5676-4906-8667-811848F48C71}"/>
              </a:ext>
            </a:extLst>
          </p:cNvPr>
          <p:cNvSpPr/>
          <p:nvPr/>
        </p:nvSpPr>
        <p:spPr>
          <a:xfrm>
            <a:off x="9102375" y="4774220"/>
            <a:ext cx="14382" cy="41047"/>
          </a:xfrm>
          <a:custGeom>
            <a:avLst/>
            <a:gdLst>
              <a:gd name="connsiteX0" fmla="*/ 0 w 14382"/>
              <a:gd name="connsiteY0" fmla="*/ 41048 h 41047"/>
              <a:gd name="connsiteX1" fmla="*/ 0 w 14382"/>
              <a:gd name="connsiteY1" fmla="*/ 1138 h 41047"/>
              <a:gd name="connsiteX2" fmla="*/ 14383 w 14382"/>
              <a:gd name="connsiteY2" fmla="*/ 12378 h 41047"/>
              <a:gd name="connsiteX3" fmla="*/ 14383 w 14382"/>
              <a:gd name="connsiteY3" fmla="*/ 41048 h 41047"/>
              <a:gd name="connsiteX4" fmla="*/ 0 w 14382"/>
              <a:gd name="connsiteY4" fmla="*/ 41048 h 41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82" h="41047">
                <a:moveTo>
                  <a:pt x="0" y="41048"/>
                </a:moveTo>
                <a:cubicBezTo>
                  <a:pt x="0" y="27237"/>
                  <a:pt x="0" y="14187"/>
                  <a:pt x="0" y="1138"/>
                </a:cubicBezTo>
                <a:cubicBezTo>
                  <a:pt x="14383" y="-1148"/>
                  <a:pt x="14383" y="-1148"/>
                  <a:pt x="14383" y="12378"/>
                </a:cubicBezTo>
                <a:cubicBezTo>
                  <a:pt x="14383" y="21712"/>
                  <a:pt x="14383" y="31046"/>
                  <a:pt x="14383" y="41048"/>
                </a:cubicBezTo>
                <a:cubicBezTo>
                  <a:pt x="9239" y="41048"/>
                  <a:pt x="4953" y="41048"/>
                  <a:pt x="0" y="41048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290" name="Forma libre: forma 289">
            <a:extLst>
              <a:ext uri="{FF2B5EF4-FFF2-40B4-BE49-F238E27FC236}">
                <a16:creationId xmlns:a16="http://schemas.microsoft.com/office/drawing/2014/main" id="{C412B486-01FD-483F-93A3-0C88F79328F5}"/>
              </a:ext>
            </a:extLst>
          </p:cNvPr>
          <p:cNvSpPr/>
          <p:nvPr/>
        </p:nvSpPr>
        <p:spPr>
          <a:xfrm>
            <a:off x="9233439" y="4774881"/>
            <a:ext cx="13620" cy="40386"/>
          </a:xfrm>
          <a:custGeom>
            <a:avLst/>
            <a:gdLst>
              <a:gd name="connsiteX0" fmla="*/ 13621 w 13620"/>
              <a:gd name="connsiteY0" fmla="*/ 0 h 40386"/>
              <a:gd name="connsiteX1" fmla="*/ 13621 w 13620"/>
              <a:gd name="connsiteY1" fmla="*/ 40386 h 40386"/>
              <a:gd name="connsiteX2" fmla="*/ 0 w 13620"/>
              <a:gd name="connsiteY2" fmla="*/ 40386 h 40386"/>
              <a:gd name="connsiteX3" fmla="*/ 0 w 13620"/>
              <a:gd name="connsiteY3" fmla="*/ 0 h 40386"/>
              <a:gd name="connsiteX4" fmla="*/ 13621 w 13620"/>
              <a:gd name="connsiteY4" fmla="*/ 0 h 40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20" h="40386">
                <a:moveTo>
                  <a:pt x="13621" y="0"/>
                </a:moveTo>
                <a:cubicBezTo>
                  <a:pt x="13621" y="13621"/>
                  <a:pt x="13621" y="26670"/>
                  <a:pt x="13621" y="40386"/>
                </a:cubicBezTo>
                <a:cubicBezTo>
                  <a:pt x="8954" y="40386"/>
                  <a:pt x="4763" y="40386"/>
                  <a:pt x="0" y="40386"/>
                </a:cubicBezTo>
                <a:cubicBezTo>
                  <a:pt x="0" y="26765"/>
                  <a:pt x="0" y="13621"/>
                  <a:pt x="0" y="0"/>
                </a:cubicBezTo>
                <a:cubicBezTo>
                  <a:pt x="4381" y="0"/>
                  <a:pt x="8382" y="0"/>
                  <a:pt x="13621" y="0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291" name="Forma libre: forma 290">
            <a:extLst>
              <a:ext uri="{FF2B5EF4-FFF2-40B4-BE49-F238E27FC236}">
                <a16:creationId xmlns:a16="http://schemas.microsoft.com/office/drawing/2014/main" id="{BBACE002-912D-4D14-AA7D-323038A52FBD}"/>
              </a:ext>
            </a:extLst>
          </p:cNvPr>
          <p:cNvSpPr/>
          <p:nvPr/>
        </p:nvSpPr>
        <p:spPr>
          <a:xfrm>
            <a:off x="9057988" y="4774977"/>
            <a:ext cx="13239" cy="40385"/>
          </a:xfrm>
          <a:custGeom>
            <a:avLst/>
            <a:gdLst>
              <a:gd name="connsiteX0" fmla="*/ 13240 w 13239"/>
              <a:gd name="connsiteY0" fmla="*/ 40386 h 40385"/>
              <a:gd name="connsiteX1" fmla="*/ 0 w 13239"/>
              <a:gd name="connsiteY1" fmla="*/ 40386 h 40385"/>
              <a:gd name="connsiteX2" fmla="*/ 0 w 13239"/>
              <a:gd name="connsiteY2" fmla="*/ 0 h 40385"/>
              <a:gd name="connsiteX3" fmla="*/ 13240 w 13239"/>
              <a:gd name="connsiteY3" fmla="*/ 0 h 40385"/>
              <a:gd name="connsiteX4" fmla="*/ 13240 w 13239"/>
              <a:gd name="connsiteY4" fmla="*/ 40386 h 40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39" h="40385">
                <a:moveTo>
                  <a:pt x="13240" y="40386"/>
                </a:moveTo>
                <a:cubicBezTo>
                  <a:pt x="8573" y="40386"/>
                  <a:pt x="4572" y="40386"/>
                  <a:pt x="0" y="40386"/>
                </a:cubicBezTo>
                <a:cubicBezTo>
                  <a:pt x="0" y="26765"/>
                  <a:pt x="0" y="13716"/>
                  <a:pt x="0" y="0"/>
                </a:cubicBezTo>
                <a:cubicBezTo>
                  <a:pt x="4286" y="0"/>
                  <a:pt x="8287" y="0"/>
                  <a:pt x="13240" y="0"/>
                </a:cubicBezTo>
                <a:cubicBezTo>
                  <a:pt x="13240" y="12954"/>
                  <a:pt x="13240" y="26289"/>
                  <a:pt x="13240" y="40386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292" name="Forma libre: forma 291">
            <a:extLst>
              <a:ext uri="{FF2B5EF4-FFF2-40B4-BE49-F238E27FC236}">
                <a16:creationId xmlns:a16="http://schemas.microsoft.com/office/drawing/2014/main" id="{B521AFC7-77A6-4627-A72E-03B1F5DF460C}"/>
              </a:ext>
            </a:extLst>
          </p:cNvPr>
          <p:cNvSpPr/>
          <p:nvPr/>
        </p:nvSpPr>
        <p:spPr>
          <a:xfrm>
            <a:off x="8942083" y="5065870"/>
            <a:ext cx="40849" cy="13716"/>
          </a:xfrm>
          <a:custGeom>
            <a:avLst/>
            <a:gdLst>
              <a:gd name="connsiteX0" fmla="*/ 40849 w 40849"/>
              <a:gd name="connsiteY0" fmla="*/ 0 h 13716"/>
              <a:gd name="connsiteX1" fmla="*/ 40849 w 40849"/>
              <a:gd name="connsiteY1" fmla="*/ 13716 h 13716"/>
              <a:gd name="connsiteX2" fmla="*/ 844 w 40849"/>
              <a:gd name="connsiteY2" fmla="*/ 13716 h 13716"/>
              <a:gd name="connsiteX3" fmla="*/ 11131 w 40849"/>
              <a:gd name="connsiteY3" fmla="*/ 0 h 13716"/>
              <a:gd name="connsiteX4" fmla="*/ 40849 w 40849"/>
              <a:gd name="connsiteY4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49" h="13716">
                <a:moveTo>
                  <a:pt x="40849" y="0"/>
                </a:moveTo>
                <a:cubicBezTo>
                  <a:pt x="40849" y="4858"/>
                  <a:pt x="40849" y="8858"/>
                  <a:pt x="40849" y="13716"/>
                </a:cubicBezTo>
                <a:cubicBezTo>
                  <a:pt x="27323" y="13716"/>
                  <a:pt x="14084" y="13716"/>
                  <a:pt x="844" y="13716"/>
                </a:cubicBezTo>
                <a:cubicBezTo>
                  <a:pt x="-1252" y="1619"/>
                  <a:pt x="-13" y="0"/>
                  <a:pt x="11131" y="0"/>
                </a:cubicBezTo>
                <a:cubicBezTo>
                  <a:pt x="20751" y="0"/>
                  <a:pt x="30371" y="0"/>
                  <a:pt x="40849" y="0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293" name="Forma libre: forma 292">
            <a:extLst>
              <a:ext uri="{FF2B5EF4-FFF2-40B4-BE49-F238E27FC236}">
                <a16:creationId xmlns:a16="http://schemas.microsoft.com/office/drawing/2014/main" id="{B9434720-E687-4540-A2CC-28C3D75A58DB}"/>
              </a:ext>
            </a:extLst>
          </p:cNvPr>
          <p:cNvSpPr/>
          <p:nvPr/>
        </p:nvSpPr>
        <p:spPr>
          <a:xfrm>
            <a:off x="9102185" y="5155024"/>
            <a:ext cx="14786" cy="41012"/>
          </a:xfrm>
          <a:custGeom>
            <a:avLst/>
            <a:gdLst>
              <a:gd name="connsiteX0" fmla="*/ 0 w 14786"/>
              <a:gd name="connsiteY0" fmla="*/ 40767 h 41012"/>
              <a:gd name="connsiteX1" fmla="*/ 0 w 14786"/>
              <a:gd name="connsiteY1" fmla="*/ 0 h 41012"/>
              <a:gd name="connsiteX2" fmla="*/ 14478 w 14786"/>
              <a:gd name="connsiteY2" fmla="*/ 0 h 41012"/>
              <a:gd name="connsiteX3" fmla="*/ 14192 w 14786"/>
              <a:gd name="connsiteY3" fmla="*/ 35814 h 41012"/>
              <a:gd name="connsiteX4" fmla="*/ 0 w 14786"/>
              <a:gd name="connsiteY4" fmla="*/ 40767 h 41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86" h="41012">
                <a:moveTo>
                  <a:pt x="0" y="40767"/>
                </a:moveTo>
                <a:cubicBezTo>
                  <a:pt x="0" y="26479"/>
                  <a:pt x="0" y="13621"/>
                  <a:pt x="0" y="0"/>
                </a:cubicBezTo>
                <a:cubicBezTo>
                  <a:pt x="4382" y="0"/>
                  <a:pt x="8858" y="0"/>
                  <a:pt x="14478" y="0"/>
                </a:cubicBezTo>
                <a:cubicBezTo>
                  <a:pt x="14478" y="11906"/>
                  <a:pt x="15335" y="23908"/>
                  <a:pt x="14192" y="35814"/>
                </a:cubicBezTo>
                <a:cubicBezTo>
                  <a:pt x="13335" y="44768"/>
                  <a:pt x="5620" y="39053"/>
                  <a:pt x="0" y="40767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294" name="Forma libre: forma 293">
            <a:extLst>
              <a:ext uri="{FF2B5EF4-FFF2-40B4-BE49-F238E27FC236}">
                <a16:creationId xmlns:a16="http://schemas.microsoft.com/office/drawing/2014/main" id="{1FE0C3C4-8EA4-47E7-BD97-18E5F85D9527}"/>
              </a:ext>
            </a:extLst>
          </p:cNvPr>
          <p:cNvSpPr/>
          <p:nvPr/>
        </p:nvSpPr>
        <p:spPr>
          <a:xfrm>
            <a:off x="9322403" y="5022246"/>
            <a:ext cx="41052" cy="13335"/>
          </a:xfrm>
          <a:custGeom>
            <a:avLst/>
            <a:gdLst>
              <a:gd name="connsiteX0" fmla="*/ 38862 w 41052"/>
              <a:gd name="connsiteY0" fmla="*/ 0 h 13335"/>
              <a:gd name="connsiteX1" fmla="*/ 41053 w 41052"/>
              <a:gd name="connsiteY1" fmla="*/ 13335 h 13335"/>
              <a:gd name="connsiteX2" fmla="*/ 0 w 41052"/>
              <a:gd name="connsiteY2" fmla="*/ 13335 h 13335"/>
              <a:gd name="connsiteX3" fmla="*/ 0 w 41052"/>
              <a:gd name="connsiteY3" fmla="*/ 0 h 13335"/>
              <a:gd name="connsiteX4" fmla="*/ 38862 w 41052"/>
              <a:gd name="connsiteY4" fmla="*/ 0 h 13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052" h="13335">
                <a:moveTo>
                  <a:pt x="38862" y="0"/>
                </a:moveTo>
                <a:cubicBezTo>
                  <a:pt x="39720" y="5239"/>
                  <a:pt x="40291" y="8954"/>
                  <a:pt x="41053" y="13335"/>
                </a:cubicBezTo>
                <a:cubicBezTo>
                  <a:pt x="27051" y="13335"/>
                  <a:pt x="13811" y="13335"/>
                  <a:pt x="0" y="13335"/>
                </a:cubicBezTo>
                <a:cubicBezTo>
                  <a:pt x="0" y="8954"/>
                  <a:pt x="0" y="4763"/>
                  <a:pt x="0" y="0"/>
                </a:cubicBezTo>
                <a:cubicBezTo>
                  <a:pt x="12954" y="0"/>
                  <a:pt x="25622" y="0"/>
                  <a:pt x="38862" y="0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295" name="Forma libre: forma 294">
            <a:extLst>
              <a:ext uri="{FF2B5EF4-FFF2-40B4-BE49-F238E27FC236}">
                <a16:creationId xmlns:a16="http://schemas.microsoft.com/office/drawing/2014/main" id="{E7ED7D52-D68B-43D4-8AEE-2043DB49E796}"/>
              </a:ext>
            </a:extLst>
          </p:cNvPr>
          <p:cNvSpPr/>
          <p:nvPr/>
        </p:nvSpPr>
        <p:spPr>
          <a:xfrm>
            <a:off x="9233629" y="5154643"/>
            <a:ext cx="13430" cy="40290"/>
          </a:xfrm>
          <a:custGeom>
            <a:avLst/>
            <a:gdLst>
              <a:gd name="connsiteX0" fmla="*/ 0 w 13430"/>
              <a:gd name="connsiteY0" fmla="*/ 0 h 40290"/>
              <a:gd name="connsiteX1" fmla="*/ 13431 w 13430"/>
              <a:gd name="connsiteY1" fmla="*/ 0 h 40290"/>
              <a:gd name="connsiteX2" fmla="*/ 13431 w 13430"/>
              <a:gd name="connsiteY2" fmla="*/ 40291 h 40290"/>
              <a:gd name="connsiteX3" fmla="*/ 0 w 13430"/>
              <a:gd name="connsiteY3" fmla="*/ 40291 h 40290"/>
              <a:gd name="connsiteX4" fmla="*/ 0 w 13430"/>
              <a:gd name="connsiteY4" fmla="*/ 0 h 40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30" h="40290">
                <a:moveTo>
                  <a:pt x="0" y="0"/>
                </a:moveTo>
                <a:cubicBezTo>
                  <a:pt x="4763" y="0"/>
                  <a:pt x="8763" y="0"/>
                  <a:pt x="13431" y="0"/>
                </a:cubicBezTo>
                <a:cubicBezTo>
                  <a:pt x="13431" y="13430"/>
                  <a:pt x="13431" y="26479"/>
                  <a:pt x="13431" y="40291"/>
                </a:cubicBezTo>
                <a:cubicBezTo>
                  <a:pt x="9240" y="40291"/>
                  <a:pt x="4953" y="40291"/>
                  <a:pt x="0" y="40291"/>
                </a:cubicBezTo>
                <a:cubicBezTo>
                  <a:pt x="0" y="27241"/>
                  <a:pt x="0" y="13906"/>
                  <a:pt x="0" y="0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296" name="Forma libre: forma 295">
            <a:extLst>
              <a:ext uri="{FF2B5EF4-FFF2-40B4-BE49-F238E27FC236}">
                <a16:creationId xmlns:a16="http://schemas.microsoft.com/office/drawing/2014/main" id="{6EAB983D-BDFC-4787-9478-DAC5309F3B06}"/>
              </a:ext>
            </a:extLst>
          </p:cNvPr>
          <p:cNvSpPr/>
          <p:nvPr/>
        </p:nvSpPr>
        <p:spPr>
          <a:xfrm>
            <a:off x="8942215" y="5021095"/>
            <a:ext cx="40431" cy="14676"/>
          </a:xfrm>
          <a:custGeom>
            <a:avLst/>
            <a:gdLst>
              <a:gd name="connsiteX0" fmla="*/ 807 w 40431"/>
              <a:gd name="connsiteY0" fmla="*/ 14676 h 14676"/>
              <a:gd name="connsiteX1" fmla="*/ 10904 w 40431"/>
              <a:gd name="connsiteY1" fmla="*/ 198 h 14676"/>
              <a:gd name="connsiteX2" fmla="*/ 40431 w 40431"/>
              <a:gd name="connsiteY2" fmla="*/ 103 h 14676"/>
              <a:gd name="connsiteX3" fmla="*/ 40431 w 40431"/>
              <a:gd name="connsiteY3" fmla="*/ 14676 h 14676"/>
              <a:gd name="connsiteX4" fmla="*/ 807 w 40431"/>
              <a:gd name="connsiteY4" fmla="*/ 14676 h 14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431" h="14676">
                <a:moveTo>
                  <a:pt x="807" y="14676"/>
                </a:moveTo>
                <a:cubicBezTo>
                  <a:pt x="-1288" y="3056"/>
                  <a:pt x="236" y="674"/>
                  <a:pt x="10904" y="198"/>
                </a:cubicBezTo>
                <a:cubicBezTo>
                  <a:pt x="20524" y="-183"/>
                  <a:pt x="30239" y="103"/>
                  <a:pt x="40431" y="103"/>
                </a:cubicBezTo>
                <a:cubicBezTo>
                  <a:pt x="40431" y="5723"/>
                  <a:pt x="40431" y="9914"/>
                  <a:pt x="40431" y="14676"/>
                </a:cubicBezTo>
                <a:cubicBezTo>
                  <a:pt x="26906" y="14676"/>
                  <a:pt x="13857" y="14676"/>
                  <a:pt x="807" y="14676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297" name="Forma libre: forma 296">
            <a:extLst>
              <a:ext uri="{FF2B5EF4-FFF2-40B4-BE49-F238E27FC236}">
                <a16:creationId xmlns:a16="http://schemas.microsoft.com/office/drawing/2014/main" id="{85DA8389-5F78-4417-AB53-9D8A0D4987F8}"/>
              </a:ext>
            </a:extLst>
          </p:cNvPr>
          <p:cNvSpPr/>
          <p:nvPr/>
        </p:nvSpPr>
        <p:spPr>
          <a:xfrm>
            <a:off x="9058179" y="5154834"/>
            <a:ext cx="13430" cy="40290"/>
          </a:xfrm>
          <a:custGeom>
            <a:avLst/>
            <a:gdLst>
              <a:gd name="connsiteX0" fmla="*/ 0 w 13430"/>
              <a:gd name="connsiteY0" fmla="*/ 0 h 40290"/>
              <a:gd name="connsiteX1" fmla="*/ 13431 w 13430"/>
              <a:gd name="connsiteY1" fmla="*/ 0 h 40290"/>
              <a:gd name="connsiteX2" fmla="*/ 13431 w 13430"/>
              <a:gd name="connsiteY2" fmla="*/ 40291 h 40290"/>
              <a:gd name="connsiteX3" fmla="*/ 0 w 13430"/>
              <a:gd name="connsiteY3" fmla="*/ 40291 h 40290"/>
              <a:gd name="connsiteX4" fmla="*/ 0 w 13430"/>
              <a:gd name="connsiteY4" fmla="*/ 0 h 40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30" h="40290">
                <a:moveTo>
                  <a:pt x="0" y="0"/>
                </a:moveTo>
                <a:cubicBezTo>
                  <a:pt x="4763" y="0"/>
                  <a:pt x="8858" y="0"/>
                  <a:pt x="13431" y="0"/>
                </a:cubicBezTo>
                <a:cubicBezTo>
                  <a:pt x="13431" y="13525"/>
                  <a:pt x="13431" y="26670"/>
                  <a:pt x="13431" y="40291"/>
                </a:cubicBezTo>
                <a:cubicBezTo>
                  <a:pt x="8763" y="40291"/>
                  <a:pt x="4572" y="40291"/>
                  <a:pt x="0" y="40291"/>
                </a:cubicBezTo>
                <a:cubicBezTo>
                  <a:pt x="0" y="26479"/>
                  <a:pt x="0" y="13240"/>
                  <a:pt x="0" y="0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298" name="Forma libre: forma 297">
            <a:extLst>
              <a:ext uri="{FF2B5EF4-FFF2-40B4-BE49-F238E27FC236}">
                <a16:creationId xmlns:a16="http://schemas.microsoft.com/office/drawing/2014/main" id="{896D9B62-C9EE-4FF6-B906-393C77ADEC36}"/>
              </a:ext>
            </a:extLst>
          </p:cNvPr>
          <p:cNvSpPr/>
          <p:nvPr/>
        </p:nvSpPr>
        <p:spPr>
          <a:xfrm>
            <a:off x="8943212" y="4978621"/>
            <a:ext cx="39338" cy="12953"/>
          </a:xfrm>
          <a:custGeom>
            <a:avLst/>
            <a:gdLst>
              <a:gd name="connsiteX0" fmla="*/ 0 w 39338"/>
              <a:gd name="connsiteY0" fmla="*/ 12954 h 12953"/>
              <a:gd name="connsiteX1" fmla="*/ 0 w 39338"/>
              <a:gd name="connsiteY1" fmla="*/ 0 h 12953"/>
              <a:gd name="connsiteX2" fmla="*/ 39338 w 39338"/>
              <a:gd name="connsiteY2" fmla="*/ 0 h 12953"/>
              <a:gd name="connsiteX3" fmla="*/ 39338 w 39338"/>
              <a:gd name="connsiteY3" fmla="*/ 12954 h 12953"/>
              <a:gd name="connsiteX4" fmla="*/ 0 w 39338"/>
              <a:gd name="connsiteY4" fmla="*/ 12954 h 12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338" h="12953">
                <a:moveTo>
                  <a:pt x="0" y="12954"/>
                </a:moveTo>
                <a:cubicBezTo>
                  <a:pt x="0" y="7906"/>
                  <a:pt x="0" y="4477"/>
                  <a:pt x="0" y="0"/>
                </a:cubicBezTo>
                <a:cubicBezTo>
                  <a:pt x="13240" y="0"/>
                  <a:pt x="26004" y="0"/>
                  <a:pt x="39338" y="0"/>
                </a:cubicBezTo>
                <a:cubicBezTo>
                  <a:pt x="39338" y="4096"/>
                  <a:pt x="39338" y="8382"/>
                  <a:pt x="39338" y="12954"/>
                </a:cubicBezTo>
                <a:cubicBezTo>
                  <a:pt x="26289" y="12954"/>
                  <a:pt x="13526" y="12954"/>
                  <a:pt x="0" y="12954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299" name="Forma libre: forma 298">
            <a:extLst>
              <a:ext uri="{FF2B5EF4-FFF2-40B4-BE49-F238E27FC236}">
                <a16:creationId xmlns:a16="http://schemas.microsoft.com/office/drawing/2014/main" id="{B484C437-DE42-46ED-A86F-55E2D60DADFB}"/>
              </a:ext>
            </a:extLst>
          </p:cNvPr>
          <p:cNvSpPr/>
          <p:nvPr/>
        </p:nvSpPr>
        <p:spPr>
          <a:xfrm>
            <a:off x="9322689" y="4978400"/>
            <a:ext cx="39814" cy="13117"/>
          </a:xfrm>
          <a:custGeom>
            <a:avLst/>
            <a:gdLst>
              <a:gd name="connsiteX0" fmla="*/ 39814 w 39814"/>
              <a:gd name="connsiteY0" fmla="*/ 31 h 13117"/>
              <a:gd name="connsiteX1" fmla="*/ 39814 w 39814"/>
              <a:gd name="connsiteY1" fmla="*/ 13080 h 13117"/>
              <a:gd name="connsiteX2" fmla="*/ 3524 w 39814"/>
              <a:gd name="connsiteY2" fmla="*/ 12794 h 13117"/>
              <a:gd name="connsiteX3" fmla="*/ 0 w 39814"/>
              <a:gd name="connsiteY3" fmla="*/ 6412 h 13117"/>
              <a:gd name="connsiteX4" fmla="*/ 3905 w 39814"/>
              <a:gd name="connsiteY4" fmla="*/ 411 h 13117"/>
              <a:gd name="connsiteX5" fmla="*/ 39814 w 39814"/>
              <a:gd name="connsiteY5" fmla="*/ 31 h 13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814" h="13117">
                <a:moveTo>
                  <a:pt x="39814" y="31"/>
                </a:moveTo>
                <a:cubicBezTo>
                  <a:pt x="39814" y="4793"/>
                  <a:pt x="39814" y="8793"/>
                  <a:pt x="39814" y="13080"/>
                </a:cubicBezTo>
                <a:cubicBezTo>
                  <a:pt x="27337" y="13080"/>
                  <a:pt x="15430" y="13270"/>
                  <a:pt x="3524" y="12794"/>
                </a:cubicBezTo>
                <a:cubicBezTo>
                  <a:pt x="2191" y="12699"/>
                  <a:pt x="0" y="8603"/>
                  <a:pt x="0" y="6412"/>
                </a:cubicBezTo>
                <a:cubicBezTo>
                  <a:pt x="95" y="4317"/>
                  <a:pt x="2477" y="411"/>
                  <a:pt x="3905" y="411"/>
                </a:cubicBezTo>
                <a:cubicBezTo>
                  <a:pt x="15621" y="-160"/>
                  <a:pt x="27337" y="31"/>
                  <a:pt x="39814" y="31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300" name="Forma libre: forma 299">
            <a:extLst>
              <a:ext uri="{FF2B5EF4-FFF2-40B4-BE49-F238E27FC236}">
                <a16:creationId xmlns:a16="http://schemas.microsoft.com/office/drawing/2014/main" id="{A558A61C-58BE-4038-A28E-BEC2C9FA75D2}"/>
              </a:ext>
            </a:extLst>
          </p:cNvPr>
          <p:cNvSpPr/>
          <p:nvPr/>
        </p:nvSpPr>
        <p:spPr>
          <a:xfrm>
            <a:off x="9322307" y="4933949"/>
            <a:ext cx="39866" cy="14402"/>
          </a:xfrm>
          <a:custGeom>
            <a:avLst/>
            <a:gdLst>
              <a:gd name="connsiteX0" fmla="*/ 0 w 39866"/>
              <a:gd name="connsiteY0" fmla="*/ 0 h 14402"/>
              <a:gd name="connsiteX1" fmla="*/ 38195 w 39866"/>
              <a:gd name="connsiteY1" fmla="*/ 1810 h 14402"/>
              <a:gd name="connsiteX2" fmla="*/ 29528 w 39866"/>
              <a:gd name="connsiteY2" fmla="*/ 14383 h 14402"/>
              <a:gd name="connsiteX3" fmla="*/ 0 w 39866"/>
              <a:gd name="connsiteY3" fmla="*/ 14383 h 14402"/>
              <a:gd name="connsiteX4" fmla="*/ 0 w 39866"/>
              <a:gd name="connsiteY4" fmla="*/ 0 h 1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866" h="14402">
                <a:moveTo>
                  <a:pt x="0" y="0"/>
                </a:moveTo>
                <a:cubicBezTo>
                  <a:pt x="13335" y="667"/>
                  <a:pt x="25908" y="1238"/>
                  <a:pt x="38195" y="1810"/>
                </a:cubicBezTo>
                <a:cubicBezTo>
                  <a:pt x="41434" y="13621"/>
                  <a:pt x="40672" y="14573"/>
                  <a:pt x="29528" y="14383"/>
                </a:cubicBezTo>
                <a:cubicBezTo>
                  <a:pt x="19908" y="14192"/>
                  <a:pt x="10192" y="14383"/>
                  <a:pt x="0" y="14383"/>
                </a:cubicBezTo>
                <a:cubicBezTo>
                  <a:pt x="0" y="10287"/>
                  <a:pt x="0" y="6001"/>
                  <a:pt x="0" y="0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301" name="Forma libre: forma 300">
            <a:extLst>
              <a:ext uri="{FF2B5EF4-FFF2-40B4-BE49-F238E27FC236}">
                <a16:creationId xmlns:a16="http://schemas.microsoft.com/office/drawing/2014/main" id="{5A6D6082-AACC-4114-A78C-1644F518C75A}"/>
              </a:ext>
            </a:extLst>
          </p:cNvPr>
          <p:cNvSpPr/>
          <p:nvPr/>
        </p:nvSpPr>
        <p:spPr>
          <a:xfrm>
            <a:off x="8362534" y="3543670"/>
            <a:ext cx="276449" cy="276523"/>
          </a:xfrm>
          <a:custGeom>
            <a:avLst/>
            <a:gdLst>
              <a:gd name="connsiteX0" fmla="*/ 198726 w 276449"/>
              <a:gd name="connsiteY0" fmla="*/ 60017 h 276523"/>
              <a:gd name="connsiteX1" fmla="*/ 198726 w 276449"/>
              <a:gd name="connsiteY1" fmla="*/ 105928 h 276523"/>
              <a:gd name="connsiteX2" fmla="*/ 169960 w 276449"/>
              <a:gd name="connsiteY2" fmla="*/ 105737 h 276523"/>
              <a:gd name="connsiteX3" fmla="*/ 164531 w 276449"/>
              <a:gd name="connsiteY3" fmla="*/ 100975 h 276523"/>
              <a:gd name="connsiteX4" fmla="*/ 134718 w 276449"/>
              <a:gd name="connsiteY4" fmla="*/ 89164 h 276523"/>
              <a:gd name="connsiteX5" fmla="*/ 117192 w 276449"/>
              <a:gd name="connsiteY5" fmla="*/ 113262 h 276523"/>
              <a:gd name="connsiteX6" fmla="*/ 135384 w 276449"/>
              <a:gd name="connsiteY6" fmla="*/ 137741 h 276523"/>
              <a:gd name="connsiteX7" fmla="*/ 164531 w 276449"/>
              <a:gd name="connsiteY7" fmla="*/ 126025 h 276523"/>
              <a:gd name="connsiteX8" fmla="*/ 173294 w 276449"/>
              <a:gd name="connsiteY8" fmla="*/ 120977 h 276523"/>
              <a:gd name="connsiteX9" fmla="*/ 213966 w 276449"/>
              <a:gd name="connsiteY9" fmla="*/ 120787 h 276523"/>
              <a:gd name="connsiteX10" fmla="*/ 213966 w 276449"/>
              <a:gd name="connsiteY10" fmla="*/ 74686 h 276523"/>
              <a:gd name="connsiteX11" fmla="*/ 253495 w 276449"/>
              <a:gd name="connsiteY11" fmla="*/ 74686 h 276523"/>
              <a:gd name="connsiteX12" fmla="*/ 276354 w 276449"/>
              <a:gd name="connsiteY12" fmla="*/ 97831 h 276523"/>
              <a:gd name="connsiteX13" fmla="*/ 276450 w 276449"/>
              <a:gd name="connsiteY13" fmla="*/ 267091 h 276523"/>
              <a:gd name="connsiteX14" fmla="*/ 266925 w 276449"/>
              <a:gd name="connsiteY14" fmla="*/ 276520 h 276523"/>
              <a:gd name="connsiteX15" fmla="*/ 200916 w 276449"/>
              <a:gd name="connsiteY15" fmla="*/ 276330 h 276523"/>
              <a:gd name="connsiteX16" fmla="*/ 200916 w 276449"/>
              <a:gd name="connsiteY16" fmla="*/ 212894 h 276523"/>
              <a:gd name="connsiteX17" fmla="*/ 246446 w 276449"/>
              <a:gd name="connsiteY17" fmla="*/ 212894 h 276523"/>
              <a:gd name="connsiteX18" fmla="*/ 246732 w 276449"/>
              <a:gd name="connsiteY18" fmla="*/ 184890 h 276523"/>
              <a:gd name="connsiteX19" fmla="*/ 251970 w 276449"/>
              <a:gd name="connsiteY19" fmla="*/ 175365 h 276523"/>
              <a:gd name="connsiteX20" fmla="*/ 263400 w 276449"/>
              <a:gd name="connsiteY20" fmla="*/ 146980 h 276523"/>
              <a:gd name="connsiteX21" fmla="*/ 239302 w 276449"/>
              <a:gd name="connsiteY21" fmla="*/ 128121 h 276523"/>
              <a:gd name="connsiteX22" fmla="*/ 214918 w 276449"/>
              <a:gd name="connsiteY22" fmla="*/ 145361 h 276523"/>
              <a:gd name="connsiteX23" fmla="*/ 225586 w 276449"/>
              <a:gd name="connsiteY23" fmla="*/ 174603 h 276523"/>
              <a:gd name="connsiteX24" fmla="*/ 232063 w 276449"/>
              <a:gd name="connsiteY24" fmla="*/ 197654 h 276523"/>
              <a:gd name="connsiteX25" fmla="*/ 185486 w 276449"/>
              <a:gd name="connsiteY25" fmla="*/ 197654 h 276523"/>
              <a:gd name="connsiteX26" fmla="*/ 185486 w 276449"/>
              <a:gd name="connsiteY26" fmla="*/ 275854 h 276523"/>
              <a:gd name="connsiteX27" fmla="*/ 174627 w 276449"/>
              <a:gd name="connsiteY27" fmla="*/ 276330 h 276523"/>
              <a:gd name="connsiteX28" fmla="*/ 14227 w 276449"/>
              <a:gd name="connsiteY28" fmla="*/ 276330 h 276523"/>
              <a:gd name="connsiteX29" fmla="*/ 1273 w 276449"/>
              <a:gd name="connsiteY29" fmla="*/ 259185 h 276523"/>
              <a:gd name="connsiteX30" fmla="*/ 77568 w 276449"/>
              <a:gd name="connsiteY30" fmla="*/ 259185 h 276523"/>
              <a:gd name="connsiteX31" fmla="*/ 77568 w 276449"/>
              <a:gd name="connsiteY31" fmla="*/ 212894 h 276523"/>
              <a:gd name="connsiteX32" fmla="*/ 106524 w 276449"/>
              <a:gd name="connsiteY32" fmla="*/ 213084 h 276523"/>
              <a:gd name="connsiteX33" fmla="*/ 112048 w 276449"/>
              <a:gd name="connsiteY33" fmla="*/ 217656 h 276523"/>
              <a:gd name="connsiteX34" fmla="*/ 141767 w 276449"/>
              <a:gd name="connsiteY34" fmla="*/ 229562 h 276523"/>
              <a:gd name="connsiteX35" fmla="*/ 159578 w 276449"/>
              <a:gd name="connsiteY35" fmla="*/ 205654 h 276523"/>
              <a:gd name="connsiteX36" fmla="*/ 142243 w 276449"/>
              <a:gd name="connsiteY36" fmla="*/ 181366 h 276523"/>
              <a:gd name="connsiteX37" fmla="*/ 112143 w 276449"/>
              <a:gd name="connsiteY37" fmla="*/ 192700 h 276523"/>
              <a:gd name="connsiteX38" fmla="*/ 102618 w 276449"/>
              <a:gd name="connsiteY38" fmla="*/ 197939 h 276523"/>
              <a:gd name="connsiteX39" fmla="*/ 62709 w 276449"/>
              <a:gd name="connsiteY39" fmla="*/ 198225 h 276523"/>
              <a:gd name="connsiteX40" fmla="*/ 62709 w 276449"/>
              <a:gd name="connsiteY40" fmla="*/ 243564 h 276523"/>
              <a:gd name="connsiteX41" fmla="*/ 225 w 276449"/>
              <a:gd name="connsiteY41" fmla="*/ 243564 h 276523"/>
              <a:gd name="connsiteX42" fmla="*/ 225 w 276449"/>
              <a:gd name="connsiteY42" fmla="*/ 233277 h 276523"/>
              <a:gd name="connsiteX43" fmla="*/ 34 w 276449"/>
              <a:gd name="connsiteY43" fmla="*/ 10868 h 276523"/>
              <a:gd name="connsiteX44" fmla="*/ 10893 w 276449"/>
              <a:gd name="connsiteY44" fmla="*/ 10 h 276523"/>
              <a:gd name="connsiteX45" fmla="*/ 82711 w 276449"/>
              <a:gd name="connsiteY45" fmla="*/ 200 h 276523"/>
              <a:gd name="connsiteX46" fmla="*/ 91855 w 276449"/>
              <a:gd name="connsiteY46" fmla="*/ 676 h 276523"/>
              <a:gd name="connsiteX47" fmla="*/ 91855 w 276449"/>
              <a:gd name="connsiteY47" fmla="*/ 62017 h 276523"/>
              <a:gd name="connsiteX48" fmla="*/ 46326 w 276449"/>
              <a:gd name="connsiteY48" fmla="*/ 62017 h 276523"/>
              <a:gd name="connsiteX49" fmla="*/ 46421 w 276449"/>
              <a:gd name="connsiteY49" fmla="*/ 99641 h 276523"/>
              <a:gd name="connsiteX50" fmla="*/ 39373 w 276449"/>
              <a:gd name="connsiteY50" fmla="*/ 113929 h 276523"/>
              <a:gd name="connsiteX51" fmla="*/ 29466 w 276449"/>
              <a:gd name="connsiteY51" fmla="*/ 141075 h 276523"/>
              <a:gd name="connsiteX52" fmla="*/ 52898 w 276449"/>
              <a:gd name="connsiteY52" fmla="*/ 159458 h 276523"/>
              <a:gd name="connsiteX53" fmla="*/ 77568 w 276449"/>
              <a:gd name="connsiteY53" fmla="*/ 142789 h 276523"/>
              <a:gd name="connsiteX54" fmla="*/ 68995 w 276449"/>
              <a:gd name="connsiteY54" fmla="*/ 114500 h 276523"/>
              <a:gd name="connsiteX55" fmla="*/ 61185 w 276449"/>
              <a:gd name="connsiteY55" fmla="*/ 97927 h 276523"/>
              <a:gd name="connsiteX56" fmla="*/ 61280 w 276449"/>
              <a:gd name="connsiteY56" fmla="*/ 77638 h 276523"/>
              <a:gd name="connsiteX57" fmla="*/ 96618 w 276449"/>
              <a:gd name="connsiteY57" fmla="*/ 77829 h 276523"/>
              <a:gd name="connsiteX58" fmla="*/ 107667 w 276449"/>
              <a:gd name="connsiteY58" fmla="*/ 67256 h 276523"/>
              <a:gd name="connsiteX59" fmla="*/ 107285 w 276449"/>
              <a:gd name="connsiteY59" fmla="*/ 8773 h 276523"/>
              <a:gd name="connsiteX60" fmla="*/ 115668 w 276449"/>
              <a:gd name="connsiteY60" fmla="*/ 105 h 276523"/>
              <a:gd name="connsiteX61" fmla="*/ 268068 w 276449"/>
              <a:gd name="connsiteY61" fmla="*/ 105 h 276523"/>
              <a:gd name="connsiteX62" fmla="*/ 276354 w 276449"/>
              <a:gd name="connsiteY62" fmla="*/ 8011 h 276523"/>
              <a:gd name="connsiteX63" fmla="*/ 276354 w 276449"/>
              <a:gd name="connsiteY63" fmla="*/ 52302 h 276523"/>
              <a:gd name="connsiteX64" fmla="*/ 267973 w 276449"/>
              <a:gd name="connsiteY64" fmla="*/ 60112 h 276523"/>
              <a:gd name="connsiteX65" fmla="*/ 210346 w 276449"/>
              <a:gd name="connsiteY65" fmla="*/ 60017 h 276523"/>
              <a:gd name="connsiteX66" fmla="*/ 198726 w 276449"/>
              <a:gd name="connsiteY66" fmla="*/ 60017 h 276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276449" h="276523">
                <a:moveTo>
                  <a:pt x="198726" y="60017"/>
                </a:moveTo>
                <a:cubicBezTo>
                  <a:pt x="198726" y="76114"/>
                  <a:pt x="198726" y="90497"/>
                  <a:pt x="198726" y="105928"/>
                </a:cubicBezTo>
                <a:cubicBezTo>
                  <a:pt x="188629" y="105928"/>
                  <a:pt x="179295" y="106213"/>
                  <a:pt x="169960" y="105737"/>
                </a:cubicBezTo>
                <a:cubicBezTo>
                  <a:pt x="168055" y="105642"/>
                  <a:pt x="165864" y="102975"/>
                  <a:pt x="164531" y="100975"/>
                </a:cubicBezTo>
                <a:cubicBezTo>
                  <a:pt x="157292" y="90116"/>
                  <a:pt x="146338" y="85735"/>
                  <a:pt x="134718" y="89164"/>
                </a:cubicBezTo>
                <a:cubicBezTo>
                  <a:pt x="124526" y="92212"/>
                  <a:pt x="117192" y="102308"/>
                  <a:pt x="117192" y="113262"/>
                </a:cubicBezTo>
                <a:cubicBezTo>
                  <a:pt x="117192" y="124692"/>
                  <a:pt x="124526" y="134598"/>
                  <a:pt x="135384" y="137741"/>
                </a:cubicBezTo>
                <a:cubicBezTo>
                  <a:pt x="146338" y="140884"/>
                  <a:pt x="157292" y="136122"/>
                  <a:pt x="164531" y="126025"/>
                </a:cubicBezTo>
                <a:cubicBezTo>
                  <a:pt x="166341" y="123454"/>
                  <a:pt x="170246" y="121168"/>
                  <a:pt x="173294" y="120977"/>
                </a:cubicBezTo>
                <a:cubicBezTo>
                  <a:pt x="186534" y="120406"/>
                  <a:pt x="199773" y="120787"/>
                  <a:pt x="213966" y="120787"/>
                </a:cubicBezTo>
                <a:cubicBezTo>
                  <a:pt x="213966" y="105356"/>
                  <a:pt x="213966" y="90688"/>
                  <a:pt x="213966" y="74686"/>
                </a:cubicBezTo>
                <a:cubicBezTo>
                  <a:pt x="227777" y="74686"/>
                  <a:pt x="240635" y="74686"/>
                  <a:pt x="253495" y="74686"/>
                </a:cubicBezTo>
                <a:cubicBezTo>
                  <a:pt x="276354" y="74686"/>
                  <a:pt x="276354" y="74686"/>
                  <a:pt x="276354" y="97831"/>
                </a:cubicBezTo>
                <a:cubicBezTo>
                  <a:pt x="276354" y="154220"/>
                  <a:pt x="276259" y="210703"/>
                  <a:pt x="276450" y="267091"/>
                </a:cubicBezTo>
                <a:cubicBezTo>
                  <a:pt x="276450" y="274520"/>
                  <a:pt x="274259" y="276616"/>
                  <a:pt x="266925" y="276520"/>
                </a:cubicBezTo>
                <a:cubicBezTo>
                  <a:pt x="245113" y="276044"/>
                  <a:pt x="223300" y="276330"/>
                  <a:pt x="200916" y="276330"/>
                </a:cubicBezTo>
                <a:cubicBezTo>
                  <a:pt x="200916" y="254899"/>
                  <a:pt x="200916" y="234420"/>
                  <a:pt x="200916" y="212894"/>
                </a:cubicBezTo>
                <a:cubicBezTo>
                  <a:pt x="215775" y="212894"/>
                  <a:pt x="230444" y="212894"/>
                  <a:pt x="246446" y="212894"/>
                </a:cubicBezTo>
                <a:cubicBezTo>
                  <a:pt x="246446" y="202892"/>
                  <a:pt x="245970" y="193844"/>
                  <a:pt x="246732" y="184890"/>
                </a:cubicBezTo>
                <a:cubicBezTo>
                  <a:pt x="247018" y="181556"/>
                  <a:pt x="249304" y="177365"/>
                  <a:pt x="251970" y="175365"/>
                </a:cubicBezTo>
                <a:cubicBezTo>
                  <a:pt x="261686" y="168316"/>
                  <a:pt x="266353" y="157839"/>
                  <a:pt x="263400" y="146980"/>
                </a:cubicBezTo>
                <a:cubicBezTo>
                  <a:pt x="260448" y="136027"/>
                  <a:pt x="250542" y="128312"/>
                  <a:pt x="239302" y="128121"/>
                </a:cubicBezTo>
                <a:cubicBezTo>
                  <a:pt x="228539" y="127930"/>
                  <a:pt x="218252" y="135265"/>
                  <a:pt x="214918" y="145361"/>
                </a:cubicBezTo>
                <a:cubicBezTo>
                  <a:pt x="211299" y="156505"/>
                  <a:pt x="214918" y="168697"/>
                  <a:pt x="225586" y="174603"/>
                </a:cubicBezTo>
                <a:cubicBezTo>
                  <a:pt x="236159" y="180413"/>
                  <a:pt x="229491" y="189081"/>
                  <a:pt x="232063" y="197654"/>
                </a:cubicBezTo>
                <a:cubicBezTo>
                  <a:pt x="215966" y="197654"/>
                  <a:pt x="201107" y="197654"/>
                  <a:pt x="185486" y="197654"/>
                </a:cubicBezTo>
                <a:cubicBezTo>
                  <a:pt x="185486" y="224133"/>
                  <a:pt x="185486" y="249470"/>
                  <a:pt x="185486" y="275854"/>
                </a:cubicBezTo>
                <a:cubicBezTo>
                  <a:pt x="181390" y="276044"/>
                  <a:pt x="177961" y="276330"/>
                  <a:pt x="174627" y="276330"/>
                </a:cubicBezTo>
                <a:cubicBezTo>
                  <a:pt x="121192" y="276330"/>
                  <a:pt x="67662" y="276330"/>
                  <a:pt x="14227" y="276330"/>
                </a:cubicBezTo>
                <a:cubicBezTo>
                  <a:pt x="-1299" y="276330"/>
                  <a:pt x="-1299" y="276330"/>
                  <a:pt x="1273" y="259185"/>
                </a:cubicBezTo>
                <a:cubicBezTo>
                  <a:pt x="26228" y="259185"/>
                  <a:pt x="51469" y="259185"/>
                  <a:pt x="77568" y="259185"/>
                </a:cubicBezTo>
                <a:cubicBezTo>
                  <a:pt x="77568" y="243373"/>
                  <a:pt x="77568" y="228800"/>
                  <a:pt x="77568" y="212894"/>
                </a:cubicBezTo>
                <a:cubicBezTo>
                  <a:pt x="87855" y="212894"/>
                  <a:pt x="97189" y="212608"/>
                  <a:pt x="106524" y="213084"/>
                </a:cubicBezTo>
                <a:cubicBezTo>
                  <a:pt x="108429" y="213179"/>
                  <a:pt x="110715" y="215751"/>
                  <a:pt x="112048" y="217656"/>
                </a:cubicBezTo>
                <a:cubicBezTo>
                  <a:pt x="119287" y="228514"/>
                  <a:pt x="130432" y="233087"/>
                  <a:pt x="141767" y="229562"/>
                </a:cubicBezTo>
                <a:cubicBezTo>
                  <a:pt x="152244" y="226324"/>
                  <a:pt x="159578" y="216513"/>
                  <a:pt x="159578" y="205654"/>
                </a:cubicBezTo>
                <a:cubicBezTo>
                  <a:pt x="159578" y="194510"/>
                  <a:pt x="152529" y="184699"/>
                  <a:pt x="142243" y="181366"/>
                </a:cubicBezTo>
                <a:cubicBezTo>
                  <a:pt x="130622" y="177651"/>
                  <a:pt x="119764" y="182128"/>
                  <a:pt x="112143" y="192700"/>
                </a:cubicBezTo>
                <a:cubicBezTo>
                  <a:pt x="110239" y="195367"/>
                  <a:pt x="105952" y="197749"/>
                  <a:pt x="102618" y="197939"/>
                </a:cubicBezTo>
                <a:cubicBezTo>
                  <a:pt x="89664" y="198511"/>
                  <a:pt x="76711" y="198225"/>
                  <a:pt x="62709" y="198225"/>
                </a:cubicBezTo>
                <a:cubicBezTo>
                  <a:pt x="62709" y="213655"/>
                  <a:pt x="62709" y="228324"/>
                  <a:pt x="62709" y="243564"/>
                </a:cubicBezTo>
                <a:cubicBezTo>
                  <a:pt x="41468" y="243564"/>
                  <a:pt x="21275" y="243564"/>
                  <a:pt x="225" y="243564"/>
                </a:cubicBezTo>
                <a:cubicBezTo>
                  <a:pt x="225" y="239659"/>
                  <a:pt x="225" y="236515"/>
                  <a:pt x="225" y="233277"/>
                </a:cubicBezTo>
                <a:cubicBezTo>
                  <a:pt x="225" y="159172"/>
                  <a:pt x="320" y="84973"/>
                  <a:pt x="34" y="10868"/>
                </a:cubicBezTo>
                <a:cubicBezTo>
                  <a:pt x="34" y="2391"/>
                  <a:pt x="2320" y="-181"/>
                  <a:pt x="10893" y="10"/>
                </a:cubicBezTo>
                <a:cubicBezTo>
                  <a:pt x="34800" y="581"/>
                  <a:pt x="58708" y="200"/>
                  <a:pt x="82711" y="200"/>
                </a:cubicBezTo>
                <a:cubicBezTo>
                  <a:pt x="85569" y="200"/>
                  <a:pt x="88426" y="486"/>
                  <a:pt x="91855" y="676"/>
                </a:cubicBezTo>
                <a:cubicBezTo>
                  <a:pt x="91855" y="21155"/>
                  <a:pt x="91855" y="41062"/>
                  <a:pt x="91855" y="62017"/>
                </a:cubicBezTo>
                <a:cubicBezTo>
                  <a:pt x="77187" y="62017"/>
                  <a:pt x="62518" y="62017"/>
                  <a:pt x="46326" y="62017"/>
                </a:cubicBezTo>
                <a:cubicBezTo>
                  <a:pt x="46326" y="75162"/>
                  <a:pt x="46135" y="87449"/>
                  <a:pt x="46421" y="99641"/>
                </a:cubicBezTo>
                <a:cubicBezTo>
                  <a:pt x="46611" y="105832"/>
                  <a:pt x="45754" y="110309"/>
                  <a:pt x="39373" y="113929"/>
                </a:cubicBezTo>
                <a:cubicBezTo>
                  <a:pt x="30133" y="119167"/>
                  <a:pt x="26514" y="131169"/>
                  <a:pt x="29466" y="141075"/>
                </a:cubicBezTo>
                <a:cubicBezTo>
                  <a:pt x="32610" y="151743"/>
                  <a:pt x="42135" y="159172"/>
                  <a:pt x="52898" y="159458"/>
                </a:cubicBezTo>
                <a:cubicBezTo>
                  <a:pt x="63947" y="159744"/>
                  <a:pt x="73948" y="152981"/>
                  <a:pt x="77568" y="142789"/>
                </a:cubicBezTo>
                <a:cubicBezTo>
                  <a:pt x="81282" y="132407"/>
                  <a:pt x="78425" y="119834"/>
                  <a:pt x="68995" y="114500"/>
                </a:cubicBezTo>
                <a:cubicBezTo>
                  <a:pt x="61566" y="110214"/>
                  <a:pt x="60709" y="104975"/>
                  <a:pt x="61185" y="97927"/>
                </a:cubicBezTo>
                <a:cubicBezTo>
                  <a:pt x="61566" y="91545"/>
                  <a:pt x="61280" y="85068"/>
                  <a:pt x="61280" y="77638"/>
                </a:cubicBezTo>
                <a:cubicBezTo>
                  <a:pt x="73758" y="77638"/>
                  <a:pt x="85283" y="77162"/>
                  <a:pt x="96618" y="77829"/>
                </a:cubicBezTo>
                <a:cubicBezTo>
                  <a:pt x="104904" y="78305"/>
                  <a:pt x="107952" y="76019"/>
                  <a:pt x="107667" y="67256"/>
                </a:cubicBezTo>
                <a:cubicBezTo>
                  <a:pt x="107000" y="47825"/>
                  <a:pt x="107667" y="28299"/>
                  <a:pt x="107285" y="8773"/>
                </a:cubicBezTo>
                <a:cubicBezTo>
                  <a:pt x="107191" y="2391"/>
                  <a:pt x="108810" y="105"/>
                  <a:pt x="115668" y="105"/>
                </a:cubicBezTo>
                <a:cubicBezTo>
                  <a:pt x="166436" y="391"/>
                  <a:pt x="217300" y="295"/>
                  <a:pt x="268068" y="105"/>
                </a:cubicBezTo>
                <a:cubicBezTo>
                  <a:pt x="273973" y="105"/>
                  <a:pt x="276545" y="1534"/>
                  <a:pt x="276354" y="8011"/>
                </a:cubicBezTo>
                <a:cubicBezTo>
                  <a:pt x="275973" y="22774"/>
                  <a:pt x="275973" y="37538"/>
                  <a:pt x="276354" y="52302"/>
                </a:cubicBezTo>
                <a:cubicBezTo>
                  <a:pt x="276545" y="58779"/>
                  <a:pt x="273878" y="60208"/>
                  <a:pt x="267973" y="60112"/>
                </a:cubicBezTo>
                <a:cubicBezTo>
                  <a:pt x="248732" y="59827"/>
                  <a:pt x="229587" y="60017"/>
                  <a:pt x="210346" y="60017"/>
                </a:cubicBezTo>
                <a:cubicBezTo>
                  <a:pt x="206917" y="60017"/>
                  <a:pt x="203488" y="60017"/>
                  <a:pt x="198726" y="60017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302" name="Forma libre: forma 301">
            <a:extLst>
              <a:ext uri="{FF2B5EF4-FFF2-40B4-BE49-F238E27FC236}">
                <a16:creationId xmlns:a16="http://schemas.microsoft.com/office/drawing/2014/main" id="{6D13235D-EBC0-4145-A40F-442D70E53035}"/>
              </a:ext>
            </a:extLst>
          </p:cNvPr>
          <p:cNvSpPr/>
          <p:nvPr/>
        </p:nvSpPr>
        <p:spPr>
          <a:xfrm>
            <a:off x="8486669" y="3739045"/>
            <a:ext cx="21917" cy="20361"/>
          </a:xfrm>
          <a:custGeom>
            <a:avLst/>
            <a:gdLst>
              <a:gd name="connsiteX0" fmla="*/ 21918 w 21917"/>
              <a:gd name="connsiteY0" fmla="*/ 11899 h 20361"/>
              <a:gd name="connsiteX1" fmla="*/ 10583 w 21917"/>
              <a:gd name="connsiteY1" fmla="*/ 20090 h 20361"/>
              <a:gd name="connsiteX2" fmla="*/ 11 w 21917"/>
              <a:gd name="connsiteY2" fmla="*/ 9898 h 20361"/>
              <a:gd name="connsiteX3" fmla="*/ 10107 w 21917"/>
              <a:gd name="connsiteY3" fmla="*/ 88 h 20361"/>
              <a:gd name="connsiteX4" fmla="*/ 21823 w 21917"/>
              <a:gd name="connsiteY4" fmla="*/ 7612 h 20361"/>
              <a:gd name="connsiteX5" fmla="*/ 21918 w 21917"/>
              <a:gd name="connsiteY5" fmla="*/ 11899 h 20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917" h="20361">
                <a:moveTo>
                  <a:pt x="21918" y="11899"/>
                </a:moveTo>
                <a:cubicBezTo>
                  <a:pt x="18204" y="14756"/>
                  <a:pt x="14774" y="18852"/>
                  <a:pt x="10583" y="20090"/>
                </a:cubicBezTo>
                <a:cubicBezTo>
                  <a:pt x="5249" y="21709"/>
                  <a:pt x="-275" y="15804"/>
                  <a:pt x="11" y="9898"/>
                </a:cubicBezTo>
                <a:cubicBezTo>
                  <a:pt x="297" y="3612"/>
                  <a:pt x="4297" y="-674"/>
                  <a:pt x="10107" y="88"/>
                </a:cubicBezTo>
                <a:cubicBezTo>
                  <a:pt x="14298" y="659"/>
                  <a:pt x="17918" y="5040"/>
                  <a:pt x="21823" y="7612"/>
                </a:cubicBezTo>
                <a:cubicBezTo>
                  <a:pt x="21823" y="9136"/>
                  <a:pt x="21918" y="10470"/>
                  <a:pt x="21918" y="11899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303" name="Forma libre: forma 302">
            <a:extLst>
              <a:ext uri="{FF2B5EF4-FFF2-40B4-BE49-F238E27FC236}">
                <a16:creationId xmlns:a16="http://schemas.microsoft.com/office/drawing/2014/main" id="{CA0662E0-8D15-40CD-866F-B0140CD43CC3}"/>
              </a:ext>
            </a:extLst>
          </p:cNvPr>
          <p:cNvSpPr/>
          <p:nvPr/>
        </p:nvSpPr>
        <p:spPr>
          <a:xfrm>
            <a:off x="8494665" y="3646911"/>
            <a:ext cx="21923" cy="20236"/>
          </a:xfrm>
          <a:custGeom>
            <a:avLst/>
            <a:gdLst>
              <a:gd name="connsiteX0" fmla="*/ 21923 w 21923"/>
              <a:gd name="connsiteY0" fmla="*/ 11831 h 20236"/>
              <a:gd name="connsiteX1" fmla="*/ 10493 w 21923"/>
              <a:gd name="connsiteY1" fmla="*/ 20023 h 20236"/>
              <a:gd name="connsiteX2" fmla="*/ 16 w 21923"/>
              <a:gd name="connsiteY2" fmla="*/ 10688 h 20236"/>
              <a:gd name="connsiteX3" fmla="*/ 10017 w 21923"/>
              <a:gd name="connsiteY3" fmla="*/ 116 h 20236"/>
              <a:gd name="connsiteX4" fmla="*/ 21828 w 21923"/>
              <a:gd name="connsiteY4" fmla="*/ 7736 h 20236"/>
              <a:gd name="connsiteX5" fmla="*/ 21923 w 21923"/>
              <a:gd name="connsiteY5" fmla="*/ 11831 h 20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923" h="20236">
                <a:moveTo>
                  <a:pt x="21923" y="11831"/>
                </a:moveTo>
                <a:cubicBezTo>
                  <a:pt x="18113" y="14689"/>
                  <a:pt x="14684" y="19166"/>
                  <a:pt x="10493" y="20023"/>
                </a:cubicBezTo>
                <a:cubicBezTo>
                  <a:pt x="4588" y="21261"/>
                  <a:pt x="301" y="16975"/>
                  <a:pt x="16" y="10688"/>
                </a:cubicBezTo>
                <a:cubicBezTo>
                  <a:pt x="-270" y="4211"/>
                  <a:pt x="3349" y="-837"/>
                  <a:pt x="10017" y="116"/>
                </a:cubicBezTo>
                <a:cubicBezTo>
                  <a:pt x="14208" y="687"/>
                  <a:pt x="17923" y="5069"/>
                  <a:pt x="21828" y="7736"/>
                </a:cubicBezTo>
                <a:cubicBezTo>
                  <a:pt x="21923" y="9069"/>
                  <a:pt x="21923" y="10403"/>
                  <a:pt x="21923" y="11831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304" name="Forma libre: forma 303">
            <a:extLst>
              <a:ext uri="{FF2B5EF4-FFF2-40B4-BE49-F238E27FC236}">
                <a16:creationId xmlns:a16="http://schemas.microsoft.com/office/drawing/2014/main" id="{A5AE899A-591A-411D-80E7-560181AF5323}"/>
              </a:ext>
            </a:extLst>
          </p:cNvPr>
          <p:cNvSpPr/>
          <p:nvPr/>
        </p:nvSpPr>
        <p:spPr>
          <a:xfrm>
            <a:off x="8591656" y="3685412"/>
            <a:ext cx="19999" cy="21646"/>
          </a:xfrm>
          <a:custGeom>
            <a:avLst/>
            <a:gdLst>
              <a:gd name="connsiteX0" fmla="*/ 11705 w 19999"/>
              <a:gd name="connsiteY0" fmla="*/ 0 h 21646"/>
              <a:gd name="connsiteX1" fmla="*/ 19801 w 19999"/>
              <a:gd name="connsiteY1" fmla="*/ 11239 h 21646"/>
              <a:gd name="connsiteX2" fmla="*/ 10657 w 19999"/>
              <a:gd name="connsiteY2" fmla="*/ 21622 h 21646"/>
              <a:gd name="connsiteX3" fmla="*/ 84 w 19999"/>
              <a:gd name="connsiteY3" fmla="*/ 11716 h 21646"/>
              <a:gd name="connsiteX4" fmla="*/ 7609 w 19999"/>
              <a:gd name="connsiteY4" fmla="*/ 0 h 21646"/>
              <a:gd name="connsiteX5" fmla="*/ 11705 w 19999"/>
              <a:gd name="connsiteY5" fmla="*/ 0 h 21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99" h="21646">
                <a:moveTo>
                  <a:pt x="11705" y="0"/>
                </a:moveTo>
                <a:cubicBezTo>
                  <a:pt x="14562" y="3715"/>
                  <a:pt x="18944" y="7144"/>
                  <a:pt x="19801" y="11239"/>
                </a:cubicBezTo>
                <a:cubicBezTo>
                  <a:pt x="20944" y="16954"/>
                  <a:pt x="17038" y="21336"/>
                  <a:pt x="10657" y="21622"/>
                </a:cubicBezTo>
                <a:cubicBezTo>
                  <a:pt x="3799" y="22003"/>
                  <a:pt x="-678" y="18002"/>
                  <a:pt x="84" y="11716"/>
                </a:cubicBezTo>
                <a:cubicBezTo>
                  <a:pt x="560" y="7620"/>
                  <a:pt x="4942" y="3905"/>
                  <a:pt x="7609" y="0"/>
                </a:cubicBezTo>
                <a:cubicBezTo>
                  <a:pt x="8847" y="95"/>
                  <a:pt x="10276" y="0"/>
                  <a:pt x="11705" y="0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305" name="Forma libre: forma 304">
            <a:extLst>
              <a:ext uri="{FF2B5EF4-FFF2-40B4-BE49-F238E27FC236}">
                <a16:creationId xmlns:a16="http://schemas.microsoft.com/office/drawing/2014/main" id="{72715BBA-A6A3-45BA-BCCD-5BC4D78445F0}"/>
              </a:ext>
            </a:extLst>
          </p:cNvPr>
          <p:cNvSpPr/>
          <p:nvPr/>
        </p:nvSpPr>
        <p:spPr>
          <a:xfrm>
            <a:off x="8406286" y="3667904"/>
            <a:ext cx="21718" cy="20028"/>
          </a:xfrm>
          <a:custGeom>
            <a:avLst/>
            <a:gdLst>
              <a:gd name="connsiteX0" fmla="*/ 21719 w 21718"/>
              <a:gd name="connsiteY0" fmla="*/ 12174 h 20028"/>
              <a:gd name="connsiteX1" fmla="*/ 10098 w 21718"/>
              <a:gd name="connsiteY1" fmla="*/ 19889 h 20028"/>
              <a:gd name="connsiteX2" fmla="*/ 2 w 21718"/>
              <a:gd name="connsiteY2" fmla="*/ 10364 h 20028"/>
              <a:gd name="connsiteX3" fmla="*/ 10289 w 21718"/>
              <a:gd name="connsiteY3" fmla="*/ 172 h 20028"/>
              <a:gd name="connsiteX4" fmla="*/ 21719 w 21718"/>
              <a:gd name="connsiteY4" fmla="*/ 8078 h 20028"/>
              <a:gd name="connsiteX5" fmla="*/ 21719 w 21718"/>
              <a:gd name="connsiteY5" fmla="*/ 12174 h 20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718" h="20028">
                <a:moveTo>
                  <a:pt x="21719" y="12174"/>
                </a:moveTo>
                <a:cubicBezTo>
                  <a:pt x="17909" y="14841"/>
                  <a:pt x="14289" y="19127"/>
                  <a:pt x="10098" y="19889"/>
                </a:cubicBezTo>
                <a:cubicBezTo>
                  <a:pt x="4383" y="20842"/>
                  <a:pt x="2" y="16841"/>
                  <a:pt x="2" y="10364"/>
                </a:cubicBezTo>
                <a:cubicBezTo>
                  <a:pt x="-94" y="3697"/>
                  <a:pt x="3812" y="-971"/>
                  <a:pt x="10289" y="172"/>
                </a:cubicBezTo>
                <a:cubicBezTo>
                  <a:pt x="14480" y="839"/>
                  <a:pt x="17909" y="5316"/>
                  <a:pt x="21719" y="8078"/>
                </a:cubicBezTo>
                <a:cubicBezTo>
                  <a:pt x="21719" y="9412"/>
                  <a:pt x="21719" y="10840"/>
                  <a:pt x="21719" y="12174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306" name="Forma libre: forma 305">
            <a:extLst>
              <a:ext uri="{FF2B5EF4-FFF2-40B4-BE49-F238E27FC236}">
                <a16:creationId xmlns:a16="http://schemas.microsoft.com/office/drawing/2014/main" id="{662F66C0-83D6-4911-A61B-0B282EA887B6}"/>
              </a:ext>
            </a:extLst>
          </p:cNvPr>
          <p:cNvSpPr/>
          <p:nvPr/>
        </p:nvSpPr>
        <p:spPr>
          <a:xfrm>
            <a:off x="7071741" y="3559968"/>
            <a:ext cx="243268" cy="243268"/>
          </a:xfrm>
          <a:custGeom>
            <a:avLst/>
            <a:gdLst>
              <a:gd name="connsiteX0" fmla="*/ 0 w 243268"/>
              <a:gd name="connsiteY0" fmla="*/ 243173 h 243268"/>
              <a:gd name="connsiteX1" fmla="*/ 0 w 243268"/>
              <a:gd name="connsiteY1" fmla="*/ 571 h 243268"/>
              <a:gd name="connsiteX2" fmla="*/ 7334 w 243268"/>
              <a:gd name="connsiteY2" fmla="*/ 95 h 243268"/>
              <a:gd name="connsiteX3" fmla="*/ 234125 w 243268"/>
              <a:gd name="connsiteY3" fmla="*/ 0 h 243268"/>
              <a:gd name="connsiteX4" fmla="*/ 243268 w 243268"/>
              <a:gd name="connsiteY4" fmla="*/ 7906 h 243268"/>
              <a:gd name="connsiteX5" fmla="*/ 243078 w 243268"/>
              <a:gd name="connsiteY5" fmla="*/ 237363 h 243268"/>
              <a:gd name="connsiteX6" fmla="*/ 242507 w 243268"/>
              <a:gd name="connsiteY6" fmla="*/ 243269 h 243268"/>
              <a:gd name="connsiteX7" fmla="*/ 0 w 243268"/>
              <a:gd name="connsiteY7" fmla="*/ 243173 h 243268"/>
              <a:gd name="connsiteX8" fmla="*/ 150686 w 243268"/>
              <a:gd name="connsiteY8" fmla="*/ 222504 h 243268"/>
              <a:gd name="connsiteX9" fmla="*/ 221742 w 243268"/>
              <a:gd name="connsiteY9" fmla="*/ 222504 h 243268"/>
              <a:gd name="connsiteX10" fmla="*/ 221742 w 243268"/>
              <a:gd name="connsiteY10" fmla="*/ 21622 h 243268"/>
              <a:gd name="connsiteX11" fmla="*/ 20479 w 243268"/>
              <a:gd name="connsiteY11" fmla="*/ 21622 h 243268"/>
              <a:gd name="connsiteX12" fmla="*/ 20479 w 243268"/>
              <a:gd name="connsiteY12" fmla="*/ 222409 h 243268"/>
              <a:gd name="connsiteX13" fmla="*/ 95441 w 243268"/>
              <a:gd name="connsiteY13" fmla="*/ 222409 h 243268"/>
              <a:gd name="connsiteX14" fmla="*/ 95441 w 243268"/>
              <a:gd name="connsiteY14" fmla="*/ 207931 h 243268"/>
              <a:gd name="connsiteX15" fmla="*/ 35814 w 243268"/>
              <a:gd name="connsiteY15" fmla="*/ 207931 h 243268"/>
              <a:gd name="connsiteX16" fmla="*/ 35052 w 243268"/>
              <a:gd name="connsiteY16" fmla="*/ 203454 h 243268"/>
              <a:gd name="connsiteX17" fmla="*/ 34957 w 243268"/>
              <a:gd name="connsiteY17" fmla="*/ 42196 h 243268"/>
              <a:gd name="connsiteX18" fmla="*/ 43339 w 243268"/>
              <a:gd name="connsiteY18" fmla="*/ 35433 h 243268"/>
              <a:gd name="connsiteX19" fmla="*/ 200120 w 243268"/>
              <a:gd name="connsiteY19" fmla="*/ 35528 h 243268"/>
              <a:gd name="connsiteX20" fmla="*/ 207169 w 243268"/>
              <a:gd name="connsiteY20" fmla="*/ 36386 h 243268"/>
              <a:gd name="connsiteX21" fmla="*/ 207169 w 243268"/>
              <a:gd name="connsiteY21" fmla="*/ 208216 h 243268"/>
              <a:gd name="connsiteX22" fmla="*/ 161925 w 243268"/>
              <a:gd name="connsiteY22" fmla="*/ 208216 h 243268"/>
              <a:gd name="connsiteX23" fmla="*/ 150686 w 243268"/>
              <a:gd name="connsiteY23" fmla="*/ 222504 h 243268"/>
              <a:gd name="connsiteX24" fmla="*/ 71438 w 243268"/>
              <a:gd name="connsiteY24" fmla="*/ 171355 h 243268"/>
              <a:gd name="connsiteX25" fmla="*/ 171641 w 243268"/>
              <a:gd name="connsiteY25" fmla="*/ 171355 h 243268"/>
              <a:gd name="connsiteX26" fmla="*/ 171641 w 243268"/>
              <a:gd name="connsiteY26" fmla="*/ 76771 h 243268"/>
              <a:gd name="connsiteX27" fmla="*/ 163735 w 243268"/>
              <a:gd name="connsiteY27" fmla="*/ 71438 h 243268"/>
              <a:gd name="connsiteX28" fmla="*/ 78677 w 243268"/>
              <a:gd name="connsiteY28" fmla="*/ 71438 h 243268"/>
              <a:gd name="connsiteX29" fmla="*/ 71342 w 243268"/>
              <a:gd name="connsiteY29" fmla="*/ 72199 h 243268"/>
              <a:gd name="connsiteX30" fmla="*/ 71438 w 243268"/>
              <a:gd name="connsiteY30" fmla="*/ 171355 h 243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43268" h="243268">
                <a:moveTo>
                  <a:pt x="0" y="243173"/>
                </a:moveTo>
                <a:cubicBezTo>
                  <a:pt x="0" y="162020"/>
                  <a:pt x="0" y="81534"/>
                  <a:pt x="0" y="571"/>
                </a:cubicBezTo>
                <a:cubicBezTo>
                  <a:pt x="2762" y="381"/>
                  <a:pt x="5048" y="95"/>
                  <a:pt x="7334" y="95"/>
                </a:cubicBezTo>
                <a:cubicBezTo>
                  <a:pt x="82963" y="95"/>
                  <a:pt x="158496" y="95"/>
                  <a:pt x="234125" y="0"/>
                </a:cubicBezTo>
                <a:cubicBezTo>
                  <a:pt x="239935" y="0"/>
                  <a:pt x="243268" y="571"/>
                  <a:pt x="243268" y="7906"/>
                </a:cubicBezTo>
                <a:cubicBezTo>
                  <a:pt x="242983" y="84391"/>
                  <a:pt x="243078" y="160877"/>
                  <a:pt x="243078" y="237363"/>
                </a:cubicBezTo>
                <a:cubicBezTo>
                  <a:pt x="243078" y="239078"/>
                  <a:pt x="242697" y="240792"/>
                  <a:pt x="242507" y="243269"/>
                </a:cubicBezTo>
                <a:cubicBezTo>
                  <a:pt x="161830" y="243173"/>
                  <a:pt x="81343" y="243173"/>
                  <a:pt x="0" y="243173"/>
                </a:cubicBezTo>
                <a:close/>
                <a:moveTo>
                  <a:pt x="150686" y="222504"/>
                </a:moveTo>
                <a:cubicBezTo>
                  <a:pt x="174593" y="222504"/>
                  <a:pt x="198120" y="222504"/>
                  <a:pt x="221742" y="222504"/>
                </a:cubicBezTo>
                <a:cubicBezTo>
                  <a:pt x="221742" y="155257"/>
                  <a:pt x="221742" y="88678"/>
                  <a:pt x="221742" y="21622"/>
                </a:cubicBezTo>
                <a:cubicBezTo>
                  <a:pt x="154400" y="21622"/>
                  <a:pt x="87535" y="21622"/>
                  <a:pt x="20479" y="21622"/>
                </a:cubicBezTo>
                <a:cubicBezTo>
                  <a:pt x="20479" y="88963"/>
                  <a:pt x="20479" y="155543"/>
                  <a:pt x="20479" y="222409"/>
                </a:cubicBezTo>
                <a:cubicBezTo>
                  <a:pt x="45815" y="222409"/>
                  <a:pt x="70675" y="222409"/>
                  <a:pt x="95441" y="222409"/>
                </a:cubicBezTo>
                <a:cubicBezTo>
                  <a:pt x="95441" y="217456"/>
                  <a:pt x="95441" y="213170"/>
                  <a:pt x="95441" y="207931"/>
                </a:cubicBezTo>
                <a:cubicBezTo>
                  <a:pt x="75152" y="207931"/>
                  <a:pt x="55436" y="207931"/>
                  <a:pt x="35814" y="207931"/>
                </a:cubicBezTo>
                <a:cubicBezTo>
                  <a:pt x="35433" y="205740"/>
                  <a:pt x="35052" y="204597"/>
                  <a:pt x="35052" y="203454"/>
                </a:cubicBezTo>
                <a:cubicBezTo>
                  <a:pt x="35052" y="149733"/>
                  <a:pt x="35147" y="95917"/>
                  <a:pt x="34957" y="42196"/>
                </a:cubicBezTo>
                <a:cubicBezTo>
                  <a:pt x="34957" y="35528"/>
                  <a:pt x="38481" y="35433"/>
                  <a:pt x="43339" y="35433"/>
                </a:cubicBezTo>
                <a:cubicBezTo>
                  <a:pt x="95631" y="35528"/>
                  <a:pt x="147923" y="35433"/>
                  <a:pt x="200120" y="35528"/>
                </a:cubicBezTo>
                <a:cubicBezTo>
                  <a:pt x="202406" y="35528"/>
                  <a:pt x="204597" y="36100"/>
                  <a:pt x="207169" y="36386"/>
                </a:cubicBezTo>
                <a:cubicBezTo>
                  <a:pt x="207169" y="93631"/>
                  <a:pt x="207169" y="150209"/>
                  <a:pt x="207169" y="208216"/>
                </a:cubicBezTo>
                <a:cubicBezTo>
                  <a:pt x="191834" y="208216"/>
                  <a:pt x="176879" y="208216"/>
                  <a:pt x="161925" y="208216"/>
                </a:cubicBezTo>
                <a:cubicBezTo>
                  <a:pt x="148971" y="208216"/>
                  <a:pt x="148971" y="208216"/>
                  <a:pt x="150686" y="222504"/>
                </a:cubicBezTo>
                <a:close/>
                <a:moveTo>
                  <a:pt x="71438" y="171355"/>
                </a:moveTo>
                <a:cubicBezTo>
                  <a:pt x="105251" y="171355"/>
                  <a:pt x="138113" y="171355"/>
                  <a:pt x="171641" y="171355"/>
                </a:cubicBezTo>
                <a:cubicBezTo>
                  <a:pt x="171641" y="139255"/>
                  <a:pt x="171545" y="108013"/>
                  <a:pt x="171641" y="76771"/>
                </a:cubicBezTo>
                <a:cubicBezTo>
                  <a:pt x="171641" y="70676"/>
                  <a:pt x="167545" y="71438"/>
                  <a:pt x="163735" y="71438"/>
                </a:cubicBezTo>
                <a:cubicBezTo>
                  <a:pt x="135350" y="71438"/>
                  <a:pt x="106966" y="71342"/>
                  <a:pt x="78677" y="71438"/>
                </a:cubicBezTo>
                <a:cubicBezTo>
                  <a:pt x="76391" y="71438"/>
                  <a:pt x="74104" y="71914"/>
                  <a:pt x="71342" y="72199"/>
                </a:cubicBezTo>
                <a:cubicBezTo>
                  <a:pt x="71438" y="105346"/>
                  <a:pt x="71438" y="138017"/>
                  <a:pt x="71438" y="171355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307" name="Forma libre: forma 306">
            <a:extLst>
              <a:ext uri="{FF2B5EF4-FFF2-40B4-BE49-F238E27FC236}">
                <a16:creationId xmlns:a16="http://schemas.microsoft.com/office/drawing/2014/main" id="{B4451F44-E461-49D5-8D56-B1FFD5A5CB78}"/>
              </a:ext>
            </a:extLst>
          </p:cNvPr>
          <p:cNvSpPr/>
          <p:nvPr/>
        </p:nvSpPr>
        <p:spPr>
          <a:xfrm>
            <a:off x="7002494" y="4853844"/>
            <a:ext cx="389763" cy="263366"/>
          </a:xfrm>
          <a:custGeom>
            <a:avLst/>
            <a:gdLst>
              <a:gd name="connsiteX0" fmla="*/ 0 w 389763"/>
              <a:gd name="connsiteY0" fmla="*/ 0 h 263366"/>
              <a:gd name="connsiteX1" fmla="*/ 389763 w 389763"/>
              <a:gd name="connsiteY1" fmla="*/ 0 h 263366"/>
              <a:gd name="connsiteX2" fmla="*/ 389763 w 389763"/>
              <a:gd name="connsiteY2" fmla="*/ 263366 h 263366"/>
              <a:gd name="connsiteX3" fmla="*/ 0 w 389763"/>
              <a:gd name="connsiteY3" fmla="*/ 263366 h 263366"/>
              <a:gd name="connsiteX4" fmla="*/ 0 w 389763"/>
              <a:gd name="connsiteY4" fmla="*/ 0 h 263366"/>
              <a:gd name="connsiteX5" fmla="*/ 261842 w 389763"/>
              <a:gd name="connsiteY5" fmla="*/ 74390 h 263366"/>
              <a:gd name="connsiteX6" fmla="*/ 291751 w 389763"/>
              <a:gd name="connsiteY6" fmla="*/ 52769 h 263366"/>
              <a:gd name="connsiteX7" fmla="*/ 277273 w 389763"/>
              <a:gd name="connsiteY7" fmla="*/ 22479 h 263366"/>
              <a:gd name="connsiteX8" fmla="*/ 243554 w 389763"/>
              <a:gd name="connsiteY8" fmla="*/ 29528 h 263366"/>
              <a:gd name="connsiteX9" fmla="*/ 233744 w 389763"/>
              <a:gd name="connsiteY9" fmla="*/ 36671 h 263366"/>
              <a:gd name="connsiteX10" fmla="*/ 194501 w 389763"/>
              <a:gd name="connsiteY10" fmla="*/ 65151 h 263366"/>
              <a:gd name="connsiteX11" fmla="*/ 176879 w 389763"/>
              <a:gd name="connsiteY11" fmla="*/ 104775 h 263366"/>
              <a:gd name="connsiteX12" fmla="*/ 150400 w 389763"/>
              <a:gd name="connsiteY12" fmla="*/ 122301 h 263366"/>
              <a:gd name="connsiteX13" fmla="*/ 88487 w 389763"/>
              <a:gd name="connsiteY13" fmla="*/ 124206 h 263366"/>
              <a:gd name="connsiteX14" fmla="*/ 77533 w 389763"/>
              <a:gd name="connsiteY14" fmla="*/ 118015 h 263366"/>
              <a:gd name="connsiteX15" fmla="*/ 46387 w 389763"/>
              <a:gd name="connsiteY15" fmla="*/ 105442 h 263366"/>
              <a:gd name="connsiteX16" fmla="*/ 26479 w 389763"/>
              <a:gd name="connsiteY16" fmla="*/ 131731 h 263366"/>
              <a:gd name="connsiteX17" fmla="*/ 46863 w 389763"/>
              <a:gd name="connsiteY17" fmla="*/ 158591 h 263366"/>
              <a:gd name="connsiteX18" fmla="*/ 77724 w 389763"/>
              <a:gd name="connsiteY18" fmla="*/ 145352 h 263366"/>
              <a:gd name="connsiteX19" fmla="*/ 88773 w 389763"/>
              <a:gd name="connsiteY19" fmla="*/ 138875 h 263366"/>
              <a:gd name="connsiteX20" fmla="*/ 150685 w 389763"/>
              <a:gd name="connsiteY20" fmla="*/ 137065 h 263366"/>
              <a:gd name="connsiteX21" fmla="*/ 191738 w 389763"/>
              <a:gd name="connsiteY21" fmla="*/ 108585 h 263366"/>
              <a:gd name="connsiteX22" fmla="*/ 209264 w 389763"/>
              <a:gd name="connsiteY22" fmla="*/ 68961 h 263366"/>
              <a:gd name="connsiteX23" fmla="*/ 228790 w 389763"/>
              <a:gd name="connsiteY23" fmla="*/ 52483 h 263366"/>
              <a:gd name="connsiteX24" fmla="*/ 239554 w 389763"/>
              <a:gd name="connsiteY24" fmla="*/ 57436 h 263366"/>
              <a:gd name="connsiteX25" fmla="*/ 261842 w 389763"/>
              <a:gd name="connsiteY25" fmla="*/ 74390 h 263366"/>
              <a:gd name="connsiteX26" fmla="*/ 200120 w 389763"/>
              <a:gd name="connsiteY26" fmla="*/ 147352 h 263366"/>
              <a:gd name="connsiteX27" fmla="*/ 200120 w 389763"/>
              <a:gd name="connsiteY27" fmla="*/ 162592 h 263366"/>
              <a:gd name="connsiteX28" fmla="*/ 200215 w 389763"/>
              <a:gd name="connsiteY28" fmla="*/ 176784 h 263366"/>
              <a:gd name="connsiteX29" fmla="*/ 193262 w 389763"/>
              <a:gd name="connsiteY29" fmla="*/ 184118 h 263366"/>
              <a:gd name="connsiteX30" fmla="*/ 172879 w 389763"/>
              <a:gd name="connsiteY30" fmla="*/ 183833 h 263366"/>
              <a:gd name="connsiteX31" fmla="*/ 164973 w 389763"/>
              <a:gd name="connsiteY31" fmla="*/ 178879 h 263366"/>
              <a:gd name="connsiteX32" fmla="*/ 132588 w 389763"/>
              <a:gd name="connsiteY32" fmla="*/ 164973 h 263366"/>
              <a:gd name="connsiteX33" fmla="*/ 112585 w 389763"/>
              <a:gd name="connsiteY33" fmla="*/ 191262 h 263366"/>
              <a:gd name="connsiteX34" fmla="*/ 132302 w 389763"/>
              <a:gd name="connsiteY34" fmla="*/ 217837 h 263366"/>
              <a:gd name="connsiteX35" fmla="*/ 164877 w 389763"/>
              <a:gd name="connsiteY35" fmla="*/ 204311 h 263366"/>
              <a:gd name="connsiteX36" fmla="*/ 173355 w 389763"/>
              <a:gd name="connsiteY36" fmla="*/ 198977 h 263366"/>
              <a:gd name="connsiteX37" fmla="*/ 240601 w 389763"/>
              <a:gd name="connsiteY37" fmla="*/ 198977 h 263366"/>
              <a:gd name="connsiteX38" fmla="*/ 249269 w 389763"/>
              <a:gd name="connsiteY38" fmla="*/ 204121 h 263366"/>
              <a:gd name="connsiteX39" fmla="*/ 281749 w 389763"/>
              <a:gd name="connsiteY39" fmla="*/ 217837 h 263366"/>
              <a:gd name="connsiteX40" fmla="*/ 301562 w 389763"/>
              <a:gd name="connsiteY40" fmla="*/ 191453 h 263366"/>
              <a:gd name="connsiteX41" fmla="*/ 281749 w 389763"/>
              <a:gd name="connsiteY41" fmla="*/ 164973 h 263366"/>
              <a:gd name="connsiteX42" fmla="*/ 249364 w 389763"/>
              <a:gd name="connsiteY42" fmla="*/ 178784 h 263366"/>
              <a:gd name="connsiteX43" fmla="*/ 244126 w 389763"/>
              <a:gd name="connsiteY43" fmla="*/ 183737 h 263366"/>
              <a:gd name="connsiteX44" fmla="*/ 214788 w 389763"/>
              <a:gd name="connsiteY44" fmla="*/ 183928 h 263366"/>
              <a:gd name="connsiteX45" fmla="*/ 214788 w 389763"/>
              <a:gd name="connsiteY45" fmla="*/ 147256 h 263366"/>
              <a:gd name="connsiteX46" fmla="*/ 200120 w 389763"/>
              <a:gd name="connsiteY46" fmla="*/ 147352 h 263366"/>
              <a:gd name="connsiteX47" fmla="*/ 328422 w 389763"/>
              <a:gd name="connsiteY47" fmla="*/ 39529 h 263366"/>
              <a:gd name="connsiteX48" fmla="*/ 328517 w 389763"/>
              <a:gd name="connsiteY48" fmla="*/ 97822 h 263366"/>
              <a:gd name="connsiteX49" fmla="*/ 321278 w 389763"/>
              <a:gd name="connsiteY49" fmla="*/ 110966 h 263366"/>
              <a:gd name="connsiteX50" fmla="*/ 309277 w 389763"/>
              <a:gd name="connsiteY50" fmla="*/ 141637 h 263366"/>
              <a:gd name="connsiteX51" fmla="*/ 334708 w 389763"/>
              <a:gd name="connsiteY51" fmla="*/ 161449 h 263366"/>
              <a:gd name="connsiteX52" fmla="*/ 361760 w 389763"/>
              <a:gd name="connsiteY52" fmla="*/ 142685 h 263366"/>
              <a:gd name="connsiteX53" fmla="*/ 351853 w 389763"/>
              <a:gd name="connsiteY53" fmla="*/ 112300 h 263366"/>
              <a:gd name="connsiteX54" fmla="*/ 342900 w 389763"/>
              <a:gd name="connsiteY54" fmla="*/ 94583 h 263366"/>
              <a:gd name="connsiteX55" fmla="*/ 342995 w 389763"/>
              <a:gd name="connsiteY55" fmla="*/ 56483 h 263366"/>
              <a:gd name="connsiteX56" fmla="*/ 342995 w 389763"/>
              <a:gd name="connsiteY56" fmla="*/ 39624 h 263366"/>
              <a:gd name="connsiteX57" fmla="*/ 328422 w 389763"/>
              <a:gd name="connsiteY57" fmla="*/ 39529 h 263366"/>
              <a:gd name="connsiteX58" fmla="*/ 53626 w 389763"/>
              <a:gd name="connsiteY58" fmla="*/ 74390 h 263366"/>
              <a:gd name="connsiteX59" fmla="*/ 81534 w 389763"/>
              <a:gd name="connsiteY59" fmla="*/ 47244 h 263366"/>
              <a:gd name="connsiteX60" fmla="*/ 54197 w 389763"/>
              <a:gd name="connsiteY60" fmla="*/ 19526 h 263366"/>
              <a:gd name="connsiteX61" fmla="*/ 26479 w 389763"/>
              <a:gd name="connsiteY61" fmla="*/ 46672 h 263366"/>
              <a:gd name="connsiteX62" fmla="*/ 53626 w 389763"/>
              <a:gd name="connsiteY62" fmla="*/ 74390 h 263366"/>
              <a:gd name="connsiteX63" fmla="*/ 53721 w 389763"/>
              <a:gd name="connsiteY63" fmla="*/ 189357 h 263366"/>
              <a:gd name="connsiteX64" fmla="*/ 26479 w 389763"/>
              <a:gd name="connsiteY64" fmla="*/ 216979 h 263366"/>
              <a:gd name="connsiteX65" fmla="*/ 54102 w 389763"/>
              <a:gd name="connsiteY65" fmla="*/ 244316 h 263366"/>
              <a:gd name="connsiteX66" fmla="*/ 81534 w 389763"/>
              <a:gd name="connsiteY66" fmla="*/ 216503 h 263366"/>
              <a:gd name="connsiteX67" fmla="*/ 53721 w 389763"/>
              <a:gd name="connsiteY67" fmla="*/ 189357 h 263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389763" h="263366">
                <a:moveTo>
                  <a:pt x="0" y="0"/>
                </a:moveTo>
                <a:cubicBezTo>
                  <a:pt x="129826" y="0"/>
                  <a:pt x="259366" y="0"/>
                  <a:pt x="389763" y="0"/>
                </a:cubicBezTo>
                <a:cubicBezTo>
                  <a:pt x="389763" y="87535"/>
                  <a:pt x="389763" y="175070"/>
                  <a:pt x="389763" y="263366"/>
                </a:cubicBezTo>
                <a:cubicBezTo>
                  <a:pt x="260318" y="263366"/>
                  <a:pt x="130683" y="263366"/>
                  <a:pt x="0" y="263366"/>
                </a:cubicBezTo>
                <a:cubicBezTo>
                  <a:pt x="0" y="176022"/>
                  <a:pt x="0" y="88297"/>
                  <a:pt x="0" y="0"/>
                </a:cubicBezTo>
                <a:close/>
                <a:moveTo>
                  <a:pt x="261842" y="74390"/>
                </a:moveTo>
                <a:cubicBezTo>
                  <a:pt x="278130" y="74295"/>
                  <a:pt x="288512" y="65913"/>
                  <a:pt x="291751" y="52769"/>
                </a:cubicBezTo>
                <a:cubicBezTo>
                  <a:pt x="294703" y="40767"/>
                  <a:pt x="288607" y="28194"/>
                  <a:pt x="277273" y="22479"/>
                </a:cubicBezTo>
                <a:cubicBezTo>
                  <a:pt x="265747" y="16669"/>
                  <a:pt x="252031" y="19717"/>
                  <a:pt x="243554" y="29528"/>
                </a:cubicBezTo>
                <a:cubicBezTo>
                  <a:pt x="240887" y="32576"/>
                  <a:pt x="237268" y="36386"/>
                  <a:pt x="233744" y="36671"/>
                </a:cubicBezTo>
                <a:cubicBezTo>
                  <a:pt x="214598" y="38195"/>
                  <a:pt x="202025" y="48006"/>
                  <a:pt x="194501" y="65151"/>
                </a:cubicBezTo>
                <a:cubicBezTo>
                  <a:pt x="188690" y="78391"/>
                  <a:pt x="182880" y="91630"/>
                  <a:pt x="176879" y="104775"/>
                </a:cubicBezTo>
                <a:cubicBezTo>
                  <a:pt x="171736" y="116014"/>
                  <a:pt x="162687" y="121825"/>
                  <a:pt x="150400" y="122301"/>
                </a:cubicBezTo>
                <a:cubicBezTo>
                  <a:pt x="129730" y="123063"/>
                  <a:pt x="109061" y="123349"/>
                  <a:pt x="88487" y="124206"/>
                </a:cubicBezTo>
                <a:cubicBezTo>
                  <a:pt x="83058" y="124396"/>
                  <a:pt x="80200" y="122968"/>
                  <a:pt x="77533" y="118015"/>
                </a:cubicBezTo>
                <a:cubicBezTo>
                  <a:pt x="71533" y="106871"/>
                  <a:pt x="58293" y="101918"/>
                  <a:pt x="46387" y="105442"/>
                </a:cubicBezTo>
                <a:cubicBezTo>
                  <a:pt x="34480" y="108871"/>
                  <a:pt x="26575" y="119348"/>
                  <a:pt x="26479" y="131731"/>
                </a:cubicBezTo>
                <a:cubicBezTo>
                  <a:pt x="26384" y="144304"/>
                  <a:pt x="34576" y="155162"/>
                  <a:pt x="46863" y="158591"/>
                </a:cubicBezTo>
                <a:cubicBezTo>
                  <a:pt x="58674" y="161925"/>
                  <a:pt x="71818" y="156781"/>
                  <a:pt x="77724" y="145352"/>
                </a:cubicBezTo>
                <a:cubicBezTo>
                  <a:pt x="80391" y="140208"/>
                  <a:pt x="83629" y="138970"/>
                  <a:pt x="88773" y="138875"/>
                </a:cubicBezTo>
                <a:cubicBezTo>
                  <a:pt x="109442" y="138398"/>
                  <a:pt x="130112" y="137731"/>
                  <a:pt x="150685" y="137065"/>
                </a:cubicBezTo>
                <a:cubicBezTo>
                  <a:pt x="170497" y="136398"/>
                  <a:pt x="183832" y="126492"/>
                  <a:pt x="191738" y="108585"/>
                </a:cubicBezTo>
                <a:cubicBezTo>
                  <a:pt x="197548" y="95345"/>
                  <a:pt x="203454" y="82201"/>
                  <a:pt x="209264" y="68961"/>
                </a:cubicBezTo>
                <a:cubicBezTo>
                  <a:pt x="213074" y="60293"/>
                  <a:pt x="219646" y="54959"/>
                  <a:pt x="228790" y="52483"/>
                </a:cubicBezTo>
                <a:cubicBezTo>
                  <a:pt x="234124" y="51054"/>
                  <a:pt x="237268" y="51340"/>
                  <a:pt x="239554" y="57436"/>
                </a:cubicBezTo>
                <a:cubicBezTo>
                  <a:pt x="243935" y="68771"/>
                  <a:pt x="253079" y="73914"/>
                  <a:pt x="261842" y="74390"/>
                </a:cubicBezTo>
                <a:close/>
                <a:moveTo>
                  <a:pt x="200120" y="147352"/>
                </a:moveTo>
                <a:cubicBezTo>
                  <a:pt x="200120" y="153162"/>
                  <a:pt x="200120" y="157829"/>
                  <a:pt x="200120" y="162592"/>
                </a:cubicBezTo>
                <a:cubicBezTo>
                  <a:pt x="200120" y="167354"/>
                  <a:pt x="199929" y="172021"/>
                  <a:pt x="200215" y="176784"/>
                </a:cubicBezTo>
                <a:cubicBezTo>
                  <a:pt x="200501" y="181928"/>
                  <a:pt x="198882" y="184404"/>
                  <a:pt x="193262" y="184118"/>
                </a:cubicBezTo>
                <a:cubicBezTo>
                  <a:pt x="186499" y="183737"/>
                  <a:pt x="179642" y="184595"/>
                  <a:pt x="172879" y="183833"/>
                </a:cubicBezTo>
                <a:cubicBezTo>
                  <a:pt x="170021" y="183547"/>
                  <a:pt x="166497" y="181261"/>
                  <a:pt x="164973" y="178879"/>
                </a:cubicBezTo>
                <a:cubicBezTo>
                  <a:pt x="157162" y="166592"/>
                  <a:pt x="145732" y="161449"/>
                  <a:pt x="132588" y="164973"/>
                </a:cubicBezTo>
                <a:cubicBezTo>
                  <a:pt x="121158" y="168021"/>
                  <a:pt x="112681" y="179165"/>
                  <a:pt x="112585" y="191262"/>
                </a:cubicBezTo>
                <a:cubicBezTo>
                  <a:pt x="112490" y="203263"/>
                  <a:pt x="120872" y="214598"/>
                  <a:pt x="132302" y="217837"/>
                </a:cubicBezTo>
                <a:cubicBezTo>
                  <a:pt x="145256" y="221552"/>
                  <a:pt x="157162" y="216218"/>
                  <a:pt x="164877" y="204311"/>
                </a:cubicBezTo>
                <a:cubicBezTo>
                  <a:pt x="166592" y="201739"/>
                  <a:pt x="170402" y="198977"/>
                  <a:pt x="173355" y="198977"/>
                </a:cubicBezTo>
                <a:cubicBezTo>
                  <a:pt x="195738" y="198501"/>
                  <a:pt x="218218" y="198596"/>
                  <a:pt x="240601" y="198977"/>
                </a:cubicBezTo>
                <a:cubicBezTo>
                  <a:pt x="243554" y="199072"/>
                  <a:pt x="247554" y="201549"/>
                  <a:pt x="249269" y="204121"/>
                </a:cubicBezTo>
                <a:cubicBezTo>
                  <a:pt x="256985" y="216218"/>
                  <a:pt x="268605" y="221456"/>
                  <a:pt x="281749" y="217837"/>
                </a:cubicBezTo>
                <a:cubicBezTo>
                  <a:pt x="293084" y="214789"/>
                  <a:pt x="301562" y="203454"/>
                  <a:pt x="301562" y="191453"/>
                </a:cubicBezTo>
                <a:cubicBezTo>
                  <a:pt x="301562" y="179356"/>
                  <a:pt x="293084" y="168116"/>
                  <a:pt x="281749" y="164973"/>
                </a:cubicBezTo>
                <a:cubicBezTo>
                  <a:pt x="268700" y="161354"/>
                  <a:pt x="256889" y="166497"/>
                  <a:pt x="249364" y="178784"/>
                </a:cubicBezTo>
                <a:cubicBezTo>
                  <a:pt x="248126" y="180785"/>
                  <a:pt x="246031" y="183642"/>
                  <a:pt x="244126" y="183737"/>
                </a:cubicBezTo>
                <a:cubicBezTo>
                  <a:pt x="234791" y="184213"/>
                  <a:pt x="225457" y="183928"/>
                  <a:pt x="214788" y="183928"/>
                </a:cubicBezTo>
                <a:cubicBezTo>
                  <a:pt x="214788" y="170974"/>
                  <a:pt x="214788" y="159068"/>
                  <a:pt x="214788" y="147256"/>
                </a:cubicBezTo>
                <a:cubicBezTo>
                  <a:pt x="209454" y="147352"/>
                  <a:pt x="205359" y="147352"/>
                  <a:pt x="200120" y="147352"/>
                </a:cubicBezTo>
                <a:close/>
                <a:moveTo>
                  <a:pt x="328422" y="39529"/>
                </a:moveTo>
                <a:cubicBezTo>
                  <a:pt x="328422" y="59531"/>
                  <a:pt x="328136" y="78677"/>
                  <a:pt x="328517" y="97822"/>
                </a:cubicBezTo>
                <a:cubicBezTo>
                  <a:pt x="328612" y="104108"/>
                  <a:pt x="327184" y="107728"/>
                  <a:pt x="321278" y="110966"/>
                </a:cubicBezTo>
                <a:cubicBezTo>
                  <a:pt x="310515" y="116872"/>
                  <a:pt x="306038" y="129730"/>
                  <a:pt x="309277" y="141637"/>
                </a:cubicBezTo>
                <a:cubicBezTo>
                  <a:pt x="312325" y="152876"/>
                  <a:pt x="322993" y="161163"/>
                  <a:pt x="334708" y="161449"/>
                </a:cubicBezTo>
                <a:cubicBezTo>
                  <a:pt x="347472" y="161735"/>
                  <a:pt x="357759" y="154686"/>
                  <a:pt x="361760" y="142685"/>
                </a:cubicBezTo>
                <a:cubicBezTo>
                  <a:pt x="365569" y="131540"/>
                  <a:pt x="362140" y="117824"/>
                  <a:pt x="351853" y="112300"/>
                </a:cubicBezTo>
                <a:cubicBezTo>
                  <a:pt x="343757" y="107918"/>
                  <a:pt x="342614" y="102394"/>
                  <a:pt x="342900" y="94583"/>
                </a:cubicBezTo>
                <a:cubicBezTo>
                  <a:pt x="343376" y="81915"/>
                  <a:pt x="342995" y="69152"/>
                  <a:pt x="342995" y="56483"/>
                </a:cubicBezTo>
                <a:cubicBezTo>
                  <a:pt x="342995" y="50959"/>
                  <a:pt x="342995" y="45434"/>
                  <a:pt x="342995" y="39624"/>
                </a:cubicBezTo>
                <a:cubicBezTo>
                  <a:pt x="337852" y="39529"/>
                  <a:pt x="333756" y="39529"/>
                  <a:pt x="328422" y="39529"/>
                </a:cubicBezTo>
                <a:close/>
                <a:moveTo>
                  <a:pt x="53626" y="74390"/>
                </a:moveTo>
                <a:cubicBezTo>
                  <a:pt x="68866" y="74486"/>
                  <a:pt x="81343" y="62294"/>
                  <a:pt x="81534" y="47244"/>
                </a:cubicBezTo>
                <a:cubicBezTo>
                  <a:pt x="81629" y="32195"/>
                  <a:pt x="69342" y="19717"/>
                  <a:pt x="54197" y="19526"/>
                </a:cubicBezTo>
                <a:cubicBezTo>
                  <a:pt x="38767" y="19431"/>
                  <a:pt x="26575" y="31337"/>
                  <a:pt x="26479" y="46672"/>
                </a:cubicBezTo>
                <a:cubicBezTo>
                  <a:pt x="26384" y="62198"/>
                  <a:pt x="38290" y="74295"/>
                  <a:pt x="53626" y="74390"/>
                </a:cubicBezTo>
                <a:close/>
                <a:moveTo>
                  <a:pt x="53721" y="189357"/>
                </a:moveTo>
                <a:cubicBezTo>
                  <a:pt x="38290" y="189357"/>
                  <a:pt x="26384" y="201454"/>
                  <a:pt x="26479" y="216979"/>
                </a:cubicBezTo>
                <a:cubicBezTo>
                  <a:pt x="26575" y="232220"/>
                  <a:pt x="39052" y="244602"/>
                  <a:pt x="54102" y="244316"/>
                </a:cubicBezTo>
                <a:cubicBezTo>
                  <a:pt x="69342" y="244030"/>
                  <a:pt x="81724" y="231458"/>
                  <a:pt x="81534" y="216503"/>
                </a:cubicBezTo>
                <a:cubicBezTo>
                  <a:pt x="81343" y="201263"/>
                  <a:pt x="69151" y="189357"/>
                  <a:pt x="53721" y="189357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308" name="Forma libre: forma 307">
            <a:extLst>
              <a:ext uri="{FF2B5EF4-FFF2-40B4-BE49-F238E27FC236}">
                <a16:creationId xmlns:a16="http://schemas.microsoft.com/office/drawing/2014/main" id="{4F70D856-A4A0-4279-8CB3-1B797CA43C5E}"/>
              </a:ext>
            </a:extLst>
          </p:cNvPr>
          <p:cNvSpPr/>
          <p:nvPr/>
        </p:nvSpPr>
        <p:spPr>
          <a:xfrm>
            <a:off x="7028958" y="5447728"/>
            <a:ext cx="336724" cy="351091"/>
          </a:xfrm>
          <a:custGeom>
            <a:avLst/>
            <a:gdLst>
              <a:gd name="connsiteX0" fmla="*/ 336057 w 336724"/>
              <a:gd name="connsiteY0" fmla="*/ 476 h 351091"/>
              <a:gd name="connsiteX1" fmla="*/ 336057 w 336724"/>
              <a:gd name="connsiteY1" fmla="*/ 10763 h 351091"/>
              <a:gd name="connsiteX2" fmla="*/ 335962 w 336724"/>
              <a:gd name="connsiteY2" fmla="*/ 220789 h 351091"/>
              <a:gd name="connsiteX3" fmla="*/ 336724 w 336724"/>
              <a:gd name="connsiteY3" fmla="*/ 344519 h 351091"/>
              <a:gd name="connsiteX4" fmla="*/ 329771 w 336724"/>
              <a:gd name="connsiteY4" fmla="*/ 351091 h 351091"/>
              <a:gd name="connsiteX5" fmla="*/ 251666 w 336724"/>
              <a:gd name="connsiteY5" fmla="*/ 350806 h 351091"/>
              <a:gd name="connsiteX6" fmla="*/ 203660 w 336724"/>
              <a:gd name="connsiteY6" fmla="*/ 350139 h 351091"/>
              <a:gd name="connsiteX7" fmla="*/ 147653 w 336724"/>
              <a:gd name="connsiteY7" fmla="*/ 350711 h 351091"/>
              <a:gd name="connsiteX8" fmla="*/ 105267 w 336724"/>
              <a:gd name="connsiteY8" fmla="*/ 350139 h 351091"/>
              <a:gd name="connsiteX9" fmla="*/ 37735 w 336724"/>
              <a:gd name="connsiteY9" fmla="*/ 350996 h 351091"/>
              <a:gd name="connsiteX10" fmla="*/ 7159 w 336724"/>
              <a:gd name="connsiteY10" fmla="*/ 350044 h 351091"/>
              <a:gd name="connsiteX11" fmla="*/ 111 w 336724"/>
              <a:gd name="connsiteY11" fmla="*/ 343662 h 351091"/>
              <a:gd name="connsiteX12" fmla="*/ 16 w 336724"/>
              <a:gd name="connsiteY12" fmla="*/ 219742 h 351091"/>
              <a:gd name="connsiteX13" fmla="*/ 492 w 336724"/>
              <a:gd name="connsiteY13" fmla="*/ 9049 h 351091"/>
              <a:gd name="connsiteX14" fmla="*/ 8493 w 336724"/>
              <a:gd name="connsiteY14" fmla="*/ 0 h 351091"/>
              <a:gd name="connsiteX15" fmla="*/ 329200 w 336724"/>
              <a:gd name="connsiteY15" fmla="*/ 190 h 351091"/>
              <a:gd name="connsiteX16" fmla="*/ 336057 w 336724"/>
              <a:gd name="connsiteY16" fmla="*/ 476 h 351091"/>
              <a:gd name="connsiteX17" fmla="*/ 152320 w 336724"/>
              <a:gd name="connsiteY17" fmla="*/ 322516 h 351091"/>
              <a:gd name="connsiteX18" fmla="*/ 152416 w 336724"/>
              <a:gd name="connsiteY18" fmla="*/ 260699 h 351091"/>
              <a:gd name="connsiteX19" fmla="*/ 143081 w 336724"/>
              <a:gd name="connsiteY19" fmla="*/ 251650 h 351091"/>
              <a:gd name="connsiteX20" fmla="*/ 89265 w 336724"/>
              <a:gd name="connsiteY20" fmla="*/ 251746 h 351091"/>
              <a:gd name="connsiteX21" fmla="*/ 34020 w 336724"/>
              <a:gd name="connsiteY21" fmla="*/ 251746 h 351091"/>
              <a:gd name="connsiteX22" fmla="*/ 34020 w 336724"/>
              <a:gd name="connsiteY22" fmla="*/ 322516 h 351091"/>
              <a:gd name="connsiteX23" fmla="*/ 152320 w 336724"/>
              <a:gd name="connsiteY23" fmla="*/ 322516 h 351091"/>
              <a:gd name="connsiteX24" fmla="*/ 102505 w 336724"/>
              <a:gd name="connsiteY24" fmla="*/ 150304 h 351091"/>
              <a:gd name="connsiteX25" fmla="*/ 102505 w 336724"/>
              <a:gd name="connsiteY25" fmla="*/ 80296 h 351091"/>
              <a:gd name="connsiteX26" fmla="*/ 47069 w 336724"/>
              <a:gd name="connsiteY26" fmla="*/ 80296 h 351091"/>
              <a:gd name="connsiteX27" fmla="*/ 47069 w 336724"/>
              <a:gd name="connsiteY27" fmla="*/ 150304 h 351091"/>
              <a:gd name="connsiteX28" fmla="*/ 102505 w 336724"/>
              <a:gd name="connsiteY28" fmla="*/ 150304 h 351091"/>
              <a:gd name="connsiteX29" fmla="*/ 281670 w 336724"/>
              <a:gd name="connsiteY29" fmla="*/ 75819 h 351091"/>
              <a:gd name="connsiteX30" fmla="*/ 267287 w 336724"/>
              <a:gd name="connsiteY30" fmla="*/ 75819 h 351091"/>
              <a:gd name="connsiteX31" fmla="*/ 267287 w 336724"/>
              <a:gd name="connsiteY31" fmla="*/ 162306 h 351091"/>
              <a:gd name="connsiteX32" fmla="*/ 281670 w 336724"/>
              <a:gd name="connsiteY32" fmla="*/ 162306 h 351091"/>
              <a:gd name="connsiteX33" fmla="*/ 281670 w 336724"/>
              <a:gd name="connsiteY33" fmla="*/ 75819 h 351091"/>
              <a:gd name="connsiteX34" fmla="*/ 168608 w 336724"/>
              <a:gd name="connsiteY34" fmla="*/ 75247 h 351091"/>
              <a:gd name="connsiteX35" fmla="*/ 168608 w 336724"/>
              <a:gd name="connsiteY35" fmla="*/ 162306 h 351091"/>
              <a:gd name="connsiteX36" fmla="*/ 182324 w 336724"/>
              <a:gd name="connsiteY36" fmla="*/ 162306 h 351091"/>
              <a:gd name="connsiteX37" fmla="*/ 182324 w 336724"/>
              <a:gd name="connsiteY37" fmla="*/ 75247 h 351091"/>
              <a:gd name="connsiteX38" fmla="*/ 168608 w 336724"/>
              <a:gd name="connsiteY38" fmla="*/ 75247 h 351091"/>
              <a:gd name="connsiteX39" fmla="*/ 201660 w 336724"/>
              <a:gd name="connsiteY39" fmla="*/ 75724 h 351091"/>
              <a:gd name="connsiteX40" fmla="*/ 201660 w 336724"/>
              <a:gd name="connsiteY40" fmla="*/ 162306 h 351091"/>
              <a:gd name="connsiteX41" fmla="*/ 216043 w 336724"/>
              <a:gd name="connsiteY41" fmla="*/ 162306 h 351091"/>
              <a:gd name="connsiteX42" fmla="*/ 216043 w 336724"/>
              <a:gd name="connsiteY42" fmla="*/ 87439 h 351091"/>
              <a:gd name="connsiteX43" fmla="*/ 201660 w 336724"/>
              <a:gd name="connsiteY43" fmla="*/ 75724 h 351091"/>
              <a:gd name="connsiteX44" fmla="*/ 300815 w 336724"/>
              <a:gd name="connsiteY44" fmla="*/ 75343 h 351091"/>
              <a:gd name="connsiteX45" fmla="*/ 300815 w 336724"/>
              <a:gd name="connsiteY45" fmla="*/ 162401 h 351091"/>
              <a:gd name="connsiteX46" fmla="*/ 313959 w 336724"/>
              <a:gd name="connsiteY46" fmla="*/ 162401 h 351091"/>
              <a:gd name="connsiteX47" fmla="*/ 313959 w 336724"/>
              <a:gd name="connsiteY47" fmla="*/ 75343 h 351091"/>
              <a:gd name="connsiteX48" fmla="*/ 300815 w 336724"/>
              <a:gd name="connsiteY48" fmla="*/ 75343 h 351091"/>
              <a:gd name="connsiteX49" fmla="*/ 234997 w 336724"/>
              <a:gd name="connsiteY49" fmla="*/ 75343 h 351091"/>
              <a:gd name="connsiteX50" fmla="*/ 234997 w 336724"/>
              <a:gd name="connsiteY50" fmla="*/ 162401 h 351091"/>
              <a:gd name="connsiteX51" fmla="*/ 248142 w 336724"/>
              <a:gd name="connsiteY51" fmla="*/ 162401 h 351091"/>
              <a:gd name="connsiteX52" fmla="*/ 248142 w 336724"/>
              <a:gd name="connsiteY52" fmla="*/ 75343 h 351091"/>
              <a:gd name="connsiteX53" fmla="*/ 234997 w 336724"/>
              <a:gd name="connsiteY53" fmla="*/ 75343 h 351091"/>
              <a:gd name="connsiteX54" fmla="*/ 308816 w 336724"/>
              <a:gd name="connsiteY54" fmla="*/ 292703 h 351091"/>
              <a:gd name="connsiteX55" fmla="*/ 322532 w 336724"/>
              <a:gd name="connsiteY55" fmla="*/ 304229 h 351091"/>
              <a:gd name="connsiteX56" fmla="*/ 322532 w 336724"/>
              <a:gd name="connsiteY56" fmla="*/ 292703 h 351091"/>
              <a:gd name="connsiteX57" fmla="*/ 308816 w 336724"/>
              <a:gd name="connsiteY57" fmla="*/ 292703 h 351091"/>
              <a:gd name="connsiteX58" fmla="*/ 238426 w 336724"/>
              <a:gd name="connsiteY58" fmla="*/ 305467 h 351091"/>
              <a:gd name="connsiteX59" fmla="*/ 238426 w 336724"/>
              <a:gd name="connsiteY59" fmla="*/ 292989 h 351091"/>
              <a:gd name="connsiteX60" fmla="*/ 224520 w 336724"/>
              <a:gd name="connsiteY60" fmla="*/ 292989 h 351091"/>
              <a:gd name="connsiteX61" fmla="*/ 224520 w 336724"/>
              <a:gd name="connsiteY61" fmla="*/ 305467 h 351091"/>
              <a:gd name="connsiteX62" fmla="*/ 238426 w 336724"/>
              <a:gd name="connsiteY62" fmla="*/ 305467 h 351091"/>
              <a:gd name="connsiteX63" fmla="*/ 279765 w 336724"/>
              <a:gd name="connsiteY63" fmla="*/ 305181 h 351091"/>
              <a:gd name="connsiteX64" fmla="*/ 294338 w 336724"/>
              <a:gd name="connsiteY64" fmla="*/ 305181 h 351091"/>
              <a:gd name="connsiteX65" fmla="*/ 281670 w 336724"/>
              <a:gd name="connsiteY65" fmla="*/ 293751 h 351091"/>
              <a:gd name="connsiteX66" fmla="*/ 279765 w 336724"/>
              <a:gd name="connsiteY66" fmla="*/ 305181 h 351091"/>
              <a:gd name="connsiteX67" fmla="*/ 254143 w 336724"/>
              <a:gd name="connsiteY67" fmla="*/ 293275 h 351091"/>
              <a:gd name="connsiteX68" fmla="*/ 266811 w 336724"/>
              <a:gd name="connsiteY68" fmla="*/ 304705 h 351091"/>
              <a:gd name="connsiteX69" fmla="*/ 265477 w 336724"/>
              <a:gd name="connsiteY69" fmla="*/ 293561 h 351091"/>
              <a:gd name="connsiteX70" fmla="*/ 260905 w 336724"/>
              <a:gd name="connsiteY70" fmla="*/ 292989 h 351091"/>
              <a:gd name="connsiteX71" fmla="*/ 254143 w 336724"/>
              <a:gd name="connsiteY71" fmla="*/ 293275 h 351091"/>
              <a:gd name="connsiteX72" fmla="*/ 182324 w 336724"/>
              <a:gd name="connsiteY72" fmla="*/ 309848 h 351091"/>
              <a:gd name="connsiteX73" fmla="*/ 168513 w 336724"/>
              <a:gd name="connsiteY73" fmla="*/ 298418 h 351091"/>
              <a:gd name="connsiteX74" fmla="*/ 168513 w 336724"/>
              <a:gd name="connsiteY74" fmla="*/ 309848 h 351091"/>
              <a:gd name="connsiteX75" fmla="*/ 182324 w 336724"/>
              <a:gd name="connsiteY75" fmla="*/ 309848 h 351091"/>
              <a:gd name="connsiteX76" fmla="*/ 308721 w 336724"/>
              <a:gd name="connsiteY76" fmla="*/ 320802 h 351091"/>
              <a:gd name="connsiteX77" fmla="*/ 308721 w 336724"/>
              <a:gd name="connsiteY77" fmla="*/ 333185 h 351091"/>
              <a:gd name="connsiteX78" fmla="*/ 322532 w 336724"/>
              <a:gd name="connsiteY78" fmla="*/ 333185 h 351091"/>
              <a:gd name="connsiteX79" fmla="*/ 322532 w 336724"/>
              <a:gd name="connsiteY79" fmla="*/ 320802 h 351091"/>
              <a:gd name="connsiteX80" fmla="*/ 308721 w 336724"/>
              <a:gd name="connsiteY80" fmla="*/ 320802 h 351091"/>
              <a:gd name="connsiteX81" fmla="*/ 252618 w 336724"/>
              <a:gd name="connsiteY81" fmla="*/ 320802 h 351091"/>
              <a:gd name="connsiteX82" fmla="*/ 252618 w 336724"/>
              <a:gd name="connsiteY82" fmla="*/ 333470 h 351091"/>
              <a:gd name="connsiteX83" fmla="*/ 266334 w 336724"/>
              <a:gd name="connsiteY83" fmla="*/ 333470 h 351091"/>
              <a:gd name="connsiteX84" fmla="*/ 266334 w 336724"/>
              <a:gd name="connsiteY84" fmla="*/ 320802 h 351091"/>
              <a:gd name="connsiteX85" fmla="*/ 252618 w 336724"/>
              <a:gd name="connsiteY85" fmla="*/ 320802 h 351091"/>
              <a:gd name="connsiteX86" fmla="*/ 182134 w 336724"/>
              <a:gd name="connsiteY86" fmla="*/ 273177 h 351091"/>
              <a:gd name="connsiteX87" fmla="*/ 169656 w 336724"/>
              <a:gd name="connsiteY87" fmla="*/ 277749 h 351091"/>
              <a:gd name="connsiteX88" fmla="*/ 170323 w 336724"/>
              <a:gd name="connsiteY88" fmla="*/ 284797 h 351091"/>
              <a:gd name="connsiteX89" fmla="*/ 182229 w 336724"/>
              <a:gd name="connsiteY89" fmla="*/ 286607 h 351091"/>
              <a:gd name="connsiteX90" fmla="*/ 182134 w 336724"/>
              <a:gd name="connsiteY90" fmla="*/ 273177 h 351091"/>
              <a:gd name="connsiteX91" fmla="*/ 279384 w 336724"/>
              <a:gd name="connsiteY91" fmla="*/ 320707 h 351091"/>
              <a:gd name="connsiteX92" fmla="*/ 282718 w 336724"/>
              <a:gd name="connsiteY92" fmla="*/ 331851 h 351091"/>
              <a:gd name="connsiteX93" fmla="*/ 292433 w 336724"/>
              <a:gd name="connsiteY93" fmla="*/ 331946 h 351091"/>
              <a:gd name="connsiteX94" fmla="*/ 295481 w 336724"/>
              <a:gd name="connsiteY94" fmla="*/ 320707 h 351091"/>
              <a:gd name="connsiteX95" fmla="*/ 279384 w 336724"/>
              <a:gd name="connsiteY95" fmla="*/ 320707 h 35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336724" h="351091">
                <a:moveTo>
                  <a:pt x="336057" y="476"/>
                </a:moveTo>
                <a:cubicBezTo>
                  <a:pt x="336057" y="4381"/>
                  <a:pt x="336057" y="7525"/>
                  <a:pt x="336057" y="10763"/>
                </a:cubicBezTo>
                <a:cubicBezTo>
                  <a:pt x="336057" y="80772"/>
                  <a:pt x="335867" y="150781"/>
                  <a:pt x="335962" y="220789"/>
                </a:cubicBezTo>
                <a:cubicBezTo>
                  <a:pt x="336057" y="262033"/>
                  <a:pt x="336343" y="303276"/>
                  <a:pt x="336724" y="344519"/>
                </a:cubicBezTo>
                <a:cubicBezTo>
                  <a:pt x="336724" y="349568"/>
                  <a:pt x="334629" y="351091"/>
                  <a:pt x="329771" y="351091"/>
                </a:cubicBezTo>
                <a:cubicBezTo>
                  <a:pt x="303768" y="350901"/>
                  <a:pt x="277764" y="350996"/>
                  <a:pt x="251666" y="350806"/>
                </a:cubicBezTo>
                <a:cubicBezTo>
                  <a:pt x="235664" y="350711"/>
                  <a:pt x="219662" y="350139"/>
                  <a:pt x="203660" y="350139"/>
                </a:cubicBezTo>
                <a:cubicBezTo>
                  <a:pt x="184991" y="350139"/>
                  <a:pt x="166322" y="350711"/>
                  <a:pt x="147653" y="350711"/>
                </a:cubicBezTo>
                <a:cubicBezTo>
                  <a:pt x="133556" y="350711"/>
                  <a:pt x="119364" y="350044"/>
                  <a:pt x="105267" y="350139"/>
                </a:cubicBezTo>
                <a:cubicBezTo>
                  <a:pt x="82788" y="350234"/>
                  <a:pt x="60213" y="350901"/>
                  <a:pt x="37735" y="350996"/>
                </a:cubicBezTo>
                <a:cubicBezTo>
                  <a:pt x="27543" y="350996"/>
                  <a:pt x="17351" y="350330"/>
                  <a:pt x="7159" y="350044"/>
                </a:cubicBezTo>
                <a:cubicBezTo>
                  <a:pt x="2873" y="349948"/>
                  <a:pt x="111" y="349282"/>
                  <a:pt x="111" y="343662"/>
                </a:cubicBezTo>
                <a:cubicBezTo>
                  <a:pt x="301" y="302323"/>
                  <a:pt x="-80" y="261080"/>
                  <a:pt x="16" y="219742"/>
                </a:cubicBezTo>
                <a:cubicBezTo>
                  <a:pt x="111" y="149543"/>
                  <a:pt x="492" y="79248"/>
                  <a:pt x="492" y="9049"/>
                </a:cubicBezTo>
                <a:cubicBezTo>
                  <a:pt x="492" y="3143"/>
                  <a:pt x="1159" y="0"/>
                  <a:pt x="8493" y="0"/>
                </a:cubicBezTo>
                <a:cubicBezTo>
                  <a:pt x="115363" y="190"/>
                  <a:pt x="222329" y="190"/>
                  <a:pt x="329200" y="190"/>
                </a:cubicBezTo>
                <a:cubicBezTo>
                  <a:pt x="331009" y="0"/>
                  <a:pt x="332724" y="190"/>
                  <a:pt x="336057" y="476"/>
                </a:cubicBezTo>
                <a:close/>
                <a:moveTo>
                  <a:pt x="152320" y="322516"/>
                </a:moveTo>
                <a:cubicBezTo>
                  <a:pt x="152320" y="301276"/>
                  <a:pt x="152130" y="280988"/>
                  <a:pt x="152416" y="260699"/>
                </a:cubicBezTo>
                <a:cubicBezTo>
                  <a:pt x="152511" y="253651"/>
                  <a:pt x="150034" y="251555"/>
                  <a:pt x="143081" y="251650"/>
                </a:cubicBezTo>
                <a:cubicBezTo>
                  <a:pt x="125174" y="252031"/>
                  <a:pt x="107172" y="251746"/>
                  <a:pt x="89265" y="251746"/>
                </a:cubicBezTo>
                <a:cubicBezTo>
                  <a:pt x="71072" y="251746"/>
                  <a:pt x="52784" y="251746"/>
                  <a:pt x="34020" y="251746"/>
                </a:cubicBezTo>
                <a:cubicBezTo>
                  <a:pt x="34020" y="275749"/>
                  <a:pt x="34020" y="298990"/>
                  <a:pt x="34020" y="322516"/>
                </a:cubicBezTo>
                <a:cubicBezTo>
                  <a:pt x="73739" y="322516"/>
                  <a:pt x="112601" y="322516"/>
                  <a:pt x="152320" y="322516"/>
                </a:cubicBezTo>
                <a:close/>
                <a:moveTo>
                  <a:pt x="102505" y="150304"/>
                </a:moveTo>
                <a:cubicBezTo>
                  <a:pt x="102505" y="126587"/>
                  <a:pt x="102505" y="103537"/>
                  <a:pt x="102505" y="80296"/>
                </a:cubicBezTo>
                <a:cubicBezTo>
                  <a:pt x="83645" y="80296"/>
                  <a:pt x="65452" y="80296"/>
                  <a:pt x="47069" y="80296"/>
                </a:cubicBezTo>
                <a:cubicBezTo>
                  <a:pt x="47069" y="103918"/>
                  <a:pt x="47069" y="126968"/>
                  <a:pt x="47069" y="150304"/>
                </a:cubicBezTo>
                <a:cubicBezTo>
                  <a:pt x="65928" y="150304"/>
                  <a:pt x="84122" y="150304"/>
                  <a:pt x="102505" y="150304"/>
                </a:cubicBezTo>
                <a:close/>
                <a:moveTo>
                  <a:pt x="281670" y="75819"/>
                </a:moveTo>
                <a:cubicBezTo>
                  <a:pt x="276526" y="75819"/>
                  <a:pt x="271859" y="75819"/>
                  <a:pt x="267287" y="75819"/>
                </a:cubicBezTo>
                <a:cubicBezTo>
                  <a:pt x="267287" y="105156"/>
                  <a:pt x="267287" y="133636"/>
                  <a:pt x="267287" y="162306"/>
                </a:cubicBezTo>
                <a:cubicBezTo>
                  <a:pt x="272335" y="162306"/>
                  <a:pt x="276812" y="162306"/>
                  <a:pt x="281670" y="162306"/>
                </a:cubicBezTo>
                <a:cubicBezTo>
                  <a:pt x="281670" y="133160"/>
                  <a:pt x="281670" y="104680"/>
                  <a:pt x="281670" y="75819"/>
                </a:cubicBezTo>
                <a:close/>
                <a:moveTo>
                  <a:pt x="168608" y="75247"/>
                </a:moveTo>
                <a:cubicBezTo>
                  <a:pt x="168608" y="104965"/>
                  <a:pt x="168608" y="133636"/>
                  <a:pt x="168608" y="162306"/>
                </a:cubicBezTo>
                <a:cubicBezTo>
                  <a:pt x="173656" y="162306"/>
                  <a:pt x="177943" y="162306"/>
                  <a:pt x="182324" y="162306"/>
                </a:cubicBezTo>
                <a:cubicBezTo>
                  <a:pt x="182324" y="132969"/>
                  <a:pt x="182324" y="104299"/>
                  <a:pt x="182324" y="75247"/>
                </a:cubicBezTo>
                <a:cubicBezTo>
                  <a:pt x="177562" y="75247"/>
                  <a:pt x="173561" y="75247"/>
                  <a:pt x="168608" y="75247"/>
                </a:cubicBezTo>
                <a:close/>
                <a:moveTo>
                  <a:pt x="201660" y="75724"/>
                </a:moveTo>
                <a:cubicBezTo>
                  <a:pt x="201660" y="104965"/>
                  <a:pt x="201660" y="133731"/>
                  <a:pt x="201660" y="162306"/>
                </a:cubicBezTo>
                <a:cubicBezTo>
                  <a:pt x="206708" y="162306"/>
                  <a:pt x="210899" y="162306"/>
                  <a:pt x="216043" y="162306"/>
                </a:cubicBezTo>
                <a:cubicBezTo>
                  <a:pt x="216043" y="136874"/>
                  <a:pt x="216043" y="112109"/>
                  <a:pt x="216043" y="87439"/>
                </a:cubicBezTo>
                <a:cubicBezTo>
                  <a:pt x="216043" y="73628"/>
                  <a:pt x="216043" y="73628"/>
                  <a:pt x="201660" y="75724"/>
                </a:cubicBezTo>
                <a:close/>
                <a:moveTo>
                  <a:pt x="300815" y="75343"/>
                </a:moveTo>
                <a:cubicBezTo>
                  <a:pt x="300815" y="105061"/>
                  <a:pt x="300815" y="133826"/>
                  <a:pt x="300815" y="162401"/>
                </a:cubicBezTo>
                <a:cubicBezTo>
                  <a:pt x="305673" y="162401"/>
                  <a:pt x="309673" y="162401"/>
                  <a:pt x="313959" y="162401"/>
                </a:cubicBezTo>
                <a:cubicBezTo>
                  <a:pt x="313959" y="133160"/>
                  <a:pt x="313959" y="104394"/>
                  <a:pt x="313959" y="75343"/>
                </a:cubicBezTo>
                <a:cubicBezTo>
                  <a:pt x="309292" y="75343"/>
                  <a:pt x="305292" y="75343"/>
                  <a:pt x="300815" y="75343"/>
                </a:cubicBezTo>
                <a:close/>
                <a:moveTo>
                  <a:pt x="234997" y="75343"/>
                </a:moveTo>
                <a:cubicBezTo>
                  <a:pt x="234997" y="104965"/>
                  <a:pt x="234997" y="133731"/>
                  <a:pt x="234997" y="162401"/>
                </a:cubicBezTo>
                <a:cubicBezTo>
                  <a:pt x="239855" y="162401"/>
                  <a:pt x="243855" y="162401"/>
                  <a:pt x="248142" y="162401"/>
                </a:cubicBezTo>
                <a:cubicBezTo>
                  <a:pt x="248142" y="133160"/>
                  <a:pt x="248142" y="104489"/>
                  <a:pt x="248142" y="75343"/>
                </a:cubicBezTo>
                <a:cubicBezTo>
                  <a:pt x="243570" y="75343"/>
                  <a:pt x="239569" y="75343"/>
                  <a:pt x="234997" y="75343"/>
                </a:cubicBezTo>
                <a:close/>
                <a:moveTo>
                  <a:pt x="308816" y="292703"/>
                </a:moveTo>
                <a:cubicBezTo>
                  <a:pt x="307292" y="306896"/>
                  <a:pt x="309483" y="308515"/>
                  <a:pt x="322532" y="304229"/>
                </a:cubicBezTo>
                <a:cubicBezTo>
                  <a:pt x="322532" y="300514"/>
                  <a:pt x="322532" y="296799"/>
                  <a:pt x="322532" y="292703"/>
                </a:cubicBezTo>
                <a:cubicBezTo>
                  <a:pt x="317769" y="292703"/>
                  <a:pt x="313483" y="292703"/>
                  <a:pt x="308816" y="292703"/>
                </a:cubicBezTo>
                <a:close/>
                <a:moveTo>
                  <a:pt x="238426" y="305467"/>
                </a:moveTo>
                <a:cubicBezTo>
                  <a:pt x="238426" y="300799"/>
                  <a:pt x="238426" y="296894"/>
                  <a:pt x="238426" y="292989"/>
                </a:cubicBezTo>
                <a:cubicBezTo>
                  <a:pt x="233283" y="292989"/>
                  <a:pt x="228806" y="292989"/>
                  <a:pt x="224520" y="292989"/>
                </a:cubicBezTo>
                <a:cubicBezTo>
                  <a:pt x="224520" y="297561"/>
                  <a:pt x="224520" y="301276"/>
                  <a:pt x="224520" y="305467"/>
                </a:cubicBezTo>
                <a:cubicBezTo>
                  <a:pt x="229187" y="305467"/>
                  <a:pt x="233187" y="305467"/>
                  <a:pt x="238426" y="305467"/>
                </a:cubicBezTo>
                <a:close/>
                <a:moveTo>
                  <a:pt x="279765" y="305181"/>
                </a:moveTo>
                <a:cubicBezTo>
                  <a:pt x="285575" y="305181"/>
                  <a:pt x="289957" y="305181"/>
                  <a:pt x="294338" y="305181"/>
                </a:cubicBezTo>
                <a:cubicBezTo>
                  <a:pt x="295767" y="292608"/>
                  <a:pt x="295005" y="291941"/>
                  <a:pt x="281670" y="293751"/>
                </a:cubicBezTo>
                <a:cubicBezTo>
                  <a:pt x="281003" y="297180"/>
                  <a:pt x="280432" y="300799"/>
                  <a:pt x="279765" y="305181"/>
                </a:cubicBezTo>
                <a:close/>
                <a:moveTo>
                  <a:pt x="254143" y="293275"/>
                </a:moveTo>
                <a:cubicBezTo>
                  <a:pt x="250047" y="306133"/>
                  <a:pt x="251952" y="307848"/>
                  <a:pt x="266811" y="304705"/>
                </a:cubicBezTo>
                <a:cubicBezTo>
                  <a:pt x="266430" y="301180"/>
                  <a:pt x="265953" y="297466"/>
                  <a:pt x="265477" y="293561"/>
                </a:cubicBezTo>
                <a:cubicBezTo>
                  <a:pt x="263668" y="293370"/>
                  <a:pt x="262334" y="292989"/>
                  <a:pt x="260905" y="292989"/>
                </a:cubicBezTo>
                <a:cubicBezTo>
                  <a:pt x="258619" y="292989"/>
                  <a:pt x="256333" y="293180"/>
                  <a:pt x="254143" y="293275"/>
                </a:cubicBezTo>
                <a:close/>
                <a:moveTo>
                  <a:pt x="182324" y="309848"/>
                </a:moveTo>
                <a:cubicBezTo>
                  <a:pt x="183848" y="297466"/>
                  <a:pt x="181562" y="295751"/>
                  <a:pt x="168513" y="298418"/>
                </a:cubicBezTo>
                <a:cubicBezTo>
                  <a:pt x="168513" y="302038"/>
                  <a:pt x="168513" y="305753"/>
                  <a:pt x="168513" y="309848"/>
                </a:cubicBezTo>
                <a:cubicBezTo>
                  <a:pt x="173275" y="309848"/>
                  <a:pt x="177562" y="309848"/>
                  <a:pt x="182324" y="309848"/>
                </a:cubicBezTo>
                <a:close/>
                <a:moveTo>
                  <a:pt x="308721" y="320802"/>
                </a:moveTo>
                <a:cubicBezTo>
                  <a:pt x="308721" y="325088"/>
                  <a:pt x="308721" y="328994"/>
                  <a:pt x="308721" y="333185"/>
                </a:cubicBezTo>
                <a:cubicBezTo>
                  <a:pt x="313674" y="333185"/>
                  <a:pt x="318150" y="333185"/>
                  <a:pt x="322532" y="333185"/>
                </a:cubicBezTo>
                <a:cubicBezTo>
                  <a:pt x="322532" y="328708"/>
                  <a:pt x="322532" y="324993"/>
                  <a:pt x="322532" y="320802"/>
                </a:cubicBezTo>
                <a:cubicBezTo>
                  <a:pt x="317865" y="320802"/>
                  <a:pt x="313578" y="320802"/>
                  <a:pt x="308721" y="320802"/>
                </a:cubicBezTo>
                <a:close/>
                <a:moveTo>
                  <a:pt x="252618" y="320802"/>
                </a:moveTo>
                <a:cubicBezTo>
                  <a:pt x="252618" y="325564"/>
                  <a:pt x="252618" y="329279"/>
                  <a:pt x="252618" y="333470"/>
                </a:cubicBezTo>
                <a:cubicBezTo>
                  <a:pt x="257286" y="333470"/>
                  <a:pt x="261572" y="333470"/>
                  <a:pt x="266334" y="333470"/>
                </a:cubicBezTo>
                <a:cubicBezTo>
                  <a:pt x="266334" y="329089"/>
                  <a:pt x="266334" y="325183"/>
                  <a:pt x="266334" y="320802"/>
                </a:cubicBezTo>
                <a:cubicBezTo>
                  <a:pt x="261572" y="320802"/>
                  <a:pt x="257381" y="320802"/>
                  <a:pt x="252618" y="320802"/>
                </a:cubicBezTo>
                <a:close/>
                <a:moveTo>
                  <a:pt x="182134" y="273177"/>
                </a:moveTo>
                <a:cubicBezTo>
                  <a:pt x="177085" y="274891"/>
                  <a:pt x="172989" y="275654"/>
                  <a:pt x="169656" y="277749"/>
                </a:cubicBezTo>
                <a:cubicBezTo>
                  <a:pt x="168703" y="278321"/>
                  <a:pt x="169180" y="284416"/>
                  <a:pt x="170323" y="284797"/>
                </a:cubicBezTo>
                <a:cubicBezTo>
                  <a:pt x="173847" y="286131"/>
                  <a:pt x="177847" y="286036"/>
                  <a:pt x="182229" y="286607"/>
                </a:cubicBezTo>
                <a:cubicBezTo>
                  <a:pt x="182134" y="281940"/>
                  <a:pt x="182134" y="278797"/>
                  <a:pt x="182134" y="273177"/>
                </a:cubicBezTo>
                <a:close/>
                <a:moveTo>
                  <a:pt x="279384" y="320707"/>
                </a:moveTo>
                <a:cubicBezTo>
                  <a:pt x="280622" y="325374"/>
                  <a:pt x="280432" y="330041"/>
                  <a:pt x="282718" y="331851"/>
                </a:cubicBezTo>
                <a:cubicBezTo>
                  <a:pt x="284813" y="333565"/>
                  <a:pt x="290718" y="333661"/>
                  <a:pt x="292433" y="331946"/>
                </a:cubicBezTo>
                <a:cubicBezTo>
                  <a:pt x="294719" y="329755"/>
                  <a:pt x="294433" y="324993"/>
                  <a:pt x="295481" y="320707"/>
                </a:cubicBezTo>
                <a:cubicBezTo>
                  <a:pt x="289671" y="320707"/>
                  <a:pt x="285670" y="320707"/>
                  <a:pt x="279384" y="320707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309" name="Forma libre: forma 308">
            <a:extLst>
              <a:ext uri="{FF2B5EF4-FFF2-40B4-BE49-F238E27FC236}">
                <a16:creationId xmlns:a16="http://schemas.microsoft.com/office/drawing/2014/main" id="{4418C61B-A254-4DF5-827D-E818FAE9D82A}"/>
              </a:ext>
            </a:extLst>
          </p:cNvPr>
          <p:cNvSpPr/>
          <p:nvPr/>
        </p:nvSpPr>
        <p:spPr>
          <a:xfrm>
            <a:off x="9679271" y="5468657"/>
            <a:ext cx="275628" cy="330161"/>
          </a:xfrm>
          <a:custGeom>
            <a:avLst/>
            <a:gdLst>
              <a:gd name="connsiteX0" fmla="*/ 69852 w 275628"/>
              <a:gd name="connsiteY0" fmla="*/ 407 h 330161"/>
              <a:gd name="connsiteX1" fmla="*/ 69852 w 275628"/>
              <a:gd name="connsiteY1" fmla="*/ 38792 h 330161"/>
              <a:gd name="connsiteX2" fmla="*/ 96617 w 275628"/>
              <a:gd name="connsiteY2" fmla="*/ 66034 h 330161"/>
              <a:gd name="connsiteX3" fmla="*/ 179008 w 275628"/>
              <a:gd name="connsiteY3" fmla="*/ 66034 h 330161"/>
              <a:gd name="connsiteX4" fmla="*/ 205773 w 275628"/>
              <a:gd name="connsiteY4" fmla="*/ 38792 h 330161"/>
              <a:gd name="connsiteX5" fmla="*/ 205964 w 275628"/>
              <a:gd name="connsiteY5" fmla="*/ 3359 h 330161"/>
              <a:gd name="connsiteX6" fmla="*/ 206916 w 275628"/>
              <a:gd name="connsiteY6" fmla="*/ 692 h 330161"/>
              <a:gd name="connsiteX7" fmla="*/ 243873 w 275628"/>
              <a:gd name="connsiteY7" fmla="*/ 9646 h 330161"/>
              <a:gd name="connsiteX8" fmla="*/ 269019 w 275628"/>
              <a:gd name="connsiteY8" fmla="*/ 31839 h 330161"/>
              <a:gd name="connsiteX9" fmla="*/ 274734 w 275628"/>
              <a:gd name="connsiteY9" fmla="*/ 44412 h 330161"/>
              <a:gd name="connsiteX10" fmla="*/ 275020 w 275628"/>
              <a:gd name="connsiteY10" fmla="*/ 169285 h 330161"/>
              <a:gd name="connsiteX11" fmla="*/ 275591 w 275628"/>
              <a:gd name="connsiteY11" fmla="*/ 239960 h 330161"/>
              <a:gd name="connsiteX12" fmla="*/ 275401 w 275628"/>
              <a:gd name="connsiteY12" fmla="*/ 321399 h 330161"/>
              <a:gd name="connsiteX13" fmla="*/ 265971 w 275628"/>
              <a:gd name="connsiteY13" fmla="*/ 330162 h 330161"/>
              <a:gd name="connsiteX14" fmla="*/ 184342 w 275628"/>
              <a:gd name="connsiteY14" fmla="*/ 330067 h 330161"/>
              <a:gd name="connsiteX15" fmla="*/ 115000 w 275628"/>
              <a:gd name="connsiteY15" fmla="*/ 329305 h 330161"/>
              <a:gd name="connsiteX16" fmla="*/ 56993 w 275628"/>
              <a:gd name="connsiteY16" fmla="*/ 329781 h 330161"/>
              <a:gd name="connsiteX17" fmla="*/ 6796 w 275628"/>
              <a:gd name="connsiteY17" fmla="*/ 328924 h 330161"/>
              <a:gd name="connsiteX18" fmla="*/ 509 w 275628"/>
              <a:gd name="connsiteY18" fmla="*/ 321875 h 330161"/>
              <a:gd name="connsiteX19" fmla="*/ 33 w 275628"/>
              <a:gd name="connsiteY19" fmla="*/ 197955 h 330161"/>
              <a:gd name="connsiteX20" fmla="*/ 509 w 275628"/>
              <a:gd name="connsiteY20" fmla="*/ 11074 h 330161"/>
              <a:gd name="connsiteX21" fmla="*/ 12035 w 275628"/>
              <a:gd name="connsiteY21" fmla="*/ 26 h 330161"/>
              <a:gd name="connsiteX22" fmla="*/ 69852 w 275628"/>
              <a:gd name="connsiteY22" fmla="*/ 407 h 330161"/>
              <a:gd name="connsiteX23" fmla="*/ 137764 w 275628"/>
              <a:gd name="connsiteY23" fmla="*/ 303206 h 330161"/>
              <a:gd name="connsiteX24" fmla="*/ 137764 w 275628"/>
              <a:gd name="connsiteY24" fmla="*/ 303206 h 330161"/>
              <a:gd name="connsiteX25" fmla="*/ 229014 w 275628"/>
              <a:gd name="connsiteY25" fmla="*/ 303111 h 330161"/>
              <a:gd name="connsiteX26" fmla="*/ 241396 w 275628"/>
              <a:gd name="connsiteY26" fmla="*/ 290919 h 330161"/>
              <a:gd name="connsiteX27" fmla="*/ 240920 w 275628"/>
              <a:gd name="connsiteY27" fmla="*/ 215672 h 330161"/>
              <a:gd name="connsiteX28" fmla="*/ 241682 w 275628"/>
              <a:gd name="connsiteY28" fmla="*/ 143948 h 330161"/>
              <a:gd name="connsiteX29" fmla="*/ 231395 w 275628"/>
              <a:gd name="connsiteY29" fmla="*/ 133280 h 330161"/>
              <a:gd name="connsiteX30" fmla="*/ 206726 w 275628"/>
              <a:gd name="connsiteY30" fmla="*/ 132232 h 330161"/>
              <a:gd name="connsiteX31" fmla="*/ 45562 w 275628"/>
              <a:gd name="connsiteY31" fmla="*/ 132137 h 330161"/>
              <a:gd name="connsiteX32" fmla="*/ 34133 w 275628"/>
              <a:gd name="connsiteY32" fmla="*/ 143853 h 330161"/>
              <a:gd name="connsiteX33" fmla="*/ 34799 w 275628"/>
              <a:gd name="connsiteY33" fmla="*/ 194240 h 330161"/>
              <a:gd name="connsiteX34" fmla="*/ 34323 w 275628"/>
              <a:gd name="connsiteY34" fmla="*/ 290538 h 330161"/>
              <a:gd name="connsiteX35" fmla="*/ 46611 w 275628"/>
              <a:gd name="connsiteY35" fmla="*/ 303016 h 330161"/>
              <a:gd name="connsiteX36" fmla="*/ 137764 w 275628"/>
              <a:gd name="connsiteY36" fmla="*/ 303206 h 330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75628" h="330161">
                <a:moveTo>
                  <a:pt x="69852" y="407"/>
                </a:moveTo>
                <a:cubicBezTo>
                  <a:pt x="69852" y="14027"/>
                  <a:pt x="69756" y="26410"/>
                  <a:pt x="69852" y="38792"/>
                </a:cubicBezTo>
                <a:cubicBezTo>
                  <a:pt x="69946" y="55937"/>
                  <a:pt x="79757" y="65939"/>
                  <a:pt x="96617" y="66034"/>
                </a:cubicBezTo>
                <a:cubicBezTo>
                  <a:pt x="124048" y="66129"/>
                  <a:pt x="151576" y="66129"/>
                  <a:pt x="179008" y="66034"/>
                </a:cubicBezTo>
                <a:cubicBezTo>
                  <a:pt x="195963" y="65939"/>
                  <a:pt x="205583" y="55937"/>
                  <a:pt x="205773" y="38792"/>
                </a:cubicBezTo>
                <a:cubicBezTo>
                  <a:pt x="205868" y="26981"/>
                  <a:pt x="205868" y="15170"/>
                  <a:pt x="205964" y="3359"/>
                </a:cubicBezTo>
                <a:cubicBezTo>
                  <a:pt x="205964" y="2788"/>
                  <a:pt x="206344" y="2312"/>
                  <a:pt x="206916" y="692"/>
                </a:cubicBezTo>
                <a:cubicBezTo>
                  <a:pt x="219775" y="692"/>
                  <a:pt x="232920" y="-2832"/>
                  <a:pt x="243873" y="9646"/>
                </a:cubicBezTo>
                <a:cubicBezTo>
                  <a:pt x="251207" y="18028"/>
                  <a:pt x="261113" y="24029"/>
                  <a:pt x="269019" y="31839"/>
                </a:cubicBezTo>
                <a:cubicBezTo>
                  <a:pt x="272067" y="34887"/>
                  <a:pt x="274639" y="40126"/>
                  <a:pt x="274734" y="44412"/>
                </a:cubicBezTo>
                <a:cubicBezTo>
                  <a:pt x="275115" y="86036"/>
                  <a:pt x="274925" y="127661"/>
                  <a:pt x="275020" y="169285"/>
                </a:cubicBezTo>
                <a:cubicBezTo>
                  <a:pt x="275115" y="192812"/>
                  <a:pt x="275591" y="216433"/>
                  <a:pt x="275591" y="239960"/>
                </a:cubicBezTo>
                <a:cubicBezTo>
                  <a:pt x="275687" y="267107"/>
                  <a:pt x="275591" y="294253"/>
                  <a:pt x="275401" y="321399"/>
                </a:cubicBezTo>
                <a:cubicBezTo>
                  <a:pt x="275401" y="327400"/>
                  <a:pt x="272448" y="330162"/>
                  <a:pt x="265971" y="330162"/>
                </a:cubicBezTo>
                <a:cubicBezTo>
                  <a:pt x="238730" y="329876"/>
                  <a:pt x="211488" y="330257"/>
                  <a:pt x="184342" y="330067"/>
                </a:cubicBezTo>
                <a:cubicBezTo>
                  <a:pt x="161196" y="329972"/>
                  <a:pt x="138050" y="329400"/>
                  <a:pt x="115000" y="329305"/>
                </a:cubicBezTo>
                <a:cubicBezTo>
                  <a:pt x="95664" y="329210"/>
                  <a:pt x="76329" y="329781"/>
                  <a:pt x="56993" y="329781"/>
                </a:cubicBezTo>
                <a:cubicBezTo>
                  <a:pt x="40228" y="329781"/>
                  <a:pt x="23464" y="329686"/>
                  <a:pt x="6796" y="328924"/>
                </a:cubicBezTo>
                <a:cubicBezTo>
                  <a:pt x="4510" y="328829"/>
                  <a:pt x="509" y="324352"/>
                  <a:pt x="509" y="321875"/>
                </a:cubicBezTo>
                <a:cubicBezTo>
                  <a:pt x="33" y="280537"/>
                  <a:pt x="-62" y="239294"/>
                  <a:pt x="33" y="197955"/>
                </a:cubicBezTo>
                <a:cubicBezTo>
                  <a:pt x="129" y="135662"/>
                  <a:pt x="700" y="73368"/>
                  <a:pt x="509" y="11074"/>
                </a:cubicBezTo>
                <a:cubicBezTo>
                  <a:pt x="509" y="1740"/>
                  <a:pt x="3271" y="-260"/>
                  <a:pt x="12035" y="26"/>
                </a:cubicBezTo>
                <a:cubicBezTo>
                  <a:pt x="30703" y="788"/>
                  <a:pt x="49563" y="407"/>
                  <a:pt x="69852" y="407"/>
                </a:cubicBezTo>
                <a:close/>
                <a:moveTo>
                  <a:pt x="137764" y="303206"/>
                </a:moveTo>
                <a:cubicBezTo>
                  <a:pt x="137764" y="303111"/>
                  <a:pt x="137764" y="303111"/>
                  <a:pt x="137764" y="303206"/>
                </a:cubicBezTo>
                <a:cubicBezTo>
                  <a:pt x="168149" y="303111"/>
                  <a:pt x="198534" y="303111"/>
                  <a:pt x="229014" y="303111"/>
                </a:cubicBezTo>
                <a:cubicBezTo>
                  <a:pt x="239682" y="303111"/>
                  <a:pt x="241492" y="301397"/>
                  <a:pt x="241396" y="290919"/>
                </a:cubicBezTo>
                <a:cubicBezTo>
                  <a:pt x="241302" y="265868"/>
                  <a:pt x="240920" y="240818"/>
                  <a:pt x="240920" y="215672"/>
                </a:cubicBezTo>
                <a:cubicBezTo>
                  <a:pt x="240920" y="191764"/>
                  <a:pt x="241111" y="167856"/>
                  <a:pt x="241682" y="143948"/>
                </a:cubicBezTo>
                <a:cubicBezTo>
                  <a:pt x="241873" y="136138"/>
                  <a:pt x="238730" y="133280"/>
                  <a:pt x="231395" y="133280"/>
                </a:cubicBezTo>
                <a:cubicBezTo>
                  <a:pt x="223204" y="133185"/>
                  <a:pt x="214917" y="132232"/>
                  <a:pt x="206726" y="132232"/>
                </a:cubicBezTo>
                <a:cubicBezTo>
                  <a:pt x="153005" y="132137"/>
                  <a:pt x="99284" y="132328"/>
                  <a:pt x="45562" y="132137"/>
                </a:cubicBezTo>
                <a:cubicBezTo>
                  <a:pt x="37276" y="132137"/>
                  <a:pt x="33847" y="135471"/>
                  <a:pt x="34133" y="143853"/>
                </a:cubicBezTo>
                <a:cubicBezTo>
                  <a:pt x="34609" y="160617"/>
                  <a:pt x="34799" y="177476"/>
                  <a:pt x="34799" y="194240"/>
                </a:cubicBezTo>
                <a:cubicBezTo>
                  <a:pt x="34704" y="226340"/>
                  <a:pt x="34418" y="258439"/>
                  <a:pt x="34323" y="290538"/>
                </a:cubicBezTo>
                <a:cubicBezTo>
                  <a:pt x="34323" y="301206"/>
                  <a:pt x="36037" y="302921"/>
                  <a:pt x="46611" y="303016"/>
                </a:cubicBezTo>
                <a:cubicBezTo>
                  <a:pt x="76995" y="303206"/>
                  <a:pt x="107380" y="303206"/>
                  <a:pt x="137764" y="303206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310" name="Forma libre: forma 309">
            <a:extLst>
              <a:ext uri="{FF2B5EF4-FFF2-40B4-BE49-F238E27FC236}">
                <a16:creationId xmlns:a16="http://schemas.microsoft.com/office/drawing/2014/main" id="{8978D983-5D66-4B2B-878F-B72AFA007E6F}"/>
              </a:ext>
            </a:extLst>
          </p:cNvPr>
          <p:cNvSpPr/>
          <p:nvPr/>
        </p:nvSpPr>
        <p:spPr>
          <a:xfrm>
            <a:off x="9764398" y="5469540"/>
            <a:ext cx="105443" cy="50423"/>
          </a:xfrm>
          <a:custGeom>
            <a:avLst/>
            <a:gdLst>
              <a:gd name="connsiteX0" fmla="*/ 156 w 105443"/>
              <a:gd name="connsiteY0" fmla="*/ 0 h 50423"/>
              <a:gd name="connsiteX1" fmla="*/ 105311 w 105443"/>
              <a:gd name="connsiteY1" fmla="*/ 0 h 50423"/>
              <a:gd name="connsiteX2" fmla="*/ 104931 w 105443"/>
              <a:gd name="connsiteY2" fmla="*/ 42386 h 50423"/>
              <a:gd name="connsiteX3" fmla="*/ 95977 w 105443"/>
              <a:gd name="connsiteY3" fmla="*/ 50006 h 50423"/>
              <a:gd name="connsiteX4" fmla="*/ 9204 w 105443"/>
              <a:gd name="connsiteY4" fmla="*/ 49911 h 50423"/>
              <a:gd name="connsiteX5" fmla="*/ 632 w 105443"/>
              <a:gd name="connsiteY5" fmla="*/ 41910 h 50423"/>
              <a:gd name="connsiteX6" fmla="*/ 156 w 105443"/>
              <a:gd name="connsiteY6" fmla="*/ 0 h 50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443" h="50423">
                <a:moveTo>
                  <a:pt x="156" y="0"/>
                </a:moveTo>
                <a:cubicBezTo>
                  <a:pt x="35398" y="0"/>
                  <a:pt x="69783" y="0"/>
                  <a:pt x="105311" y="0"/>
                </a:cubicBezTo>
                <a:cubicBezTo>
                  <a:pt x="105311" y="14288"/>
                  <a:pt x="105788" y="28384"/>
                  <a:pt x="104931" y="42386"/>
                </a:cubicBezTo>
                <a:cubicBezTo>
                  <a:pt x="104740" y="45244"/>
                  <a:pt x="99120" y="50006"/>
                  <a:pt x="95977" y="50006"/>
                </a:cubicBezTo>
                <a:cubicBezTo>
                  <a:pt x="67021" y="50578"/>
                  <a:pt x="38065" y="50578"/>
                  <a:pt x="9204" y="49911"/>
                </a:cubicBezTo>
                <a:cubicBezTo>
                  <a:pt x="6156" y="49816"/>
                  <a:pt x="822" y="44863"/>
                  <a:pt x="632" y="41910"/>
                </a:cubicBezTo>
                <a:cubicBezTo>
                  <a:pt x="-416" y="28194"/>
                  <a:pt x="156" y="14288"/>
                  <a:pt x="156" y="0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311" name="Forma libre: forma 310">
            <a:extLst>
              <a:ext uri="{FF2B5EF4-FFF2-40B4-BE49-F238E27FC236}">
                <a16:creationId xmlns:a16="http://schemas.microsoft.com/office/drawing/2014/main" id="{A3B0735D-B47A-4869-9FE9-CA8E889D19CE}"/>
              </a:ext>
            </a:extLst>
          </p:cNvPr>
          <p:cNvSpPr/>
          <p:nvPr/>
        </p:nvSpPr>
        <p:spPr>
          <a:xfrm>
            <a:off x="8298560" y="4883752"/>
            <a:ext cx="405003" cy="202882"/>
          </a:xfrm>
          <a:custGeom>
            <a:avLst/>
            <a:gdLst>
              <a:gd name="connsiteX0" fmla="*/ 405003 w 405003"/>
              <a:gd name="connsiteY0" fmla="*/ 0 h 202882"/>
              <a:gd name="connsiteX1" fmla="*/ 405003 w 405003"/>
              <a:gd name="connsiteY1" fmla="*/ 202882 h 202882"/>
              <a:gd name="connsiteX2" fmla="*/ 0 w 405003"/>
              <a:gd name="connsiteY2" fmla="*/ 202882 h 202882"/>
              <a:gd name="connsiteX3" fmla="*/ 0 w 405003"/>
              <a:gd name="connsiteY3" fmla="*/ 0 h 202882"/>
              <a:gd name="connsiteX4" fmla="*/ 405003 w 405003"/>
              <a:gd name="connsiteY4" fmla="*/ 0 h 202882"/>
              <a:gd name="connsiteX5" fmla="*/ 215551 w 405003"/>
              <a:gd name="connsiteY5" fmla="*/ 172593 h 202882"/>
              <a:gd name="connsiteX6" fmla="*/ 216598 w 405003"/>
              <a:gd name="connsiteY6" fmla="*/ 151257 h 202882"/>
              <a:gd name="connsiteX7" fmla="*/ 222981 w 405003"/>
              <a:gd name="connsiteY7" fmla="*/ 150876 h 202882"/>
              <a:gd name="connsiteX8" fmla="*/ 242888 w 405003"/>
              <a:gd name="connsiteY8" fmla="*/ 169164 h 202882"/>
              <a:gd name="connsiteX9" fmla="*/ 243745 w 405003"/>
              <a:gd name="connsiteY9" fmla="*/ 172402 h 202882"/>
              <a:gd name="connsiteX10" fmla="*/ 257461 w 405003"/>
              <a:gd name="connsiteY10" fmla="*/ 172402 h 202882"/>
              <a:gd name="connsiteX11" fmla="*/ 257366 w 405003"/>
              <a:gd name="connsiteY11" fmla="*/ 162877 h 202882"/>
              <a:gd name="connsiteX12" fmla="*/ 268414 w 405003"/>
              <a:gd name="connsiteY12" fmla="*/ 150304 h 202882"/>
              <a:gd name="connsiteX13" fmla="*/ 301657 w 405003"/>
              <a:gd name="connsiteY13" fmla="*/ 116300 h 202882"/>
              <a:gd name="connsiteX14" fmla="*/ 301752 w 405003"/>
              <a:gd name="connsiteY14" fmla="*/ 95059 h 202882"/>
              <a:gd name="connsiteX15" fmla="*/ 260699 w 405003"/>
              <a:gd name="connsiteY15" fmla="*/ 51340 h 202882"/>
              <a:gd name="connsiteX16" fmla="*/ 257842 w 405003"/>
              <a:gd name="connsiteY16" fmla="*/ 50292 h 202882"/>
              <a:gd name="connsiteX17" fmla="*/ 256890 w 405003"/>
              <a:gd name="connsiteY17" fmla="*/ 29623 h 202882"/>
              <a:gd name="connsiteX18" fmla="*/ 242602 w 405003"/>
              <a:gd name="connsiteY18" fmla="*/ 29623 h 202882"/>
              <a:gd name="connsiteX19" fmla="*/ 242602 w 405003"/>
              <a:gd name="connsiteY19" fmla="*/ 50959 h 202882"/>
              <a:gd name="connsiteX20" fmla="*/ 215837 w 405003"/>
              <a:gd name="connsiteY20" fmla="*/ 50959 h 202882"/>
              <a:gd name="connsiteX21" fmla="*/ 215837 w 405003"/>
              <a:gd name="connsiteY21" fmla="*/ 29051 h 202882"/>
              <a:gd name="connsiteX22" fmla="*/ 200311 w 405003"/>
              <a:gd name="connsiteY22" fmla="*/ 29718 h 202882"/>
              <a:gd name="connsiteX23" fmla="*/ 200311 w 405003"/>
              <a:gd name="connsiteY23" fmla="*/ 50673 h 202882"/>
              <a:gd name="connsiteX24" fmla="*/ 173546 w 405003"/>
              <a:gd name="connsiteY24" fmla="*/ 50673 h 202882"/>
              <a:gd name="connsiteX25" fmla="*/ 173546 w 405003"/>
              <a:gd name="connsiteY25" fmla="*/ 29813 h 202882"/>
              <a:gd name="connsiteX26" fmla="*/ 159068 w 405003"/>
              <a:gd name="connsiteY26" fmla="*/ 29813 h 202882"/>
              <a:gd name="connsiteX27" fmla="*/ 159068 w 405003"/>
              <a:gd name="connsiteY27" fmla="*/ 51435 h 202882"/>
              <a:gd name="connsiteX28" fmla="*/ 138875 w 405003"/>
              <a:gd name="connsiteY28" fmla="*/ 51435 h 202882"/>
              <a:gd name="connsiteX29" fmla="*/ 102775 w 405003"/>
              <a:gd name="connsiteY29" fmla="*/ 86487 h 202882"/>
              <a:gd name="connsiteX30" fmla="*/ 102775 w 405003"/>
              <a:gd name="connsiteY30" fmla="*/ 115729 h 202882"/>
              <a:gd name="connsiteX31" fmla="*/ 138113 w 405003"/>
              <a:gd name="connsiteY31" fmla="*/ 150685 h 202882"/>
              <a:gd name="connsiteX32" fmla="*/ 152305 w 405003"/>
              <a:gd name="connsiteY32" fmla="*/ 150685 h 202882"/>
              <a:gd name="connsiteX33" fmla="*/ 159258 w 405003"/>
              <a:gd name="connsiteY33" fmla="*/ 157924 h 202882"/>
              <a:gd name="connsiteX34" fmla="*/ 159163 w 405003"/>
              <a:gd name="connsiteY34" fmla="*/ 172402 h 202882"/>
              <a:gd name="connsiteX35" fmla="*/ 173355 w 405003"/>
              <a:gd name="connsiteY35" fmla="*/ 172402 h 202882"/>
              <a:gd name="connsiteX36" fmla="*/ 174307 w 405003"/>
              <a:gd name="connsiteY36" fmla="*/ 151257 h 202882"/>
              <a:gd name="connsiteX37" fmla="*/ 200596 w 405003"/>
              <a:gd name="connsiteY37" fmla="*/ 151257 h 202882"/>
              <a:gd name="connsiteX38" fmla="*/ 200596 w 405003"/>
              <a:gd name="connsiteY38" fmla="*/ 172307 h 202882"/>
              <a:gd name="connsiteX39" fmla="*/ 215551 w 405003"/>
              <a:gd name="connsiteY39" fmla="*/ 172593 h 202882"/>
              <a:gd name="connsiteX40" fmla="*/ 362331 w 405003"/>
              <a:gd name="connsiteY40" fmla="*/ 12287 h 202882"/>
              <a:gd name="connsiteX41" fmla="*/ 332137 w 405003"/>
              <a:gd name="connsiteY41" fmla="*/ 42577 h 202882"/>
              <a:gd name="connsiteX42" fmla="*/ 362331 w 405003"/>
              <a:gd name="connsiteY42" fmla="*/ 72295 h 202882"/>
              <a:gd name="connsiteX43" fmla="*/ 392239 w 405003"/>
              <a:gd name="connsiteY43" fmla="*/ 41624 h 202882"/>
              <a:gd name="connsiteX44" fmla="*/ 362331 w 405003"/>
              <a:gd name="connsiteY44" fmla="*/ 12287 h 202882"/>
              <a:gd name="connsiteX45" fmla="*/ 41815 w 405003"/>
              <a:gd name="connsiteY45" fmla="*/ 190309 h 202882"/>
              <a:gd name="connsiteX46" fmla="*/ 72390 w 405003"/>
              <a:gd name="connsiteY46" fmla="*/ 160306 h 202882"/>
              <a:gd name="connsiteX47" fmla="*/ 42577 w 405003"/>
              <a:gd name="connsiteY47" fmla="*/ 130112 h 202882"/>
              <a:gd name="connsiteX48" fmla="*/ 12288 w 405003"/>
              <a:gd name="connsiteY48" fmla="*/ 160401 h 202882"/>
              <a:gd name="connsiteX49" fmla="*/ 41815 w 405003"/>
              <a:gd name="connsiteY49" fmla="*/ 190309 h 202882"/>
              <a:gd name="connsiteX50" fmla="*/ 42196 w 405003"/>
              <a:gd name="connsiteY50" fmla="*/ 12287 h 202882"/>
              <a:gd name="connsiteX51" fmla="*/ 12288 w 405003"/>
              <a:gd name="connsiteY51" fmla="*/ 42577 h 202882"/>
              <a:gd name="connsiteX52" fmla="*/ 42196 w 405003"/>
              <a:gd name="connsiteY52" fmla="*/ 72295 h 202882"/>
              <a:gd name="connsiteX53" fmla="*/ 72485 w 405003"/>
              <a:gd name="connsiteY53" fmla="*/ 41719 h 202882"/>
              <a:gd name="connsiteX54" fmla="*/ 42196 w 405003"/>
              <a:gd name="connsiteY54" fmla="*/ 12287 h 202882"/>
              <a:gd name="connsiteX55" fmla="*/ 392239 w 405003"/>
              <a:gd name="connsiteY55" fmla="*/ 160306 h 202882"/>
              <a:gd name="connsiteX56" fmla="*/ 362712 w 405003"/>
              <a:gd name="connsiteY56" fmla="*/ 130112 h 202882"/>
              <a:gd name="connsiteX57" fmla="*/ 332041 w 405003"/>
              <a:gd name="connsiteY57" fmla="*/ 160306 h 202882"/>
              <a:gd name="connsiteX58" fmla="*/ 362712 w 405003"/>
              <a:gd name="connsiteY58" fmla="*/ 190214 h 202882"/>
              <a:gd name="connsiteX59" fmla="*/ 392239 w 405003"/>
              <a:gd name="connsiteY59" fmla="*/ 160306 h 202882"/>
              <a:gd name="connsiteX60" fmla="*/ 367951 w 405003"/>
              <a:gd name="connsiteY60" fmla="*/ 108109 h 202882"/>
              <a:gd name="connsiteX61" fmla="*/ 367951 w 405003"/>
              <a:gd name="connsiteY61" fmla="*/ 94488 h 202882"/>
              <a:gd name="connsiteX62" fmla="*/ 323183 w 405003"/>
              <a:gd name="connsiteY62" fmla="*/ 94488 h 202882"/>
              <a:gd name="connsiteX63" fmla="*/ 323183 w 405003"/>
              <a:gd name="connsiteY63" fmla="*/ 108109 h 202882"/>
              <a:gd name="connsiteX64" fmla="*/ 367951 w 405003"/>
              <a:gd name="connsiteY64" fmla="*/ 108109 h 202882"/>
              <a:gd name="connsiteX65" fmla="*/ 38100 w 405003"/>
              <a:gd name="connsiteY65" fmla="*/ 94393 h 202882"/>
              <a:gd name="connsiteX66" fmla="*/ 38100 w 405003"/>
              <a:gd name="connsiteY66" fmla="*/ 108013 h 202882"/>
              <a:gd name="connsiteX67" fmla="*/ 81249 w 405003"/>
              <a:gd name="connsiteY67" fmla="*/ 108013 h 202882"/>
              <a:gd name="connsiteX68" fmla="*/ 81249 w 405003"/>
              <a:gd name="connsiteY68" fmla="*/ 94393 h 202882"/>
              <a:gd name="connsiteX69" fmla="*/ 38100 w 405003"/>
              <a:gd name="connsiteY69" fmla="*/ 94393 h 202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405003" h="202882">
                <a:moveTo>
                  <a:pt x="405003" y="0"/>
                </a:moveTo>
                <a:cubicBezTo>
                  <a:pt x="405003" y="67913"/>
                  <a:pt x="405003" y="135064"/>
                  <a:pt x="405003" y="202882"/>
                </a:cubicBezTo>
                <a:cubicBezTo>
                  <a:pt x="269939" y="202882"/>
                  <a:pt x="135350" y="202882"/>
                  <a:pt x="0" y="202882"/>
                </a:cubicBezTo>
                <a:cubicBezTo>
                  <a:pt x="0" y="135541"/>
                  <a:pt x="0" y="68104"/>
                  <a:pt x="0" y="0"/>
                </a:cubicBezTo>
                <a:cubicBezTo>
                  <a:pt x="134588" y="0"/>
                  <a:pt x="269367" y="0"/>
                  <a:pt x="405003" y="0"/>
                </a:cubicBezTo>
                <a:close/>
                <a:moveTo>
                  <a:pt x="215551" y="172593"/>
                </a:moveTo>
                <a:cubicBezTo>
                  <a:pt x="215932" y="165068"/>
                  <a:pt x="216218" y="158210"/>
                  <a:pt x="216598" y="151257"/>
                </a:cubicBezTo>
                <a:cubicBezTo>
                  <a:pt x="219456" y="151066"/>
                  <a:pt x="221171" y="150971"/>
                  <a:pt x="222981" y="150876"/>
                </a:cubicBezTo>
                <a:cubicBezTo>
                  <a:pt x="241935" y="150590"/>
                  <a:pt x="241935" y="150590"/>
                  <a:pt x="242888" y="169164"/>
                </a:cubicBezTo>
                <a:cubicBezTo>
                  <a:pt x="242983" y="170212"/>
                  <a:pt x="243459" y="171355"/>
                  <a:pt x="243745" y="172402"/>
                </a:cubicBezTo>
                <a:cubicBezTo>
                  <a:pt x="248412" y="172402"/>
                  <a:pt x="252603" y="172402"/>
                  <a:pt x="257461" y="172402"/>
                </a:cubicBezTo>
                <a:cubicBezTo>
                  <a:pt x="257461" y="168783"/>
                  <a:pt x="257746" y="165735"/>
                  <a:pt x="257366" y="162877"/>
                </a:cubicBezTo>
                <a:cubicBezTo>
                  <a:pt x="256413" y="154496"/>
                  <a:pt x="258223" y="150495"/>
                  <a:pt x="268414" y="150304"/>
                </a:cubicBezTo>
                <a:cubicBezTo>
                  <a:pt x="286417" y="150114"/>
                  <a:pt x="300895" y="134302"/>
                  <a:pt x="301657" y="116300"/>
                </a:cubicBezTo>
                <a:cubicBezTo>
                  <a:pt x="301943" y="109252"/>
                  <a:pt x="301752" y="102108"/>
                  <a:pt x="301752" y="95059"/>
                </a:cubicBezTo>
                <a:cubicBezTo>
                  <a:pt x="301752" y="65818"/>
                  <a:pt x="289656" y="52959"/>
                  <a:pt x="260699" y="51340"/>
                </a:cubicBezTo>
                <a:cubicBezTo>
                  <a:pt x="259938" y="51340"/>
                  <a:pt x="259080" y="50768"/>
                  <a:pt x="257842" y="50292"/>
                </a:cubicBezTo>
                <a:cubicBezTo>
                  <a:pt x="257556" y="43434"/>
                  <a:pt x="257175" y="36576"/>
                  <a:pt x="256890" y="29623"/>
                </a:cubicBezTo>
                <a:cubicBezTo>
                  <a:pt x="251841" y="29623"/>
                  <a:pt x="247841" y="29623"/>
                  <a:pt x="242602" y="29623"/>
                </a:cubicBezTo>
                <a:cubicBezTo>
                  <a:pt x="242602" y="37052"/>
                  <a:pt x="242602" y="43910"/>
                  <a:pt x="242602" y="50959"/>
                </a:cubicBezTo>
                <a:cubicBezTo>
                  <a:pt x="233267" y="50959"/>
                  <a:pt x="225076" y="50959"/>
                  <a:pt x="215837" y="50959"/>
                </a:cubicBezTo>
                <a:cubicBezTo>
                  <a:pt x="215837" y="43624"/>
                  <a:pt x="215837" y="36671"/>
                  <a:pt x="215837" y="29051"/>
                </a:cubicBezTo>
                <a:cubicBezTo>
                  <a:pt x="210121" y="29337"/>
                  <a:pt x="205645" y="29527"/>
                  <a:pt x="200311" y="29718"/>
                </a:cubicBezTo>
                <a:cubicBezTo>
                  <a:pt x="200311" y="37433"/>
                  <a:pt x="200311" y="44101"/>
                  <a:pt x="200311" y="50673"/>
                </a:cubicBezTo>
                <a:cubicBezTo>
                  <a:pt x="191071" y="50673"/>
                  <a:pt x="182785" y="50673"/>
                  <a:pt x="173546" y="50673"/>
                </a:cubicBezTo>
                <a:cubicBezTo>
                  <a:pt x="173546" y="43243"/>
                  <a:pt x="173546" y="36576"/>
                  <a:pt x="173546" y="29813"/>
                </a:cubicBezTo>
                <a:cubicBezTo>
                  <a:pt x="168402" y="29813"/>
                  <a:pt x="164211" y="29813"/>
                  <a:pt x="159068" y="29813"/>
                </a:cubicBezTo>
                <a:cubicBezTo>
                  <a:pt x="159068" y="37243"/>
                  <a:pt x="159068" y="43910"/>
                  <a:pt x="159068" y="51435"/>
                </a:cubicBezTo>
                <a:cubicBezTo>
                  <a:pt x="151733" y="51435"/>
                  <a:pt x="145352" y="51340"/>
                  <a:pt x="138875" y="51435"/>
                </a:cubicBezTo>
                <a:cubicBezTo>
                  <a:pt x="118967" y="51721"/>
                  <a:pt x="103537" y="66675"/>
                  <a:pt x="102775" y="86487"/>
                </a:cubicBezTo>
                <a:cubicBezTo>
                  <a:pt x="102394" y="96202"/>
                  <a:pt x="102394" y="106013"/>
                  <a:pt x="102775" y="115729"/>
                </a:cubicBezTo>
                <a:cubicBezTo>
                  <a:pt x="103537" y="135160"/>
                  <a:pt x="118586" y="149923"/>
                  <a:pt x="138113" y="150685"/>
                </a:cubicBezTo>
                <a:cubicBezTo>
                  <a:pt x="142875" y="150876"/>
                  <a:pt x="147542" y="151066"/>
                  <a:pt x="152305" y="150685"/>
                </a:cubicBezTo>
                <a:cubicBezTo>
                  <a:pt x="157925" y="150209"/>
                  <a:pt x="159639" y="152686"/>
                  <a:pt x="159258" y="157924"/>
                </a:cubicBezTo>
                <a:cubicBezTo>
                  <a:pt x="158972" y="162592"/>
                  <a:pt x="159163" y="167259"/>
                  <a:pt x="159163" y="172402"/>
                </a:cubicBezTo>
                <a:cubicBezTo>
                  <a:pt x="164402" y="172402"/>
                  <a:pt x="168688" y="172402"/>
                  <a:pt x="173355" y="172402"/>
                </a:cubicBezTo>
                <a:cubicBezTo>
                  <a:pt x="173641" y="165068"/>
                  <a:pt x="174022" y="158210"/>
                  <a:pt x="174307" y="151257"/>
                </a:cubicBezTo>
                <a:cubicBezTo>
                  <a:pt x="183547" y="151257"/>
                  <a:pt x="191643" y="151257"/>
                  <a:pt x="200596" y="151257"/>
                </a:cubicBezTo>
                <a:cubicBezTo>
                  <a:pt x="200596" y="158496"/>
                  <a:pt x="200596" y="165163"/>
                  <a:pt x="200596" y="172307"/>
                </a:cubicBezTo>
                <a:cubicBezTo>
                  <a:pt x="206121" y="172593"/>
                  <a:pt x="210693" y="172593"/>
                  <a:pt x="215551" y="172593"/>
                </a:cubicBezTo>
                <a:close/>
                <a:moveTo>
                  <a:pt x="362331" y="12287"/>
                </a:moveTo>
                <a:cubicBezTo>
                  <a:pt x="345472" y="12287"/>
                  <a:pt x="331851" y="25908"/>
                  <a:pt x="332137" y="42577"/>
                </a:cubicBezTo>
                <a:cubicBezTo>
                  <a:pt x="332327" y="58674"/>
                  <a:pt x="346234" y="72295"/>
                  <a:pt x="362331" y="72295"/>
                </a:cubicBezTo>
                <a:cubicBezTo>
                  <a:pt x="379000" y="72295"/>
                  <a:pt x="392335" y="58579"/>
                  <a:pt x="392239" y="41624"/>
                </a:cubicBezTo>
                <a:cubicBezTo>
                  <a:pt x="392144" y="25051"/>
                  <a:pt x="379190" y="12287"/>
                  <a:pt x="362331" y="12287"/>
                </a:cubicBezTo>
                <a:close/>
                <a:moveTo>
                  <a:pt x="41815" y="190309"/>
                </a:moveTo>
                <a:cubicBezTo>
                  <a:pt x="58769" y="190405"/>
                  <a:pt x="72485" y="176974"/>
                  <a:pt x="72390" y="160306"/>
                </a:cubicBezTo>
                <a:cubicBezTo>
                  <a:pt x="72295" y="144208"/>
                  <a:pt x="58674" y="130397"/>
                  <a:pt x="42577" y="130112"/>
                </a:cubicBezTo>
                <a:cubicBezTo>
                  <a:pt x="25908" y="129921"/>
                  <a:pt x="12288" y="143446"/>
                  <a:pt x="12288" y="160401"/>
                </a:cubicBezTo>
                <a:cubicBezTo>
                  <a:pt x="12288" y="177165"/>
                  <a:pt x="25146" y="190119"/>
                  <a:pt x="41815" y="190309"/>
                </a:cubicBezTo>
                <a:close/>
                <a:moveTo>
                  <a:pt x="42196" y="12287"/>
                </a:moveTo>
                <a:cubicBezTo>
                  <a:pt x="24955" y="12287"/>
                  <a:pt x="12097" y="25241"/>
                  <a:pt x="12288" y="42577"/>
                </a:cubicBezTo>
                <a:cubicBezTo>
                  <a:pt x="12382" y="58960"/>
                  <a:pt x="25813" y="72295"/>
                  <a:pt x="42196" y="72295"/>
                </a:cubicBezTo>
                <a:cubicBezTo>
                  <a:pt x="58579" y="72295"/>
                  <a:pt x="72771" y="58007"/>
                  <a:pt x="72485" y="41719"/>
                </a:cubicBezTo>
                <a:cubicBezTo>
                  <a:pt x="72104" y="25432"/>
                  <a:pt x="58579" y="12287"/>
                  <a:pt x="42196" y="12287"/>
                </a:cubicBezTo>
                <a:close/>
                <a:moveTo>
                  <a:pt x="392239" y="160306"/>
                </a:moveTo>
                <a:cubicBezTo>
                  <a:pt x="392239" y="143827"/>
                  <a:pt x="379190" y="130397"/>
                  <a:pt x="362712" y="130112"/>
                </a:cubicBezTo>
                <a:cubicBezTo>
                  <a:pt x="346424" y="129826"/>
                  <a:pt x="332041" y="144018"/>
                  <a:pt x="332041" y="160306"/>
                </a:cubicBezTo>
                <a:cubicBezTo>
                  <a:pt x="332137" y="177070"/>
                  <a:pt x="345757" y="190405"/>
                  <a:pt x="362712" y="190214"/>
                </a:cubicBezTo>
                <a:cubicBezTo>
                  <a:pt x="379476" y="190119"/>
                  <a:pt x="392239" y="177165"/>
                  <a:pt x="392239" y="160306"/>
                </a:cubicBezTo>
                <a:close/>
                <a:moveTo>
                  <a:pt x="367951" y="108109"/>
                </a:moveTo>
                <a:cubicBezTo>
                  <a:pt x="367951" y="102870"/>
                  <a:pt x="367951" y="98679"/>
                  <a:pt x="367951" y="94488"/>
                </a:cubicBezTo>
                <a:cubicBezTo>
                  <a:pt x="352616" y="94488"/>
                  <a:pt x="338138" y="94488"/>
                  <a:pt x="323183" y="94488"/>
                </a:cubicBezTo>
                <a:cubicBezTo>
                  <a:pt x="323183" y="99250"/>
                  <a:pt x="323183" y="103441"/>
                  <a:pt x="323183" y="108109"/>
                </a:cubicBezTo>
                <a:cubicBezTo>
                  <a:pt x="338328" y="108109"/>
                  <a:pt x="352806" y="108109"/>
                  <a:pt x="367951" y="108109"/>
                </a:cubicBezTo>
                <a:close/>
                <a:moveTo>
                  <a:pt x="38100" y="94393"/>
                </a:moveTo>
                <a:cubicBezTo>
                  <a:pt x="38100" y="99441"/>
                  <a:pt x="38100" y="103441"/>
                  <a:pt x="38100" y="108013"/>
                </a:cubicBezTo>
                <a:cubicBezTo>
                  <a:pt x="52769" y="108013"/>
                  <a:pt x="66866" y="108013"/>
                  <a:pt x="81249" y="108013"/>
                </a:cubicBezTo>
                <a:cubicBezTo>
                  <a:pt x="81249" y="103156"/>
                  <a:pt x="81249" y="98965"/>
                  <a:pt x="81249" y="94393"/>
                </a:cubicBezTo>
                <a:cubicBezTo>
                  <a:pt x="66580" y="94393"/>
                  <a:pt x="52674" y="94393"/>
                  <a:pt x="38100" y="94393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312" name="Forma libre: forma 311">
            <a:extLst>
              <a:ext uri="{FF2B5EF4-FFF2-40B4-BE49-F238E27FC236}">
                <a16:creationId xmlns:a16="http://schemas.microsoft.com/office/drawing/2014/main" id="{284ABBE0-A37D-45A3-BAEF-4F357BA43AA3}"/>
              </a:ext>
            </a:extLst>
          </p:cNvPr>
          <p:cNvSpPr/>
          <p:nvPr/>
        </p:nvSpPr>
        <p:spPr>
          <a:xfrm>
            <a:off x="7083827" y="4220143"/>
            <a:ext cx="227236" cy="225554"/>
          </a:xfrm>
          <a:custGeom>
            <a:avLst/>
            <a:gdLst>
              <a:gd name="connsiteX0" fmla="*/ 773 w 227236"/>
              <a:gd name="connsiteY0" fmla="*/ 225364 h 225554"/>
              <a:gd name="connsiteX1" fmla="*/ 773 w 227236"/>
              <a:gd name="connsiteY1" fmla="*/ 215553 h 225554"/>
              <a:gd name="connsiteX2" fmla="*/ 868 w 227236"/>
              <a:gd name="connsiteY2" fmla="*/ 94395 h 225554"/>
              <a:gd name="connsiteX3" fmla="*/ 10 w 227236"/>
              <a:gd name="connsiteY3" fmla="*/ 10480 h 225554"/>
              <a:gd name="connsiteX4" fmla="*/ 10488 w 227236"/>
              <a:gd name="connsiteY4" fmla="*/ 3 h 225554"/>
              <a:gd name="connsiteX5" fmla="*/ 144981 w 227236"/>
              <a:gd name="connsiteY5" fmla="*/ 193 h 225554"/>
              <a:gd name="connsiteX6" fmla="*/ 219276 w 227236"/>
              <a:gd name="connsiteY6" fmla="*/ 98 h 225554"/>
              <a:gd name="connsiteX7" fmla="*/ 227182 w 227236"/>
              <a:gd name="connsiteY7" fmla="*/ 8575 h 225554"/>
              <a:gd name="connsiteX8" fmla="*/ 227182 w 227236"/>
              <a:gd name="connsiteY8" fmla="*/ 72202 h 225554"/>
              <a:gd name="connsiteX9" fmla="*/ 226039 w 227236"/>
              <a:gd name="connsiteY9" fmla="*/ 152593 h 225554"/>
              <a:gd name="connsiteX10" fmla="*/ 226039 w 227236"/>
              <a:gd name="connsiteY10" fmla="*/ 225555 h 225554"/>
              <a:gd name="connsiteX11" fmla="*/ 773 w 227236"/>
              <a:gd name="connsiteY11" fmla="*/ 225364 h 225554"/>
              <a:gd name="connsiteX12" fmla="*/ 197083 w 227236"/>
              <a:gd name="connsiteY12" fmla="*/ 29911 h 225554"/>
              <a:gd name="connsiteX13" fmla="*/ 179557 w 227236"/>
              <a:gd name="connsiteY13" fmla="*/ 29911 h 225554"/>
              <a:gd name="connsiteX14" fmla="*/ 38968 w 227236"/>
              <a:gd name="connsiteY14" fmla="*/ 29816 h 225554"/>
              <a:gd name="connsiteX15" fmla="*/ 29347 w 227236"/>
              <a:gd name="connsiteY15" fmla="*/ 39246 h 225554"/>
              <a:gd name="connsiteX16" fmla="*/ 29538 w 227236"/>
              <a:gd name="connsiteY16" fmla="*/ 96586 h 225554"/>
              <a:gd name="connsiteX17" fmla="*/ 29633 w 227236"/>
              <a:gd name="connsiteY17" fmla="*/ 186026 h 225554"/>
              <a:gd name="connsiteX18" fmla="*/ 29633 w 227236"/>
              <a:gd name="connsiteY18" fmla="*/ 196599 h 225554"/>
              <a:gd name="connsiteX19" fmla="*/ 197178 w 227236"/>
              <a:gd name="connsiteY19" fmla="*/ 196599 h 225554"/>
              <a:gd name="connsiteX20" fmla="*/ 197083 w 227236"/>
              <a:gd name="connsiteY20" fmla="*/ 29911 h 225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27236" h="225554">
                <a:moveTo>
                  <a:pt x="773" y="225364"/>
                </a:moveTo>
                <a:cubicBezTo>
                  <a:pt x="773" y="221840"/>
                  <a:pt x="773" y="218697"/>
                  <a:pt x="773" y="215553"/>
                </a:cubicBezTo>
                <a:cubicBezTo>
                  <a:pt x="773" y="175168"/>
                  <a:pt x="963" y="134781"/>
                  <a:pt x="868" y="94395"/>
                </a:cubicBezTo>
                <a:cubicBezTo>
                  <a:pt x="773" y="66392"/>
                  <a:pt x="677" y="38388"/>
                  <a:pt x="10" y="10480"/>
                </a:cubicBezTo>
                <a:cubicBezTo>
                  <a:pt x="-180" y="2384"/>
                  <a:pt x="2201" y="-93"/>
                  <a:pt x="10488" y="3"/>
                </a:cubicBezTo>
                <a:cubicBezTo>
                  <a:pt x="55351" y="384"/>
                  <a:pt x="100118" y="193"/>
                  <a:pt x="144981" y="193"/>
                </a:cubicBezTo>
                <a:cubicBezTo>
                  <a:pt x="169746" y="193"/>
                  <a:pt x="194511" y="384"/>
                  <a:pt x="219276" y="98"/>
                </a:cubicBezTo>
                <a:cubicBezTo>
                  <a:pt x="225753" y="3"/>
                  <a:pt x="227182" y="2765"/>
                  <a:pt x="227182" y="8575"/>
                </a:cubicBezTo>
                <a:cubicBezTo>
                  <a:pt x="226991" y="29721"/>
                  <a:pt x="227372" y="50961"/>
                  <a:pt x="227182" y="72202"/>
                </a:cubicBezTo>
                <a:cubicBezTo>
                  <a:pt x="226991" y="98968"/>
                  <a:pt x="226324" y="125733"/>
                  <a:pt x="226039" y="152593"/>
                </a:cubicBezTo>
                <a:cubicBezTo>
                  <a:pt x="225848" y="176691"/>
                  <a:pt x="226039" y="200790"/>
                  <a:pt x="226039" y="225555"/>
                </a:cubicBezTo>
                <a:cubicBezTo>
                  <a:pt x="150886" y="225364"/>
                  <a:pt x="76401" y="225364"/>
                  <a:pt x="773" y="225364"/>
                </a:cubicBezTo>
                <a:close/>
                <a:moveTo>
                  <a:pt x="197083" y="29911"/>
                </a:moveTo>
                <a:cubicBezTo>
                  <a:pt x="190605" y="29911"/>
                  <a:pt x="185081" y="29911"/>
                  <a:pt x="179557" y="29911"/>
                </a:cubicBezTo>
                <a:cubicBezTo>
                  <a:pt x="132694" y="29911"/>
                  <a:pt x="85830" y="30006"/>
                  <a:pt x="38968" y="29816"/>
                </a:cubicBezTo>
                <a:cubicBezTo>
                  <a:pt x="31824" y="29816"/>
                  <a:pt x="29062" y="31530"/>
                  <a:pt x="29347" y="39246"/>
                </a:cubicBezTo>
                <a:cubicBezTo>
                  <a:pt x="29919" y="58296"/>
                  <a:pt x="29538" y="77441"/>
                  <a:pt x="29538" y="96586"/>
                </a:cubicBezTo>
                <a:cubicBezTo>
                  <a:pt x="29538" y="126399"/>
                  <a:pt x="29633" y="156213"/>
                  <a:pt x="29633" y="186026"/>
                </a:cubicBezTo>
                <a:cubicBezTo>
                  <a:pt x="29633" y="189455"/>
                  <a:pt x="29633" y="192884"/>
                  <a:pt x="29633" y="196599"/>
                </a:cubicBezTo>
                <a:cubicBezTo>
                  <a:pt x="86212" y="196599"/>
                  <a:pt x="141457" y="196599"/>
                  <a:pt x="197178" y="196599"/>
                </a:cubicBezTo>
                <a:cubicBezTo>
                  <a:pt x="197083" y="140877"/>
                  <a:pt x="197083" y="85823"/>
                  <a:pt x="197083" y="29911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313" name="Forma libre: forma 312">
            <a:extLst>
              <a:ext uri="{FF2B5EF4-FFF2-40B4-BE49-F238E27FC236}">
                <a16:creationId xmlns:a16="http://schemas.microsoft.com/office/drawing/2014/main" id="{806E34DC-415C-4049-B3CB-BBDB7D22D1AB}"/>
              </a:ext>
            </a:extLst>
          </p:cNvPr>
          <p:cNvSpPr/>
          <p:nvPr/>
        </p:nvSpPr>
        <p:spPr>
          <a:xfrm>
            <a:off x="9662064" y="3539965"/>
            <a:ext cx="284416" cy="283845"/>
          </a:xfrm>
          <a:custGeom>
            <a:avLst/>
            <a:gdLst>
              <a:gd name="connsiteX0" fmla="*/ 0 w 284416"/>
              <a:gd name="connsiteY0" fmla="*/ 283845 h 283845"/>
              <a:gd name="connsiteX1" fmla="*/ 0 w 284416"/>
              <a:gd name="connsiteY1" fmla="*/ 0 h 283845"/>
              <a:gd name="connsiteX2" fmla="*/ 284416 w 284416"/>
              <a:gd name="connsiteY2" fmla="*/ 0 h 283845"/>
              <a:gd name="connsiteX3" fmla="*/ 284416 w 284416"/>
              <a:gd name="connsiteY3" fmla="*/ 283845 h 283845"/>
              <a:gd name="connsiteX4" fmla="*/ 0 w 284416"/>
              <a:gd name="connsiteY4" fmla="*/ 283845 h 283845"/>
              <a:gd name="connsiteX5" fmla="*/ 250317 w 284416"/>
              <a:gd name="connsiteY5" fmla="*/ 92012 h 283845"/>
              <a:gd name="connsiteX6" fmla="*/ 265366 w 284416"/>
              <a:gd name="connsiteY6" fmla="*/ 92012 h 283845"/>
              <a:gd name="connsiteX7" fmla="*/ 265080 w 284416"/>
              <a:gd name="connsiteY7" fmla="*/ 24003 h 283845"/>
              <a:gd name="connsiteX8" fmla="*/ 258985 w 284416"/>
              <a:gd name="connsiteY8" fmla="*/ 19050 h 283845"/>
              <a:gd name="connsiteX9" fmla="*/ 230695 w 284416"/>
              <a:gd name="connsiteY9" fmla="*/ 18764 h 283845"/>
              <a:gd name="connsiteX10" fmla="*/ 191738 w 284416"/>
              <a:gd name="connsiteY10" fmla="*/ 18764 h 283845"/>
              <a:gd name="connsiteX11" fmla="*/ 191738 w 284416"/>
              <a:gd name="connsiteY11" fmla="*/ 33814 h 283845"/>
              <a:gd name="connsiteX12" fmla="*/ 250221 w 284416"/>
              <a:gd name="connsiteY12" fmla="*/ 33814 h 283845"/>
              <a:gd name="connsiteX13" fmla="*/ 250317 w 284416"/>
              <a:gd name="connsiteY13" fmla="*/ 92012 h 283845"/>
              <a:gd name="connsiteX14" fmla="*/ 19907 w 284416"/>
              <a:gd name="connsiteY14" fmla="*/ 18860 h 283845"/>
              <a:gd name="connsiteX15" fmla="*/ 19907 w 284416"/>
              <a:gd name="connsiteY15" fmla="*/ 92107 h 283845"/>
              <a:gd name="connsiteX16" fmla="*/ 34194 w 284416"/>
              <a:gd name="connsiteY16" fmla="*/ 92107 h 283845"/>
              <a:gd name="connsiteX17" fmla="*/ 34194 w 284416"/>
              <a:gd name="connsiteY17" fmla="*/ 33528 h 283845"/>
              <a:gd name="connsiteX18" fmla="*/ 92202 w 284416"/>
              <a:gd name="connsiteY18" fmla="*/ 33528 h 283845"/>
              <a:gd name="connsiteX19" fmla="*/ 81819 w 284416"/>
              <a:gd name="connsiteY19" fmla="*/ 18764 h 283845"/>
              <a:gd name="connsiteX20" fmla="*/ 60579 w 284416"/>
              <a:gd name="connsiteY20" fmla="*/ 18764 h 283845"/>
              <a:gd name="connsiteX21" fmla="*/ 19907 w 284416"/>
              <a:gd name="connsiteY21" fmla="*/ 18860 h 283845"/>
              <a:gd name="connsiteX22" fmla="*/ 250127 w 284416"/>
              <a:gd name="connsiteY22" fmla="*/ 250412 h 283845"/>
              <a:gd name="connsiteX23" fmla="*/ 191834 w 284416"/>
              <a:gd name="connsiteY23" fmla="*/ 250412 h 283845"/>
              <a:gd name="connsiteX24" fmla="*/ 191834 w 284416"/>
              <a:gd name="connsiteY24" fmla="*/ 264986 h 283845"/>
              <a:gd name="connsiteX25" fmla="*/ 260318 w 284416"/>
              <a:gd name="connsiteY25" fmla="*/ 264795 h 283845"/>
              <a:gd name="connsiteX26" fmla="*/ 264986 w 284416"/>
              <a:gd name="connsiteY26" fmla="*/ 260223 h 283845"/>
              <a:gd name="connsiteX27" fmla="*/ 265176 w 284416"/>
              <a:gd name="connsiteY27" fmla="*/ 191834 h 283845"/>
              <a:gd name="connsiteX28" fmla="*/ 250031 w 284416"/>
              <a:gd name="connsiteY28" fmla="*/ 191834 h 283845"/>
              <a:gd name="connsiteX29" fmla="*/ 250127 w 284416"/>
              <a:gd name="connsiteY29" fmla="*/ 250412 h 283845"/>
              <a:gd name="connsiteX30" fmla="*/ 19812 w 284416"/>
              <a:gd name="connsiteY30" fmla="*/ 264224 h 283845"/>
              <a:gd name="connsiteX31" fmla="*/ 92487 w 284416"/>
              <a:gd name="connsiteY31" fmla="*/ 264224 h 283845"/>
              <a:gd name="connsiteX32" fmla="*/ 92487 w 284416"/>
              <a:gd name="connsiteY32" fmla="*/ 249746 h 283845"/>
              <a:gd name="connsiteX33" fmla="*/ 33528 w 284416"/>
              <a:gd name="connsiteY33" fmla="*/ 249746 h 283845"/>
              <a:gd name="connsiteX34" fmla="*/ 33528 w 284416"/>
              <a:gd name="connsiteY34" fmla="*/ 191643 h 283845"/>
              <a:gd name="connsiteX35" fmla="*/ 19812 w 284416"/>
              <a:gd name="connsiteY35" fmla="*/ 191643 h 283845"/>
              <a:gd name="connsiteX36" fmla="*/ 19812 w 284416"/>
              <a:gd name="connsiteY36" fmla="*/ 264224 h 283845"/>
              <a:gd name="connsiteX37" fmla="*/ 205740 w 284416"/>
              <a:gd name="connsiteY37" fmla="*/ 98393 h 283845"/>
              <a:gd name="connsiteX38" fmla="*/ 208312 w 284416"/>
              <a:gd name="connsiteY38" fmla="*/ 111824 h 283845"/>
              <a:gd name="connsiteX39" fmla="*/ 221456 w 284416"/>
              <a:gd name="connsiteY39" fmla="*/ 112109 h 283845"/>
              <a:gd name="connsiteX40" fmla="*/ 224980 w 284416"/>
              <a:gd name="connsiteY40" fmla="*/ 98393 h 283845"/>
              <a:gd name="connsiteX41" fmla="*/ 205740 w 284416"/>
              <a:gd name="connsiteY41" fmla="*/ 98393 h 283845"/>
              <a:gd name="connsiteX42" fmla="*/ 223551 w 284416"/>
              <a:gd name="connsiteY42" fmla="*/ 171545 h 283845"/>
              <a:gd name="connsiteX43" fmla="*/ 206883 w 284416"/>
              <a:gd name="connsiteY43" fmla="*/ 171545 h 283845"/>
              <a:gd name="connsiteX44" fmla="*/ 206883 w 284416"/>
              <a:gd name="connsiteY44" fmla="*/ 185642 h 283845"/>
              <a:gd name="connsiteX45" fmla="*/ 223551 w 284416"/>
              <a:gd name="connsiteY45" fmla="*/ 185642 h 283845"/>
              <a:gd name="connsiteX46" fmla="*/ 223551 w 284416"/>
              <a:gd name="connsiteY46" fmla="*/ 171545 h 283845"/>
              <a:gd name="connsiteX47" fmla="*/ 133445 w 284416"/>
              <a:gd name="connsiteY47" fmla="*/ 185356 h 283845"/>
              <a:gd name="connsiteX48" fmla="*/ 150495 w 284416"/>
              <a:gd name="connsiteY48" fmla="*/ 185356 h 283845"/>
              <a:gd name="connsiteX49" fmla="*/ 150495 w 284416"/>
              <a:gd name="connsiteY49" fmla="*/ 171545 h 283845"/>
              <a:gd name="connsiteX50" fmla="*/ 133445 w 284416"/>
              <a:gd name="connsiteY50" fmla="*/ 171545 h 283845"/>
              <a:gd name="connsiteX51" fmla="*/ 133445 w 284416"/>
              <a:gd name="connsiteY51" fmla="*/ 185356 h 283845"/>
              <a:gd name="connsiteX52" fmla="*/ 60770 w 284416"/>
              <a:gd name="connsiteY52" fmla="*/ 171355 h 283845"/>
              <a:gd name="connsiteX53" fmla="*/ 60770 w 284416"/>
              <a:gd name="connsiteY53" fmla="*/ 185452 h 283845"/>
              <a:gd name="connsiteX54" fmla="*/ 77438 w 284416"/>
              <a:gd name="connsiteY54" fmla="*/ 185452 h 283845"/>
              <a:gd name="connsiteX55" fmla="*/ 77438 w 284416"/>
              <a:gd name="connsiteY55" fmla="*/ 171355 h 283845"/>
              <a:gd name="connsiteX56" fmla="*/ 60770 w 284416"/>
              <a:gd name="connsiteY56" fmla="*/ 171355 h 283845"/>
              <a:gd name="connsiteX57" fmla="*/ 97441 w 284416"/>
              <a:gd name="connsiteY57" fmla="*/ 185261 h 283845"/>
              <a:gd name="connsiteX58" fmla="*/ 114205 w 284416"/>
              <a:gd name="connsiteY58" fmla="*/ 185261 h 283845"/>
              <a:gd name="connsiteX59" fmla="*/ 114205 w 284416"/>
              <a:gd name="connsiteY59" fmla="*/ 171355 h 283845"/>
              <a:gd name="connsiteX60" fmla="*/ 97441 w 284416"/>
              <a:gd name="connsiteY60" fmla="*/ 171355 h 283845"/>
              <a:gd name="connsiteX61" fmla="*/ 97441 w 284416"/>
              <a:gd name="connsiteY61" fmla="*/ 185261 h 283845"/>
              <a:gd name="connsiteX62" fmla="*/ 187261 w 284416"/>
              <a:gd name="connsiteY62" fmla="*/ 98488 h 283845"/>
              <a:gd name="connsiteX63" fmla="*/ 170593 w 284416"/>
              <a:gd name="connsiteY63" fmla="*/ 98488 h 283845"/>
              <a:gd name="connsiteX64" fmla="*/ 170593 w 284416"/>
              <a:gd name="connsiteY64" fmla="*/ 112490 h 283845"/>
              <a:gd name="connsiteX65" fmla="*/ 187261 w 284416"/>
              <a:gd name="connsiteY65" fmla="*/ 112490 h 283845"/>
              <a:gd name="connsiteX66" fmla="*/ 187261 w 284416"/>
              <a:gd name="connsiteY66" fmla="*/ 98488 h 283845"/>
              <a:gd name="connsiteX67" fmla="*/ 187261 w 284416"/>
              <a:gd name="connsiteY67" fmla="*/ 171450 h 283845"/>
              <a:gd name="connsiteX68" fmla="*/ 170593 w 284416"/>
              <a:gd name="connsiteY68" fmla="*/ 171450 h 283845"/>
              <a:gd name="connsiteX69" fmla="*/ 170593 w 284416"/>
              <a:gd name="connsiteY69" fmla="*/ 185642 h 283845"/>
              <a:gd name="connsiteX70" fmla="*/ 187261 w 284416"/>
              <a:gd name="connsiteY70" fmla="*/ 185642 h 283845"/>
              <a:gd name="connsiteX71" fmla="*/ 187261 w 284416"/>
              <a:gd name="connsiteY71" fmla="*/ 171450 h 283845"/>
              <a:gd name="connsiteX72" fmla="*/ 133635 w 284416"/>
              <a:gd name="connsiteY72" fmla="*/ 112300 h 283845"/>
              <a:gd name="connsiteX73" fmla="*/ 150495 w 284416"/>
              <a:gd name="connsiteY73" fmla="*/ 112300 h 283845"/>
              <a:gd name="connsiteX74" fmla="*/ 150495 w 284416"/>
              <a:gd name="connsiteY74" fmla="*/ 98488 h 283845"/>
              <a:gd name="connsiteX75" fmla="*/ 133635 w 284416"/>
              <a:gd name="connsiteY75" fmla="*/ 98488 h 283845"/>
              <a:gd name="connsiteX76" fmla="*/ 133635 w 284416"/>
              <a:gd name="connsiteY76" fmla="*/ 112300 h 283845"/>
              <a:gd name="connsiteX77" fmla="*/ 97345 w 284416"/>
              <a:gd name="connsiteY77" fmla="*/ 112395 h 283845"/>
              <a:gd name="connsiteX78" fmla="*/ 114014 w 284416"/>
              <a:gd name="connsiteY78" fmla="*/ 112395 h 283845"/>
              <a:gd name="connsiteX79" fmla="*/ 114014 w 284416"/>
              <a:gd name="connsiteY79" fmla="*/ 98488 h 283845"/>
              <a:gd name="connsiteX80" fmla="*/ 97345 w 284416"/>
              <a:gd name="connsiteY80" fmla="*/ 98488 h 283845"/>
              <a:gd name="connsiteX81" fmla="*/ 97345 w 284416"/>
              <a:gd name="connsiteY81" fmla="*/ 112395 h 283845"/>
              <a:gd name="connsiteX82" fmla="*/ 77438 w 284416"/>
              <a:gd name="connsiteY82" fmla="*/ 112490 h 283845"/>
              <a:gd name="connsiteX83" fmla="*/ 77438 w 284416"/>
              <a:gd name="connsiteY83" fmla="*/ 98584 h 283845"/>
              <a:gd name="connsiteX84" fmla="*/ 60770 w 284416"/>
              <a:gd name="connsiteY84" fmla="*/ 98584 h 283845"/>
              <a:gd name="connsiteX85" fmla="*/ 60770 w 284416"/>
              <a:gd name="connsiteY85" fmla="*/ 112490 h 283845"/>
              <a:gd name="connsiteX86" fmla="*/ 77438 w 284416"/>
              <a:gd name="connsiteY86" fmla="*/ 112490 h 283845"/>
              <a:gd name="connsiteX87" fmla="*/ 223838 w 284416"/>
              <a:gd name="connsiteY87" fmla="*/ 135446 h 283845"/>
              <a:gd name="connsiteX88" fmla="*/ 206597 w 284416"/>
              <a:gd name="connsiteY88" fmla="*/ 135446 h 283845"/>
              <a:gd name="connsiteX89" fmla="*/ 206597 w 284416"/>
              <a:gd name="connsiteY89" fmla="*/ 148685 h 283845"/>
              <a:gd name="connsiteX90" fmla="*/ 223838 w 284416"/>
              <a:gd name="connsiteY90" fmla="*/ 148685 h 283845"/>
              <a:gd name="connsiteX91" fmla="*/ 223838 w 284416"/>
              <a:gd name="connsiteY91" fmla="*/ 135446 h 283845"/>
              <a:gd name="connsiteX92" fmla="*/ 170402 w 284416"/>
              <a:gd name="connsiteY92" fmla="*/ 134969 h 283845"/>
              <a:gd name="connsiteX93" fmla="*/ 170402 w 284416"/>
              <a:gd name="connsiteY93" fmla="*/ 148590 h 283845"/>
              <a:gd name="connsiteX94" fmla="*/ 186880 w 284416"/>
              <a:gd name="connsiteY94" fmla="*/ 148590 h 283845"/>
              <a:gd name="connsiteX95" fmla="*/ 186880 w 284416"/>
              <a:gd name="connsiteY95" fmla="*/ 134969 h 283845"/>
              <a:gd name="connsiteX96" fmla="*/ 170402 w 284416"/>
              <a:gd name="connsiteY96" fmla="*/ 134969 h 283845"/>
              <a:gd name="connsiteX97" fmla="*/ 114585 w 284416"/>
              <a:gd name="connsiteY97" fmla="*/ 135541 h 283845"/>
              <a:gd name="connsiteX98" fmla="*/ 97536 w 284416"/>
              <a:gd name="connsiteY98" fmla="*/ 135541 h 283845"/>
              <a:gd name="connsiteX99" fmla="*/ 97536 w 284416"/>
              <a:gd name="connsiteY99" fmla="*/ 148590 h 283845"/>
              <a:gd name="connsiteX100" fmla="*/ 114585 w 284416"/>
              <a:gd name="connsiteY100" fmla="*/ 148590 h 283845"/>
              <a:gd name="connsiteX101" fmla="*/ 114585 w 284416"/>
              <a:gd name="connsiteY101" fmla="*/ 135541 h 283845"/>
              <a:gd name="connsiteX102" fmla="*/ 60674 w 284416"/>
              <a:gd name="connsiteY102" fmla="*/ 148685 h 283845"/>
              <a:gd name="connsiteX103" fmla="*/ 77438 w 284416"/>
              <a:gd name="connsiteY103" fmla="*/ 148685 h 283845"/>
              <a:gd name="connsiteX104" fmla="*/ 77438 w 284416"/>
              <a:gd name="connsiteY104" fmla="*/ 135350 h 283845"/>
              <a:gd name="connsiteX105" fmla="*/ 60674 w 284416"/>
              <a:gd name="connsiteY105" fmla="*/ 135350 h 283845"/>
              <a:gd name="connsiteX106" fmla="*/ 60674 w 284416"/>
              <a:gd name="connsiteY106" fmla="*/ 148685 h 283845"/>
              <a:gd name="connsiteX107" fmla="*/ 133826 w 284416"/>
              <a:gd name="connsiteY107" fmla="*/ 135160 h 283845"/>
              <a:gd name="connsiteX108" fmla="*/ 133826 w 284416"/>
              <a:gd name="connsiteY108" fmla="*/ 148780 h 283845"/>
              <a:gd name="connsiteX109" fmla="*/ 150495 w 284416"/>
              <a:gd name="connsiteY109" fmla="*/ 148780 h 283845"/>
              <a:gd name="connsiteX110" fmla="*/ 150495 w 284416"/>
              <a:gd name="connsiteY110" fmla="*/ 135160 h 283845"/>
              <a:gd name="connsiteX111" fmla="*/ 133826 w 284416"/>
              <a:gd name="connsiteY111" fmla="*/ 135160 h 283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284416" h="283845">
                <a:moveTo>
                  <a:pt x="0" y="283845"/>
                </a:moveTo>
                <a:cubicBezTo>
                  <a:pt x="0" y="189071"/>
                  <a:pt x="0" y="94964"/>
                  <a:pt x="0" y="0"/>
                </a:cubicBezTo>
                <a:cubicBezTo>
                  <a:pt x="94774" y="0"/>
                  <a:pt x="189357" y="0"/>
                  <a:pt x="284416" y="0"/>
                </a:cubicBezTo>
                <a:cubicBezTo>
                  <a:pt x="284416" y="94488"/>
                  <a:pt x="284416" y="188881"/>
                  <a:pt x="284416" y="283845"/>
                </a:cubicBezTo>
                <a:cubicBezTo>
                  <a:pt x="189643" y="283845"/>
                  <a:pt x="95345" y="283845"/>
                  <a:pt x="0" y="283845"/>
                </a:cubicBezTo>
                <a:close/>
                <a:moveTo>
                  <a:pt x="250317" y="92012"/>
                </a:moveTo>
                <a:cubicBezTo>
                  <a:pt x="255841" y="92012"/>
                  <a:pt x="260318" y="92012"/>
                  <a:pt x="265366" y="92012"/>
                </a:cubicBezTo>
                <a:cubicBezTo>
                  <a:pt x="265366" y="68771"/>
                  <a:pt x="265462" y="46387"/>
                  <a:pt x="265080" y="24003"/>
                </a:cubicBezTo>
                <a:cubicBezTo>
                  <a:pt x="265080" y="22288"/>
                  <a:pt x="261175" y="19241"/>
                  <a:pt x="258985" y="19050"/>
                </a:cubicBezTo>
                <a:cubicBezTo>
                  <a:pt x="249555" y="18479"/>
                  <a:pt x="240125" y="18764"/>
                  <a:pt x="230695" y="18764"/>
                </a:cubicBezTo>
                <a:cubicBezTo>
                  <a:pt x="217837" y="18764"/>
                  <a:pt x="204978" y="18764"/>
                  <a:pt x="191738" y="18764"/>
                </a:cubicBezTo>
                <a:cubicBezTo>
                  <a:pt x="191738" y="24289"/>
                  <a:pt x="191738" y="28575"/>
                  <a:pt x="191738" y="33814"/>
                </a:cubicBezTo>
                <a:cubicBezTo>
                  <a:pt x="211169" y="33814"/>
                  <a:pt x="230219" y="33814"/>
                  <a:pt x="250221" y="33814"/>
                </a:cubicBezTo>
                <a:cubicBezTo>
                  <a:pt x="250317" y="53816"/>
                  <a:pt x="250317" y="72866"/>
                  <a:pt x="250317" y="92012"/>
                </a:cubicBezTo>
                <a:close/>
                <a:moveTo>
                  <a:pt x="19907" y="18860"/>
                </a:moveTo>
                <a:cubicBezTo>
                  <a:pt x="19907" y="44005"/>
                  <a:pt x="19907" y="68009"/>
                  <a:pt x="19907" y="92107"/>
                </a:cubicBezTo>
                <a:cubicBezTo>
                  <a:pt x="24669" y="92107"/>
                  <a:pt x="28956" y="92107"/>
                  <a:pt x="34194" y="92107"/>
                </a:cubicBezTo>
                <a:cubicBezTo>
                  <a:pt x="34194" y="72390"/>
                  <a:pt x="34194" y="53340"/>
                  <a:pt x="34194" y="33528"/>
                </a:cubicBezTo>
                <a:cubicBezTo>
                  <a:pt x="54293" y="33528"/>
                  <a:pt x="73343" y="33528"/>
                  <a:pt x="92202" y="33528"/>
                </a:cubicBezTo>
                <a:cubicBezTo>
                  <a:pt x="94774" y="19050"/>
                  <a:pt x="94488" y="18860"/>
                  <a:pt x="81819" y="18764"/>
                </a:cubicBezTo>
                <a:cubicBezTo>
                  <a:pt x="74771" y="18764"/>
                  <a:pt x="67627" y="18764"/>
                  <a:pt x="60579" y="18764"/>
                </a:cubicBezTo>
                <a:cubicBezTo>
                  <a:pt x="47054" y="18860"/>
                  <a:pt x="33528" y="18860"/>
                  <a:pt x="19907" y="18860"/>
                </a:cubicBezTo>
                <a:close/>
                <a:moveTo>
                  <a:pt x="250127" y="250412"/>
                </a:moveTo>
                <a:cubicBezTo>
                  <a:pt x="229838" y="250412"/>
                  <a:pt x="211074" y="250412"/>
                  <a:pt x="191834" y="250412"/>
                </a:cubicBezTo>
                <a:cubicBezTo>
                  <a:pt x="191834" y="255461"/>
                  <a:pt x="191834" y="259747"/>
                  <a:pt x="191834" y="264986"/>
                </a:cubicBezTo>
                <a:cubicBezTo>
                  <a:pt x="215074" y="264986"/>
                  <a:pt x="237649" y="265081"/>
                  <a:pt x="260318" y="264795"/>
                </a:cubicBezTo>
                <a:cubicBezTo>
                  <a:pt x="261938" y="264795"/>
                  <a:pt x="264986" y="261842"/>
                  <a:pt x="264986" y="260223"/>
                </a:cubicBezTo>
                <a:cubicBezTo>
                  <a:pt x="265271" y="237554"/>
                  <a:pt x="265176" y="214884"/>
                  <a:pt x="265176" y="191834"/>
                </a:cubicBezTo>
                <a:cubicBezTo>
                  <a:pt x="259746" y="191834"/>
                  <a:pt x="255270" y="191834"/>
                  <a:pt x="250031" y="191834"/>
                </a:cubicBezTo>
                <a:cubicBezTo>
                  <a:pt x="250127" y="211455"/>
                  <a:pt x="250127" y="230219"/>
                  <a:pt x="250127" y="250412"/>
                </a:cubicBezTo>
                <a:close/>
                <a:moveTo>
                  <a:pt x="19812" y="264224"/>
                </a:moveTo>
                <a:cubicBezTo>
                  <a:pt x="44482" y="264224"/>
                  <a:pt x="68485" y="264224"/>
                  <a:pt x="92487" y="264224"/>
                </a:cubicBezTo>
                <a:cubicBezTo>
                  <a:pt x="92487" y="259175"/>
                  <a:pt x="92487" y="254984"/>
                  <a:pt x="92487" y="249746"/>
                </a:cubicBezTo>
                <a:cubicBezTo>
                  <a:pt x="72676" y="249746"/>
                  <a:pt x="53721" y="249746"/>
                  <a:pt x="33528" y="249746"/>
                </a:cubicBezTo>
                <a:cubicBezTo>
                  <a:pt x="33528" y="229743"/>
                  <a:pt x="33528" y="210693"/>
                  <a:pt x="33528" y="191643"/>
                </a:cubicBezTo>
                <a:cubicBezTo>
                  <a:pt x="28289" y="191643"/>
                  <a:pt x="24289" y="191643"/>
                  <a:pt x="19812" y="191643"/>
                </a:cubicBezTo>
                <a:cubicBezTo>
                  <a:pt x="19812" y="215932"/>
                  <a:pt x="19812" y="239649"/>
                  <a:pt x="19812" y="264224"/>
                </a:cubicBezTo>
                <a:close/>
                <a:moveTo>
                  <a:pt x="205740" y="98393"/>
                </a:moveTo>
                <a:cubicBezTo>
                  <a:pt x="206502" y="103156"/>
                  <a:pt x="205644" y="109538"/>
                  <a:pt x="208312" y="111824"/>
                </a:cubicBezTo>
                <a:cubicBezTo>
                  <a:pt x="211074" y="114205"/>
                  <a:pt x="218504" y="114300"/>
                  <a:pt x="221456" y="112109"/>
                </a:cubicBezTo>
                <a:cubicBezTo>
                  <a:pt x="224218" y="110014"/>
                  <a:pt x="223838" y="103727"/>
                  <a:pt x="224980" y="98393"/>
                </a:cubicBezTo>
                <a:cubicBezTo>
                  <a:pt x="217932" y="98393"/>
                  <a:pt x="212788" y="98393"/>
                  <a:pt x="205740" y="98393"/>
                </a:cubicBezTo>
                <a:close/>
                <a:moveTo>
                  <a:pt x="223551" y="171545"/>
                </a:moveTo>
                <a:cubicBezTo>
                  <a:pt x="217551" y="171545"/>
                  <a:pt x="212217" y="171545"/>
                  <a:pt x="206883" y="171545"/>
                </a:cubicBezTo>
                <a:cubicBezTo>
                  <a:pt x="206883" y="176784"/>
                  <a:pt x="206883" y="181166"/>
                  <a:pt x="206883" y="185642"/>
                </a:cubicBezTo>
                <a:cubicBezTo>
                  <a:pt x="212788" y="185642"/>
                  <a:pt x="217932" y="185642"/>
                  <a:pt x="223551" y="185642"/>
                </a:cubicBezTo>
                <a:cubicBezTo>
                  <a:pt x="223551" y="180594"/>
                  <a:pt x="223551" y="176117"/>
                  <a:pt x="223551" y="171545"/>
                </a:cubicBezTo>
                <a:close/>
                <a:moveTo>
                  <a:pt x="133445" y="185356"/>
                </a:moveTo>
                <a:cubicBezTo>
                  <a:pt x="139636" y="185356"/>
                  <a:pt x="144970" y="185356"/>
                  <a:pt x="150495" y="185356"/>
                </a:cubicBezTo>
                <a:cubicBezTo>
                  <a:pt x="150495" y="180404"/>
                  <a:pt x="150495" y="176117"/>
                  <a:pt x="150495" y="171545"/>
                </a:cubicBezTo>
                <a:cubicBezTo>
                  <a:pt x="144494" y="171545"/>
                  <a:pt x="139160" y="171545"/>
                  <a:pt x="133445" y="171545"/>
                </a:cubicBezTo>
                <a:cubicBezTo>
                  <a:pt x="133445" y="176308"/>
                  <a:pt x="133445" y="180404"/>
                  <a:pt x="133445" y="185356"/>
                </a:cubicBezTo>
                <a:close/>
                <a:moveTo>
                  <a:pt x="60770" y="171355"/>
                </a:moveTo>
                <a:cubicBezTo>
                  <a:pt x="60770" y="176689"/>
                  <a:pt x="60770" y="180975"/>
                  <a:pt x="60770" y="185452"/>
                </a:cubicBezTo>
                <a:cubicBezTo>
                  <a:pt x="66675" y="185452"/>
                  <a:pt x="72104" y="185452"/>
                  <a:pt x="77438" y="185452"/>
                </a:cubicBezTo>
                <a:cubicBezTo>
                  <a:pt x="77438" y="180404"/>
                  <a:pt x="77438" y="176117"/>
                  <a:pt x="77438" y="171355"/>
                </a:cubicBezTo>
                <a:cubicBezTo>
                  <a:pt x="71628" y="171355"/>
                  <a:pt x="66484" y="171355"/>
                  <a:pt x="60770" y="171355"/>
                </a:cubicBezTo>
                <a:close/>
                <a:moveTo>
                  <a:pt x="97441" y="185261"/>
                </a:moveTo>
                <a:cubicBezTo>
                  <a:pt x="103632" y="185261"/>
                  <a:pt x="108966" y="185261"/>
                  <a:pt x="114205" y="185261"/>
                </a:cubicBezTo>
                <a:cubicBezTo>
                  <a:pt x="114205" y="180118"/>
                  <a:pt x="114205" y="175831"/>
                  <a:pt x="114205" y="171355"/>
                </a:cubicBezTo>
                <a:cubicBezTo>
                  <a:pt x="108395" y="171355"/>
                  <a:pt x="103251" y="171355"/>
                  <a:pt x="97441" y="171355"/>
                </a:cubicBezTo>
                <a:cubicBezTo>
                  <a:pt x="97441" y="176117"/>
                  <a:pt x="97441" y="180404"/>
                  <a:pt x="97441" y="185261"/>
                </a:cubicBezTo>
                <a:close/>
                <a:moveTo>
                  <a:pt x="187261" y="98488"/>
                </a:moveTo>
                <a:cubicBezTo>
                  <a:pt x="181260" y="98488"/>
                  <a:pt x="176117" y="98488"/>
                  <a:pt x="170593" y="98488"/>
                </a:cubicBezTo>
                <a:cubicBezTo>
                  <a:pt x="170593" y="103442"/>
                  <a:pt x="170593" y="107823"/>
                  <a:pt x="170593" y="112490"/>
                </a:cubicBezTo>
                <a:cubicBezTo>
                  <a:pt x="176498" y="112490"/>
                  <a:pt x="181642" y="112490"/>
                  <a:pt x="187261" y="112490"/>
                </a:cubicBezTo>
                <a:cubicBezTo>
                  <a:pt x="187261" y="107728"/>
                  <a:pt x="187261" y="103442"/>
                  <a:pt x="187261" y="98488"/>
                </a:cubicBezTo>
                <a:close/>
                <a:moveTo>
                  <a:pt x="187261" y="171450"/>
                </a:moveTo>
                <a:cubicBezTo>
                  <a:pt x="181165" y="171450"/>
                  <a:pt x="175926" y="171450"/>
                  <a:pt x="170593" y="171450"/>
                </a:cubicBezTo>
                <a:cubicBezTo>
                  <a:pt x="170593" y="176498"/>
                  <a:pt x="170593" y="181070"/>
                  <a:pt x="170593" y="185642"/>
                </a:cubicBezTo>
                <a:cubicBezTo>
                  <a:pt x="176498" y="185642"/>
                  <a:pt x="181642" y="185642"/>
                  <a:pt x="187261" y="185642"/>
                </a:cubicBezTo>
                <a:cubicBezTo>
                  <a:pt x="187261" y="180689"/>
                  <a:pt x="187261" y="176403"/>
                  <a:pt x="187261" y="171450"/>
                </a:cubicBezTo>
                <a:close/>
                <a:moveTo>
                  <a:pt x="133635" y="112300"/>
                </a:moveTo>
                <a:cubicBezTo>
                  <a:pt x="139541" y="112300"/>
                  <a:pt x="144875" y="112300"/>
                  <a:pt x="150495" y="112300"/>
                </a:cubicBezTo>
                <a:cubicBezTo>
                  <a:pt x="150495" y="107442"/>
                  <a:pt x="150495" y="103156"/>
                  <a:pt x="150495" y="98488"/>
                </a:cubicBezTo>
                <a:cubicBezTo>
                  <a:pt x="144589" y="98488"/>
                  <a:pt x="139255" y="98488"/>
                  <a:pt x="133635" y="98488"/>
                </a:cubicBezTo>
                <a:cubicBezTo>
                  <a:pt x="133635" y="103442"/>
                  <a:pt x="133635" y="107633"/>
                  <a:pt x="133635" y="112300"/>
                </a:cubicBezTo>
                <a:close/>
                <a:moveTo>
                  <a:pt x="97345" y="112395"/>
                </a:moveTo>
                <a:cubicBezTo>
                  <a:pt x="103061" y="112395"/>
                  <a:pt x="108490" y="112395"/>
                  <a:pt x="114014" y="112395"/>
                </a:cubicBezTo>
                <a:cubicBezTo>
                  <a:pt x="114014" y="107442"/>
                  <a:pt x="114014" y="102965"/>
                  <a:pt x="114014" y="98488"/>
                </a:cubicBezTo>
                <a:cubicBezTo>
                  <a:pt x="108109" y="98488"/>
                  <a:pt x="102965" y="98488"/>
                  <a:pt x="97345" y="98488"/>
                </a:cubicBezTo>
                <a:cubicBezTo>
                  <a:pt x="97345" y="102965"/>
                  <a:pt x="97345" y="106966"/>
                  <a:pt x="97345" y="112395"/>
                </a:cubicBezTo>
                <a:close/>
                <a:moveTo>
                  <a:pt x="77438" y="112490"/>
                </a:moveTo>
                <a:cubicBezTo>
                  <a:pt x="77438" y="107347"/>
                  <a:pt x="77438" y="103156"/>
                  <a:pt x="77438" y="98584"/>
                </a:cubicBezTo>
                <a:cubicBezTo>
                  <a:pt x="71533" y="98584"/>
                  <a:pt x="66199" y="98584"/>
                  <a:pt x="60770" y="98584"/>
                </a:cubicBezTo>
                <a:cubicBezTo>
                  <a:pt x="60770" y="103537"/>
                  <a:pt x="60770" y="107728"/>
                  <a:pt x="60770" y="112490"/>
                </a:cubicBezTo>
                <a:cubicBezTo>
                  <a:pt x="66389" y="112490"/>
                  <a:pt x="71533" y="112490"/>
                  <a:pt x="77438" y="112490"/>
                </a:cubicBezTo>
                <a:close/>
                <a:moveTo>
                  <a:pt x="223838" y="135446"/>
                </a:moveTo>
                <a:cubicBezTo>
                  <a:pt x="217551" y="135446"/>
                  <a:pt x="212121" y="135446"/>
                  <a:pt x="206597" y="135446"/>
                </a:cubicBezTo>
                <a:cubicBezTo>
                  <a:pt x="206597" y="140208"/>
                  <a:pt x="206597" y="144209"/>
                  <a:pt x="206597" y="148685"/>
                </a:cubicBezTo>
                <a:cubicBezTo>
                  <a:pt x="212503" y="148685"/>
                  <a:pt x="217932" y="148685"/>
                  <a:pt x="223838" y="148685"/>
                </a:cubicBezTo>
                <a:cubicBezTo>
                  <a:pt x="223838" y="144018"/>
                  <a:pt x="223838" y="140018"/>
                  <a:pt x="223838" y="135446"/>
                </a:cubicBezTo>
                <a:close/>
                <a:moveTo>
                  <a:pt x="170402" y="134969"/>
                </a:moveTo>
                <a:cubicBezTo>
                  <a:pt x="170402" y="140113"/>
                  <a:pt x="170402" y="144304"/>
                  <a:pt x="170402" y="148590"/>
                </a:cubicBezTo>
                <a:cubicBezTo>
                  <a:pt x="176403" y="148590"/>
                  <a:pt x="181737" y="148590"/>
                  <a:pt x="186880" y="148590"/>
                </a:cubicBezTo>
                <a:cubicBezTo>
                  <a:pt x="186880" y="143637"/>
                  <a:pt x="186880" y="139446"/>
                  <a:pt x="186880" y="134969"/>
                </a:cubicBezTo>
                <a:cubicBezTo>
                  <a:pt x="181260" y="134969"/>
                  <a:pt x="176403" y="134969"/>
                  <a:pt x="170402" y="134969"/>
                </a:cubicBezTo>
                <a:close/>
                <a:moveTo>
                  <a:pt x="114585" y="135541"/>
                </a:moveTo>
                <a:cubicBezTo>
                  <a:pt x="108966" y="135541"/>
                  <a:pt x="103441" y="135541"/>
                  <a:pt x="97536" y="135541"/>
                </a:cubicBezTo>
                <a:cubicBezTo>
                  <a:pt x="97536" y="140113"/>
                  <a:pt x="97536" y="144304"/>
                  <a:pt x="97536" y="148590"/>
                </a:cubicBezTo>
                <a:cubicBezTo>
                  <a:pt x="103632" y="148590"/>
                  <a:pt x="108966" y="148590"/>
                  <a:pt x="114585" y="148590"/>
                </a:cubicBezTo>
                <a:cubicBezTo>
                  <a:pt x="114585" y="144018"/>
                  <a:pt x="114585" y="140208"/>
                  <a:pt x="114585" y="135541"/>
                </a:cubicBezTo>
                <a:close/>
                <a:moveTo>
                  <a:pt x="60674" y="148685"/>
                </a:moveTo>
                <a:cubicBezTo>
                  <a:pt x="66865" y="148685"/>
                  <a:pt x="72009" y="148685"/>
                  <a:pt x="77438" y="148685"/>
                </a:cubicBezTo>
                <a:cubicBezTo>
                  <a:pt x="77438" y="143923"/>
                  <a:pt x="77438" y="139732"/>
                  <a:pt x="77438" y="135350"/>
                </a:cubicBezTo>
                <a:cubicBezTo>
                  <a:pt x="71533" y="135350"/>
                  <a:pt x="66199" y="135350"/>
                  <a:pt x="60674" y="135350"/>
                </a:cubicBezTo>
                <a:cubicBezTo>
                  <a:pt x="60674" y="140113"/>
                  <a:pt x="60674" y="144113"/>
                  <a:pt x="60674" y="148685"/>
                </a:cubicBezTo>
                <a:close/>
                <a:moveTo>
                  <a:pt x="133826" y="135160"/>
                </a:moveTo>
                <a:cubicBezTo>
                  <a:pt x="133826" y="140208"/>
                  <a:pt x="133826" y="144399"/>
                  <a:pt x="133826" y="148780"/>
                </a:cubicBezTo>
                <a:cubicBezTo>
                  <a:pt x="139636" y="148780"/>
                  <a:pt x="144780" y="148780"/>
                  <a:pt x="150495" y="148780"/>
                </a:cubicBezTo>
                <a:cubicBezTo>
                  <a:pt x="150495" y="144113"/>
                  <a:pt x="150495" y="139922"/>
                  <a:pt x="150495" y="135160"/>
                </a:cubicBezTo>
                <a:cubicBezTo>
                  <a:pt x="144780" y="135160"/>
                  <a:pt x="139636" y="135160"/>
                  <a:pt x="133826" y="135160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314" name="Forma libre: forma 313">
            <a:extLst>
              <a:ext uri="{FF2B5EF4-FFF2-40B4-BE49-F238E27FC236}">
                <a16:creationId xmlns:a16="http://schemas.microsoft.com/office/drawing/2014/main" id="{F8074A48-B1AE-4FD3-9739-D72B63376286}"/>
              </a:ext>
            </a:extLst>
          </p:cNvPr>
          <p:cNvSpPr/>
          <p:nvPr/>
        </p:nvSpPr>
        <p:spPr>
          <a:xfrm>
            <a:off x="9013412" y="3541775"/>
            <a:ext cx="279480" cy="278796"/>
          </a:xfrm>
          <a:custGeom>
            <a:avLst/>
            <a:gdLst>
              <a:gd name="connsiteX0" fmla="*/ 278321 w 279480"/>
              <a:gd name="connsiteY0" fmla="*/ 278797 h 278796"/>
              <a:gd name="connsiteX1" fmla="*/ 0 w 279480"/>
              <a:gd name="connsiteY1" fmla="*/ 278797 h 278796"/>
              <a:gd name="connsiteX2" fmla="*/ 0 w 279480"/>
              <a:gd name="connsiteY2" fmla="*/ 953 h 278796"/>
              <a:gd name="connsiteX3" fmla="*/ 114395 w 279480"/>
              <a:gd name="connsiteY3" fmla="*/ 953 h 278796"/>
              <a:gd name="connsiteX4" fmla="*/ 167926 w 279480"/>
              <a:gd name="connsiteY4" fmla="*/ 0 h 278796"/>
              <a:gd name="connsiteX5" fmla="*/ 260795 w 279480"/>
              <a:gd name="connsiteY5" fmla="*/ 953 h 278796"/>
              <a:gd name="connsiteX6" fmla="*/ 277749 w 279480"/>
              <a:gd name="connsiteY6" fmla="*/ 2762 h 278796"/>
              <a:gd name="connsiteX7" fmla="*/ 278892 w 279480"/>
              <a:gd name="connsiteY7" fmla="*/ 19812 h 278796"/>
              <a:gd name="connsiteX8" fmla="*/ 278321 w 279480"/>
              <a:gd name="connsiteY8" fmla="*/ 269462 h 278796"/>
              <a:gd name="connsiteX9" fmla="*/ 278321 w 279480"/>
              <a:gd name="connsiteY9" fmla="*/ 278797 h 278796"/>
              <a:gd name="connsiteX10" fmla="*/ 98393 w 279480"/>
              <a:gd name="connsiteY10" fmla="*/ 111538 h 278796"/>
              <a:gd name="connsiteX11" fmla="*/ 98108 w 279480"/>
              <a:gd name="connsiteY11" fmla="*/ 36481 h 278796"/>
              <a:gd name="connsiteX12" fmla="*/ 92202 w 279480"/>
              <a:gd name="connsiteY12" fmla="*/ 32290 h 278796"/>
              <a:gd name="connsiteX13" fmla="*/ 26099 w 279480"/>
              <a:gd name="connsiteY13" fmla="*/ 32004 h 278796"/>
              <a:gd name="connsiteX14" fmla="*/ 19527 w 279480"/>
              <a:gd name="connsiteY14" fmla="*/ 38957 h 278796"/>
              <a:gd name="connsiteX15" fmla="*/ 19241 w 279480"/>
              <a:gd name="connsiteY15" fmla="*/ 90964 h 278796"/>
              <a:gd name="connsiteX16" fmla="*/ 20574 w 279480"/>
              <a:gd name="connsiteY16" fmla="*/ 109633 h 278796"/>
              <a:gd name="connsiteX17" fmla="*/ 38767 w 279480"/>
              <a:gd name="connsiteY17" fmla="*/ 111252 h 278796"/>
              <a:gd name="connsiteX18" fmla="*/ 40481 w 279480"/>
              <a:gd name="connsiteY18" fmla="*/ 111538 h 278796"/>
              <a:gd name="connsiteX19" fmla="*/ 98393 w 279480"/>
              <a:gd name="connsiteY19" fmla="*/ 111538 h 278796"/>
              <a:gd name="connsiteX20" fmla="*/ 251365 w 279480"/>
              <a:gd name="connsiteY20" fmla="*/ 224028 h 278796"/>
              <a:gd name="connsiteX21" fmla="*/ 26861 w 279480"/>
              <a:gd name="connsiteY21" fmla="*/ 224028 h 278796"/>
              <a:gd name="connsiteX22" fmla="*/ 26861 w 279480"/>
              <a:gd name="connsiteY22" fmla="*/ 237363 h 278796"/>
              <a:gd name="connsiteX23" fmla="*/ 251365 w 279480"/>
              <a:gd name="connsiteY23" fmla="*/ 237363 h 278796"/>
              <a:gd name="connsiteX24" fmla="*/ 251365 w 279480"/>
              <a:gd name="connsiteY24" fmla="*/ 224028 h 278796"/>
              <a:gd name="connsiteX25" fmla="*/ 26861 w 279480"/>
              <a:gd name="connsiteY25" fmla="*/ 203645 h 278796"/>
              <a:gd name="connsiteX26" fmla="*/ 250984 w 279480"/>
              <a:gd name="connsiteY26" fmla="*/ 203645 h 278796"/>
              <a:gd name="connsiteX27" fmla="*/ 250984 w 279480"/>
              <a:gd name="connsiteY27" fmla="*/ 190214 h 278796"/>
              <a:gd name="connsiteX28" fmla="*/ 26861 w 279480"/>
              <a:gd name="connsiteY28" fmla="*/ 190214 h 278796"/>
              <a:gd name="connsiteX29" fmla="*/ 26861 w 279480"/>
              <a:gd name="connsiteY29" fmla="*/ 203645 h 278796"/>
              <a:gd name="connsiteX30" fmla="*/ 259271 w 279480"/>
              <a:gd name="connsiteY30" fmla="*/ 103727 h 278796"/>
              <a:gd name="connsiteX31" fmla="*/ 259271 w 279480"/>
              <a:gd name="connsiteY31" fmla="*/ 38195 h 278796"/>
              <a:gd name="connsiteX32" fmla="*/ 244697 w 279480"/>
              <a:gd name="connsiteY32" fmla="*/ 45625 h 278796"/>
              <a:gd name="connsiteX33" fmla="*/ 244507 w 279480"/>
              <a:gd name="connsiteY33" fmla="*/ 103727 h 278796"/>
              <a:gd name="connsiteX34" fmla="*/ 259271 w 279480"/>
              <a:gd name="connsiteY34" fmla="*/ 103727 h 278796"/>
              <a:gd name="connsiteX35" fmla="*/ 192405 w 279480"/>
              <a:gd name="connsiteY35" fmla="*/ 40672 h 278796"/>
              <a:gd name="connsiteX36" fmla="*/ 177165 w 279480"/>
              <a:gd name="connsiteY36" fmla="*/ 50959 h 278796"/>
              <a:gd name="connsiteX37" fmla="*/ 177165 w 279480"/>
              <a:gd name="connsiteY37" fmla="*/ 86201 h 278796"/>
              <a:gd name="connsiteX38" fmla="*/ 178118 w 279480"/>
              <a:gd name="connsiteY38" fmla="*/ 98298 h 278796"/>
              <a:gd name="connsiteX39" fmla="*/ 187166 w 279480"/>
              <a:gd name="connsiteY39" fmla="*/ 103822 h 278796"/>
              <a:gd name="connsiteX40" fmla="*/ 192120 w 279480"/>
              <a:gd name="connsiteY40" fmla="*/ 97727 h 278796"/>
              <a:gd name="connsiteX41" fmla="*/ 192405 w 279480"/>
              <a:gd name="connsiteY41" fmla="*/ 40672 h 278796"/>
              <a:gd name="connsiteX42" fmla="*/ 211550 w 279480"/>
              <a:gd name="connsiteY42" fmla="*/ 103632 h 278796"/>
              <a:gd name="connsiteX43" fmla="*/ 224980 w 279480"/>
              <a:gd name="connsiteY43" fmla="*/ 95155 h 278796"/>
              <a:gd name="connsiteX44" fmla="*/ 224886 w 279480"/>
              <a:gd name="connsiteY44" fmla="*/ 46006 h 278796"/>
              <a:gd name="connsiteX45" fmla="*/ 218123 w 279480"/>
              <a:gd name="connsiteY45" fmla="*/ 39434 h 278796"/>
              <a:gd name="connsiteX46" fmla="*/ 211550 w 279480"/>
              <a:gd name="connsiteY46" fmla="*/ 46482 h 278796"/>
              <a:gd name="connsiteX47" fmla="*/ 211550 w 279480"/>
              <a:gd name="connsiteY47" fmla="*/ 103632 h 278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79480" h="278796">
                <a:moveTo>
                  <a:pt x="278321" y="278797"/>
                </a:moveTo>
                <a:cubicBezTo>
                  <a:pt x="185261" y="278797"/>
                  <a:pt x="93059" y="278797"/>
                  <a:pt x="0" y="278797"/>
                </a:cubicBezTo>
                <a:cubicBezTo>
                  <a:pt x="0" y="185738"/>
                  <a:pt x="0" y="93345"/>
                  <a:pt x="0" y="953"/>
                </a:cubicBezTo>
                <a:cubicBezTo>
                  <a:pt x="38481" y="953"/>
                  <a:pt x="76486" y="1048"/>
                  <a:pt x="114395" y="953"/>
                </a:cubicBezTo>
                <a:cubicBezTo>
                  <a:pt x="132207" y="857"/>
                  <a:pt x="150114" y="0"/>
                  <a:pt x="167926" y="0"/>
                </a:cubicBezTo>
                <a:cubicBezTo>
                  <a:pt x="198882" y="95"/>
                  <a:pt x="229838" y="571"/>
                  <a:pt x="260795" y="953"/>
                </a:cubicBezTo>
                <a:cubicBezTo>
                  <a:pt x="266700" y="1048"/>
                  <a:pt x="274797" y="-381"/>
                  <a:pt x="277749" y="2762"/>
                </a:cubicBezTo>
                <a:cubicBezTo>
                  <a:pt x="280797" y="5905"/>
                  <a:pt x="278892" y="13906"/>
                  <a:pt x="278892" y="19812"/>
                </a:cubicBezTo>
                <a:cubicBezTo>
                  <a:pt x="278702" y="103061"/>
                  <a:pt x="278512" y="186309"/>
                  <a:pt x="278321" y="269462"/>
                </a:cubicBezTo>
                <a:cubicBezTo>
                  <a:pt x="278321" y="272415"/>
                  <a:pt x="278321" y="275368"/>
                  <a:pt x="278321" y="278797"/>
                </a:cubicBezTo>
                <a:close/>
                <a:moveTo>
                  <a:pt x="98393" y="111538"/>
                </a:moveTo>
                <a:cubicBezTo>
                  <a:pt x="98393" y="85820"/>
                  <a:pt x="98489" y="61151"/>
                  <a:pt x="98108" y="36481"/>
                </a:cubicBezTo>
                <a:cubicBezTo>
                  <a:pt x="98108" y="34957"/>
                  <a:pt x="94298" y="32290"/>
                  <a:pt x="92202" y="32290"/>
                </a:cubicBezTo>
                <a:cubicBezTo>
                  <a:pt x="70199" y="32004"/>
                  <a:pt x="48196" y="32195"/>
                  <a:pt x="26099" y="32004"/>
                </a:cubicBezTo>
                <a:cubicBezTo>
                  <a:pt x="21050" y="32004"/>
                  <a:pt x="19527" y="34100"/>
                  <a:pt x="19527" y="38957"/>
                </a:cubicBezTo>
                <a:cubicBezTo>
                  <a:pt x="19527" y="56293"/>
                  <a:pt x="19241" y="73628"/>
                  <a:pt x="19241" y="90964"/>
                </a:cubicBezTo>
                <a:cubicBezTo>
                  <a:pt x="19241" y="97441"/>
                  <a:pt x="17336" y="106013"/>
                  <a:pt x="20574" y="109633"/>
                </a:cubicBezTo>
                <a:cubicBezTo>
                  <a:pt x="23527" y="112967"/>
                  <a:pt x="32481" y="110871"/>
                  <a:pt x="38767" y="111252"/>
                </a:cubicBezTo>
                <a:cubicBezTo>
                  <a:pt x="39338" y="111252"/>
                  <a:pt x="39910" y="111538"/>
                  <a:pt x="40481" y="111538"/>
                </a:cubicBezTo>
                <a:cubicBezTo>
                  <a:pt x="59627" y="111538"/>
                  <a:pt x="78677" y="111538"/>
                  <a:pt x="98393" y="111538"/>
                </a:cubicBezTo>
                <a:close/>
                <a:moveTo>
                  <a:pt x="251365" y="224028"/>
                </a:moveTo>
                <a:cubicBezTo>
                  <a:pt x="175832" y="224028"/>
                  <a:pt x="101346" y="224028"/>
                  <a:pt x="26861" y="224028"/>
                </a:cubicBezTo>
                <a:cubicBezTo>
                  <a:pt x="26861" y="228886"/>
                  <a:pt x="26861" y="232886"/>
                  <a:pt x="26861" y="237363"/>
                </a:cubicBezTo>
                <a:cubicBezTo>
                  <a:pt x="101918" y="237363"/>
                  <a:pt x="176403" y="237363"/>
                  <a:pt x="251365" y="237363"/>
                </a:cubicBezTo>
                <a:cubicBezTo>
                  <a:pt x="251365" y="232791"/>
                  <a:pt x="251365" y="228695"/>
                  <a:pt x="251365" y="224028"/>
                </a:cubicBezTo>
                <a:close/>
                <a:moveTo>
                  <a:pt x="26861" y="203645"/>
                </a:moveTo>
                <a:cubicBezTo>
                  <a:pt x="102013" y="203645"/>
                  <a:pt x="176499" y="203645"/>
                  <a:pt x="250984" y="203645"/>
                </a:cubicBezTo>
                <a:cubicBezTo>
                  <a:pt x="250984" y="198692"/>
                  <a:pt x="250984" y="194501"/>
                  <a:pt x="250984" y="190214"/>
                </a:cubicBezTo>
                <a:cubicBezTo>
                  <a:pt x="175927" y="190214"/>
                  <a:pt x="101632" y="190214"/>
                  <a:pt x="26861" y="190214"/>
                </a:cubicBezTo>
                <a:cubicBezTo>
                  <a:pt x="26861" y="194691"/>
                  <a:pt x="26861" y="198692"/>
                  <a:pt x="26861" y="203645"/>
                </a:cubicBezTo>
                <a:close/>
                <a:moveTo>
                  <a:pt x="259271" y="103727"/>
                </a:moveTo>
                <a:cubicBezTo>
                  <a:pt x="259271" y="81439"/>
                  <a:pt x="259271" y="60388"/>
                  <a:pt x="259271" y="38195"/>
                </a:cubicBezTo>
                <a:cubicBezTo>
                  <a:pt x="253175" y="39719"/>
                  <a:pt x="245079" y="35814"/>
                  <a:pt x="244697" y="45625"/>
                </a:cubicBezTo>
                <a:cubicBezTo>
                  <a:pt x="244126" y="64961"/>
                  <a:pt x="244507" y="84296"/>
                  <a:pt x="244507" y="103727"/>
                </a:cubicBezTo>
                <a:cubicBezTo>
                  <a:pt x="250317" y="103727"/>
                  <a:pt x="254604" y="103727"/>
                  <a:pt x="259271" y="103727"/>
                </a:cubicBezTo>
                <a:close/>
                <a:moveTo>
                  <a:pt x="192405" y="40672"/>
                </a:moveTo>
                <a:cubicBezTo>
                  <a:pt x="177165" y="38671"/>
                  <a:pt x="177070" y="38767"/>
                  <a:pt x="177165" y="50959"/>
                </a:cubicBezTo>
                <a:cubicBezTo>
                  <a:pt x="177165" y="62675"/>
                  <a:pt x="177165" y="74486"/>
                  <a:pt x="177165" y="86201"/>
                </a:cubicBezTo>
                <a:cubicBezTo>
                  <a:pt x="177165" y="90297"/>
                  <a:pt x="176403" y="94964"/>
                  <a:pt x="178118" y="98298"/>
                </a:cubicBezTo>
                <a:cubicBezTo>
                  <a:pt x="179547" y="101060"/>
                  <a:pt x="183833" y="103061"/>
                  <a:pt x="187166" y="103822"/>
                </a:cubicBezTo>
                <a:cubicBezTo>
                  <a:pt x="188405" y="104108"/>
                  <a:pt x="192120" y="99917"/>
                  <a:pt x="192120" y="97727"/>
                </a:cubicBezTo>
                <a:cubicBezTo>
                  <a:pt x="192596" y="78867"/>
                  <a:pt x="192405" y="59912"/>
                  <a:pt x="192405" y="40672"/>
                </a:cubicBezTo>
                <a:close/>
                <a:moveTo>
                  <a:pt x="211550" y="103632"/>
                </a:moveTo>
                <a:cubicBezTo>
                  <a:pt x="218694" y="104585"/>
                  <a:pt x="225076" y="105156"/>
                  <a:pt x="224980" y="95155"/>
                </a:cubicBezTo>
                <a:cubicBezTo>
                  <a:pt x="224886" y="78772"/>
                  <a:pt x="224695" y="62389"/>
                  <a:pt x="224886" y="46006"/>
                </a:cubicBezTo>
                <a:cubicBezTo>
                  <a:pt x="224886" y="41053"/>
                  <a:pt x="222981" y="39434"/>
                  <a:pt x="218123" y="39434"/>
                </a:cubicBezTo>
                <a:cubicBezTo>
                  <a:pt x="212884" y="39434"/>
                  <a:pt x="211550" y="41815"/>
                  <a:pt x="211550" y="46482"/>
                </a:cubicBezTo>
                <a:cubicBezTo>
                  <a:pt x="211646" y="65151"/>
                  <a:pt x="211550" y="83915"/>
                  <a:pt x="211550" y="103632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315" name="Forma libre: forma 314">
            <a:extLst>
              <a:ext uri="{FF2B5EF4-FFF2-40B4-BE49-F238E27FC236}">
                <a16:creationId xmlns:a16="http://schemas.microsoft.com/office/drawing/2014/main" id="{89065990-FB95-47DF-BDB0-180AE659486D}"/>
              </a:ext>
            </a:extLst>
          </p:cNvPr>
          <p:cNvSpPr/>
          <p:nvPr/>
        </p:nvSpPr>
        <p:spPr>
          <a:xfrm>
            <a:off x="7735633" y="4174483"/>
            <a:ext cx="228028" cy="317506"/>
          </a:xfrm>
          <a:custGeom>
            <a:avLst/>
            <a:gdLst>
              <a:gd name="connsiteX0" fmla="*/ 227552 w 228028"/>
              <a:gd name="connsiteY0" fmla="*/ 317506 h 317506"/>
              <a:gd name="connsiteX1" fmla="*/ 0 w 228028"/>
              <a:gd name="connsiteY1" fmla="*/ 317506 h 317506"/>
              <a:gd name="connsiteX2" fmla="*/ 0 w 228028"/>
              <a:gd name="connsiteY2" fmla="*/ 38 h 317506"/>
              <a:gd name="connsiteX3" fmla="*/ 9239 w 228028"/>
              <a:gd name="connsiteY3" fmla="*/ 38 h 317506"/>
              <a:gd name="connsiteX4" fmla="*/ 151924 w 228028"/>
              <a:gd name="connsiteY4" fmla="*/ 323 h 317506"/>
              <a:gd name="connsiteX5" fmla="*/ 165735 w 228028"/>
              <a:gd name="connsiteY5" fmla="*/ 5753 h 317506"/>
              <a:gd name="connsiteX6" fmla="*/ 222218 w 228028"/>
              <a:gd name="connsiteY6" fmla="*/ 60712 h 317506"/>
              <a:gd name="connsiteX7" fmla="*/ 226980 w 228028"/>
              <a:gd name="connsiteY7" fmla="*/ 71380 h 317506"/>
              <a:gd name="connsiteX8" fmla="*/ 228029 w 228028"/>
              <a:gd name="connsiteY8" fmla="*/ 311505 h 317506"/>
              <a:gd name="connsiteX9" fmla="*/ 227552 w 228028"/>
              <a:gd name="connsiteY9" fmla="*/ 317506 h 317506"/>
              <a:gd name="connsiteX10" fmla="*/ 33814 w 228028"/>
              <a:gd name="connsiteY10" fmla="*/ 279692 h 317506"/>
              <a:gd name="connsiteX11" fmla="*/ 42863 w 228028"/>
              <a:gd name="connsiteY11" fmla="*/ 280168 h 317506"/>
              <a:gd name="connsiteX12" fmla="*/ 183642 w 228028"/>
              <a:gd name="connsiteY12" fmla="*/ 280359 h 317506"/>
              <a:gd name="connsiteX13" fmla="*/ 193548 w 228028"/>
              <a:gd name="connsiteY13" fmla="*/ 270357 h 317506"/>
              <a:gd name="connsiteX14" fmla="*/ 193357 w 228028"/>
              <a:gd name="connsiteY14" fmla="*/ 117195 h 317506"/>
              <a:gd name="connsiteX15" fmla="*/ 192977 w 228028"/>
              <a:gd name="connsiteY15" fmla="*/ 108051 h 317506"/>
              <a:gd name="connsiteX16" fmla="*/ 33814 w 228028"/>
              <a:gd name="connsiteY16" fmla="*/ 108051 h 317506"/>
              <a:gd name="connsiteX17" fmla="*/ 33814 w 228028"/>
              <a:gd name="connsiteY17" fmla="*/ 279692 h 317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8028" h="317506">
                <a:moveTo>
                  <a:pt x="227552" y="317506"/>
                </a:moveTo>
                <a:cubicBezTo>
                  <a:pt x="151352" y="317506"/>
                  <a:pt x="76200" y="317506"/>
                  <a:pt x="0" y="317506"/>
                </a:cubicBezTo>
                <a:cubicBezTo>
                  <a:pt x="0" y="211874"/>
                  <a:pt x="0" y="106622"/>
                  <a:pt x="0" y="38"/>
                </a:cubicBezTo>
                <a:cubicBezTo>
                  <a:pt x="2953" y="38"/>
                  <a:pt x="6096" y="38"/>
                  <a:pt x="9239" y="38"/>
                </a:cubicBezTo>
                <a:cubicBezTo>
                  <a:pt x="56769" y="38"/>
                  <a:pt x="104299" y="-153"/>
                  <a:pt x="151924" y="323"/>
                </a:cubicBezTo>
                <a:cubicBezTo>
                  <a:pt x="156591" y="323"/>
                  <a:pt x="162401" y="2514"/>
                  <a:pt x="165735" y="5753"/>
                </a:cubicBezTo>
                <a:cubicBezTo>
                  <a:pt x="184880" y="23660"/>
                  <a:pt x="203645" y="42138"/>
                  <a:pt x="222218" y="60712"/>
                </a:cubicBezTo>
                <a:cubicBezTo>
                  <a:pt x="224790" y="63284"/>
                  <a:pt x="226886" y="67761"/>
                  <a:pt x="226980" y="71380"/>
                </a:cubicBezTo>
                <a:cubicBezTo>
                  <a:pt x="227552" y="151390"/>
                  <a:pt x="227743" y="231400"/>
                  <a:pt x="228029" y="311505"/>
                </a:cubicBezTo>
                <a:cubicBezTo>
                  <a:pt x="228029" y="313125"/>
                  <a:pt x="227743" y="314934"/>
                  <a:pt x="227552" y="317506"/>
                </a:cubicBezTo>
                <a:close/>
                <a:moveTo>
                  <a:pt x="33814" y="279692"/>
                </a:moveTo>
                <a:cubicBezTo>
                  <a:pt x="37147" y="279882"/>
                  <a:pt x="40005" y="280168"/>
                  <a:pt x="42863" y="280168"/>
                </a:cubicBezTo>
                <a:cubicBezTo>
                  <a:pt x="89821" y="280168"/>
                  <a:pt x="136779" y="279978"/>
                  <a:pt x="183642" y="280359"/>
                </a:cubicBezTo>
                <a:cubicBezTo>
                  <a:pt x="191548" y="280454"/>
                  <a:pt x="193548" y="278072"/>
                  <a:pt x="193548" y="270357"/>
                </a:cubicBezTo>
                <a:cubicBezTo>
                  <a:pt x="193262" y="219303"/>
                  <a:pt x="193357" y="168249"/>
                  <a:pt x="193357" y="117195"/>
                </a:cubicBezTo>
                <a:cubicBezTo>
                  <a:pt x="193357" y="114338"/>
                  <a:pt x="193071" y="111480"/>
                  <a:pt x="192977" y="108051"/>
                </a:cubicBezTo>
                <a:cubicBezTo>
                  <a:pt x="139541" y="108051"/>
                  <a:pt x="86868" y="108051"/>
                  <a:pt x="33814" y="108051"/>
                </a:cubicBezTo>
                <a:cubicBezTo>
                  <a:pt x="33814" y="165392"/>
                  <a:pt x="33814" y="222256"/>
                  <a:pt x="33814" y="279692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316" name="Forma libre: forma 315">
            <a:extLst>
              <a:ext uri="{FF2B5EF4-FFF2-40B4-BE49-F238E27FC236}">
                <a16:creationId xmlns:a16="http://schemas.microsoft.com/office/drawing/2014/main" id="{E10F68AD-3001-4177-984E-08F855499825}"/>
              </a:ext>
            </a:extLst>
          </p:cNvPr>
          <p:cNvSpPr/>
          <p:nvPr/>
        </p:nvSpPr>
        <p:spPr>
          <a:xfrm>
            <a:off x="9018841" y="4851653"/>
            <a:ext cx="267462" cy="267081"/>
          </a:xfrm>
          <a:custGeom>
            <a:avLst/>
            <a:gdLst>
              <a:gd name="connsiteX0" fmla="*/ 0 w 267462"/>
              <a:gd name="connsiteY0" fmla="*/ 0 h 267081"/>
              <a:gd name="connsiteX1" fmla="*/ 267462 w 267462"/>
              <a:gd name="connsiteY1" fmla="*/ 0 h 267081"/>
              <a:gd name="connsiteX2" fmla="*/ 267462 w 267462"/>
              <a:gd name="connsiteY2" fmla="*/ 267081 h 267081"/>
              <a:gd name="connsiteX3" fmla="*/ 0 w 267462"/>
              <a:gd name="connsiteY3" fmla="*/ 267081 h 267081"/>
              <a:gd name="connsiteX4" fmla="*/ 0 w 267462"/>
              <a:gd name="connsiteY4" fmla="*/ 0 h 267081"/>
              <a:gd name="connsiteX5" fmla="*/ 19241 w 267462"/>
              <a:gd name="connsiteY5" fmla="*/ 214408 h 267081"/>
              <a:gd name="connsiteX6" fmla="*/ 36100 w 267462"/>
              <a:gd name="connsiteY6" fmla="*/ 214408 h 267081"/>
              <a:gd name="connsiteX7" fmla="*/ 96393 w 267462"/>
              <a:gd name="connsiteY7" fmla="*/ 214313 h 267081"/>
              <a:gd name="connsiteX8" fmla="*/ 107538 w 267462"/>
              <a:gd name="connsiteY8" fmla="*/ 202311 h 267081"/>
              <a:gd name="connsiteX9" fmla="*/ 106204 w 267462"/>
              <a:gd name="connsiteY9" fmla="*/ 157258 h 267081"/>
              <a:gd name="connsiteX10" fmla="*/ 107347 w 267462"/>
              <a:gd name="connsiteY10" fmla="*/ 60198 h 267081"/>
              <a:gd name="connsiteX11" fmla="*/ 99156 w 267462"/>
              <a:gd name="connsiteY11" fmla="*/ 52292 h 267081"/>
              <a:gd name="connsiteX12" fmla="*/ 39814 w 267462"/>
              <a:gd name="connsiteY12" fmla="*/ 52388 h 267081"/>
              <a:gd name="connsiteX13" fmla="*/ 19241 w 267462"/>
              <a:gd name="connsiteY13" fmla="*/ 52388 h 267081"/>
              <a:gd name="connsiteX14" fmla="*/ 19241 w 267462"/>
              <a:gd name="connsiteY14" fmla="*/ 214408 h 267081"/>
              <a:gd name="connsiteX15" fmla="*/ 248126 w 267462"/>
              <a:gd name="connsiteY15" fmla="*/ 53054 h 267081"/>
              <a:gd name="connsiteX16" fmla="*/ 160877 w 267462"/>
              <a:gd name="connsiteY16" fmla="*/ 53054 h 267081"/>
              <a:gd name="connsiteX17" fmla="*/ 160877 w 267462"/>
              <a:gd name="connsiteY17" fmla="*/ 213836 h 267081"/>
              <a:gd name="connsiteX18" fmla="*/ 248126 w 267462"/>
              <a:gd name="connsiteY18" fmla="*/ 213836 h 267081"/>
              <a:gd name="connsiteX19" fmla="*/ 248126 w 267462"/>
              <a:gd name="connsiteY19" fmla="*/ 53054 h 267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67462" h="267081">
                <a:moveTo>
                  <a:pt x="0" y="0"/>
                </a:moveTo>
                <a:cubicBezTo>
                  <a:pt x="89249" y="0"/>
                  <a:pt x="178022" y="0"/>
                  <a:pt x="267462" y="0"/>
                </a:cubicBezTo>
                <a:cubicBezTo>
                  <a:pt x="267462" y="88964"/>
                  <a:pt x="267462" y="177356"/>
                  <a:pt x="267462" y="267081"/>
                </a:cubicBezTo>
                <a:cubicBezTo>
                  <a:pt x="178308" y="267081"/>
                  <a:pt x="89631" y="267081"/>
                  <a:pt x="0" y="267081"/>
                </a:cubicBezTo>
                <a:cubicBezTo>
                  <a:pt x="0" y="177832"/>
                  <a:pt x="0" y="89249"/>
                  <a:pt x="0" y="0"/>
                </a:cubicBezTo>
                <a:close/>
                <a:moveTo>
                  <a:pt x="19241" y="214408"/>
                </a:moveTo>
                <a:cubicBezTo>
                  <a:pt x="25527" y="214408"/>
                  <a:pt x="30766" y="214408"/>
                  <a:pt x="36100" y="214408"/>
                </a:cubicBezTo>
                <a:cubicBezTo>
                  <a:pt x="56198" y="214408"/>
                  <a:pt x="76295" y="214503"/>
                  <a:pt x="96393" y="214313"/>
                </a:cubicBezTo>
                <a:cubicBezTo>
                  <a:pt x="104013" y="214217"/>
                  <a:pt x="108109" y="211074"/>
                  <a:pt x="107538" y="202311"/>
                </a:cubicBezTo>
                <a:cubicBezTo>
                  <a:pt x="106489" y="187357"/>
                  <a:pt x="106204" y="172308"/>
                  <a:pt x="106204" y="157258"/>
                </a:cubicBezTo>
                <a:cubicBezTo>
                  <a:pt x="106299" y="124873"/>
                  <a:pt x="106775" y="92488"/>
                  <a:pt x="107347" y="60198"/>
                </a:cubicBezTo>
                <a:cubicBezTo>
                  <a:pt x="107442" y="53721"/>
                  <a:pt x="105156" y="52197"/>
                  <a:pt x="99156" y="52292"/>
                </a:cubicBezTo>
                <a:cubicBezTo>
                  <a:pt x="79343" y="52578"/>
                  <a:pt x="59531" y="52388"/>
                  <a:pt x="39814" y="52388"/>
                </a:cubicBezTo>
                <a:cubicBezTo>
                  <a:pt x="33147" y="52388"/>
                  <a:pt x="26384" y="52388"/>
                  <a:pt x="19241" y="52388"/>
                </a:cubicBezTo>
                <a:cubicBezTo>
                  <a:pt x="19241" y="106966"/>
                  <a:pt x="19241" y="160211"/>
                  <a:pt x="19241" y="214408"/>
                </a:cubicBezTo>
                <a:close/>
                <a:moveTo>
                  <a:pt x="248126" y="53054"/>
                </a:moveTo>
                <a:cubicBezTo>
                  <a:pt x="218313" y="53054"/>
                  <a:pt x="189833" y="53054"/>
                  <a:pt x="160877" y="53054"/>
                </a:cubicBezTo>
                <a:cubicBezTo>
                  <a:pt x="160877" y="107156"/>
                  <a:pt x="160877" y="160592"/>
                  <a:pt x="160877" y="213836"/>
                </a:cubicBezTo>
                <a:cubicBezTo>
                  <a:pt x="190405" y="213836"/>
                  <a:pt x="219170" y="213836"/>
                  <a:pt x="248126" y="213836"/>
                </a:cubicBezTo>
                <a:cubicBezTo>
                  <a:pt x="248126" y="160020"/>
                  <a:pt x="248126" y="106871"/>
                  <a:pt x="248126" y="53054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317" name="Forma libre: forma 316">
            <a:extLst>
              <a:ext uri="{FF2B5EF4-FFF2-40B4-BE49-F238E27FC236}">
                <a16:creationId xmlns:a16="http://schemas.microsoft.com/office/drawing/2014/main" id="{A9CA193D-CE7A-442D-951D-8550E38B2E68}"/>
              </a:ext>
            </a:extLst>
          </p:cNvPr>
          <p:cNvSpPr/>
          <p:nvPr/>
        </p:nvSpPr>
        <p:spPr>
          <a:xfrm>
            <a:off x="7701516" y="3515577"/>
            <a:ext cx="60981" cy="62595"/>
          </a:xfrm>
          <a:custGeom>
            <a:avLst/>
            <a:gdLst>
              <a:gd name="connsiteX0" fmla="*/ 29735 w 60981"/>
              <a:gd name="connsiteY0" fmla="*/ 62584 h 62595"/>
              <a:gd name="connsiteX1" fmla="*/ 17 w 60981"/>
              <a:gd name="connsiteY1" fmla="*/ 30485 h 62595"/>
              <a:gd name="connsiteX2" fmla="*/ 30497 w 60981"/>
              <a:gd name="connsiteY2" fmla="*/ 4 h 62595"/>
              <a:gd name="connsiteX3" fmla="*/ 60977 w 60981"/>
              <a:gd name="connsiteY3" fmla="*/ 32009 h 62595"/>
              <a:gd name="connsiteX4" fmla="*/ 29735 w 60981"/>
              <a:gd name="connsiteY4" fmla="*/ 62584 h 62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81" h="62595">
                <a:moveTo>
                  <a:pt x="29735" y="62584"/>
                </a:moveTo>
                <a:cubicBezTo>
                  <a:pt x="13257" y="62107"/>
                  <a:pt x="-554" y="47153"/>
                  <a:pt x="17" y="30485"/>
                </a:cubicBezTo>
                <a:cubicBezTo>
                  <a:pt x="589" y="13435"/>
                  <a:pt x="14305" y="-281"/>
                  <a:pt x="30497" y="4"/>
                </a:cubicBezTo>
                <a:cubicBezTo>
                  <a:pt x="46690" y="290"/>
                  <a:pt x="61263" y="15626"/>
                  <a:pt x="60977" y="32009"/>
                </a:cubicBezTo>
                <a:cubicBezTo>
                  <a:pt x="60596" y="49344"/>
                  <a:pt x="46595" y="63060"/>
                  <a:pt x="29735" y="62584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318" name="Forma libre: forma 317">
            <a:extLst>
              <a:ext uri="{FF2B5EF4-FFF2-40B4-BE49-F238E27FC236}">
                <a16:creationId xmlns:a16="http://schemas.microsoft.com/office/drawing/2014/main" id="{86B4CCA6-4F9F-495F-95D0-50EA522B691E}"/>
              </a:ext>
            </a:extLst>
          </p:cNvPr>
          <p:cNvSpPr/>
          <p:nvPr/>
        </p:nvSpPr>
        <p:spPr>
          <a:xfrm>
            <a:off x="7814879" y="3635024"/>
            <a:ext cx="55058" cy="54769"/>
          </a:xfrm>
          <a:custGeom>
            <a:avLst/>
            <a:gdLst>
              <a:gd name="connsiteX0" fmla="*/ 27434 w 55058"/>
              <a:gd name="connsiteY0" fmla="*/ 54769 h 54769"/>
              <a:gd name="connsiteX1" fmla="*/ 2 w 55058"/>
              <a:gd name="connsiteY1" fmla="*/ 28194 h 54769"/>
              <a:gd name="connsiteX2" fmla="*/ 26767 w 55058"/>
              <a:gd name="connsiteY2" fmla="*/ 1 h 54769"/>
              <a:gd name="connsiteX3" fmla="*/ 55056 w 55058"/>
              <a:gd name="connsiteY3" fmla="*/ 26194 h 54769"/>
              <a:gd name="connsiteX4" fmla="*/ 27434 w 55058"/>
              <a:gd name="connsiteY4" fmla="*/ 54769 h 54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058" h="54769">
                <a:moveTo>
                  <a:pt x="27434" y="54769"/>
                </a:moveTo>
                <a:cubicBezTo>
                  <a:pt x="12289" y="54865"/>
                  <a:pt x="288" y="43244"/>
                  <a:pt x="2" y="28194"/>
                </a:cubicBezTo>
                <a:cubicBezTo>
                  <a:pt x="-188" y="13050"/>
                  <a:pt x="12099" y="191"/>
                  <a:pt x="26767" y="1"/>
                </a:cubicBezTo>
                <a:cubicBezTo>
                  <a:pt x="41055" y="-95"/>
                  <a:pt x="55056" y="12859"/>
                  <a:pt x="55056" y="26194"/>
                </a:cubicBezTo>
                <a:cubicBezTo>
                  <a:pt x="55247" y="41815"/>
                  <a:pt x="42769" y="54674"/>
                  <a:pt x="27434" y="54769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319" name="Forma libre: forma 318">
            <a:extLst>
              <a:ext uri="{FF2B5EF4-FFF2-40B4-BE49-F238E27FC236}">
                <a16:creationId xmlns:a16="http://schemas.microsoft.com/office/drawing/2014/main" id="{440369B6-2911-41C8-91C8-B273B61F525E}"/>
              </a:ext>
            </a:extLst>
          </p:cNvPr>
          <p:cNvSpPr/>
          <p:nvPr/>
        </p:nvSpPr>
        <p:spPr>
          <a:xfrm>
            <a:off x="7942415" y="3793230"/>
            <a:ext cx="54298" cy="54014"/>
          </a:xfrm>
          <a:custGeom>
            <a:avLst/>
            <a:gdLst>
              <a:gd name="connsiteX0" fmla="*/ 27437 w 54298"/>
              <a:gd name="connsiteY0" fmla="*/ 54012 h 54014"/>
              <a:gd name="connsiteX1" fmla="*/ 5 w 54298"/>
              <a:gd name="connsiteY1" fmla="*/ 27533 h 54014"/>
              <a:gd name="connsiteX2" fmla="*/ 26294 w 54298"/>
              <a:gd name="connsiteY2" fmla="*/ 5 h 54014"/>
              <a:gd name="connsiteX3" fmla="*/ 54298 w 54298"/>
              <a:gd name="connsiteY3" fmla="*/ 26770 h 54014"/>
              <a:gd name="connsiteX4" fmla="*/ 27437 w 54298"/>
              <a:gd name="connsiteY4" fmla="*/ 54012 h 54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298" h="54014">
                <a:moveTo>
                  <a:pt x="27437" y="54012"/>
                </a:moveTo>
                <a:cubicBezTo>
                  <a:pt x="12388" y="54202"/>
                  <a:pt x="291" y="42487"/>
                  <a:pt x="5" y="27533"/>
                </a:cubicBezTo>
                <a:cubicBezTo>
                  <a:pt x="-280" y="12388"/>
                  <a:pt x="11340" y="291"/>
                  <a:pt x="26294" y="5"/>
                </a:cubicBezTo>
                <a:cubicBezTo>
                  <a:pt x="41915" y="-281"/>
                  <a:pt x="54108" y="11435"/>
                  <a:pt x="54298" y="26770"/>
                </a:cubicBezTo>
                <a:cubicBezTo>
                  <a:pt x="54393" y="41629"/>
                  <a:pt x="42296" y="53822"/>
                  <a:pt x="27437" y="54012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320" name="Forma libre: forma 319">
            <a:extLst>
              <a:ext uri="{FF2B5EF4-FFF2-40B4-BE49-F238E27FC236}">
                <a16:creationId xmlns:a16="http://schemas.microsoft.com/office/drawing/2014/main" id="{9187FA97-80EE-4D82-A8B2-4887BB0CFFBD}"/>
              </a:ext>
            </a:extLst>
          </p:cNvPr>
          <p:cNvSpPr/>
          <p:nvPr/>
        </p:nvSpPr>
        <p:spPr>
          <a:xfrm>
            <a:off x="8419813" y="4253102"/>
            <a:ext cx="162115" cy="160496"/>
          </a:xfrm>
          <a:custGeom>
            <a:avLst/>
            <a:gdLst>
              <a:gd name="connsiteX0" fmla="*/ 0 w 162115"/>
              <a:gd name="connsiteY0" fmla="*/ 160496 h 160496"/>
              <a:gd name="connsiteX1" fmla="*/ 0 w 162115"/>
              <a:gd name="connsiteY1" fmla="*/ 0 h 160496"/>
              <a:gd name="connsiteX2" fmla="*/ 162116 w 162115"/>
              <a:gd name="connsiteY2" fmla="*/ 0 h 160496"/>
              <a:gd name="connsiteX3" fmla="*/ 162116 w 162115"/>
              <a:gd name="connsiteY3" fmla="*/ 160496 h 160496"/>
              <a:gd name="connsiteX4" fmla="*/ 0 w 162115"/>
              <a:gd name="connsiteY4" fmla="*/ 160496 h 160496"/>
              <a:gd name="connsiteX5" fmla="*/ 45530 w 162115"/>
              <a:gd name="connsiteY5" fmla="*/ 116110 h 160496"/>
              <a:gd name="connsiteX6" fmla="*/ 116967 w 162115"/>
              <a:gd name="connsiteY6" fmla="*/ 116110 h 160496"/>
              <a:gd name="connsiteX7" fmla="*/ 116967 w 162115"/>
              <a:gd name="connsiteY7" fmla="*/ 64294 h 160496"/>
              <a:gd name="connsiteX8" fmla="*/ 97727 w 162115"/>
              <a:gd name="connsiteY8" fmla="*/ 44863 h 160496"/>
              <a:gd name="connsiteX9" fmla="*/ 45434 w 162115"/>
              <a:gd name="connsiteY9" fmla="*/ 44863 h 160496"/>
              <a:gd name="connsiteX10" fmla="*/ 45530 w 162115"/>
              <a:gd name="connsiteY10" fmla="*/ 116110 h 160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2115" h="160496">
                <a:moveTo>
                  <a:pt x="0" y="160496"/>
                </a:moveTo>
                <a:cubicBezTo>
                  <a:pt x="0" y="106966"/>
                  <a:pt x="0" y="54007"/>
                  <a:pt x="0" y="0"/>
                </a:cubicBezTo>
                <a:cubicBezTo>
                  <a:pt x="54483" y="0"/>
                  <a:pt x="108204" y="0"/>
                  <a:pt x="162116" y="0"/>
                </a:cubicBezTo>
                <a:cubicBezTo>
                  <a:pt x="162116" y="53340"/>
                  <a:pt x="162116" y="106585"/>
                  <a:pt x="162116" y="160496"/>
                </a:cubicBezTo>
                <a:cubicBezTo>
                  <a:pt x="107918" y="160496"/>
                  <a:pt x="54674" y="160496"/>
                  <a:pt x="0" y="160496"/>
                </a:cubicBezTo>
                <a:close/>
                <a:moveTo>
                  <a:pt x="45530" y="116110"/>
                </a:moveTo>
                <a:cubicBezTo>
                  <a:pt x="69438" y="116110"/>
                  <a:pt x="92774" y="116110"/>
                  <a:pt x="116967" y="116110"/>
                </a:cubicBezTo>
                <a:cubicBezTo>
                  <a:pt x="116967" y="98393"/>
                  <a:pt x="116967" y="81344"/>
                  <a:pt x="116967" y="64294"/>
                </a:cubicBezTo>
                <a:cubicBezTo>
                  <a:pt x="117063" y="44863"/>
                  <a:pt x="117063" y="44863"/>
                  <a:pt x="97727" y="44863"/>
                </a:cubicBezTo>
                <a:cubicBezTo>
                  <a:pt x="80391" y="44863"/>
                  <a:pt x="63151" y="44863"/>
                  <a:pt x="45434" y="44863"/>
                </a:cubicBezTo>
                <a:cubicBezTo>
                  <a:pt x="45530" y="68675"/>
                  <a:pt x="45530" y="92107"/>
                  <a:pt x="45530" y="116110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321" name="Forma libre: forma 320">
            <a:extLst>
              <a:ext uri="{FF2B5EF4-FFF2-40B4-BE49-F238E27FC236}">
                <a16:creationId xmlns:a16="http://schemas.microsoft.com/office/drawing/2014/main" id="{753A1FC0-C4A6-4CD7-B078-F4DE68941833}"/>
              </a:ext>
            </a:extLst>
          </p:cNvPr>
          <p:cNvSpPr/>
          <p:nvPr/>
        </p:nvSpPr>
        <p:spPr>
          <a:xfrm>
            <a:off x="7932026" y="4809454"/>
            <a:ext cx="38208" cy="35449"/>
          </a:xfrm>
          <a:custGeom>
            <a:avLst/>
            <a:gdLst>
              <a:gd name="connsiteX0" fmla="*/ 18776 w 38208"/>
              <a:gd name="connsiteY0" fmla="*/ 3 h 35449"/>
              <a:gd name="connsiteX1" fmla="*/ 38207 w 38208"/>
              <a:gd name="connsiteY1" fmla="*/ 17625 h 35449"/>
              <a:gd name="connsiteX2" fmla="*/ 19824 w 38208"/>
              <a:gd name="connsiteY2" fmla="*/ 35436 h 35449"/>
              <a:gd name="connsiteX3" fmla="*/ 12 w 38208"/>
              <a:gd name="connsiteY3" fmla="*/ 18196 h 35449"/>
              <a:gd name="connsiteX4" fmla="*/ 18776 w 38208"/>
              <a:gd name="connsiteY4" fmla="*/ 3 h 35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208" h="35449">
                <a:moveTo>
                  <a:pt x="18776" y="3"/>
                </a:moveTo>
                <a:cubicBezTo>
                  <a:pt x="29254" y="-187"/>
                  <a:pt x="38017" y="7814"/>
                  <a:pt x="38207" y="17625"/>
                </a:cubicBezTo>
                <a:cubicBezTo>
                  <a:pt x="38303" y="26769"/>
                  <a:pt x="29730" y="35151"/>
                  <a:pt x="19824" y="35436"/>
                </a:cubicBezTo>
                <a:cubicBezTo>
                  <a:pt x="9632" y="35817"/>
                  <a:pt x="298" y="27721"/>
                  <a:pt x="12" y="18196"/>
                </a:cubicBezTo>
                <a:cubicBezTo>
                  <a:pt x="-369" y="8576"/>
                  <a:pt x="8299" y="99"/>
                  <a:pt x="18776" y="3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322" name="Forma libre: forma 321">
            <a:extLst>
              <a:ext uri="{FF2B5EF4-FFF2-40B4-BE49-F238E27FC236}">
                <a16:creationId xmlns:a16="http://schemas.microsoft.com/office/drawing/2014/main" id="{EBF2C119-718E-4B04-BBD1-CF8AF5346139}"/>
              </a:ext>
            </a:extLst>
          </p:cNvPr>
          <p:cNvSpPr/>
          <p:nvPr/>
        </p:nvSpPr>
        <p:spPr>
          <a:xfrm>
            <a:off x="7958517" y="5100252"/>
            <a:ext cx="38009" cy="35258"/>
          </a:xfrm>
          <a:custGeom>
            <a:avLst/>
            <a:gdLst>
              <a:gd name="connsiteX0" fmla="*/ 20671 w 38009"/>
              <a:gd name="connsiteY0" fmla="*/ 3 h 35258"/>
              <a:gd name="connsiteX1" fmla="*/ 38006 w 38009"/>
              <a:gd name="connsiteY1" fmla="*/ 17244 h 35258"/>
              <a:gd name="connsiteX2" fmla="*/ 19813 w 38009"/>
              <a:gd name="connsiteY2" fmla="*/ 35246 h 35258"/>
              <a:gd name="connsiteX3" fmla="*/ 1 w 38009"/>
              <a:gd name="connsiteY3" fmla="*/ 17815 h 35258"/>
              <a:gd name="connsiteX4" fmla="*/ 20671 w 38009"/>
              <a:gd name="connsiteY4" fmla="*/ 3 h 3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009" h="35258">
                <a:moveTo>
                  <a:pt x="20671" y="3"/>
                </a:moveTo>
                <a:cubicBezTo>
                  <a:pt x="30100" y="-187"/>
                  <a:pt x="37815" y="7528"/>
                  <a:pt x="38006" y="17244"/>
                </a:cubicBezTo>
                <a:cubicBezTo>
                  <a:pt x="38196" y="26769"/>
                  <a:pt x="30100" y="34865"/>
                  <a:pt x="19813" y="35246"/>
                </a:cubicBezTo>
                <a:cubicBezTo>
                  <a:pt x="9526" y="35627"/>
                  <a:pt x="96" y="27340"/>
                  <a:pt x="1" y="17815"/>
                </a:cubicBezTo>
                <a:cubicBezTo>
                  <a:pt x="-94" y="6576"/>
                  <a:pt x="7240" y="194"/>
                  <a:pt x="20671" y="3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323" name="Forma libre: forma 322">
            <a:extLst>
              <a:ext uri="{FF2B5EF4-FFF2-40B4-BE49-F238E27FC236}">
                <a16:creationId xmlns:a16="http://schemas.microsoft.com/office/drawing/2014/main" id="{6ABDF4C3-A3CA-48D2-99F7-64E73253E005}"/>
              </a:ext>
            </a:extLst>
          </p:cNvPr>
          <p:cNvSpPr/>
          <p:nvPr/>
        </p:nvSpPr>
        <p:spPr>
          <a:xfrm>
            <a:off x="7795066" y="4813073"/>
            <a:ext cx="37725" cy="35436"/>
          </a:xfrm>
          <a:custGeom>
            <a:avLst/>
            <a:gdLst>
              <a:gd name="connsiteX0" fmla="*/ 18862 w 37725"/>
              <a:gd name="connsiteY0" fmla="*/ 35436 h 35436"/>
              <a:gd name="connsiteX1" fmla="*/ 3 w 37725"/>
              <a:gd name="connsiteY1" fmla="*/ 17529 h 35436"/>
              <a:gd name="connsiteX2" fmla="*/ 19244 w 37725"/>
              <a:gd name="connsiteY2" fmla="*/ 3 h 35436"/>
              <a:gd name="connsiteX3" fmla="*/ 37722 w 37725"/>
              <a:gd name="connsiteY3" fmla="*/ 17529 h 35436"/>
              <a:gd name="connsiteX4" fmla="*/ 18862 w 37725"/>
              <a:gd name="connsiteY4" fmla="*/ 35436 h 35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725" h="35436">
                <a:moveTo>
                  <a:pt x="18862" y="35436"/>
                </a:moveTo>
                <a:cubicBezTo>
                  <a:pt x="8290" y="35436"/>
                  <a:pt x="-188" y="27435"/>
                  <a:pt x="3" y="17529"/>
                </a:cubicBezTo>
                <a:cubicBezTo>
                  <a:pt x="194" y="7528"/>
                  <a:pt x="8671" y="-187"/>
                  <a:pt x="19244" y="3"/>
                </a:cubicBezTo>
                <a:cubicBezTo>
                  <a:pt x="29435" y="194"/>
                  <a:pt x="37532" y="7909"/>
                  <a:pt x="37722" y="17529"/>
                </a:cubicBezTo>
                <a:cubicBezTo>
                  <a:pt x="37912" y="27245"/>
                  <a:pt x="29340" y="35436"/>
                  <a:pt x="18862" y="35436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324" name="Forma libre: forma 323">
            <a:extLst>
              <a:ext uri="{FF2B5EF4-FFF2-40B4-BE49-F238E27FC236}">
                <a16:creationId xmlns:a16="http://schemas.microsoft.com/office/drawing/2014/main" id="{A680E9ED-F0B0-4B9A-8942-797756397AA7}"/>
              </a:ext>
            </a:extLst>
          </p:cNvPr>
          <p:cNvSpPr/>
          <p:nvPr/>
        </p:nvSpPr>
        <p:spPr>
          <a:xfrm>
            <a:off x="7768387" y="5125020"/>
            <a:ext cx="37827" cy="35532"/>
          </a:xfrm>
          <a:custGeom>
            <a:avLst/>
            <a:gdLst>
              <a:gd name="connsiteX0" fmla="*/ 18491 w 37827"/>
              <a:gd name="connsiteY0" fmla="*/ 35529 h 35532"/>
              <a:gd name="connsiteX1" fmla="*/ 13 w 37827"/>
              <a:gd name="connsiteY1" fmla="*/ 17146 h 35532"/>
              <a:gd name="connsiteX2" fmla="*/ 18967 w 37827"/>
              <a:gd name="connsiteY2" fmla="*/ 1 h 35532"/>
              <a:gd name="connsiteX3" fmla="*/ 37826 w 37827"/>
              <a:gd name="connsiteY3" fmla="*/ 18003 h 35532"/>
              <a:gd name="connsiteX4" fmla="*/ 18491 w 37827"/>
              <a:gd name="connsiteY4" fmla="*/ 35529 h 35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827" h="35532">
                <a:moveTo>
                  <a:pt x="18491" y="35529"/>
                </a:moveTo>
                <a:cubicBezTo>
                  <a:pt x="8013" y="35338"/>
                  <a:pt x="-369" y="27052"/>
                  <a:pt x="13" y="17146"/>
                </a:cubicBezTo>
                <a:cubicBezTo>
                  <a:pt x="393" y="7716"/>
                  <a:pt x="8871" y="96"/>
                  <a:pt x="18967" y="1"/>
                </a:cubicBezTo>
                <a:cubicBezTo>
                  <a:pt x="29349" y="-95"/>
                  <a:pt x="37922" y="8192"/>
                  <a:pt x="37826" y="18003"/>
                </a:cubicBezTo>
                <a:cubicBezTo>
                  <a:pt x="37826" y="28004"/>
                  <a:pt x="29159" y="35720"/>
                  <a:pt x="18491" y="35529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325" name="Forma libre: forma 324">
            <a:extLst>
              <a:ext uri="{FF2B5EF4-FFF2-40B4-BE49-F238E27FC236}">
                <a16:creationId xmlns:a16="http://schemas.microsoft.com/office/drawing/2014/main" id="{B7210B94-EB8D-4450-885E-3082A4016C33}"/>
              </a:ext>
            </a:extLst>
          </p:cNvPr>
          <p:cNvSpPr/>
          <p:nvPr/>
        </p:nvSpPr>
        <p:spPr>
          <a:xfrm>
            <a:off x="7703710" y="4895277"/>
            <a:ext cx="38126" cy="36100"/>
          </a:xfrm>
          <a:custGeom>
            <a:avLst/>
            <a:gdLst>
              <a:gd name="connsiteX0" fmla="*/ 18588 w 38126"/>
              <a:gd name="connsiteY0" fmla="*/ 1 h 36100"/>
              <a:gd name="connsiteX1" fmla="*/ 38114 w 38126"/>
              <a:gd name="connsiteY1" fmla="*/ 16194 h 36100"/>
              <a:gd name="connsiteX2" fmla="*/ 19064 w 38126"/>
              <a:gd name="connsiteY2" fmla="*/ 36101 h 36100"/>
              <a:gd name="connsiteX3" fmla="*/ 14 w 38126"/>
              <a:gd name="connsiteY3" fmla="*/ 18861 h 36100"/>
              <a:gd name="connsiteX4" fmla="*/ 18588 w 38126"/>
              <a:gd name="connsiteY4" fmla="*/ 1 h 3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26" h="36100">
                <a:moveTo>
                  <a:pt x="18588" y="1"/>
                </a:moveTo>
                <a:cubicBezTo>
                  <a:pt x="29351" y="-94"/>
                  <a:pt x="37828" y="6859"/>
                  <a:pt x="38114" y="16194"/>
                </a:cubicBezTo>
                <a:cubicBezTo>
                  <a:pt x="38495" y="27338"/>
                  <a:pt x="30113" y="36005"/>
                  <a:pt x="19064" y="36101"/>
                </a:cubicBezTo>
                <a:cubicBezTo>
                  <a:pt x="9158" y="36101"/>
                  <a:pt x="300" y="28195"/>
                  <a:pt x="14" y="18861"/>
                </a:cubicBezTo>
                <a:cubicBezTo>
                  <a:pt x="-367" y="7812"/>
                  <a:pt x="7158" y="191"/>
                  <a:pt x="18588" y="1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326" name="Forma libre: forma 325">
            <a:extLst>
              <a:ext uri="{FF2B5EF4-FFF2-40B4-BE49-F238E27FC236}">
                <a16:creationId xmlns:a16="http://schemas.microsoft.com/office/drawing/2014/main" id="{E37A5EFF-D023-42B3-8DFC-5ABCE91C3CEF}"/>
              </a:ext>
            </a:extLst>
          </p:cNvPr>
          <p:cNvSpPr/>
          <p:nvPr/>
        </p:nvSpPr>
        <p:spPr>
          <a:xfrm>
            <a:off x="7703807" y="5064228"/>
            <a:ext cx="38142" cy="35086"/>
          </a:xfrm>
          <a:custGeom>
            <a:avLst/>
            <a:gdLst>
              <a:gd name="connsiteX0" fmla="*/ 20206 w 38142"/>
              <a:gd name="connsiteY0" fmla="*/ 22 h 35086"/>
              <a:gd name="connsiteX1" fmla="*/ 38113 w 38142"/>
              <a:gd name="connsiteY1" fmla="*/ 19644 h 35086"/>
              <a:gd name="connsiteX2" fmla="*/ 20492 w 38142"/>
              <a:gd name="connsiteY2" fmla="*/ 35074 h 35086"/>
              <a:gd name="connsiteX3" fmla="*/ 13 w 38142"/>
              <a:gd name="connsiteY3" fmla="*/ 16596 h 35086"/>
              <a:gd name="connsiteX4" fmla="*/ 20206 w 38142"/>
              <a:gd name="connsiteY4" fmla="*/ 22 h 35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42" h="35086">
                <a:moveTo>
                  <a:pt x="20206" y="22"/>
                </a:moveTo>
                <a:cubicBezTo>
                  <a:pt x="30969" y="499"/>
                  <a:pt x="38684" y="8976"/>
                  <a:pt x="38113" y="19644"/>
                </a:cubicBezTo>
                <a:cubicBezTo>
                  <a:pt x="37732" y="26788"/>
                  <a:pt x="27826" y="35455"/>
                  <a:pt x="20492" y="35074"/>
                </a:cubicBezTo>
                <a:cubicBezTo>
                  <a:pt x="7728" y="34503"/>
                  <a:pt x="-368" y="27169"/>
                  <a:pt x="13" y="16596"/>
                </a:cubicBezTo>
                <a:cubicBezTo>
                  <a:pt x="394" y="6690"/>
                  <a:pt x="9062" y="-454"/>
                  <a:pt x="20206" y="22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327" name="Forma libre: forma 326">
            <a:extLst>
              <a:ext uri="{FF2B5EF4-FFF2-40B4-BE49-F238E27FC236}">
                <a16:creationId xmlns:a16="http://schemas.microsoft.com/office/drawing/2014/main" id="{3346887B-3656-40B9-A81C-F4FDDF781A51}"/>
              </a:ext>
            </a:extLst>
          </p:cNvPr>
          <p:cNvSpPr/>
          <p:nvPr/>
        </p:nvSpPr>
        <p:spPr>
          <a:xfrm>
            <a:off x="9750455" y="5093490"/>
            <a:ext cx="44864" cy="45156"/>
          </a:xfrm>
          <a:custGeom>
            <a:avLst/>
            <a:gdLst>
              <a:gd name="connsiteX0" fmla="*/ 44864 w 44864"/>
              <a:gd name="connsiteY0" fmla="*/ 22862 h 45156"/>
              <a:gd name="connsiteX1" fmla="*/ 22003 w 44864"/>
              <a:gd name="connsiteY1" fmla="*/ 45151 h 45156"/>
              <a:gd name="connsiteX2" fmla="*/ 1 w 44864"/>
              <a:gd name="connsiteY2" fmla="*/ 22767 h 45156"/>
              <a:gd name="connsiteX3" fmla="*/ 22480 w 44864"/>
              <a:gd name="connsiteY3" fmla="*/ 2 h 45156"/>
              <a:gd name="connsiteX4" fmla="*/ 44864 w 44864"/>
              <a:gd name="connsiteY4" fmla="*/ 22862 h 45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864" h="45156">
                <a:moveTo>
                  <a:pt x="44864" y="22862"/>
                </a:moveTo>
                <a:cubicBezTo>
                  <a:pt x="44768" y="35245"/>
                  <a:pt x="34291" y="45437"/>
                  <a:pt x="22003" y="45151"/>
                </a:cubicBezTo>
                <a:cubicBezTo>
                  <a:pt x="10192" y="44865"/>
                  <a:pt x="96" y="34674"/>
                  <a:pt x="1" y="22767"/>
                </a:cubicBezTo>
                <a:cubicBezTo>
                  <a:pt x="-95" y="10575"/>
                  <a:pt x="10574" y="-188"/>
                  <a:pt x="22480" y="2"/>
                </a:cubicBezTo>
                <a:cubicBezTo>
                  <a:pt x="35053" y="288"/>
                  <a:pt x="44959" y="10480"/>
                  <a:pt x="44864" y="22862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328" name="Forma libre: forma 327">
            <a:extLst>
              <a:ext uri="{FF2B5EF4-FFF2-40B4-BE49-F238E27FC236}">
                <a16:creationId xmlns:a16="http://schemas.microsoft.com/office/drawing/2014/main" id="{7E910338-B892-48FC-8F02-9D0F7C87D962}"/>
              </a:ext>
            </a:extLst>
          </p:cNvPr>
          <p:cNvSpPr/>
          <p:nvPr/>
        </p:nvSpPr>
        <p:spPr>
          <a:xfrm>
            <a:off x="7857648" y="4928612"/>
            <a:ext cx="38964" cy="35817"/>
          </a:xfrm>
          <a:custGeom>
            <a:avLst/>
            <a:gdLst>
              <a:gd name="connsiteX0" fmla="*/ 17908 w 38964"/>
              <a:gd name="connsiteY0" fmla="*/ 35817 h 35817"/>
              <a:gd name="connsiteX1" fmla="*/ 1 w 38964"/>
              <a:gd name="connsiteY1" fmla="*/ 18196 h 35817"/>
              <a:gd name="connsiteX2" fmla="*/ 18860 w 38964"/>
              <a:gd name="connsiteY2" fmla="*/ 3 h 35817"/>
              <a:gd name="connsiteX3" fmla="*/ 38958 w 38964"/>
              <a:gd name="connsiteY3" fmla="*/ 17910 h 35817"/>
              <a:gd name="connsiteX4" fmla="*/ 17908 w 38964"/>
              <a:gd name="connsiteY4" fmla="*/ 35817 h 35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964" h="35817">
                <a:moveTo>
                  <a:pt x="17908" y="35817"/>
                </a:moveTo>
                <a:cubicBezTo>
                  <a:pt x="7335" y="35722"/>
                  <a:pt x="1" y="28483"/>
                  <a:pt x="1" y="18196"/>
                </a:cubicBezTo>
                <a:cubicBezTo>
                  <a:pt x="-95" y="8195"/>
                  <a:pt x="8573" y="-187"/>
                  <a:pt x="18860" y="3"/>
                </a:cubicBezTo>
                <a:cubicBezTo>
                  <a:pt x="30386" y="99"/>
                  <a:pt x="39244" y="8099"/>
                  <a:pt x="38958" y="17910"/>
                </a:cubicBezTo>
                <a:cubicBezTo>
                  <a:pt x="38577" y="26387"/>
                  <a:pt x="27623" y="35912"/>
                  <a:pt x="17908" y="35817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329" name="Forma libre: forma 328">
            <a:extLst>
              <a:ext uri="{FF2B5EF4-FFF2-40B4-BE49-F238E27FC236}">
                <a16:creationId xmlns:a16="http://schemas.microsoft.com/office/drawing/2014/main" id="{C15630E1-76CC-4179-8969-2D75A06536CA}"/>
              </a:ext>
            </a:extLst>
          </p:cNvPr>
          <p:cNvSpPr/>
          <p:nvPr/>
        </p:nvSpPr>
        <p:spPr>
          <a:xfrm>
            <a:off x="7857552" y="5099491"/>
            <a:ext cx="38012" cy="36020"/>
          </a:xfrm>
          <a:custGeom>
            <a:avLst/>
            <a:gdLst>
              <a:gd name="connsiteX0" fmla="*/ 38005 w 38012"/>
              <a:gd name="connsiteY0" fmla="*/ 18576 h 36020"/>
              <a:gd name="connsiteX1" fmla="*/ 18289 w 38012"/>
              <a:gd name="connsiteY1" fmla="*/ 36007 h 36020"/>
              <a:gd name="connsiteX2" fmla="*/ 1 w 38012"/>
              <a:gd name="connsiteY2" fmla="*/ 18100 h 36020"/>
              <a:gd name="connsiteX3" fmla="*/ 18289 w 38012"/>
              <a:gd name="connsiteY3" fmla="*/ 3 h 36020"/>
              <a:gd name="connsiteX4" fmla="*/ 38005 w 38012"/>
              <a:gd name="connsiteY4" fmla="*/ 18576 h 36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012" h="36020">
                <a:moveTo>
                  <a:pt x="38005" y="18576"/>
                </a:moveTo>
                <a:cubicBezTo>
                  <a:pt x="37815" y="28197"/>
                  <a:pt x="28480" y="36388"/>
                  <a:pt x="18289" y="36007"/>
                </a:cubicBezTo>
                <a:cubicBezTo>
                  <a:pt x="8192" y="35626"/>
                  <a:pt x="-95" y="27435"/>
                  <a:pt x="1" y="18100"/>
                </a:cubicBezTo>
                <a:cubicBezTo>
                  <a:pt x="1" y="9051"/>
                  <a:pt x="9430" y="-188"/>
                  <a:pt x="18289" y="3"/>
                </a:cubicBezTo>
                <a:cubicBezTo>
                  <a:pt x="29147" y="193"/>
                  <a:pt x="38292" y="8766"/>
                  <a:pt x="38005" y="18576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330" name="Forma libre: forma 329">
            <a:extLst>
              <a:ext uri="{FF2B5EF4-FFF2-40B4-BE49-F238E27FC236}">
                <a16:creationId xmlns:a16="http://schemas.microsoft.com/office/drawing/2014/main" id="{96AB7F08-4303-4EF3-BF46-0F6DEBB655AD}"/>
              </a:ext>
            </a:extLst>
          </p:cNvPr>
          <p:cNvSpPr/>
          <p:nvPr/>
        </p:nvSpPr>
        <p:spPr>
          <a:xfrm>
            <a:off x="9793983" y="4892128"/>
            <a:ext cx="44963" cy="44776"/>
          </a:xfrm>
          <a:custGeom>
            <a:avLst/>
            <a:gdLst>
              <a:gd name="connsiteX0" fmla="*/ 3 w 44963"/>
              <a:gd name="connsiteY0" fmla="*/ 21818 h 44776"/>
              <a:gd name="connsiteX1" fmla="*/ 23148 w 44963"/>
              <a:gd name="connsiteY1" fmla="*/ 6 h 44776"/>
              <a:gd name="connsiteX2" fmla="*/ 44961 w 44963"/>
              <a:gd name="connsiteY2" fmla="*/ 22295 h 44776"/>
              <a:gd name="connsiteX3" fmla="*/ 22101 w 44963"/>
              <a:gd name="connsiteY3" fmla="*/ 44774 h 44776"/>
              <a:gd name="connsiteX4" fmla="*/ 3 w 44963"/>
              <a:gd name="connsiteY4" fmla="*/ 21818 h 4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963" h="44776">
                <a:moveTo>
                  <a:pt x="3" y="21818"/>
                </a:moveTo>
                <a:cubicBezTo>
                  <a:pt x="98" y="9436"/>
                  <a:pt x="10481" y="-280"/>
                  <a:pt x="23148" y="6"/>
                </a:cubicBezTo>
                <a:cubicBezTo>
                  <a:pt x="35150" y="292"/>
                  <a:pt x="45151" y="10484"/>
                  <a:pt x="44961" y="22295"/>
                </a:cubicBezTo>
                <a:cubicBezTo>
                  <a:pt x="44866" y="34487"/>
                  <a:pt x="34198" y="44964"/>
                  <a:pt x="22101" y="44774"/>
                </a:cubicBezTo>
                <a:cubicBezTo>
                  <a:pt x="9718" y="44583"/>
                  <a:pt x="-188" y="34296"/>
                  <a:pt x="3" y="21818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331" name="Forma libre: forma 330">
            <a:extLst>
              <a:ext uri="{FF2B5EF4-FFF2-40B4-BE49-F238E27FC236}">
                <a16:creationId xmlns:a16="http://schemas.microsoft.com/office/drawing/2014/main" id="{0D597B18-9087-4DB9-973E-03815AE45FC3}"/>
              </a:ext>
            </a:extLst>
          </p:cNvPr>
          <p:cNvSpPr/>
          <p:nvPr/>
        </p:nvSpPr>
        <p:spPr>
          <a:xfrm>
            <a:off x="9737216" y="5006238"/>
            <a:ext cx="44960" cy="44774"/>
          </a:xfrm>
          <a:custGeom>
            <a:avLst/>
            <a:gdLst>
              <a:gd name="connsiteX0" fmla="*/ 22480 w 44960"/>
              <a:gd name="connsiteY0" fmla="*/ 44773 h 44774"/>
              <a:gd name="connsiteX1" fmla="*/ 1 w 44960"/>
              <a:gd name="connsiteY1" fmla="*/ 22294 h 44774"/>
              <a:gd name="connsiteX2" fmla="*/ 22860 w 44960"/>
              <a:gd name="connsiteY2" fmla="*/ 6 h 44774"/>
              <a:gd name="connsiteX3" fmla="*/ 44958 w 44960"/>
              <a:gd name="connsiteY3" fmla="*/ 22294 h 44774"/>
              <a:gd name="connsiteX4" fmla="*/ 22480 w 44960"/>
              <a:gd name="connsiteY4" fmla="*/ 44773 h 44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960" h="44774">
                <a:moveTo>
                  <a:pt x="22480" y="44773"/>
                </a:moveTo>
                <a:cubicBezTo>
                  <a:pt x="9811" y="44678"/>
                  <a:pt x="-95" y="34867"/>
                  <a:pt x="1" y="22294"/>
                </a:cubicBezTo>
                <a:cubicBezTo>
                  <a:pt x="95" y="10102"/>
                  <a:pt x="10573" y="-280"/>
                  <a:pt x="22860" y="6"/>
                </a:cubicBezTo>
                <a:cubicBezTo>
                  <a:pt x="34481" y="196"/>
                  <a:pt x="44863" y="10579"/>
                  <a:pt x="44958" y="22294"/>
                </a:cubicBezTo>
                <a:cubicBezTo>
                  <a:pt x="45149" y="34582"/>
                  <a:pt x="34767" y="44868"/>
                  <a:pt x="22480" y="44773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332" name="Forma libre: forma 331">
            <a:extLst>
              <a:ext uri="{FF2B5EF4-FFF2-40B4-BE49-F238E27FC236}">
                <a16:creationId xmlns:a16="http://schemas.microsoft.com/office/drawing/2014/main" id="{0DCB7679-AA18-498C-B2E9-A5C46E0C52B7}"/>
              </a:ext>
            </a:extLst>
          </p:cNvPr>
          <p:cNvSpPr/>
          <p:nvPr/>
        </p:nvSpPr>
        <p:spPr>
          <a:xfrm>
            <a:off x="9824750" y="5020531"/>
            <a:ext cx="44672" cy="45244"/>
          </a:xfrm>
          <a:custGeom>
            <a:avLst/>
            <a:gdLst>
              <a:gd name="connsiteX0" fmla="*/ 44673 w 44672"/>
              <a:gd name="connsiteY0" fmla="*/ 22574 h 45244"/>
              <a:gd name="connsiteX1" fmla="*/ 22385 w 44672"/>
              <a:gd name="connsiteY1" fmla="*/ 45244 h 45244"/>
              <a:gd name="connsiteX2" fmla="*/ 1 w 44672"/>
              <a:gd name="connsiteY2" fmla="*/ 22765 h 45244"/>
              <a:gd name="connsiteX3" fmla="*/ 22194 w 44672"/>
              <a:gd name="connsiteY3" fmla="*/ 0 h 45244"/>
              <a:gd name="connsiteX4" fmla="*/ 44673 w 44672"/>
              <a:gd name="connsiteY4" fmla="*/ 22574 h 45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672" h="45244">
                <a:moveTo>
                  <a:pt x="44673" y="22574"/>
                </a:moveTo>
                <a:cubicBezTo>
                  <a:pt x="44673" y="34957"/>
                  <a:pt x="34767" y="45148"/>
                  <a:pt x="22385" y="45244"/>
                </a:cubicBezTo>
                <a:cubicBezTo>
                  <a:pt x="10098" y="45339"/>
                  <a:pt x="96" y="35243"/>
                  <a:pt x="1" y="22765"/>
                </a:cubicBezTo>
                <a:cubicBezTo>
                  <a:pt x="-94" y="10382"/>
                  <a:pt x="9907" y="190"/>
                  <a:pt x="22194" y="0"/>
                </a:cubicBezTo>
                <a:cubicBezTo>
                  <a:pt x="34291" y="0"/>
                  <a:pt x="44673" y="10382"/>
                  <a:pt x="44673" y="22574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333" name="Forma libre: forma 332">
            <a:extLst>
              <a:ext uri="{FF2B5EF4-FFF2-40B4-BE49-F238E27FC236}">
                <a16:creationId xmlns:a16="http://schemas.microsoft.com/office/drawing/2014/main" id="{453FD2DC-0337-43B9-A1C7-FBB18F07D4A4}"/>
              </a:ext>
            </a:extLst>
          </p:cNvPr>
          <p:cNvSpPr/>
          <p:nvPr/>
        </p:nvSpPr>
        <p:spPr>
          <a:xfrm>
            <a:off x="7092219" y="3581589"/>
            <a:ext cx="201263" cy="200882"/>
          </a:xfrm>
          <a:custGeom>
            <a:avLst/>
            <a:gdLst>
              <a:gd name="connsiteX0" fmla="*/ 130207 w 201263"/>
              <a:gd name="connsiteY0" fmla="*/ 200882 h 200882"/>
              <a:gd name="connsiteX1" fmla="*/ 141446 w 201263"/>
              <a:gd name="connsiteY1" fmla="*/ 186595 h 200882"/>
              <a:gd name="connsiteX2" fmla="*/ 186690 w 201263"/>
              <a:gd name="connsiteY2" fmla="*/ 186595 h 200882"/>
              <a:gd name="connsiteX3" fmla="*/ 186690 w 201263"/>
              <a:gd name="connsiteY3" fmla="*/ 14764 h 200882"/>
              <a:gd name="connsiteX4" fmla="*/ 179642 w 201263"/>
              <a:gd name="connsiteY4" fmla="*/ 13907 h 200882"/>
              <a:gd name="connsiteX5" fmla="*/ 22860 w 201263"/>
              <a:gd name="connsiteY5" fmla="*/ 13811 h 200882"/>
              <a:gd name="connsiteX6" fmla="*/ 14478 w 201263"/>
              <a:gd name="connsiteY6" fmla="*/ 20574 h 200882"/>
              <a:gd name="connsiteX7" fmla="*/ 14573 w 201263"/>
              <a:gd name="connsiteY7" fmla="*/ 181832 h 200882"/>
              <a:gd name="connsiteX8" fmla="*/ 15335 w 201263"/>
              <a:gd name="connsiteY8" fmla="*/ 186309 h 200882"/>
              <a:gd name="connsiteX9" fmla="*/ 74962 w 201263"/>
              <a:gd name="connsiteY9" fmla="*/ 186309 h 200882"/>
              <a:gd name="connsiteX10" fmla="*/ 74962 w 201263"/>
              <a:gd name="connsiteY10" fmla="*/ 200787 h 200882"/>
              <a:gd name="connsiteX11" fmla="*/ 0 w 201263"/>
              <a:gd name="connsiteY11" fmla="*/ 200787 h 200882"/>
              <a:gd name="connsiteX12" fmla="*/ 0 w 201263"/>
              <a:gd name="connsiteY12" fmla="*/ 0 h 200882"/>
              <a:gd name="connsiteX13" fmla="*/ 201263 w 201263"/>
              <a:gd name="connsiteY13" fmla="*/ 0 h 200882"/>
              <a:gd name="connsiteX14" fmla="*/ 201263 w 201263"/>
              <a:gd name="connsiteY14" fmla="*/ 200882 h 200882"/>
              <a:gd name="connsiteX15" fmla="*/ 130207 w 201263"/>
              <a:gd name="connsiteY15" fmla="*/ 200882 h 200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01263" h="200882">
                <a:moveTo>
                  <a:pt x="130207" y="200882"/>
                </a:moveTo>
                <a:cubicBezTo>
                  <a:pt x="128492" y="186690"/>
                  <a:pt x="128492" y="186690"/>
                  <a:pt x="141446" y="186595"/>
                </a:cubicBezTo>
                <a:cubicBezTo>
                  <a:pt x="156401" y="186595"/>
                  <a:pt x="171355" y="186595"/>
                  <a:pt x="186690" y="186595"/>
                </a:cubicBezTo>
                <a:cubicBezTo>
                  <a:pt x="186690" y="128588"/>
                  <a:pt x="186690" y="72009"/>
                  <a:pt x="186690" y="14764"/>
                </a:cubicBezTo>
                <a:cubicBezTo>
                  <a:pt x="184118" y="14478"/>
                  <a:pt x="181928" y="13907"/>
                  <a:pt x="179642" y="13907"/>
                </a:cubicBezTo>
                <a:cubicBezTo>
                  <a:pt x="127349" y="13811"/>
                  <a:pt x="75057" y="13907"/>
                  <a:pt x="22860" y="13811"/>
                </a:cubicBezTo>
                <a:cubicBezTo>
                  <a:pt x="18002" y="13811"/>
                  <a:pt x="14383" y="13907"/>
                  <a:pt x="14478" y="20574"/>
                </a:cubicBezTo>
                <a:cubicBezTo>
                  <a:pt x="14669" y="74295"/>
                  <a:pt x="14573" y="128111"/>
                  <a:pt x="14573" y="181832"/>
                </a:cubicBezTo>
                <a:cubicBezTo>
                  <a:pt x="14573" y="182975"/>
                  <a:pt x="14954" y="184118"/>
                  <a:pt x="15335" y="186309"/>
                </a:cubicBezTo>
                <a:cubicBezTo>
                  <a:pt x="34957" y="186309"/>
                  <a:pt x="54674" y="186309"/>
                  <a:pt x="74962" y="186309"/>
                </a:cubicBezTo>
                <a:cubicBezTo>
                  <a:pt x="74962" y="191643"/>
                  <a:pt x="74962" y="195834"/>
                  <a:pt x="74962" y="200787"/>
                </a:cubicBezTo>
                <a:cubicBezTo>
                  <a:pt x="50292" y="200787"/>
                  <a:pt x="25337" y="200787"/>
                  <a:pt x="0" y="200787"/>
                </a:cubicBezTo>
                <a:cubicBezTo>
                  <a:pt x="0" y="133826"/>
                  <a:pt x="0" y="67246"/>
                  <a:pt x="0" y="0"/>
                </a:cubicBezTo>
                <a:cubicBezTo>
                  <a:pt x="67056" y="0"/>
                  <a:pt x="133922" y="0"/>
                  <a:pt x="201263" y="0"/>
                </a:cubicBezTo>
                <a:cubicBezTo>
                  <a:pt x="201263" y="67056"/>
                  <a:pt x="201263" y="133636"/>
                  <a:pt x="201263" y="200882"/>
                </a:cubicBezTo>
                <a:cubicBezTo>
                  <a:pt x="177641" y="200882"/>
                  <a:pt x="154115" y="200882"/>
                  <a:pt x="130207" y="200882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334" name="Forma libre: forma 333">
            <a:extLst>
              <a:ext uri="{FF2B5EF4-FFF2-40B4-BE49-F238E27FC236}">
                <a16:creationId xmlns:a16="http://schemas.microsoft.com/office/drawing/2014/main" id="{419F03A3-4819-40BD-8FBA-9248A7FFFA38}"/>
              </a:ext>
            </a:extLst>
          </p:cNvPr>
          <p:cNvSpPr/>
          <p:nvPr/>
        </p:nvSpPr>
        <p:spPr>
          <a:xfrm>
            <a:off x="7143178" y="3631288"/>
            <a:ext cx="100297" cy="100034"/>
          </a:xfrm>
          <a:custGeom>
            <a:avLst/>
            <a:gdLst>
              <a:gd name="connsiteX0" fmla="*/ 0 w 100297"/>
              <a:gd name="connsiteY0" fmla="*/ 100035 h 100034"/>
              <a:gd name="connsiteX1" fmla="*/ 0 w 100297"/>
              <a:gd name="connsiteY1" fmla="*/ 784 h 100034"/>
              <a:gd name="connsiteX2" fmla="*/ 7334 w 100297"/>
              <a:gd name="connsiteY2" fmla="*/ 22 h 100034"/>
              <a:gd name="connsiteX3" fmla="*/ 92393 w 100297"/>
              <a:gd name="connsiteY3" fmla="*/ 22 h 100034"/>
              <a:gd name="connsiteX4" fmla="*/ 100298 w 100297"/>
              <a:gd name="connsiteY4" fmla="*/ 5356 h 100034"/>
              <a:gd name="connsiteX5" fmla="*/ 100298 w 100297"/>
              <a:gd name="connsiteY5" fmla="*/ 99939 h 100034"/>
              <a:gd name="connsiteX6" fmla="*/ 0 w 100297"/>
              <a:gd name="connsiteY6" fmla="*/ 100035 h 100034"/>
              <a:gd name="connsiteX7" fmla="*/ 84582 w 100297"/>
              <a:gd name="connsiteY7" fmla="*/ 15834 h 100034"/>
              <a:gd name="connsiteX8" fmla="*/ 14288 w 100297"/>
              <a:gd name="connsiteY8" fmla="*/ 15834 h 100034"/>
              <a:gd name="connsiteX9" fmla="*/ 14478 w 100297"/>
              <a:gd name="connsiteY9" fmla="*/ 81842 h 100034"/>
              <a:gd name="connsiteX10" fmla="*/ 18764 w 100297"/>
              <a:gd name="connsiteY10" fmla="*/ 85938 h 100034"/>
              <a:gd name="connsiteX11" fmla="*/ 84582 w 100297"/>
              <a:gd name="connsiteY11" fmla="*/ 86128 h 100034"/>
              <a:gd name="connsiteX12" fmla="*/ 84582 w 100297"/>
              <a:gd name="connsiteY12" fmla="*/ 15834 h 100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0297" h="100034">
                <a:moveTo>
                  <a:pt x="0" y="100035"/>
                </a:moveTo>
                <a:cubicBezTo>
                  <a:pt x="0" y="66697"/>
                  <a:pt x="0" y="33931"/>
                  <a:pt x="0" y="784"/>
                </a:cubicBezTo>
                <a:cubicBezTo>
                  <a:pt x="2667" y="498"/>
                  <a:pt x="4953" y="22"/>
                  <a:pt x="7334" y="22"/>
                </a:cubicBezTo>
                <a:cubicBezTo>
                  <a:pt x="35719" y="22"/>
                  <a:pt x="64103" y="22"/>
                  <a:pt x="92393" y="22"/>
                </a:cubicBezTo>
                <a:cubicBezTo>
                  <a:pt x="96202" y="22"/>
                  <a:pt x="100298" y="-645"/>
                  <a:pt x="100298" y="5356"/>
                </a:cubicBezTo>
                <a:cubicBezTo>
                  <a:pt x="100203" y="36598"/>
                  <a:pt x="100298" y="67935"/>
                  <a:pt x="100298" y="99939"/>
                </a:cubicBezTo>
                <a:cubicBezTo>
                  <a:pt x="66580" y="100035"/>
                  <a:pt x="33718" y="100035"/>
                  <a:pt x="0" y="100035"/>
                </a:cubicBezTo>
                <a:close/>
                <a:moveTo>
                  <a:pt x="84582" y="15834"/>
                </a:moveTo>
                <a:cubicBezTo>
                  <a:pt x="60865" y="15834"/>
                  <a:pt x="38005" y="15834"/>
                  <a:pt x="14288" y="15834"/>
                </a:cubicBezTo>
                <a:cubicBezTo>
                  <a:pt x="14288" y="38313"/>
                  <a:pt x="14192" y="60030"/>
                  <a:pt x="14478" y="81842"/>
                </a:cubicBezTo>
                <a:cubicBezTo>
                  <a:pt x="14478" y="83271"/>
                  <a:pt x="17240" y="85938"/>
                  <a:pt x="18764" y="85938"/>
                </a:cubicBezTo>
                <a:cubicBezTo>
                  <a:pt x="40481" y="86223"/>
                  <a:pt x="62293" y="86128"/>
                  <a:pt x="84582" y="86128"/>
                </a:cubicBezTo>
                <a:cubicBezTo>
                  <a:pt x="84582" y="62220"/>
                  <a:pt x="84582" y="39360"/>
                  <a:pt x="84582" y="15834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335" name="Forma libre: forma 334">
            <a:extLst>
              <a:ext uri="{FF2B5EF4-FFF2-40B4-BE49-F238E27FC236}">
                <a16:creationId xmlns:a16="http://schemas.microsoft.com/office/drawing/2014/main" id="{68335AA4-AB24-49D3-97FE-15A1E35118C0}"/>
              </a:ext>
            </a:extLst>
          </p:cNvPr>
          <p:cNvSpPr/>
          <p:nvPr/>
        </p:nvSpPr>
        <p:spPr>
          <a:xfrm>
            <a:off x="7029068" y="4873312"/>
            <a:ext cx="265978" cy="140027"/>
          </a:xfrm>
          <a:custGeom>
            <a:avLst/>
            <a:gdLst>
              <a:gd name="connsiteX0" fmla="*/ 235268 w 265978"/>
              <a:gd name="connsiteY0" fmla="*/ 54921 h 140027"/>
              <a:gd name="connsiteX1" fmla="*/ 213075 w 265978"/>
              <a:gd name="connsiteY1" fmla="*/ 37872 h 140027"/>
              <a:gd name="connsiteX2" fmla="*/ 202312 w 265978"/>
              <a:gd name="connsiteY2" fmla="*/ 32919 h 140027"/>
              <a:gd name="connsiteX3" fmla="*/ 182786 w 265978"/>
              <a:gd name="connsiteY3" fmla="*/ 49397 h 140027"/>
              <a:gd name="connsiteX4" fmla="*/ 165260 w 265978"/>
              <a:gd name="connsiteY4" fmla="*/ 89021 h 140027"/>
              <a:gd name="connsiteX5" fmla="*/ 124207 w 265978"/>
              <a:gd name="connsiteY5" fmla="*/ 117501 h 140027"/>
              <a:gd name="connsiteX6" fmla="*/ 62294 w 265978"/>
              <a:gd name="connsiteY6" fmla="*/ 119311 h 140027"/>
              <a:gd name="connsiteX7" fmla="*/ 51245 w 265978"/>
              <a:gd name="connsiteY7" fmla="*/ 125787 h 140027"/>
              <a:gd name="connsiteX8" fmla="*/ 20384 w 265978"/>
              <a:gd name="connsiteY8" fmla="*/ 139027 h 140027"/>
              <a:gd name="connsiteX9" fmla="*/ 1 w 265978"/>
              <a:gd name="connsiteY9" fmla="*/ 112167 h 140027"/>
              <a:gd name="connsiteX10" fmla="*/ 19908 w 265978"/>
              <a:gd name="connsiteY10" fmla="*/ 85878 h 140027"/>
              <a:gd name="connsiteX11" fmla="*/ 51055 w 265978"/>
              <a:gd name="connsiteY11" fmla="*/ 98451 h 140027"/>
              <a:gd name="connsiteX12" fmla="*/ 62009 w 265978"/>
              <a:gd name="connsiteY12" fmla="*/ 104642 h 140027"/>
              <a:gd name="connsiteX13" fmla="*/ 123921 w 265978"/>
              <a:gd name="connsiteY13" fmla="*/ 102737 h 140027"/>
              <a:gd name="connsiteX14" fmla="*/ 150401 w 265978"/>
              <a:gd name="connsiteY14" fmla="*/ 85211 h 140027"/>
              <a:gd name="connsiteX15" fmla="*/ 168022 w 265978"/>
              <a:gd name="connsiteY15" fmla="*/ 45587 h 140027"/>
              <a:gd name="connsiteX16" fmla="*/ 207265 w 265978"/>
              <a:gd name="connsiteY16" fmla="*/ 17107 h 140027"/>
              <a:gd name="connsiteX17" fmla="*/ 217076 w 265978"/>
              <a:gd name="connsiteY17" fmla="*/ 9963 h 140027"/>
              <a:gd name="connsiteX18" fmla="*/ 250794 w 265978"/>
              <a:gd name="connsiteY18" fmla="*/ 2915 h 140027"/>
              <a:gd name="connsiteX19" fmla="*/ 265272 w 265978"/>
              <a:gd name="connsiteY19" fmla="*/ 33204 h 140027"/>
              <a:gd name="connsiteX20" fmla="*/ 235268 w 265978"/>
              <a:gd name="connsiteY20" fmla="*/ 54921 h 140027"/>
              <a:gd name="connsiteX21" fmla="*/ 250699 w 265978"/>
              <a:gd name="connsiteY21" fmla="*/ 27775 h 140027"/>
              <a:gd name="connsiteX22" fmla="*/ 238793 w 265978"/>
              <a:gd name="connsiteY22" fmla="*/ 15012 h 140027"/>
              <a:gd name="connsiteX23" fmla="*/ 225648 w 265978"/>
              <a:gd name="connsiteY23" fmla="*/ 26823 h 140027"/>
              <a:gd name="connsiteX24" fmla="*/ 238221 w 265978"/>
              <a:gd name="connsiteY24" fmla="*/ 40158 h 140027"/>
              <a:gd name="connsiteX25" fmla="*/ 250699 w 265978"/>
              <a:gd name="connsiteY25" fmla="*/ 27775 h 140027"/>
              <a:gd name="connsiteX26" fmla="*/ 27338 w 265978"/>
              <a:gd name="connsiteY26" fmla="*/ 99784 h 140027"/>
              <a:gd name="connsiteX27" fmla="*/ 14669 w 265978"/>
              <a:gd name="connsiteY27" fmla="*/ 112167 h 140027"/>
              <a:gd name="connsiteX28" fmla="*/ 26861 w 265978"/>
              <a:gd name="connsiteY28" fmla="*/ 124740 h 140027"/>
              <a:gd name="connsiteX29" fmla="*/ 39720 w 265978"/>
              <a:gd name="connsiteY29" fmla="*/ 112167 h 140027"/>
              <a:gd name="connsiteX30" fmla="*/ 27338 w 265978"/>
              <a:gd name="connsiteY30" fmla="*/ 99784 h 140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65978" h="140027">
                <a:moveTo>
                  <a:pt x="235268" y="54921"/>
                </a:moveTo>
                <a:cubicBezTo>
                  <a:pt x="226505" y="54540"/>
                  <a:pt x="217266" y="49302"/>
                  <a:pt x="213075" y="37872"/>
                </a:cubicBezTo>
                <a:cubicBezTo>
                  <a:pt x="210789" y="31776"/>
                  <a:pt x="207551" y="31395"/>
                  <a:pt x="202312" y="32919"/>
                </a:cubicBezTo>
                <a:cubicBezTo>
                  <a:pt x="193168" y="35490"/>
                  <a:pt x="186596" y="40729"/>
                  <a:pt x="182786" y="49397"/>
                </a:cubicBezTo>
                <a:cubicBezTo>
                  <a:pt x="176880" y="62637"/>
                  <a:pt x="171070" y="75781"/>
                  <a:pt x="165260" y="89021"/>
                </a:cubicBezTo>
                <a:cubicBezTo>
                  <a:pt x="157354" y="106928"/>
                  <a:pt x="144019" y="116834"/>
                  <a:pt x="124207" y="117501"/>
                </a:cubicBezTo>
                <a:cubicBezTo>
                  <a:pt x="103538" y="118168"/>
                  <a:pt x="82868" y="118834"/>
                  <a:pt x="62294" y="119311"/>
                </a:cubicBezTo>
                <a:cubicBezTo>
                  <a:pt x="57151" y="119406"/>
                  <a:pt x="53912" y="120739"/>
                  <a:pt x="51245" y="125787"/>
                </a:cubicBezTo>
                <a:cubicBezTo>
                  <a:pt x="45340" y="137218"/>
                  <a:pt x="32195" y="142361"/>
                  <a:pt x="20384" y="139027"/>
                </a:cubicBezTo>
                <a:cubicBezTo>
                  <a:pt x="8192" y="135598"/>
                  <a:pt x="-94" y="124740"/>
                  <a:pt x="1" y="112167"/>
                </a:cubicBezTo>
                <a:cubicBezTo>
                  <a:pt x="96" y="99784"/>
                  <a:pt x="8002" y="89307"/>
                  <a:pt x="19908" y="85878"/>
                </a:cubicBezTo>
                <a:cubicBezTo>
                  <a:pt x="31814" y="82449"/>
                  <a:pt x="45054" y="87306"/>
                  <a:pt x="51055" y="98451"/>
                </a:cubicBezTo>
                <a:cubicBezTo>
                  <a:pt x="53722" y="103404"/>
                  <a:pt x="56579" y="104833"/>
                  <a:pt x="62009" y="104642"/>
                </a:cubicBezTo>
                <a:cubicBezTo>
                  <a:pt x="82678" y="103785"/>
                  <a:pt x="103347" y="103404"/>
                  <a:pt x="123921" y="102737"/>
                </a:cubicBezTo>
                <a:cubicBezTo>
                  <a:pt x="136208" y="102261"/>
                  <a:pt x="145257" y="96546"/>
                  <a:pt x="150401" y="85211"/>
                </a:cubicBezTo>
                <a:cubicBezTo>
                  <a:pt x="156401" y="72067"/>
                  <a:pt x="162212" y="58827"/>
                  <a:pt x="168022" y="45587"/>
                </a:cubicBezTo>
                <a:cubicBezTo>
                  <a:pt x="175547" y="28442"/>
                  <a:pt x="188120" y="18631"/>
                  <a:pt x="207265" y="17107"/>
                </a:cubicBezTo>
                <a:cubicBezTo>
                  <a:pt x="210694" y="16821"/>
                  <a:pt x="214408" y="13012"/>
                  <a:pt x="217076" y="9963"/>
                </a:cubicBezTo>
                <a:cubicBezTo>
                  <a:pt x="225553" y="248"/>
                  <a:pt x="239269" y="-2895"/>
                  <a:pt x="250794" y="2915"/>
                </a:cubicBezTo>
                <a:cubicBezTo>
                  <a:pt x="262129" y="8630"/>
                  <a:pt x="268130" y="21298"/>
                  <a:pt x="265272" y="33204"/>
                </a:cubicBezTo>
                <a:cubicBezTo>
                  <a:pt x="261939" y="46444"/>
                  <a:pt x="251651" y="54826"/>
                  <a:pt x="235268" y="54921"/>
                </a:cubicBezTo>
                <a:close/>
                <a:moveTo>
                  <a:pt x="250699" y="27775"/>
                </a:moveTo>
                <a:cubicBezTo>
                  <a:pt x="250889" y="20822"/>
                  <a:pt x="245651" y="15297"/>
                  <a:pt x="238793" y="15012"/>
                </a:cubicBezTo>
                <a:cubicBezTo>
                  <a:pt x="232125" y="14726"/>
                  <a:pt x="226125" y="20155"/>
                  <a:pt x="225648" y="26823"/>
                </a:cubicBezTo>
                <a:cubicBezTo>
                  <a:pt x="225267" y="33776"/>
                  <a:pt x="231077" y="39967"/>
                  <a:pt x="238221" y="40158"/>
                </a:cubicBezTo>
                <a:cubicBezTo>
                  <a:pt x="244888" y="40253"/>
                  <a:pt x="250604" y="34633"/>
                  <a:pt x="250699" y="27775"/>
                </a:cubicBezTo>
                <a:close/>
                <a:moveTo>
                  <a:pt x="27338" y="99784"/>
                </a:moveTo>
                <a:cubicBezTo>
                  <a:pt x="20766" y="99784"/>
                  <a:pt x="14860" y="105499"/>
                  <a:pt x="14669" y="112167"/>
                </a:cubicBezTo>
                <a:cubicBezTo>
                  <a:pt x="14479" y="118834"/>
                  <a:pt x="20003" y="124549"/>
                  <a:pt x="26861" y="124740"/>
                </a:cubicBezTo>
                <a:cubicBezTo>
                  <a:pt x="34386" y="124930"/>
                  <a:pt x="39816" y="119692"/>
                  <a:pt x="39720" y="112167"/>
                </a:cubicBezTo>
                <a:cubicBezTo>
                  <a:pt x="39625" y="105309"/>
                  <a:pt x="34100" y="99784"/>
                  <a:pt x="27338" y="99784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336" name="Forma libre: forma 335">
            <a:extLst>
              <a:ext uri="{FF2B5EF4-FFF2-40B4-BE49-F238E27FC236}">
                <a16:creationId xmlns:a16="http://schemas.microsoft.com/office/drawing/2014/main" id="{CE4B3697-23F7-44B1-92C4-EF0CCBF607EC}"/>
              </a:ext>
            </a:extLst>
          </p:cNvPr>
          <p:cNvSpPr/>
          <p:nvPr/>
        </p:nvSpPr>
        <p:spPr>
          <a:xfrm>
            <a:off x="7114983" y="5001195"/>
            <a:ext cx="188977" cy="71708"/>
          </a:xfrm>
          <a:custGeom>
            <a:avLst/>
            <a:gdLst>
              <a:gd name="connsiteX0" fmla="*/ 87631 w 188977"/>
              <a:gd name="connsiteY0" fmla="*/ 0 h 71708"/>
              <a:gd name="connsiteX1" fmla="*/ 102204 w 188977"/>
              <a:gd name="connsiteY1" fmla="*/ 0 h 71708"/>
              <a:gd name="connsiteX2" fmla="*/ 102204 w 188977"/>
              <a:gd name="connsiteY2" fmla="*/ 36671 h 71708"/>
              <a:gd name="connsiteX3" fmla="*/ 131541 w 188977"/>
              <a:gd name="connsiteY3" fmla="*/ 36481 h 71708"/>
              <a:gd name="connsiteX4" fmla="*/ 136780 w 188977"/>
              <a:gd name="connsiteY4" fmla="*/ 31528 h 71708"/>
              <a:gd name="connsiteX5" fmla="*/ 169165 w 188977"/>
              <a:gd name="connsiteY5" fmla="*/ 17717 h 71708"/>
              <a:gd name="connsiteX6" fmla="*/ 188977 w 188977"/>
              <a:gd name="connsiteY6" fmla="*/ 44196 h 71708"/>
              <a:gd name="connsiteX7" fmla="*/ 169165 w 188977"/>
              <a:gd name="connsiteY7" fmla="*/ 70580 h 71708"/>
              <a:gd name="connsiteX8" fmla="*/ 136685 w 188977"/>
              <a:gd name="connsiteY8" fmla="*/ 56864 h 71708"/>
              <a:gd name="connsiteX9" fmla="*/ 128017 w 188977"/>
              <a:gd name="connsiteY9" fmla="*/ 51721 h 71708"/>
              <a:gd name="connsiteX10" fmla="*/ 60770 w 188977"/>
              <a:gd name="connsiteY10" fmla="*/ 51721 h 71708"/>
              <a:gd name="connsiteX11" fmla="*/ 52293 w 188977"/>
              <a:gd name="connsiteY11" fmla="*/ 57055 h 71708"/>
              <a:gd name="connsiteX12" fmla="*/ 19718 w 188977"/>
              <a:gd name="connsiteY12" fmla="*/ 70580 h 71708"/>
              <a:gd name="connsiteX13" fmla="*/ 1 w 188977"/>
              <a:gd name="connsiteY13" fmla="*/ 44005 h 71708"/>
              <a:gd name="connsiteX14" fmla="*/ 20004 w 188977"/>
              <a:gd name="connsiteY14" fmla="*/ 17717 h 71708"/>
              <a:gd name="connsiteX15" fmla="*/ 52388 w 188977"/>
              <a:gd name="connsiteY15" fmla="*/ 31623 h 71708"/>
              <a:gd name="connsiteX16" fmla="*/ 60294 w 188977"/>
              <a:gd name="connsiteY16" fmla="*/ 36576 h 71708"/>
              <a:gd name="connsiteX17" fmla="*/ 80678 w 188977"/>
              <a:gd name="connsiteY17" fmla="*/ 36862 h 71708"/>
              <a:gd name="connsiteX18" fmla="*/ 87631 w 188977"/>
              <a:gd name="connsiteY18" fmla="*/ 29528 h 71708"/>
              <a:gd name="connsiteX19" fmla="*/ 87536 w 188977"/>
              <a:gd name="connsiteY19" fmla="*/ 15335 h 71708"/>
              <a:gd name="connsiteX20" fmla="*/ 87631 w 188977"/>
              <a:gd name="connsiteY20" fmla="*/ 0 h 71708"/>
              <a:gd name="connsiteX21" fmla="*/ 173927 w 188977"/>
              <a:gd name="connsiteY21" fmla="*/ 44387 h 71708"/>
              <a:gd name="connsiteX22" fmla="*/ 161926 w 188977"/>
              <a:gd name="connsiteY22" fmla="*/ 31528 h 71708"/>
              <a:gd name="connsiteX23" fmla="*/ 148686 w 188977"/>
              <a:gd name="connsiteY23" fmla="*/ 44196 h 71708"/>
              <a:gd name="connsiteX24" fmla="*/ 161259 w 188977"/>
              <a:gd name="connsiteY24" fmla="*/ 56579 h 71708"/>
              <a:gd name="connsiteX25" fmla="*/ 173927 w 188977"/>
              <a:gd name="connsiteY25" fmla="*/ 44387 h 71708"/>
              <a:gd name="connsiteX26" fmla="*/ 27528 w 188977"/>
              <a:gd name="connsiteY26" fmla="*/ 31528 h 71708"/>
              <a:gd name="connsiteX27" fmla="*/ 15241 w 188977"/>
              <a:gd name="connsiteY27" fmla="*/ 44101 h 71708"/>
              <a:gd name="connsiteX28" fmla="*/ 27433 w 188977"/>
              <a:gd name="connsiteY28" fmla="*/ 56579 h 71708"/>
              <a:gd name="connsiteX29" fmla="*/ 40197 w 188977"/>
              <a:gd name="connsiteY29" fmla="*/ 43625 h 71708"/>
              <a:gd name="connsiteX30" fmla="*/ 27528 w 188977"/>
              <a:gd name="connsiteY30" fmla="*/ 31528 h 71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88977" h="71708">
                <a:moveTo>
                  <a:pt x="87631" y="0"/>
                </a:moveTo>
                <a:cubicBezTo>
                  <a:pt x="92870" y="0"/>
                  <a:pt x="96870" y="0"/>
                  <a:pt x="102204" y="0"/>
                </a:cubicBezTo>
                <a:cubicBezTo>
                  <a:pt x="102204" y="11811"/>
                  <a:pt x="102204" y="23717"/>
                  <a:pt x="102204" y="36671"/>
                </a:cubicBezTo>
                <a:cubicBezTo>
                  <a:pt x="112872" y="36671"/>
                  <a:pt x="122207" y="36957"/>
                  <a:pt x="131541" y="36481"/>
                </a:cubicBezTo>
                <a:cubicBezTo>
                  <a:pt x="133351" y="36386"/>
                  <a:pt x="135542" y="33528"/>
                  <a:pt x="136780" y="31528"/>
                </a:cubicBezTo>
                <a:cubicBezTo>
                  <a:pt x="144305" y="19240"/>
                  <a:pt x="156020" y="14097"/>
                  <a:pt x="169165" y="17717"/>
                </a:cubicBezTo>
                <a:cubicBezTo>
                  <a:pt x="180500" y="20860"/>
                  <a:pt x="188977" y="32099"/>
                  <a:pt x="188977" y="44196"/>
                </a:cubicBezTo>
                <a:cubicBezTo>
                  <a:pt x="188977" y="56197"/>
                  <a:pt x="180500" y="67532"/>
                  <a:pt x="169165" y="70580"/>
                </a:cubicBezTo>
                <a:cubicBezTo>
                  <a:pt x="156020" y="74104"/>
                  <a:pt x="144495" y="68961"/>
                  <a:pt x="136685" y="56864"/>
                </a:cubicBezTo>
                <a:cubicBezTo>
                  <a:pt x="135065" y="54293"/>
                  <a:pt x="131065" y="51816"/>
                  <a:pt x="128017" y="51721"/>
                </a:cubicBezTo>
                <a:cubicBezTo>
                  <a:pt x="105633" y="51245"/>
                  <a:pt x="83154" y="51245"/>
                  <a:pt x="60770" y="51721"/>
                </a:cubicBezTo>
                <a:cubicBezTo>
                  <a:pt x="57913" y="51816"/>
                  <a:pt x="54008" y="54483"/>
                  <a:pt x="52293" y="57055"/>
                </a:cubicBezTo>
                <a:cubicBezTo>
                  <a:pt x="44673" y="68961"/>
                  <a:pt x="32671" y="74200"/>
                  <a:pt x="19718" y="70580"/>
                </a:cubicBezTo>
                <a:cubicBezTo>
                  <a:pt x="8383" y="67342"/>
                  <a:pt x="-95" y="56007"/>
                  <a:pt x="1" y="44005"/>
                </a:cubicBezTo>
                <a:cubicBezTo>
                  <a:pt x="96" y="31909"/>
                  <a:pt x="8574" y="20764"/>
                  <a:pt x="20004" y="17717"/>
                </a:cubicBezTo>
                <a:cubicBezTo>
                  <a:pt x="33148" y="14192"/>
                  <a:pt x="44578" y="19336"/>
                  <a:pt x="52388" y="31623"/>
                </a:cubicBezTo>
                <a:cubicBezTo>
                  <a:pt x="53913" y="34004"/>
                  <a:pt x="57437" y="36290"/>
                  <a:pt x="60294" y="36576"/>
                </a:cubicBezTo>
                <a:cubicBezTo>
                  <a:pt x="66962" y="37243"/>
                  <a:pt x="73820" y="36481"/>
                  <a:pt x="80678" y="36862"/>
                </a:cubicBezTo>
                <a:cubicBezTo>
                  <a:pt x="86297" y="37147"/>
                  <a:pt x="87917" y="34671"/>
                  <a:pt x="87631" y="29528"/>
                </a:cubicBezTo>
                <a:cubicBezTo>
                  <a:pt x="87345" y="24860"/>
                  <a:pt x="87536" y="20098"/>
                  <a:pt x="87536" y="15335"/>
                </a:cubicBezTo>
                <a:cubicBezTo>
                  <a:pt x="87631" y="10478"/>
                  <a:pt x="87631" y="5810"/>
                  <a:pt x="87631" y="0"/>
                </a:cubicBezTo>
                <a:close/>
                <a:moveTo>
                  <a:pt x="173927" y="44387"/>
                </a:moveTo>
                <a:cubicBezTo>
                  <a:pt x="174118" y="37624"/>
                  <a:pt x="168689" y="31718"/>
                  <a:pt x="161926" y="31528"/>
                </a:cubicBezTo>
                <a:cubicBezTo>
                  <a:pt x="154877" y="31242"/>
                  <a:pt x="148686" y="37243"/>
                  <a:pt x="148686" y="44196"/>
                </a:cubicBezTo>
                <a:cubicBezTo>
                  <a:pt x="148686" y="50768"/>
                  <a:pt x="154592" y="56483"/>
                  <a:pt x="161259" y="56579"/>
                </a:cubicBezTo>
                <a:cubicBezTo>
                  <a:pt x="168022" y="56674"/>
                  <a:pt x="173737" y="51149"/>
                  <a:pt x="173927" y="44387"/>
                </a:cubicBezTo>
                <a:close/>
                <a:moveTo>
                  <a:pt x="27528" y="31528"/>
                </a:moveTo>
                <a:cubicBezTo>
                  <a:pt x="20670" y="31623"/>
                  <a:pt x="15241" y="37147"/>
                  <a:pt x="15241" y="44101"/>
                </a:cubicBezTo>
                <a:cubicBezTo>
                  <a:pt x="15241" y="51054"/>
                  <a:pt x="20670" y="56579"/>
                  <a:pt x="27433" y="56579"/>
                </a:cubicBezTo>
                <a:cubicBezTo>
                  <a:pt x="34577" y="56674"/>
                  <a:pt x="40482" y="50673"/>
                  <a:pt x="40197" y="43625"/>
                </a:cubicBezTo>
                <a:cubicBezTo>
                  <a:pt x="40101" y="36862"/>
                  <a:pt x="34291" y="31337"/>
                  <a:pt x="27528" y="31528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337" name="Forma libre: forma 336">
            <a:extLst>
              <a:ext uri="{FF2B5EF4-FFF2-40B4-BE49-F238E27FC236}">
                <a16:creationId xmlns:a16="http://schemas.microsoft.com/office/drawing/2014/main" id="{ED8FBEA7-61A4-4193-A363-2435C1515981}"/>
              </a:ext>
            </a:extLst>
          </p:cNvPr>
          <p:cNvSpPr/>
          <p:nvPr/>
        </p:nvSpPr>
        <p:spPr>
          <a:xfrm>
            <a:off x="7310822" y="4893372"/>
            <a:ext cx="54996" cy="121833"/>
          </a:xfrm>
          <a:custGeom>
            <a:avLst/>
            <a:gdLst>
              <a:gd name="connsiteX0" fmla="*/ 20094 w 54996"/>
              <a:gd name="connsiteY0" fmla="*/ 0 h 121833"/>
              <a:gd name="connsiteX1" fmla="*/ 34762 w 54996"/>
              <a:gd name="connsiteY1" fmla="*/ 0 h 121833"/>
              <a:gd name="connsiteX2" fmla="*/ 34762 w 54996"/>
              <a:gd name="connsiteY2" fmla="*/ 16859 h 121833"/>
              <a:gd name="connsiteX3" fmla="*/ 34667 w 54996"/>
              <a:gd name="connsiteY3" fmla="*/ 54959 h 121833"/>
              <a:gd name="connsiteX4" fmla="*/ 43620 w 54996"/>
              <a:gd name="connsiteY4" fmla="*/ 72676 h 121833"/>
              <a:gd name="connsiteX5" fmla="*/ 53526 w 54996"/>
              <a:gd name="connsiteY5" fmla="*/ 103061 h 121833"/>
              <a:gd name="connsiteX6" fmla="*/ 26475 w 54996"/>
              <a:gd name="connsiteY6" fmla="*/ 121825 h 121833"/>
              <a:gd name="connsiteX7" fmla="*/ 1044 w 54996"/>
              <a:gd name="connsiteY7" fmla="*/ 102013 h 121833"/>
              <a:gd name="connsiteX8" fmla="*/ 13045 w 54996"/>
              <a:gd name="connsiteY8" fmla="*/ 71342 h 121833"/>
              <a:gd name="connsiteX9" fmla="*/ 20284 w 54996"/>
              <a:gd name="connsiteY9" fmla="*/ 58198 h 121833"/>
              <a:gd name="connsiteX10" fmla="*/ 20094 w 54996"/>
              <a:gd name="connsiteY10" fmla="*/ 0 h 121833"/>
              <a:gd name="connsiteX11" fmla="*/ 27047 w 54996"/>
              <a:gd name="connsiteY11" fmla="*/ 107156 h 121833"/>
              <a:gd name="connsiteX12" fmla="*/ 39810 w 54996"/>
              <a:gd name="connsiteY12" fmla="*/ 95155 h 121833"/>
              <a:gd name="connsiteX13" fmla="*/ 28285 w 54996"/>
              <a:gd name="connsiteY13" fmla="*/ 82201 h 121833"/>
              <a:gd name="connsiteX14" fmla="*/ 14760 w 54996"/>
              <a:gd name="connsiteY14" fmla="*/ 94393 h 121833"/>
              <a:gd name="connsiteX15" fmla="*/ 27047 w 54996"/>
              <a:gd name="connsiteY15" fmla="*/ 107156 h 121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996" h="121833">
                <a:moveTo>
                  <a:pt x="20094" y="0"/>
                </a:moveTo>
                <a:cubicBezTo>
                  <a:pt x="25428" y="0"/>
                  <a:pt x="29428" y="0"/>
                  <a:pt x="34762" y="0"/>
                </a:cubicBezTo>
                <a:cubicBezTo>
                  <a:pt x="34762" y="5905"/>
                  <a:pt x="34762" y="11430"/>
                  <a:pt x="34762" y="16859"/>
                </a:cubicBezTo>
                <a:cubicBezTo>
                  <a:pt x="34762" y="29528"/>
                  <a:pt x="35047" y="42291"/>
                  <a:pt x="34667" y="54959"/>
                </a:cubicBezTo>
                <a:cubicBezTo>
                  <a:pt x="34381" y="62865"/>
                  <a:pt x="35524" y="68294"/>
                  <a:pt x="43620" y="72676"/>
                </a:cubicBezTo>
                <a:cubicBezTo>
                  <a:pt x="53907" y="78200"/>
                  <a:pt x="57241" y="91916"/>
                  <a:pt x="53526" y="103061"/>
                </a:cubicBezTo>
                <a:cubicBezTo>
                  <a:pt x="49526" y="114967"/>
                  <a:pt x="39238" y="122111"/>
                  <a:pt x="26475" y="121825"/>
                </a:cubicBezTo>
                <a:cubicBezTo>
                  <a:pt x="14664" y="121539"/>
                  <a:pt x="3996" y="113252"/>
                  <a:pt x="1044" y="102013"/>
                </a:cubicBezTo>
                <a:cubicBezTo>
                  <a:pt x="-2195" y="90107"/>
                  <a:pt x="2187" y="77248"/>
                  <a:pt x="13045" y="71342"/>
                </a:cubicBezTo>
                <a:cubicBezTo>
                  <a:pt x="18951" y="68104"/>
                  <a:pt x="20379" y="64484"/>
                  <a:pt x="20284" y="58198"/>
                </a:cubicBezTo>
                <a:cubicBezTo>
                  <a:pt x="19903" y="39148"/>
                  <a:pt x="20094" y="20003"/>
                  <a:pt x="20094" y="0"/>
                </a:cubicBezTo>
                <a:close/>
                <a:moveTo>
                  <a:pt x="27047" y="107156"/>
                </a:moveTo>
                <a:cubicBezTo>
                  <a:pt x="33714" y="107442"/>
                  <a:pt x="39429" y="102013"/>
                  <a:pt x="39810" y="95155"/>
                </a:cubicBezTo>
                <a:cubicBezTo>
                  <a:pt x="40191" y="88011"/>
                  <a:pt x="35333" y="82582"/>
                  <a:pt x="28285" y="82201"/>
                </a:cubicBezTo>
                <a:cubicBezTo>
                  <a:pt x="20951" y="81725"/>
                  <a:pt x="14854" y="87249"/>
                  <a:pt x="14760" y="94393"/>
                </a:cubicBezTo>
                <a:cubicBezTo>
                  <a:pt x="14760" y="100775"/>
                  <a:pt x="20570" y="106966"/>
                  <a:pt x="27047" y="107156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338" name="Forma libre: forma 337">
            <a:extLst>
              <a:ext uri="{FF2B5EF4-FFF2-40B4-BE49-F238E27FC236}">
                <a16:creationId xmlns:a16="http://schemas.microsoft.com/office/drawing/2014/main" id="{2A4BEB0C-8904-4DE3-870E-D46E59CA5E81}"/>
              </a:ext>
            </a:extLst>
          </p:cNvPr>
          <p:cNvSpPr/>
          <p:nvPr/>
        </p:nvSpPr>
        <p:spPr>
          <a:xfrm>
            <a:off x="7028973" y="4873368"/>
            <a:ext cx="55057" cy="54866"/>
          </a:xfrm>
          <a:custGeom>
            <a:avLst/>
            <a:gdLst>
              <a:gd name="connsiteX0" fmla="*/ 27147 w 55057"/>
              <a:gd name="connsiteY0" fmla="*/ 54866 h 54866"/>
              <a:gd name="connsiteX1" fmla="*/ 1 w 55057"/>
              <a:gd name="connsiteY1" fmla="*/ 27148 h 54866"/>
              <a:gd name="connsiteX2" fmla="*/ 27718 w 55057"/>
              <a:gd name="connsiteY2" fmla="*/ 2 h 54866"/>
              <a:gd name="connsiteX3" fmla="*/ 55055 w 55057"/>
              <a:gd name="connsiteY3" fmla="*/ 27720 h 54866"/>
              <a:gd name="connsiteX4" fmla="*/ 27147 w 55057"/>
              <a:gd name="connsiteY4" fmla="*/ 54866 h 54866"/>
              <a:gd name="connsiteX5" fmla="*/ 28099 w 55057"/>
              <a:gd name="connsiteY5" fmla="*/ 40102 h 54866"/>
              <a:gd name="connsiteX6" fmla="*/ 39815 w 55057"/>
              <a:gd name="connsiteY6" fmla="*/ 26958 h 54866"/>
              <a:gd name="connsiteX7" fmla="*/ 27242 w 55057"/>
              <a:gd name="connsiteY7" fmla="*/ 14956 h 54866"/>
              <a:gd name="connsiteX8" fmla="*/ 14860 w 55057"/>
              <a:gd name="connsiteY8" fmla="*/ 28291 h 54866"/>
              <a:gd name="connsiteX9" fmla="*/ 28099 w 55057"/>
              <a:gd name="connsiteY9" fmla="*/ 40102 h 54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057" h="54866">
                <a:moveTo>
                  <a:pt x="27147" y="54866"/>
                </a:moveTo>
                <a:cubicBezTo>
                  <a:pt x="11811" y="54771"/>
                  <a:pt x="-95" y="42674"/>
                  <a:pt x="1" y="27148"/>
                </a:cubicBezTo>
                <a:cubicBezTo>
                  <a:pt x="96" y="11813"/>
                  <a:pt x="12288" y="-188"/>
                  <a:pt x="27718" y="2"/>
                </a:cubicBezTo>
                <a:cubicBezTo>
                  <a:pt x="42863" y="97"/>
                  <a:pt x="55245" y="12670"/>
                  <a:pt x="55055" y="27720"/>
                </a:cubicBezTo>
                <a:cubicBezTo>
                  <a:pt x="54960" y="42769"/>
                  <a:pt x="42482" y="54961"/>
                  <a:pt x="27147" y="54866"/>
                </a:cubicBezTo>
                <a:close/>
                <a:moveTo>
                  <a:pt x="28099" y="40102"/>
                </a:moveTo>
                <a:cubicBezTo>
                  <a:pt x="34576" y="39817"/>
                  <a:pt x="40005" y="33721"/>
                  <a:pt x="39815" y="26958"/>
                </a:cubicBezTo>
                <a:cubicBezTo>
                  <a:pt x="39624" y="19909"/>
                  <a:pt x="34195" y="14766"/>
                  <a:pt x="27242" y="14956"/>
                </a:cubicBezTo>
                <a:cubicBezTo>
                  <a:pt x="20098" y="15147"/>
                  <a:pt x="14383" y="21243"/>
                  <a:pt x="14860" y="28291"/>
                </a:cubicBezTo>
                <a:cubicBezTo>
                  <a:pt x="15336" y="34959"/>
                  <a:pt x="21432" y="40388"/>
                  <a:pt x="28099" y="40102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339" name="Forma libre: forma 338">
            <a:extLst>
              <a:ext uri="{FF2B5EF4-FFF2-40B4-BE49-F238E27FC236}">
                <a16:creationId xmlns:a16="http://schemas.microsoft.com/office/drawing/2014/main" id="{15EC0B5E-F9EC-4DE9-856E-5122580F0B61}"/>
              </a:ext>
            </a:extLst>
          </p:cNvPr>
          <p:cNvSpPr/>
          <p:nvPr/>
        </p:nvSpPr>
        <p:spPr>
          <a:xfrm>
            <a:off x="7028973" y="5043201"/>
            <a:ext cx="55057" cy="54963"/>
          </a:xfrm>
          <a:custGeom>
            <a:avLst/>
            <a:gdLst>
              <a:gd name="connsiteX0" fmla="*/ 27242 w 55057"/>
              <a:gd name="connsiteY0" fmla="*/ 0 h 54963"/>
              <a:gd name="connsiteX1" fmla="*/ 55055 w 55057"/>
              <a:gd name="connsiteY1" fmla="*/ 27146 h 54963"/>
              <a:gd name="connsiteX2" fmla="*/ 27623 w 55057"/>
              <a:gd name="connsiteY2" fmla="*/ 54959 h 54963"/>
              <a:gd name="connsiteX3" fmla="*/ 1 w 55057"/>
              <a:gd name="connsiteY3" fmla="*/ 27622 h 54963"/>
              <a:gd name="connsiteX4" fmla="*/ 27242 w 55057"/>
              <a:gd name="connsiteY4" fmla="*/ 0 h 54963"/>
              <a:gd name="connsiteX5" fmla="*/ 39815 w 55057"/>
              <a:gd name="connsiteY5" fmla="*/ 27146 h 54963"/>
              <a:gd name="connsiteX6" fmla="*/ 27432 w 55057"/>
              <a:gd name="connsiteY6" fmla="*/ 14764 h 54963"/>
              <a:gd name="connsiteX7" fmla="*/ 14764 w 55057"/>
              <a:gd name="connsiteY7" fmla="*/ 28099 h 54963"/>
              <a:gd name="connsiteX8" fmla="*/ 27909 w 55057"/>
              <a:gd name="connsiteY8" fmla="*/ 39814 h 54963"/>
              <a:gd name="connsiteX9" fmla="*/ 39815 w 55057"/>
              <a:gd name="connsiteY9" fmla="*/ 27146 h 54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057" h="54963">
                <a:moveTo>
                  <a:pt x="27242" y="0"/>
                </a:moveTo>
                <a:cubicBezTo>
                  <a:pt x="42672" y="0"/>
                  <a:pt x="54864" y="11906"/>
                  <a:pt x="55055" y="27146"/>
                </a:cubicBezTo>
                <a:cubicBezTo>
                  <a:pt x="55245" y="42101"/>
                  <a:pt x="42863" y="54673"/>
                  <a:pt x="27623" y="54959"/>
                </a:cubicBezTo>
                <a:cubicBezTo>
                  <a:pt x="12573" y="55245"/>
                  <a:pt x="96" y="42863"/>
                  <a:pt x="1" y="27622"/>
                </a:cubicBezTo>
                <a:cubicBezTo>
                  <a:pt x="-95" y="12192"/>
                  <a:pt x="11811" y="95"/>
                  <a:pt x="27242" y="0"/>
                </a:cubicBezTo>
                <a:close/>
                <a:moveTo>
                  <a:pt x="39815" y="27146"/>
                </a:moveTo>
                <a:cubicBezTo>
                  <a:pt x="39720" y="20288"/>
                  <a:pt x="34100" y="14669"/>
                  <a:pt x="27432" y="14764"/>
                </a:cubicBezTo>
                <a:cubicBezTo>
                  <a:pt x="20574" y="14764"/>
                  <a:pt x="14383" y="21241"/>
                  <a:pt x="14764" y="28099"/>
                </a:cubicBezTo>
                <a:cubicBezTo>
                  <a:pt x="15145" y="34862"/>
                  <a:pt x="20860" y="40005"/>
                  <a:pt x="27909" y="39814"/>
                </a:cubicBezTo>
                <a:cubicBezTo>
                  <a:pt x="34862" y="39624"/>
                  <a:pt x="39910" y="34290"/>
                  <a:pt x="39815" y="27146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340" name="Forma libre: forma 339">
            <a:extLst>
              <a:ext uri="{FF2B5EF4-FFF2-40B4-BE49-F238E27FC236}">
                <a16:creationId xmlns:a16="http://schemas.microsoft.com/office/drawing/2014/main" id="{37B06E9A-DD10-4E21-8E9B-795DD755C90F}"/>
              </a:ext>
            </a:extLst>
          </p:cNvPr>
          <p:cNvSpPr/>
          <p:nvPr/>
        </p:nvSpPr>
        <p:spPr>
          <a:xfrm>
            <a:off x="7062977" y="5699367"/>
            <a:ext cx="118398" cy="70877"/>
          </a:xfrm>
          <a:custGeom>
            <a:avLst/>
            <a:gdLst>
              <a:gd name="connsiteX0" fmla="*/ 118301 w 118398"/>
              <a:gd name="connsiteY0" fmla="*/ 70877 h 70877"/>
              <a:gd name="connsiteX1" fmla="*/ 0 w 118398"/>
              <a:gd name="connsiteY1" fmla="*/ 70877 h 70877"/>
              <a:gd name="connsiteX2" fmla="*/ 0 w 118398"/>
              <a:gd name="connsiteY2" fmla="*/ 107 h 70877"/>
              <a:gd name="connsiteX3" fmla="*/ 55245 w 118398"/>
              <a:gd name="connsiteY3" fmla="*/ 107 h 70877"/>
              <a:gd name="connsiteX4" fmla="*/ 109061 w 118398"/>
              <a:gd name="connsiteY4" fmla="*/ 11 h 70877"/>
              <a:gd name="connsiteX5" fmla="*/ 118396 w 118398"/>
              <a:gd name="connsiteY5" fmla="*/ 9060 h 70877"/>
              <a:gd name="connsiteX6" fmla="*/ 118301 w 118398"/>
              <a:gd name="connsiteY6" fmla="*/ 70877 h 70877"/>
              <a:gd name="connsiteX7" fmla="*/ 14764 w 118398"/>
              <a:gd name="connsiteY7" fmla="*/ 55923 h 70877"/>
              <a:gd name="connsiteX8" fmla="*/ 103156 w 118398"/>
              <a:gd name="connsiteY8" fmla="*/ 55923 h 70877"/>
              <a:gd name="connsiteX9" fmla="*/ 103156 w 118398"/>
              <a:gd name="connsiteY9" fmla="*/ 43255 h 70877"/>
              <a:gd name="connsiteX10" fmla="*/ 14764 w 118398"/>
              <a:gd name="connsiteY10" fmla="*/ 43255 h 70877"/>
              <a:gd name="connsiteX11" fmla="*/ 14764 w 118398"/>
              <a:gd name="connsiteY11" fmla="*/ 55923 h 70877"/>
              <a:gd name="connsiteX12" fmla="*/ 103061 w 118398"/>
              <a:gd name="connsiteY12" fmla="*/ 15537 h 70877"/>
              <a:gd name="connsiteX13" fmla="*/ 14097 w 118398"/>
              <a:gd name="connsiteY13" fmla="*/ 15537 h 70877"/>
              <a:gd name="connsiteX14" fmla="*/ 14097 w 118398"/>
              <a:gd name="connsiteY14" fmla="*/ 28110 h 70877"/>
              <a:gd name="connsiteX15" fmla="*/ 103061 w 118398"/>
              <a:gd name="connsiteY15" fmla="*/ 28110 h 70877"/>
              <a:gd name="connsiteX16" fmla="*/ 103061 w 118398"/>
              <a:gd name="connsiteY16" fmla="*/ 15537 h 70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8398" h="70877">
                <a:moveTo>
                  <a:pt x="118301" y="70877"/>
                </a:moveTo>
                <a:cubicBezTo>
                  <a:pt x="78582" y="70877"/>
                  <a:pt x="39719" y="70877"/>
                  <a:pt x="0" y="70877"/>
                </a:cubicBezTo>
                <a:cubicBezTo>
                  <a:pt x="0" y="47351"/>
                  <a:pt x="0" y="24110"/>
                  <a:pt x="0" y="107"/>
                </a:cubicBezTo>
                <a:cubicBezTo>
                  <a:pt x="18860" y="107"/>
                  <a:pt x="37052" y="107"/>
                  <a:pt x="55245" y="107"/>
                </a:cubicBezTo>
                <a:cubicBezTo>
                  <a:pt x="73152" y="107"/>
                  <a:pt x="91155" y="392"/>
                  <a:pt x="109061" y="11"/>
                </a:cubicBezTo>
                <a:cubicBezTo>
                  <a:pt x="116015" y="-179"/>
                  <a:pt x="118491" y="2012"/>
                  <a:pt x="118396" y="9060"/>
                </a:cubicBezTo>
                <a:cubicBezTo>
                  <a:pt x="118015" y="29348"/>
                  <a:pt x="118301" y="49541"/>
                  <a:pt x="118301" y="70877"/>
                </a:cubicBezTo>
                <a:close/>
                <a:moveTo>
                  <a:pt x="14764" y="55923"/>
                </a:moveTo>
                <a:cubicBezTo>
                  <a:pt x="44673" y="55923"/>
                  <a:pt x="73628" y="55923"/>
                  <a:pt x="103156" y="55923"/>
                </a:cubicBezTo>
                <a:cubicBezTo>
                  <a:pt x="103156" y="51637"/>
                  <a:pt x="103156" y="47922"/>
                  <a:pt x="103156" y="43255"/>
                </a:cubicBezTo>
                <a:cubicBezTo>
                  <a:pt x="73533" y="43255"/>
                  <a:pt x="44291" y="43255"/>
                  <a:pt x="14764" y="43255"/>
                </a:cubicBezTo>
                <a:cubicBezTo>
                  <a:pt x="14764" y="47541"/>
                  <a:pt x="14764" y="51256"/>
                  <a:pt x="14764" y="55923"/>
                </a:cubicBezTo>
                <a:close/>
                <a:moveTo>
                  <a:pt x="103061" y="15537"/>
                </a:moveTo>
                <a:cubicBezTo>
                  <a:pt x="73057" y="15537"/>
                  <a:pt x="43624" y="15537"/>
                  <a:pt x="14097" y="15537"/>
                </a:cubicBezTo>
                <a:cubicBezTo>
                  <a:pt x="14097" y="20681"/>
                  <a:pt x="14097" y="24396"/>
                  <a:pt x="14097" y="28110"/>
                </a:cubicBezTo>
                <a:cubicBezTo>
                  <a:pt x="43910" y="28110"/>
                  <a:pt x="73248" y="28110"/>
                  <a:pt x="103061" y="28110"/>
                </a:cubicBezTo>
                <a:cubicBezTo>
                  <a:pt x="103061" y="23824"/>
                  <a:pt x="103061" y="20395"/>
                  <a:pt x="103061" y="15537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341" name="Forma libre: forma 340">
            <a:extLst>
              <a:ext uri="{FF2B5EF4-FFF2-40B4-BE49-F238E27FC236}">
                <a16:creationId xmlns:a16="http://schemas.microsoft.com/office/drawing/2014/main" id="{4F044914-DC13-4537-ADAC-53F66FA21836}"/>
              </a:ext>
            </a:extLst>
          </p:cNvPr>
          <p:cNvSpPr/>
          <p:nvPr/>
        </p:nvSpPr>
        <p:spPr>
          <a:xfrm>
            <a:off x="7076027" y="5528023"/>
            <a:ext cx="55435" cy="70008"/>
          </a:xfrm>
          <a:custGeom>
            <a:avLst/>
            <a:gdLst>
              <a:gd name="connsiteX0" fmla="*/ 55436 w 55435"/>
              <a:gd name="connsiteY0" fmla="*/ 70009 h 70008"/>
              <a:gd name="connsiteX1" fmla="*/ 0 w 55435"/>
              <a:gd name="connsiteY1" fmla="*/ 70009 h 70008"/>
              <a:gd name="connsiteX2" fmla="*/ 0 w 55435"/>
              <a:gd name="connsiteY2" fmla="*/ 0 h 70008"/>
              <a:gd name="connsiteX3" fmla="*/ 55436 w 55435"/>
              <a:gd name="connsiteY3" fmla="*/ 0 h 70008"/>
              <a:gd name="connsiteX4" fmla="*/ 55436 w 55435"/>
              <a:gd name="connsiteY4" fmla="*/ 70009 h 70008"/>
              <a:gd name="connsiteX5" fmla="*/ 41148 w 55435"/>
              <a:gd name="connsiteY5" fmla="*/ 54102 h 70008"/>
              <a:gd name="connsiteX6" fmla="*/ 41148 w 55435"/>
              <a:gd name="connsiteY6" fmla="*/ 23051 h 70008"/>
              <a:gd name="connsiteX7" fmla="*/ 40481 w 55435"/>
              <a:gd name="connsiteY7" fmla="*/ 14478 h 70008"/>
              <a:gd name="connsiteX8" fmla="*/ 21717 w 55435"/>
              <a:gd name="connsiteY8" fmla="*/ 14478 h 70008"/>
              <a:gd name="connsiteX9" fmla="*/ 13906 w 55435"/>
              <a:gd name="connsiteY9" fmla="*/ 15335 h 70008"/>
              <a:gd name="connsiteX10" fmla="*/ 13906 w 55435"/>
              <a:gd name="connsiteY10" fmla="*/ 33052 h 70008"/>
              <a:gd name="connsiteX11" fmla="*/ 38671 w 55435"/>
              <a:gd name="connsiteY11" fmla="*/ 55436 h 70008"/>
              <a:gd name="connsiteX12" fmla="*/ 41148 w 55435"/>
              <a:gd name="connsiteY12" fmla="*/ 54102 h 70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435" h="70008">
                <a:moveTo>
                  <a:pt x="55436" y="70009"/>
                </a:moveTo>
                <a:cubicBezTo>
                  <a:pt x="37052" y="70009"/>
                  <a:pt x="18859" y="70009"/>
                  <a:pt x="0" y="70009"/>
                </a:cubicBezTo>
                <a:cubicBezTo>
                  <a:pt x="0" y="46672"/>
                  <a:pt x="0" y="23622"/>
                  <a:pt x="0" y="0"/>
                </a:cubicBezTo>
                <a:cubicBezTo>
                  <a:pt x="18383" y="0"/>
                  <a:pt x="36576" y="0"/>
                  <a:pt x="55436" y="0"/>
                </a:cubicBezTo>
                <a:cubicBezTo>
                  <a:pt x="55436" y="23241"/>
                  <a:pt x="55436" y="46292"/>
                  <a:pt x="55436" y="70009"/>
                </a:cubicBezTo>
                <a:close/>
                <a:moveTo>
                  <a:pt x="41148" y="54102"/>
                </a:moveTo>
                <a:cubicBezTo>
                  <a:pt x="41148" y="44005"/>
                  <a:pt x="41148" y="33528"/>
                  <a:pt x="41148" y="23051"/>
                </a:cubicBezTo>
                <a:cubicBezTo>
                  <a:pt x="41148" y="20479"/>
                  <a:pt x="40767" y="17907"/>
                  <a:pt x="40481" y="14478"/>
                </a:cubicBezTo>
                <a:cubicBezTo>
                  <a:pt x="33909" y="14478"/>
                  <a:pt x="27813" y="14383"/>
                  <a:pt x="21717" y="14478"/>
                </a:cubicBezTo>
                <a:cubicBezTo>
                  <a:pt x="19431" y="14478"/>
                  <a:pt x="17145" y="14954"/>
                  <a:pt x="13906" y="15335"/>
                </a:cubicBezTo>
                <a:cubicBezTo>
                  <a:pt x="13906" y="21431"/>
                  <a:pt x="13906" y="27242"/>
                  <a:pt x="13906" y="33052"/>
                </a:cubicBezTo>
                <a:cubicBezTo>
                  <a:pt x="13906" y="57436"/>
                  <a:pt x="13906" y="57436"/>
                  <a:pt x="38671" y="55436"/>
                </a:cubicBezTo>
                <a:cubicBezTo>
                  <a:pt x="38957" y="55436"/>
                  <a:pt x="39148" y="55245"/>
                  <a:pt x="41148" y="54102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342" name="Forma libre: forma 341">
            <a:extLst>
              <a:ext uri="{FF2B5EF4-FFF2-40B4-BE49-F238E27FC236}">
                <a16:creationId xmlns:a16="http://schemas.microsoft.com/office/drawing/2014/main" id="{F5FD3052-02FD-4229-9C7C-3BDA8F39A007}"/>
              </a:ext>
            </a:extLst>
          </p:cNvPr>
          <p:cNvSpPr/>
          <p:nvPr/>
        </p:nvSpPr>
        <p:spPr>
          <a:xfrm>
            <a:off x="7296245" y="5523546"/>
            <a:ext cx="14382" cy="86487"/>
          </a:xfrm>
          <a:custGeom>
            <a:avLst/>
            <a:gdLst>
              <a:gd name="connsiteX0" fmla="*/ 14383 w 14382"/>
              <a:gd name="connsiteY0" fmla="*/ 0 h 86487"/>
              <a:gd name="connsiteX1" fmla="*/ 14383 w 14382"/>
              <a:gd name="connsiteY1" fmla="*/ 86487 h 86487"/>
              <a:gd name="connsiteX2" fmla="*/ 0 w 14382"/>
              <a:gd name="connsiteY2" fmla="*/ 86487 h 86487"/>
              <a:gd name="connsiteX3" fmla="*/ 0 w 14382"/>
              <a:gd name="connsiteY3" fmla="*/ 0 h 86487"/>
              <a:gd name="connsiteX4" fmla="*/ 14383 w 14382"/>
              <a:gd name="connsiteY4" fmla="*/ 0 h 8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82" h="86487">
                <a:moveTo>
                  <a:pt x="14383" y="0"/>
                </a:moveTo>
                <a:cubicBezTo>
                  <a:pt x="14383" y="28956"/>
                  <a:pt x="14383" y="57341"/>
                  <a:pt x="14383" y="86487"/>
                </a:cubicBezTo>
                <a:cubicBezTo>
                  <a:pt x="9525" y="86487"/>
                  <a:pt x="5048" y="86487"/>
                  <a:pt x="0" y="86487"/>
                </a:cubicBezTo>
                <a:cubicBezTo>
                  <a:pt x="0" y="57817"/>
                  <a:pt x="0" y="29337"/>
                  <a:pt x="0" y="0"/>
                </a:cubicBezTo>
                <a:cubicBezTo>
                  <a:pt x="4572" y="0"/>
                  <a:pt x="9239" y="0"/>
                  <a:pt x="14383" y="0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343" name="Forma libre: forma 342">
            <a:extLst>
              <a:ext uri="{FF2B5EF4-FFF2-40B4-BE49-F238E27FC236}">
                <a16:creationId xmlns:a16="http://schemas.microsoft.com/office/drawing/2014/main" id="{FBDC1791-C98B-46F5-B8E5-9699521279BE}"/>
              </a:ext>
            </a:extLst>
          </p:cNvPr>
          <p:cNvSpPr/>
          <p:nvPr/>
        </p:nvSpPr>
        <p:spPr>
          <a:xfrm>
            <a:off x="7197566" y="5522975"/>
            <a:ext cx="13716" cy="87058"/>
          </a:xfrm>
          <a:custGeom>
            <a:avLst/>
            <a:gdLst>
              <a:gd name="connsiteX0" fmla="*/ 0 w 13716"/>
              <a:gd name="connsiteY0" fmla="*/ 0 h 87058"/>
              <a:gd name="connsiteX1" fmla="*/ 13716 w 13716"/>
              <a:gd name="connsiteY1" fmla="*/ 0 h 87058"/>
              <a:gd name="connsiteX2" fmla="*/ 13716 w 13716"/>
              <a:gd name="connsiteY2" fmla="*/ 87059 h 87058"/>
              <a:gd name="connsiteX3" fmla="*/ 0 w 13716"/>
              <a:gd name="connsiteY3" fmla="*/ 87059 h 87058"/>
              <a:gd name="connsiteX4" fmla="*/ 0 w 13716"/>
              <a:gd name="connsiteY4" fmla="*/ 0 h 87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" h="87058">
                <a:moveTo>
                  <a:pt x="0" y="0"/>
                </a:moveTo>
                <a:cubicBezTo>
                  <a:pt x="4953" y="0"/>
                  <a:pt x="8954" y="0"/>
                  <a:pt x="13716" y="0"/>
                </a:cubicBezTo>
                <a:cubicBezTo>
                  <a:pt x="13716" y="29051"/>
                  <a:pt x="13716" y="57817"/>
                  <a:pt x="13716" y="87059"/>
                </a:cubicBezTo>
                <a:cubicBezTo>
                  <a:pt x="9334" y="87059"/>
                  <a:pt x="5048" y="87059"/>
                  <a:pt x="0" y="87059"/>
                </a:cubicBezTo>
                <a:cubicBezTo>
                  <a:pt x="0" y="58388"/>
                  <a:pt x="0" y="29718"/>
                  <a:pt x="0" y="0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344" name="Forma libre: forma 343">
            <a:extLst>
              <a:ext uri="{FF2B5EF4-FFF2-40B4-BE49-F238E27FC236}">
                <a16:creationId xmlns:a16="http://schemas.microsoft.com/office/drawing/2014/main" id="{8E994739-0664-42FA-A2DC-3CD26488B28C}"/>
              </a:ext>
            </a:extLst>
          </p:cNvPr>
          <p:cNvSpPr/>
          <p:nvPr/>
        </p:nvSpPr>
        <p:spPr>
          <a:xfrm>
            <a:off x="7230617" y="5522439"/>
            <a:ext cx="14382" cy="87499"/>
          </a:xfrm>
          <a:custGeom>
            <a:avLst/>
            <a:gdLst>
              <a:gd name="connsiteX0" fmla="*/ 0 w 14382"/>
              <a:gd name="connsiteY0" fmla="*/ 1012 h 87499"/>
              <a:gd name="connsiteX1" fmla="*/ 14383 w 14382"/>
              <a:gd name="connsiteY1" fmla="*/ 12633 h 87499"/>
              <a:gd name="connsiteX2" fmla="*/ 14383 w 14382"/>
              <a:gd name="connsiteY2" fmla="*/ 87499 h 87499"/>
              <a:gd name="connsiteX3" fmla="*/ 0 w 14382"/>
              <a:gd name="connsiteY3" fmla="*/ 87499 h 87499"/>
              <a:gd name="connsiteX4" fmla="*/ 0 w 14382"/>
              <a:gd name="connsiteY4" fmla="*/ 1012 h 87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82" h="87499">
                <a:moveTo>
                  <a:pt x="0" y="1012"/>
                </a:moveTo>
                <a:cubicBezTo>
                  <a:pt x="14383" y="-1083"/>
                  <a:pt x="14383" y="-1083"/>
                  <a:pt x="14383" y="12633"/>
                </a:cubicBezTo>
                <a:cubicBezTo>
                  <a:pt x="14383" y="37398"/>
                  <a:pt x="14383" y="62163"/>
                  <a:pt x="14383" y="87499"/>
                </a:cubicBezTo>
                <a:cubicBezTo>
                  <a:pt x="9334" y="87499"/>
                  <a:pt x="5049" y="87499"/>
                  <a:pt x="0" y="87499"/>
                </a:cubicBezTo>
                <a:cubicBezTo>
                  <a:pt x="0" y="59020"/>
                  <a:pt x="0" y="30254"/>
                  <a:pt x="0" y="1012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345" name="Forma libre: forma 344">
            <a:extLst>
              <a:ext uri="{FF2B5EF4-FFF2-40B4-BE49-F238E27FC236}">
                <a16:creationId xmlns:a16="http://schemas.microsoft.com/office/drawing/2014/main" id="{402C250A-DF93-4A6F-898D-95FD87E1159F}"/>
              </a:ext>
            </a:extLst>
          </p:cNvPr>
          <p:cNvSpPr/>
          <p:nvPr/>
        </p:nvSpPr>
        <p:spPr>
          <a:xfrm>
            <a:off x="7329773" y="5523070"/>
            <a:ext cx="13143" cy="87058"/>
          </a:xfrm>
          <a:custGeom>
            <a:avLst/>
            <a:gdLst>
              <a:gd name="connsiteX0" fmla="*/ 0 w 13143"/>
              <a:gd name="connsiteY0" fmla="*/ 0 h 87058"/>
              <a:gd name="connsiteX1" fmla="*/ 13144 w 13143"/>
              <a:gd name="connsiteY1" fmla="*/ 0 h 87058"/>
              <a:gd name="connsiteX2" fmla="*/ 13144 w 13143"/>
              <a:gd name="connsiteY2" fmla="*/ 87058 h 87058"/>
              <a:gd name="connsiteX3" fmla="*/ 0 w 13143"/>
              <a:gd name="connsiteY3" fmla="*/ 87058 h 87058"/>
              <a:gd name="connsiteX4" fmla="*/ 0 w 13143"/>
              <a:gd name="connsiteY4" fmla="*/ 0 h 87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43" h="87058">
                <a:moveTo>
                  <a:pt x="0" y="0"/>
                </a:moveTo>
                <a:cubicBezTo>
                  <a:pt x="4476" y="0"/>
                  <a:pt x="8477" y="0"/>
                  <a:pt x="13144" y="0"/>
                </a:cubicBezTo>
                <a:cubicBezTo>
                  <a:pt x="13144" y="29051"/>
                  <a:pt x="13144" y="57817"/>
                  <a:pt x="13144" y="87058"/>
                </a:cubicBezTo>
                <a:cubicBezTo>
                  <a:pt x="8858" y="87058"/>
                  <a:pt x="4857" y="87058"/>
                  <a:pt x="0" y="87058"/>
                </a:cubicBezTo>
                <a:cubicBezTo>
                  <a:pt x="0" y="58483"/>
                  <a:pt x="0" y="29718"/>
                  <a:pt x="0" y="0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346" name="Forma libre: forma 345">
            <a:extLst>
              <a:ext uri="{FF2B5EF4-FFF2-40B4-BE49-F238E27FC236}">
                <a16:creationId xmlns:a16="http://schemas.microsoft.com/office/drawing/2014/main" id="{078BFD6F-02C3-4919-9696-90A727FAE91E}"/>
              </a:ext>
            </a:extLst>
          </p:cNvPr>
          <p:cNvSpPr/>
          <p:nvPr/>
        </p:nvSpPr>
        <p:spPr>
          <a:xfrm>
            <a:off x="7263955" y="5523070"/>
            <a:ext cx="13144" cy="87058"/>
          </a:xfrm>
          <a:custGeom>
            <a:avLst/>
            <a:gdLst>
              <a:gd name="connsiteX0" fmla="*/ 0 w 13144"/>
              <a:gd name="connsiteY0" fmla="*/ 0 h 87058"/>
              <a:gd name="connsiteX1" fmla="*/ 13145 w 13144"/>
              <a:gd name="connsiteY1" fmla="*/ 0 h 87058"/>
              <a:gd name="connsiteX2" fmla="*/ 13145 w 13144"/>
              <a:gd name="connsiteY2" fmla="*/ 87058 h 87058"/>
              <a:gd name="connsiteX3" fmla="*/ 0 w 13144"/>
              <a:gd name="connsiteY3" fmla="*/ 87058 h 87058"/>
              <a:gd name="connsiteX4" fmla="*/ 0 w 13144"/>
              <a:gd name="connsiteY4" fmla="*/ 0 h 87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44" h="87058">
                <a:moveTo>
                  <a:pt x="0" y="0"/>
                </a:moveTo>
                <a:cubicBezTo>
                  <a:pt x="4572" y="0"/>
                  <a:pt x="8573" y="0"/>
                  <a:pt x="13145" y="0"/>
                </a:cubicBezTo>
                <a:cubicBezTo>
                  <a:pt x="13145" y="29146"/>
                  <a:pt x="13145" y="57817"/>
                  <a:pt x="13145" y="87058"/>
                </a:cubicBezTo>
                <a:cubicBezTo>
                  <a:pt x="8763" y="87058"/>
                  <a:pt x="4763" y="87058"/>
                  <a:pt x="0" y="87058"/>
                </a:cubicBezTo>
                <a:cubicBezTo>
                  <a:pt x="0" y="58388"/>
                  <a:pt x="0" y="29623"/>
                  <a:pt x="0" y="0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347" name="Forma libre: forma 346">
            <a:extLst>
              <a:ext uri="{FF2B5EF4-FFF2-40B4-BE49-F238E27FC236}">
                <a16:creationId xmlns:a16="http://schemas.microsoft.com/office/drawing/2014/main" id="{D5AA901D-D0C0-42EA-A53E-AE8F1E7E34F9}"/>
              </a:ext>
            </a:extLst>
          </p:cNvPr>
          <p:cNvSpPr/>
          <p:nvPr/>
        </p:nvSpPr>
        <p:spPr>
          <a:xfrm>
            <a:off x="7337346" y="5740431"/>
            <a:ext cx="14143" cy="13610"/>
          </a:xfrm>
          <a:custGeom>
            <a:avLst/>
            <a:gdLst>
              <a:gd name="connsiteX0" fmla="*/ 428 w 14143"/>
              <a:gd name="connsiteY0" fmla="*/ 0 h 13610"/>
              <a:gd name="connsiteX1" fmla="*/ 14144 w 14143"/>
              <a:gd name="connsiteY1" fmla="*/ 0 h 13610"/>
              <a:gd name="connsiteX2" fmla="*/ 14144 w 14143"/>
              <a:gd name="connsiteY2" fmla="*/ 11525 h 13610"/>
              <a:gd name="connsiteX3" fmla="*/ 428 w 14143"/>
              <a:gd name="connsiteY3" fmla="*/ 0 h 13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143" h="13610">
                <a:moveTo>
                  <a:pt x="428" y="0"/>
                </a:moveTo>
                <a:cubicBezTo>
                  <a:pt x="5095" y="0"/>
                  <a:pt x="9381" y="0"/>
                  <a:pt x="14144" y="0"/>
                </a:cubicBezTo>
                <a:cubicBezTo>
                  <a:pt x="14144" y="4096"/>
                  <a:pt x="14144" y="7810"/>
                  <a:pt x="14144" y="11525"/>
                </a:cubicBezTo>
                <a:cubicBezTo>
                  <a:pt x="999" y="15811"/>
                  <a:pt x="-1096" y="14192"/>
                  <a:pt x="428" y="0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348" name="Forma libre: forma 347">
            <a:extLst>
              <a:ext uri="{FF2B5EF4-FFF2-40B4-BE49-F238E27FC236}">
                <a16:creationId xmlns:a16="http://schemas.microsoft.com/office/drawing/2014/main" id="{DFBED345-C137-4363-9137-4B9881F581A4}"/>
              </a:ext>
            </a:extLst>
          </p:cNvPr>
          <p:cNvSpPr/>
          <p:nvPr/>
        </p:nvSpPr>
        <p:spPr>
          <a:xfrm>
            <a:off x="7253478" y="5740717"/>
            <a:ext cx="13906" cy="12477"/>
          </a:xfrm>
          <a:custGeom>
            <a:avLst/>
            <a:gdLst>
              <a:gd name="connsiteX0" fmla="*/ 13906 w 13906"/>
              <a:gd name="connsiteY0" fmla="*/ 12478 h 12477"/>
              <a:gd name="connsiteX1" fmla="*/ 0 w 13906"/>
              <a:gd name="connsiteY1" fmla="*/ 12478 h 12477"/>
              <a:gd name="connsiteX2" fmla="*/ 0 w 13906"/>
              <a:gd name="connsiteY2" fmla="*/ 0 h 12477"/>
              <a:gd name="connsiteX3" fmla="*/ 13906 w 13906"/>
              <a:gd name="connsiteY3" fmla="*/ 0 h 12477"/>
              <a:gd name="connsiteX4" fmla="*/ 13906 w 13906"/>
              <a:gd name="connsiteY4" fmla="*/ 12478 h 12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06" h="12477">
                <a:moveTo>
                  <a:pt x="13906" y="12478"/>
                </a:moveTo>
                <a:cubicBezTo>
                  <a:pt x="8667" y="12478"/>
                  <a:pt x="4572" y="12478"/>
                  <a:pt x="0" y="12478"/>
                </a:cubicBezTo>
                <a:cubicBezTo>
                  <a:pt x="0" y="8287"/>
                  <a:pt x="0" y="4572"/>
                  <a:pt x="0" y="0"/>
                </a:cubicBezTo>
                <a:cubicBezTo>
                  <a:pt x="4286" y="0"/>
                  <a:pt x="8763" y="0"/>
                  <a:pt x="13906" y="0"/>
                </a:cubicBezTo>
                <a:cubicBezTo>
                  <a:pt x="13906" y="3810"/>
                  <a:pt x="13906" y="7810"/>
                  <a:pt x="13906" y="12478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349" name="Forma libre: forma 348">
            <a:extLst>
              <a:ext uri="{FF2B5EF4-FFF2-40B4-BE49-F238E27FC236}">
                <a16:creationId xmlns:a16="http://schemas.microsoft.com/office/drawing/2014/main" id="{E943D63D-9AE6-4D9E-A19E-37B1AA7ABB2E}"/>
              </a:ext>
            </a:extLst>
          </p:cNvPr>
          <p:cNvSpPr/>
          <p:nvPr/>
        </p:nvSpPr>
        <p:spPr>
          <a:xfrm>
            <a:off x="7308723" y="5740679"/>
            <a:ext cx="14992" cy="12229"/>
          </a:xfrm>
          <a:custGeom>
            <a:avLst/>
            <a:gdLst>
              <a:gd name="connsiteX0" fmla="*/ 0 w 14992"/>
              <a:gd name="connsiteY0" fmla="*/ 12230 h 12229"/>
              <a:gd name="connsiteX1" fmla="*/ 1810 w 14992"/>
              <a:gd name="connsiteY1" fmla="*/ 799 h 12229"/>
              <a:gd name="connsiteX2" fmla="*/ 14478 w 14992"/>
              <a:gd name="connsiteY2" fmla="*/ 12230 h 12229"/>
              <a:gd name="connsiteX3" fmla="*/ 0 w 14992"/>
              <a:gd name="connsiteY3" fmla="*/ 12230 h 12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92" h="12229">
                <a:moveTo>
                  <a:pt x="0" y="12230"/>
                </a:moveTo>
                <a:cubicBezTo>
                  <a:pt x="667" y="7848"/>
                  <a:pt x="1334" y="4229"/>
                  <a:pt x="1810" y="799"/>
                </a:cubicBezTo>
                <a:cubicBezTo>
                  <a:pt x="15144" y="-1106"/>
                  <a:pt x="15907" y="-439"/>
                  <a:pt x="14478" y="12230"/>
                </a:cubicBezTo>
                <a:cubicBezTo>
                  <a:pt x="10192" y="12230"/>
                  <a:pt x="5810" y="12230"/>
                  <a:pt x="0" y="12230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350" name="Forma libre: forma 349">
            <a:extLst>
              <a:ext uri="{FF2B5EF4-FFF2-40B4-BE49-F238E27FC236}">
                <a16:creationId xmlns:a16="http://schemas.microsoft.com/office/drawing/2014/main" id="{45FC581E-6C17-44CD-98DE-391C217130CC}"/>
              </a:ext>
            </a:extLst>
          </p:cNvPr>
          <p:cNvSpPr/>
          <p:nvPr/>
        </p:nvSpPr>
        <p:spPr>
          <a:xfrm>
            <a:off x="7281221" y="5740621"/>
            <a:ext cx="14548" cy="13176"/>
          </a:xfrm>
          <a:custGeom>
            <a:avLst/>
            <a:gdLst>
              <a:gd name="connsiteX0" fmla="*/ 1880 w 14548"/>
              <a:gd name="connsiteY0" fmla="*/ 381 h 13176"/>
              <a:gd name="connsiteX1" fmla="*/ 8643 w 14548"/>
              <a:gd name="connsiteY1" fmla="*/ 0 h 13176"/>
              <a:gd name="connsiteX2" fmla="*/ 13215 w 14548"/>
              <a:gd name="connsiteY2" fmla="*/ 571 h 13176"/>
              <a:gd name="connsiteX3" fmla="*/ 14548 w 14548"/>
              <a:gd name="connsiteY3" fmla="*/ 11716 h 13176"/>
              <a:gd name="connsiteX4" fmla="*/ 1880 w 14548"/>
              <a:gd name="connsiteY4" fmla="*/ 381 h 13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48" h="13176">
                <a:moveTo>
                  <a:pt x="1880" y="381"/>
                </a:moveTo>
                <a:cubicBezTo>
                  <a:pt x="4070" y="286"/>
                  <a:pt x="6356" y="0"/>
                  <a:pt x="8643" y="0"/>
                </a:cubicBezTo>
                <a:cubicBezTo>
                  <a:pt x="10071" y="0"/>
                  <a:pt x="11405" y="381"/>
                  <a:pt x="13215" y="571"/>
                </a:cubicBezTo>
                <a:cubicBezTo>
                  <a:pt x="13691" y="4572"/>
                  <a:pt x="14167" y="8191"/>
                  <a:pt x="14548" y="11716"/>
                </a:cubicBezTo>
                <a:cubicBezTo>
                  <a:pt x="-311" y="15049"/>
                  <a:pt x="-2216" y="13240"/>
                  <a:pt x="1880" y="381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351" name="Forma libre: forma 350">
            <a:extLst>
              <a:ext uri="{FF2B5EF4-FFF2-40B4-BE49-F238E27FC236}">
                <a16:creationId xmlns:a16="http://schemas.microsoft.com/office/drawing/2014/main" id="{396018B7-4E66-41A0-868B-19C893804936}"/>
              </a:ext>
            </a:extLst>
          </p:cNvPr>
          <p:cNvSpPr/>
          <p:nvPr/>
        </p:nvSpPr>
        <p:spPr>
          <a:xfrm>
            <a:off x="7197471" y="5745105"/>
            <a:ext cx="14224" cy="12470"/>
          </a:xfrm>
          <a:custGeom>
            <a:avLst/>
            <a:gdLst>
              <a:gd name="connsiteX0" fmla="*/ 13811 w 14224"/>
              <a:gd name="connsiteY0" fmla="*/ 12471 h 12470"/>
              <a:gd name="connsiteX1" fmla="*/ 0 w 14224"/>
              <a:gd name="connsiteY1" fmla="*/ 12471 h 12470"/>
              <a:gd name="connsiteX2" fmla="*/ 0 w 14224"/>
              <a:gd name="connsiteY2" fmla="*/ 1041 h 12470"/>
              <a:gd name="connsiteX3" fmla="*/ 13811 w 14224"/>
              <a:gd name="connsiteY3" fmla="*/ 12471 h 12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24" h="12470">
                <a:moveTo>
                  <a:pt x="13811" y="12471"/>
                </a:moveTo>
                <a:cubicBezTo>
                  <a:pt x="9049" y="12471"/>
                  <a:pt x="4763" y="12471"/>
                  <a:pt x="0" y="12471"/>
                </a:cubicBezTo>
                <a:cubicBezTo>
                  <a:pt x="0" y="8375"/>
                  <a:pt x="0" y="4756"/>
                  <a:pt x="0" y="1041"/>
                </a:cubicBezTo>
                <a:cubicBezTo>
                  <a:pt x="13049" y="-1531"/>
                  <a:pt x="15335" y="89"/>
                  <a:pt x="13811" y="12471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352" name="Forma libre: forma 351">
            <a:extLst>
              <a:ext uri="{FF2B5EF4-FFF2-40B4-BE49-F238E27FC236}">
                <a16:creationId xmlns:a16="http://schemas.microsoft.com/office/drawing/2014/main" id="{EAA0EF26-5031-461A-A9DD-828FC6666D7F}"/>
              </a:ext>
            </a:extLst>
          </p:cNvPr>
          <p:cNvSpPr/>
          <p:nvPr/>
        </p:nvSpPr>
        <p:spPr>
          <a:xfrm>
            <a:off x="7337678" y="5768529"/>
            <a:ext cx="13811" cy="12382"/>
          </a:xfrm>
          <a:custGeom>
            <a:avLst/>
            <a:gdLst>
              <a:gd name="connsiteX0" fmla="*/ 0 w 13811"/>
              <a:gd name="connsiteY0" fmla="*/ 0 h 12382"/>
              <a:gd name="connsiteX1" fmla="*/ 13811 w 13811"/>
              <a:gd name="connsiteY1" fmla="*/ 0 h 12382"/>
              <a:gd name="connsiteX2" fmla="*/ 13811 w 13811"/>
              <a:gd name="connsiteY2" fmla="*/ 12383 h 12382"/>
              <a:gd name="connsiteX3" fmla="*/ 0 w 13811"/>
              <a:gd name="connsiteY3" fmla="*/ 12383 h 12382"/>
              <a:gd name="connsiteX4" fmla="*/ 0 w 13811"/>
              <a:gd name="connsiteY4" fmla="*/ 0 h 12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11" h="12382">
                <a:moveTo>
                  <a:pt x="0" y="0"/>
                </a:moveTo>
                <a:cubicBezTo>
                  <a:pt x="4858" y="0"/>
                  <a:pt x="9144" y="0"/>
                  <a:pt x="13811" y="0"/>
                </a:cubicBezTo>
                <a:cubicBezTo>
                  <a:pt x="13811" y="4191"/>
                  <a:pt x="13811" y="7906"/>
                  <a:pt x="13811" y="12383"/>
                </a:cubicBezTo>
                <a:cubicBezTo>
                  <a:pt x="9430" y="12383"/>
                  <a:pt x="4953" y="12383"/>
                  <a:pt x="0" y="12383"/>
                </a:cubicBezTo>
                <a:cubicBezTo>
                  <a:pt x="0" y="8287"/>
                  <a:pt x="0" y="4286"/>
                  <a:pt x="0" y="0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353" name="Forma libre: forma 352">
            <a:extLst>
              <a:ext uri="{FF2B5EF4-FFF2-40B4-BE49-F238E27FC236}">
                <a16:creationId xmlns:a16="http://schemas.microsoft.com/office/drawing/2014/main" id="{E0B25FE8-CC09-47AD-92AE-6339D18F47D1}"/>
              </a:ext>
            </a:extLst>
          </p:cNvPr>
          <p:cNvSpPr/>
          <p:nvPr/>
        </p:nvSpPr>
        <p:spPr>
          <a:xfrm>
            <a:off x="7281576" y="5768529"/>
            <a:ext cx="13716" cy="12668"/>
          </a:xfrm>
          <a:custGeom>
            <a:avLst/>
            <a:gdLst>
              <a:gd name="connsiteX0" fmla="*/ 0 w 13716"/>
              <a:gd name="connsiteY0" fmla="*/ 0 h 12668"/>
              <a:gd name="connsiteX1" fmla="*/ 13716 w 13716"/>
              <a:gd name="connsiteY1" fmla="*/ 0 h 12668"/>
              <a:gd name="connsiteX2" fmla="*/ 13716 w 13716"/>
              <a:gd name="connsiteY2" fmla="*/ 12668 h 12668"/>
              <a:gd name="connsiteX3" fmla="*/ 0 w 13716"/>
              <a:gd name="connsiteY3" fmla="*/ 12668 h 12668"/>
              <a:gd name="connsiteX4" fmla="*/ 0 w 13716"/>
              <a:gd name="connsiteY4" fmla="*/ 0 h 12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" h="12668">
                <a:moveTo>
                  <a:pt x="0" y="0"/>
                </a:moveTo>
                <a:cubicBezTo>
                  <a:pt x="4763" y="0"/>
                  <a:pt x="8954" y="0"/>
                  <a:pt x="13716" y="0"/>
                </a:cubicBezTo>
                <a:cubicBezTo>
                  <a:pt x="13716" y="4381"/>
                  <a:pt x="13716" y="8287"/>
                  <a:pt x="13716" y="12668"/>
                </a:cubicBezTo>
                <a:cubicBezTo>
                  <a:pt x="8954" y="12668"/>
                  <a:pt x="4763" y="12668"/>
                  <a:pt x="0" y="12668"/>
                </a:cubicBezTo>
                <a:cubicBezTo>
                  <a:pt x="0" y="8477"/>
                  <a:pt x="0" y="4763"/>
                  <a:pt x="0" y="0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354" name="Forma libre: forma 353">
            <a:extLst>
              <a:ext uri="{FF2B5EF4-FFF2-40B4-BE49-F238E27FC236}">
                <a16:creationId xmlns:a16="http://schemas.microsoft.com/office/drawing/2014/main" id="{D4A9F6B3-F171-498C-A51E-E2C3AE8E9551}"/>
              </a:ext>
            </a:extLst>
          </p:cNvPr>
          <p:cNvSpPr/>
          <p:nvPr/>
        </p:nvSpPr>
        <p:spPr>
          <a:xfrm>
            <a:off x="7198033" y="5720904"/>
            <a:ext cx="13058" cy="13430"/>
          </a:xfrm>
          <a:custGeom>
            <a:avLst/>
            <a:gdLst>
              <a:gd name="connsiteX0" fmla="*/ 13058 w 13058"/>
              <a:gd name="connsiteY0" fmla="*/ 0 h 13430"/>
              <a:gd name="connsiteX1" fmla="*/ 13058 w 13058"/>
              <a:gd name="connsiteY1" fmla="*/ 13430 h 13430"/>
              <a:gd name="connsiteX2" fmla="*/ 1152 w 13058"/>
              <a:gd name="connsiteY2" fmla="*/ 11621 h 13430"/>
              <a:gd name="connsiteX3" fmla="*/ 485 w 13058"/>
              <a:gd name="connsiteY3" fmla="*/ 4572 h 13430"/>
              <a:gd name="connsiteX4" fmla="*/ 13058 w 13058"/>
              <a:gd name="connsiteY4" fmla="*/ 0 h 13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58" h="13430">
                <a:moveTo>
                  <a:pt x="13058" y="0"/>
                </a:moveTo>
                <a:cubicBezTo>
                  <a:pt x="13058" y="5620"/>
                  <a:pt x="13058" y="8763"/>
                  <a:pt x="13058" y="13430"/>
                </a:cubicBezTo>
                <a:cubicBezTo>
                  <a:pt x="8676" y="12859"/>
                  <a:pt x="4676" y="12954"/>
                  <a:pt x="1152" y="11621"/>
                </a:cubicBezTo>
                <a:cubicBezTo>
                  <a:pt x="104" y="11239"/>
                  <a:pt x="-467" y="5144"/>
                  <a:pt x="485" y="4572"/>
                </a:cubicBezTo>
                <a:cubicBezTo>
                  <a:pt x="3914" y="2572"/>
                  <a:pt x="8009" y="1714"/>
                  <a:pt x="13058" y="0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355" name="Forma libre: forma 354">
            <a:extLst>
              <a:ext uri="{FF2B5EF4-FFF2-40B4-BE49-F238E27FC236}">
                <a16:creationId xmlns:a16="http://schemas.microsoft.com/office/drawing/2014/main" id="{07301A28-21FF-4C79-90BF-DE7718D61BEA}"/>
              </a:ext>
            </a:extLst>
          </p:cNvPr>
          <p:cNvSpPr/>
          <p:nvPr/>
        </p:nvSpPr>
        <p:spPr>
          <a:xfrm>
            <a:off x="7308342" y="5768434"/>
            <a:ext cx="16096" cy="12478"/>
          </a:xfrm>
          <a:custGeom>
            <a:avLst/>
            <a:gdLst>
              <a:gd name="connsiteX0" fmla="*/ 0 w 16096"/>
              <a:gd name="connsiteY0" fmla="*/ 0 h 12478"/>
              <a:gd name="connsiteX1" fmla="*/ 16097 w 16096"/>
              <a:gd name="connsiteY1" fmla="*/ 0 h 12478"/>
              <a:gd name="connsiteX2" fmla="*/ 13049 w 16096"/>
              <a:gd name="connsiteY2" fmla="*/ 11240 h 12478"/>
              <a:gd name="connsiteX3" fmla="*/ 3334 w 16096"/>
              <a:gd name="connsiteY3" fmla="*/ 11144 h 12478"/>
              <a:gd name="connsiteX4" fmla="*/ 0 w 16096"/>
              <a:gd name="connsiteY4" fmla="*/ 0 h 12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96" h="12478">
                <a:moveTo>
                  <a:pt x="0" y="0"/>
                </a:moveTo>
                <a:cubicBezTo>
                  <a:pt x="6286" y="0"/>
                  <a:pt x="10287" y="0"/>
                  <a:pt x="16097" y="0"/>
                </a:cubicBezTo>
                <a:cubicBezTo>
                  <a:pt x="15144" y="4286"/>
                  <a:pt x="15335" y="9049"/>
                  <a:pt x="13049" y="11240"/>
                </a:cubicBezTo>
                <a:cubicBezTo>
                  <a:pt x="11334" y="12954"/>
                  <a:pt x="5334" y="12859"/>
                  <a:pt x="3334" y="11144"/>
                </a:cubicBezTo>
                <a:cubicBezTo>
                  <a:pt x="1048" y="9239"/>
                  <a:pt x="1238" y="4572"/>
                  <a:pt x="0" y="0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356" name="Forma libre: forma 355">
            <a:extLst>
              <a:ext uri="{FF2B5EF4-FFF2-40B4-BE49-F238E27FC236}">
                <a16:creationId xmlns:a16="http://schemas.microsoft.com/office/drawing/2014/main" id="{CEF837E8-0468-4026-BCA7-89A6CEFDC3D3}"/>
              </a:ext>
            </a:extLst>
          </p:cNvPr>
          <p:cNvSpPr/>
          <p:nvPr/>
        </p:nvSpPr>
        <p:spPr>
          <a:xfrm>
            <a:off x="9713292" y="5600985"/>
            <a:ext cx="207574" cy="170973"/>
          </a:xfrm>
          <a:custGeom>
            <a:avLst/>
            <a:gdLst>
              <a:gd name="connsiteX0" fmla="*/ 103743 w 207574"/>
              <a:gd name="connsiteY0" fmla="*/ 170879 h 170973"/>
              <a:gd name="connsiteX1" fmla="*/ 12494 w 207574"/>
              <a:gd name="connsiteY1" fmla="*/ 170879 h 170973"/>
              <a:gd name="connsiteX2" fmla="*/ 207 w 207574"/>
              <a:gd name="connsiteY2" fmla="*/ 158401 h 170973"/>
              <a:gd name="connsiteX3" fmla="*/ 683 w 207574"/>
              <a:gd name="connsiteY3" fmla="*/ 62103 h 170973"/>
              <a:gd name="connsiteX4" fmla="*/ 16 w 207574"/>
              <a:gd name="connsiteY4" fmla="*/ 11716 h 170973"/>
              <a:gd name="connsiteX5" fmla="*/ 11446 w 207574"/>
              <a:gd name="connsiteY5" fmla="*/ 0 h 170973"/>
              <a:gd name="connsiteX6" fmla="*/ 172609 w 207574"/>
              <a:gd name="connsiteY6" fmla="*/ 95 h 170973"/>
              <a:gd name="connsiteX7" fmla="*/ 197279 w 207574"/>
              <a:gd name="connsiteY7" fmla="*/ 1143 h 170973"/>
              <a:gd name="connsiteX8" fmla="*/ 207566 w 207574"/>
              <a:gd name="connsiteY8" fmla="*/ 11811 h 170973"/>
              <a:gd name="connsiteX9" fmla="*/ 206804 w 207574"/>
              <a:gd name="connsiteY9" fmla="*/ 83534 h 170973"/>
              <a:gd name="connsiteX10" fmla="*/ 207281 w 207574"/>
              <a:gd name="connsiteY10" fmla="*/ 158782 h 170973"/>
              <a:gd name="connsiteX11" fmla="*/ 194898 w 207574"/>
              <a:gd name="connsiteY11" fmla="*/ 170974 h 170973"/>
              <a:gd name="connsiteX12" fmla="*/ 103743 w 207574"/>
              <a:gd name="connsiteY12" fmla="*/ 170879 h 170973"/>
              <a:gd name="connsiteX13" fmla="*/ 103743 w 207574"/>
              <a:gd name="connsiteY13" fmla="*/ 170879 h 170973"/>
              <a:gd name="connsiteX14" fmla="*/ 75550 w 207574"/>
              <a:gd name="connsiteY14" fmla="*/ 155067 h 170973"/>
              <a:gd name="connsiteX15" fmla="*/ 132700 w 207574"/>
              <a:gd name="connsiteY15" fmla="*/ 155067 h 170973"/>
              <a:gd name="connsiteX16" fmla="*/ 132700 w 207574"/>
              <a:gd name="connsiteY16" fmla="*/ 15430 h 170973"/>
              <a:gd name="connsiteX17" fmla="*/ 75550 w 207574"/>
              <a:gd name="connsiteY17" fmla="*/ 15430 h 170973"/>
              <a:gd name="connsiteX18" fmla="*/ 75550 w 207574"/>
              <a:gd name="connsiteY18" fmla="*/ 155067 h 170973"/>
              <a:gd name="connsiteX19" fmla="*/ 193565 w 207574"/>
              <a:gd name="connsiteY19" fmla="*/ 155162 h 170973"/>
              <a:gd name="connsiteX20" fmla="*/ 193565 w 207574"/>
              <a:gd name="connsiteY20" fmla="*/ 102870 h 170973"/>
              <a:gd name="connsiteX21" fmla="*/ 193565 w 207574"/>
              <a:gd name="connsiteY21" fmla="*/ 23146 h 170973"/>
              <a:gd name="connsiteX22" fmla="*/ 187849 w 207574"/>
              <a:gd name="connsiteY22" fmla="*/ 14383 h 170973"/>
              <a:gd name="connsiteX23" fmla="*/ 148035 w 207574"/>
              <a:gd name="connsiteY23" fmla="*/ 14383 h 170973"/>
              <a:gd name="connsiteX24" fmla="*/ 148035 w 207574"/>
              <a:gd name="connsiteY24" fmla="*/ 155162 h 170973"/>
              <a:gd name="connsiteX25" fmla="*/ 193565 w 207574"/>
              <a:gd name="connsiteY25" fmla="*/ 155162 h 170973"/>
              <a:gd name="connsiteX26" fmla="*/ 15256 w 207574"/>
              <a:gd name="connsiteY26" fmla="*/ 15430 h 170973"/>
              <a:gd name="connsiteX27" fmla="*/ 15256 w 207574"/>
              <a:gd name="connsiteY27" fmla="*/ 154877 h 170973"/>
              <a:gd name="connsiteX28" fmla="*/ 59928 w 207574"/>
              <a:gd name="connsiteY28" fmla="*/ 154877 h 170973"/>
              <a:gd name="connsiteX29" fmla="*/ 59928 w 207574"/>
              <a:gd name="connsiteY29" fmla="*/ 15430 h 170973"/>
              <a:gd name="connsiteX30" fmla="*/ 15256 w 207574"/>
              <a:gd name="connsiteY30" fmla="*/ 15430 h 170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07574" h="170973">
                <a:moveTo>
                  <a:pt x="103743" y="170879"/>
                </a:moveTo>
                <a:cubicBezTo>
                  <a:pt x="73358" y="170879"/>
                  <a:pt x="42974" y="170879"/>
                  <a:pt x="12494" y="170879"/>
                </a:cubicBezTo>
                <a:cubicBezTo>
                  <a:pt x="1921" y="170879"/>
                  <a:pt x="207" y="169164"/>
                  <a:pt x="207" y="158401"/>
                </a:cubicBezTo>
                <a:cubicBezTo>
                  <a:pt x="302" y="126302"/>
                  <a:pt x="683" y="94202"/>
                  <a:pt x="683" y="62103"/>
                </a:cubicBezTo>
                <a:cubicBezTo>
                  <a:pt x="683" y="45339"/>
                  <a:pt x="588" y="28480"/>
                  <a:pt x="16" y="11716"/>
                </a:cubicBezTo>
                <a:cubicBezTo>
                  <a:pt x="-270" y="3334"/>
                  <a:pt x="3159" y="0"/>
                  <a:pt x="11446" y="0"/>
                </a:cubicBezTo>
                <a:cubicBezTo>
                  <a:pt x="65167" y="95"/>
                  <a:pt x="118888" y="0"/>
                  <a:pt x="172609" y="95"/>
                </a:cubicBezTo>
                <a:cubicBezTo>
                  <a:pt x="180801" y="95"/>
                  <a:pt x="189087" y="1048"/>
                  <a:pt x="197279" y="1143"/>
                </a:cubicBezTo>
                <a:cubicBezTo>
                  <a:pt x="204613" y="1238"/>
                  <a:pt x="207757" y="4096"/>
                  <a:pt x="207566" y="11811"/>
                </a:cubicBezTo>
                <a:cubicBezTo>
                  <a:pt x="206995" y="35719"/>
                  <a:pt x="206804" y="59627"/>
                  <a:pt x="206804" y="83534"/>
                </a:cubicBezTo>
                <a:cubicBezTo>
                  <a:pt x="206804" y="108585"/>
                  <a:pt x="207185" y="133636"/>
                  <a:pt x="207281" y="158782"/>
                </a:cubicBezTo>
                <a:cubicBezTo>
                  <a:pt x="207281" y="169259"/>
                  <a:pt x="205471" y="170974"/>
                  <a:pt x="194898" y="170974"/>
                </a:cubicBezTo>
                <a:cubicBezTo>
                  <a:pt x="164608" y="170783"/>
                  <a:pt x="134128" y="170783"/>
                  <a:pt x="103743" y="170879"/>
                </a:cubicBezTo>
                <a:cubicBezTo>
                  <a:pt x="103743" y="170783"/>
                  <a:pt x="103743" y="170783"/>
                  <a:pt x="103743" y="170879"/>
                </a:cubicBezTo>
                <a:close/>
                <a:moveTo>
                  <a:pt x="75550" y="155067"/>
                </a:moveTo>
                <a:cubicBezTo>
                  <a:pt x="95457" y="155067"/>
                  <a:pt x="113650" y="155067"/>
                  <a:pt x="132700" y="155067"/>
                </a:cubicBezTo>
                <a:cubicBezTo>
                  <a:pt x="132700" y="108204"/>
                  <a:pt x="132700" y="61913"/>
                  <a:pt x="132700" y="15430"/>
                </a:cubicBezTo>
                <a:cubicBezTo>
                  <a:pt x="113268" y="15430"/>
                  <a:pt x="94790" y="15430"/>
                  <a:pt x="75550" y="15430"/>
                </a:cubicBezTo>
                <a:cubicBezTo>
                  <a:pt x="75550" y="62294"/>
                  <a:pt x="75550" y="108395"/>
                  <a:pt x="75550" y="155067"/>
                </a:cubicBezTo>
                <a:close/>
                <a:moveTo>
                  <a:pt x="193565" y="155162"/>
                </a:moveTo>
                <a:cubicBezTo>
                  <a:pt x="193565" y="136970"/>
                  <a:pt x="193565" y="119920"/>
                  <a:pt x="193565" y="102870"/>
                </a:cubicBezTo>
                <a:cubicBezTo>
                  <a:pt x="193565" y="76295"/>
                  <a:pt x="193565" y="49721"/>
                  <a:pt x="193565" y="23146"/>
                </a:cubicBezTo>
                <a:cubicBezTo>
                  <a:pt x="193565" y="19145"/>
                  <a:pt x="194421" y="14383"/>
                  <a:pt x="187849" y="14383"/>
                </a:cubicBezTo>
                <a:cubicBezTo>
                  <a:pt x="174895" y="14478"/>
                  <a:pt x="162037" y="14383"/>
                  <a:pt x="148035" y="14383"/>
                </a:cubicBezTo>
                <a:cubicBezTo>
                  <a:pt x="148035" y="62103"/>
                  <a:pt x="148035" y="108395"/>
                  <a:pt x="148035" y="155162"/>
                </a:cubicBezTo>
                <a:cubicBezTo>
                  <a:pt x="163180" y="155162"/>
                  <a:pt x="177181" y="155162"/>
                  <a:pt x="193565" y="155162"/>
                </a:cubicBezTo>
                <a:close/>
                <a:moveTo>
                  <a:pt x="15256" y="15430"/>
                </a:moveTo>
                <a:cubicBezTo>
                  <a:pt x="15256" y="62198"/>
                  <a:pt x="15256" y="108395"/>
                  <a:pt x="15256" y="154877"/>
                </a:cubicBezTo>
                <a:cubicBezTo>
                  <a:pt x="30877" y="154877"/>
                  <a:pt x="45450" y="154877"/>
                  <a:pt x="59928" y="154877"/>
                </a:cubicBezTo>
                <a:cubicBezTo>
                  <a:pt x="59928" y="108013"/>
                  <a:pt x="59928" y="61817"/>
                  <a:pt x="59928" y="15430"/>
                </a:cubicBezTo>
                <a:cubicBezTo>
                  <a:pt x="44974" y="15430"/>
                  <a:pt x="30687" y="15430"/>
                  <a:pt x="15256" y="15430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357" name="Forma libre: forma 356">
            <a:extLst>
              <a:ext uri="{FF2B5EF4-FFF2-40B4-BE49-F238E27FC236}">
                <a16:creationId xmlns:a16="http://schemas.microsoft.com/office/drawing/2014/main" id="{CF25F62D-FB5C-4C5B-92C1-1D9134C25819}"/>
              </a:ext>
            </a:extLst>
          </p:cNvPr>
          <p:cNvSpPr/>
          <p:nvPr/>
        </p:nvSpPr>
        <p:spPr>
          <a:xfrm>
            <a:off x="8401240" y="4913089"/>
            <a:ext cx="199325" cy="143351"/>
          </a:xfrm>
          <a:custGeom>
            <a:avLst/>
            <a:gdLst>
              <a:gd name="connsiteX0" fmla="*/ 112871 w 199325"/>
              <a:gd name="connsiteY0" fmla="*/ 143256 h 143351"/>
              <a:gd name="connsiteX1" fmla="*/ 98108 w 199325"/>
              <a:gd name="connsiteY1" fmla="*/ 143256 h 143351"/>
              <a:gd name="connsiteX2" fmla="*/ 98108 w 199325"/>
              <a:gd name="connsiteY2" fmla="*/ 122206 h 143351"/>
              <a:gd name="connsiteX3" fmla="*/ 71818 w 199325"/>
              <a:gd name="connsiteY3" fmla="*/ 122206 h 143351"/>
              <a:gd name="connsiteX4" fmla="*/ 70866 w 199325"/>
              <a:gd name="connsiteY4" fmla="*/ 143351 h 143351"/>
              <a:gd name="connsiteX5" fmla="*/ 56673 w 199325"/>
              <a:gd name="connsiteY5" fmla="*/ 143351 h 143351"/>
              <a:gd name="connsiteX6" fmla="*/ 56769 w 199325"/>
              <a:gd name="connsiteY6" fmla="*/ 128873 h 143351"/>
              <a:gd name="connsiteX7" fmla="*/ 49816 w 199325"/>
              <a:gd name="connsiteY7" fmla="*/ 121634 h 143351"/>
              <a:gd name="connsiteX8" fmla="*/ 35624 w 199325"/>
              <a:gd name="connsiteY8" fmla="*/ 121634 h 143351"/>
              <a:gd name="connsiteX9" fmla="*/ 286 w 199325"/>
              <a:gd name="connsiteY9" fmla="*/ 86678 h 143351"/>
              <a:gd name="connsiteX10" fmla="*/ 286 w 199325"/>
              <a:gd name="connsiteY10" fmla="*/ 57436 h 143351"/>
              <a:gd name="connsiteX11" fmla="*/ 36386 w 199325"/>
              <a:gd name="connsiteY11" fmla="*/ 22384 h 143351"/>
              <a:gd name="connsiteX12" fmla="*/ 56579 w 199325"/>
              <a:gd name="connsiteY12" fmla="*/ 22384 h 143351"/>
              <a:gd name="connsiteX13" fmla="*/ 56579 w 199325"/>
              <a:gd name="connsiteY13" fmla="*/ 762 h 143351"/>
              <a:gd name="connsiteX14" fmla="*/ 71056 w 199325"/>
              <a:gd name="connsiteY14" fmla="*/ 762 h 143351"/>
              <a:gd name="connsiteX15" fmla="*/ 71056 w 199325"/>
              <a:gd name="connsiteY15" fmla="*/ 21622 h 143351"/>
              <a:gd name="connsiteX16" fmla="*/ 97822 w 199325"/>
              <a:gd name="connsiteY16" fmla="*/ 21622 h 143351"/>
              <a:gd name="connsiteX17" fmla="*/ 97822 w 199325"/>
              <a:gd name="connsiteY17" fmla="*/ 667 h 143351"/>
              <a:gd name="connsiteX18" fmla="*/ 113347 w 199325"/>
              <a:gd name="connsiteY18" fmla="*/ 0 h 143351"/>
              <a:gd name="connsiteX19" fmla="*/ 113347 w 199325"/>
              <a:gd name="connsiteY19" fmla="*/ 21907 h 143351"/>
              <a:gd name="connsiteX20" fmla="*/ 140113 w 199325"/>
              <a:gd name="connsiteY20" fmla="*/ 21907 h 143351"/>
              <a:gd name="connsiteX21" fmla="*/ 140113 w 199325"/>
              <a:gd name="connsiteY21" fmla="*/ 571 h 143351"/>
              <a:gd name="connsiteX22" fmla="*/ 154400 w 199325"/>
              <a:gd name="connsiteY22" fmla="*/ 571 h 143351"/>
              <a:gd name="connsiteX23" fmla="*/ 155353 w 199325"/>
              <a:gd name="connsiteY23" fmla="*/ 21241 h 143351"/>
              <a:gd name="connsiteX24" fmla="*/ 158210 w 199325"/>
              <a:gd name="connsiteY24" fmla="*/ 22288 h 143351"/>
              <a:gd name="connsiteX25" fmla="*/ 199263 w 199325"/>
              <a:gd name="connsiteY25" fmla="*/ 66008 h 143351"/>
              <a:gd name="connsiteX26" fmla="*/ 199168 w 199325"/>
              <a:gd name="connsiteY26" fmla="*/ 87249 h 143351"/>
              <a:gd name="connsiteX27" fmla="*/ 165925 w 199325"/>
              <a:gd name="connsiteY27" fmla="*/ 121253 h 143351"/>
              <a:gd name="connsiteX28" fmla="*/ 154877 w 199325"/>
              <a:gd name="connsiteY28" fmla="*/ 133826 h 143351"/>
              <a:gd name="connsiteX29" fmla="*/ 154972 w 199325"/>
              <a:gd name="connsiteY29" fmla="*/ 143351 h 143351"/>
              <a:gd name="connsiteX30" fmla="*/ 141255 w 199325"/>
              <a:gd name="connsiteY30" fmla="*/ 143351 h 143351"/>
              <a:gd name="connsiteX31" fmla="*/ 140399 w 199325"/>
              <a:gd name="connsiteY31" fmla="*/ 140113 h 143351"/>
              <a:gd name="connsiteX32" fmla="*/ 120491 w 199325"/>
              <a:gd name="connsiteY32" fmla="*/ 121825 h 143351"/>
              <a:gd name="connsiteX33" fmla="*/ 114109 w 199325"/>
              <a:gd name="connsiteY33" fmla="*/ 122206 h 143351"/>
              <a:gd name="connsiteX34" fmla="*/ 112871 w 199325"/>
              <a:gd name="connsiteY34" fmla="*/ 143256 h 143351"/>
              <a:gd name="connsiteX35" fmla="*/ 98679 w 199325"/>
              <a:gd name="connsiteY35" fmla="*/ 106871 h 143351"/>
              <a:gd name="connsiteX36" fmla="*/ 158020 w 199325"/>
              <a:gd name="connsiteY36" fmla="*/ 106871 h 143351"/>
              <a:gd name="connsiteX37" fmla="*/ 184499 w 199325"/>
              <a:gd name="connsiteY37" fmla="*/ 80963 h 143351"/>
              <a:gd name="connsiteX38" fmla="*/ 184499 w 199325"/>
              <a:gd name="connsiteY38" fmla="*/ 61436 h 143351"/>
              <a:gd name="connsiteX39" fmla="*/ 161068 w 199325"/>
              <a:gd name="connsiteY39" fmla="*/ 37052 h 143351"/>
              <a:gd name="connsiteX40" fmla="*/ 134493 w 199325"/>
              <a:gd name="connsiteY40" fmla="*/ 36862 h 143351"/>
              <a:gd name="connsiteX41" fmla="*/ 40577 w 199325"/>
              <a:gd name="connsiteY41" fmla="*/ 36957 h 143351"/>
              <a:gd name="connsiteX42" fmla="*/ 14668 w 199325"/>
              <a:gd name="connsiteY42" fmla="*/ 62389 h 143351"/>
              <a:gd name="connsiteX43" fmla="*/ 14668 w 199325"/>
              <a:gd name="connsiteY43" fmla="*/ 80963 h 143351"/>
              <a:gd name="connsiteX44" fmla="*/ 40195 w 199325"/>
              <a:gd name="connsiteY44" fmla="*/ 106775 h 143351"/>
              <a:gd name="connsiteX45" fmla="*/ 98679 w 199325"/>
              <a:gd name="connsiteY45" fmla="*/ 106871 h 143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99325" h="143351">
                <a:moveTo>
                  <a:pt x="112871" y="143256"/>
                </a:moveTo>
                <a:cubicBezTo>
                  <a:pt x="108013" y="143256"/>
                  <a:pt x="103442" y="143256"/>
                  <a:pt x="98108" y="143256"/>
                </a:cubicBezTo>
                <a:cubicBezTo>
                  <a:pt x="98108" y="136112"/>
                  <a:pt x="98108" y="129445"/>
                  <a:pt x="98108" y="122206"/>
                </a:cubicBezTo>
                <a:cubicBezTo>
                  <a:pt x="89154" y="122206"/>
                  <a:pt x="81058" y="122206"/>
                  <a:pt x="71818" y="122206"/>
                </a:cubicBezTo>
                <a:cubicBezTo>
                  <a:pt x="71533" y="129064"/>
                  <a:pt x="71247" y="135922"/>
                  <a:pt x="70866" y="143351"/>
                </a:cubicBezTo>
                <a:cubicBezTo>
                  <a:pt x="66104" y="143351"/>
                  <a:pt x="61913" y="143351"/>
                  <a:pt x="56673" y="143351"/>
                </a:cubicBezTo>
                <a:cubicBezTo>
                  <a:pt x="56673" y="138113"/>
                  <a:pt x="56388" y="133445"/>
                  <a:pt x="56769" y="128873"/>
                </a:cubicBezTo>
                <a:cubicBezTo>
                  <a:pt x="57150" y="123635"/>
                  <a:pt x="55436" y="121158"/>
                  <a:pt x="49816" y="121634"/>
                </a:cubicBezTo>
                <a:cubicBezTo>
                  <a:pt x="45149" y="122015"/>
                  <a:pt x="40386" y="121825"/>
                  <a:pt x="35624" y="121634"/>
                </a:cubicBezTo>
                <a:cubicBezTo>
                  <a:pt x="16002" y="120872"/>
                  <a:pt x="1048" y="106204"/>
                  <a:pt x="286" y="86678"/>
                </a:cubicBezTo>
                <a:cubicBezTo>
                  <a:pt x="-95" y="76962"/>
                  <a:pt x="-95" y="67151"/>
                  <a:pt x="286" y="57436"/>
                </a:cubicBezTo>
                <a:cubicBezTo>
                  <a:pt x="1048" y="37529"/>
                  <a:pt x="16478" y="22670"/>
                  <a:pt x="36386" y="22384"/>
                </a:cubicBezTo>
                <a:cubicBezTo>
                  <a:pt x="42767" y="22288"/>
                  <a:pt x="49244" y="22384"/>
                  <a:pt x="56579" y="22384"/>
                </a:cubicBezTo>
                <a:cubicBezTo>
                  <a:pt x="56579" y="14859"/>
                  <a:pt x="56579" y="8192"/>
                  <a:pt x="56579" y="762"/>
                </a:cubicBezTo>
                <a:cubicBezTo>
                  <a:pt x="61722" y="762"/>
                  <a:pt x="65913" y="762"/>
                  <a:pt x="71056" y="762"/>
                </a:cubicBezTo>
                <a:cubicBezTo>
                  <a:pt x="71056" y="7525"/>
                  <a:pt x="71056" y="14097"/>
                  <a:pt x="71056" y="21622"/>
                </a:cubicBezTo>
                <a:cubicBezTo>
                  <a:pt x="80200" y="21622"/>
                  <a:pt x="88583" y="21622"/>
                  <a:pt x="97822" y="21622"/>
                </a:cubicBezTo>
                <a:cubicBezTo>
                  <a:pt x="97822" y="15050"/>
                  <a:pt x="97822" y="8382"/>
                  <a:pt x="97822" y="667"/>
                </a:cubicBezTo>
                <a:cubicBezTo>
                  <a:pt x="103155" y="476"/>
                  <a:pt x="107633" y="190"/>
                  <a:pt x="113347" y="0"/>
                </a:cubicBezTo>
                <a:cubicBezTo>
                  <a:pt x="113347" y="7715"/>
                  <a:pt x="113347" y="14573"/>
                  <a:pt x="113347" y="21907"/>
                </a:cubicBezTo>
                <a:cubicBezTo>
                  <a:pt x="122682" y="21907"/>
                  <a:pt x="130778" y="21907"/>
                  <a:pt x="140113" y="21907"/>
                </a:cubicBezTo>
                <a:cubicBezTo>
                  <a:pt x="140113" y="14859"/>
                  <a:pt x="140113" y="7906"/>
                  <a:pt x="140113" y="571"/>
                </a:cubicBezTo>
                <a:cubicBezTo>
                  <a:pt x="145352" y="571"/>
                  <a:pt x="149352" y="571"/>
                  <a:pt x="154400" y="571"/>
                </a:cubicBezTo>
                <a:cubicBezTo>
                  <a:pt x="154686" y="7525"/>
                  <a:pt x="155067" y="14478"/>
                  <a:pt x="155353" y="21241"/>
                </a:cubicBezTo>
                <a:cubicBezTo>
                  <a:pt x="156591" y="21717"/>
                  <a:pt x="157448" y="22193"/>
                  <a:pt x="158210" y="22288"/>
                </a:cubicBezTo>
                <a:cubicBezTo>
                  <a:pt x="187166" y="23908"/>
                  <a:pt x="199263" y="36767"/>
                  <a:pt x="199263" y="66008"/>
                </a:cubicBezTo>
                <a:cubicBezTo>
                  <a:pt x="199263" y="73057"/>
                  <a:pt x="199454" y="80201"/>
                  <a:pt x="199168" y="87249"/>
                </a:cubicBezTo>
                <a:cubicBezTo>
                  <a:pt x="198405" y="105251"/>
                  <a:pt x="183928" y="121063"/>
                  <a:pt x="165925" y="121253"/>
                </a:cubicBezTo>
                <a:cubicBezTo>
                  <a:pt x="155734" y="121348"/>
                  <a:pt x="153924" y="125444"/>
                  <a:pt x="154877" y="133826"/>
                </a:cubicBezTo>
                <a:cubicBezTo>
                  <a:pt x="155258" y="136684"/>
                  <a:pt x="154972" y="139637"/>
                  <a:pt x="154972" y="143351"/>
                </a:cubicBezTo>
                <a:cubicBezTo>
                  <a:pt x="150114" y="143351"/>
                  <a:pt x="145923" y="143351"/>
                  <a:pt x="141255" y="143351"/>
                </a:cubicBezTo>
                <a:cubicBezTo>
                  <a:pt x="140970" y="142304"/>
                  <a:pt x="140494" y="141161"/>
                  <a:pt x="140399" y="140113"/>
                </a:cubicBezTo>
                <a:cubicBezTo>
                  <a:pt x="139351" y="121444"/>
                  <a:pt x="139446" y="121444"/>
                  <a:pt x="120491" y="121825"/>
                </a:cubicBezTo>
                <a:cubicBezTo>
                  <a:pt x="118777" y="121825"/>
                  <a:pt x="116967" y="122015"/>
                  <a:pt x="114109" y="122206"/>
                </a:cubicBezTo>
                <a:cubicBezTo>
                  <a:pt x="113538" y="128873"/>
                  <a:pt x="113252" y="135731"/>
                  <a:pt x="112871" y="143256"/>
                </a:cubicBezTo>
                <a:close/>
                <a:moveTo>
                  <a:pt x="98679" y="106871"/>
                </a:moveTo>
                <a:cubicBezTo>
                  <a:pt x="118491" y="106871"/>
                  <a:pt x="138303" y="106966"/>
                  <a:pt x="158020" y="106871"/>
                </a:cubicBezTo>
                <a:cubicBezTo>
                  <a:pt x="175641" y="106775"/>
                  <a:pt x="184309" y="98298"/>
                  <a:pt x="184499" y="80963"/>
                </a:cubicBezTo>
                <a:cubicBezTo>
                  <a:pt x="184595" y="74486"/>
                  <a:pt x="184595" y="68009"/>
                  <a:pt x="184499" y="61436"/>
                </a:cubicBezTo>
                <a:cubicBezTo>
                  <a:pt x="184118" y="46292"/>
                  <a:pt x="176117" y="37719"/>
                  <a:pt x="161068" y="37052"/>
                </a:cubicBezTo>
                <a:cubicBezTo>
                  <a:pt x="152209" y="36671"/>
                  <a:pt x="143351" y="36862"/>
                  <a:pt x="134493" y="36862"/>
                </a:cubicBezTo>
                <a:cubicBezTo>
                  <a:pt x="103155" y="36862"/>
                  <a:pt x="71914" y="36767"/>
                  <a:pt x="40577" y="36957"/>
                </a:cubicBezTo>
                <a:cubicBezTo>
                  <a:pt x="23241" y="37052"/>
                  <a:pt x="14764" y="45625"/>
                  <a:pt x="14668" y="62389"/>
                </a:cubicBezTo>
                <a:cubicBezTo>
                  <a:pt x="14573" y="68580"/>
                  <a:pt x="14668" y="74771"/>
                  <a:pt x="14668" y="80963"/>
                </a:cubicBezTo>
                <a:cubicBezTo>
                  <a:pt x="14764" y="97917"/>
                  <a:pt x="23336" y="106680"/>
                  <a:pt x="40195" y="106775"/>
                </a:cubicBezTo>
                <a:cubicBezTo>
                  <a:pt x="59722" y="106966"/>
                  <a:pt x="79248" y="106871"/>
                  <a:pt x="98679" y="106871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358" name="Forma libre: forma 357">
            <a:extLst>
              <a:ext uri="{FF2B5EF4-FFF2-40B4-BE49-F238E27FC236}">
                <a16:creationId xmlns:a16="http://schemas.microsoft.com/office/drawing/2014/main" id="{3A32FA2E-605B-4654-B987-FBD7929C57BF}"/>
              </a:ext>
            </a:extLst>
          </p:cNvPr>
          <p:cNvSpPr/>
          <p:nvPr/>
        </p:nvSpPr>
        <p:spPr>
          <a:xfrm>
            <a:off x="8630693" y="4896039"/>
            <a:ext cx="60107" cy="60102"/>
          </a:xfrm>
          <a:custGeom>
            <a:avLst/>
            <a:gdLst>
              <a:gd name="connsiteX0" fmla="*/ 30199 w 60107"/>
              <a:gd name="connsiteY0" fmla="*/ 0 h 60102"/>
              <a:gd name="connsiteX1" fmla="*/ 60107 w 60107"/>
              <a:gd name="connsiteY1" fmla="*/ 29432 h 60102"/>
              <a:gd name="connsiteX2" fmla="*/ 30199 w 60107"/>
              <a:gd name="connsiteY2" fmla="*/ 60103 h 60102"/>
              <a:gd name="connsiteX3" fmla="*/ 4 w 60107"/>
              <a:gd name="connsiteY3" fmla="*/ 30385 h 60102"/>
              <a:gd name="connsiteX4" fmla="*/ 30199 w 60107"/>
              <a:gd name="connsiteY4" fmla="*/ 0 h 60102"/>
              <a:gd name="connsiteX5" fmla="*/ 30199 w 60107"/>
              <a:gd name="connsiteY5" fmla="*/ 14573 h 60102"/>
              <a:gd name="connsiteX6" fmla="*/ 15340 w 60107"/>
              <a:gd name="connsiteY6" fmla="*/ 29909 h 60102"/>
              <a:gd name="connsiteX7" fmla="*/ 30485 w 60107"/>
              <a:gd name="connsiteY7" fmla="*/ 44863 h 60102"/>
              <a:gd name="connsiteX8" fmla="*/ 45630 w 60107"/>
              <a:gd name="connsiteY8" fmla="*/ 29718 h 60102"/>
              <a:gd name="connsiteX9" fmla="*/ 30199 w 60107"/>
              <a:gd name="connsiteY9" fmla="*/ 14573 h 60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0107" h="60102">
                <a:moveTo>
                  <a:pt x="30199" y="0"/>
                </a:moveTo>
                <a:cubicBezTo>
                  <a:pt x="47058" y="0"/>
                  <a:pt x="60012" y="12668"/>
                  <a:pt x="60107" y="29432"/>
                </a:cubicBezTo>
                <a:cubicBezTo>
                  <a:pt x="60202" y="46387"/>
                  <a:pt x="46868" y="60103"/>
                  <a:pt x="30199" y="60103"/>
                </a:cubicBezTo>
                <a:cubicBezTo>
                  <a:pt x="14102" y="60103"/>
                  <a:pt x="195" y="46387"/>
                  <a:pt x="4" y="30385"/>
                </a:cubicBezTo>
                <a:cubicBezTo>
                  <a:pt x="-281" y="13716"/>
                  <a:pt x="13340" y="95"/>
                  <a:pt x="30199" y="0"/>
                </a:cubicBezTo>
                <a:close/>
                <a:moveTo>
                  <a:pt x="30199" y="14573"/>
                </a:moveTo>
                <a:cubicBezTo>
                  <a:pt x="22007" y="14573"/>
                  <a:pt x="15245" y="21622"/>
                  <a:pt x="15340" y="29909"/>
                </a:cubicBezTo>
                <a:cubicBezTo>
                  <a:pt x="15435" y="38481"/>
                  <a:pt x="21912" y="44863"/>
                  <a:pt x="30485" y="44863"/>
                </a:cubicBezTo>
                <a:cubicBezTo>
                  <a:pt x="38676" y="44863"/>
                  <a:pt x="45724" y="37719"/>
                  <a:pt x="45630" y="29718"/>
                </a:cubicBezTo>
                <a:cubicBezTo>
                  <a:pt x="45439" y="21717"/>
                  <a:pt x="38200" y="14573"/>
                  <a:pt x="30199" y="14573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359" name="Forma libre: forma 358">
            <a:extLst>
              <a:ext uri="{FF2B5EF4-FFF2-40B4-BE49-F238E27FC236}">
                <a16:creationId xmlns:a16="http://schemas.microsoft.com/office/drawing/2014/main" id="{9E7229FC-43CB-4BFA-8D27-57A52D19924D}"/>
              </a:ext>
            </a:extLst>
          </p:cNvPr>
          <p:cNvSpPr/>
          <p:nvPr/>
        </p:nvSpPr>
        <p:spPr>
          <a:xfrm>
            <a:off x="8310848" y="5013859"/>
            <a:ext cx="60102" cy="60202"/>
          </a:xfrm>
          <a:custGeom>
            <a:avLst/>
            <a:gdLst>
              <a:gd name="connsiteX0" fmla="*/ 29527 w 60102"/>
              <a:gd name="connsiteY0" fmla="*/ 60202 h 60202"/>
              <a:gd name="connsiteX1" fmla="*/ 0 w 60102"/>
              <a:gd name="connsiteY1" fmla="*/ 30294 h 60202"/>
              <a:gd name="connsiteX2" fmla="*/ 30289 w 60102"/>
              <a:gd name="connsiteY2" fmla="*/ 4 h 60202"/>
              <a:gd name="connsiteX3" fmla="*/ 60103 w 60102"/>
              <a:gd name="connsiteY3" fmla="*/ 30199 h 60202"/>
              <a:gd name="connsiteX4" fmla="*/ 29527 w 60102"/>
              <a:gd name="connsiteY4" fmla="*/ 60202 h 60202"/>
              <a:gd name="connsiteX5" fmla="*/ 44862 w 60102"/>
              <a:gd name="connsiteY5" fmla="*/ 30294 h 60202"/>
              <a:gd name="connsiteX6" fmla="*/ 29908 w 60102"/>
              <a:gd name="connsiteY6" fmla="*/ 15149 h 60202"/>
              <a:gd name="connsiteX7" fmla="*/ 14668 w 60102"/>
              <a:gd name="connsiteY7" fmla="*/ 30103 h 60202"/>
              <a:gd name="connsiteX8" fmla="*/ 29813 w 60102"/>
              <a:gd name="connsiteY8" fmla="*/ 45439 h 60202"/>
              <a:gd name="connsiteX9" fmla="*/ 44862 w 60102"/>
              <a:gd name="connsiteY9" fmla="*/ 30294 h 60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0102" h="60202">
                <a:moveTo>
                  <a:pt x="29527" y="60202"/>
                </a:moveTo>
                <a:cubicBezTo>
                  <a:pt x="12859" y="60107"/>
                  <a:pt x="0" y="47058"/>
                  <a:pt x="0" y="30294"/>
                </a:cubicBezTo>
                <a:cubicBezTo>
                  <a:pt x="0" y="13339"/>
                  <a:pt x="13621" y="-282"/>
                  <a:pt x="30289" y="4"/>
                </a:cubicBezTo>
                <a:cubicBezTo>
                  <a:pt x="46387" y="195"/>
                  <a:pt x="60007" y="14101"/>
                  <a:pt x="60103" y="30199"/>
                </a:cubicBezTo>
                <a:cubicBezTo>
                  <a:pt x="60103" y="46867"/>
                  <a:pt x="46387" y="60298"/>
                  <a:pt x="29527" y="60202"/>
                </a:cubicBezTo>
                <a:close/>
                <a:moveTo>
                  <a:pt x="44862" y="30294"/>
                </a:moveTo>
                <a:cubicBezTo>
                  <a:pt x="44958" y="21816"/>
                  <a:pt x="38385" y="15244"/>
                  <a:pt x="29908" y="15149"/>
                </a:cubicBezTo>
                <a:cubicBezTo>
                  <a:pt x="21621" y="15149"/>
                  <a:pt x="14668" y="22007"/>
                  <a:pt x="14668" y="30103"/>
                </a:cubicBezTo>
                <a:cubicBezTo>
                  <a:pt x="14668" y="38199"/>
                  <a:pt x="21717" y="45343"/>
                  <a:pt x="29813" y="45439"/>
                </a:cubicBezTo>
                <a:cubicBezTo>
                  <a:pt x="37909" y="45534"/>
                  <a:pt x="44767" y="38676"/>
                  <a:pt x="44862" y="30294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360" name="Forma libre: forma 359">
            <a:extLst>
              <a:ext uri="{FF2B5EF4-FFF2-40B4-BE49-F238E27FC236}">
                <a16:creationId xmlns:a16="http://schemas.microsoft.com/office/drawing/2014/main" id="{29DD0D93-01FC-4F86-B061-3243DF5052C1}"/>
              </a:ext>
            </a:extLst>
          </p:cNvPr>
          <p:cNvSpPr/>
          <p:nvPr/>
        </p:nvSpPr>
        <p:spPr>
          <a:xfrm>
            <a:off x="8310846" y="4896039"/>
            <a:ext cx="60203" cy="60007"/>
          </a:xfrm>
          <a:custGeom>
            <a:avLst/>
            <a:gdLst>
              <a:gd name="connsiteX0" fmla="*/ 29910 w 60203"/>
              <a:gd name="connsiteY0" fmla="*/ 0 h 60007"/>
              <a:gd name="connsiteX1" fmla="*/ 60200 w 60203"/>
              <a:gd name="connsiteY1" fmla="*/ 29432 h 60007"/>
              <a:gd name="connsiteX2" fmla="*/ 29910 w 60203"/>
              <a:gd name="connsiteY2" fmla="*/ 60008 h 60007"/>
              <a:gd name="connsiteX3" fmla="*/ 2 w 60203"/>
              <a:gd name="connsiteY3" fmla="*/ 30290 h 60007"/>
              <a:gd name="connsiteX4" fmla="*/ 29910 w 60203"/>
              <a:gd name="connsiteY4" fmla="*/ 0 h 60007"/>
              <a:gd name="connsiteX5" fmla="*/ 29910 w 60203"/>
              <a:gd name="connsiteY5" fmla="*/ 44958 h 60007"/>
              <a:gd name="connsiteX6" fmla="*/ 44864 w 60203"/>
              <a:gd name="connsiteY6" fmla="*/ 29813 h 60007"/>
              <a:gd name="connsiteX7" fmla="*/ 29815 w 60203"/>
              <a:gd name="connsiteY7" fmla="*/ 14669 h 60007"/>
              <a:gd name="connsiteX8" fmla="*/ 14670 w 60203"/>
              <a:gd name="connsiteY8" fmla="*/ 30004 h 60007"/>
              <a:gd name="connsiteX9" fmla="*/ 29910 w 60203"/>
              <a:gd name="connsiteY9" fmla="*/ 44958 h 6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0203" h="60007">
                <a:moveTo>
                  <a:pt x="29910" y="0"/>
                </a:moveTo>
                <a:cubicBezTo>
                  <a:pt x="46389" y="0"/>
                  <a:pt x="59914" y="13145"/>
                  <a:pt x="60200" y="29432"/>
                </a:cubicBezTo>
                <a:cubicBezTo>
                  <a:pt x="60486" y="45720"/>
                  <a:pt x="46293" y="60008"/>
                  <a:pt x="29910" y="60008"/>
                </a:cubicBezTo>
                <a:cubicBezTo>
                  <a:pt x="13527" y="60008"/>
                  <a:pt x="192" y="46673"/>
                  <a:pt x="2" y="30290"/>
                </a:cubicBezTo>
                <a:cubicBezTo>
                  <a:pt x="-189" y="13049"/>
                  <a:pt x="12670" y="0"/>
                  <a:pt x="29910" y="0"/>
                </a:cubicBezTo>
                <a:close/>
                <a:moveTo>
                  <a:pt x="29910" y="44958"/>
                </a:moveTo>
                <a:cubicBezTo>
                  <a:pt x="38388" y="44863"/>
                  <a:pt x="44864" y="38291"/>
                  <a:pt x="44864" y="29813"/>
                </a:cubicBezTo>
                <a:cubicBezTo>
                  <a:pt x="44864" y="21527"/>
                  <a:pt x="37911" y="14573"/>
                  <a:pt x="29815" y="14669"/>
                </a:cubicBezTo>
                <a:cubicBezTo>
                  <a:pt x="21814" y="14764"/>
                  <a:pt x="14575" y="22003"/>
                  <a:pt x="14670" y="30004"/>
                </a:cubicBezTo>
                <a:cubicBezTo>
                  <a:pt x="14575" y="38100"/>
                  <a:pt x="21719" y="45053"/>
                  <a:pt x="29910" y="44958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361" name="Forma libre: forma 360">
            <a:extLst>
              <a:ext uri="{FF2B5EF4-FFF2-40B4-BE49-F238E27FC236}">
                <a16:creationId xmlns:a16="http://schemas.microsoft.com/office/drawing/2014/main" id="{4D30A354-2CCA-46B7-B3A5-03AE2AD83787}"/>
              </a:ext>
            </a:extLst>
          </p:cNvPr>
          <p:cNvSpPr/>
          <p:nvPr/>
        </p:nvSpPr>
        <p:spPr>
          <a:xfrm>
            <a:off x="8630697" y="5013856"/>
            <a:ext cx="60103" cy="60112"/>
          </a:xfrm>
          <a:custGeom>
            <a:avLst/>
            <a:gdLst>
              <a:gd name="connsiteX0" fmla="*/ 60103 w 60103"/>
              <a:gd name="connsiteY0" fmla="*/ 30202 h 60112"/>
              <a:gd name="connsiteX1" fmla="*/ 30671 w 60103"/>
              <a:gd name="connsiteY1" fmla="*/ 60110 h 60112"/>
              <a:gd name="connsiteX2" fmla="*/ 0 w 60103"/>
              <a:gd name="connsiteY2" fmla="*/ 30202 h 60112"/>
              <a:gd name="connsiteX3" fmla="*/ 30671 w 60103"/>
              <a:gd name="connsiteY3" fmla="*/ 8 h 60112"/>
              <a:gd name="connsiteX4" fmla="*/ 60103 w 60103"/>
              <a:gd name="connsiteY4" fmla="*/ 30202 h 60112"/>
              <a:gd name="connsiteX5" fmla="*/ 45435 w 60103"/>
              <a:gd name="connsiteY5" fmla="*/ 30487 h 60112"/>
              <a:gd name="connsiteX6" fmla="*/ 30481 w 60103"/>
              <a:gd name="connsiteY6" fmla="*/ 15247 h 60112"/>
              <a:gd name="connsiteX7" fmla="*/ 15241 w 60103"/>
              <a:gd name="connsiteY7" fmla="*/ 30106 h 60112"/>
              <a:gd name="connsiteX8" fmla="*/ 30004 w 60103"/>
              <a:gd name="connsiteY8" fmla="*/ 45537 h 60112"/>
              <a:gd name="connsiteX9" fmla="*/ 45435 w 60103"/>
              <a:gd name="connsiteY9" fmla="*/ 30487 h 60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0103" h="60112">
                <a:moveTo>
                  <a:pt x="60103" y="30202"/>
                </a:moveTo>
                <a:cubicBezTo>
                  <a:pt x="60103" y="46966"/>
                  <a:pt x="47340" y="60015"/>
                  <a:pt x="30671" y="60110"/>
                </a:cubicBezTo>
                <a:cubicBezTo>
                  <a:pt x="13716" y="60301"/>
                  <a:pt x="96" y="46966"/>
                  <a:pt x="0" y="30202"/>
                </a:cubicBezTo>
                <a:cubicBezTo>
                  <a:pt x="-95" y="13819"/>
                  <a:pt x="14383" y="-374"/>
                  <a:pt x="30671" y="8"/>
                </a:cubicBezTo>
                <a:cubicBezTo>
                  <a:pt x="47054" y="293"/>
                  <a:pt x="60199" y="13723"/>
                  <a:pt x="60103" y="30202"/>
                </a:cubicBezTo>
                <a:close/>
                <a:moveTo>
                  <a:pt x="45435" y="30487"/>
                </a:moveTo>
                <a:cubicBezTo>
                  <a:pt x="45626" y="22391"/>
                  <a:pt x="38767" y="15343"/>
                  <a:pt x="30481" y="15247"/>
                </a:cubicBezTo>
                <a:cubicBezTo>
                  <a:pt x="22003" y="15152"/>
                  <a:pt x="15336" y="21629"/>
                  <a:pt x="15241" y="30106"/>
                </a:cubicBezTo>
                <a:cubicBezTo>
                  <a:pt x="15145" y="38488"/>
                  <a:pt x="21813" y="45442"/>
                  <a:pt x="30004" y="45537"/>
                </a:cubicBezTo>
                <a:cubicBezTo>
                  <a:pt x="38100" y="45632"/>
                  <a:pt x="45244" y="38679"/>
                  <a:pt x="45435" y="30487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362" name="Forma libre: forma 361">
            <a:extLst>
              <a:ext uri="{FF2B5EF4-FFF2-40B4-BE49-F238E27FC236}">
                <a16:creationId xmlns:a16="http://schemas.microsoft.com/office/drawing/2014/main" id="{40F27B2F-74EB-4CA7-B441-46EF4C6CEC35}"/>
              </a:ext>
            </a:extLst>
          </p:cNvPr>
          <p:cNvSpPr/>
          <p:nvPr/>
        </p:nvSpPr>
        <p:spPr>
          <a:xfrm>
            <a:off x="8621744" y="4978240"/>
            <a:ext cx="44767" cy="13620"/>
          </a:xfrm>
          <a:custGeom>
            <a:avLst/>
            <a:gdLst>
              <a:gd name="connsiteX0" fmla="*/ 44768 w 44767"/>
              <a:gd name="connsiteY0" fmla="*/ 13621 h 13620"/>
              <a:gd name="connsiteX1" fmla="*/ 0 w 44767"/>
              <a:gd name="connsiteY1" fmla="*/ 13621 h 13620"/>
              <a:gd name="connsiteX2" fmla="*/ 0 w 44767"/>
              <a:gd name="connsiteY2" fmla="*/ 0 h 13620"/>
              <a:gd name="connsiteX3" fmla="*/ 44768 w 44767"/>
              <a:gd name="connsiteY3" fmla="*/ 0 h 13620"/>
              <a:gd name="connsiteX4" fmla="*/ 44768 w 44767"/>
              <a:gd name="connsiteY4" fmla="*/ 13621 h 13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67" h="13620">
                <a:moveTo>
                  <a:pt x="44768" y="13621"/>
                </a:moveTo>
                <a:cubicBezTo>
                  <a:pt x="29623" y="13621"/>
                  <a:pt x="15145" y="13621"/>
                  <a:pt x="0" y="13621"/>
                </a:cubicBezTo>
                <a:cubicBezTo>
                  <a:pt x="0" y="8954"/>
                  <a:pt x="0" y="4763"/>
                  <a:pt x="0" y="0"/>
                </a:cubicBezTo>
                <a:cubicBezTo>
                  <a:pt x="14954" y="0"/>
                  <a:pt x="29433" y="0"/>
                  <a:pt x="44768" y="0"/>
                </a:cubicBezTo>
                <a:cubicBezTo>
                  <a:pt x="44768" y="4286"/>
                  <a:pt x="44768" y="8477"/>
                  <a:pt x="44768" y="13621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363" name="Forma libre: forma 362">
            <a:extLst>
              <a:ext uri="{FF2B5EF4-FFF2-40B4-BE49-F238E27FC236}">
                <a16:creationId xmlns:a16="http://schemas.microsoft.com/office/drawing/2014/main" id="{C51AB679-AE77-4087-A97B-60739E7D2181}"/>
              </a:ext>
            </a:extLst>
          </p:cNvPr>
          <p:cNvSpPr/>
          <p:nvPr/>
        </p:nvSpPr>
        <p:spPr>
          <a:xfrm>
            <a:off x="8336660" y="4978145"/>
            <a:ext cx="43148" cy="13620"/>
          </a:xfrm>
          <a:custGeom>
            <a:avLst/>
            <a:gdLst>
              <a:gd name="connsiteX0" fmla="*/ 0 w 43148"/>
              <a:gd name="connsiteY0" fmla="*/ 0 h 13620"/>
              <a:gd name="connsiteX1" fmla="*/ 43149 w 43148"/>
              <a:gd name="connsiteY1" fmla="*/ 0 h 13620"/>
              <a:gd name="connsiteX2" fmla="*/ 43149 w 43148"/>
              <a:gd name="connsiteY2" fmla="*/ 13621 h 13620"/>
              <a:gd name="connsiteX3" fmla="*/ 0 w 43148"/>
              <a:gd name="connsiteY3" fmla="*/ 13621 h 13620"/>
              <a:gd name="connsiteX4" fmla="*/ 0 w 43148"/>
              <a:gd name="connsiteY4" fmla="*/ 0 h 13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148" h="13620">
                <a:moveTo>
                  <a:pt x="0" y="0"/>
                </a:moveTo>
                <a:cubicBezTo>
                  <a:pt x="14574" y="0"/>
                  <a:pt x="28575" y="0"/>
                  <a:pt x="43149" y="0"/>
                </a:cubicBezTo>
                <a:cubicBezTo>
                  <a:pt x="43149" y="4572"/>
                  <a:pt x="43149" y="8763"/>
                  <a:pt x="43149" y="13621"/>
                </a:cubicBezTo>
                <a:cubicBezTo>
                  <a:pt x="28861" y="13621"/>
                  <a:pt x="14669" y="13621"/>
                  <a:pt x="0" y="13621"/>
                </a:cubicBezTo>
                <a:cubicBezTo>
                  <a:pt x="0" y="9144"/>
                  <a:pt x="0" y="5143"/>
                  <a:pt x="0" y="0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364" name="Forma libre: forma 363">
            <a:extLst>
              <a:ext uri="{FF2B5EF4-FFF2-40B4-BE49-F238E27FC236}">
                <a16:creationId xmlns:a16="http://schemas.microsoft.com/office/drawing/2014/main" id="{0A4F25B7-1DB5-4912-B111-51FE1B3F3DD5}"/>
              </a:ext>
            </a:extLst>
          </p:cNvPr>
          <p:cNvSpPr/>
          <p:nvPr/>
        </p:nvSpPr>
        <p:spPr>
          <a:xfrm>
            <a:off x="7113070" y="4249959"/>
            <a:ext cx="167839" cy="166782"/>
          </a:xfrm>
          <a:custGeom>
            <a:avLst/>
            <a:gdLst>
              <a:gd name="connsiteX0" fmla="*/ 167840 w 167839"/>
              <a:gd name="connsiteY0" fmla="*/ 95 h 166782"/>
              <a:gd name="connsiteX1" fmla="*/ 167840 w 167839"/>
              <a:gd name="connsiteY1" fmla="*/ 166783 h 166782"/>
              <a:gd name="connsiteX2" fmla="*/ 295 w 167839"/>
              <a:gd name="connsiteY2" fmla="*/ 166783 h 166782"/>
              <a:gd name="connsiteX3" fmla="*/ 295 w 167839"/>
              <a:gd name="connsiteY3" fmla="*/ 156210 h 166782"/>
              <a:gd name="connsiteX4" fmla="*/ 199 w 167839"/>
              <a:gd name="connsiteY4" fmla="*/ 66770 h 166782"/>
              <a:gd name="connsiteX5" fmla="*/ 9 w 167839"/>
              <a:gd name="connsiteY5" fmla="*/ 9430 h 166782"/>
              <a:gd name="connsiteX6" fmla="*/ 9629 w 167839"/>
              <a:gd name="connsiteY6" fmla="*/ 0 h 166782"/>
              <a:gd name="connsiteX7" fmla="*/ 150218 w 167839"/>
              <a:gd name="connsiteY7" fmla="*/ 95 h 166782"/>
              <a:gd name="connsiteX8" fmla="*/ 167840 w 167839"/>
              <a:gd name="connsiteY8" fmla="*/ 95 h 166782"/>
              <a:gd name="connsiteX9" fmla="*/ 15344 w 167839"/>
              <a:gd name="connsiteY9" fmla="*/ 151733 h 166782"/>
              <a:gd name="connsiteX10" fmla="*/ 23440 w 167839"/>
              <a:gd name="connsiteY10" fmla="*/ 152400 h 166782"/>
              <a:gd name="connsiteX11" fmla="*/ 143836 w 167839"/>
              <a:gd name="connsiteY11" fmla="*/ 152495 h 166782"/>
              <a:gd name="connsiteX12" fmla="*/ 154314 w 167839"/>
              <a:gd name="connsiteY12" fmla="*/ 141732 h 166782"/>
              <a:gd name="connsiteX13" fmla="*/ 153361 w 167839"/>
              <a:gd name="connsiteY13" fmla="*/ 95726 h 166782"/>
              <a:gd name="connsiteX14" fmla="*/ 154409 w 167839"/>
              <a:gd name="connsiteY14" fmla="*/ 22384 h 166782"/>
              <a:gd name="connsiteX15" fmla="*/ 145646 w 167839"/>
              <a:gd name="connsiteY15" fmla="*/ 13716 h 166782"/>
              <a:gd name="connsiteX16" fmla="*/ 123644 w 167839"/>
              <a:gd name="connsiteY16" fmla="*/ 14859 h 166782"/>
              <a:gd name="connsiteX17" fmla="*/ 24869 w 167839"/>
              <a:gd name="connsiteY17" fmla="*/ 13621 h 166782"/>
              <a:gd name="connsiteX18" fmla="*/ 14773 w 167839"/>
              <a:gd name="connsiteY18" fmla="*/ 23622 h 166782"/>
              <a:gd name="connsiteX19" fmla="*/ 15440 w 167839"/>
              <a:gd name="connsiteY19" fmla="*/ 90869 h 166782"/>
              <a:gd name="connsiteX20" fmla="*/ 15344 w 167839"/>
              <a:gd name="connsiteY20" fmla="*/ 151733 h 166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67839" h="166782">
                <a:moveTo>
                  <a:pt x="167840" y="95"/>
                </a:moveTo>
                <a:cubicBezTo>
                  <a:pt x="167840" y="55912"/>
                  <a:pt x="167840" y="110966"/>
                  <a:pt x="167840" y="166783"/>
                </a:cubicBezTo>
                <a:cubicBezTo>
                  <a:pt x="112118" y="166783"/>
                  <a:pt x="56873" y="166783"/>
                  <a:pt x="295" y="166783"/>
                </a:cubicBezTo>
                <a:cubicBezTo>
                  <a:pt x="295" y="163068"/>
                  <a:pt x="295" y="159639"/>
                  <a:pt x="295" y="156210"/>
                </a:cubicBezTo>
                <a:cubicBezTo>
                  <a:pt x="295" y="126397"/>
                  <a:pt x="199" y="96583"/>
                  <a:pt x="199" y="66770"/>
                </a:cubicBezTo>
                <a:cubicBezTo>
                  <a:pt x="199" y="47625"/>
                  <a:pt x="581" y="28575"/>
                  <a:pt x="9" y="9430"/>
                </a:cubicBezTo>
                <a:cubicBezTo>
                  <a:pt x="-181" y="1714"/>
                  <a:pt x="2581" y="0"/>
                  <a:pt x="9629" y="0"/>
                </a:cubicBezTo>
                <a:cubicBezTo>
                  <a:pt x="56492" y="190"/>
                  <a:pt x="103355" y="95"/>
                  <a:pt x="150218" y="95"/>
                </a:cubicBezTo>
                <a:cubicBezTo>
                  <a:pt x="155838" y="95"/>
                  <a:pt x="161362" y="95"/>
                  <a:pt x="167840" y="95"/>
                </a:cubicBezTo>
                <a:close/>
                <a:moveTo>
                  <a:pt x="15344" y="151733"/>
                </a:moveTo>
                <a:cubicBezTo>
                  <a:pt x="18773" y="152019"/>
                  <a:pt x="21154" y="152400"/>
                  <a:pt x="23440" y="152400"/>
                </a:cubicBezTo>
                <a:cubicBezTo>
                  <a:pt x="63541" y="152400"/>
                  <a:pt x="103736" y="152114"/>
                  <a:pt x="143836" y="152495"/>
                </a:cubicBezTo>
                <a:cubicBezTo>
                  <a:pt x="152409" y="152590"/>
                  <a:pt x="154600" y="149162"/>
                  <a:pt x="154314" y="141732"/>
                </a:cubicBezTo>
                <a:cubicBezTo>
                  <a:pt x="153838" y="126397"/>
                  <a:pt x="153266" y="111062"/>
                  <a:pt x="153361" y="95726"/>
                </a:cubicBezTo>
                <a:cubicBezTo>
                  <a:pt x="153457" y="71247"/>
                  <a:pt x="153838" y="46768"/>
                  <a:pt x="154409" y="22384"/>
                </a:cubicBezTo>
                <a:cubicBezTo>
                  <a:pt x="154600" y="15716"/>
                  <a:pt x="152028" y="13240"/>
                  <a:pt x="145646" y="13716"/>
                </a:cubicBezTo>
                <a:cubicBezTo>
                  <a:pt x="138312" y="14288"/>
                  <a:pt x="130978" y="14954"/>
                  <a:pt x="123644" y="14859"/>
                </a:cubicBezTo>
                <a:cubicBezTo>
                  <a:pt x="90687" y="14573"/>
                  <a:pt x="57731" y="14288"/>
                  <a:pt x="24869" y="13621"/>
                </a:cubicBezTo>
                <a:cubicBezTo>
                  <a:pt x="17344" y="13430"/>
                  <a:pt x="14487" y="15621"/>
                  <a:pt x="14773" y="23622"/>
                </a:cubicBezTo>
                <a:cubicBezTo>
                  <a:pt x="15440" y="46006"/>
                  <a:pt x="15344" y="68485"/>
                  <a:pt x="15440" y="90869"/>
                </a:cubicBezTo>
                <a:cubicBezTo>
                  <a:pt x="15440" y="110680"/>
                  <a:pt x="15344" y="130683"/>
                  <a:pt x="15344" y="151733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365" name="Forma libre: forma 364">
            <a:extLst>
              <a:ext uri="{FF2B5EF4-FFF2-40B4-BE49-F238E27FC236}">
                <a16:creationId xmlns:a16="http://schemas.microsoft.com/office/drawing/2014/main" id="{F452ED90-9633-487A-B5D6-79C84B0A2F42}"/>
              </a:ext>
            </a:extLst>
          </p:cNvPr>
          <p:cNvSpPr/>
          <p:nvPr/>
        </p:nvSpPr>
        <p:spPr>
          <a:xfrm>
            <a:off x="9853898" y="3558753"/>
            <a:ext cx="73638" cy="73318"/>
          </a:xfrm>
          <a:custGeom>
            <a:avLst/>
            <a:gdLst>
              <a:gd name="connsiteX0" fmla="*/ 58483 w 73638"/>
              <a:gd name="connsiteY0" fmla="*/ 73223 h 73318"/>
              <a:gd name="connsiteX1" fmla="*/ 58483 w 73638"/>
              <a:gd name="connsiteY1" fmla="*/ 15121 h 73318"/>
              <a:gd name="connsiteX2" fmla="*/ 0 w 73638"/>
              <a:gd name="connsiteY2" fmla="*/ 15121 h 73318"/>
              <a:gd name="connsiteX3" fmla="*/ 0 w 73638"/>
              <a:gd name="connsiteY3" fmla="*/ 71 h 73318"/>
              <a:gd name="connsiteX4" fmla="*/ 38957 w 73638"/>
              <a:gd name="connsiteY4" fmla="*/ 71 h 73318"/>
              <a:gd name="connsiteX5" fmla="*/ 67246 w 73638"/>
              <a:gd name="connsiteY5" fmla="*/ 357 h 73318"/>
              <a:gd name="connsiteX6" fmla="*/ 73342 w 73638"/>
              <a:gd name="connsiteY6" fmla="*/ 5310 h 73318"/>
              <a:gd name="connsiteX7" fmla="*/ 73628 w 73638"/>
              <a:gd name="connsiteY7" fmla="*/ 73319 h 73318"/>
              <a:gd name="connsiteX8" fmla="*/ 58483 w 73638"/>
              <a:gd name="connsiteY8" fmla="*/ 73223 h 73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638" h="73318">
                <a:moveTo>
                  <a:pt x="58483" y="73223"/>
                </a:moveTo>
                <a:cubicBezTo>
                  <a:pt x="58483" y="54078"/>
                  <a:pt x="58483" y="35123"/>
                  <a:pt x="58483" y="15121"/>
                </a:cubicBezTo>
                <a:cubicBezTo>
                  <a:pt x="38481" y="15121"/>
                  <a:pt x="19431" y="15121"/>
                  <a:pt x="0" y="15121"/>
                </a:cubicBezTo>
                <a:cubicBezTo>
                  <a:pt x="0" y="9882"/>
                  <a:pt x="0" y="5596"/>
                  <a:pt x="0" y="71"/>
                </a:cubicBezTo>
                <a:cubicBezTo>
                  <a:pt x="13144" y="71"/>
                  <a:pt x="26098" y="71"/>
                  <a:pt x="38957" y="71"/>
                </a:cubicBezTo>
                <a:cubicBezTo>
                  <a:pt x="48387" y="71"/>
                  <a:pt x="57816" y="-214"/>
                  <a:pt x="67246" y="357"/>
                </a:cubicBezTo>
                <a:cubicBezTo>
                  <a:pt x="69437" y="453"/>
                  <a:pt x="73247" y="3500"/>
                  <a:pt x="73342" y="5310"/>
                </a:cubicBezTo>
                <a:cubicBezTo>
                  <a:pt x="73723" y="27694"/>
                  <a:pt x="73628" y="50078"/>
                  <a:pt x="73628" y="73319"/>
                </a:cubicBezTo>
                <a:cubicBezTo>
                  <a:pt x="68389" y="73223"/>
                  <a:pt x="63912" y="73223"/>
                  <a:pt x="58483" y="73223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366" name="Forma libre: forma 365">
            <a:extLst>
              <a:ext uri="{FF2B5EF4-FFF2-40B4-BE49-F238E27FC236}">
                <a16:creationId xmlns:a16="http://schemas.microsoft.com/office/drawing/2014/main" id="{A72AB557-5A36-4386-8597-48897A211154}"/>
              </a:ext>
            </a:extLst>
          </p:cNvPr>
          <p:cNvSpPr/>
          <p:nvPr/>
        </p:nvSpPr>
        <p:spPr>
          <a:xfrm>
            <a:off x="9681971" y="3558825"/>
            <a:ext cx="73599" cy="73342"/>
          </a:xfrm>
          <a:custGeom>
            <a:avLst/>
            <a:gdLst>
              <a:gd name="connsiteX0" fmla="*/ 0 w 73599"/>
              <a:gd name="connsiteY0" fmla="*/ 0 h 73342"/>
              <a:gd name="connsiteX1" fmla="*/ 40672 w 73599"/>
              <a:gd name="connsiteY1" fmla="*/ 0 h 73342"/>
              <a:gd name="connsiteX2" fmla="*/ 61913 w 73599"/>
              <a:gd name="connsiteY2" fmla="*/ 0 h 73342"/>
              <a:gd name="connsiteX3" fmla="*/ 72295 w 73599"/>
              <a:gd name="connsiteY3" fmla="*/ 14764 h 73342"/>
              <a:gd name="connsiteX4" fmla="*/ 14288 w 73599"/>
              <a:gd name="connsiteY4" fmla="*/ 14764 h 73342"/>
              <a:gd name="connsiteX5" fmla="*/ 14288 w 73599"/>
              <a:gd name="connsiteY5" fmla="*/ 73342 h 73342"/>
              <a:gd name="connsiteX6" fmla="*/ 0 w 73599"/>
              <a:gd name="connsiteY6" fmla="*/ 73342 h 73342"/>
              <a:gd name="connsiteX7" fmla="*/ 0 w 73599"/>
              <a:gd name="connsiteY7" fmla="*/ 0 h 73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599" h="73342">
                <a:moveTo>
                  <a:pt x="0" y="0"/>
                </a:moveTo>
                <a:cubicBezTo>
                  <a:pt x="13621" y="0"/>
                  <a:pt x="27147" y="0"/>
                  <a:pt x="40672" y="0"/>
                </a:cubicBezTo>
                <a:cubicBezTo>
                  <a:pt x="47720" y="0"/>
                  <a:pt x="54864" y="0"/>
                  <a:pt x="61913" y="0"/>
                </a:cubicBezTo>
                <a:cubicBezTo>
                  <a:pt x="74676" y="0"/>
                  <a:pt x="74867" y="286"/>
                  <a:pt x="72295" y="14764"/>
                </a:cubicBezTo>
                <a:cubicBezTo>
                  <a:pt x="53436" y="14764"/>
                  <a:pt x="34386" y="14764"/>
                  <a:pt x="14288" y="14764"/>
                </a:cubicBezTo>
                <a:cubicBezTo>
                  <a:pt x="14288" y="34576"/>
                  <a:pt x="14288" y="53626"/>
                  <a:pt x="14288" y="73342"/>
                </a:cubicBezTo>
                <a:cubicBezTo>
                  <a:pt x="9049" y="73342"/>
                  <a:pt x="4858" y="73342"/>
                  <a:pt x="0" y="73342"/>
                </a:cubicBezTo>
                <a:cubicBezTo>
                  <a:pt x="0" y="49149"/>
                  <a:pt x="0" y="25146"/>
                  <a:pt x="0" y="0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367" name="Forma libre: forma 366">
            <a:extLst>
              <a:ext uri="{FF2B5EF4-FFF2-40B4-BE49-F238E27FC236}">
                <a16:creationId xmlns:a16="http://schemas.microsoft.com/office/drawing/2014/main" id="{E97E45CE-E5E1-47A9-A6BB-DD0F7BD4456E}"/>
              </a:ext>
            </a:extLst>
          </p:cNvPr>
          <p:cNvSpPr/>
          <p:nvPr/>
        </p:nvSpPr>
        <p:spPr>
          <a:xfrm>
            <a:off x="9853993" y="3731799"/>
            <a:ext cx="73357" cy="73167"/>
          </a:xfrm>
          <a:custGeom>
            <a:avLst/>
            <a:gdLst>
              <a:gd name="connsiteX0" fmla="*/ 58198 w 73357"/>
              <a:gd name="connsiteY0" fmla="*/ 58579 h 73167"/>
              <a:gd name="connsiteX1" fmla="*/ 58198 w 73357"/>
              <a:gd name="connsiteY1" fmla="*/ 0 h 73167"/>
              <a:gd name="connsiteX2" fmla="*/ 73343 w 73357"/>
              <a:gd name="connsiteY2" fmla="*/ 0 h 73167"/>
              <a:gd name="connsiteX3" fmla="*/ 73152 w 73357"/>
              <a:gd name="connsiteY3" fmla="*/ 68389 h 73167"/>
              <a:gd name="connsiteX4" fmla="*/ 68485 w 73357"/>
              <a:gd name="connsiteY4" fmla="*/ 72962 h 73167"/>
              <a:gd name="connsiteX5" fmla="*/ 0 w 73357"/>
              <a:gd name="connsiteY5" fmla="*/ 73152 h 73167"/>
              <a:gd name="connsiteX6" fmla="*/ 0 w 73357"/>
              <a:gd name="connsiteY6" fmla="*/ 58579 h 73167"/>
              <a:gd name="connsiteX7" fmla="*/ 58198 w 73357"/>
              <a:gd name="connsiteY7" fmla="*/ 58579 h 73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357" h="73167">
                <a:moveTo>
                  <a:pt x="58198" y="58579"/>
                </a:moveTo>
                <a:cubicBezTo>
                  <a:pt x="58198" y="38386"/>
                  <a:pt x="58198" y="19621"/>
                  <a:pt x="58198" y="0"/>
                </a:cubicBezTo>
                <a:cubicBezTo>
                  <a:pt x="63437" y="0"/>
                  <a:pt x="67913" y="0"/>
                  <a:pt x="73343" y="0"/>
                </a:cubicBezTo>
                <a:cubicBezTo>
                  <a:pt x="73343" y="23050"/>
                  <a:pt x="73438" y="45720"/>
                  <a:pt x="73152" y="68389"/>
                </a:cubicBezTo>
                <a:cubicBezTo>
                  <a:pt x="73152" y="70009"/>
                  <a:pt x="70104" y="72866"/>
                  <a:pt x="68485" y="72962"/>
                </a:cubicBezTo>
                <a:cubicBezTo>
                  <a:pt x="45815" y="73247"/>
                  <a:pt x="23146" y="73152"/>
                  <a:pt x="0" y="73152"/>
                </a:cubicBezTo>
                <a:cubicBezTo>
                  <a:pt x="0" y="67913"/>
                  <a:pt x="0" y="63722"/>
                  <a:pt x="0" y="58579"/>
                </a:cubicBezTo>
                <a:cubicBezTo>
                  <a:pt x="19145" y="58579"/>
                  <a:pt x="37910" y="58579"/>
                  <a:pt x="58198" y="58579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368" name="Forma libre: forma 367">
            <a:extLst>
              <a:ext uri="{FF2B5EF4-FFF2-40B4-BE49-F238E27FC236}">
                <a16:creationId xmlns:a16="http://schemas.microsoft.com/office/drawing/2014/main" id="{DE3CBBDE-5F67-4CF5-A817-55C4CA73CA68}"/>
              </a:ext>
            </a:extLst>
          </p:cNvPr>
          <p:cNvSpPr/>
          <p:nvPr/>
        </p:nvSpPr>
        <p:spPr>
          <a:xfrm>
            <a:off x="9681876" y="3731608"/>
            <a:ext cx="72675" cy="72580"/>
          </a:xfrm>
          <a:custGeom>
            <a:avLst/>
            <a:gdLst>
              <a:gd name="connsiteX0" fmla="*/ 0 w 72675"/>
              <a:gd name="connsiteY0" fmla="*/ 72581 h 72580"/>
              <a:gd name="connsiteX1" fmla="*/ 0 w 72675"/>
              <a:gd name="connsiteY1" fmla="*/ 0 h 72580"/>
              <a:gd name="connsiteX2" fmla="*/ 13716 w 72675"/>
              <a:gd name="connsiteY2" fmla="*/ 0 h 72580"/>
              <a:gd name="connsiteX3" fmla="*/ 13716 w 72675"/>
              <a:gd name="connsiteY3" fmla="*/ 58103 h 72580"/>
              <a:gd name="connsiteX4" fmla="*/ 72676 w 72675"/>
              <a:gd name="connsiteY4" fmla="*/ 58103 h 72580"/>
              <a:gd name="connsiteX5" fmla="*/ 72676 w 72675"/>
              <a:gd name="connsiteY5" fmla="*/ 72581 h 72580"/>
              <a:gd name="connsiteX6" fmla="*/ 0 w 72675"/>
              <a:gd name="connsiteY6" fmla="*/ 72581 h 72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675" h="72580">
                <a:moveTo>
                  <a:pt x="0" y="72581"/>
                </a:moveTo>
                <a:cubicBezTo>
                  <a:pt x="0" y="48006"/>
                  <a:pt x="0" y="24289"/>
                  <a:pt x="0" y="0"/>
                </a:cubicBezTo>
                <a:cubicBezTo>
                  <a:pt x="4477" y="0"/>
                  <a:pt x="8573" y="0"/>
                  <a:pt x="13716" y="0"/>
                </a:cubicBezTo>
                <a:cubicBezTo>
                  <a:pt x="13716" y="19050"/>
                  <a:pt x="13716" y="38100"/>
                  <a:pt x="13716" y="58103"/>
                </a:cubicBezTo>
                <a:cubicBezTo>
                  <a:pt x="33910" y="58103"/>
                  <a:pt x="52864" y="58103"/>
                  <a:pt x="72676" y="58103"/>
                </a:cubicBezTo>
                <a:cubicBezTo>
                  <a:pt x="72676" y="63341"/>
                  <a:pt x="72676" y="67532"/>
                  <a:pt x="72676" y="72581"/>
                </a:cubicBezTo>
                <a:cubicBezTo>
                  <a:pt x="48673" y="72581"/>
                  <a:pt x="24670" y="72581"/>
                  <a:pt x="0" y="72581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369" name="Forma libre: forma 368">
            <a:extLst>
              <a:ext uri="{FF2B5EF4-FFF2-40B4-BE49-F238E27FC236}">
                <a16:creationId xmlns:a16="http://schemas.microsoft.com/office/drawing/2014/main" id="{EF2D83B2-26D1-4C5B-B2CA-B42ECA330C13}"/>
              </a:ext>
            </a:extLst>
          </p:cNvPr>
          <p:cNvSpPr/>
          <p:nvPr/>
        </p:nvSpPr>
        <p:spPr>
          <a:xfrm>
            <a:off x="9867804" y="3638359"/>
            <a:ext cx="19336" cy="15290"/>
          </a:xfrm>
          <a:custGeom>
            <a:avLst/>
            <a:gdLst>
              <a:gd name="connsiteX0" fmla="*/ 0 w 19336"/>
              <a:gd name="connsiteY0" fmla="*/ 0 h 15290"/>
              <a:gd name="connsiteX1" fmla="*/ 19336 w 19336"/>
              <a:gd name="connsiteY1" fmla="*/ 0 h 15290"/>
              <a:gd name="connsiteX2" fmla="*/ 15812 w 19336"/>
              <a:gd name="connsiteY2" fmla="*/ 13716 h 15290"/>
              <a:gd name="connsiteX3" fmla="*/ 2667 w 19336"/>
              <a:gd name="connsiteY3" fmla="*/ 13430 h 15290"/>
              <a:gd name="connsiteX4" fmla="*/ 0 w 19336"/>
              <a:gd name="connsiteY4" fmla="*/ 0 h 15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36" h="15290">
                <a:moveTo>
                  <a:pt x="0" y="0"/>
                </a:moveTo>
                <a:cubicBezTo>
                  <a:pt x="7048" y="0"/>
                  <a:pt x="12288" y="0"/>
                  <a:pt x="19336" y="0"/>
                </a:cubicBezTo>
                <a:cubicBezTo>
                  <a:pt x="18193" y="5239"/>
                  <a:pt x="18574" y="11621"/>
                  <a:pt x="15812" y="13716"/>
                </a:cubicBezTo>
                <a:cubicBezTo>
                  <a:pt x="12859" y="15907"/>
                  <a:pt x="5334" y="15812"/>
                  <a:pt x="2667" y="13430"/>
                </a:cubicBezTo>
                <a:cubicBezTo>
                  <a:pt x="-95" y="11144"/>
                  <a:pt x="762" y="4763"/>
                  <a:pt x="0" y="0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370" name="Forma libre: forma 369">
            <a:extLst>
              <a:ext uri="{FF2B5EF4-FFF2-40B4-BE49-F238E27FC236}">
                <a16:creationId xmlns:a16="http://schemas.microsoft.com/office/drawing/2014/main" id="{1305F9E4-005B-4E78-9C4B-541C1BCD41CB}"/>
              </a:ext>
            </a:extLst>
          </p:cNvPr>
          <p:cNvSpPr/>
          <p:nvPr/>
        </p:nvSpPr>
        <p:spPr>
          <a:xfrm>
            <a:off x="9868947" y="3711511"/>
            <a:ext cx="16668" cy="14097"/>
          </a:xfrm>
          <a:custGeom>
            <a:avLst/>
            <a:gdLst>
              <a:gd name="connsiteX0" fmla="*/ 16669 w 16668"/>
              <a:gd name="connsiteY0" fmla="*/ 0 h 14097"/>
              <a:gd name="connsiteX1" fmla="*/ 16669 w 16668"/>
              <a:gd name="connsiteY1" fmla="*/ 14097 h 14097"/>
              <a:gd name="connsiteX2" fmla="*/ 0 w 16668"/>
              <a:gd name="connsiteY2" fmla="*/ 14097 h 14097"/>
              <a:gd name="connsiteX3" fmla="*/ 0 w 16668"/>
              <a:gd name="connsiteY3" fmla="*/ 0 h 14097"/>
              <a:gd name="connsiteX4" fmla="*/ 16669 w 16668"/>
              <a:gd name="connsiteY4" fmla="*/ 0 h 14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68" h="14097">
                <a:moveTo>
                  <a:pt x="16669" y="0"/>
                </a:moveTo>
                <a:cubicBezTo>
                  <a:pt x="16669" y="4572"/>
                  <a:pt x="16669" y="9049"/>
                  <a:pt x="16669" y="14097"/>
                </a:cubicBezTo>
                <a:cubicBezTo>
                  <a:pt x="11145" y="14097"/>
                  <a:pt x="6001" y="14097"/>
                  <a:pt x="0" y="14097"/>
                </a:cubicBezTo>
                <a:cubicBezTo>
                  <a:pt x="0" y="9715"/>
                  <a:pt x="0" y="5239"/>
                  <a:pt x="0" y="0"/>
                </a:cubicBezTo>
                <a:cubicBezTo>
                  <a:pt x="5334" y="0"/>
                  <a:pt x="10668" y="0"/>
                  <a:pt x="16669" y="0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371" name="Forma libre: forma 370">
            <a:extLst>
              <a:ext uri="{FF2B5EF4-FFF2-40B4-BE49-F238E27FC236}">
                <a16:creationId xmlns:a16="http://schemas.microsoft.com/office/drawing/2014/main" id="{B52C2918-F2B4-481D-9A1A-A6869E41AF68}"/>
              </a:ext>
            </a:extLst>
          </p:cNvPr>
          <p:cNvSpPr/>
          <p:nvPr/>
        </p:nvSpPr>
        <p:spPr>
          <a:xfrm>
            <a:off x="9795510" y="3711511"/>
            <a:ext cx="17049" cy="13811"/>
          </a:xfrm>
          <a:custGeom>
            <a:avLst/>
            <a:gdLst>
              <a:gd name="connsiteX0" fmla="*/ 0 w 17049"/>
              <a:gd name="connsiteY0" fmla="*/ 13811 h 13811"/>
              <a:gd name="connsiteX1" fmla="*/ 0 w 17049"/>
              <a:gd name="connsiteY1" fmla="*/ 0 h 13811"/>
              <a:gd name="connsiteX2" fmla="*/ 17050 w 17049"/>
              <a:gd name="connsiteY2" fmla="*/ 0 h 13811"/>
              <a:gd name="connsiteX3" fmla="*/ 17050 w 17049"/>
              <a:gd name="connsiteY3" fmla="*/ 13811 h 13811"/>
              <a:gd name="connsiteX4" fmla="*/ 0 w 17049"/>
              <a:gd name="connsiteY4" fmla="*/ 13811 h 13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49" h="13811">
                <a:moveTo>
                  <a:pt x="0" y="13811"/>
                </a:moveTo>
                <a:cubicBezTo>
                  <a:pt x="0" y="8858"/>
                  <a:pt x="0" y="4763"/>
                  <a:pt x="0" y="0"/>
                </a:cubicBezTo>
                <a:cubicBezTo>
                  <a:pt x="5619" y="0"/>
                  <a:pt x="11049" y="0"/>
                  <a:pt x="17050" y="0"/>
                </a:cubicBezTo>
                <a:cubicBezTo>
                  <a:pt x="17050" y="4572"/>
                  <a:pt x="17050" y="8858"/>
                  <a:pt x="17050" y="13811"/>
                </a:cubicBezTo>
                <a:cubicBezTo>
                  <a:pt x="11525" y="13811"/>
                  <a:pt x="6191" y="13811"/>
                  <a:pt x="0" y="13811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372" name="Forma libre: forma 371">
            <a:extLst>
              <a:ext uri="{FF2B5EF4-FFF2-40B4-BE49-F238E27FC236}">
                <a16:creationId xmlns:a16="http://schemas.microsoft.com/office/drawing/2014/main" id="{2ED96BD3-FD33-41E6-B44F-28378FF1C21A}"/>
              </a:ext>
            </a:extLst>
          </p:cNvPr>
          <p:cNvSpPr/>
          <p:nvPr/>
        </p:nvSpPr>
        <p:spPr>
          <a:xfrm>
            <a:off x="9722834" y="3711320"/>
            <a:ext cx="16668" cy="14096"/>
          </a:xfrm>
          <a:custGeom>
            <a:avLst/>
            <a:gdLst>
              <a:gd name="connsiteX0" fmla="*/ 0 w 16668"/>
              <a:gd name="connsiteY0" fmla="*/ 0 h 14096"/>
              <a:gd name="connsiteX1" fmla="*/ 16669 w 16668"/>
              <a:gd name="connsiteY1" fmla="*/ 0 h 14096"/>
              <a:gd name="connsiteX2" fmla="*/ 16669 w 16668"/>
              <a:gd name="connsiteY2" fmla="*/ 14097 h 14096"/>
              <a:gd name="connsiteX3" fmla="*/ 0 w 16668"/>
              <a:gd name="connsiteY3" fmla="*/ 14097 h 14096"/>
              <a:gd name="connsiteX4" fmla="*/ 0 w 16668"/>
              <a:gd name="connsiteY4" fmla="*/ 0 h 14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68" h="14096">
                <a:moveTo>
                  <a:pt x="0" y="0"/>
                </a:moveTo>
                <a:cubicBezTo>
                  <a:pt x="5715" y="0"/>
                  <a:pt x="10858" y="0"/>
                  <a:pt x="16669" y="0"/>
                </a:cubicBezTo>
                <a:cubicBezTo>
                  <a:pt x="16669" y="4763"/>
                  <a:pt x="16669" y="9049"/>
                  <a:pt x="16669" y="14097"/>
                </a:cubicBezTo>
                <a:cubicBezTo>
                  <a:pt x="11335" y="14097"/>
                  <a:pt x="6001" y="14097"/>
                  <a:pt x="0" y="14097"/>
                </a:cubicBezTo>
                <a:cubicBezTo>
                  <a:pt x="0" y="9620"/>
                  <a:pt x="0" y="5239"/>
                  <a:pt x="0" y="0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373" name="Forma libre: forma 372">
            <a:extLst>
              <a:ext uri="{FF2B5EF4-FFF2-40B4-BE49-F238E27FC236}">
                <a16:creationId xmlns:a16="http://schemas.microsoft.com/office/drawing/2014/main" id="{F03589AA-5E94-480C-BBC6-5F2AFD9B3F88}"/>
              </a:ext>
            </a:extLst>
          </p:cNvPr>
          <p:cNvSpPr/>
          <p:nvPr/>
        </p:nvSpPr>
        <p:spPr>
          <a:xfrm>
            <a:off x="9759505" y="3711320"/>
            <a:ext cx="16764" cy="13906"/>
          </a:xfrm>
          <a:custGeom>
            <a:avLst/>
            <a:gdLst>
              <a:gd name="connsiteX0" fmla="*/ 0 w 16764"/>
              <a:gd name="connsiteY0" fmla="*/ 13906 h 13906"/>
              <a:gd name="connsiteX1" fmla="*/ 0 w 16764"/>
              <a:gd name="connsiteY1" fmla="*/ 0 h 13906"/>
              <a:gd name="connsiteX2" fmla="*/ 16764 w 16764"/>
              <a:gd name="connsiteY2" fmla="*/ 0 h 13906"/>
              <a:gd name="connsiteX3" fmla="*/ 16764 w 16764"/>
              <a:gd name="connsiteY3" fmla="*/ 13906 h 13906"/>
              <a:gd name="connsiteX4" fmla="*/ 0 w 16764"/>
              <a:gd name="connsiteY4" fmla="*/ 13906 h 13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64" h="13906">
                <a:moveTo>
                  <a:pt x="0" y="13906"/>
                </a:moveTo>
                <a:cubicBezTo>
                  <a:pt x="0" y="9049"/>
                  <a:pt x="0" y="4763"/>
                  <a:pt x="0" y="0"/>
                </a:cubicBezTo>
                <a:cubicBezTo>
                  <a:pt x="5810" y="0"/>
                  <a:pt x="10954" y="0"/>
                  <a:pt x="16764" y="0"/>
                </a:cubicBezTo>
                <a:cubicBezTo>
                  <a:pt x="16764" y="4572"/>
                  <a:pt x="16764" y="8858"/>
                  <a:pt x="16764" y="13906"/>
                </a:cubicBezTo>
                <a:cubicBezTo>
                  <a:pt x="11525" y="13906"/>
                  <a:pt x="6191" y="13906"/>
                  <a:pt x="0" y="13906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374" name="Forma libre: forma 373">
            <a:extLst>
              <a:ext uri="{FF2B5EF4-FFF2-40B4-BE49-F238E27FC236}">
                <a16:creationId xmlns:a16="http://schemas.microsoft.com/office/drawing/2014/main" id="{BC2C063C-B82F-4568-A7F6-1227F80A1725}"/>
              </a:ext>
            </a:extLst>
          </p:cNvPr>
          <p:cNvSpPr/>
          <p:nvPr/>
        </p:nvSpPr>
        <p:spPr>
          <a:xfrm>
            <a:off x="9832657" y="3638454"/>
            <a:ext cx="16668" cy="14001"/>
          </a:xfrm>
          <a:custGeom>
            <a:avLst/>
            <a:gdLst>
              <a:gd name="connsiteX0" fmla="*/ 16669 w 16668"/>
              <a:gd name="connsiteY0" fmla="*/ 0 h 14001"/>
              <a:gd name="connsiteX1" fmla="*/ 16669 w 16668"/>
              <a:gd name="connsiteY1" fmla="*/ 14002 h 14001"/>
              <a:gd name="connsiteX2" fmla="*/ 0 w 16668"/>
              <a:gd name="connsiteY2" fmla="*/ 14002 h 14001"/>
              <a:gd name="connsiteX3" fmla="*/ 0 w 16668"/>
              <a:gd name="connsiteY3" fmla="*/ 0 h 14001"/>
              <a:gd name="connsiteX4" fmla="*/ 16669 w 16668"/>
              <a:gd name="connsiteY4" fmla="*/ 0 h 1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68" h="14001">
                <a:moveTo>
                  <a:pt x="16669" y="0"/>
                </a:moveTo>
                <a:cubicBezTo>
                  <a:pt x="16669" y="4953"/>
                  <a:pt x="16669" y="9239"/>
                  <a:pt x="16669" y="14002"/>
                </a:cubicBezTo>
                <a:cubicBezTo>
                  <a:pt x="11049" y="14002"/>
                  <a:pt x="5905" y="14002"/>
                  <a:pt x="0" y="14002"/>
                </a:cubicBezTo>
                <a:cubicBezTo>
                  <a:pt x="0" y="9335"/>
                  <a:pt x="0" y="4953"/>
                  <a:pt x="0" y="0"/>
                </a:cubicBezTo>
                <a:cubicBezTo>
                  <a:pt x="5429" y="0"/>
                  <a:pt x="10573" y="0"/>
                  <a:pt x="16669" y="0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375" name="Forma libre: forma 374">
            <a:extLst>
              <a:ext uri="{FF2B5EF4-FFF2-40B4-BE49-F238E27FC236}">
                <a16:creationId xmlns:a16="http://schemas.microsoft.com/office/drawing/2014/main" id="{1A23C68F-A9B6-40A2-BB38-864DF39DDD80}"/>
              </a:ext>
            </a:extLst>
          </p:cNvPr>
          <p:cNvSpPr/>
          <p:nvPr/>
        </p:nvSpPr>
        <p:spPr>
          <a:xfrm>
            <a:off x="9832657" y="3711415"/>
            <a:ext cx="16668" cy="14192"/>
          </a:xfrm>
          <a:custGeom>
            <a:avLst/>
            <a:gdLst>
              <a:gd name="connsiteX0" fmla="*/ 16669 w 16668"/>
              <a:gd name="connsiteY0" fmla="*/ 0 h 14192"/>
              <a:gd name="connsiteX1" fmla="*/ 16669 w 16668"/>
              <a:gd name="connsiteY1" fmla="*/ 14192 h 14192"/>
              <a:gd name="connsiteX2" fmla="*/ 0 w 16668"/>
              <a:gd name="connsiteY2" fmla="*/ 14192 h 14192"/>
              <a:gd name="connsiteX3" fmla="*/ 0 w 16668"/>
              <a:gd name="connsiteY3" fmla="*/ 0 h 14192"/>
              <a:gd name="connsiteX4" fmla="*/ 16669 w 16668"/>
              <a:gd name="connsiteY4" fmla="*/ 0 h 14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68" h="14192">
                <a:moveTo>
                  <a:pt x="16669" y="0"/>
                </a:moveTo>
                <a:cubicBezTo>
                  <a:pt x="16669" y="4953"/>
                  <a:pt x="16669" y="9335"/>
                  <a:pt x="16669" y="14192"/>
                </a:cubicBezTo>
                <a:cubicBezTo>
                  <a:pt x="11049" y="14192"/>
                  <a:pt x="5905" y="14192"/>
                  <a:pt x="0" y="14192"/>
                </a:cubicBezTo>
                <a:cubicBezTo>
                  <a:pt x="0" y="9620"/>
                  <a:pt x="0" y="5144"/>
                  <a:pt x="0" y="0"/>
                </a:cubicBezTo>
                <a:cubicBezTo>
                  <a:pt x="5334" y="0"/>
                  <a:pt x="10573" y="0"/>
                  <a:pt x="16669" y="0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376" name="Forma libre: forma 375">
            <a:extLst>
              <a:ext uri="{FF2B5EF4-FFF2-40B4-BE49-F238E27FC236}">
                <a16:creationId xmlns:a16="http://schemas.microsoft.com/office/drawing/2014/main" id="{D1D3619F-134C-4FC2-8556-EDBD023A70A7}"/>
              </a:ext>
            </a:extLst>
          </p:cNvPr>
          <p:cNvSpPr/>
          <p:nvPr/>
        </p:nvSpPr>
        <p:spPr>
          <a:xfrm>
            <a:off x="9795700" y="3638454"/>
            <a:ext cx="16859" cy="13811"/>
          </a:xfrm>
          <a:custGeom>
            <a:avLst/>
            <a:gdLst>
              <a:gd name="connsiteX0" fmla="*/ 0 w 16859"/>
              <a:gd name="connsiteY0" fmla="*/ 13811 h 13811"/>
              <a:gd name="connsiteX1" fmla="*/ 0 w 16859"/>
              <a:gd name="connsiteY1" fmla="*/ 0 h 13811"/>
              <a:gd name="connsiteX2" fmla="*/ 16859 w 16859"/>
              <a:gd name="connsiteY2" fmla="*/ 0 h 13811"/>
              <a:gd name="connsiteX3" fmla="*/ 16859 w 16859"/>
              <a:gd name="connsiteY3" fmla="*/ 13811 h 13811"/>
              <a:gd name="connsiteX4" fmla="*/ 0 w 16859"/>
              <a:gd name="connsiteY4" fmla="*/ 13811 h 13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59" h="13811">
                <a:moveTo>
                  <a:pt x="0" y="13811"/>
                </a:moveTo>
                <a:cubicBezTo>
                  <a:pt x="0" y="9144"/>
                  <a:pt x="0" y="4858"/>
                  <a:pt x="0" y="0"/>
                </a:cubicBezTo>
                <a:cubicBezTo>
                  <a:pt x="5620" y="0"/>
                  <a:pt x="10954" y="0"/>
                  <a:pt x="16859" y="0"/>
                </a:cubicBezTo>
                <a:cubicBezTo>
                  <a:pt x="16859" y="4667"/>
                  <a:pt x="16859" y="8858"/>
                  <a:pt x="16859" y="13811"/>
                </a:cubicBezTo>
                <a:cubicBezTo>
                  <a:pt x="11239" y="13811"/>
                  <a:pt x="5905" y="13811"/>
                  <a:pt x="0" y="13811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377" name="Forma libre: forma 376">
            <a:extLst>
              <a:ext uri="{FF2B5EF4-FFF2-40B4-BE49-F238E27FC236}">
                <a16:creationId xmlns:a16="http://schemas.microsoft.com/office/drawing/2014/main" id="{DBA8F2BD-D044-44F7-ACC7-0647AFBF9B04}"/>
              </a:ext>
            </a:extLst>
          </p:cNvPr>
          <p:cNvSpPr/>
          <p:nvPr/>
        </p:nvSpPr>
        <p:spPr>
          <a:xfrm>
            <a:off x="9759410" y="3638454"/>
            <a:ext cx="16668" cy="13906"/>
          </a:xfrm>
          <a:custGeom>
            <a:avLst/>
            <a:gdLst>
              <a:gd name="connsiteX0" fmla="*/ 0 w 16668"/>
              <a:gd name="connsiteY0" fmla="*/ 13907 h 13906"/>
              <a:gd name="connsiteX1" fmla="*/ 0 w 16668"/>
              <a:gd name="connsiteY1" fmla="*/ 0 h 13906"/>
              <a:gd name="connsiteX2" fmla="*/ 16669 w 16668"/>
              <a:gd name="connsiteY2" fmla="*/ 0 h 13906"/>
              <a:gd name="connsiteX3" fmla="*/ 16669 w 16668"/>
              <a:gd name="connsiteY3" fmla="*/ 13907 h 13906"/>
              <a:gd name="connsiteX4" fmla="*/ 0 w 16668"/>
              <a:gd name="connsiteY4" fmla="*/ 13907 h 13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68" h="13906">
                <a:moveTo>
                  <a:pt x="0" y="13907"/>
                </a:moveTo>
                <a:cubicBezTo>
                  <a:pt x="0" y="8477"/>
                  <a:pt x="0" y="4477"/>
                  <a:pt x="0" y="0"/>
                </a:cubicBezTo>
                <a:cubicBezTo>
                  <a:pt x="5620" y="0"/>
                  <a:pt x="10859" y="0"/>
                  <a:pt x="16669" y="0"/>
                </a:cubicBezTo>
                <a:cubicBezTo>
                  <a:pt x="16669" y="4477"/>
                  <a:pt x="16669" y="8954"/>
                  <a:pt x="16669" y="13907"/>
                </a:cubicBezTo>
                <a:cubicBezTo>
                  <a:pt x="11145" y="13907"/>
                  <a:pt x="5810" y="13907"/>
                  <a:pt x="0" y="13907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378" name="Forma libre: forma 377">
            <a:extLst>
              <a:ext uri="{FF2B5EF4-FFF2-40B4-BE49-F238E27FC236}">
                <a16:creationId xmlns:a16="http://schemas.microsoft.com/office/drawing/2014/main" id="{C3783190-5534-4329-8680-016E599861CB}"/>
              </a:ext>
            </a:extLst>
          </p:cNvPr>
          <p:cNvSpPr/>
          <p:nvPr/>
        </p:nvSpPr>
        <p:spPr>
          <a:xfrm>
            <a:off x="9722834" y="3638549"/>
            <a:ext cx="16668" cy="13906"/>
          </a:xfrm>
          <a:custGeom>
            <a:avLst/>
            <a:gdLst>
              <a:gd name="connsiteX0" fmla="*/ 16669 w 16668"/>
              <a:gd name="connsiteY0" fmla="*/ 13906 h 13906"/>
              <a:gd name="connsiteX1" fmla="*/ 0 w 16668"/>
              <a:gd name="connsiteY1" fmla="*/ 13906 h 13906"/>
              <a:gd name="connsiteX2" fmla="*/ 0 w 16668"/>
              <a:gd name="connsiteY2" fmla="*/ 0 h 13906"/>
              <a:gd name="connsiteX3" fmla="*/ 16669 w 16668"/>
              <a:gd name="connsiteY3" fmla="*/ 0 h 13906"/>
              <a:gd name="connsiteX4" fmla="*/ 16669 w 16668"/>
              <a:gd name="connsiteY4" fmla="*/ 13906 h 13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68" h="13906">
                <a:moveTo>
                  <a:pt x="16669" y="13906"/>
                </a:moveTo>
                <a:cubicBezTo>
                  <a:pt x="10763" y="13906"/>
                  <a:pt x="5619" y="13906"/>
                  <a:pt x="0" y="13906"/>
                </a:cubicBezTo>
                <a:cubicBezTo>
                  <a:pt x="0" y="9144"/>
                  <a:pt x="0" y="4953"/>
                  <a:pt x="0" y="0"/>
                </a:cubicBezTo>
                <a:cubicBezTo>
                  <a:pt x="5429" y="0"/>
                  <a:pt x="10763" y="0"/>
                  <a:pt x="16669" y="0"/>
                </a:cubicBezTo>
                <a:cubicBezTo>
                  <a:pt x="16669" y="4477"/>
                  <a:pt x="16669" y="8763"/>
                  <a:pt x="16669" y="13906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379" name="Forma libre: forma 378">
            <a:extLst>
              <a:ext uri="{FF2B5EF4-FFF2-40B4-BE49-F238E27FC236}">
                <a16:creationId xmlns:a16="http://schemas.microsoft.com/office/drawing/2014/main" id="{63CB5B8D-E2E8-4F90-989E-79A057EA9807}"/>
              </a:ext>
            </a:extLst>
          </p:cNvPr>
          <p:cNvSpPr/>
          <p:nvPr/>
        </p:nvSpPr>
        <p:spPr>
          <a:xfrm>
            <a:off x="9868662" y="3675411"/>
            <a:ext cx="17240" cy="13239"/>
          </a:xfrm>
          <a:custGeom>
            <a:avLst/>
            <a:gdLst>
              <a:gd name="connsiteX0" fmla="*/ 17240 w 17240"/>
              <a:gd name="connsiteY0" fmla="*/ 0 h 13239"/>
              <a:gd name="connsiteX1" fmla="*/ 17240 w 17240"/>
              <a:gd name="connsiteY1" fmla="*/ 13240 h 13239"/>
              <a:gd name="connsiteX2" fmla="*/ 0 w 17240"/>
              <a:gd name="connsiteY2" fmla="*/ 13240 h 13239"/>
              <a:gd name="connsiteX3" fmla="*/ 0 w 17240"/>
              <a:gd name="connsiteY3" fmla="*/ 0 h 13239"/>
              <a:gd name="connsiteX4" fmla="*/ 17240 w 17240"/>
              <a:gd name="connsiteY4" fmla="*/ 0 h 13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40" h="13239">
                <a:moveTo>
                  <a:pt x="17240" y="0"/>
                </a:moveTo>
                <a:cubicBezTo>
                  <a:pt x="17240" y="4572"/>
                  <a:pt x="17240" y="8668"/>
                  <a:pt x="17240" y="13240"/>
                </a:cubicBezTo>
                <a:cubicBezTo>
                  <a:pt x="11335" y="13240"/>
                  <a:pt x="6001" y="13240"/>
                  <a:pt x="0" y="13240"/>
                </a:cubicBezTo>
                <a:cubicBezTo>
                  <a:pt x="0" y="8763"/>
                  <a:pt x="0" y="4763"/>
                  <a:pt x="0" y="0"/>
                </a:cubicBezTo>
                <a:cubicBezTo>
                  <a:pt x="5429" y="0"/>
                  <a:pt x="10858" y="0"/>
                  <a:pt x="17240" y="0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380" name="Forma libre: forma 379">
            <a:extLst>
              <a:ext uri="{FF2B5EF4-FFF2-40B4-BE49-F238E27FC236}">
                <a16:creationId xmlns:a16="http://schemas.microsoft.com/office/drawing/2014/main" id="{7E713D7E-CFBC-4D70-93D9-1739B4CC32F3}"/>
              </a:ext>
            </a:extLst>
          </p:cNvPr>
          <p:cNvSpPr/>
          <p:nvPr/>
        </p:nvSpPr>
        <p:spPr>
          <a:xfrm>
            <a:off x="9832467" y="3674935"/>
            <a:ext cx="16478" cy="13620"/>
          </a:xfrm>
          <a:custGeom>
            <a:avLst/>
            <a:gdLst>
              <a:gd name="connsiteX0" fmla="*/ 0 w 16478"/>
              <a:gd name="connsiteY0" fmla="*/ 0 h 13620"/>
              <a:gd name="connsiteX1" fmla="*/ 16478 w 16478"/>
              <a:gd name="connsiteY1" fmla="*/ 0 h 13620"/>
              <a:gd name="connsiteX2" fmla="*/ 16478 w 16478"/>
              <a:gd name="connsiteY2" fmla="*/ 13621 h 13620"/>
              <a:gd name="connsiteX3" fmla="*/ 0 w 16478"/>
              <a:gd name="connsiteY3" fmla="*/ 13621 h 13620"/>
              <a:gd name="connsiteX4" fmla="*/ 0 w 16478"/>
              <a:gd name="connsiteY4" fmla="*/ 0 h 13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78" h="13620">
                <a:moveTo>
                  <a:pt x="0" y="0"/>
                </a:moveTo>
                <a:cubicBezTo>
                  <a:pt x="5905" y="0"/>
                  <a:pt x="10858" y="0"/>
                  <a:pt x="16478" y="0"/>
                </a:cubicBezTo>
                <a:cubicBezTo>
                  <a:pt x="16478" y="4477"/>
                  <a:pt x="16478" y="8763"/>
                  <a:pt x="16478" y="13621"/>
                </a:cubicBezTo>
                <a:cubicBezTo>
                  <a:pt x="11334" y="13621"/>
                  <a:pt x="5905" y="13621"/>
                  <a:pt x="0" y="13621"/>
                </a:cubicBezTo>
                <a:cubicBezTo>
                  <a:pt x="0" y="9239"/>
                  <a:pt x="0" y="5048"/>
                  <a:pt x="0" y="0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381" name="Forma libre: forma 380">
            <a:extLst>
              <a:ext uri="{FF2B5EF4-FFF2-40B4-BE49-F238E27FC236}">
                <a16:creationId xmlns:a16="http://schemas.microsoft.com/office/drawing/2014/main" id="{F6AFCD6D-D561-477D-B357-436D9A1493EA}"/>
              </a:ext>
            </a:extLst>
          </p:cNvPr>
          <p:cNvSpPr/>
          <p:nvPr/>
        </p:nvSpPr>
        <p:spPr>
          <a:xfrm>
            <a:off x="9759600" y="3675506"/>
            <a:ext cx="17049" cy="13049"/>
          </a:xfrm>
          <a:custGeom>
            <a:avLst/>
            <a:gdLst>
              <a:gd name="connsiteX0" fmla="*/ 17050 w 17049"/>
              <a:gd name="connsiteY0" fmla="*/ 0 h 13049"/>
              <a:gd name="connsiteX1" fmla="*/ 17050 w 17049"/>
              <a:gd name="connsiteY1" fmla="*/ 13049 h 13049"/>
              <a:gd name="connsiteX2" fmla="*/ 0 w 17049"/>
              <a:gd name="connsiteY2" fmla="*/ 13049 h 13049"/>
              <a:gd name="connsiteX3" fmla="*/ 0 w 17049"/>
              <a:gd name="connsiteY3" fmla="*/ 0 h 13049"/>
              <a:gd name="connsiteX4" fmla="*/ 17050 w 17049"/>
              <a:gd name="connsiteY4" fmla="*/ 0 h 13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49" h="13049">
                <a:moveTo>
                  <a:pt x="17050" y="0"/>
                </a:moveTo>
                <a:cubicBezTo>
                  <a:pt x="17050" y="4667"/>
                  <a:pt x="17050" y="8477"/>
                  <a:pt x="17050" y="13049"/>
                </a:cubicBezTo>
                <a:cubicBezTo>
                  <a:pt x="11430" y="13049"/>
                  <a:pt x="6096" y="13049"/>
                  <a:pt x="0" y="13049"/>
                </a:cubicBezTo>
                <a:cubicBezTo>
                  <a:pt x="0" y="8763"/>
                  <a:pt x="0" y="4572"/>
                  <a:pt x="0" y="0"/>
                </a:cubicBezTo>
                <a:cubicBezTo>
                  <a:pt x="5810" y="0"/>
                  <a:pt x="11430" y="0"/>
                  <a:pt x="17050" y="0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382" name="Forma libre: forma 381">
            <a:extLst>
              <a:ext uri="{FF2B5EF4-FFF2-40B4-BE49-F238E27FC236}">
                <a16:creationId xmlns:a16="http://schemas.microsoft.com/office/drawing/2014/main" id="{2BFA5A39-A4E3-45E3-BE30-7D5C39D7ED9E}"/>
              </a:ext>
            </a:extLst>
          </p:cNvPr>
          <p:cNvSpPr/>
          <p:nvPr/>
        </p:nvSpPr>
        <p:spPr>
          <a:xfrm>
            <a:off x="9722739" y="3675315"/>
            <a:ext cx="16764" cy="13335"/>
          </a:xfrm>
          <a:custGeom>
            <a:avLst/>
            <a:gdLst>
              <a:gd name="connsiteX0" fmla="*/ 0 w 16764"/>
              <a:gd name="connsiteY0" fmla="*/ 13335 h 13335"/>
              <a:gd name="connsiteX1" fmla="*/ 0 w 16764"/>
              <a:gd name="connsiteY1" fmla="*/ 0 h 13335"/>
              <a:gd name="connsiteX2" fmla="*/ 16764 w 16764"/>
              <a:gd name="connsiteY2" fmla="*/ 0 h 13335"/>
              <a:gd name="connsiteX3" fmla="*/ 16764 w 16764"/>
              <a:gd name="connsiteY3" fmla="*/ 13335 h 13335"/>
              <a:gd name="connsiteX4" fmla="*/ 0 w 16764"/>
              <a:gd name="connsiteY4" fmla="*/ 13335 h 13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64" h="13335">
                <a:moveTo>
                  <a:pt x="0" y="13335"/>
                </a:moveTo>
                <a:cubicBezTo>
                  <a:pt x="0" y="8763"/>
                  <a:pt x="0" y="4763"/>
                  <a:pt x="0" y="0"/>
                </a:cubicBezTo>
                <a:cubicBezTo>
                  <a:pt x="5429" y="0"/>
                  <a:pt x="10763" y="0"/>
                  <a:pt x="16764" y="0"/>
                </a:cubicBezTo>
                <a:cubicBezTo>
                  <a:pt x="16764" y="4382"/>
                  <a:pt x="16764" y="8573"/>
                  <a:pt x="16764" y="13335"/>
                </a:cubicBezTo>
                <a:cubicBezTo>
                  <a:pt x="11335" y="13335"/>
                  <a:pt x="6191" y="13335"/>
                  <a:pt x="0" y="13335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383" name="Forma libre: forma 382">
            <a:extLst>
              <a:ext uri="{FF2B5EF4-FFF2-40B4-BE49-F238E27FC236}">
                <a16:creationId xmlns:a16="http://schemas.microsoft.com/office/drawing/2014/main" id="{4CEC8853-AD58-480F-9B9C-157546E0B67A}"/>
              </a:ext>
            </a:extLst>
          </p:cNvPr>
          <p:cNvSpPr/>
          <p:nvPr/>
        </p:nvSpPr>
        <p:spPr>
          <a:xfrm>
            <a:off x="9795891" y="3675125"/>
            <a:ext cx="16668" cy="13620"/>
          </a:xfrm>
          <a:custGeom>
            <a:avLst/>
            <a:gdLst>
              <a:gd name="connsiteX0" fmla="*/ 0 w 16668"/>
              <a:gd name="connsiteY0" fmla="*/ 0 h 13620"/>
              <a:gd name="connsiteX1" fmla="*/ 16669 w 16668"/>
              <a:gd name="connsiteY1" fmla="*/ 0 h 13620"/>
              <a:gd name="connsiteX2" fmla="*/ 16669 w 16668"/>
              <a:gd name="connsiteY2" fmla="*/ 13621 h 13620"/>
              <a:gd name="connsiteX3" fmla="*/ 0 w 16668"/>
              <a:gd name="connsiteY3" fmla="*/ 13621 h 13620"/>
              <a:gd name="connsiteX4" fmla="*/ 0 w 16668"/>
              <a:gd name="connsiteY4" fmla="*/ 0 h 13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68" h="13620">
                <a:moveTo>
                  <a:pt x="0" y="0"/>
                </a:moveTo>
                <a:cubicBezTo>
                  <a:pt x="5810" y="0"/>
                  <a:pt x="11049" y="0"/>
                  <a:pt x="16669" y="0"/>
                </a:cubicBezTo>
                <a:cubicBezTo>
                  <a:pt x="16669" y="4763"/>
                  <a:pt x="16669" y="8954"/>
                  <a:pt x="16669" y="13621"/>
                </a:cubicBezTo>
                <a:cubicBezTo>
                  <a:pt x="10954" y="13621"/>
                  <a:pt x="5810" y="13621"/>
                  <a:pt x="0" y="13621"/>
                </a:cubicBezTo>
                <a:cubicBezTo>
                  <a:pt x="0" y="9239"/>
                  <a:pt x="0" y="5048"/>
                  <a:pt x="0" y="0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384" name="Forma libre: forma 383">
            <a:extLst>
              <a:ext uri="{FF2B5EF4-FFF2-40B4-BE49-F238E27FC236}">
                <a16:creationId xmlns:a16="http://schemas.microsoft.com/office/drawing/2014/main" id="{86A12A6F-B785-4FBB-99FC-627FD3F4F603}"/>
              </a:ext>
            </a:extLst>
          </p:cNvPr>
          <p:cNvSpPr/>
          <p:nvPr/>
        </p:nvSpPr>
        <p:spPr>
          <a:xfrm>
            <a:off x="9032152" y="3573779"/>
            <a:ext cx="79700" cy="79585"/>
          </a:xfrm>
          <a:custGeom>
            <a:avLst/>
            <a:gdLst>
              <a:gd name="connsiteX0" fmla="*/ 79653 w 79700"/>
              <a:gd name="connsiteY0" fmla="*/ 79534 h 79585"/>
              <a:gd name="connsiteX1" fmla="*/ 21836 w 79700"/>
              <a:gd name="connsiteY1" fmla="*/ 79534 h 79585"/>
              <a:gd name="connsiteX2" fmla="*/ 20121 w 79700"/>
              <a:gd name="connsiteY2" fmla="*/ 79248 h 79585"/>
              <a:gd name="connsiteX3" fmla="*/ 1929 w 79700"/>
              <a:gd name="connsiteY3" fmla="*/ 77629 h 79585"/>
              <a:gd name="connsiteX4" fmla="*/ 595 w 79700"/>
              <a:gd name="connsiteY4" fmla="*/ 58960 h 79585"/>
              <a:gd name="connsiteX5" fmla="*/ 881 w 79700"/>
              <a:gd name="connsiteY5" fmla="*/ 6953 h 79585"/>
              <a:gd name="connsiteX6" fmla="*/ 7453 w 79700"/>
              <a:gd name="connsiteY6" fmla="*/ 0 h 79585"/>
              <a:gd name="connsiteX7" fmla="*/ 73556 w 79700"/>
              <a:gd name="connsiteY7" fmla="*/ 286 h 79585"/>
              <a:gd name="connsiteX8" fmla="*/ 79462 w 79700"/>
              <a:gd name="connsiteY8" fmla="*/ 4477 h 79585"/>
              <a:gd name="connsiteX9" fmla="*/ 79653 w 79700"/>
              <a:gd name="connsiteY9" fmla="*/ 79534 h 79585"/>
              <a:gd name="connsiteX10" fmla="*/ 14502 w 79700"/>
              <a:gd name="connsiteY10" fmla="*/ 12859 h 79585"/>
              <a:gd name="connsiteX11" fmla="*/ 14787 w 79700"/>
              <a:gd name="connsiteY11" fmla="*/ 61150 h 79585"/>
              <a:gd name="connsiteX12" fmla="*/ 21360 w 79700"/>
              <a:gd name="connsiteY12" fmla="*/ 65341 h 79585"/>
              <a:gd name="connsiteX13" fmla="*/ 59079 w 79700"/>
              <a:gd name="connsiteY13" fmla="*/ 65627 h 79585"/>
              <a:gd name="connsiteX14" fmla="*/ 65937 w 79700"/>
              <a:gd name="connsiteY14" fmla="*/ 58579 h 79585"/>
              <a:gd name="connsiteX15" fmla="*/ 66032 w 79700"/>
              <a:gd name="connsiteY15" fmla="*/ 21431 h 79585"/>
              <a:gd name="connsiteX16" fmla="*/ 57078 w 79700"/>
              <a:gd name="connsiteY16" fmla="*/ 12763 h 79585"/>
              <a:gd name="connsiteX17" fmla="*/ 14502 w 79700"/>
              <a:gd name="connsiteY17" fmla="*/ 12859 h 79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9700" h="79585">
                <a:moveTo>
                  <a:pt x="79653" y="79534"/>
                </a:moveTo>
                <a:cubicBezTo>
                  <a:pt x="59936" y="79534"/>
                  <a:pt x="40886" y="79534"/>
                  <a:pt x="21836" y="79534"/>
                </a:cubicBezTo>
                <a:cubicBezTo>
                  <a:pt x="21264" y="79534"/>
                  <a:pt x="20693" y="79248"/>
                  <a:pt x="20121" y="79248"/>
                </a:cubicBezTo>
                <a:cubicBezTo>
                  <a:pt x="13835" y="78962"/>
                  <a:pt x="4882" y="80963"/>
                  <a:pt x="1929" y="77629"/>
                </a:cubicBezTo>
                <a:cubicBezTo>
                  <a:pt x="-1405" y="73914"/>
                  <a:pt x="595" y="65341"/>
                  <a:pt x="595" y="58960"/>
                </a:cubicBezTo>
                <a:cubicBezTo>
                  <a:pt x="595" y="41624"/>
                  <a:pt x="881" y="24289"/>
                  <a:pt x="881" y="6953"/>
                </a:cubicBezTo>
                <a:cubicBezTo>
                  <a:pt x="881" y="2191"/>
                  <a:pt x="2405" y="0"/>
                  <a:pt x="7453" y="0"/>
                </a:cubicBezTo>
                <a:cubicBezTo>
                  <a:pt x="29456" y="190"/>
                  <a:pt x="51458" y="-95"/>
                  <a:pt x="73556" y="286"/>
                </a:cubicBezTo>
                <a:cubicBezTo>
                  <a:pt x="75652" y="286"/>
                  <a:pt x="79462" y="3048"/>
                  <a:pt x="79462" y="4477"/>
                </a:cubicBezTo>
                <a:cubicBezTo>
                  <a:pt x="79843" y="29146"/>
                  <a:pt x="79653" y="53816"/>
                  <a:pt x="79653" y="79534"/>
                </a:cubicBezTo>
                <a:close/>
                <a:moveTo>
                  <a:pt x="14502" y="12859"/>
                </a:moveTo>
                <a:cubicBezTo>
                  <a:pt x="14502" y="30099"/>
                  <a:pt x="14311" y="45625"/>
                  <a:pt x="14787" y="61150"/>
                </a:cubicBezTo>
                <a:cubicBezTo>
                  <a:pt x="14883" y="62674"/>
                  <a:pt x="19074" y="65246"/>
                  <a:pt x="21360" y="65341"/>
                </a:cubicBezTo>
                <a:cubicBezTo>
                  <a:pt x="33933" y="65817"/>
                  <a:pt x="46506" y="65437"/>
                  <a:pt x="59079" y="65627"/>
                </a:cubicBezTo>
                <a:cubicBezTo>
                  <a:pt x="64317" y="65722"/>
                  <a:pt x="66223" y="64389"/>
                  <a:pt x="65937" y="58579"/>
                </a:cubicBezTo>
                <a:cubicBezTo>
                  <a:pt x="65270" y="46196"/>
                  <a:pt x="64889" y="33718"/>
                  <a:pt x="66032" y="21431"/>
                </a:cubicBezTo>
                <a:cubicBezTo>
                  <a:pt x="66889" y="13049"/>
                  <a:pt x="63174" y="12668"/>
                  <a:pt x="57078" y="12763"/>
                </a:cubicBezTo>
                <a:cubicBezTo>
                  <a:pt x="43362" y="12954"/>
                  <a:pt x="29551" y="12859"/>
                  <a:pt x="14502" y="12859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385" name="Forma libre: forma 384">
            <a:extLst>
              <a:ext uri="{FF2B5EF4-FFF2-40B4-BE49-F238E27FC236}">
                <a16:creationId xmlns:a16="http://schemas.microsoft.com/office/drawing/2014/main" id="{84094500-CB51-42AB-9DC4-60629447AF40}"/>
              </a:ext>
            </a:extLst>
          </p:cNvPr>
          <p:cNvSpPr/>
          <p:nvPr/>
        </p:nvSpPr>
        <p:spPr>
          <a:xfrm>
            <a:off x="9040272" y="3765803"/>
            <a:ext cx="224504" cy="13335"/>
          </a:xfrm>
          <a:custGeom>
            <a:avLst/>
            <a:gdLst>
              <a:gd name="connsiteX0" fmla="*/ 224504 w 224504"/>
              <a:gd name="connsiteY0" fmla="*/ 0 h 13335"/>
              <a:gd name="connsiteX1" fmla="*/ 224504 w 224504"/>
              <a:gd name="connsiteY1" fmla="*/ 13335 h 13335"/>
              <a:gd name="connsiteX2" fmla="*/ 0 w 224504"/>
              <a:gd name="connsiteY2" fmla="*/ 13335 h 13335"/>
              <a:gd name="connsiteX3" fmla="*/ 0 w 224504"/>
              <a:gd name="connsiteY3" fmla="*/ 0 h 13335"/>
              <a:gd name="connsiteX4" fmla="*/ 224504 w 224504"/>
              <a:gd name="connsiteY4" fmla="*/ 0 h 13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504" h="13335">
                <a:moveTo>
                  <a:pt x="224504" y="0"/>
                </a:moveTo>
                <a:cubicBezTo>
                  <a:pt x="224504" y="4667"/>
                  <a:pt x="224504" y="8668"/>
                  <a:pt x="224504" y="13335"/>
                </a:cubicBezTo>
                <a:cubicBezTo>
                  <a:pt x="149543" y="13335"/>
                  <a:pt x="75057" y="13335"/>
                  <a:pt x="0" y="13335"/>
                </a:cubicBezTo>
                <a:cubicBezTo>
                  <a:pt x="0" y="8858"/>
                  <a:pt x="0" y="4858"/>
                  <a:pt x="0" y="0"/>
                </a:cubicBezTo>
                <a:cubicBezTo>
                  <a:pt x="74486" y="0"/>
                  <a:pt x="148971" y="0"/>
                  <a:pt x="224504" y="0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386" name="Forma libre: forma 385">
            <a:extLst>
              <a:ext uri="{FF2B5EF4-FFF2-40B4-BE49-F238E27FC236}">
                <a16:creationId xmlns:a16="http://schemas.microsoft.com/office/drawing/2014/main" id="{0A2293FF-3C3E-4D8F-B356-B5FE7F200921}"/>
              </a:ext>
            </a:extLst>
          </p:cNvPr>
          <p:cNvSpPr/>
          <p:nvPr/>
        </p:nvSpPr>
        <p:spPr>
          <a:xfrm>
            <a:off x="9040272" y="3731989"/>
            <a:ext cx="224123" cy="13430"/>
          </a:xfrm>
          <a:custGeom>
            <a:avLst/>
            <a:gdLst>
              <a:gd name="connsiteX0" fmla="*/ 0 w 224123"/>
              <a:gd name="connsiteY0" fmla="*/ 13430 h 13430"/>
              <a:gd name="connsiteX1" fmla="*/ 0 w 224123"/>
              <a:gd name="connsiteY1" fmla="*/ 0 h 13430"/>
              <a:gd name="connsiteX2" fmla="*/ 224124 w 224123"/>
              <a:gd name="connsiteY2" fmla="*/ 0 h 13430"/>
              <a:gd name="connsiteX3" fmla="*/ 224124 w 224123"/>
              <a:gd name="connsiteY3" fmla="*/ 13430 h 13430"/>
              <a:gd name="connsiteX4" fmla="*/ 0 w 224123"/>
              <a:gd name="connsiteY4" fmla="*/ 13430 h 13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123" h="13430">
                <a:moveTo>
                  <a:pt x="0" y="13430"/>
                </a:moveTo>
                <a:cubicBezTo>
                  <a:pt x="0" y="8572"/>
                  <a:pt x="0" y="4572"/>
                  <a:pt x="0" y="0"/>
                </a:cubicBezTo>
                <a:cubicBezTo>
                  <a:pt x="74772" y="0"/>
                  <a:pt x="149066" y="0"/>
                  <a:pt x="224124" y="0"/>
                </a:cubicBezTo>
                <a:cubicBezTo>
                  <a:pt x="224124" y="4286"/>
                  <a:pt x="224124" y="8572"/>
                  <a:pt x="224124" y="13430"/>
                </a:cubicBezTo>
                <a:cubicBezTo>
                  <a:pt x="149638" y="13430"/>
                  <a:pt x="75152" y="13430"/>
                  <a:pt x="0" y="13430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387" name="Forma libre: forma 386">
            <a:extLst>
              <a:ext uri="{FF2B5EF4-FFF2-40B4-BE49-F238E27FC236}">
                <a16:creationId xmlns:a16="http://schemas.microsoft.com/office/drawing/2014/main" id="{F6918967-0EC6-417B-8BAB-1A055C8D3D7F}"/>
              </a:ext>
            </a:extLst>
          </p:cNvPr>
          <p:cNvSpPr/>
          <p:nvPr/>
        </p:nvSpPr>
        <p:spPr>
          <a:xfrm>
            <a:off x="9257889" y="3579970"/>
            <a:ext cx="14888" cy="65532"/>
          </a:xfrm>
          <a:custGeom>
            <a:avLst/>
            <a:gdLst>
              <a:gd name="connsiteX0" fmla="*/ 14793 w 14888"/>
              <a:gd name="connsiteY0" fmla="*/ 65532 h 65532"/>
              <a:gd name="connsiteX1" fmla="*/ 124 w 14888"/>
              <a:gd name="connsiteY1" fmla="*/ 65532 h 65532"/>
              <a:gd name="connsiteX2" fmla="*/ 315 w 14888"/>
              <a:gd name="connsiteY2" fmla="*/ 7429 h 65532"/>
              <a:gd name="connsiteX3" fmla="*/ 14889 w 14888"/>
              <a:gd name="connsiteY3" fmla="*/ 0 h 65532"/>
              <a:gd name="connsiteX4" fmla="*/ 14793 w 14888"/>
              <a:gd name="connsiteY4" fmla="*/ 65532 h 65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88" h="65532">
                <a:moveTo>
                  <a:pt x="14793" y="65532"/>
                </a:moveTo>
                <a:cubicBezTo>
                  <a:pt x="10221" y="65532"/>
                  <a:pt x="5840" y="65532"/>
                  <a:pt x="124" y="65532"/>
                </a:cubicBezTo>
                <a:cubicBezTo>
                  <a:pt x="124" y="46101"/>
                  <a:pt x="-257" y="26765"/>
                  <a:pt x="315" y="7429"/>
                </a:cubicBezTo>
                <a:cubicBezTo>
                  <a:pt x="601" y="-2477"/>
                  <a:pt x="8792" y="1429"/>
                  <a:pt x="14889" y="0"/>
                </a:cubicBezTo>
                <a:cubicBezTo>
                  <a:pt x="14793" y="22193"/>
                  <a:pt x="14793" y="43244"/>
                  <a:pt x="14793" y="65532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388" name="Forma libre: forma 387">
            <a:extLst>
              <a:ext uri="{FF2B5EF4-FFF2-40B4-BE49-F238E27FC236}">
                <a16:creationId xmlns:a16="http://schemas.microsoft.com/office/drawing/2014/main" id="{8E0CD5DB-04B3-407F-AD11-CE128F81F597}"/>
              </a:ext>
            </a:extLst>
          </p:cNvPr>
          <p:cNvSpPr/>
          <p:nvPr/>
        </p:nvSpPr>
        <p:spPr>
          <a:xfrm>
            <a:off x="9190503" y="3581481"/>
            <a:ext cx="15360" cy="64225"/>
          </a:xfrm>
          <a:custGeom>
            <a:avLst/>
            <a:gdLst>
              <a:gd name="connsiteX0" fmla="*/ 15313 w 15360"/>
              <a:gd name="connsiteY0" fmla="*/ 966 h 64225"/>
              <a:gd name="connsiteX1" fmla="*/ 15123 w 15360"/>
              <a:gd name="connsiteY1" fmla="*/ 58116 h 64225"/>
              <a:gd name="connsiteX2" fmla="*/ 10170 w 15360"/>
              <a:gd name="connsiteY2" fmla="*/ 64212 h 64225"/>
              <a:gd name="connsiteX3" fmla="*/ 1121 w 15360"/>
              <a:gd name="connsiteY3" fmla="*/ 58688 h 64225"/>
              <a:gd name="connsiteX4" fmla="*/ 169 w 15360"/>
              <a:gd name="connsiteY4" fmla="*/ 46591 h 64225"/>
              <a:gd name="connsiteX5" fmla="*/ 169 w 15360"/>
              <a:gd name="connsiteY5" fmla="*/ 11348 h 64225"/>
              <a:gd name="connsiteX6" fmla="*/ 15313 w 15360"/>
              <a:gd name="connsiteY6" fmla="*/ 966 h 64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360" h="64225">
                <a:moveTo>
                  <a:pt x="15313" y="966"/>
                </a:moveTo>
                <a:cubicBezTo>
                  <a:pt x="15313" y="20111"/>
                  <a:pt x="15504" y="39161"/>
                  <a:pt x="15123" y="58116"/>
                </a:cubicBezTo>
                <a:cubicBezTo>
                  <a:pt x="15123" y="60307"/>
                  <a:pt x="11313" y="64498"/>
                  <a:pt x="10170" y="64212"/>
                </a:cubicBezTo>
                <a:cubicBezTo>
                  <a:pt x="6836" y="63450"/>
                  <a:pt x="2550" y="61450"/>
                  <a:pt x="1121" y="58688"/>
                </a:cubicBezTo>
                <a:cubicBezTo>
                  <a:pt x="-593" y="55354"/>
                  <a:pt x="169" y="50686"/>
                  <a:pt x="169" y="46591"/>
                </a:cubicBezTo>
                <a:cubicBezTo>
                  <a:pt x="73" y="34875"/>
                  <a:pt x="169" y="23064"/>
                  <a:pt x="169" y="11348"/>
                </a:cubicBezTo>
                <a:cubicBezTo>
                  <a:pt x="-22" y="-939"/>
                  <a:pt x="73" y="-1034"/>
                  <a:pt x="15313" y="966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389" name="Forma libre: forma 388">
            <a:extLst>
              <a:ext uri="{FF2B5EF4-FFF2-40B4-BE49-F238E27FC236}">
                <a16:creationId xmlns:a16="http://schemas.microsoft.com/office/drawing/2014/main" id="{95CEFE1A-0513-40A6-92C6-314E47752324}"/>
              </a:ext>
            </a:extLst>
          </p:cNvPr>
          <p:cNvSpPr/>
          <p:nvPr/>
        </p:nvSpPr>
        <p:spPr>
          <a:xfrm>
            <a:off x="9224962" y="3581113"/>
            <a:ext cx="13431" cy="64820"/>
          </a:xfrm>
          <a:custGeom>
            <a:avLst/>
            <a:gdLst>
              <a:gd name="connsiteX0" fmla="*/ 0 w 13431"/>
              <a:gd name="connsiteY0" fmla="*/ 64294 h 64820"/>
              <a:gd name="connsiteX1" fmla="*/ 0 w 13431"/>
              <a:gd name="connsiteY1" fmla="*/ 7048 h 64820"/>
              <a:gd name="connsiteX2" fmla="*/ 6572 w 13431"/>
              <a:gd name="connsiteY2" fmla="*/ 0 h 64820"/>
              <a:gd name="connsiteX3" fmla="*/ 13335 w 13431"/>
              <a:gd name="connsiteY3" fmla="*/ 6572 h 64820"/>
              <a:gd name="connsiteX4" fmla="*/ 13430 w 13431"/>
              <a:gd name="connsiteY4" fmla="*/ 55721 h 64820"/>
              <a:gd name="connsiteX5" fmla="*/ 0 w 13431"/>
              <a:gd name="connsiteY5" fmla="*/ 64294 h 64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31" h="64820">
                <a:moveTo>
                  <a:pt x="0" y="64294"/>
                </a:moveTo>
                <a:cubicBezTo>
                  <a:pt x="0" y="44577"/>
                  <a:pt x="95" y="25813"/>
                  <a:pt x="0" y="7048"/>
                </a:cubicBezTo>
                <a:cubicBezTo>
                  <a:pt x="0" y="2381"/>
                  <a:pt x="1334" y="0"/>
                  <a:pt x="6572" y="0"/>
                </a:cubicBezTo>
                <a:cubicBezTo>
                  <a:pt x="11430" y="0"/>
                  <a:pt x="13430" y="1619"/>
                  <a:pt x="13335" y="6572"/>
                </a:cubicBezTo>
                <a:cubicBezTo>
                  <a:pt x="13240" y="22955"/>
                  <a:pt x="13335" y="39338"/>
                  <a:pt x="13430" y="55721"/>
                </a:cubicBezTo>
                <a:cubicBezTo>
                  <a:pt x="13525" y="65818"/>
                  <a:pt x="7144" y="65341"/>
                  <a:pt x="0" y="64294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390" name="Forma libre: forma 389">
            <a:extLst>
              <a:ext uri="{FF2B5EF4-FFF2-40B4-BE49-F238E27FC236}">
                <a16:creationId xmlns:a16="http://schemas.microsoft.com/office/drawing/2014/main" id="{AA0C569E-DB16-4C06-82F2-31426188E7F6}"/>
              </a:ext>
            </a:extLst>
          </p:cNvPr>
          <p:cNvSpPr/>
          <p:nvPr/>
        </p:nvSpPr>
        <p:spPr>
          <a:xfrm>
            <a:off x="7769447" y="4282534"/>
            <a:ext cx="159737" cy="172307"/>
          </a:xfrm>
          <a:custGeom>
            <a:avLst/>
            <a:gdLst>
              <a:gd name="connsiteX0" fmla="*/ 0 w 159737"/>
              <a:gd name="connsiteY0" fmla="*/ 171641 h 172307"/>
              <a:gd name="connsiteX1" fmla="*/ 0 w 159737"/>
              <a:gd name="connsiteY1" fmla="*/ 0 h 172307"/>
              <a:gd name="connsiteX2" fmla="*/ 159163 w 159737"/>
              <a:gd name="connsiteY2" fmla="*/ 0 h 172307"/>
              <a:gd name="connsiteX3" fmla="*/ 159544 w 159737"/>
              <a:gd name="connsiteY3" fmla="*/ 9144 h 172307"/>
              <a:gd name="connsiteX4" fmla="*/ 159734 w 159737"/>
              <a:gd name="connsiteY4" fmla="*/ 162306 h 172307"/>
              <a:gd name="connsiteX5" fmla="*/ 149828 w 159737"/>
              <a:gd name="connsiteY5" fmla="*/ 172308 h 172307"/>
              <a:gd name="connsiteX6" fmla="*/ 9049 w 159737"/>
              <a:gd name="connsiteY6" fmla="*/ 172117 h 172307"/>
              <a:gd name="connsiteX7" fmla="*/ 0 w 159737"/>
              <a:gd name="connsiteY7" fmla="*/ 171641 h 172307"/>
              <a:gd name="connsiteX8" fmla="*/ 144018 w 159737"/>
              <a:gd name="connsiteY8" fmla="*/ 106775 h 172307"/>
              <a:gd name="connsiteX9" fmla="*/ 144018 w 159737"/>
              <a:gd name="connsiteY9" fmla="*/ 64770 h 172307"/>
              <a:gd name="connsiteX10" fmla="*/ 15430 w 159737"/>
              <a:gd name="connsiteY10" fmla="*/ 64770 h 172307"/>
              <a:gd name="connsiteX11" fmla="*/ 15430 w 159737"/>
              <a:gd name="connsiteY11" fmla="*/ 106775 h 172307"/>
              <a:gd name="connsiteX12" fmla="*/ 144018 w 159737"/>
              <a:gd name="connsiteY12" fmla="*/ 106775 h 172307"/>
              <a:gd name="connsiteX13" fmla="*/ 65341 w 159737"/>
              <a:gd name="connsiteY13" fmla="*/ 14859 h 172307"/>
              <a:gd name="connsiteX14" fmla="*/ 65341 w 159737"/>
              <a:gd name="connsiteY14" fmla="*/ 48959 h 172307"/>
              <a:gd name="connsiteX15" fmla="*/ 98679 w 159737"/>
              <a:gd name="connsiteY15" fmla="*/ 48959 h 172307"/>
              <a:gd name="connsiteX16" fmla="*/ 98679 w 159737"/>
              <a:gd name="connsiteY16" fmla="*/ 14859 h 172307"/>
              <a:gd name="connsiteX17" fmla="*/ 65341 w 159737"/>
              <a:gd name="connsiteY17" fmla="*/ 14859 h 172307"/>
              <a:gd name="connsiteX18" fmla="*/ 48863 w 159737"/>
              <a:gd name="connsiteY18" fmla="*/ 15050 h 172307"/>
              <a:gd name="connsiteX19" fmla="*/ 15430 w 159737"/>
              <a:gd name="connsiteY19" fmla="*/ 15050 h 172307"/>
              <a:gd name="connsiteX20" fmla="*/ 15430 w 159737"/>
              <a:gd name="connsiteY20" fmla="*/ 49054 h 172307"/>
              <a:gd name="connsiteX21" fmla="*/ 48863 w 159737"/>
              <a:gd name="connsiteY21" fmla="*/ 49054 h 172307"/>
              <a:gd name="connsiteX22" fmla="*/ 48863 w 159737"/>
              <a:gd name="connsiteY22" fmla="*/ 15050 h 172307"/>
              <a:gd name="connsiteX23" fmla="*/ 98679 w 159737"/>
              <a:gd name="connsiteY23" fmla="*/ 156591 h 172307"/>
              <a:gd name="connsiteX24" fmla="*/ 98679 w 159737"/>
              <a:gd name="connsiteY24" fmla="*/ 123063 h 172307"/>
              <a:gd name="connsiteX25" fmla="*/ 65151 w 159737"/>
              <a:gd name="connsiteY25" fmla="*/ 123063 h 172307"/>
              <a:gd name="connsiteX26" fmla="*/ 65151 w 159737"/>
              <a:gd name="connsiteY26" fmla="*/ 156591 h 172307"/>
              <a:gd name="connsiteX27" fmla="*/ 98679 w 159737"/>
              <a:gd name="connsiteY27" fmla="*/ 156591 h 172307"/>
              <a:gd name="connsiteX28" fmla="*/ 48768 w 159737"/>
              <a:gd name="connsiteY28" fmla="*/ 156591 h 172307"/>
              <a:gd name="connsiteX29" fmla="*/ 48768 w 159737"/>
              <a:gd name="connsiteY29" fmla="*/ 123063 h 172307"/>
              <a:gd name="connsiteX30" fmla="*/ 15240 w 159737"/>
              <a:gd name="connsiteY30" fmla="*/ 123063 h 172307"/>
              <a:gd name="connsiteX31" fmla="*/ 15240 w 159737"/>
              <a:gd name="connsiteY31" fmla="*/ 156591 h 172307"/>
              <a:gd name="connsiteX32" fmla="*/ 48768 w 159737"/>
              <a:gd name="connsiteY32" fmla="*/ 156591 h 172307"/>
              <a:gd name="connsiteX33" fmla="*/ 114871 w 159737"/>
              <a:gd name="connsiteY33" fmla="*/ 48863 h 172307"/>
              <a:gd name="connsiteX34" fmla="*/ 144018 w 159737"/>
              <a:gd name="connsiteY34" fmla="*/ 48863 h 172307"/>
              <a:gd name="connsiteX35" fmla="*/ 144018 w 159737"/>
              <a:gd name="connsiteY35" fmla="*/ 14954 h 172307"/>
              <a:gd name="connsiteX36" fmla="*/ 114871 w 159737"/>
              <a:gd name="connsiteY36" fmla="*/ 14954 h 172307"/>
              <a:gd name="connsiteX37" fmla="*/ 114871 w 159737"/>
              <a:gd name="connsiteY37" fmla="*/ 48863 h 172307"/>
              <a:gd name="connsiteX38" fmla="*/ 144399 w 159737"/>
              <a:gd name="connsiteY38" fmla="*/ 123063 h 172307"/>
              <a:gd name="connsiteX39" fmla="*/ 114871 w 159737"/>
              <a:gd name="connsiteY39" fmla="*/ 123063 h 172307"/>
              <a:gd name="connsiteX40" fmla="*/ 114871 w 159737"/>
              <a:gd name="connsiteY40" fmla="*/ 156401 h 172307"/>
              <a:gd name="connsiteX41" fmla="*/ 144399 w 159737"/>
              <a:gd name="connsiteY41" fmla="*/ 156401 h 172307"/>
              <a:gd name="connsiteX42" fmla="*/ 144399 w 159737"/>
              <a:gd name="connsiteY42" fmla="*/ 123063 h 172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59737" h="172307">
                <a:moveTo>
                  <a:pt x="0" y="171641"/>
                </a:moveTo>
                <a:cubicBezTo>
                  <a:pt x="0" y="114205"/>
                  <a:pt x="0" y="57436"/>
                  <a:pt x="0" y="0"/>
                </a:cubicBezTo>
                <a:cubicBezTo>
                  <a:pt x="53054" y="0"/>
                  <a:pt x="105727" y="0"/>
                  <a:pt x="159163" y="0"/>
                </a:cubicBezTo>
                <a:cubicBezTo>
                  <a:pt x="159353" y="3334"/>
                  <a:pt x="159544" y="6287"/>
                  <a:pt x="159544" y="9144"/>
                </a:cubicBezTo>
                <a:cubicBezTo>
                  <a:pt x="159544" y="60198"/>
                  <a:pt x="159448" y="111252"/>
                  <a:pt x="159734" y="162306"/>
                </a:cubicBezTo>
                <a:cubicBezTo>
                  <a:pt x="159829" y="170021"/>
                  <a:pt x="157734" y="172308"/>
                  <a:pt x="149828" y="172308"/>
                </a:cubicBezTo>
                <a:cubicBezTo>
                  <a:pt x="102870" y="171926"/>
                  <a:pt x="56007" y="172117"/>
                  <a:pt x="9049" y="172117"/>
                </a:cubicBezTo>
                <a:cubicBezTo>
                  <a:pt x="6191" y="172022"/>
                  <a:pt x="3334" y="171736"/>
                  <a:pt x="0" y="171641"/>
                </a:cubicBezTo>
                <a:close/>
                <a:moveTo>
                  <a:pt x="144018" y="106775"/>
                </a:moveTo>
                <a:cubicBezTo>
                  <a:pt x="144018" y="92107"/>
                  <a:pt x="144018" y="78486"/>
                  <a:pt x="144018" y="64770"/>
                </a:cubicBezTo>
                <a:cubicBezTo>
                  <a:pt x="100679" y="64770"/>
                  <a:pt x="58102" y="64770"/>
                  <a:pt x="15430" y="64770"/>
                </a:cubicBezTo>
                <a:cubicBezTo>
                  <a:pt x="15430" y="79058"/>
                  <a:pt x="15430" y="92774"/>
                  <a:pt x="15430" y="106775"/>
                </a:cubicBezTo>
                <a:cubicBezTo>
                  <a:pt x="58579" y="106775"/>
                  <a:pt x="100965" y="106775"/>
                  <a:pt x="144018" y="106775"/>
                </a:cubicBezTo>
                <a:close/>
                <a:moveTo>
                  <a:pt x="65341" y="14859"/>
                </a:moveTo>
                <a:cubicBezTo>
                  <a:pt x="65341" y="26861"/>
                  <a:pt x="65341" y="37910"/>
                  <a:pt x="65341" y="48959"/>
                </a:cubicBezTo>
                <a:cubicBezTo>
                  <a:pt x="76867" y="48959"/>
                  <a:pt x="87630" y="48959"/>
                  <a:pt x="98679" y="48959"/>
                </a:cubicBezTo>
                <a:cubicBezTo>
                  <a:pt x="98679" y="37338"/>
                  <a:pt x="98679" y="26289"/>
                  <a:pt x="98679" y="14859"/>
                </a:cubicBezTo>
                <a:cubicBezTo>
                  <a:pt x="87344" y="14859"/>
                  <a:pt x="76581" y="14859"/>
                  <a:pt x="65341" y="14859"/>
                </a:cubicBezTo>
                <a:close/>
                <a:moveTo>
                  <a:pt x="48863" y="15050"/>
                </a:moveTo>
                <a:cubicBezTo>
                  <a:pt x="37433" y="15050"/>
                  <a:pt x="26479" y="15050"/>
                  <a:pt x="15430" y="15050"/>
                </a:cubicBezTo>
                <a:cubicBezTo>
                  <a:pt x="15430" y="26670"/>
                  <a:pt x="15430" y="37719"/>
                  <a:pt x="15430" y="49054"/>
                </a:cubicBezTo>
                <a:cubicBezTo>
                  <a:pt x="26861" y="49054"/>
                  <a:pt x="37624" y="49054"/>
                  <a:pt x="48863" y="49054"/>
                </a:cubicBezTo>
                <a:cubicBezTo>
                  <a:pt x="48863" y="37433"/>
                  <a:pt x="48863" y="26384"/>
                  <a:pt x="48863" y="15050"/>
                </a:cubicBezTo>
                <a:close/>
                <a:moveTo>
                  <a:pt x="98679" y="156591"/>
                </a:moveTo>
                <a:cubicBezTo>
                  <a:pt x="98679" y="144780"/>
                  <a:pt x="98679" y="134017"/>
                  <a:pt x="98679" y="123063"/>
                </a:cubicBezTo>
                <a:cubicBezTo>
                  <a:pt x="87059" y="123063"/>
                  <a:pt x="76105" y="123063"/>
                  <a:pt x="65151" y="123063"/>
                </a:cubicBezTo>
                <a:cubicBezTo>
                  <a:pt x="65151" y="134588"/>
                  <a:pt x="65151" y="145352"/>
                  <a:pt x="65151" y="156591"/>
                </a:cubicBezTo>
                <a:cubicBezTo>
                  <a:pt x="76485" y="156591"/>
                  <a:pt x="87249" y="156591"/>
                  <a:pt x="98679" y="156591"/>
                </a:cubicBezTo>
                <a:close/>
                <a:moveTo>
                  <a:pt x="48768" y="156591"/>
                </a:moveTo>
                <a:cubicBezTo>
                  <a:pt x="48768" y="144780"/>
                  <a:pt x="48768" y="134017"/>
                  <a:pt x="48768" y="123063"/>
                </a:cubicBezTo>
                <a:cubicBezTo>
                  <a:pt x="37242" y="123063"/>
                  <a:pt x="26289" y="123063"/>
                  <a:pt x="15240" y="123063"/>
                </a:cubicBezTo>
                <a:cubicBezTo>
                  <a:pt x="15240" y="134588"/>
                  <a:pt x="15240" y="145352"/>
                  <a:pt x="15240" y="156591"/>
                </a:cubicBezTo>
                <a:cubicBezTo>
                  <a:pt x="26575" y="156591"/>
                  <a:pt x="37338" y="156591"/>
                  <a:pt x="48768" y="156591"/>
                </a:cubicBezTo>
                <a:close/>
                <a:moveTo>
                  <a:pt x="114871" y="48863"/>
                </a:moveTo>
                <a:cubicBezTo>
                  <a:pt x="125063" y="48863"/>
                  <a:pt x="134588" y="48863"/>
                  <a:pt x="144018" y="48863"/>
                </a:cubicBezTo>
                <a:cubicBezTo>
                  <a:pt x="144018" y="37052"/>
                  <a:pt x="144018" y="26003"/>
                  <a:pt x="144018" y="14954"/>
                </a:cubicBezTo>
                <a:cubicBezTo>
                  <a:pt x="133921" y="14954"/>
                  <a:pt x="124683" y="14954"/>
                  <a:pt x="114871" y="14954"/>
                </a:cubicBezTo>
                <a:cubicBezTo>
                  <a:pt x="114871" y="26289"/>
                  <a:pt x="114871" y="37148"/>
                  <a:pt x="114871" y="48863"/>
                </a:cubicBezTo>
                <a:close/>
                <a:moveTo>
                  <a:pt x="144399" y="123063"/>
                </a:moveTo>
                <a:cubicBezTo>
                  <a:pt x="134112" y="123063"/>
                  <a:pt x="124587" y="123063"/>
                  <a:pt x="114871" y="123063"/>
                </a:cubicBezTo>
                <a:cubicBezTo>
                  <a:pt x="114871" y="134588"/>
                  <a:pt x="114871" y="145352"/>
                  <a:pt x="114871" y="156401"/>
                </a:cubicBezTo>
                <a:cubicBezTo>
                  <a:pt x="124968" y="156401"/>
                  <a:pt x="134493" y="156401"/>
                  <a:pt x="144399" y="156401"/>
                </a:cubicBezTo>
                <a:cubicBezTo>
                  <a:pt x="144399" y="145066"/>
                  <a:pt x="144399" y="134588"/>
                  <a:pt x="144399" y="123063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391" name="Forma libre: forma 390">
            <a:extLst>
              <a:ext uri="{FF2B5EF4-FFF2-40B4-BE49-F238E27FC236}">
                <a16:creationId xmlns:a16="http://schemas.microsoft.com/office/drawing/2014/main" id="{6DE15289-16BF-4756-803A-6962A596B5EC}"/>
              </a:ext>
            </a:extLst>
          </p:cNvPr>
          <p:cNvSpPr/>
          <p:nvPr/>
        </p:nvSpPr>
        <p:spPr>
          <a:xfrm>
            <a:off x="9038082" y="4903941"/>
            <a:ext cx="88349" cy="162143"/>
          </a:xfrm>
          <a:custGeom>
            <a:avLst/>
            <a:gdLst>
              <a:gd name="connsiteX0" fmla="*/ 0 w 88349"/>
              <a:gd name="connsiteY0" fmla="*/ 162120 h 162143"/>
              <a:gd name="connsiteX1" fmla="*/ 0 w 88349"/>
              <a:gd name="connsiteY1" fmla="*/ 99 h 162143"/>
              <a:gd name="connsiteX2" fmla="*/ 20574 w 88349"/>
              <a:gd name="connsiteY2" fmla="*/ 99 h 162143"/>
              <a:gd name="connsiteX3" fmla="*/ 79915 w 88349"/>
              <a:gd name="connsiteY3" fmla="*/ 4 h 162143"/>
              <a:gd name="connsiteX4" fmla="*/ 88106 w 88349"/>
              <a:gd name="connsiteY4" fmla="*/ 7910 h 162143"/>
              <a:gd name="connsiteX5" fmla="*/ 86963 w 88349"/>
              <a:gd name="connsiteY5" fmla="*/ 104970 h 162143"/>
              <a:gd name="connsiteX6" fmla="*/ 88297 w 88349"/>
              <a:gd name="connsiteY6" fmla="*/ 150023 h 162143"/>
              <a:gd name="connsiteX7" fmla="*/ 77152 w 88349"/>
              <a:gd name="connsiteY7" fmla="*/ 162024 h 162143"/>
              <a:gd name="connsiteX8" fmla="*/ 16859 w 88349"/>
              <a:gd name="connsiteY8" fmla="*/ 162120 h 162143"/>
              <a:gd name="connsiteX9" fmla="*/ 0 w 88349"/>
              <a:gd name="connsiteY9" fmla="*/ 162120 h 162143"/>
              <a:gd name="connsiteX10" fmla="*/ 72961 w 88349"/>
              <a:gd name="connsiteY10" fmla="*/ 146308 h 162143"/>
              <a:gd name="connsiteX11" fmla="*/ 72961 w 88349"/>
              <a:gd name="connsiteY11" fmla="*/ 16006 h 162143"/>
              <a:gd name="connsiteX12" fmla="*/ 14573 w 88349"/>
              <a:gd name="connsiteY12" fmla="*/ 16006 h 162143"/>
              <a:gd name="connsiteX13" fmla="*/ 14573 w 88349"/>
              <a:gd name="connsiteY13" fmla="*/ 146308 h 162143"/>
              <a:gd name="connsiteX14" fmla="*/ 72961 w 88349"/>
              <a:gd name="connsiteY14" fmla="*/ 146308 h 162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8349" h="162143">
                <a:moveTo>
                  <a:pt x="0" y="162120"/>
                </a:moveTo>
                <a:cubicBezTo>
                  <a:pt x="0" y="107922"/>
                  <a:pt x="0" y="54678"/>
                  <a:pt x="0" y="99"/>
                </a:cubicBezTo>
                <a:cubicBezTo>
                  <a:pt x="7144" y="99"/>
                  <a:pt x="13811" y="99"/>
                  <a:pt x="20574" y="99"/>
                </a:cubicBezTo>
                <a:cubicBezTo>
                  <a:pt x="40386" y="99"/>
                  <a:pt x="60198" y="290"/>
                  <a:pt x="79915" y="4"/>
                </a:cubicBezTo>
                <a:cubicBezTo>
                  <a:pt x="85916" y="-91"/>
                  <a:pt x="88202" y="1433"/>
                  <a:pt x="88106" y="7910"/>
                </a:cubicBezTo>
                <a:cubicBezTo>
                  <a:pt x="87439" y="40295"/>
                  <a:pt x="87059" y="72680"/>
                  <a:pt x="86963" y="104970"/>
                </a:cubicBezTo>
                <a:cubicBezTo>
                  <a:pt x="86868" y="120019"/>
                  <a:pt x="87249" y="135069"/>
                  <a:pt x="88297" y="150023"/>
                </a:cubicBezTo>
                <a:cubicBezTo>
                  <a:pt x="88868" y="158786"/>
                  <a:pt x="84773" y="161929"/>
                  <a:pt x="77152" y="162024"/>
                </a:cubicBezTo>
                <a:cubicBezTo>
                  <a:pt x="57055" y="162215"/>
                  <a:pt x="36957" y="162120"/>
                  <a:pt x="16859" y="162120"/>
                </a:cubicBezTo>
                <a:cubicBezTo>
                  <a:pt x="11525" y="162120"/>
                  <a:pt x="6286" y="162120"/>
                  <a:pt x="0" y="162120"/>
                </a:cubicBezTo>
                <a:close/>
                <a:moveTo>
                  <a:pt x="72961" y="146308"/>
                </a:moveTo>
                <a:cubicBezTo>
                  <a:pt x="72961" y="102398"/>
                  <a:pt x="72961" y="59250"/>
                  <a:pt x="72961" y="16006"/>
                </a:cubicBezTo>
                <a:cubicBezTo>
                  <a:pt x="52864" y="16006"/>
                  <a:pt x="33909" y="16006"/>
                  <a:pt x="14573" y="16006"/>
                </a:cubicBezTo>
                <a:cubicBezTo>
                  <a:pt x="14573" y="59821"/>
                  <a:pt x="14573" y="102779"/>
                  <a:pt x="14573" y="146308"/>
                </a:cubicBezTo>
                <a:cubicBezTo>
                  <a:pt x="34194" y="146308"/>
                  <a:pt x="52959" y="146308"/>
                  <a:pt x="72961" y="146308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392" name="Forma libre: forma 391">
            <a:extLst>
              <a:ext uri="{FF2B5EF4-FFF2-40B4-BE49-F238E27FC236}">
                <a16:creationId xmlns:a16="http://schemas.microsoft.com/office/drawing/2014/main" id="{4C8F469C-9883-4039-8262-41BC55949471}"/>
              </a:ext>
            </a:extLst>
          </p:cNvPr>
          <p:cNvSpPr/>
          <p:nvPr/>
        </p:nvSpPr>
        <p:spPr>
          <a:xfrm>
            <a:off x="9179718" y="4904707"/>
            <a:ext cx="87248" cy="160782"/>
          </a:xfrm>
          <a:custGeom>
            <a:avLst/>
            <a:gdLst>
              <a:gd name="connsiteX0" fmla="*/ 87249 w 87248"/>
              <a:gd name="connsiteY0" fmla="*/ 0 h 160782"/>
              <a:gd name="connsiteX1" fmla="*/ 87249 w 87248"/>
              <a:gd name="connsiteY1" fmla="*/ 160782 h 160782"/>
              <a:gd name="connsiteX2" fmla="*/ 0 w 87248"/>
              <a:gd name="connsiteY2" fmla="*/ 160782 h 160782"/>
              <a:gd name="connsiteX3" fmla="*/ 0 w 87248"/>
              <a:gd name="connsiteY3" fmla="*/ 0 h 160782"/>
              <a:gd name="connsiteX4" fmla="*/ 87249 w 87248"/>
              <a:gd name="connsiteY4" fmla="*/ 0 h 160782"/>
              <a:gd name="connsiteX5" fmla="*/ 72390 w 87248"/>
              <a:gd name="connsiteY5" fmla="*/ 145637 h 160782"/>
              <a:gd name="connsiteX6" fmla="*/ 72390 w 87248"/>
              <a:gd name="connsiteY6" fmla="*/ 14954 h 160782"/>
              <a:gd name="connsiteX7" fmla="*/ 14383 w 87248"/>
              <a:gd name="connsiteY7" fmla="*/ 14954 h 160782"/>
              <a:gd name="connsiteX8" fmla="*/ 14383 w 87248"/>
              <a:gd name="connsiteY8" fmla="*/ 145637 h 160782"/>
              <a:gd name="connsiteX9" fmla="*/ 72390 w 87248"/>
              <a:gd name="connsiteY9" fmla="*/ 145637 h 16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7248" h="160782">
                <a:moveTo>
                  <a:pt x="87249" y="0"/>
                </a:moveTo>
                <a:cubicBezTo>
                  <a:pt x="87249" y="53816"/>
                  <a:pt x="87249" y="106966"/>
                  <a:pt x="87249" y="160782"/>
                </a:cubicBezTo>
                <a:cubicBezTo>
                  <a:pt x="58293" y="160782"/>
                  <a:pt x="29527" y="160782"/>
                  <a:pt x="0" y="160782"/>
                </a:cubicBezTo>
                <a:cubicBezTo>
                  <a:pt x="0" y="107442"/>
                  <a:pt x="0" y="54007"/>
                  <a:pt x="0" y="0"/>
                </a:cubicBezTo>
                <a:cubicBezTo>
                  <a:pt x="28956" y="0"/>
                  <a:pt x="57436" y="0"/>
                  <a:pt x="87249" y="0"/>
                </a:cubicBezTo>
                <a:close/>
                <a:moveTo>
                  <a:pt x="72390" y="145637"/>
                </a:moveTo>
                <a:cubicBezTo>
                  <a:pt x="72390" y="101537"/>
                  <a:pt x="72390" y="58293"/>
                  <a:pt x="72390" y="14954"/>
                </a:cubicBezTo>
                <a:cubicBezTo>
                  <a:pt x="52674" y="14954"/>
                  <a:pt x="33909" y="14954"/>
                  <a:pt x="14383" y="14954"/>
                </a:cubicBezTo>
                <a:cubicBezTo>
                  <a:pt x="14383" y="58769"/>
                  <a:pt x="14383" y="101918"/>
                  <a:pt x="14383" y="145637"/>
                </a:cubicBezTo>
                <a:cubicBezTo>
                  <a:pt x="34004" y="145637"/>
                  <a:pt x="52768" y="145637"/>
                  <a:pt x="72390" y="145637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393" name="Forma libre: forma 392">
            <a:extLst>
              <a:ext uri="{FF2B5EF4-FFF2-40B4-BE49-F238E27FC236}">
                <a16:creationId xmlns:a16="http://schemas.microsoft.com/office/drawing/2014/main" id="{04FBEDCA-B494-41F8-83A5-33E24C065537}"/>
              </a:ext>
            </a:extLst>
          </p:cNvPr>
          <p:cNvSpPr/>
          <p:nvPr/>
        </p:nvSpPr>
        <p:spPr>
          <a:xfrm>
            <a:off x="8465343" y="4297965"/>
            <a:ext cx="71532" cy="71246"/>
          </a:xfrm>
          <a:custGeom>
            <a:avLst/>
            <a:gdLst>
              <a:gd name="connsiteX0" fmla="*/ 0 w 71532"/>
              <a:gd name="connsiteY0" fmla="*/ 71247 h 71246"/>
              <a:gd name="connsiteX1" fmla="*/ 0 w 71532"/>
              <a:gd name="connsiteY1" fmla="*/ 0 h 71246"/>
              <a:gd name="connsiteX2" fmla="*/ 52292 w 71532"/>
              <a:gd name="connsiteY2" fmla="*/ 0 h 71246"/>
              <a:gd name="connsiteX3" fmla="*/ 71533 w 71532"/>
              <a:gd name="connsiteY3" fmla="*/ 19431 h 71246"/>
              <a:gd name="connsiteX4" fmla="*/ 71533 w 71532"/>
              <a:gd name="connsiteY4" fmla="*/ 71247 h 71246"/>
              <a:gd name="connsiteX5" fmla="*/ 0 w 71532"/>
              <a:gd name="connsiteY5" fmla="*/ 71247 h 71246"/>
              <a:gd name="connsiteX6" fmla="*/ 14288 w 71532"/>
              <a:gd name="connsiteY6" fmla="*/ 15145 h 71246"/>
              <a:gd name="connsiteX7" fmla="*/ 14192 w 71532"/>
              <a:gd name="connsiteY7" fmla="*/ 49816 h 71246"/>
              <a:gd name="connsiteX8" fmla="*/ 21907 w 71532"/>
              <a:gd name="connsiteY8" fmla="*/ 57721 h 71246"/>
              <a:gd name="connsiteX9" fmla="*/ 51816 w 71532"/>
              <a:gd name="connsiteY9" fmla="*/ 56293 h 71246"/>
              <a:gd name="connsiteX10" fmla="*/ 57055 w 71532"/>
              <a:gd name="connsiteY10" fmla="*/ 51340 h 71246"/>
              <a:gd name="connsiteX11" fmla="*/ 57341 w 71532"/>
              <a:gd name="connsiteY11" fmla="*/ 15145 h 71246"/>
              <a:gd name="connsiteX12" fmla="*/ 14288 w 71532"/>
              <a:gd name="connsiteY12" fmla="*/ 15145 h 71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1532" h="71246">
                <a:moveTo>
                  <a:pt x="0" y="71247"/>
                </a:moveTo>
                <a:cubicBezTo>
                  <a:pt x="0" y="47244"/>
                  <a:pt x="0" y="23908"/>
                  <a:pt x="0" y="0"/>
                </a:cubicBezTo>
                <a:cubicBezTo>
                  <a:pt x="17716" y="0"/>
                  <a:pt x="34957" y="0"/>
                  <a:pt x="52292" y="0"/>
                </a:cubicBezTo>
                <a:cubicBezTo>
                  <a:pt x="71628" y="0"/>
                  <a:pt x="71533" y="0"/>
                  <a:pt x="71533" y="19431"/>
                </a:cubicBezTo>
                <a:cubicBezTo>
                  <a:pt x="71438" y="36481"/>
                  <a:pt x="71533" y="53530"/>
                  <a:pt x="71533" y="71247"/>
                </a:cubicBezTo>
                <a:cubicBezTo>
                  <a:pt x="47244" y="71247"/>
                  <a:pt x="23908" y="71247"/>
                  <a:pt x="0" y="71247"/>
                </a:cubicBezTo>
                <a:close/>
                <a:moveTo>
                  <a:pt x="14288" y="15145"/>
                </a:moveTo>
                <a:cubicBezTo>
                  <a:pt x="14288" y="27051"/>
                  <a:pt x="14574" y="38386"/>
                  <a:pt x="14192" y="49816"/>
                </a:cubicBezTo>
                <a:cubicBezTo>
                  <a:pt x="14001" y="55626"/>
                  <a:pt x="16383" y="57912"/>
                  <a:pt x="21907" y="57721"/>
                </a:cubicBezTo>
                <a:cubicBezTo>
                  <a:pt x="31909" y="57340"/>
                  <a:pt x="41910" y="57150"/>
                  <a:pt x="51816" y="56293"/>
                </a:cubicBezTo>
                <a:cubicBezTo>
                  <a:pt x="53816" y="56102"/>
                  <a:pt x="56959" y="53149"/>
                  <a:pt x="57055" y="51340"/>
                </a:cubicBezTo>
                <a:cubicBezTo>
                  <a:pt x="57531" y="39433"/>
                  <a:pt x="57341" y="27527"/>
                  <a:pt x="57341" y="15145"/>
                </a:cubicBezTo>
                <a:cubicBezTo>
                  <a:pt x="42005" y="15145"/>
                  <a:pt x="28575" y="15145"/>
                  <a:pt x="14288" y="15145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394" name="Forma libre: forma 393">
            <a:extLst>
              <a:ext uri="{FF2B5EF4-FFF2-40B4-BE49-F238E27FC236}">
                <a16:creationId xmlns:a16="http://schemas.microsoft.com/office/drawing/2014/main" id="{865CFDD0-6173-4D2E-99A2-758D660806C5}"/>
              </a:ext>
            </a:extLst>
          </p:cNvPr>
          <p:cNvSpPr/>
          <p:nvPr/>
        </p:nvSpPr>
        <p:spPr>
          <a:xfrm>
            <a:off x="7157450" y="3647121"/>
            <a:ext cx="70309" cy="70309"/>
          </a:xfrm>
          <a:custGeom>
            <a:avLst/>
            <a:gdLst>
              <a:gd name="connsiteX0" fmla="*/ 70310 w 70309"/>
              <a:gd name="connsiteY0" fmla="*/ 0 h 70309"/>
              <a:gd name="connsiteX1" fmla="*/ 70310 w 70309"/>
              <a:gd name="connsiteY1" fmla="*/ 70295 h 70309"/>
              <a:gd name="connsiteX2" fmla="*/ 4492 w 70309"/>
              <a:gd name="connsiteY2" fmla="*/ 70104 h 70309"/>
              <a:gd name="connsiteX3" fmla="*/ 206 w 70309"/>
              <a:gd name="connsiteY3" fmla="*/ 66008 h 70309"/>
              <a:gd name="connsiteX4" fmla="*/ 15 w 70309"/>
              <a:gd name="connsiteY4" fmla="*/ 0 h 70309"/>
              <a:gd name="connsiteX5" fmla="*/ 70310 w 70309"/>
              <a:gd name="connsiteY5" fmla="*/ 0 h 70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309" h="70309">
                <a:moveTo>
                  <a:pt x="70310" y="0"/>
                </a:moveTo>
                <a:cubicBezTo>
                  <a:pt x="70310" y="23527"/>
                  <a:pt x="70310" y="46387"/>
                  <a:pt x="70310" y="70295"/>
                </a:cubicBezTo>
                <a:cubicBezTo>
                  <a:pt x="48021" y="70295"/>
                  <a:pt x="26209" y="70390"/>
                  <a:pt x="4492" y="70104"/>
                </a:cubicBezTo>
                <a:cubicBezTo>
                  <a:pt x="2968" y="70104"/>
                  <a:pt x="301" y="67437"/>
                  <a:pt x="206" y="66008"/>
                </a:cubicBezTo>
                <a:cubicBezTo>
                  <a:pt x="-80" y="44196"/>
                  <a:pt x="15" y="22479"/>
                  <a:pt x="15" y="0"/>
                </a:cubicBezTo>
                <a:cubicBezTo>
                  <a:pt x="23732" y="0"/>
                  <a:pt x="46593" y="0"/>
                  <a:pt x="70310" y="0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395" name="Forma libre: forma 394">
            <a:extLst>
              <a:ext uri="{FF2B5EF4-FFF2-40B4-BE49-F238E27FC236}">
                <a16:creationId xmlns:a16="http://schemas.microsoft.com/office/drawing/2014/main" id="{6649C181-A7A9-489E-821F-F1F6DB9669CD}"/>
              </a:ext>
            </a:extLst>
          </p:cNvPr>
          <p:cNvSpPr/>
          <p:nvPr/>
        </p:nvSpPr>
        <p:spPr>
          <a:xfrm>
            <a:off x="7254698" y="4888218"/>
            <a:ext cx="25073" cy="25161"/>
          </a:xfrm>
          <a:custGeom>
            <a:avLst/>
            <a:gdLst>
              <a:gd name="connsiteX0" fmla="*/ 25069 w 25073"/>
              <a:gd name="connsiteY0" fmla="*/ 12869 h 25161"/>
              <a:gd name="connsiteX1" fmla="*/ 12590 w 25073"/>
              <a:gd name="connsiteY1" fmla="*/ 25157 h 25161"/>
              <a:gd name="connsiteX2" fmla="*/ 18 w 25073"/>
              <a:gd name="connsiteY2" fmla="*/ 11822 h 25161"/>
              <a:gd name="connsiteX3" fmla="*/ 13162 w 25073"/>
              <a:gd name="connsiteY3" fmla="*/ 11 h 25161"/>
              <a:gd name="connsiteX4" fmla="*/ 25069 w 25073"/>
              <a:gd name="connsiteY4" fmla="*/ 12869 h 25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73" h="25161">
                <a:moveTo>
                  <a:pt x="25069" y="12869"/>
                </a:moveTo>
                <a:cubicBezTo>
                  <a:pt x="24878" y="19727"/>
                  <a:pt x="19258" y="25347"/>
                  <a:pt x="12590" y="25157"/>
                </a:cubicBezTo>
                <a:cubicBezTo>
                  <a:pt x="5447" y="24966"/>
                  <a:pt x="-364" y="18775"/>
                  <a:pt x="18" y="11822"/>
                </a:cubicBezTo>
                <a:cubicBezTo>
                  <a:pt x="399" y="5154"/>
                  <a:pt x="6495" y="-275"/>
                  <a:pt x="13162" y="11"/>
                </a:cubicBezTo>
                <a:cubicBezTo>
                  <a:pt x="20020" y="392"/>
                  <a:pt x="25259" y="5916"/>
                  <a:pt x="25069" y="12869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396" name="Forma libre: forma 395">
            <a:extLst>
              <a:ext uri="{FF2B5EF4-FFF2-40B4-BE49-F238E27FC236}">
                <a16:creationId xmlns:a16="http://schemas.microsoft.com/office/drawing/2014/main" id="{5455F6C7-49BD-4B23-80B3-D91E43311668}"/>
              </a:ext>
            </a:extLst>
          </p:cNvPr>
          <p:cNvSpPr/>
          <p:nvPr/>
        </p:nvSpPr>
        <p:spPr>
          <a:xfrm>
            <a:off x="7043828" y="4973097"/>
            <a:ext cx="25056" cy="24966"/>
          </a:xfrm>
          <a:custGeom>
            <a:avLst/>
            <a:gdLst>
              <a:gd name="connsiteX0" fmla="*/ 12578 w 25056"/>
              <a:gd name="connsiteY0" fmla="*/ 0 h 24966"/>
              <a:gd name="connsiteX1" fmla="*/ 25056 w 25056"/>
              <a:gd name="connsiteY1" fmla="*/ 12383 h 24966"/>
              <a:gd name="connsiteX2" fmla="*/ 12197 w 25056"/>
              <a:gd name="connsiteY2" fmla="*/ 24956 h 24966"/>
              <a:gd name="connsiteX3" fmla="*/ 5 w 25056"/>
              <a:gd name="connsiteY3" fmla="*/ 12383 h 24966"/>
              <a:gd name="connsiteX4" fmla="*/ 12578 w 25056"/>
              <a:gd name="connsiteY4" fmla="*/ 0 h 24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56" h="24966">
                <a:moveTo>
                  <a:pt x="12578" y="0"/>
                </a:moveTo>
                <a:cubicBezTo>
                  <a:pt x="19341" y="0"/>
                  <a:pt x="24960" y="5525"/>
                  <a:pt x="25056" y="12383"/>
                </a:cubicBezTo>
                <a:cubicBezTo>
                  <a:pt x="25151" y="19908"/>
                  <a:pt x="19721" y="25241"/>
                  <a:pt x="12197" y="24956"/>
                </a:cubicBezTo>
                <a:cubicBezTo>
                  <a:pt x="5339" y="24765"/>
                  <a:pt x="-186" y="19050"/>
                  <a:pt x="5" y="12383"/>
                </a:cubicBezTo>
                <a:cubicBezTo>
                  <a:pt x="100" y="5715"/>
                  <a:pt x="5910" y="0"/>
                  <a:pt x="12578" y="0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397" name="Forma libre: forma 396">
            <a:extLst>
              <a:ext uri="{FF2B5EF4-FFF2-40B4-BE49-F238E27FC236}">
                <a16:creationId xmlns:a16="http://schemas.microsoft.com/office/drawing/2014/main" id="{31108780-861F-46A9-8F6C-6E91FD9D7E33}"/>
              </a:ext>
            </a:extLst>
          </p:cNvPr>
          <p:cNvSpPr/>
          <p:nvPr/>
        </p:nvSpPr>
        <p:spPr>
          <a:xfrm>
            <a:off x="7263764" y="5032713"/>
            <a:ext cx="25147" cy="25061"/>
          </a:xfrm>
          <a:custGeom>
            <a:avLst/>
            <a:gdLst>
              <a:gd name="connsiteX0" fmla="*/ 25146 w 25147"/>
              <a:gd name="connsiteY0" fmla="*/ 12869 h 25061"/>
              <a:gd name="connsiteX1" fmla="*/ 12573 w 25147"/>
              <a:gd name="connsiteY1" fmla="*/ 25061 h 25061"/>
              <a:gd name="connsiteX2" fmla="*/ 0 w 25147"/>
              <a:gd name="connsiteY2" fmla="*/ 12678 h 25061"/>
              <a:gd name="connsiteX3" fmla="*/ 13240 w 25147"/>
              <a:gd name="connsiteY3" fmla="*/ 10 h 25061"/>
              <a:gd name="connsiteX4" fmla="*/ 25146 w 25147"/>
              <a:gd name="connsiteY4" fmla="*/ 12869 h 25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147" h="25061">
                <a:moveTo>
                  <a:pt x="25146" y="12869"/>
                </a:moveTo>
                <a:cubicBezTo>
                  <a:pt x="24955" y="19727"/>
                  <a:pt x="19336" y="25156"/>
                  <a:pt x="12573" y="25061"/>
                </a:cubicBezTo>
                <a:cubicBezTo>
                  <a:pt x="5905" y="24965"/>
                  <a:pt x="0" y="19250"/>
                  <a:pt x="0" y="12678"/>
                </a:cubicBezTo>
                <a:cubicBezTo>
                  <a:pt x="0" y="5725"/>
                  <a:pt x="6191" y="-276"/>
                  <a:pt x="13240" y="10"/>
                </a:cubicBezTo>
                <a:cubicBezTo>
                  <a:pt x="19812" y="200"/>
                  <a:pt x="25241" y="6011"/>
                  <a:pt x="25146" y="12869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398" name="Forma libre: forma 397">
            <a:extLst>
              <a:ext uri="{FF2B5EF4-FFF2-40B4-BE49-F238E27FC236}">
                <a16:creationId xmlns:a16="http://schemas.microsoft.com/office/drawing/2014/main" id="{30BCA5D0-E700-4B2E-8B14-AC5A876E09C8}"/>
              </a:ext>
            </a:extLst>
          </p:cNvPr>
          <p:cNvSpPr/>
          <p:nvPr/>
        </p:nvSpPr>
        <p:spPr>
          <a:xfrm>
            <a:off x="7130320" y="5032722"/>
            <a:ext cx="24965" cy="25053"/>
          </a:xfrm>
          <a:custGeom>
            <a:avLst/>
            <a:gdLst>
              <a:gd name="connsiteX0" fmla="*/ 12192 w 24965"/>
              <a:gd name="connsiteY0" fmla="*/ 1 h 25053"/>
              <a:gd name="connsiteX1" fmla="*/ 24955 w 24965"/>
              <a:gd name="connsiteY1" fmla="*/ 12098 h 25053"/>
              <a:gd name="connsiteX2" fmla="*/ 12192 w 24965"/>
              <a:gd name="connsiteY2" fmla="*/ 25052 h 25053"/>
              <a:gd name="connsiteX3" fmla="*/ 0 w 24965"/>
              <a:gd name="connsiteY3" fmla="*/ 12574 h 25053"/>
              <a:gd name="connsiteX4" fmla="*/ 12192 w 24965"/>
              <a:gd name="connsiteY4" fmla="*/ 1 h 25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65" h="25053">
                <a:moveTo>
                  <a:pt x="12192" y="1"/>
                </a:moveTo>
                <a:cubicBezTo>
                  <a:pt x="18955" y="-94"/>
                  <a:pt x="24669" y="5335"/>
                  <a:pt x="24955" y="12098"/>
                </a:cubicBezTo>
                <a:cubicBezTo>
                  <a:pt x="25241" y="19147"/>
                  <a:pt x="19335" y="25147"/>
                  <a:pt x="12192" y="25052"/>
                </a:cubicBezTo>
                <a:cubicBezTo>
                  <a:pt x="5334" y="24957"/>
                  <a:pt x="0" y="19432"/>
                  <a:pt x="0" y="12574"/>
                </a:cubicBezTo>
                <a:cubicBezTo>
                  <a:pt x="0" y="5621"/>
                  <a:pt x="5334" y="97"/>
                  <a:pt x="12192" y="1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399" name="Forma libre: forma 398">
            <a:extLst>
              <a:ext uri="{FF2B5EF4-FFF2-40B4-BE49-F238E27FC236}">
                <a16:creationId xmlns:a16="http://schemas.microsoft.com/office/drawing/2014/main" id="{F7050486-06F5-49FF-9BA2-DF9B7D052D18}"/>
              </a:ext>
            </a:extLst>
          </p:cNvPr>
          <p:cNvSpPr/>
          <p:nvPr/>
        </p:nvSpPr>
        <p:spPr>
          <a:xfrm>
            <a:off x="7325581" y="4975459"/>
            <a:ext cx="25072" cy="25080"/>
          </a:xfrm>
          <a:custGeom>
            <a:avLst/>
            <a:gdLst>
              <a:gd name="connsiteX0" fmla="*/ 12288 w 25072"/>
              <a:gd name="connsiteY0" fmla="*/ 25070 h 25080"/>
              <a:gd name="connsiteX1" fmla="*/ 1 w 25072"/>
              <a:gd name="connsiteY1" fmla="*/ 12211 h 25080"/>
              <a:gd name="connsiteX2" fmla="*/ 13526 w 25072"/>
              <a:gd name="connsiteY2" fmla="*/ 19 h 25080"/>
              <a:gd name="connsiteX3" fmla="*/ 25051 w 25072"/>
              <a:gd name="connsiteY3" fmla="*/ 12973 h 25080"/>
              <a:gd name="connsiteX4" fmla="*/ 12288 w 25072"/>
              <a:gd name="connsiteY4" fmla="*/ 25070 h 2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72" h="25080">
                <a:moveTo>
                  <a:pt x="12288" y="25070"/>
                </a:moveTo>
                <a:cubicBezTo>
                  <a:pt x="5811" y="24784"/>
                  <a:pt x="-94" y="18688"/>
                  <a:pt x="1" y="12211"/>
                </a:cubicBezTo>
                <a:cubicBezTo>
                  <a:pt x="96" y="5067"/>
                  <a:pt x="6097" y="-362"/>
                  <a:pt x="13526" y="19"/>
                </a:cubicBezTo>
                <a:cubicBezTo>
                  <a:pt x="20575" y="400"/>
                  <a:pt x="25433" y="5925"/>
                  <a:pt x="25051" y="12973"/>
                </a:cubicBezTo>
                <a:cubicBezTo>
                  <a:pt x="24671" y="20021"/>
                  <a:pt x="18956" y="25355"/>
                  <a:pt x="12288" y="25070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400" name="Forma libre: forma 399">
            <a:extLst>
              <a:ext uri="{FF2B5EF4-FFF2-40B4-BE49-F238E27FC236}">
                <a16:creationId xmlns:a16="http://schemas.microsoft.com/office/drawing/2014/main" id="{80744325-99BC-4A3B-9106-C941137EE705}"/>
              </a:ext>
            </a:extLst>
          </p:cNvPr>
          <p:cNvSpPr/>
          <p:nvPr/>
        </p:nvSpPr>
        <p:spPr>
          <a:xfrm>
            <a:off x="7043804" y="4888414"/>
            <a:ext cx="24988" cy="25066"/>
          </a:xfrm>
          <a:custGeom>
            <a:avLst/>
            <a:gdLst>
              <a:gd name="connsiteX0" fmla="*/ 13268 w 24988"/>
              <a:gd name="connsiteY0" fmla="*/ 25056 h 25066"/>
              <a:gd name="connsiteX1" fmla="*/ 28 w 24988"/>
              <a:gd name="connsiteY1" fmla="*/ 13340 h 25066"/>
              <a:gd name="connsiteX2" fmla="*/ 12411 w 24988"/>
              <a:gd name="connsiteY2" fmla="*/ 5 h 25066"/>
              <a:gd name="connsiteX3" fmla="*/ 24984 w 24988"/>
              <a:gd name="connsiteY3" fmla="*/ 12007 h 25066"/>
              <a:gd name="connsiteX4" fmla="*/ 13268 w 24988"/>
              <a:gd name="connsiteY4" fmla="*/ 25056 h 25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88" h="25066">
                <a:moveTo>
                  <a:pt x="13268" y="25056"/>
                </a:moveTo>
                <a:cubicBezTo>
                  <a:pt x="6600" y="25342"/>
                  <a:pt x="504" y="19912"/>
                  <a:pt x="28" y="13340"/>
                </a:cubicBezTo>
                <a:cubicBezTo>
                  <a:pt x="-448" y="6292"/>
                  <a:pt x="5171" y="196"/>
                  <a:pt x="12411" y="5"/>
                </a:cubicBezTo>
                <a:cubicBezTo>
                  <a:pt x="19459" y="-185"/>
                  <a:pt x="24793" y="4958"/>
                  <a:pt x="24984" y="12007"/>
                </a:cubicBezTo>
                <a:cubicBezTo>
                  <a:pt x="25174" y="18674"/>
                  <a:pt x="19650" y="24865"/>
                  <a:pt x="13268" y="25056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401" name="Forma libre: forma 400">
            <a:extLst>
              <a:ext uri="{FF2B5EF4-FFF2-40B4-BE49-F238E27FC236}">
                <a16:creationId xmlns:a16="http://schemas.microsoft.com/office/drawing/2014/main" id="{BDF408FB-AC0A-4494-9D9B-8BDB9326A912}"/>
              </a:ext>
            </a:extLst>
          </p:cNvPr>
          <p:cNvSpPr/>
          <p:nvPr/>
        </p:nvSpPr>
        <p:spPr>
          <a:xfrm>
            <a:off x="7043720" y="5057963"/>
            <a:ext cx="25068" cy="25057"/>
          </a:xfrm>
          <a:custGeom>
            <a:avLst/>
            <a:gdLst>
              <a:gd name="connsiteX0" fmla="*/ 25068 w 25068"/>
              <a:gd name="connsiteY0" fmla="*/ 12384 h 25057"/>
              <a:gd name="connsiteX1" fmla="*/ 13161 w 25068"/>
              <a:gd name="connsiteY1" fmla="*/ 25052 h 25057"/>
              <a:gd name="connsiteX2" fmla="*/ 17 w 25068"/>
              <a:gd name="connsiteY2" fmla="*/ 13336 h 25057"/>
              <a:gd name="connsiteX3" fmla="*/ 12685 w 25068"/>
              <a:gd name="connsiteY3" fmla="*/ 1 h 25057"/>
              <a:gd name="connsiteX4" fmla="*/ 25068 w 25068"/>
              <a:gd name="connsiteY4" fmla="*/ 12384 h 25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68" h="25057">
                <a:moveTo>
                  <a:pt x="25068" y="12384"/>
                </a:moveTo>
                <a:cubicBezTo>
                  <a:pt x="25163" y="19528"/>
                  <a:pt x="20114" y="24862"/>
                  <a:pt x="13161" y="25052"/>
                </a:cubicBezTo>
                <a:cubicBezTo>
                  <a:pt x="6208" y="25243"/>
                  <a:pt x="398" y="20004"/>
                  <a:pt x="17" y="13336"/>
                </a:cubicBezTo>
                <a:cubicBezTo>
                  <a:pt x="-364" y="6573"/>
                  <a:pt x="5827" y="97"/>
                  <a:pt x="12685" y="1"/>
                </a:cubicBezTo>
                <a:cubicBezTo>
                  <a:pt x="19352" y="-94"/>
                  <a:pt x="24972" y="5526"/>
                  <a:pt x="25068" y="12384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402" name="Forma libre: forma 401">
            <a:extLst>
              <a:ext uri="{FF2B5EF4-FFF2-40B4-BE49-F238E27FC236}">
                <a16:creationId xmlns:a16="http://schemas.microsoft.com/office/drawing/2014/main" id="{997FAD74-677B-44BD-81F9-EBC010AA4C71}"/>
              </a:ext>
            </a:extLst>
          </p:cNvPr>
          <p:cNvSpPr/>
          <p:nvPr/>
        </p:nvSpPr>
        <p:spPr>
          <a:xfrm>
            <a:off x="7077741" y="5742621"/>
            <a:ext cx="88391" cy="12668"/>
          </a:xfrm>
          <a:custGeom>
            <a:avLst/>
            <a:gdLst>
              <a:gd name="connsiteX0" fmla="*/ 0 w 88391"/>
              <a:gd name="connsiteY0" fmla="*/ 12668 h 12668"/>
              <a:gd name="connsiteX1" fmla="*/ 0 w 88391"/>
              <a:gd name="connsiteY1" fmla="*/ 0 h 12668"/>
              <a:gd name="connsiteX2" fmla="*/ 88392 w 88391"/>
              <a:gd name="connsiteY2" fmla="*/ 0 h 12668"/>
              <a:gd name="connsiteX3" fmla="*/ 88392 w 88391"/>
              <a:gd name="connsiteY3" fmla="*/ 12668 h 12668"/>
              <a:gd name="connsiteX4" fmla="*/ 0 w 88391"/>
              <a:gd name="connsiteY4" fmla="*/ 12668 h 12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391" h="12668">
                <a:moveTo>
                  <a:pt x="0" y="12668"/>
                </a:moveTo>
                <a:cubicBezTo>
                  <a:pt x="0" y="8001"/>
                  <a:pt x="0" y="4286"/>
                  <a:pt x="0" y="0"/>
                </a:cubicBezTo>
                <a:cubicBezTo>
                  <a:pt x="29527" y="0"/>
                  <a:pt x="58769" y="0"/>
                  <a:pt x="88392" y="0"/>
                </a:cubicBezTo>
                <a:cubicBezTo>
                  <a:pt x="88392" y="4667"/>
                  <a:pt x="88392" y="8382"/>
                  <a:pt x="88392" y="12668"/>
                </a:cubicBezTo>
                <a:cubicBezTo>
                  <a:pt x="58864" y="12668"/>
                  <a:pt x="29909" y="12668"/>
                  <a:pt x="0" y="12668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403" name="Forma libre: forma 402">
            <a:extLst>
              <a:ext uri="{FF2B5EF4-FFF2-40B4-BE49-F238E27FC236}">
                <a16:creationId xmlns:a16="http://schemas.microsoft.com/office/drawing/2014/main" id="{178CF8E7-B788-4BFF-98BE-B781FB7D4939}"/>
              </a:ext>
            </a:extLst>
          </p:cNvPr>
          <p:cNvSpPr/>
          <p:nvPr/>
        </p:nvSpPr>
        <p:spPr>
          <a:xfrm>
            <a:off x="7077075" y="5714904"/>
            <a:ext cx="88963" cy="12573"/>
          </a:xfrm>
          <a:custGeom>
            <a:avLst/>
            <a:gdLst>
              <a:gd name="connsiteX0" fmla="*/ 88964 w 88963"/>
              <a:gd name="connsiteY0" fmla="*/ 0 h 12573"/>
              <a:gd name="connsiteX1" fmla="*/ 88964 w 88963"/>
              <a:gd name="connsiteY1" fmla="*/ 12573 h 12573"/>
              <a:gd name="connsiteX2" fmla="*/ 0 w 88963"/>
              <a:gd name="connsiteY2" fmla="*/ 12573 h 12573"/>
              <a:gd name="connsiteX3" fmla="*/ 0 w 88963"/>
              <a:gd name="connsiteY3" fmla="*/ 0 h 12573"/>
              <a:gd name="connsiteX4" fmla="*/ 88964 w 88963"/>
              <a:gd name="connsiteY4" fmla="*/ 0 h 12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963" h="12573">
                <a:moveTo>
                  <a:pt x="88964" y="0"/>
                </a:moveTo>
                <a:cubicBezTo>
                  <a:pt x="88964" y="4858"/>
                  <a:pt x="88964" y="8287"/>
                  <a:pt x="88964" y="12573"/>
                </a:cubicBezTo>
                <a:cubicBezTo>
                  <a:pt x="59150" y="12573"/>
                  <a:pt x="29909" y="12573"/>
                  <a:pt x="0" y="12573"/>
                </a:cubicBezTo>
                <a:cubicBezTo>
                  <a:pt x="0" y="8763"/>
                  <a:pt x="0" y="5048"/>
                  <a:pt x="0" y="0"/>
                </a:cubicBezTo>
                <a:cubicBezTo>
                  <a:pt x="29527" y="0"/>
                  <a:pt x="59055" y="0"/>
                  <a:pt x="88964" y="0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404" name="Forma libre: forma 403">
            <a:extLst>
              <a:ext uri="{FF2B5EF4-FFF2-40B4-BE49-F238E27FC236}">
                <a16:creationId xmlns:a16="http://schemas.microsoft.com/office/drawing/2014/main" id="{D05F40F2-E5BB-4D8A-A65D-926B2BFF4ABF}"/>
              </a:ext>
            </a:extLst>
          </p:cNvPr>
          <p:cNvSpPr/>
          <p:nvPr/>
        </p:nvSpPr>
        <p:spPr>
          <a:xfrm>
            <a:off x="7089933" y="5542459"/>
            <a:ext cx="27241" cy="41742"/>
          </a:xfrm>
          <a:custGeom>
            <a:avLst/>
            <a:gdLst>
              <a:gd name="connsiteX0" fmla="*/ 27242 w 27241"/>
              <a:gd name="connsiteY0" fmla="*/ 39666 h 41742"/>
              <a:gd name="connsiteX1" fmla="*/ 24765 w 27241"/>
              <a:gd name="connsiteY1" fmla="*/ 41000 h 41742"/>
              <a:gd name="connsiteX2" fmla="*/ 0 w 27241"/>
              <a:gd name="connsiteY2" fmla="*/ 18616 h 41742"/>
              <a:gd name="connsiteX3" fmla="*/ 0 w 27241"/>
              <a:gd name="connsiteY3" fmla="*/ 900 h 41742"/>
              <a:gd name="connsiteX4" fmla="*/ 7810 w 27241"/>
              <a:gd name="connsiteY4" fmla="*/ 42 h 41742"/>
              <a:gd name="connsiteX5" fmla="*/ 26575 w 27241"/>
              <a:gd name="connsiteY5" fmla="*/ 42 h 41742"/>
              <a:gd name="connsiteX6" fmla="*/ 27242 w 27241"/>
              <a:gd name="connsiteY6" fmla="*/ 8615 h 41742"/>
              <a:gd name="connsiteX7" fmla="*/ 27242 w 27241"/>
              <a:gd name="connsiteY7" fmla="*/ 39666 h 41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241" h="41742">
                <a:moveTo>
                  <a:pt x="27242" y="39666"/>
                </a:moveTo>
                <a:cubicBezTo>
                  <a:pt x="25241" y="40714"/>
                  <a:pt x="25051" y="41000"/>
                  <a:pt x="24765" y="41000"/>
                </a:cubicBezTo>
                <a:cubicBezTo>
                  <a:pt x="95" y="42905"/>
                  <a:pt x="95" y="42905"/>
                  <a:pt x="0" y="18616"/>
                </a:cubicBezTo>
                <a:cubicBezTo>
                  <a:pt x="0" y="12806"/>
                  <a:pt x="0" y="6995"/>
                  <a:pt x="0" y="900"/>
                </a:cubicBezTo>
                <a:cubicBezTo>
                  <a:pt x="3238" y="519"/>
                  <a:pt x="5524" y="137"/>
                  <a:pt x="7810" y="42"/>
                </a:cubicBezTo>
                <a:cubicBezTo>
                  <a:pt x="13906" y="-53"/>
                  <a:pt x="20003" y="42"/>
                  <a:pt x="26575" y="42"/>
                </a:cubicBezTo>
                <a:cubicBezTo>
                  <a:pt x="26860" y="3471"/>
                  <a:pt x="27146" y="6043"/>
                  <a:pt x="27242" y="8615"/>
                </a:cubicBezTo>
                <a:cubicBezTo>
                  <a:pt x="27242" y="19092"/>
                  <a:pt x="27242" y="29665"/>
                  <a:pt x="27242" y="39666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405" name="Forma libre: forma 404">
            <a:extLst>
              <a:ext uri="{FF2B5EF4-FFF2-40B4-BE49-F238E27FC236}">
                <a16:creationId xmlns:a16="http://schemas.microsoft.com/office/drawing/2014/main" id="{3E5E40C4-7CB2-4D6E-8CE0-AE0C9E1F3002}"/>
              </a:ext>
            </a:extLst>
          </p:cNvPr>
          <p:cNvSpPr/>
          <p:nvPr/>
        </p:nvSpPr>
        <p:spPr>
          <a:xfrm>
            <a:off x="9788842" y="5616415"/>
            <a:ext cx="57150" cy="139636"/>
          </a:xfrm>
          <a:custGeom>
            <a:avLst/>
            <a:gdLst>
              <a:gd name="connsiteX0" fmla="*/ 0 w 57150"/>
              <a:gd name="connsiteY0" fmla="*/ 139637 h 139636"/>
              <a:gd name="connsiteX1" fmla="*/ 0 w 57150"/>
              <a:gd name="connsiteY1" fmla="*/ 0 h 139636"/>
              <a:gd name="connsiteX2" fmla="*/ 57150 w 57150"/>
              <a:gd name="connsiteY2" fmla="*/ 0 h 139636"/>
              <a:gd name="connsiteX3" fmla="*/ 57150 w 57150"/>
              <a:gd name="connsiteY3" fmla="*/ 139637 h 139636"/>
              <a:gd name="connsiteX4" fmla="*/ 0 w 57150"/>
              <a:gd name="connsiteY4" fmla="*/ 139637 h 139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150" h="139636">
                <a:moveTo>
                  <a:pt x="0" y="139637"/>
                </a:moveTo>
                <a:cubicBezTo>
                  <a:pt x="0" y="92964"/>
                  <a:pt x="0" y="46863"/>
                  <a:pt x="0" y="0"/>
                </a:cubicBezTo>
                <a:cubicBezTo>
                  <a:pt x="19240" y="0"/>
                  <a:pt x="37719" y="0"/>
                  <a:pt x="57150" y="0"/>
                </a:cubicBezTo>
                <a:cubicBezTo>
                  <a:pt x="57150" y="46387"/>
                  <a:pt x="57150" y="92774"/>
                  <a:pt x="57150" y="139637"/>
                </a:cubicBezTo>
                <a:cubicBezTo>
                  <a:pt x="38100" y="139637"/>
                  <a:pt x="19907" y="139637"/>
                  <a:pt x="0" y="139637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406" name="Forma libre: forma 405">
            <a:extLst>
              <a:ext uri="{FF2B5EF4-FFF2-40B4-BE49-F238E27FC236}">
                <a16:creationId xmlns:a16="http://schemas.microsoft.com/office/drawing/2014/main" id="{083D1E00-B681-459B-B9CA-A058A8099914}"/>
              </a:ext>
            </a:extLst>
          </p:cNvPr>
          <p:cNvSpPr/>
          <p:nvPr/>
        </p:nvSpPr>
        <p:spPr>
          <a:xfrm>
            <a:off x="9861327" y="5615368"/>
            <a:ext cx="45571" cy="140779"/>
          </a:xfrm>
          <a:custGeom>
            <a:avLst/>
            <a:gdLst>
              <a:gd name="connsiteX0" fmla="*/ 45530 w 45571"/>
              <a:gd name="connsiteY0" fmla="*/ 140779 h 140779"/>
              <a:gd name="connsiteX1" fmla="*/ 0 w 45571"/>
              <a:gd name="connsiteY1" fmla="*/ 140779 h 140779"/>
              <a:gd name="connsiteX2" fmla="*/ 0 w 45571"/>
              <a:gd name="connsiteY2" fmla="*/ 0 h 140779"/>
              <a:gd name="connsiteX3" fmla="*/ 39814 w 45571"/>
              <a:gd name="connsiteY3" fmla="*/ 0 h 140779"/>
              <a:gd name="connsiteX4" fmla="*/ 45530 w 45571"/>
              <a:gd name="connsiteY4" fmla="*/ 8763 h 140779"/>
              <a:gd name="connsiteX5" fmla="*/ 45530 w 45571"/>
              <a:gd name="connsiteY5" fmla="*/ 88487 h 140779"/>
              <a:gd name="connsiteX6" fmla="*/ 45530 w 45571"/>
              <a:gd name="connsiteY6" fmla="*/ 140779 h 140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571" h="140779">
                <a:moveTo>
                  <a:pt x="45530" y="140779"/>
                </a:moveTo>
                <a:cubicBezTo>
                  <a:pt x="29146" y="140779"/>
                  <a:pt x="15145" y="140779"/>
                  <a:pt x="0" y="140779"/>
                </a:cubicBezTo>
                <a:cubicBezTo>
                  <a:pt x="0" y="94012"/>
                  <a:pt x="0" y="47720"/>
                  <a:pt x="0" y="0"/>
                </a:cubicBezTo>
                <a:cubicBezTo>
                  <a:pt x="14002" y="0"/>
                  <a:pt x="26861" y="95"/>
                  <a:pt x="39814" y="0"/>
                </a:cubicBezTo>
                <a:cubicBezTo>
                  <a:pt x="46387" y="0"/>
                  <a:pt x="45530" y="4763"/>
                  <a:pt x="45530" y="8763"/>
                </a:cubicBezTo>
                <a:cubicBezTo>
                  <a:pt x="45625" y="35338"/>
                  <a:pt x="45530" y="61913"/>
                  <a:pt x="45530" y="88487"/>
                </a:cubicBezTo>
                <a:cubicBezTo>
                  <a:pt x="45530" y="105537"/>
                  <a:pt x="45530" y="122587"/>
                  <a:pt x="45530" y="140779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407" name="Forma libre: forma 406">
            <a:extLst>
              <a:ext uri="{FF2B5EF4-FFF2-40B4-BE49-F238E27FC236}">
                <a16:creationId xmlns:a16="http://schemas.microsoft.com/office/drawing/2014/main" id="{FE645B9C-86E4-4CEB-AFB9-F08D4D995F4D}"/>
              </a:ext>
            </a:extLst>
          </p:cNvPr>
          <p:cNvSpPr/>
          <p:nvPr/>
        </p:nvSpPr>
        <p:spPr>
          <a:xfrm>
            <a:off x="9728549" y="5616415"/>
            <a:ext cx="44672" cy="139446"/>
          </a:xfrm>
          <a:custGeom>
            <a:avLst/>
            <a:gdLst>
              <a:gd name="connsiteX0" fmla="*/ 0 w 44672"/>
              <a:gd name="connsiteY0" fmla="*/ 0 h 139446"/>
              <a:gd name="connsiteX1" fmla="*/ 44672 w 44672"/>
              <a:gd name="connsiteY1" fmla="*/ 0 h 139446"/>
              <a:gd name="connsiteX2" fmla="*/ 44672 w 44672"/>
              <a:gd name="connsiteY2" fmla="*/ 139446 h 139446"/>
              <a:gd name="connsiteX3" fmla="*/ 0 w 44672"/>
              <a:gd name="connsiteY3" fmla="*/ 139446 h 139446"/>
              <a:gd name="connsiteX4" fmla="*/ 0 w 44672"/>
              <a:gd name="connsiteY4" fmla="*/ 0 h 139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672" h="139446">
                <a:moveTo>
                  <a:pt x="0" y="0"/>
                </a:moveTo>
                <a:cubicBezTo>
                  <a:pt x="15335" y="0"/>
                  <a:pt x="29718" y="0"/>
                  <a:pt x="44672" y="0"/>
                </a:cubicBezTo>
                <a:cubicBezTo>
                  <a:pt x="44672" y="46387"/>
                  <a:pt x="44672" y="92583"/>
                  <a:pt x="44672" y="139446"/>
                </a:cubicBezTo>
                <a:cubicBezTo>
                  <a:pt x="30194" y="139446"/>
                  <a:pt x="15621" y="139446"/>
                  <a:pt x="0" y="139446"/>
                </a:cubicBezTo>
                <a:cubicBezTo>
                  <a:pt x="0" y="92964"/>
                  <a:pt x="0" y="46672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408" name="Forma libre: forma 407">
            <a:extLst>
              <a:ext uri="{FF2B5EF4-FFF2-40B4-BE49-F238E27FC236}">
                <a16:creationId xmlns:a16="http://schemas.microsoft.com/office/drawing/2014/main" id="{26C4FA0D-F417-49CB-B25C-0875D19700E5}"/>
              </a:ext>
            </a:extLst>
          </p:cNvPr>
          <p:cNvSpPr/>
          <p:nvPr/>
        </p:nvSpPr>
        <p:spPr>
          <a:xfrm>
            <a:off x="8415866" y="4949961"/>
            <a:ext cx="169983" cy="70093"/>
          </a:xfrm>
          <a:custGeom>
            <a:avLst/>
            <a:gdLst>
              <a:gd name="connsiteX0" fmla="*/ 84053 w 169983"/>
              <a:gd name="connsiteY0" fmla="*/ 69998 h 70093"/>
              <a:gd name="connsiteX1" fmla="*/ 25569 w 169983"/>
              <a:gd name="connsiteY1" fmla="*/ 69998 h 70093"/>
              <a:gd name="connsiteX2" fmla="*/ 42 w 169983"/>
              <a:gd name="connsiteY2" fmla="*/ 44186 h 70093"/>
              <a:gd name="connsiteX3" fmla="*/ 42 w 169983"/>
              <a:gd name="connsiteY3" fmla="*/ 25612 h 70093"/>
              <a:gd name="connsiteX4" fmla="*/ 25951 w 169983"/>
              <a:gd name="connsiteY4" fmla="*/ 180 h 70093"/>
              <a:gd name="connsiteX5" fmla="*/ 119867 w 169983"/>
              <a:gd name="connsiteY5" fmla="*/ 85 h 70093"/>
              <a:gd name="connsiteX6" fmla="*/ 146442 w 169983"/>
              <a:gd name="connsiteY6" fmla="*/ 275 h 70093"/>
              <a:gd name="connsiteX7" fmla="*/ 169873 w 169983"/>
              <a:gd name="connsiteY7" fmla="*/ 24659 h 70093"/>
              <a:gd name="connsiteX8" fmla="*/ 169873 w 169983"/>
              <a:gd name="connsiteY8" fmla="*/ 44186 h 70093"/>
              <a:gd name="connsiteX9" fmla="*/ 143394 w 169983"/>
              <a:gd name="connsiteY9" fmla="*/ 70094 h 70093"/>
              <a:gd name="connsiteX10" fmla="*/ 84053 w 169983"/>
              <a:gd name="connsiteY10" fmla="*/ 69998 h 7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9983" h="70093">
                <a:moveTo>
                  <a:pt x="84053" y="69998"/>
                </a:moveTo>
                <a:cubicBezTo>
                  <a:pt x="64527" y="69998"/>
                  <a:pt x="45095" y="70094"/>
                  <a:pt x="25569" y="69998"/>
                </a:cubicBezTo>
                <a:cubicBezTo>
                  <a:pt x="8710" y="69903"/>
                  <a:pt x="138" y="61140"/>
                  <a:pt x="42" y="44186"/>
                </a:cubicBezTo>
                <a:cubicBezTo>
                  <a:pt x="42" y="37995"/>
                  <a:pt x="-53" y="31803"/>
                  <a:pt x="42" y="25612"/>
                </a:cubicBezTo>
                <a:cubicBezTo>
                  <a:pt x="138" y="8848"/>
                  <a:pt x="8615" y="275"/>
                  <a:pt x="25951" y="180"/>
                </a:cubicBezTo>
                <a:cubicBezTo>
                  <a:pt x="57288" y="-10"/>
                  <a:pt x="88529" y="85"/>
                  <a:pt x="119867" y="85"/>
                </a:cubicBezTo>
                <a:cubicBezTo>
                  <a:pt x="128725" y="85"/>
                  <a:pt x="137583" y="-201"/>
                  <a:pt x="146442" y="275"/>
                </a:cubicBezTo>
                <a:cubicBezTo>
                  <a:pt x="161396" y="942"/>
                  <a:pt x="169492" y="9610"/>
                  <a:pt x="169873" y="24659"/>
                </a:cubicBezTo>
                <a:cubicBezTo>
                  <a:pt x="170063" y="31137"/>
                  <a:pt x="169969" y="37614"/>
                  <a:pt x="169873" y="44186"/>
                </a:cubicBezTo>
                <a:cubicBezTo>
                  <a:pt x="169683" y="61521"/>
                  <a:pt x="161015" y="69998"/>
                  <a:pt x="143394" y="70094"/>
                </a:cubicBezTo>
                <a:cubicBezTo>
                  <a:pt x="123677" y="70094"/>
                  <a:pt x="103865" y="69998"/>
                  <a:pt x="84053" y="69998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409" name="Forma libre: forma 408">
            <a:extLst>
              <a:ext uri="{FF2B5EF4-FFF2-40B4-BE49-F238E27FC236}">
                <a16:creationId xmlns:a16="http://schemas.microsoft.com/office/drawing/2014/main" id="{1194785A-60E3-4EBB-B400-1CA08C79D621}"/>
              </a:ext>
            </a:extLst>
          </p:cNvPr>
          <p:cNvSpPr/>
          <p:nvPr/>
        </p:nvSpPr>
        <p:spPr>
          <a:xfrm>
            <a:off x="8645937" y="4910613"/>
            <a:ext cx="30290" cy="30289"/>
          </a:xfrm>
          <a:custGeom>
            <a:avLst/>
            <a:gdLst>
              <a:gd name="connsiteX0" fmla="*/ 14954 w 30290"/>
              <a:gd name="connsiteY0" fmla="*/ 0 h 30289"/>
              <a:gd name="connsiteX1" fmla="*/ 30289 w 30290"/>
              <a:gd name="connsiteY1" fmla="*/ 15145 h 30289"/>
              <a:gd name="connsiteX2" fmla="*/ 15144 w 30290"/>
              <a:gd name="connsiteY2" fmla="*/ 30290 h 30289"/>
              <a:gd name="connsiteX3" fmla="*/ 0 w 30290"/>
              <a:gd name="connsiteY3" fmla="*/ 15335 h 30289"/>
              <a:gd name="connsiteX4" fmla="*/ 14954 w 30290"/>
              <a:gd name="connsiteY4" fmla="*/ 0 h 30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90" h="30289">
                <a:moveTo>
                  <a:pt x="14954" y="0"/>
                </a:moveTo>
                <a:cubicBezTo>
                  <a:pt x="22955" y="0"/>
                  <a:pt x="30194" y="7144"/>
                  <a:pt x="30289" y="15145"/>
                </a:cubicBezTo>
                <a:cubicBezTo>
                  <a:pt x="30385" y="23241"/>
                  <a:pt x="23336" y="30290"/>
                  <a:pt x="15144" y="30290"/>
                </a:cubicBezTo>
                <a:cubicBezTo>
                  <a:pt x="6667" y="30290"/>
                  <a:pt x="95" y="23908"/>
                  <a:pt x="0" y="15335"/>
                </a:cubicBezTo>
                <a:cubicBezTo>
                  <a:pt x="0" y="7049"/>
                  <a:pt x="6667" y="95"/>
                  <a:pt x="14954" y="0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410" name="Forma libre: forma 409">
            <a:extLst>
              <a:ext uri="{FF2B5EF4-FFF2-40B4-BE49-F238E27FC236}">
                <a16:creationId xmlns:a16="http://schemas.microsoft.com/office/drawing/2014/main" id="{8AD9D018-A5AF-4DDD-8234-2263F4550CBE}"/>
              </a:ext>
            </a:extLst>
          </p:cNvPr>
          <p:cNvSpPr/>
          <p:nvPr/>
        </p:nvSpPr>
        <p:spPr>
          <a:xfrm>
            <a:off x="8325516" y="5029008"/>
            <a:ext cx="30194" cy="30291"/>
          </a:xfrm>
          <a:custGeom>
            <a:avLst/>
            <a:gdLst>
              <a:gd name="connsiteX0" fmla="*/ 30194 w 30194"/>
              <a:gd name="connsiteY0" fmla="*/ 15146 h 30291"/>
              <a:gd name="connsiteX1" fmla="*/ 15144 w 30194"/>
              <a:gd name="connsiteY1" fmla="*/ 30290 h 30291"/>
              <a:gd name="connsiteX2" fmla="*/ 0 w 30194"/>
              <a:gd name="connsiteY2" fmla="*/ 14955 h 30291"/>
              <a:gd name="connsiteX3" fmla="*/ 15240 w 30194"/>
              <a:gd name="connsiteY3" fmla="*/ 1 h 30291"/>
              <a:gd name="connsiteX4" fmla="*/ 30194 w 30194"/>
              <a:gd name="connsiteY4" fmla="*/ 15146 h 30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194" h="30291">
                <a:moveTo>
                  <a:pt x="30194" y="15146"/>
                </a:moveTo>
                <a:cubicBezTo>
                  <a:pt x="30099" y="23528"/>
                  <a:pt x="23336" y="30386"/>
                  <a:pt x="15144" y="30290"/>
                </a:cubicBezTo>
                <a:cubicBezTo>
                  <a:pt x="7048" y="30290"/>
                  <a:pt x="0" y="23051"/>
                  <a:pt x="0" y="14955"/>
                </a:cubicBezTo>
                <a:cubicBezTo>
                  <a:pt x="0" y="6764"/>
                  <a:pt x="7048" y="-94"/>
                  <a:pt x="15240" y="1"/>
                </a:cubicBezTo>
                <a:cubicBezTo>
                  <a:pt x="23717" y="96"/>
                  <a:pt x="30194" y="6764"/>
                  <a:pt x="30194" y="15146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411" name="Forma libre: forma 410">
            <a:extLst>
              <a:ext uri="{FF2B5EF4-FFF2-40B4-BE49-F238E27FC236}">
                <a16:creationId xmlns:a16="http://schemas.microsoft.com/office/drawing/2014/main" id="{F24EFE81-B45B-44BD-9CCA-585ABF2F7571}"/>
              </a:ext>
            </a:extLst>
          </p:cNvPr>
          <p:cNvSpPr/>
          <p:nvPr/>
        </p:nvSpPr>
        <p:spPr>
          <a:xfrm>
            <a:off x="8325421" y="4910707"/>
            <a:ext cx="30195" cy="30291"/>
          </a:xfrm>
          <a:custGeom>
            <a:avLst/>
            <a:gdLst>
              <a:gd name="connsiteX0" fmla="*/ 15335 w 30195"/>
              <a:gd name="connsiteY0" fmla="*/ 30290 h 30291"/>
              <a:gd name="connsiteX1" fmla="*/ 0 w 30195"/>
              <a:gd name="connsiteY1" fmla="*/ 15336 h 30291"/>
              <a:gd name="connsiteX2" fmla="*/ 15145 w 30195"/>
              <a:gd name="connsiteY2" fmla="*/ 1 h 30291"/>
              <a:gd name="connsiteX3" fmla="*/ 30194 w 30195"/>
              <a:gd name="connsiteY3" fmla="*/ 15146 h 30291"/>
              <a:gd name="connsiteX4" fmla="*/ 15335 w 30195"/>
              <a:gd name="connsiteY4" fmla="*/ 30290 h 30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195" h="30291">
                <a:moveTo>
                  <a:pt x="15335" y="30290"/>
                </a:moveTo>
                <a:cubicBezTo>
                  <a:pt x="7144" y="30386"/>
                  <a:pt x="95" y="23432"/>
                  <a:pt x="0" y="15336"/>
                </a:cubicBezTo>
                <a:cubicBezTo>
                  <a:pt x="0" y="7335"/>
                  <a:pt x="7144" y="96"/>
                  <a:pt x="15145" y="1"/>
                </a:cubicBezTo>
                <a:cubicBezTo>
                  <a:pt x="23241" y="-94"/>
                  <a:pt x="30194" y="6954"/>
                  <a:pt x="30194" y="15146"/>
                </a:cubicBezTo>
                <a:cubicBezTo>
                  <a:pt x="30289" y="23623"/>
                  <a:pt x="23813" y="30195"/>
                  <a:pt x="15335" y="30290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412" name="Forma libre: forma 411">
            <a:extLst>
              <a:ext uri="{FF2B5EF4-FFF2-40B4-BE49-F238E27FC236}">
                <a16:creationId xmlns:a16="http://schemas.microsoft.com/office/drawing/2014/main" id="{14332944-56B0-4178-93B7-1F3552B099E4}"/>
              </a:ext>
            </a:extLst>
          </p:cNvPr>
          <p:cNvSpPr/>
          <p:nvPr/>
        </p:nvSpPr>
        <p:spPr>
          <a:xfrm>
            <a:off x="8645936" y="5029103"/>
            <a:ext cx="30203" cy="30291"/>
          </a:xfrm>
          <a:custGeom>
            <a:avLst/>
            <a:gdLst>
              <a:gd name="connsiteX0" fmla="*/ 30195 w 30203"/>
              <a:gd name="connsiteY0" fmla="*/ 15241 h 30291"/>
              <a:gd name="connsiteX1" fmla="*/ 14765 w 30203"/>
              <a:gd name="connsiteY1" fmla="*/ 30291 h 30291"/>
              <a:gd name="connsiteX2" fmla="*/ 1 w 30203"/>
              <a:gd name="connsiteY2" fmla="*/ 14860 h 30291"/>
              <a:gd name="connsiteX3" fmla="*/ 15241 w 30203"/>
              <a:gd name="connsiteY3" fmla="*/ 1 h 30291"/>
              <a:gd name="connsiteX4" fmla="*/ 30195 w 30203"/>
              <a:gd name="connsiteY4" fmla="*/ 15241 h 30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03" h="30291">
                <a:moveTo>
                  <a:pt x="30195" y="15241"/>
                </a:moveTo>
                <a:cubicBezTo>
                  <a:pt x="30004" y="23433"/>
                  <a:pt x="22861" y="30386"/>
                  <a:pt x="14765" y="30291"/>
                </a:cubicBezTo>
                <a:cubicBezTo>
                  <a:pt x="6573" y="30195"/>
                  <a:pt x="-94" y="23242"/>
                  <a:pt x="1" y="14860"/>
                </a:cubicBezTo>
                <a:cubicBezTo>
                  <a:pt x="96" y="6383"/>
                  <a:pt x="6763" y="-94"/>
                  <a:pt x="15241" y="1"/>
                </a:cubicBezTo>
                <a:cubicBezTo>
                  <a:pt x="23527" y="96"/>
                  <a:pt x="30481" y="7145"/>
                  <a:pt x="30195" y="15241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413" name="Forma libre: forma 412">
            <a:extLst>
              <a:ext uri="{FF2B5EF4-FFF2-40B4-BE49-F238E27FC236}">
                <a16:creationId xmlns:a16="http://schemas.microsoft.com/office/drawing/2014/main" id="{75926F0D-E9AB-42BF-8FDE-6895E77C82FF}"/>
              </a:ext>
            </a:extLst>
          </p:cNvPr>
          <p:cNvSpPr/>
          <p:nvPr/>
        </p:nvSpPr>
        <p:spPr>
          <a:xfrm>
            <a:off x="7127728" y="4263481"/>
            <a:ext cx="139665" cy="138879"/>
          </a:xfrm>
          <a:custGeom>
            <a:avLst/>
            <a:gdLst>
              <a:gd name="connsiteX0" fmla="*/ 686 w 139665"/>
              <a:gd name="connsiteY0" fmla="*/ 138211 h 138879"/>
              <a:gd name="connsiteX1" fmla="*/ 686 w 139665"/>
              <a:gd name="connsiteY1" fmla="*/ 77251 h 138879"/>
              <a:gd name="connsiteX2" fmla="*/ 19 w 139665"/>
              <a:gd name="connsiteY2" fmla="*/ 10004 h 138879"/>
              <a:gd name="connsiteX3" fmla="*/ 10116 w 139665"/>
              <a:gd name="connsiteY3" fmla="*/ 3 h 138879"/>
              <a:gd name="connsiteX4" fmla="*/ 108890 w 139665"/>
              <a:gd name="connsiteY4" fmla="*/ 1241 h 138879"/>
              <a:gd name="connsiteX5" fmla="*/ 130893 w 139665"/>
              <a:gd name="connsiteY5" fmla="*/ 98 h 138879"/>
              <a:gd name="connsiteX6" fmla="*/ 139656 w 139665"/>
              <a:gd name="connsiteY6" fmla="*/ 8766 h 138879"/>
              <a:gd name="connsiteX7" fmla="*/ 138608 w 139665"/>
              <a:gd name="connsiteY7" fmla="*/ 82109 h 138879"/>
              <a:gd name="connsiteX8" fmla="*/ 139560 w 139665"/>
              <a:gd name="connsiteY8" fmla="*/ 128114 h 138879"/>
              <a:gd name="connsiteX9" fmla="*/ 129083 w 139665"/>
              <a:gd name="connsiteY9" fmla="*/ 138878 h 138879"/>
              <a:gd name="connsiteX10" fmla="*/ 8687 w 139665"/>
              <a:gd name="connsiteY10" fmla="*/ 138782 h 138879"/>
              <a:gd name="connsiteX11" fmla="*/ 686 w 139665"/>
              <a:gd name="connsiteY11" fmla="*/ 138211 h 138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9665" h="138879">
                <a:moveTo>
                  <a:pt x="686" y="138211"/>
                </a:moveTo>
                <a:cubicBezTo>
                  <a:pt x="686" y="117256"/>
                  <a:pt x="782" y="97254"/>
                  <a:pt x="686" y="77251"/>
                </a:cubicBezTo>
                <a:cubicBezTo>
                  <a:pt x="591" y="54867"/>
                  <a:pt x="686" y="32388"/>
                  <a:pt x="19" y="10004"/>
                </a:cubicBezTo>
                <a:cubicBezTo>
                  <a:pt x="-267" y="2004"/>
                  <a:pt x="2591" y="-92"/>
                  <a:pt x="10116" y="3"/>
                </a:cubicBezTo>
                <a:cubicBezTo>
                  <a:pt x="43073" y="670"/>
                  <a:pt x="76029" y="956"/>
                  <a:pt x="108890" y="1241"/>
                </a:cubicBezTo>
                <a:cubicBezTo>
                  <a:pt x="116224" y="1337"/>
                  <a:pt x="123558" y="575"/>
                  <a:pt x="130893" y="98"/>
                </a:cubicBezTo>
                <a:cubicBezTo>
                  <a:pt x="137274" y="-378"/>
                  <a:pt x="139846" y="2099"/>
                  <a:pt x="139656" y="8766"/>
                </a:cubicBezTo>
                <a:cubicBezTo>
                  <a:pt x="139084" y="33246"/>
                  <a:pt x="138703" y="57629"/>
                  <a:pt x="138608" y="82109"/>
                </a:cubicBezTo>
                <a:cubicBezTo>
                  <a:pt x="138608" y="97444"/>
                  <a:pt x="139084" y="112779"/>
                  <a:pt x="139560" y="128114"/>
                </a:cubicBezTo>
                <a:cubicBezTo>
                  <a:pt x="139846" y="135544"/>
                  <a:pt x="137656" y="138973"/>
                  <a:pt x="129083" y="138878"/>
                </a:cubicBezTo>
                <a:cubicBezTo>
                  <a:pt x="88983" y="138497"/>
                  <a:pt x="48787" y="138782"/>
                  <a:pt x="8687" y="138782"/>
                </a:cubicBezTo>
                <a:cubicBezTo>
                  <a:pt x="6496" y="138782"/>
                  <a:pt x="4210" y="138497"/>
                  <a:pt x="686" y="138211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414" name="Forma libre: forma 413">
            <a:extLst>
              <a:ext uri="{FF2B5EF4-FFF2-40B4-BE49-F238E27FC236}">
                <a16:creationId xmlns:a16="http://schemas.microsoft.com/office/drawing/2014/main" id="{9A0B0B84-0D48-4509-891D-78DDC91FE222}"/>
              </a:ext>
            </a:extLst>
          </p:cNvPr>
          <p:cNvSpPr/>
          <p:nvPr/>
        </p:nvSpPr>
        <p:spPr>
          <a:xfrm>
            <a:off x="9046624" y="3586532"/>
            <a:ext cx="51756" cy="52878"/>
          </a:xfrm>
          <a:custGeom>
            <a:avLst/>
            <a:gdLst>
              <a:gd name="connsiteX0" fmla="*/ 31 w 51756"/>
              <a:gd name="connsiteY0" fmla="*/ 106 h 52878"/>
              <a:gd name="connsiteX1" fmla="*/ 42702 w 51756"/>
              <a:gd name="connsiteY1" fmla="*/ 10 h 52878"/>
              <a:gd name="connsiteX2" fmla="*/ 51656 w 51756"/>
              <a:gd name="connsiteY2" fmla="*/ 8678 h 52878"/>
              <a:gd name="connsiteX3" fmla="*/ 51561 w 51756"/>
              <a:gd name="connsiteY3" fmla="*/ 45826 h 52878"/>
              <a:gd name="connsiteX4" fmla="*/ 44702 w 51756"/>
              <a:gd name="connsiteY4" fmla="*/ 52874 h 52878"/>
              <a:gd name="connsiteX5" fmla="*/ 6984 w 51756"/>
              <a:gd name="connsiteY5" fmla="*/ 52588 h 52878"/>
              <a:gd name="connsiteX6" fmla="*/ 411 w 51756"/>
              <a:gd name="connsiteY6" fmla="*/ 48397 h 52878"/>
              <a:gd name="connsiteX7" fmla="*/ 31 w 51756"/>
              <a:gd name="connsiteY7" fmla="*/ 106 h 52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756" h="52878">
                <a:moveTo>
                  <a:pt x="31" y="106"/>
                </a:moveTo>
                <a:cubicBezTo>
                  <a:pt x="15080" y="106"/>
                  <a:pt x="28891" y="201"/>
                  <a:pt x="42702" y="10"/>
                </a:cubicBezTo>
                <a:cubicBezTo>
                  <a:pt x="48799" y="-85"/>
                  <a:pt x="52418" y="296"/>
                  <a:pt x="51656" y="8678"/>
                </a:cubicBezTo>
                <a:cubicBezTo>
                  <a:pt x="50418" y="20965"/>
                  <a:pt x="50894" y="33443"/>
                  <a:pt x="51561" y="45826"/>
                </a:cubicBezTo>
                <a:cubicBezTo>
                  <a:pt x="51846" y="51636"/>
                  <a:pt x="49941" y="52969"/>
                  <a:pt x="44702" y="52874"/>
                </a:cubicBezTo>
                <a:cubicBezTo>
                  <a:pt x="32130" y="52588"/>
                  <a:pt x="19557" y="52969"/>
                  <a:pt x="6984" y="52588"/>
                </a:cubicBezTo>
                <a:cubicBezTo>
                  <a:pt x="4602" y="52493"/>
                  <a:pt x="411" y="49921"/>
                  <a:pt x="411" y="48397"/>
                </a:cubicBezTo>
                <a:cubicBezTo>
                  <a:pt x="-160" y="32872"/>
                  <a:pt x="31" y="17346"/>
                  <a:pt x="31" y="106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415" name="Forma libre: forma 414">
            <a:extLst>
              <a:ext uri="{FF2B5EF4-FFF2-40B4-BE49-F238E27FC236}">
                <a16:creationId xmlns:a16="http://schemas.microsoft.com/office/drawing/2014/main" id="{B9166CC1-EF55-445D-A399-3B20D2C8B073}"/>
              </a:ext>
            </a:extLst>
          </p:cNvPr>
          <p:cNvSpPr/>
          <p:nvPr/>
        </p:nvSpPr>
        <p:spPr>
          <a:xfrm>
            <a:off x="7784877" y="4347304"/>
            <a:ext cx="128587" cy="42005"/>
          </a:xfrm>
          <a:custGeom>
            <a:avLst/>
            <a:gdLst>
              <a:gd name="connsiteX0" fmla="*/ 128588 w 128587"/>
              <a:gd name="connsiteY0" fmla="*/ 42005 h 42005"/>
              <a:gd name="connsiteX1" fmla="*/ 0 w 128587"/>
              <a:gd name="connsiteY1" fmla="*/ 42005 h 42005"/>
              <a:gd name="connsiteX2" fmla="*/ 0 w 128587"/>
              <a:gd name="connsiteY2" fmla="*/ 0 h 42005"/>
              <a:gd name="connsiteX3" fmla="*/ 128588 w 128587"/>
              <a:gd name="connsiteY3" fmla="*/ 0 h 42005"/>
              <a:gd name="connsiteX4" fmla="*/ 128588 w 128587"/>
              <a:gd name="connsiteY4" fmla="*/ 42005 h 42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587" h="42005">
                <a:moveTo>
                  <a:pt x="128588" y="42005"/>
                </a:moveTo>
                <a:cubicBezTo>
                  <a:pt x="85534" y="42005"/>
                  <a:pt x="43149" y="42005"/>
                  <a:pt x="0" y="42005"/>
                </a:cubicBezTo>
                <a:cubicBezTo>
                  <a:pt x="0" y="28004"/>
                  <a:pt x="0" y="14383"/>
                  <a:pt x="0" y="0"/>
                </a:cubicBezTo>
                <a:cubicBezTo>
                  <a:pt x="42672" y="0"/>
                  <a:pt x="85249" y="0"/>
                  <a:pt x="128588" y="0"/>
                </a:cubicBezTo>
                <a:cubicBezTo>
                  <a:pt x="128588" y="13716"/>
                  <a:pt x="128588" y="27432"/>
                  <a:pt x="128588" y="42005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416" name="Forma libre: forma 415">
            <a:extLst>
              <a:ext uri="{FF2B5EF4-FFF2-40B4-BE49-F238E27FC236}">
                <a16:creationId xmlns:a16="http://schemas.microsoft.com/office/drawing/2014/main" id="{1CC7A328-764F-441F-BCAE-5EFDFCA8F2BE}"/>
              </a:ext>
            </a:extLst>
          </p:cNvPr>
          <p:cNvSpPr/>
          <p:nvPr/>
        </p:nvSpPr>
        <p:spPr>
          <a:xfrm>
            <a:off x="7834788" y="4297393"/>
            <a:ext cx="33337" cy="34099"/>
          </a:xfrm>
          <a:custGeom>
            <a:avLst/>
            <a:gdLst>
              <a:gd name="connsiteX0" fmla="*/ 0 w 33337"/>
              <a:gd name="connsiteY0" fmla="*/ 0 h 34099"/>
              <a:gd name="connsiteX1" fmla="*/ 33338 w 33337"/>
              <a:gd name="connsiteY1" fmla="*/ 0 h 34099"/>
              <a:gd name="connsiteX2" fmla="*/ 33338 w 33337"/>
              <a:gd name="connsiteY2" fmla="*/ 34099 h 34099"/>
              <a:gd name="connsiteX3" fmla="*/ 0 w 33337"/>
              <a:gd name="connsiteY3" fmla="*/ 34099 h 34099"/>
              <a:gd name="connsiteX4" fmla="*/ 0 w 33337"/>
              <a:gd name="connsiteY4" fmla="*/ 0 h 34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37" h="34099">
                <a:moveTo>
                  <a:pt x="0" y="0"/>
                </a:moveTo>
                <a:cubicBezTo>
                  <a:pt x="11239" y="0"/>
                  <a:pt x="22003" y="0"/>
                  <a:pt x="33338" y="0"/>
                </a:cubicBezTo>
                <a:cubicBezTo>
                  <a:pt x="33338" y="11430"/>
                  <a:pt x="33338" y="22479"/>
                  <a:pt x="33338" y="34099"/>
                </a:cubicBezTo>
                <a:cubicBezTo>
                  <a:pt x="22193" y="34099"/>
                  <a:pt x="11430" y="34099"/>
                  <a:pt x="0" y="34099"/>
                </a:cubicBezTo>
                <a:cubicBezTo>
                  <a:pt x="0" y="22955"/>
                  <a:pt x="0" y="12001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417" name="Forma libre: forma 416">
            <a:extLst>
              <a:ext uri="{FF2B5EF4-FFF2-40B4-BE49-F238E27FC236}">
                <a16:creationId xmlns:a16="http://schemas.microsoft.com/office/drawing/2014/main" id="{1492F433-A8B6-405A-B552-F21EC8CD56F0}"/>
              </a:ext>
            </a:extLst>
          </p:cNvPr>
          <p:cNvSpPr/>
          <p:nvPr/>
        </p:nvSpPr>
        <p:spPr>
          <a:xfrm>
            <a:off x="7784877" y="4297584"/>
            <a:ext cx="33432" cy="34004"/>
          </a:xfrm>
          <a:custGeom>
            <a:avLst/>
            <a:gdLst>
              <a:gd name="connsiteX0" fmla="*/ 33433 w 33432"/>
              <a:gd name="connsiteY0" fmla="*/ 0 h 34004"/>
              <a:gd name="connsiteX1" fmla="*/ 33433 w 33432"/>
              <a:gd name="connsiteY1" fmla="*/ 34004 h 34004"/>
              <a:gd name="connsiteX2" fmla="*/ 0 w 33432"/>
              <a:gd name="connsiteY2" fmla="*/ 34004 h 34004"/>
              <a:gd name="connsiteX3" fmla="*/ 0 w 33432"/>
              <a:gd name="connsiteY3" fmla="*/ 0 h 34004"/>
              <a:gd name="connsiteX4" fmla="*/ 33433 w 33432"/>
              <a:gd name="connsiteY4" fmla="*/ 0 h 34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432" h="34004">
                <a:moveTo>
                  <a:pt x="33433" y="0"/>
                </a:moveTo>
                <a:cubicBezTo>
                  <a:pt x="33433" y="11430"/>
                  <a:pt x="33433" y="22384"/>
                  <a:pt x="33433" y="34004"/>
                </a:cubicBezTo>
                <a:cubicBezTo>
                  <a:pt x="22193" y="34004"/>
                  <a:pt x="11430" y="34004"/>
                  <a:pt x="0" y="34004"/>
                </a:cubicBezTo>
                <a:cubicBezTo>
                  <a:pt x="0" y="22670"/>
                  <a:pt x="0" y="11716"/>
                  <a:pt x="0" y="0"/>
                </a:cubicBezTo>
                <a:cubicBezTo>
                  <a:pt x="10954" y="0"/>
                  <a:pt x="21907" y="0"/>
                  <a:pt x="33433" y="0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418" name="Forma libre: forma 417">
            <a:extLst>
              <a:ext uri="{FF2B5EF4-FFF2-40B4-BE49-F238E27FC236}">
                <a16:creationId xmlns:a16="http://schemas.microsoft.com/office/drawing/2014/main" id="{D4C2407C-1567-42EC-9420-23C63ECE381C}"/>
              </a:ext>
            </a:extLst>
          </p:cNvPr>
          <p:cNvSpPr/>
          <p:nvPr/>
        </p:nvSpPr>
        <p:spPr>
          <a:xfrm>
            <a:off x="7834598" y="4405597"/>
            <a:ext cx="33527" cy="33527"/>
          </a:xfrm>
          <a:custGeom>
            <a:avLst/>
            <a:gdLst>
              <a:gd name="connsiteX0" fmla="*/ 33528 w 33527"/>
              <a:gd name="connsiteY0" fmla="*/ 33528 h 33527"/>
              <a:gd name="connsiteX1" fmla="*/ 0 w 33527"/>
              <a:gd name="connsiteY1" fmla="*/ 33528 h 33527"/>
              <a:gd name="connsiteX2" fmla="*/ 0 w 33527"/>
              <a:gd name="connsiteY2" fmla="*/ 0 h 33527"/>
              <a:gd name="connsiteX3" fmla="*/ 33528 w 33527"/>
              <a:gd name="connsiteY3" fmla="*/ 0 h 33527"/>
              <a:gd name="connsiteX4" fmla="*/ 33528 w 33527"/>
              <a:gd name="connsiteY4" fmla="*/ 33528 h 33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7" h="33527">
                <a:moveTo>
                  <a:pt x="33528" y="33528"/>
                </a:moveTo>
                <a:cubicBezTo>
                  <a:pt x="22097" y="33528"/>
                  <a:pt x="11334" y="33528"/>
                  <a:pt x="0" y="33528"/>
                </a:cubicBezTo>
                <a:cubicBezTo>
                  <a:pt x="0" y="22288"/>
                  <a:pt x="0" y="11525"/>
                  <a:pt x="0" y="0"/>
                </a:cubicBezTo>
                <a:cubicBezTo>
                  <a:pt x="10953" y="0"/>
                  <a:pt x="21907" y="0"/>
                  <a:pt x="33528" y="0"/>
                </a:cubicBezTo>
                <a:cubicBezTo>
                  <a:pt x="33528" y="10954"/>
                  <a:pt x="33528" y="21717"/>
                  <a:pt x="33528" y="33528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419" name="Forma libre: forma 418">
            <a:extLst>
              <a:ext uri="{FF2B5EF4-FFF2-40B4-BE49-F238E27FC236}">
                <a16:creationId xmlns:a16="http://schemas.microsoft.com/office/drawing/2014/main" id="{01D097B8-A564-4B58-9945-B17865CC1367}"/>
              </a:ext>
            </a:extLst>
          </p:cNvPr>
          <p:cNvSpPr/>
          <p:nvPr/>
        </p:nvSpPr>
        <p:spPr>
          <a:xfrm>
            <a:off x="7784687" y="4405597"/>
            <a:ext cx="33528" cy="33527"/>
          </a:xfrm>
          <a:custGeom>
            <a:avLst/>
            <a:gdLst>
              <a:gd name="connsiteX0" fmla="*/ 33528 w 33528"/>
              <a:gd name="connsiteY0" fmla="*/ 33528 h 33527"/>
              <a:gd name="connsiteX1" fmla="*/ 0 w 33528"/>
              <a:gd name="connsiteY1" fmla="*/ 33528 h 33527"/>
              <a:gd name="connsiteX2" fmla="*/ 0 w 33528"/>
              <a:gd name="connsiteY2" fmla="*/ 0 h 33527"/>
              <a:gd name="connsiteX3" fmla="*/ 33528 w 33528"/>
              <a:gd name="connsiteY3" fmla="*/ 0 h 33527"/>
              <a:gd name="connsiteX4" fmla="*/ 33528 w 33528"/>
              <a:gd name="connsiteY4" fmla="*/ 33528 h 33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" h="33527">
                <a:moveTo>
                  <a:pt x="33528" y="33528"/>
                </a:moveTo>
                <a:cubicBezTo>
                  <a:pt x="22098" y="33528"/>
                  <a:pt x="11335" y="33528"/>
                  <a:pt x="0" y="33528"/>
                </a:cubicBezTo>
                <a:cubicBezTo>
                  <a:pt x="0" y="22288"/>
                  <a:pt x="0" y="11525"/>
                  <a:pt x="0" y="0"/>
                </a:cubicBezTo>
                <a:cubicBezTo>
                  <a:pt x="11049" y="0"/>
                  <a:pt x="22003" y="0"/>
                  <a:pt x="33528" y="0"/>
                </a:cubicBezTo>
                <a:cubicBezTo>
                  <a:pt x="33528" y="10954"/>
                  <a:pt x="33528" y="21717"/>
                  <a:pt x="33528" y="33528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420" name="Forma libre: forma 419">
            <a:extLst>
              <a:ext uri="{FF2B5EF4-FFF2-40B4-BE49-F238E27FC236}">
                <a16:creationId xmlns:a16="http://schemas.microsoft.com/office/drawing/2014/main" id="{7EB5EE3A-450F-449C-B259-3EA55CFF5E00}"/>
              </a:ext>
            </a:extLst>
          </p:cNvPr>
          <p:cNvSpPr/>
          <p:nvPr/>
        </p:nvSpPr>
        <p:spPr>
          <a:xfrm>
            <a:off x="7884318" y="4297488"/>
            <a:ext cx="29146" cy="33908"/>
          </a:xfrm>
          <a:custGeom>
            <a:avLst/>
            <a:gdLst>
              <a:gd name="connsiteX0" fmla="*/ 0 w 29146"/>
              <a:gd name="connsiteY0" fmla="*/ 33909 h 33908"/>
              <a:gd name="connsiteX1" fmla="*/ 0 w 29146"/>
              <a:gd name="connsiteY1" fmla="*/ 0 h 33908"/>
              <a:gd name="connsiteX2" fmla="*/ 29146 w 29146"/>
              <a:gd name="connsiteY2" fmla="*/ 0 h 33908"/>
              <a:gd name="connsiteX3" fmla="*/ 29146 w 29146"/>
              <a:gd name="connsiteY3" fmla="*/ 33909 h 33908"/>
              <a:gd name="connsiteX4" fmla="*/ 0 w 29146"/>
              <a:gd name="connsiteY4" fmla="*/ 33909 h 33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146" h="33908">
                <a:moveTo>
                  <a:pt x="0" y="33909"/>
                </a:moveTo>
                <a:cubicBezTo>
                  <a:pt x="0" y="22193"/>
                  <a:pt x="0" y="11430"/>
                  <a:pt x="0" y="0"/>
                </a:cubicBezTo>
                <a:cubicBezTo>
                  <a:pt x="9811" y="0"/>
                  <a:pt x="19145" y="0"/>
                  <a:pt x="29146" y="0"/>
                </a:cubicBezTo>
                <a:cubicBezTo>
                  <a:pt x="29146" y="11049"/>
                  <a:pt x="29146" y="22003"/>
                  <a:pt x="29146" y="33909"/>
                </a:cubicBezTo>
                <a:cubicBezTo>
                  <a:pt x="19717" y="33909"/>
                  <a:pt x="10287" y="33909"/>
                  <a:pt x="0" y="33909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421" name="Forma libre: forma 420">
            <a:extLst>
              <a:ext uri="{FF2B5EF4-FFF2-40B4-BE49-F238E27FC236}">
                <a16:creationId xmlns:a16="http://schemas.microsoft.com/office/drawing/2014/main" id="{90D2F409-B445-4144-83B8-621803D65E22}"/>
              </a:ext>
            </a:extLst>
          </p:cNvPr>
          <p:cNvSpPr/>
          <p:nvPr/>
        </p:nvSpPr>
        <p:spPr>
          <a:xfrm>
            <a:off x="7884318" y="4405597"/>
            <a:ext cx="29527" cy="33337"/>
          </a:xfrm>
          <a:custGeom>
            <a:avLst/>
            <a:gdLst>
              <a:gd name="connsiteX0" fmla="*/ 29527 w 29527"/>
              <a:gd name="connsiteY0" fmla="*/ 0 h 33337"/>
              <a:gd name="connsiteX1" fmla="*/ 29527 w 29527"/>
              <a:gd name="connsiteY1" fmla="*/ 33338 h 33337"/>
              <a:gd name="connsiteX2" fmla="*/ 0 w 29527"/>
              <a:gd name="connsiteY2" fmla="*/ 33338 h 33337"/>
              <a:gd name="connsiteX3" fmla="*/ 0 w 29527"/>
              <a:gd name="connsiteY3" fmla="*/ 0 h 33337"/>
              <a:gd name="connsiteX4" fmla="*/ 29527 w 29527"/>
              <a:gd name="connsiteY4" fmla="*/ 0 h 33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27" h="33337">
                <a:moveTo>
                  <a:pt x="29527" y="0"/>
                </a:moveTo>
                <a:cubicBezTo>
                  <a:pt x="29527" y="11525"/>
                  <a:pt x="29527" y="22098"/>
                  <a:pt x="29527" y="33338"/>
                </a:cubicBezTo>
                <a:cubicBezTo>
                  <a:pt x="19621" y="33338"/>
                  <a:pt x="10096" y="33338"/>
                  <a:pt x="0" y="33338"/>
                </a:cubicBezTo>
                <a:cubicBezTo>
                  <a:pt x="0" y="22288"/>
                  <a:pt x="0" y="11525"/>
                  <a:pt x="0" y="0"/>
                </a:cubicBezTo>
                <a:cubicBezTo>
                  <a:pt x="9716" y="0"/>
                  <a:pt x="19241" y="0"/>
                  <a:pt x="29527" y="0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422" name="Forma libre: forma 421">
            <a:extLst>
              <a:ext uri="{FF2B5EF4-FFF2-40B4-BE49-F238E27FC236}">
                <a16:creationId xmlns:a16="http://schemas.microsoft.com/office/drawing/2014/main" id="{D226FFA6-9E28-4057-82C2-42133B68FD6F}"/>
              </a:ext>
            </a:extLst>
          </p:cNvPr>
          <p:cNvSpPr/>
          <p:nvPr/>
        </p:nvSpPr>
        <p:spPr>
          <a:xfrm>
            <a:off x="9052654" y="4919947"/>
            <a:ext cx="58388" cy="130301"/>
          </a:xfrm>
          <a:custGeom>
            <a:avLst/>
            <a:gdLst>
              <a:gd name="connsiteX0" fmla="*/ 58388 w 58388"/>
              <a:gd name="connsiteY0" fmla="*/ 130302 h 130301"/>
              <a:gd name="connsiteX1" fmla="*/ 0 w 58388"/>
              <a:gd name="connsiteY1" fmla="*/ 130302 h 130301"/>
              <a:gd name="connsiteX2" fmla="*/ 0 w 58388"/>
              <a:gd name="connsiteY2" fmla="*/ 0 h 130301"/>
              <a:gd name="connsiteX3" fmla="*/ 58388 w 58388"/>
              <a:gd name="connsiteY3" fmla="*/ 0 h 130301"/>
              <a:gd name="connsiteX4" fmla="*/ 58388 w 58388"/>
              <a:gd name="connsiteY4" fmla="*/ 130302 h 130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88" h="130301">
                <a:moveTo>
                  <a:pt x="58388" y="130302"/>
                </a:moveTo>
                <a:cubicBezTo>
                  <a:pt x="38291" y="130302"/>
                  <a:pt x="19621" y="130302"/>
                  <a:pt x="0" y="130302"/>
                </a:cubicBezTo>
                <a:cubicBezTo>
                  <a:pt x="0" y="86773"/>
                  <a:pt x="0" y="43815"/>
                  <a:pt x="0" y="0"/>
                </a:cubicBezTo>
                <a:cubicBezTo>
                  <a:pt x="19336" y="0"/>
                  <a:pt x="38291" y="0"/>
                  <a:pt x="58388" y="0"/>
                </a:cubicBezTo>
                <a:cubicBezTo>
                  <a:pt x="58388" y="43244"/>
                  <a:pt x="58388" y="86392"/>
                  <a:pt x="58388" y="130302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423" name="Forma libre: forma 422">
            <a:extLst>
              <a:ext uri="{FF2B5EF4-FFF2-40B4-BE49-F238E27FC236}">
                <a16:creationId xmlns:a16="http://schemas.microsoft.com/office/drawing/2014/main" id="{D7148588-83B8-47D5-83CC-879CA02D0A13}"/>
              </a:ext>
            </a:extLst>
          </p:cNvPr>
          <p:cNvSpPr/>
          <p:nvPr/>
        </p:nvSpPr>
        <p:spPr>
          <a:xfrm>
            <a:off x="9194101" y="4919662"/>
            <a:ext cx="58006" cy="130683"/>
          </a:xfrm>
          <a:custGeom>
            <a:avLst/>
            <a:gdLst>
              <a:gd name="connsiteX0" fmla="*/ 58007 w 58006"/>
              <a:gd name="connsiteY0" fmla="*/ 130683 h 130683"/>
              <a:gd name="connsiteX1" fmla="*/ 0 w 58006"/>
              <a:gd name="connsiteY1" fmla="*/ 130683 h 130683"/>
              <a:gd name="connsiteX2" fmla="*/ 0 w 58006"/>
              <a:gd name="connsiteY2" fmla="*/ 0 h 130683"/>
              <a:gd name="connsiteX3" fmla="*/ 58007 w 58006"/>
              <a:gd name="connsiteY3" fmla="*/ 0 h 130683"/>
              <a:gd name="connsiteX4" fmla="*/ 58007 w 58006"/>
              <a:gd name="connsiteY4" fmla="*/ 130683 h 130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006" h="130683">
                <a:moveTo>
                  <a:pt x="58007" y="130683"/>
                </a:moveTo>
                <a:cubicBezTo>
                  <a:pt x="38385" y="130683"/>
                  <a:pt x="19621" y="130683"/>
                  <a:pt x="0" y="130683"/>
                </a:cubicBezTo>
                <a:cubicBezTo>
                  <a:pt x="0" y="86963"/>
                  <a:pt x="0" y="43815"/>
                  <a:pt x="0" y="0"/>
                </a:cubicBezTo>
                <a:cubicBezTo>
                  <a:pt x="19526" y="0"/>
                  <a:pt x="38291" y="0"/>
                  <a:pt x="58007" y="0"/>
                </a:cubicBezTo>
                <a:cubicBezTo>
                  <a:pt x="58007" y="43339"/>
                  <a:pt x="58007" y="86582"/>
                  <a:pt x="58007" y="130683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424" name="Forma libre: forma 423">
            <a:extLst>
              <a:ext uri="{FF2B5EF4-FFF2-40B4-BE49-F238E27FC236}">
                <a16:creationId xmlns:a16="http://schemas.microsoft.com/office/drawing/2014/main" id="{3E03EB76-6085-47AC-98E6-BEB483399FE6}"/>
              </a:ext>
            </a:extLst>
          </p:cNvPr>
          <p:cNvSpPr/>
          <p:nvPr/>
        </p:nvSpPr>
        <p:spPr>
          <a:xfrm>
            <a:off x="8479430" y="4313110"/>
            <a:ext cx="43196" cy="42587"/>
          </a:xfrm>
          <a:custGeom>
            <a:avLst/>
            <a:gdLst>
              <a:gd name="connsiteX0" fmla="*/ 201 w 43196"/>
              <a:gd name="connsiteY0" fmla="*/ 0 h 42587"/>
              <a:gd name="connsiteX1" fmla="*/ 43159 w 43196"/>
              <a:gd name="connsiteY1" fmla="*/ 0 h 42587"/>
              <a:gd name="connsiteX2" fmla="*/ 42873 w 43196"/>
              <a:gd name="connsiteY2" fmla="*/ 36195 h 42587"/>
              <a:gd name="connsiteX3" fmla="*/ 37634 w 43196"/>
              <a:gd name="connsiteY3" fmla="*/ 41148 h 42587"/>
              <a:gd name="connsiteX4" fmla="*/ 7725 w 43196"/>
              <a:gd name="connsiteY4" fmla="*/ 42577 h 42587"/>
              <a:gd name="connsiteX5" fmla="*/ 10 w 43196"/>
              <a:gd name="connsiteY5" fmla="*/ 34671 h 42587"/>
              <a:gd name="connsiteX6" fmla="*/ 201 w 43196"/>
              <a:gd name="connsiteY6" fmla="*/ 0 h 42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196" h="42587">
                <a:moveTo>
                  <a:pt x="201" y="0"/>
                </a:moveTo>
                <a:cubicBezTo>
                  <a:pt x="14488" y="0"/>
                  <a:pt x="27918" y="0"/>
                  <a:pt x="43159" y="0"/>
                </a:cubicBezTo>
                <a:cubicBezTo>
                  <a:pt x="43159" y="12287"/>
                  <a:pt x="43349" y="24289"/>
                  <a:pt x="42873" y="36195"/>
                </a:cubicBezTo>
                <a:cubicBezTo>
                  <a:pt x="42777" y="38005"/>
                  <a:pt x="39634" y="40957"/>
                  <a:pt x="37634" y="41148"/>
                </a:cubicBezTo>
                <a:cubicBezTo>
                  <a:pt x="27728" y="42005"/>
                  <a:pt x="17727" y="42196"/>
                  <a:pt x="7725" y="42577"/>
                </a:cubicBezTo>
                <a:cubicBezTo>
                  <a:pt x="2296" y="42767"/>
                  <a:pt x="-180" y="40481"/>
                  <a:pt x="10" y="34671"/>
                </a:cubicBezTo>
                <a:cubicBezTo>
                  <a:pt x="392" y="23241"/>
                  <a:pt x="201" y="11811"/>
                  <a:pt x="201" y="0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425" name="Forma libre: forma 424">
            <a:extLst>
              <a:ext uri="{FF2B5EF4-FFF2-40B4-BE49-F238E27FC236}">
                <a16:creationId xmlns:a16="http://schemas.microsoft.com/office/drawing/2014/main" id="{266D523D-4C2F-4FDC-B95E-2114341D1211}"/>
              </a:ext>
            </a:extLst>
          </p:cNvPr>
          <p:cNvSpPr/>
          <p:nvPr/>
        </p:nvSpPr>
        <p:spPr>
          <a:xfrm>
            <a:off x="6135433" y="2530506"/>
            <a:ext cx="428338" cy="429482"/>
          </a:xfrm>
          <a:custGeom>
            <a:avLst/>
            <a:gdLst>
              <a:gd name="connsiteX0" fmla="*/ 124873 w 428338"/>
              <a:gd name="connsiteY0" fmla="*/ 318802 h 429482"/>
              <a:gd name="connsiteX1" fmla="*/ 104299 w 428338"/>
              <a:gd name="connsiteY1" fmla="*/ 315563 h 429482"/>
              <a:gd name="connsiteX2" fmla="*/ 103060 w 428338"/>
              <a:gd name="connsiteY2" fmla="*/ 289750 h 429482"/>
              <a:gd name="connsiteX3" fmla="*/ 102965 w 428338"/>
              <a:gd name="connsiteY3" fmla="*/ 257746 h 429482"/>
              <a:gd name="connsiteX4" fmla="*/ 78581 w 428338"/>
              <a:gd name="connsiteY4" fmla="*/ 267653 h 429482"/>
              <a:gd name="connsiteX5" fmla="*/ 75057 w 428338"/>
              <a:gd name="connsiteY5" fmla="*/ 271177 h 429482"/>
              <a:gd name="connsiteX6" fmla="*/ 857 w 428338"/>
              <a:gd name="connsiteY6" fmla="*/ 296228 h 429482"/>
              <a:gd name="connsiteX7" fmla="*/ 95 w 428338"/>
              <a:gd name="connsiteY7" fmla="*/ 279559 h 429482"/>
              <a:gd name="connsiteX8" fmla="*/ 73914 w 428338"/>
              <a:gd name="connsiteY8" fmla="*/ 248793 h 429482"/>
              <a:gd name="connsiteX9" fmla="*/ 100584 w 428338"/>
              <a:gd name="connsiteY9" fmla="*/ 241363 h 429482"/>
              <a:gd name="connsiteX10" fmla="*/ 86392 w 428338"/>
              <a:gd name="connsiteY10" fmla="*/ 223266 h 429482"/>
              <a:gd name="connsiteX11" fmla="*/ 762 w 428338"/>
              <a:gd name="connsiteY11" fmla="*/ 223266 h 429482"/>
              <a:gd name="connsiteX12" fmla="*/ 0 w 428338"/>
              <a:gd name="connsiteY12" fmla="*/ 206407 h 429482"/>
              <a:gd name="connsiteX13" fmla="*/ 87058 w 428338"/>
              <a:gd name="connsiteY13" fmla="*/ 206407 h 429482"/>
              <a:gd name="connsiteX14" fmla="*/ 102203 w 428338"/>
              <a:gd name="connsiteY14" fmla="*/ 194691 h 429482"/>
              <a:gd name="connsiteX15" fmla="*/ 61913 w 428338"/>
              <a:gd name="connsiteY15" fmla="*/ 166973 h 429482"/>
              <a:gd name="connsiteX16" fmla="*/ 857 w 428338"/>
              <a:gd name="connsiteY16" fmla="*/ 148114 h 429482"/>
              <a:gd name="connsiteX17" fmla="*/ 95 w 428338"/>
              <a:gd name="connsiteY17" fmla="*/ 130969 h 429482"/>
              <a:gd name="connsiteX18" fmla="*/ 44101 w 428338"/>
              <a:gd name="connsiteY18" fmla="*/ 131636 h 429482"/>
              <a:gd name="connsiteX19" fmla="*/ 64865 w 428338"/>
              <a:gd name="connsiteY19" fmla="*/ 146495 h 429482"/>
              <a:gd name="connsiteX20" fmla="*/ 97345 w 428338"/>
              <a:gd name="connsiteY20" fmla="*/ 166973 h 429482"/>
              <a:gd name="connsiteX21" fmla="*/ 103156 w 428338"/>
              <a:gd name="connsiteY21" fmla="*/ 132302 h 429482"/>
              <a:gd name="connsiteX22" fmla="*/ 103251 w 428338"/>
              <a:gd name="connsiteY22" fmla="*/ 114776 h 429482"/>
              <a:gd name="connsiteX23" fmla="*/ 121825 w 428338"/>
              <a:gd name="connsiteY23" fmla="*/ 110395 h 429482"/>
              <a:gd name="connsiteX24" fmla="*/ 86296 w 428338"/>
              <a:gd name="connsiteY24" fmla="*/ 38862 h 429482"/>
              <a:gd name="connsiteX25" fmla="*/ 92107 w 428338"/>
              <a:gd name="connsiteY25" fmla="*/ 37433 h 429482"/>
              <a:gd name="connsiteX26" fmla="*/ 98203 w 428338"/>
              <a:gd name="connsiteY26" fmla="*/ 38005 h 429482"/>
              <a:gd name="connsiteX27" fmla="*/ 100013 w 428338"/>
              <a:gd name="connsiteY27" fmla="*/ 41338 h 429482"/>
              <a:gd name="connsiteX28" fmla="*/ 115252 w 428338"/>
              <a:gd name="connsiteY28" fmla="*/ 76009 h 429482"/>
              <a:gd name="connsiteX29" fmla="*/ 139732 w 428338"/>
              <a:gd name="connsiteY29" fmla="*/ 107918 h 429482"/>
              <a:gd name="connsiteX30" fmla="*/ 165449 w 428338"/>
              <a:gd name="connsiteY30" fmla="*/ 113729 h 429482"/>
              <a:gd name="connsiteX31" fmla="*/ 154400 w 428338"/>
              <a:gd name="connsiteY31" fmla="*/ 77629 h 429482"/>
              <a:gd name="connsiteX32" fmla="*/ 130588 w 428338"/>
              <a:gd name="connsiteY32" fmla="*/ 30099 h 429482"/>
              <a:gd name="connsiteX33" fmla="*/ 130778 w 428338"/>
              <a:gd name="connsiteY33" fmla="*/ 953 h 429482"/>
              <a:gd name="connsiteX34" fmla="*/ 146780 w 428338"/>
              <a:gd name="connsiteY34" fmla="*/ 953 h 429482"/>
              <a:gd name="connsiteX35" fmla="*/ 147256 w 428338"/>
              <a:gd name="connsiteY35" fmla="*/ 11430 h 429482"/>
              <a:gd name="connsiteX36" fmla="*/ 176689 w 428338"/>
              <a:gd name="connsiteY36" fmla="*/ 73342 h 429482"/>
              <a:gd name="connsiteX37" fmla="*/ 184404 w 428338"/>
              <a:gd name="connsiteY37" fmla="*/ 91535 h 429482"/>
              <a:gd name="connsiteX38" fmla="*/ 185547 w 428338"/>
              <a:gd name="connsiteY38" fmla="*/ 111347 h 429482"/>
              <a:gd name="connsiteX39" fmla="*/ 205359 w 428338"/>
              <a:gd name="connsiteY39" fmla="*/ 112395 h 429482"/>
              <a:gd name="connsiteX40" fmla="*/ 205359 w 428338"/>
              <a:gd name="connsiteY40" fmla="*/ 857 h 429482"/>
              <a:gd name="connsiteX41" fmla="*/ 222790 w 428338"/>
              <a:gd name="connsiteY41" fmla="*/ 857 h 429482"/>
              <a:gd name="connsiteX42" fmla="*/ 222790 w 428338"/>
              <a:gd name="connsiteY42" fmla="*/ 110776 h 429482"/>
              <a:gd name="connsiteX43" fmla="*/ 241744 w 428338"/>
              <a:gd name="connsiteY43" fmla="*/ 110776 h 429482"/>
              <a:gd name="connsiteX44" fmla="*/ 243078 w 428338"/>
              <a:gd name="connsiteY44" fmla="*/ 104204 h 429482"/>
              <a:gd name="connsiteX45" fmla="*/ 263747 w 428338"/>
              <a:gd name="connsiteY45" fmla="*/ 63532 h 429482"/>
              <a:gd name="connsiteX46" fmla="*/ 280797 w 428338"/>
              <a:gd name="connsiteY46" fmla="*/ 29337 h 429482"/>
              <a:gd name="connsiteX47" fmla="*/ 280606 w 428338"/>
              <a:gd name="connsiteY47" fmla="*/ 1333 h 429482"/>
              <a:gd name="connsiteX48" fmla="*/ 297275 w 428338"/>
              <a:gd name="connsiteY48" fmla="*/ 0 h 429482"/>
              <a:gd name="connsiteX49" fmla="*/ 296323 w 428338"/>
              <a:gd name="connsiteY49" fmla="*/ 54102 h 429482"/>
              <a:gd name="connsiteX50" fmla="*/ 275463 w 428338"/>
              <a:gd name="connsiteY50" fmla="*/ 75438 h 429482"/>
              <a:gd name="connsiteX51" fmla="*/ 261842 w 428338"/>
              <a:gd name="connsiteY51" fmla="*/ 111062 h 429482"/>
              <a:gd name="connsiteX52" fmla="*/ 293275 w 428338"/>
              <a:gd name="connsiteY52" fmla="*/ 96965 h 429482"/>
              <a:gd name="connsiteX53" fmla="*/ 307372 w 428338"/>
              <a:gd name="connsiteY53" fmla="*/ 80963 h 429482"/>
              <a:gd name="connsiteX54" fmla="*/ 326231 w 428338"/>
              <a:gd name="connsiteY54" fmla="*/ 36100 h 429482"/>
              <a:gd name="connsiteX55" fmla="*/ 341757 w 428338"/>
              <a:gd name="connsiteY55" fmla="*/ 39910 h 429482"/>
              <a:gd name="connsiteX56" fmla="*/ 338804 w 428338"/>
              <a:gd name="connsiteY56" fmla="*/ 72962 h 429482"/>
              <a:gd name="connsiteX57" fmla="*/ 313658 w 428338"/>
              <a:gd name="connsiteY57" fmla="*/ 99346 h 429482"/>
              <a:gd name="connsiteX58" fmla="*/ 304705 w 428338"/>
              <a:gd name="connsiteY58" fmla="*/ 111157 h 429482"/>
              <a:gd name="connsiteX59" fmla="*/ 325564 w 428338"/>
              <a:gd name="connsiteY59" fmla="*/ 113919 h 429482"/>
              <a:gd name="connsiteX60" fmla="*/ 325755 w 428338"/>
              <a:gd name="connsiteY60" fmla="*/ 155353 h 429482"/>
              <a:gd name="connsiteX61" fmla="*/ 330327 w 428338"/>
              <a:gd name="connsiteY61" fmla="*/ 167735 h 429482"/>
              <a:gd name="connsiteX62" fmla="*/ 344138 w 428338"/>
              <a:gd name="connsiteY62" fmla="*/ 165354 h 429482"/>
              <a:gd name="connsiteX63" fmla="*/ 353854 w 428338"/>
              <a:gd name="connsiteY63" fmla="*/ 156400 h 429482"/>
              <a:gd name="connsiteX64" fmla="*/ 427006 w 428338"/>
              <a:gd name="connsiteY64" fmla="*/ 132493 h 429482"/>
              <a:gd name="connsiteX65" fmla="*/ 427958 w 428338"/>
              <a:gd name="connsiteY65" fmla="*/ 145161 h 429482"/>
              <a:gd name="connsiteX66" fmla="*/ 423863 w 428338"/>
              <a:gd name="connsiteY66" fmla="*/ 147257 h 429482"/>
              <a:gd name="connsiteX67" fmla="*/ 356235 w 428338"/>
              <a:gd name="connsiteY67" fmla="*/ 177165 h 429482"/>
              <a:gd name="connsiteX68" fmla="*/ 327184 w 428338"/>
              <a:gd name="connsiteY68" fmla="*/ 190786 h 429482"/>
              <a:gd name="connsiteX69" fmla="*/ 327184 w 428338"/>
              <a:gd name="connsiteY69" fmla="*/ 206502 h 429482"/>
              <a:gd name="connsiteX70" fmla="*/ 414338 w 428338"/>
              <a:gd name="connsiteY70" fmla="*/ 206312 h 429482"/>
              <a:gd name="connsiteX71" fmla="*/ 426244 w 428338"/>
              <a:gd name="connsiteY71" fmla="*/ 222980 h 429482"/>
              <a:gd name="connsiteX72" fmla="*/ 326993 w 428338"/>
              <a:gd name="connsiteY72" fmla="*/ 222980 h 429482"/>
              <a:gd name="connsiteX73" fmla="*/ 326993 w 428338"/>
              <a:gd name="connsiteY73" fmla="*/ 244126 h 429482"/>
              <a:gd name="connsiteX74" fmla="*/ 370522 w 428338"/>
              <a:gd name="connsiteY74" fmla="*/ 264319 h 429482"/>
              <a:gd name="connsiteX75" fmla="*/ 410908 w 428338"/>
              <a:gd name="connsiteY75" fmla="*/ 281178 h 429482"/>
              <a:gd name="connsiteX76" fmla="*/ 427101 w 428338"/>
              <a:gd name="connsiteY76" fmla="*/ 281083 h 429482"/>
              <a:gd name="connsiteX77" fmla="*/ 428339 w 428338"/>
              <a:gd name="connsiteY77" fmla="*/ 300990 h 429482"/>
              <a:gd name="connsiteX78" fmla="*/ 372904 w 428338"/>
              <a:gd name="connsiteY78" fmla="*/ 290417 h 429482"/>
              <a:gd name="connsiteX79" fmla="*/ 350234 w 428338"/>
              <a:gd name="connsiteY79" fmla="*/ 268796 h 429482"/>
              <a:gd name="connsiteX80" fmla="*/ 326326 w 428338"/>
              <a:gd name="connsiteY80" fmla="*/ 256318 h 429482"/>
              <a:gd name="connsiteX81" fmla="*/ 326326 w 428338"/>
              <a:gd name="connsiteY81" fmla="*/ 314706 h 429482"/>
              <a:gd name="connsiteX82" fmla="*/ 306609 w 428338"/>
              <a:gd name="connsiteY82" fmla="*/ 318707 h 429482"/>
              <a:gd name="connsiteX83" fmla="*/ 341852 w 428338"/>
              <a:gd name="connsiteY83" fmla="*/ 390430 h 429482"/>
              <a:gd name="connsiteX84" fmla="*/ 327088 w 428338"/>
              <a:gd name="connsiteY84" fmla="*/ 391192 h 429482"/>
              <a:gd name="connsiteX85" fmla="*/ 304990 w 428338"/>
              <a:gd name="connsiteY85" fmla="*/ 345567 h 429482"/>
              <a:gd name="connsiteX86" fmla="*/ 284035 w 428338"/>
              <a:gd name="connsiteY86" fmla="*/ 317754 h 429482"/>
              <a:gd name="connsiteX87" fmla="*/ 257365 w 428338"/>
              <a:gd name="connsiteY87" fmla="*/ 317754 h 429482"/>
              <a:gd name="connsiteX88" fmla="*/ 266890 w 428338"/>
              <a:gd name="connsiteY88" fmla="*/ 344996 h 429482"/>
              <a:gd name="connsiteX89" fmla="*/ 296323 w 428338"/>
              <a:gd name="connsiteY89" fmla="*/ 427673 h 429482"/>
              <a:gd name="connsiteX90" fmla="*/ 280606 w 428338"/>
              <a:gd name="connsiteY90" fmla="*/ 429482 h 429482"/>
              <a:gd name="connsiteX91" fmla="*/ 280797 w 428338"/>
              <a:gd name="connsiteY91" fmla="*/ 405289 h 429482"/>
              <a:gd name="connsiteX92" fmla="*/ 260032 w 428338"/>
              <a:gd name="connsiteY92" fmla="*/ 363093 h 429482"/>
              <a:gd name="connsiteX93" fmla="*/ 243268 w 428338"/>
              <a:gd name="connsiteY93" fmla="*/ 332232 h 429482"/>
              <a:gd name="connsiteX94" fmla="*/ 224123 w 428338"/>
              <a:gd name="connsiteY94" fmla="*/ 318611 h 429482"/>
              <a:gd name="connsiteX95" fmla="*/ 224123 w 428338"/>
              <a:gd name="connsiteY95" fmla="*/ 426053 h 429482"/>
              <a:gd name="connsiteX96" fmla="*/ 205359 w 428338"/>
              <a:gd name="connsiteY96" fmla="*/ 414814 h 429482"/>
              <a:gd name="connsiteX97" fmla="*/ 205740 w 428338"/>
              <a:gd name="connsiteY97" fmla="*/ 336328 h 429482"/>
              <a:gd name="connsiteX98" fmla="*/ 204883 w 428338"/>
              <a:gd name="connsiteY98" fmla="*/ 317945 h 429482"/>
              <a:gd name="connsiteX99" fmla="*/ 184118 w 428338"/>
              <a:gd name="connsiteY99" fmla="*/ 317945 h 429482"/>
              <a:gd name="connsiteX100" fmla="*/ 154209 w 428338"/>
              <a:gd name="connsiteY100" fmla="*/ 373951 h 429482"/>
              <a:gd name="connsiteX101" fmla="*/ 147638 w 428338"/>
              <a:gd name="connsiteY101" fmla="*/ 389477 h 429482"/>
              <a:gd name="connsiteX102" fmla="*/ 147351 w 428338"/>
              <a:gd name="connsiteY102" fmla="*/ 428339 h 429482"/>
              <a:gd name="connsiteX103" fmla="*/ 130683 w 428338"/>
              <a:gd name="connsiteY103" fmla="*/ 428339 h 429482"/>
              <a:gd name="connsiteX104" fmla="*/ 131445 w 428338"/>
              <a:gd name="connsiteY104" fmla="*/ 375857 h 429482"/>
              <a:gd name="connsiteX105" fmla="*/ 147638 w 428338"/>
              <a:gd name="connsiteY105" fmla="*/ 357188 h 429482"/>
              <a:gd name="connsiteX106" fmla="*/ 166688 w 428338"/>
              <a:gd name="connsiteY106" fmla="*/ 318325 h 429482"/>
              <a:gd name="connsiteX107" fmla="*/ 144589 w 428338"/>
              <a:gd name="connsiteY107" fmla="*/ 318325 h 429482"/>
              <a:gd name="connsiteX108" fmla="*/ 118967 w 428338"/>
              <a:gd name="connsiteY108" fmla="*/ 350234 h 429482"/>
              <a:gd name="connsiteX109" fmla="*/ 102965 w 428338"/>
              <a:gd name="connsiteY109" fmla="*/ 393001 h 429482"/>
              <a:gd name="connsiteX110" fmla="*/ 84963 w 428338"/>
              <a:gd name="connsiteY110" fmla="*/ 388144 h 429482"/>
              <a:gd name="connsiteX111" fmla="*/ 89249 w 428338"/>
              <a:gd name="connsiteY111" fmla="*/ 356616 h 429482"/>
              <a:gd name="connsiteX112" fmla="*/ 124873 w 428338"/>
              <a:gd name="connsiteY112" fmla="*/ 318802 h 429482"/>
              <a:gd name="connsiteX113" fmla="*/ 119443 w 428338"/>
              <a:gd name="connsiteY113" fmla="*/ 130302 h 429482"/>
              <a:gd name="connsiteX114" fmla="*/ 119348 w 428338"/>
              <a:gd name="connsiteY114" fmla="*/ 289274 h 429482"/>
              <a:gd name="connsiteX115" fmla="*/ 134017 w 428338"/>
              <a:gd name="connsiteY115" fmla="*/ 299847 h 429482"/>
              <a:gd name="connsiteX116" fmla="*/ 292417 w 428338"/>
              <a:gd name="connsiteY116" fmla="*/ 299752 h 429482"/>
              <a:gd name="connsiteX117" fmla="*/ 307372 w 428338"/>
              <a:gd name="connsiteY117" fmla="*/ 298418 h 429482"/>
              <a:gd name="connsiteX118" fmla="*/ 307372 w 428338"/>
              <a:gd name="connsiteY118" fmla="*/ 130302 h 429482"/>
              <a:gd name="connsiteX119" fmla="*/ 119443 w 428338"/>
              <a:gd name="connsiteY119" fmla="*/ 130302 h 429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428338" h="429482">
                <a:moveTo>
                  <a:pt x="124873" y="318802"/>
                </a:moveTo>
                <a:cubicBezTo>
                  <a:pt x="115157" y="317278"/>
                  <a:pt x="110395" y="316516"/>
                  <a:pt x="104299" y="315563"/>
                </a:cubicBezTo>
                <a:cubicBezTo>
                  <a:pt x="103822" y="307181"/>
                  <a:pt x="103251" y="298418"/>
                  <a:pt x="103060" y="289750"/>
                </a:cubicBezTo>
                <a:cubicBezTo>
                  <a:pt x="102870" y="280892"/>
                  <a:pt x="102965" y="272034"/>
                  <a:pt x="102965" y="257746"/>
                </a:cubicBezTo>
                <a:cubicBezTo>
                  <a:pt x="92964" y="261842"/>
                  <a:pt x="85725" y="264605"/>
                  <a:pt x="78581" y="267653"/>
                </a:cubicBezTo>
                <a:cubicBezTo>
                  <a:pt x="77152" y="268224"/>
                  <a:pt x="76200" y="269938"/>
                  <a:pt x="75057" y="271177"/>
                </a:cubicBezTo>
                <a:cubicBezTo>
                  <a:pt x="45529" y="301562"/>
                  <a:pt x="45529" y="301562"/>
                  <a:pt x="857" y="296228"/>
                </a:cubicBezTo>
                <a:cubicBezTo>
                  <a:pt x="667" y="291941"/>
                  <a:pt x="476" y="287369"/>
                  <a:pt x="95" y="279559"/>
                </a:cubicBezTo>
                <a:cubicBezTo>
                  <a:pt x="34576" y="290036"/>
                  <a:pt x="53911" y="270034"/>
                  <a:pt x="73914" y="248793"/>
                </a:cubicBezTo>
                <a:cubicBezTo>
                  <a:pt x="79248" y="243173"/>
                  <a:pt x="91154" y="243745"/>
                  <a:pt x="100584" y="241363"/>
                </a:cubicBezTo>
                <a:cubicBezTo>
                  <a:pt x="105251" y="224695"/>
                  <a:pt x="104394" y="223361"/>
                  <a:pt x="86392" y="223266"/>
                </a:cubicBezTo>
                <a:cubicBezTo>
                  <a:pt x="58102" y="223171"/>
                  <a:pt x="29813" y="223266"/>
                  <a:pt x="762" y="223266"/>
                </a:cubicBezTo>
                <a:cubicBezTo>
                  <a:pt x="476" y="217361"/>
                  <a:pt x="286" y="213170"/>
                  <a:pt x="0" y="206407"/>
                </a:cubicBezTo>
                <a:cubicBezTo>
                  <a:pt x="29527" y="206407"/>
                  <a:pt x="58293" y="206502"/>
                  <a:pt x="87058" y="206407"/>
                </a:cubicBezTo>
                <a:cubicBezTo>
                  <a:pt x="103537" y="206312"/>
                  <a:pt x="104489" y="204883"/>
                  <a:pt x="102203" y="194691"/>
                </a:cubicBezTo>
                <a:cubicBezTo>
                  <a:pt x="85534" y="183642"/>
                  <a:pt x="70390" y="177832"/>
                  <a:pt x="61913" y="166973"/>
                </a:cubicBezTo>
                <a:cubicBezTo>
                  <a:pt x="45529" y="146018"/>
                  <a:pt x="24193" y="147066"/>
                  <a:pt x="857" y="148114"/>
                </a:cubicBezTo>
                <a:cubicBezTo>
                  <a:pt x="571" y="142304"/>
                  <a:pt x="381" y="137636"/>
                  <a:pt x="95" y="130969"/>
                </a:cubicBezTo>
                <a:cubicBezTo>
                  <a:pt x="15621" y="130969"/>
                  <a:pt x="30194" y="129254"/>
                  <a:pt x="44101" y="131636"/>
                </a:cubicBezTo>
                <a:cubicBezTo>
                  <a:pt x="51625" y="132969"/>
                  <a:pt x="57912" y="141446"/>
                  <a:pt x="64865" y="146495"/>
                </a:cubicBezTo>
                <a:cubicBezTo>
                  <a:pt x="75724" y="154115"/>
                  <a:pt x="82010" y="173736"/>
                  <a:pt x="97345" y="166973"/>
                </a:cubicBezTo>
                <a:cubicBezTo>
                  <a:pt x="103251" y="164401"/>
                  <a:pt x="101822" y="144399"/>
                  <a:pt x="103156" y="132302"/>
                </a:cubicBezTo>
                <a:cubicBezTo>
                  <a:pt x="103822" y="126873"/>
                  <a:pt x="103251" y="121253"/>
                  <a:pt x="103251" y="114776"/>
                </a:cubicBezTo>
                <a:cubicBezTo>
                  <a:pt x="109442" y="113252"/>
                  <a:pt x="115062" y="112014"/>
                  <a:pt x="121825" y="110395"/>
                </a:cubicBezTo>
                <a:cubicBezTo>
                  <a:pt x="109156" y="86106"/>
                  <a:pt x="72485" y="75819"/>
                  <a:pt x="86296" y="38862"/>
                </a:cubicBezTo>
                <a:cubicBezTo>
                  <a:pt x="87058" y="38671"/>
                  <a:pt x="89535" y="37719"/>
                  <a:pt x="92107" y="37433"/>
                </a:cubicBezTo>
                <a:cubicBezTo>
                  <a:pt x="94202" y="37243"/>
                  <a:pt x="96393" y="37814"/>
                  <a:pt x="98203" y="38005"/>
                </a:cubicBezTo>
                <a:cubicBezTo>
                  <a:pt x="99060" y="39529"/>
                  <a:pt x="100108" y="40481"/>
                  <a:pt x="100013" y="41338"/>
                </a:cubicBezTo>
                <a:cubicBezTo>
                  <a:pt x="98298" y="56007"/>
                  <a:pt x="105061" y="66008"/>
                  <a:pt x="115252" y="76009"/>
                </a:cubicBezTo>
                <a:cubicBezTo>
                  <a:pt x="124777" y="85344"/>
                  <a:pt x="129921" y="99155"/>
                  <a:pt x="139732" y="107918"/>
                </a:cubicBezTo>
                <a:cubicBezTo>
                  <a:pt x="145447" y="112967"/>
                  <a:pt x="156496" y="112014"/>
                  <a:pt x="165449" y="113729"/>
                </a:cubicBezTo>
                <a:cubicBezTo>
                  <a:pt x="170402" y="96965"/>
                  <a:pt x="169545" y="84868"/>
                  <a:pt x="154400" y="77629"/>
                </a:cubicBezTo>
                <a:cubicBezTo>
                  <a:pt x="134112" y="68008"/>
                  <a:pt x="127349" y="51911"/>
                  <a:pt x="130588" y="30099"/>
                </a:cubicBezTo>
                <a:cubicBezTo>
                  <a:pt x="131921" y="20955"/>
                  <a:pt x="130778" y="11430"/>
                  <a:pt x="130778" y="953"/>
                </a:cubicBezTo>
                <a:cubicBezTo>
                  <a:pt x="136779" y="953"/>
                  <a:pt x="141351" y="953"/>
                  <a:pt x="146780" y="953"/>
                </a:cubicBezTo>
                <a:cubicBezTo>
                  <a:pt x="146971" y="5048"/>
                  <a:pt x="147733" y="8382"/>
                  <a:pt x="147256" y="11430"/>
                </a:cubicBezTo>
                <a:cubicBezTo>
                  <a:pt x="142780" y="38957"/>
                  <a:pt x="150971" y="59722"/>
                  <a:pt x="176689" y="73342"/>
                </a:cubicBezTo>
                <a:cubicBezTo>
                  <a:pt x="181261" y="75724"/>
                  <a:pt x="182880" y="85058"/>
                  <a:pt x="184404" y="91535"/>
                </a:cubicBezTo>
                <a:cubicBezTo>
                  <a:pt x="185738" y="97346"/>
                  <a:pt x="185166" y="103537"/>
                  <a:pt x="185547" y="111347"/>
                </a:cubicBezTo>
                <a:cubicBezTo>
                  <a:pt x="192024" y="111728"/>
                  <a:pt x="197739" y="112014"/>
                  <a:pt x="205359" y="112395"/>
                </a:cubicBezTo>
                <a:cubicBezTo>
                  <a:pt x="205359" y="74581"/>
                  <a:pt x="205359" y="38195"/>
                  <a:pt x="205359" y="857"/>
                </a:cubicBezTo>
                <a:cubicBezTo>
                  <a:pt x="211836" y="857"/>
                  <a:pt x="216598" y="857"/>
                  <a:pt x="222790" y="857"/>
                </a:cubicBezTo>
                <a:cubicBezTo>
                  <a:pt x="222790" y="37338"/>
                  <a:pt x="222790" y="73342"/>
                  <a:pt x="222790" y="110776"/>
                </a:cubicBezTo>
                <a:cubicBezTo>
                  <a:pt x="229838" y="110776"/>
                  <a:pt x="235458" y="110776"/>
                  <a:pt x="241744" y="110776"/>
                </a:cubicBezTo>
                <a:cubicBezTo>
                  <a:pt x="242316" y="108395"/>
                  <a:pt x="243364" y="106204"/>
                  <a:pt x="243078" y="104204"/>
                </a:cubicBezTo>
                <a:cubicBezTo>
                  <a:pt x="240506" y="85820"/>
                  <a:pt x="246316" y="72104"/>
                  <a:pt x="263747" y="63532"/>
                </a:cubicBezTo>
                <a:cubicBezTo>
                  <a:pt x="277558" y="56674"/>
                  <a:pt x="283178" y="45149"/>
                  <a:pt x="280797" y="29337"/>
                </a:cubicBezTo>
                <a:cubicBezTo>
                  <a:pt x="279463" y="20669"/>
                  <a:pt x="280606" y="11621"/>
                  <a:pt x="280606" y="1333"/>
                </a:cubicBezTo>
                <a:cubicBezTo>
                  <a:pt x="285940" y="953"/>
                  <a:pt x="290513" y="571"/>
                  <a:pt x="297275" y="0"/>
                </a:cubicBezTo>
                <a:cubicBezTo>
                  <a:pt x="297275" y="18955"/>
                  <a:pt x="299561" y="37052"/>
                  <a:pt x="296323" y="54102"/>
                </a:cubicBezTo>
                <a:cubicBezTo>
                  <a:pt x="294799" y="62294"/>
                  <a:pt x="283750" y="69818"/>
                  <a:pt x="275463" y="75438"/>
                </a:cubicBezTo>
                <a:cubicBezTo>
                  <a:pt x="262318" y="84392"/>
                  <a:pt x="256603" y="94869"/>
                  <a:pt x="261842" y="111062"/>
                </a:cubicBezTo>
                <a:cubicBezTo>
                  <a:pt x="275177" y="112871"/>
                  <a:pt x="289084" y="118491"/>
                  <a:pt x="293275" y="96965"/>
                </a:cubicBezTo>
                <a:cubicBezTo>
                  <a:pt x="294418" y="90964"/>
                  <a:pt x="302323" y="86106"/>
                  <a:pt x="307372" y="80963"/>
                </a:cubicBezTo>
                <a:cubicBezTo>
                  <a:pt x="318897" y="69151"/>
                  <a:pt x="333756" y="59246"/>
                  <a:pt x="326231" y="36100"/>
                </a:cubicBezTo>
                <a:cubicBezTo>
                  <a:pt x="333756" y="37909"/>
                  <a:pt x="341757" y="38862"/>
                  <a:pt x="341757" y="39910"/>
                </a:cubicBezTo>
                <a:cubicBezTo>
                  <a:pt x="341757" y="51054"/>
                  <a:pt x="343471" y="63722"/>
                  <a:pt x="338804" y="72962"/>
                </a:cubicBezTo>
                <a:cubicBezTo>
                  <a:pt x="333565" y="83344"/>
                  <a:pt x="322135" y="90583"/>
                  <a:pt x="313658" y="99346"/>
                </a:cubicBezTo>
                <a:cubicBezTo>
                  <a:pt x="310896" y="102203"/>
                  <a:pt x="308800" y="105728"/>
                  <a:pt x="304705" y="111157"/>
                </a:cubicBezTo>
                <a:cubicBezTo>
                  <a:pt x="312991" y="112204"/>
                  <a:pt x="318135" y="112871"/>
                  <a:pt x="325564" y="113919"/>
                </a:cubicBezTo>
                <a:cubicBezTo>
                  <a:pt x="325564" y="127921"/>
                  <a:pt x="325183" y="141637"/>
                  <a:pt x="325755" y="155353"/>
                </a:cubicBezTo>
                <a:cubicBezTo>
                  <a:pt x="325945" y="159734"/>
                  <a:pt x="327469" y="166402"/>
                  <a:pt x="330327" y="167735"/>
                </a:cubicBezTo>
                <a:cubicBezTo>
                  <a:pt x="333946" y="169354"/>
                  <a:pt x="339947" y="167354"/>
                  <a:pt x="344138" y="165354"/>
                </a:cubicBezTo>
                <a:cubicBezTo>
                  <a:pt x="347948" y="163544"/>
                  <a:pt x="351568" y="160115"/>
                  <a:pt x="353854" y="156400"/>
                </a:cubicBezTo>
                <a:cubicBezTo>
                  <a:pt x="371189" y="128778"/>
                  <a:pt x="397288" y="127635"/>
                  <a:pt x="427006" y="132493"/>
                </a:cubicBezTo>
                <a:cubicBezTo>
                  <a:pt x="427291" y="136588"/>
                  <a:pt x="427672" y="141161"/>
                  <a:pt x="427958" y="145161"/>
                </a:cubicBezTo>
                <a:cubicBezTo>
                  <a:pt x="425767" y="146304"/>
                  <a:pt x="424720" y="147352"/>
                  <a:pt x="423863" y="147257"/>
                </a:cubicBezTo>
                <a:cubicBezTo>
                  <a:pt x="395001" y="143161"/>
                  <a:pt x="374332" y="155543"/>
                  <a:pt x="356235" y="177165"/>
                </a:cubicBezTo>
                <a:cubicBezTo>
                  <a:pt x="350520" y="184023"/>
                  <a:pt x="338518" y="185738"/>
                  <a:pt x="327184" y="190786"/>
                </a:cubicBezTo>
                <a:cubicBezTo>
                  <a:pt x="327184" y="193167"/>
                  <a:pt x="327184" y="198882"/>
                  <a:pt x="327184" y="206502"/>
                </a:cubicBezTo>
                <a:cubicBezTo>
                  <a:pt x="356711" y="206502"/>
                  <a:pt x="385476" y="206788"/>
                  <a:pt x="414338" y="206312"/>
                </a:cubicBezTo>
                <a:cubicBezTo>
                  <a:pt x="425958" y="206121"/>
                  <a:pt x="431197" y="209455"/>
                  <a:pt x="426244" y="222980"/>
                </a:cubicBezTo>
                <a:cubicBezTo>
                  <a:pt x="393668" y="222980"/>
                  <a:pt x="360997" y="222980"/>
                  <a:pt x="326993" y="222980"/>
                </a:cubicBezTo>
                <a:cubicBezTo>
                  <a:pt x="326993" y="230124"/>
                  <a:pt x="326993" y="235839"/>
                  <a:pt x="326993" y="244126"/>
                </a:cubicBezTo>
                <a:cubicBezTo>
                  <a:pt x="347281" y="238792"/>
                  <a:pt x="359759" y="250698"/>
                  <a:pt x="370522" y="264319"/>
                </a:cubicBezTo>
                <a:cubicBezTo>
                  <a:pt x="381190" y="277654"/>
                  <a:pt x="393763" y="283940"/>
                  <a:pt x="410908" y="281178"/>
                </a:cubicBezTo>
                <a:cubicBezTo>
                  <a:pt x="415671" y="280416"/>
                  <a:pt x="420719" y="281083"/>
                  <a:pt x="427101" y="281083"/>
                </a:cubicBezTo>
                <a:cubicBezTo>
                  <a:pt x="427482" y="286798"/>
                  <a:pt x="427768" y="291370"/>
                  <a:pt x="428339" y="300990"/>
                </a:cubicBezTo>
                <a:cubicBezTo>
                  <a:pt x="408146" y="297466"/>
                  <a:pt x="389763" y="296323"/>
                  <a:pt x="372904" y="290417"/>
                </a:cubicBezTo>
                <a:cubicBezTo>
                  <a:pt x="363950" y="287274"/>
                  <a:pt x="358426" y="275368"/>
                  <a:pt x="350234" y="268796"/>
                </a:cubicBezTo>
                <a:cubicBezTo>
                  <a:pt x="344424" y="264128"/>
                  <a:pt x="336804" y="261652"/>
                  <a:pt x="326326" y="256318"/>
                </a:cubicBezTo>
                <a:cubicBezTo>
                  <a:pt x="326326" y="278987"/>
                  <a:pt x="326326" y="296513"/>
                  <a:pt x="326326" y="314706"/>
                </a:cubicBezTo>
                <a:cubicBezTo>
                  <a:pt x="319373" y="316135"/>
                  <a:pt x="314134" y="317183"/>
                  <a:pt x="306609" y="318707"/>
                </a:cubicBezTo>
                <a:cubicBezTo>
                  <a:pt x="316611" y="343757"/>
                  <a:pt x="356235" y="353473"/>
                  <a:pt x="341852" y="390430"/>
                </a:cubicBezTo>
                <a:cubicBezTo>
                  <a:pt x="338709" y="390620"/>
                  <a:pt x="334137" y="390811"/>
                  <a:pt x="327088" y="391192"/>
                </a:cubicBezTo>
                <a:cubicBezTo>
                  <a:pt x="333661" y="368237"/>
                  <a:pt x="316039" y="358807"/>
                  <a:pt x="304990" y="345567"/>
                </a:cubicBezTo>
                <a:cubicBezTo>
                  <a:pt x="298132" y="337471"/>
                  <a:pt x="292227" y="328708"/>
                  <a:pt x="284035" y="317754"/>
                </a:cubicBezTo>
                <a:cubicBezTo>
                  <a:pt x="279273" y="317754"/>
                  <a:pt x="270605" y="317754"/>
                  <a:pt x="257365" y="317754"/>
                </a:cubicBezTo>
                <a:cubicBezTo>
                  <a:pt x="260890" y="328422"/>
                  <a:pt x="261175" y="342138"/>
                  <a:pt x="266890" y="344996"/>
                </a:cubicBezTo>
                <a:cubicBezTo>
                  <a:pt x="303466" y="363188"/>
                  <a:pt x="298990" y="394716"/>
                  <a:pt x="296323" y="427673"/>
                </a:cubicBezTo>
                <a:cubicBezTo>
                  <a:pt x="292132" y="428149"/>
                  <a:pt x="287464" y="428625"/>
                  <a:pt x="280606" y="429482"/>
                </a:cubicBezTo>
                <a:cubicBezTo>
                  <a:pt x="280606" y="420529"/>
                  <a:pt x="279654" y="412718"/>
                  <a:pt x="280797" y="405289"/>
                </a:cubicBezTo>
                <a:cubicBezTo>
                  <a:pt x="283750" y="386048"/>
                  <a:pt x="277844" y="372142"/>
                  <a:pt x="260032" y="363093"/>
                </a:cubicBezTo>
                <a:cubicBezTo>
                  <a:pt x="247840" y="356807"/>
                  <a:pt x="240601" y="347282"/>
                  <a:pt x="243268" y="332232"/>
                </a:cubicBezTo>
                <a:cubicBezTo>
                  <a:pt x="245840" y="317563"/>
                  <a:pt x="237934" y="314801"/>
                  <a:pt x="224123" y="318611"/>
                </a:cubicBezTo>
                <a:cubicBezTo>
                  <a:pt x="224123" y="354044"/>
                  <a:pt x="224123" y="390049"/>
                  <a:pt x="224123" y="426053"/>
                </a:cubicBezTo>
                <a:cubicBezTo>
                  <a:pt x="210026" y="432911"/>
                  <a:pt x="205073" y="429101"/>
                  <a:pt x="205359" y="414814"/>
                </a:cubicBezTo>
                <a:cubicBezTo>
                  <a:pt x="205930" y="388620"/>
                  <a:pt x="205740" y="362521"/>
                  <a:pt x="205740" y="336328"/>
                </a:cubicBezTo>
                <a:cubicBezTo>
                  <a:pt x="205740" y="330327"/>
                  <a:pt x="205168" y="324421"/>
                  <a:pt x="204883" y="317945"/>
                </a:cubicBezTo>
                <a:cubicBezTo>
                  <a:pt x="198120" y="317945"/>
                  <a:pt x="192691" y="317945"/>
                  <a:pt x="184118" y="317945"/>
                </a:cubicBezTo>
                <a:cubicBezTo>
                  <a:pt x="192976" y="347186"/>
                  <a:pt x="174307" y="360617"/>
                  <a:pt x="154209" y="373951"/>
                </a:cubicBezTo>
                <a:cubicBezTo>
                  <a:pt x="150209" y="376619"/>
                  <a:pt x="148018" y="384048"/>
                  <a:pt x="147638" y="389477"/>
                </a:cubicBezTo>
                <a:cubicBezTo>
                  <a:pt x="146685" y="402146"/>
                  <a:pt x="147351" y="414909"/>
                  <a:pt x="147351" y="428339"/>
                </a:cubicBezTo>
                <a:cubicBezTo>
                  <a:pt x="141351" y="428339"/>
                  <a:pt x="136779" y="428339"/>
                  <a:pt x="130683" y="428339"/>
                </a:cubicBezTo>
                <a:cubicBezTo>
                  <a:pt x="130683" y="410051"/>
                  <a:pt x="129064" y="392716"/>
                  <a:pt x="131445" y="375857"/>
                </a:cubicBezTo>
                <a:cubicBezTo>
                  <a:pt x="132397" y="368999"/>
                  <a:pt x="141160" y="362331"/>
                  <a:pt x="147638" y="357188"/>
                </a:cubicBezTo>
                <a:cubicBezTo>
                  <a:pt x="168592" y="340614"/>
                  <a:pt x="168783" y="340995"/>
                  <a:pt x="166688" y="318325"/>
                </a:cubicBezTo>
                <a:cubicBezTo>
                  <a:pt x="158305" y="318325"/>
                  <a:pt x="149733" y="318325"/>
                  <a:pt x="144589" y="318325"/>
                </a:cubicBezTo>
                <a:cubicBezTo>
                  <a:pt x="135159" y="330137"/>
                  <a:pt x="127635" y="340709"/>
                  <a:pt x="118967" y="350234"/>
                </a:cubicBezTo>
                <a:cubicBezTo>
                  <a:pt x="108585" y="361664"/>
                  <a:pt x="93726" y="370332"/>
                  <a:pt x="102965" y="393001"/>
                </a:cubicBezTo>
                <a:cubicBezTo>
                  <a:pt x="93821" y="390620"/>
                  <a:pt x="84963" y="389287"/>
                  <a:pt x="84963" y="388144"/>
                </a:cubicBezTo>
                <a:cubicBezTo>
                  <a:pt x="85344" y="377476"/>
                  <a:pt x="84010" y="364808"/>
                  <a:pt x="89249" y="356616"/>
                </a:cubicBezTo>
                <a:cubicBezTo>
                  <a:pt x="97822" y="343376"/>
                  <a:pt x="110871" y="333184"/>
                  <a:pt x="124873" y="318802"/>
                </a:cubicBezTo>
                <a:close/>
                <a:moveTo>
                  <a:pt x="119443" y="130302"/>
                </a:moveTo>
                <a:cubicBezTo>
                  <a:pt x="119443" y="184880"/>
                  <a:pt x="119539" y="237077"/>
                  <a:pt x="119348" y="289274"/>
                </a:cubicBezTo>
                <a:cubicBezTo>
                  <a:pt x="119348" y="300323"/>
                  <a:pt x="126492" y="299847"/>
                  <a:pt x="134017" y="299847"/>
                </a:cubicBezTo>
                <a:cubicBezTo>
                  <a:pt x="186785" y="299847"/>
                  <a:pt x="239554" y="299847"/>
                  <a:pt x="292417" y="299752"/>
                </a:cubicBezTo>
                <a:cubicBezTo>
                  <a:pt x="297275" y="299752"/>
                  <a:pt x="302133" y="298895"/>
                  <a:pt x="307372" y="298418"/>
                </a:cubicBezTo>
                <a:cubicBezTo>
                  <a:pt x="307372" y="241935"/>
                  <a:pt x="307372" y="186595"/>
                  <a:pt x="307372" y="130302"/>
                </a:cubicBezTo>
                <a:cubicBezTo>
                  <a:pt x="244792" y="130302"/>
                  <a:pt x="183451" y="130302"/>
                  <a:pt x="119443" y="130302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426" name="Forma libre: forma 425">
            <a:extLst>
              <a:ext uri="{FF2B5EF4-FFF2-40B4-BE49-F238E27FC236}">
                <a16:creationId xmlns:a16="http://schemas.microsoft.com/office/drawing/2014/main" id="{31E1D5EA-8C03-4FD7-97CE-01CE9A302524}"/>
              </a:ext>
            </a:extLst>
          </p:cNvPr>
          <p:cNvSpPr/>
          <p:nvPr/>
        </p:nvSpPr>
        <p:spPr>
          <a:xfrm>
            <a:off x="7612652" y="2592042"/>
            <a:ext cx="450517" cy="311791"/>
          </a:xfrm>
          <a:custGeom>
            <a:avLst/>
            <a:gdLst>
              <a:gd name="connsiteX0" fmla="*/ 266999 w 450517"/>
              <a:gd name="connsiteY0" fmla="*/ 255170 h 311791"/>
              <a:gd name="connsiteX1" fmla="*/ 249949 w 450517"/>
              <a:gd name="connsiteY1" fmla="*/ 262981 h 311791"/>
              <a:gd name="connsiteX2" fmla="*/ 199942 w 450517"/>
              <a:gd name="connsiteY2" fmla="*/ 263552 h 311791"/>
              <a:gd name="connsiteX3" fmla="*/ 176702 w 450517"/>
              <a:gd name="connsiteY3" fmla="*/ 278221 h 311791"/>
              <a:gd name="connsiteX4" fmla="*/ 170415 w 450517"/>
              <a:gd name="connsiteY4" fmla="*/ 301557 h 311791"/>
              <a:gd name="connsiteX5" fmla="*/ 131172 w 450517"/>
              <a:gd name="connsiteY5" fmla="*/ 302986 h 311791"/>
              <a:gd name="connsiteX6" fmla="*/ 107740 w 450517"/>
              <a:gd name="connsiteY6" fmla="*/ 291365 h 311791"/>
              <a:gd name="connsiteX7" fmla="*/ 52496 w 450517"/>
              <a:gd name="connsiteY7" fmla="*/ 261552 h 311791"/>
              <a:gd name="connsiteX8" fmla="*/ 38494 w 450517"/>
              <a:gd name="connsiteY8" fmla="*/ 255647 h 311791"/>
              <a:gd name="connsiteX9" fmla="*/ 12300 w 450517"/>
              <a:gd name="connsiteY9" fmla="*/ 233834 h 311791"/>
              <a:gd name="connsiteX10" fmla="*/ 11824 w 450517"/>
              <a:gd name="connsiteY10" fmla="*/ 173922 h 311791"/>
              <a:gd name="connsiteX11" fmla="*/ 2394 w 450517"/>
              <a:gd name="connsiteY11" fmla="*/ 114867 h 311791"/>
              <a:gd name="connsiteX12" fmla="*/ 19539 w 450517"/>
              <a:gd name="connsiteY12" fmla="*/ 92769 h 311791"/>
              <a:gd name="connsiteX13" fmla="*/ 207848 w 450517"/>
              <a:gd name="connsiteY13" fmla="*/ 3234 h 311791"/>
              <a:gd name="connsiteX14" fmla="*/ 244139 w 450517"/>
              <a:gd name="connsiteY14" fmla="*/ 3710 h 311791"/>
              <a:gd name="connsiteX15" fmla="*/ 430734 w 450517"/>
              <a:gd name="connsiteY15" fmla="*/ 92960 h 311791"/>
              <a:gd name="connsiteX16" fmla="*/ 447116 w 450517"/>
              <a:gd name="connsiteY16" fmla="*/ 111914 h 311791"/>
              <a:gd name="connsiteX17" fmla="*/ 439116 w 450517"/>
              <a:gd name="connsiteY17" fmla="*/ 172493 h 311791"/>
              <a:gd name="connsiteX18" fmla="*/ 438639 w 450517"/>
              <a:gd name="connsiteY18" fmla="*/ 234406 h 311791"/>
              <a:gd name="connsiteX19" fmla="*/ 413969 w 450517"/>
              <a:gd name="connsiteY19" fmla="*/ 255742 h 311791"/>
              <a:gd name="connsiteX20" fmla="*/ 395015 w 450517"/>
              <a:gd name="connsiteY20" fmla="*/ 264886 h 311791"/>
              <a:gd name="connsiteX21" fmla="*/ 335293 w 450517"/>
              <a:gd name="connsiteY21" fmla="*/ 292699 h 311791"/>
              <a:gd name="connsiteX22" fmla="*/ 322434 w 450517"/>
              <a:gd name="connsiteY22" fmla="*/ 300128 h 311791"/>
              <a:gd name="connsiteX23" fmla="*/ 291287 w 450517"/>
              <a:gd name="connsiteY23" fmla="*/ 309844 h 311791"/>
              <a:gd name="connsiteX24" fmla="*/ 272904 w 450517"/>
              <a:gd name="connsiteY24" fmla="*/ 282888 h 311791"/>
              <a:gd name="connsiteX25" fmla="*/ 266999 w 450517"/>
              <a:gd name="connsiteY25" fmla="*/ 255170 h 311791"/>
              <a:gd name="connsiteX26" fmla="*/ 423685 w 450517"/>
              <a:gd name="connsiteY26" fmla="*/ 158873 h 311791"/>
              <a:gd name="connsiteX27" fmla="*/ 418827 w 450517"/>
              <a:gd name="connsiteY27" fmla="*/ 105818 h 311791"/>
              <a:gd name="connsiteX28" fmla="*/ 236899 w 450517"/>
              <a:gd name="connsiteY28" fmla="*/ 19046 h 311791"/>
              <a:gd name="connsiteX29" fmla="*/ 210420 w 450517"/>
              <a:gd name="connsiteY29" fmla="*/ 19998 h 311791"/>
              <a:gd name="connsiteX30" fmla="*/ 33065 w 450517"/>
              <a:gd name="connsiteY30" fmla="*/ 104866 h 311791"/>
              <a:gd name="connsiteX31" fmla="*/ 25921 w 450517"/>
              <a:gd name="connsiteY31" fmla="*/ 159063 h 311791"/>
              <a:gd name="connsiteX32" fmla="*/ 70593 w 450517"/>
              <a:gd name="connsiteY32" fmla="*/ 147443 h 311791"/>
              <a:gd name="connsiteX33" fmla="*/ 102883 w 450517"/>
              <a:gd name="connsiteY33" fmla="*/ 164302 h 311791"/>
              <a:gd name="connsiteX34" fmla="*/ 146126 w 450517"/>
              <a:gd name="connsiteY34" fmla="*/ 184495 h 311791"/>
              <a:gd name="connsiteX35" fmla="*/ 152127 w 450517"/>
              <a:gd name="connsiteY35" fmla="*/ 190019 h 311791"/>
              <a:gd name="connsiteX36" fmla="*/ 169939 w 450517"/>
              <a:gd name="connsiteY36" fmla="*/ 198877 h 311791"/>
              <a:gd name="connsiteX37" fmla="*/ 196990 w 450517"/>
              <a:gd name="connsiteY37" fmla="*/ 227548 h 311791"/>
              <a:gd name="connsiteX38" fmla="*/ 224898 w 450517"/>
              <a:gd name="connsiteY38" fmla="*/ 254789 h 311791"/>
              <a:gd name="connsiteX39" fmla="*/ 253378 w 450517"/>
              <a:gd name="connsiteY39" fmla="*/ 228024 h 311791"/>
              <a:gd name="connsiteX40" fmla="*/ 281572 w 450517"/>
              <a:gd name="connsiteY40" fmla="*/ 198687 h 311791"/>
              <a:gd name="connsiteX41" fmla="*/ 296812 w 450517"/>
              <a:gd name="connsiteY41" fmla="*/ 191639 h 311791"/>
              <a:gd name="connsiteX42" fmla="*/ 356439 w 450517"/>
              <a:gd name="connsiteY42" fmla="*/ 161635 h 311791"/>
              <a:gd name="connsiteX43" fmla="*/ 359772 w 450517"/>
              <a:gd name="connsiteY43" fmla="*/ 161539 h 311791"/>
              <a:gd name="connsiteX44" fmla="*/ 368440 w 450517"/>
              <a:gd name="connsiteY44" fmla="*/ 157920 h 311791"/>
              <a:gd name="connsiteX45" fmla="*/ 423685 w 450517"/>
              <a:gd name="connsiteY45" fmla="*/ 158873 h 311791"/>
              <a:gd name="connsiteX46" fmla="*/ 422732 w 450517"/>
              <a:gd name="connsiteY46" fmla="*/ 212403 h 311791"/>
              <a:gd name="connsiteX47" fmla="*/ 426828 w 450517"/>
              <a:gd name="connsiteY47" fmla="*/ 210403 h 311791"/>
              <a:gd name="connsiteX48" fmla="*/ 407206 w 450517"/>
              <a:gd name="connsiteY48" fmla="*/ 170112 h 311791"/>
              <a:gd name="connsiteX49" fmla="*/ 389299 w 450517"/>
              <a:gd name="connsiteY49" fmla="*/ 162111 h 311791"/>
              <a:gd name="connsiteX50" fmla="*/ 386537 w 450517"/>
              <a:gd name="connsiteY50" fmla="*/ 182876 h 311791"/>
              <a:gd name="connsiteX51" fmla="*/ 401682 w 450517"/>
              <a:gd name="connsiteY51" fmla="*/ 218880 h 311791"/>
              <a:gd name="connsiteX52" fmla="*/ 412731 w 450517"/>
              <a:gd name="connsiteY52" fmla="*/ 236501 h 311791"/>
              <a:gd name="connsiteX53" fmla="*/ 422542 w 450517"/>
              <a:gd name="connsiteY53" fmla="*/ 217356 h 311791"/>
              <a:gd name="connsiteX54" fmla="*/ 422732 w 450517"/>
              <a:gd name="connsiteY54" fmla="*/ 212403 h 311791"/>
              <a:gd name="connsiteX55" fmla="*/ 135459 w 450517"/>
              <a:gd name="connsiteY55" fmla="*/ 265362 h 311791"/>
              <a:gd name="connsiteX56" fmla="*/ 140316 w 450517"/>
              <a:gd name="connsiteY56" fmla="*/ 267553 h 311791"/>
              <a:gd name="connsiteX57" fmla="*/ 140697 w 450517"/>
              <a:gd name="connsiteY57" fmla="*/ 285650 h 311791"/>
              <a:gd name="connsiteX58" fmla="*/ 149841 w 450517"/>
              <a:gd name="connsiteY58" fmla="*/ 293080 h 311791"/>
              <a:gd name="connsiteX59" fmla="*/ 159176 w 450517"/>
              <a:gd name="connsiteY59" fmla="*/ 286317 h 311791"/>
              <a:gd name="connsiteX60" fmla="*/ 178226 w 450517"/>
              <a:gd name="connsiteY60" fmla="*/ 232977 h 311791"/>
              <a:gd name="connsiteX61" fmla="*/ 172796 w 450517"/>
              <a:gd name="connsiteY61" fmla="*/ 218309 h 311791"/>
              <a:gd name="connsiteX62" fmla="*/ 157652 w 450517"/>
              <a:gd name="connsiteY62" fmla="*/ 220976 h 311791"/>
              <a:gd name="connsiteX63" fmla="*/ 135459 w 450517"/>
              <a:gd name="connsiteY63" fmla="*/ 265362 h 311791"/>
              <a:gd name="connsiteX64" fmla="*/ 351105 w 450517"/>
              <a:gd name="connsiteY64" fmla="*/ 252122 h 311791"/>
              <a:gd name="connsiteX65" fmla="*/ 345961 w 450517"/>
              <a:gd name="connsiteY65" fmla="*/ 250503 h 311791"/>
              <a:gd name="connsiteX66" fmla="*/ 332245 w 450517"/>
              <a:gd name="connsiteY66" fmla="*/ 207831 h 311791"/>
              <a:gd name="connsiteX67" fmla="*/ 314528 w 450517"/>
              <a:gd name="connsiteY67" fmla="*/ 199639 h 311791"/>
              <a:gd name="connsiteX68" fmla="*/ 312243 w 450517"/>
              <a:gd name="connsiteY68" fmla="*/ 220404 h 311791"/>
              <a:gd name="connsiteX69" fmla="*/ 326625 w 450517"/>
              <a:gd name="connsiteY69" fmla="*/ 251456 h 311791"/>
              <a:gd name="connsiteX70" fmla="*/ 338055 w 450517"/>
              <a:gd name="connsiteY70" fmla="*/ 274030 h 311791"/>
              <a:gd name="connsiteX71" fmla="*/ 351105 w 450517"/>
              <a:gd name="connsiteY71" fmla="*/ 252122 h 311791"/>
              <a:gd name="connsiteX72" fmla="*/ 102693 w 450517"/>
              <a:gd name="connsiteY72" fmla="*/ 245360 h 311791"/>
              <a:gd name="connsiteX73" fmla="*/ 102978 w 450517"/>
              <a:gd name="connsiteY73" fmla="*/ 262885 h 311791"/>
              <a:gd name="connsiteX74" fmla="*/ 111360 w 450517"/>
              <a:gd name="connsiteY74" fmla="*/ 275363 h 311791"/>
              <a:gd name="connsiteX75" fmla="*/ 122219 w 450517"/>
              <a:gd name="connsiteY75" fmla="*/ 265362 h 311791"/>
              <a:gd name="connsiteX76" fmla="*/ 139745 w 450517"/>
              <a:gd name="connsiteY76" fmla="*/ 216308 h 311791"/>
              <a:gd name="connsiteX77" fmla="*/ 136315 w 450517"/>
              <a:gd name="connsiteY77" fmla="*/ 199259 h 311791"/>
              <a:gd name="connsiteX78" fmla="*/ 120695 w 450517"/>
              <a:gd name="connsiteY78" fmla="*/ 203259 h 311791"/>
              <a:gd name="connsiteX79" fmla="*/ 102693 w 450517"/>
              <a:gd name="connsiteY79" fmla="*/ 245360 h 311791"/>
              <a:gd name="connsiteX80" fmla="*/ 310337 w 450517"/>
              <a:gd name="connsiteY80" fmla="*/ 268124 h 311791"/>
              <a:gd name="connsiteX81" fmla="*/ 314148 w 450517"/>
              <a:gd name="connsiteY81" fmla="*/ 266219 h 311791"/>
              <a:gd name="connsiteX82" fmla="*/ 295955 w 450517"/>
              <a:gd name="connsiteY82" fmla="*/ 227167 h 311791"/>
              <a:gd name="connsiteX83" fmla="*/ 276714 w 450517"/>
              <a:gd name="connsiteY83" fmla="*/ 218213 h 311791"/>
              <a:gd name="connsiteX84" fmla="*/ 274905 w 450517"/>
              <a:gd name="connsiteY84" fmla="*/ 239740 h 311791"/>
              <a:gd name="connsiteX85" fmla="*/ 289573 w 450517"/>
              <a:gd name="connsiteY85" fmla="*/ 272220 h 311791"/>
              <a:gd name="connsiteX86" fmla="*/ 299383 w 450517"/>
              <a:gd name="connsiteY86" fmla="*/ 293080 h 311791"/>
              <a:gd name="connsiteX87" fmla="*/ 310337 w 450517"/>
              <a:gd name="connsiteY87" fmla="*/ 271458 h 311791"/>
              <a:gd name="connsiteX88" fmla="*/ 310337 w 450517"/>
              <a:gd name="connsiteY88" fmla="*/ 268124 h 311791"/>
              <a:gd name="connsiteX89" fmla="*/ 23254 w 450517"/>
              <a:gd name="connsiteY89" fmla="*/ 207831 h 311791"/>
              <a:gd name="connsiteX90" fmla="*/ 27635 w 450517"/>
              <a:gd name="connsiteY90" fmla="*/ 210117 h 311791"/>
              <a:gd name="connsiteX91" fmla="*/ 27921 w 450517"/>
              <a:gd name="connsiteY91" fmla="*/ 223262 h 311791"/>
              <a:gd name="connsiteX92" fmla="*/ 38399 w 450517"/>
              <a:gd name="connsiteY92" fmla="*/ 237930 h 311791"/>
              <a:gd name="connsiteX93" fmla="*/ 47448 w 450517"/>
              <a:gd name="connsiteY93" fmla="*/ 222690 h 311791"/>
              <a:gd name="connsiteX94" fmla="*/ 58211 w 450517"/>
              <a:gd name="connsiteY94" fmla="*/ 190591 h 311791"/>
              <a:gd name="connsiteX95" fmla="*/ 65545 w 450517"/>
              <a:gd name="connsiteY95" fmla="*/ 177827 h 311791"/>
              <a:gd name="connsiteX96" fmla="*/ 61068 w 450517"/>
              <a:gd name="connsiteY96" fmla="*/ 162397 h 311791"/>
              <a:gd name="connsiteX97" fmla="*/ 46114 w 450517"/>
              <a:gd name="connsiteY97" fmla="*/ 165540 h 311791"/>
              <a:gd name="connsiteX98" fmla="*/ 23254 w 450517"/>
              <a:gd name="connsiteY98" fmla="*/ 207831 h 311791"/>
              <a:gd name="connsiteX99" fmla="*/ 65545 w 450517"/>
              <a:gd name="connsiteY99" fmla="*/ 229929 h 311791"/>
              <a:gd name="connsiteX100" fmla="*/ 65926 w 450517"/>
              <a:gd name="connsiteY100" fmla="*/ 246788 h 311791"/>
              <a:gd name="connsiteX101" fmla="*/ 75260 w 450517"/>
              <a:gd name="connsiteY101" fmla="*/ 255742 h 311791"/>
              <a:gd name="connsiteX102" fmla="*/ 84499 w 450517"/>
              <a:gd name="connsiteY102" fmla="*/ 248884 h 311791"/>
              <a:gd name="connsiteX103" fmla="*/ 103169 w 450517"/>
              <a:gd name="connsiteY103" fmla="*/ 195258 h 311791"/>
              <a:gd name="connsiteX104" fmla="*/ 97073 w 450517"/>
              <a:gd name="connsiteY104" fmla="*/ 180589 h 311791"/>
              <a:gd name="connsiteX105" fmla="*/ 83356 w 450517"/>
              <a:gd name="connsiteY105" fmla="*/ 184018 h 311791"/>
              <a:gd name="connsiteX106" fmla="*/ 65545 w 450517"/>
              <a:gd name="connsiteY106" fmla="*/ 229929 h 311791"/>
              <a:gd name="connsiteX107" fmla="*/ 384347 w 450517"/>
              <a:gd name="connsiteY107" fmla="*/ 228500 h 311791"/>
              <a:gd name="connsiteX108" fmla="*/ 368154 w 450517"/>
              <a:gd name="connsiteY108" fmla="*/ 186971 h 311791"/>
              <a:gd name="connsiteX109" fmla="*/ 350914 w 450517"/>
              <a:gd name="connsiteY109" fmla="*/ 180685 h 311791"/>
              <a:gd name="connsiteX110" fmla="*/ 348247 w 450517"/>
              <a:gd name="connsiteY110" fmla="*/ 198115 h 311791"/>
              <a:gd name="connsiteX111" fmla="*/ 365297 w 450517"/>
              <a:gd name="connsiteY111" fmla="*/ 246884 h 311791"/>
              <a:gd name="connsiteX112" fmla="*/ 374822 w 450517"/>
              <a:gd name="connsiteY112" fmla="*/ 255456 h 311791"/>
              <a:gd name="connsiteX113" fmla="*/ 384061 w 450517"/>
              <a:gd name="connsiteY113" fmla="*/ 246693 h 311791"/>
              <a:gd name="connsiteX114" fmla="*/ 384347 w 450517"/>
              <a:gd name="connsiteY114" fmla="*/ 228500 h 311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</a:cxnLst>
            <a:rect l="l" t="t" r="r" b="b"/>
            <a:pathLst>
              <a:path w="450517" h="311791">
                <a:moveTo>
                  <a:pt x="266999" y="255170"/>
                </a:moveTo>
                <a:cubicBezTo>
                  <a:pt x="258807" y="258885"/>
                  <a:pt x="253950" y="260314"/>
                  <a:pt x="249949" y="262981"/>
                </a:cubicBezTo>
                <a:cubicBezTo>
                  <a:pt x="233280" y="273839"/>
                  <a:pt x="217183" y="273363"/>
                  <a:pt x="199942" y="263552"/>
                </a:cubicBezTo>
                <a:cubicBezTo>
                  <a:pt x="183560" y="254313"/>
                  <a:pt x="178226" y="258599"/>
                  <a:pt x="176702" y="278221"/>
                </a:cubicBezTo>
                <a:cubicBezTo>
                  <a:pt x="176130" y="286222"/>
                  <a:pt x="174701" y="295175"/>
                  <a:pt x="170415" y="301557"/>
                </a:cubicBezTo>
                <a:cubicBezTo>
                  <a:pt x="161462" y="314511"/>
                  <a:pt x="141555" y="315368"/>
                  <a:pt x="131172" y="302986"/>
                </a:cubicBezTo>
                <a:cubicBezTo>
                  <a:pt x="124409" y="294890"/>
                  <a:pt x="116123" y="294699"/>
                  <a:pt x="107740" y="291365"/>
                </a:cubicBezTo>
                <a:cubicBezTo>
                  <a:pt x="88500" y="283650"/>
                  <a:pt x="70879" y="271648"/>
                  <a:pt x="52496" y="261552"/>
                </a:cubicBezTo>
                <a:cubicBezTo>
                  <a:pt x="48019" y="259076"/>
                  <a:pt x="43352" y="256504"/>
                  <a:pt x="38494" y="255647"/>
                </a:cubicBezTo>
                <a:cubicBezTo>
                  <a:pt x="25350" y="253265"/>
                  <a:pt x="13729" y="247455"/>
                  <a:pt x="12300" y="233834"/>
                </a:cubicBezTo>
                <a:cubicBezTo>
                  <a:pt x="10300" y="215642"/>
                  <a:pt x="11824" y="196973"/>
                  <a:pt x="11824" y="173922"/>
                </a:cubicBezTo>
                <a:cubicBezTo>
                  <a:pt x="-5702" y="161063"/>
                  <a:pt x="1061" y="136775"/>
                  <a:pt x="2394" y="114867"/>
                </a:cubicBezTo>
                <a:cubicBezTo>
                  <a:pt x="2871" y="107056"/>
                  <a:pt x="11729" y="96579"/>
                  <a:pt x="19539" y="92769"/>
                </a:cubicBezTo>
                <a:cubicBezTo>
                  <a:pt x="81833" y="62003"/>
                  <a:pt x="144507" y="31809"/>
                  <a:pt x="207848" y="3234"/>
                </a:cubicBezTo>
                <a:cubicBezTo>
                  <a:pt x="218040" y="-1338"/>
                  <a:pt x="233947" y="-957"/>
                  <a:pt x="244139" y="3710"/>
                </a:cubicBezTo>
                <a:cubicBezTo>
                  <a:pt x="306909" y="32285"/>
                  <a:pt x="368916" y="62480"/>
                  <a:pt x="430734" y="92960"/>
                </a:cubicBezTo>
                <a:cubicBezTo>
                  <a:pt x="437782" y="96484"/>
                  <a:pt x="446355" y="104961"/>
                  <a:pt x="447116" y="111914"/>
                </a:cubicBezTo>
                <a:cubicBezTo>
                  <a:pt x="449593" y="134584"/>
                  <a:pt x="456356" y="159063"/>
                  <a:pt x="439116" y="172493"/>
                </a:cubicBezTo>
                <a:cubicBezTo>
                  <a:pt x="439116" y="196401"/>
                  <a:pt x="440449" y="215546"/>
                  <a:pt x="438639" y="234406"/>
                </a:cubicBezTo>
                <a:cubicBezTo>
                  <a:pt x="437401" y="247169"/>
                  <a:pt x="426733" y="253075"/>
                  <a:pt x="413969" y="255742"/>
                </a:cubicBezTo>
                <a:cubicBezTo>
                  <a:pt x="407302" y="257171"/>
                  <a:pt x="401396" y="261933"/>
                  <a:pt x="395015" y="264886"/>
                </a:cubicBezTo>
                <a:cubicBezTo>
                  <a:pt x="375107" y="274220"/>
                  <a:pt x="355200" y="283269"/>
                  <a:pt x="335293" y="292699"/>
                </a:cubicBezTo>
                <a:cubicBezTo>
                  <a:pt x="330816" y="294794"/>
                  <a:pt x="325673" y="296699"/>
                  <a:pt x="322434" y="300128"/>
                </a:cubicBezTo>
                <a:cubicBezTo>
                  <a:pt x="313671" y="309463"/>
                  <a:pt x="304051" y="314416"/>
                  <a:pt x="291287" y="309844"/>
                </a:cubicBezTo>
                <a:cubicBezTo>
                  <a:pt x="278619" y="305367"/>
                  <a:pt x="273856" y="295937"/>
                  <a:pt x="272904" y="282888"/>
                </a:cubicBezTo>
                <a:cubicBezTo>
                  <a:pt x="272237" y="274030"/>
                  <a:pt x="269285" y="265457"/>
                  <a:pt x="266999" y="255170"/>
                </a:cubicBezTo>
                <a:close/>
                <a:moveTo>
                  <a:pt x="423685" y="158873"/>
                </a:moveTo>
                <a:cubicBezTo>
                  <a:pt x="437496" y="146490"/>
                  <a:pt x="434734" y="113438"/>
                  <a:pt x="418827" y="105818"/>
                </a:cubicBezTo>
                <a:cubicBezTo>
                  <a:pt x="358343" y="76577"/>
                  <a:pt x="297860" y="47239"/>
                  <a:pt x="236899" y="19046"/>
                </a:cubicBezTo>
                <a:cubicBezTo>
                  <a:pt x="229661" y="15712"/>
                  <a:pt x="217945" y="16474"/>
                  <a:pt x="210420" y="19998"/>
                </a:cubicBezTo>
                <a:cubicBezTo>
                  <a:pt x="150984" y="47621"/>
                  <a:pt x="92025" y="76291"/>
                  <a:pt x="33065" y="104866"/>
                </a:cubicBezTo>
                <a:cubicBezTo>
                  <a:pt x="15825" y="113248"/>
                  <a:pt x="11824" y="144490"/>
                  <a:pt x="25921" y="159063"/>
                </a:cubicBezTo>
                <a:cubicBezTo>
                  <a:pt x="44971" y="141823"/>
                  <a:pt x="58782" y="137156"/>
                  <a:pt x="70593" y="147443"/>
                </a:cubicBezTo>
                <a:cubicBezTo>
                  <a:pt x="80499" y="156110"/>
                  <a:pt x="91739" y="159158"/>
                  <a:pt x="102883" y="164302"/>
                </a:cubicBezTo>
                <a:cubicBezTo>
                  <a:pt x="117171" y="170874"/>
                  <a:pt x="129553" y="181923"/>
                  <a:pt x="146126" y="184495"/>
                </a:cubicBezTo>
                <a:cubicBezTo>
                  <a:pt x="148317" y="184876"/>
                  <a:pt x="149746" y="188686"/>
                  <a:pt x="152127" y="190019"/>
                </a:cubicBezTo>
                <a:cubicBezTo>
                  <a:pt x="157842" y="193353"/>
                  <a:pt x="163652" y="197639"/>
                  <a:pt x="169939" y="198877"/>
                </a:cubicBezTo>
                <a:cubicBezTo>
                  <a:pt x="187084" y="202306"/>
                  <a:pt x="195942" y="210974"/>
                  <a:pt x="196990" y="227548"/>
                </a:cubicBezTo>
                <a:cubicBezTo>
                  <a:pt x="197847" y="241454"/>
                  <a:pt x="211373" y="254694"/>
                  <a:pt x="224898" y="254789"/>
                </a:cubicBezTo>
                <a:cubicBezTo>
                  <a:pt x="238328" y="254885"/>
                  <a:pt x="252711" y="241454"/>
                  <a:pt x="253378" y="228024"/>
                </a:cubicBezTo>
                <a:cubicBezTo>
                  <a:pt x="254235" y="211165"/>
                  <a:pt x="264427" y="201259"/>
                  <a:pt x="281572" y="198687"/>
                </a:cubicBezTo>
                <a:cubicBezTo>
                  <a:pt x="286906" y="197925"/>
                  <a:pt x="291764" y="194115"/>
                  <a:pt x="296812" y="191639"/>
                </a:cubicBezTo>
                <a:cubicBezTo>
                  <a:pt x="316719" y="181637"/>
                  <a:pt x="336531" y="171541"/>
                  <a:pt x="356439" y="161635"/>
                </a:cubicBezTo>
                <a:cubicBezTo>
                  <a:pt x="357296" y="161159"/>
                  <a:pt x="358725" y="161921"/>
                  <a:pt x="359772" y="161539"/>
                </a:cubicBezTo>
                <a:cubicBezTo>
                  <a:pt x="362725" y="160492"/>
                  <a:pt x="366154" y="159825"/>
                  <a:pt x="368440" y="157920"/>
                </a:cubicBezTo>
                <a:cubicBezTo>
                  <a:pt x="392919" y="136679"/>
                  <a:pt x="399967" y="136679"/>
                  <a:pt x="423685" y="158873"/>
                </a:cubicBezTo>
                <a:close/>
                <a:moveTo>
                  <a:pt x="422732" y="212403"/>
                </a:moveTo>
                <a:cubicBezTo>
                  <a:pt x="424066" y="211736"/>
                  <a:pt x="425495" y="211069"/>
                  <a:pt x="426828" y="210403"/>
                </a:cubicBezTo>
                <a:cubicBezTo>
                  <a:pt x="420446" y="196877"/>
                  <a:pt x="415112" y="182685"/>
                  <a:pt x="407206" y="170112"/>
                </a:cubicBezTo>
                <a:cubicBezTo>
                  <a:pt x="404158" y="165254"/>
                  <a:pt x="393777" y="160397"/>
                  <a:pt x="389299" y="162111"/>
                </a:cubicBezTo>
                <a:cubicBezTo>
                  <a:pt x="379489" y="165921"/>
                  <a:pt x="381966" y="174303"/>
                  <a:pt x="386537" y="182876"/>
                </a:cubicBezTo>
                <a:cubicBezTo>
                  <a:pt x="392634" y="194306"/>
                  <a:pt x="397872" y="206498"/>
                  <a:pt x="401682" y="218880"/>
                </a:cubicBezTo>
                <a:cubicBezTo>
                  <a:pt x="403968" y="226405"/>
                  <a:pt x="400730" y="238121"/>
                  <a:pt x="412731" y="236501"/>
                </a:cubicBezTo>
                <a:cubicBezTo>
                  <a:pt x="416827" y="235930"/>
                  <a:pt x="419494" y="224119"/>
                  <a:pt x="422542" y="217356"/>
                </a:cubicBezTo>
                <a:cubicBezTo>
                  <a:pt x="423304" y="216023"/>
                  <a:pt x="422732" y="214118"/>
                  <a:pt x="422732" y="212403"/>
                </a:cubicBezTo>
                <a:close/>
                <a:moveTo>
                  <a:pt x="135459" y="265362"/>
                </a:moveTo>
                <a:cubicBezTo>
                  <a:pt x="137078" y="266124"/>
                  <a:pt x="138697" y="266791"/>
                  <a:pt x="140316" y="267553"/>
                </a:cubicBezTo>
                <a:cubicBezTo>
                  <a:pt x="140316" y="273649"/>
                  <a:pt x="139268" y="280031"/>
                  <a:pt x="140697" y="285650"/>
                </a:cubicBezTo>
                <a:cubicBezTo>
                  <a:pt x="141555" y="288889"/>
                  <a:pt x="146603" y="292889"/>
                  <a:pt x="149841" y="293080"/>
                </a:cubicBezTo>
                <a:cubicBezTo>
                  <a:pt x="152984" y="293175"/>
                  <a:pt x="159366" y="288413"/>
                  <a:pt x="159176" y="286317"/>
                </a:cubicBezTo>
                <a:cubicBezTo>
                  <a:pt x="157080" y="265267"/>
                  <a:pt x="168701" y="249741"/>
                  <a:pt x="178226" y="232977"/>
                </a:cubicBezTo>
                <a:cubicBezTo>
                  <a:pt x="180035" y="229834"/>
                  <a:pt x="176416" y="220594"/>
                  <a:pt x="172796" y="218309"/>
                </a:cubicBezTo>
                <a:cubicBezTo>
                  <a:pt x="169272" y="216213"/>
                  <a:pt x="159461" y="217832"/>
                  <a:pt x="157652" y="220976"/>
                </a:cubicBezTo>
                <a:cubicBezTo>
                  <a:pt x="149270" y="235168"/>
                  <a:pt x="142698" y="250503"/>
                  <a:pt x="135459" y="265362"/>
                </a:cubicBezTo>
                <a:close/>
                <a:moveTo>
                  <a:pt x="351105" y="252122"/>
                </a:moveTo>
                <a:cubicBezTo>
                  <a:pt x="349390" y="251551"/>
                  <a:pt x="347675" y="251075"/>
                  <a:pt x="345961" y="250503"/>
                </a:cubicBezTo>
                <a:cubicBezTo>
                  <a:pt x="352533" y="232310"/>
                  <a:pt x="341865" y="219833"/>
                  <a:pt x="332245" y="207831"/>
                </a:cubicBezTo>
                <a:cubicBezTo>
                  <a:pt x="328435" y="203068"/>
                  <a:pt x="318815" y="197925"/>
                  <a:pt x="314528" y="199639"/>
                </a:cubicBezTo>
                <a:cubicBezTo>
                  <a:pt x="304623" y="203640"/>
                  <a:pt x="307385" y="212117"/>
                  <a:pt x="312243" y="220404"/>
                </a:cubicBezTo>
                <a:cubicBezTo>
                  <a:pt x="317957" y="230215"/>
                  <a:pt x="323101" y="240692"/>
                  <a:pt x="326625" y="251456"/>
                </a:cubicBezTo>
                <a:cubicBezTo>
                  <a:pt x="329483" y="260028"/>
                  <a:pt x="322910" y="274601"/>
                  <a:pt x="338055" y="274030"/>
                </a:cubicBezTo>
                <a:cubicBezTo>
                  <a:pt x="342627" y="273839"/>
                  <a:pt x="346723" y="259838"/>
                  <a:pt x="351105" y="252122"/>
                </a:cubicBezTo>
                <a:close/>
                <a:moveTo>
                  <a:pt x="102693" y="245360"/>
                </a:moveTo>
                <a:cubicBezTo>
                  <a:pt x="102693" y="252980"/>
                  <a:pt x="101550" y="258314"/>
                  <a:pt x="102978" y="262885"/>
                </a:cubicBezTo>
                <a:cubicBezTo>
                  <a:pt x="104407" y="267458"/>
                  <a:pt x="108503" y="271268"/>
                  <a:pt x="111360" y="275363"/>
                </a:cubicBezTo>
                <a:cubicBezTo>
                  <a:pt x="115170" y="272030"/>
                  <a:pt x="122505" y="268315"/>
                  <a:pt x="122219" y="265362"/>
                </a:cubicBezTo>
                <a:cubicBezTo>
                  <a:pt x="120218" y="245836"/>
                  <a:pt x="131458" y="231929"/>
                  <a:pt x="139745" y="216308"/>
                </a:cubicBezTo>
                <a:cubicBezTo>
                  <a:pt x="141840" y="212308"/>
                  <a:pt x="137649" y="204973"/>
                  <a:pt x="136315" y="199259"/>
                </a:cubicBezTo>
                <a:cubicBezTo>
                  <a:pt x="130981" y="200497"/>
                  <a:pt x="122885" y="199925"/>
                  <a:pt x="120695" y="203259"/>
                </a:cubicBezTo>
                <a:cubicBezTo>
                  <a:pt x="112027" y="216785"/>
                  <a:pt x="97835" y="228691"/>
                  <a:pt x="102693" y="245360"/>
                </a:cubicBezTo>
                <a:close/>
                <a:moveTo>
                  <a:pt x="310337" y="268124"/>
                </a:moveTo>
                <a:cubicBezTo>
                  <a:pt x="311576" y="267458"/>
                  <a:pt x="312814" y="266886"/>
                  <a:pt x="314148" y="266219"/>
                </a:cubicBezTo>
                <a:cubicBezTo>
                  <a:pt x="308147" y="253170"/>
                  <a:pt x="302527" y="239930"/>
                  <a:pt x="295955" y="227167"/>
                </a:cubicBezTo>
                <a:cubicBezTo>
                  <a:pt x="292145" y="219642"/>
                  <a:pt x="287001" y="211736"/>
                  <a:pt x="276714" y="218213"/>
                </a:cubicBezTo>
                <a:cubicBezTo>
                  <a:pt x="267189" y="224214"/>
                  <a:pt x="270523" y="231643"/>
                  <a:pt x="274905" y="239740"/>
                </a:cubicBezTo>
                <a:cubicBezTo>
                  <a:pt x="280619" y="250122"/>
                  <a:pt x="285763" y="260981"/>
                  <a:pt x="289573" y="272220"/>
                </a:cubicBezTo>
                <a:cubicBezTo>
                  <a:pt x="292145" y="279840"/>
                  <a:pt x="286239" y="292794"/>
                  <a:pt x="299383" y="293080"/>
                </a:cubicBezTo>
                <a:cubicBezTo>
                  <a:pt x="313481" y="293270"/>
                  <a:pt x="309480" y="280221"/>
                  <a:pt x="310337" y="271458"/>
                </a:cubicBezTo>
                <a:cubicBezTo>
                  <a:pt x="310433" y="270315"/>
                  <a:pt x="310337" y="269172"/>
                  <a:pt x="310337" y="268124"/>
                </a:cubicBezTo>
                <a:close/>
                <a:moveTo>
                  <a:pt x="23254" y="207831"/>
                </a:moveTo>
                <a:cubicBezTo>
                  <a:pt x="24683" y="208593"/>
                  <a:pt x="26111" y="209355"/>
                  <a:pt x="27635" y="210117"/>
                </a:cubicBezTo>
                <a:cubicBezTo>
                  <a:pt x="27635" y="214594"/>
                  <a:pt x="26302" y="219547"/>
                  <a:pt x="27921" y="223262"/>
                </a:cubicBezTo>
                <a:cubicBezTo>
                  <a:pt x="30302" y="228596"/>
                  <a:pt x="34779" y="233072"/>
                  <a:pt x="38399" y="237930"/>
                </a:cubicBezTo>
                <a:cubicBezTo>
                  <a:pt x="41447" y="232882"/>
                  <a:pt x="45352" y="228119"/>
                  <a:pt x="47448" y="222690"/>
                </a:cubicBezTo>
                <a:cubicBezTo>
                  <a:pt x="51543" y="212213"/>
                  <a:pt x="54305" y="201164"/>
                  <a:pt x="58211" y="190591"/>
                </a:cubicBezTo>
                <a:cubicBezTo>
                  <a:pt x="59925" y="186019"/>
                  <a:pt x="65069" y="182209"/>
                  <a:pt x="65545" y="177827"/>
                </a:cubicBezTo>
                <a:cubicBezTo>
                  <a:pt x="66021" y="172589"/>
                  <a:pt x="64593" y="164873"/>
                  <a:pt x="61068" y="162397"/>
                </a:cubicBezTo>
                <a:cubicBezTo>
                  <a:pt x="58116" y="160301"/>
                  <a:pt x="48114" y="162302"/>
                  <a:pt x="46114" y="165540"/>
                </a:cubicBezTo>
                <a:cubicBezTo>
                  <a:pt x="37446" y="179065"/>
                  <a:pt x="30684" y="193639"/>
                  <a:pt x="23254" y="207831"/>
                </a:cubicBezTo>
                <a:close/>
                <a:moveTo>
                  <a:pt x="65545" y="229929"/>
                </a:moveTo>
                <a:cubicBezTo>
                  <a:pt x="65545" y="235835"/>
                  <a:pt x="64306" y="241740"/>
                  <a:pt x="65926" y="246788"/>
                </a:cubicBezTo>
                <a:cubicBezTo>
                  <a:pt x="67164" y="250598"/>
                  <a:pt x="71546" y="254980"/>
                  <a:pt x="75260" y="255742"/>
                </a:cubicBezTo>
                <a:cubicBezTo>
                  <a:pt x="77927" y="256313"/>
                  <a:pt x="84690" y="251075"/>
                  <a:pt x="84499" y="248884"/>
                </a:cubicBezTo>
                <a:cubicBezTo>
                  <a:pt x="82880" y="228024"/>
                  <a:pt x="93834" y="212117"/>
                  <a:pt x="103169" y="195258"/>
                </a:cubicBezTo>
                <a:cubicBezTo>
                  <a:pt x="104883" y="192115"/>
                  <a:pt x="100883" y="183542"/>
                  <a:pt x="97073" y="180589"/>
                </a:cubicBezTo>
                <a:cubicBezTo>
                  <a:pt x="94691" y="178685"/>
                  <a:pt x="85452" y="180875"/>
                  <a:pt x="83356" y="184018"/>
                </a:cubicBezTo>
                <a:cubicBezTo>
                  <a:pt x="74213" y="197925"/>
                  <a:pt x="60973" y="210784"/>
                  <a:pt x="65545" y="229929"/>
                </a:cubicBezTo>
                <a:close/>
                <a:moveTo>
                  <a:pt x="384347" y="228500"/>
                </a:moveTo>
                <a:cubicBezTo>
                  <a:pt x="389205" y="212117"/>
                  <a:pt x="377298" y="199639"/>
                  <a:pt x="368154" y="186971"/>
                </a:cubicBezTo>
                <a:cubicBezTo>
                  <a:pt x="365202" y="182876"/>
                  <a:pt x="356819" y="182685"/>
                  <a:pt x="350914" y="180685"/>
                </a:cubicBezTo>
                <a:cubicBezTo>
                  <a:pt x="349866" y="186590"/>
                  <a:pt x="345961" y="194115"/>
                  <a:pt x="348247" y="198115"/>
                </a:cubicBezTo>
                <a:cubicBezTo>
                  <a:pt x="357010" y="213451"/>
                  <a:pt x="367297" y="227643"/>
                  <a:pt x="365297" y="246884"/>
                </a:cubicBezTo>
                <a:cubicBezTo>
                  <a:pt x="365011" y="249646"/>
                  <a:pt x="371392" y="255361"/>
                  <a:pt x="374822" y="255456"/>
                </a:cubicBezTo>
                <a:cubicBezTo>
                  <a:pt x="377965" y="255551"/>
                  <a:pt x="382918" y="250503"/>
                  <a:pt x="384061" y="246693"/>
                </a:cubicBezTo>
                <a:cubicBezTo>
                  <a:pt x="385585" y="241740"/>
                  <a:pt x="384347" y="235835"/>
                  <a:pt x="384347" y="228500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427" name="Forma libre: forma 426">
            <a:extLst>
              <a:ext uri="{FF2B5EF4-FFF2-40B4-BE49-F238E27FC236}">
                <a16:creationId xmlns:a16="http://schemas.microsoft.com/office/drawing/2014/main" id="{C83AE225-F705-4B70-8410-74FA7456F5AC}"/>
              </a:ext>
            </a:extLst>
          </p:cNvPr>
          <p:cNvSpPr/>
          <p:nvPr/>
        </p:nvSpPr>
        <p:spPr>
          <a:xfrm>
            <a:off x="7679340" y="1772673"/>
            <a:ext cx="326231" cy="447222"/>
          </a:xfrm>
          <a:custGeom>
            <a:avLst/>
            <a:gdLst>
              <a:gd name="connsiteX0" fmla="*/ 326136 w 326231"/>
              <a:gd name="connsiteY0" fmla="*/ 223957 h 447222"/>
              <a:gd name="connsiteX1" fmla="*/ 326136 w 326231"/>
              <a:gd name="connsiteY1" fmla="*/ 417600 h 447222"/>
              <a:gd name="connsiteX2" fmla="*/ 297656 w 326231"/>
              <a:gd name="connsiteY2" fmla="*/ 447032 h 447222"/>
              <a:gd name="connsiteX3" fmla="*/ 25527 w 326231"/>
              <a:gd name="connsiteY3" fmla="*/ 447223 h 447222"/>
              <a:gd name="connsiteX4" fmla="*/ 191 w 326231"/>
              <a:gd name="connsiteY4" fmla="*/ 421791 h 447222"/>
              <a:gd name="connsiteX5" fmla="*/ 0 w 326231"/>
              <a:gd name="connsiteY5" fmla="*/ 116419 h 447222"/>
              <a:gd name="connsiteX6" fmla="*/ 13621 w 326231"/>
              <a:gd name="connsiteY6" fmla="*/ 84225 h 447222"/>
              <a:gd name="connsiteX7" fmla="*/ 87345 w 326231"/>
              <a:gd name="connsiteY7" fmla="*/ 11740 h 447222"/>
              <a:gd name="connsiteX8" fmla="*/ 113348 w 326231"/>
              <a:gd name="connsiteY8" fmla="*/ 595 h 447222"/>
              <a:gd name="connsiteX9" fmla="*/ 298609 w 326231"/>
              <a:gd name="connsiteY9" fmla="*/ 119 h 447222"/>
              <a:gd name="connsiteX10" fmla="*/ 326231 w 326231"/>
              <a:gd name="connsiteY10" fmla="*/ 27265 h 447222"/>
              <a:gd name="connsiteX11" fmla="*/ 326136 w 326231"/>
              <a:gd name="connsiteY11" fmla="*/ 223957 h 447222"/>
              <a:gd name="connsiteX12" fmla="*/ 307753 w 326231"/>
              <a:gd name="connsiteY12" fmla="*/ 430459 h 447222"/>
              <a:gd name="connsiteX13" fmla="*/ 309372 w 326231"/>
              <a:gd name="connsiteY13" fmla="*/ 414171 h 447222"/>
              <a:gd name="connsiteX14" fmla="*/ 309182 w 326231"/>
              <a:gd name="connsiteY14" fmla="*/ 33838 h 447222"/>
              <a:gd name="connsiteX15" fmla="*/ 293084 w 326231"/>
              <a:gd name="connsiteY15" fmla="*/ 16312 h 447222"/>
              <a:gd name="connsiteX16" fmla="*/ 114586 w 326231"/>
              <a:gd name="connsiteY16" fmla="*/ 16693 h 447222"/>
              <a:gd name="connsiteX17" fmla="*/ 97822 w 326231"/>
              <a:gd name="connsiteY17" fmla="*/ 25075 h 447222"/>
              <a:gd name="connsiteX18" fmla="*/ 26004 w 326231"/>
              <a:gd name="connsiteY18" fmla="*/ 97084 h 447222"/>
              <a:gd name="connsiteX19" fmla="*/ 16764 w 326231"/>
              <a:gd name="connsiteY19" fmla="*/ 120325 h 447222"/>
              <a:gd name="connsiteX20" fmla="*/ 16955 w 326231"/>
              <a:gd name="connsiteY20" fmla="*/ 397312 h 447222"/>
              <a:gd name="connsiteX21" fmla="*/ 50388 w 326231"/>
              <a:gd name="connsiteY21" fmla="*/ 430554 h 447222"/>
              <a:gd name="connsiteX22" fmla="*/ 307753 w 326231"/>
              <a:gd name="connsiteY22" fmla="*/ 430459 h 447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26231" h="447222">
                <a:moveTo>
                  <a:pt x="326136" y="223957"/>
                </a:moveTo>
                <a:cubicBezTo>
                  <a:pt x="326136" y="288536"/>
                  <a:pt x="326136" y="353020"/>
                  <a:pt x="326136" y="417600"/>
                </a:cubicBezTo>
                <a:cubicBezTo>
                  <a:pt x="326136" y="443508"/>
                  <a:pt x="322707" y="447032"/>
                  <a:pt x="297656" y="447032"/>
                </a:cubicBezTo>
                <a:cubicBezTo>
                  <a:pt x="206979" y="447127"/>
                  <a:pt x="116300" y="447127"/>
                  <a:pt x="25527" y="447223"/>
                </a:cubicBezTo>
                <a:cubicBezTo>
                  <a:pt x="5049" y="447223"/>
                  <a:pt x="191" y="442365"/>
                  <a:pt x="191" y="421791"/>
                </a:cubicBezTo>
                <a:cubicBezTo>
                  <a:pt x="191" y="319969"/>
                  <a:pt x="286" y="218146"/>
                  <a:pt x="0" y="116419"/>
                </a:cubicBezTo>
                <a:cubicBezTo>
                  <a:pt x="0" y="103275"/>
                  <a:pt x="3906" y="93464"/>
                  <a:pt x="13621" y="84225"/>
                </a:cubicBezTo>
                <a:cubicBezTo>
                  <a:pt x="38577" y="60508"/>
                  <a:pt x="62103" y="35171"/>
                  <a:pt x="87345" y="11740"/>
                </a:cubicBezTo>
                <a:cubicBezTo>
                  <a:pt x="93917" y="5644"/>
                  <a:pt x="104490" y="691"/>
                  <a:pt x="113348" y="595"/>
                </a:cubicBezTo>
                <a:cubicBezTo>
                  <a:pt x="175070" y="-357"/>
                  <a:pt x="236887" y="119"/>
                  <a:pt x="298609" y="119"/>
                </a:cubicBezTo>
                <a:cubicBezTo>
                  <a:pt x="321373" y="119"/>
                  <a:pt x="326231" y="4882"/>
                  <a:pt x="326231" y="27265"/>
                </a:cubicBezTo>
                <a:cubicBezTo>
                  <a:pt x="326231" y="92607"/>
                  <a:pt x="326231" y="158329"/>
                  <a:pt x="326136" y="223957"/>
                </a:cubicBezTo>
                <a:close/>
                <a:moveTo>
                  <a:pt x="307753" y="430459"/>
                </a:moveTo>
                <a:cubicBezTo>
                  <a:pt x="308420" y="423886"/>
                  <a:pt x="309372" y="419029"/>
                  <a:pt x="309372" y="414171"/>
                </a:cubicBezTo>
                <a:cubicBezTo>
                  <a:pt x="309277" y="287393"/>
                  <a:pt x="308896" y="160615"/>
                  <a:pt x="309182" y="33838"/>
                </a:cubicBezTo>
                <a:cubicBezTo>
                  <a:pt x="309182" y="21265"/>
                  <a:pt x="306991" y="16121"/>
                  <a:pt x="293084" y="16312"/>
                </a:cubicBezTo>
                <a:cubicBezTo>
                  <a:pt x="233553" y="16883"/>
                  <a:pt x="174117" y="16216"/>
                  <a:pt x="114586" y="16693"/>
                </a:cubicBezTo>
                <a:cubicBezTo>
                  <a:pt x="108966" y="16693"/>
                  <a:pt x="102204" y="20884"/>
                  <a:pt x="97822" y="25075"/>
                </a:cubicBezTo>
                <a:cubicBezTo>
                  <a:pt x="73438" y="48601"/>
                  <a:pt x="49245" y="72414"/>
                  <a:pt x="26004" y="97084"/>
                </a:cubicBezTo>
                <a:cubicBezTo>
                  <a:pt x="20670" y="102799"/>
                  <a:pt x="16764" y="112419"/>
                  <a:pt x="16764" y="120325"/>
                </a:cubicBezTo>
                <a:cubicBezTo>
                  <a:pt x="16288" y="212622"/>
                  <a:pt x="16764" y="304919"/>
                  <a:pt x="16955" y="397312"/>
                </a:cubicBezTo>
                <a:cubicBezTo>
                  <a:pt x="17050" y="430554"/>
                  <a:pt x="17050" y="430554"/>
                  <a:pt x="50388" y="430554"/>
                </a:cubicBezTo>
                <a:cubicBezTo>
                  <a:pt x="135350" y="430459"/>
                  <a:pt x="220409" y="430459"/>
                  <a:pt x="307753" y="430459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428" name="Forma libre: forma 427">
            <a:extLst>
              <a:ext uri="{FF2B5EF4-FFF2-40B4-BE49-F238E27FC236}">
                <a16:creationId xmlns:a16="http://schemas.microsoft.com/office/drawing/2014/main" id="{82DC1924-6EF5-4085-99A8-9A8F444B9936}"/>
              </a:ext>
            </a:extLst>
          </p:cNvPr>
          <p:cNvSpPr/>
          <p:nvPr/>
        </p:nvSpPr>
        <p:spPr>
          <a:xfrm>
            <a:off x="6941819" y="1839562"/>
            <a:ext cx="314134" cy="313658"/>
          </a:xfrm>
          <a:custGeom>
            <a:avLst/>
            <a:gdLst>
              <a:gd name="connsiteX0" fmla="*/ 314135 w 314134"/>
              <a:gd name="connsiteY0" fmla="*/ 0 h 313658"/>
              <a:gd name="connsiteX1" fmla="*/ 314135 w 314134"/>
              <a:gd name="connsiteY1" fmla="*/ 313658 h 313658"/>
              <a:gd name="connsiteX2" fmla="*/ 0 w 314134"/>
              <a:gd name="connsiteY2" fmla="*/ 313658 h 313658"/>
              <a:gd name="connsiteX3" fmla="*/ 0 w 314134"/>
              <a:gd name="connsiteY3" fmla="*/ 0 h 313658"/>
              <a:gd name="connsiteX4" fmla="*/ 314135 w 314134"/>
              <a:gd name="connsiteY4" fmla="*/ 0 h 313658"/>
              <a:gd name="connsiteX5" fmla="*/ 15716 w 314134"/>
              <a:gd name="connsiteY5" fmla="*/ 296609 h 313658"/>
              <a:gd name="connsiteX6" fmla="*/ 296133 w 314134"/>
              <a:gd name="connsiteY6" fmla="*/ 296609 h 313658"/>
              <a:gd name="connsiteX7" fmla="*/ 296133 w 314134"/>
              <a:gd name="connsiteY7" fmla="*/ 16669 h 313658"/>
              <a:gd name="connsiteX8" fmla="*/ 15716 w 314134"/>
              <a:gd name="connsiteY8" fmla="*/ 16669 h 313658"/>
              <a:gd name="connsiteX9" fmla="*/ 15716 w 314134"/>
              <a:gd name="connsiteY9" fmla="*/ 296609 h 313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4134" h="313658">
                <a:moveTo>
                  <a:pt x="314135" y="0"/>
                </a:moveTo>
                <a:cubicBezTo>
                  <a:pt x="314135" y="105251"/>
                  <a:pt x="314135" y="209074"/>
                  <a:pt x="314135" y="313658"/>
                </a:cubicBezTo>
                <a:cubicBezTo>
                  <a:pt x="209074" y="313658"/>
                  <a:pt x="105346" y="313658"/>
                  <a:pt x="0" y="313658"/>
                </a:cubicBezTo>
                <a:cubicBezTo>
                  <a:pt x="0" y="208693"/>
                  <a:pt x="0" y="104966"/>
                  <a:pt x="0" y="0"/>
                </a:cubicBezTo>
                <a:cubicBezTo>
                  <a:pt x="104013" y="0"/>
                  <a:pt x="208312" y="0"/>
                  <a:pt x="314135" y="0"/>
                </a:cubicBezTo>
                <a:close/>
                <a:moveTo>
                  <a:pt x="15716" y="296609"/>
                </a:moveTo>
                <a:cubicBezTo>
                  <a:pt x="110204" y="296609"/>
                  <a:pt x="202882" y="296609"/>
                  <a:pt x="296133" y="296609"/>
                </a:cubicBezTo>
                <a:cubicBezTo>
                  <a:pt x="296133" y="202692"/>
                  <a:pt x="296133" y="109633"/>
                  <a:pt x="296133" y="16669"/>
                </a:cubicBezTo>
                <a:cubicBezTo>
                  <a:pt x="201930" y="16669"/>
                  <a:pt x="109347" y="16669"/>
                  <a:pt x="15716" y="16669"/>
                </a:cubicBezTo>
                <a:cubicBezTo>
                  <a:pt x="15716" y="110395"/>
                  <a:pt x="15716" y="202597"/>
                  <a:pt x="15716" y="296609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429" name="Forma libre: forma 428">
            <a:extLst>
              <a:ext uri="{FF2B5EF4-FFF2-40B4-BE49-F238E27FC236}">
                <a16:creationId xmlns:a16="http://schemas.microsoft.com/office/drawing/2014/main" id="{889D8C2A-2232-4BF0-84DE-3071B826A6F9}"/>
              </a:ext>
            </a:extLst>
          </p:cNvPr>
          <p:cNvSpPr/>
          <p:nvPr/>
        </p:nvSpPr>
        <p:spPr>
          <a:xfrm>
            <a:off x="6929015" y="2577054"/>
            <a:ext cx="338167" cy="335999"/>
          </a:xfrm>
          <a:custGeom>
            <a:avLst/>
            <a:gdLst>
              <a:gd name="connsiteX0" fmla="*/ 170443 w 338167"/>
              <a:gd name="connsiteY0" fmla="*/ 315 h 335999"/>
              <a:gd name="connsiteX1" fmla="*/ 258931 w 338167"/>
              <a:gd name="connsiteY1" fmla="*/ 29 h 335999"/>
              <a:gd name="connsiteX2" fmla="*/ 289125 w 338167"/>
              <a:gd name="connsiteY2" fmla="*/ 13269 h 335999"/>
              <a:gd name="connsiteX3" fmla="*/ 295030 w 338167"/>
              <a:gd name="connsiteY3" fmla="*/ 19174 h 335999"/>
              <a:gd name="connsiteX4" fmla="*/ 337512 w 338167"/>
              <a:gd name="connsiteY4" fmla="*/ 122901 h 335999"/>
              <a:gd name="connsiteX5" fmla="*/ 336274 w 338167"/>
              <a:gd name="connsiteY5" fmla="*/ 261395 h 335999"/>
              <a:gd name="connsiteX6" fmla="*/ 327701 w 338167"/>
              <a:gd name="connsiteY6" fmla="*/ 283112 h 335999"/>
              <a:gd name="connsiteX7" fmla="*/ 293125 w 338167"/>
              <a:gd name="connsiteY7" fmla="*/ 319212 h 335999"/>
              <a:gd name="connsiteX8" fmla="*/ 252454 w 338167"/>
              <a:gd name="connsiteY8" fmla="*/ 335976 h 335999"/>
              <a:gd name="connsiteX9" fmla="*/ 80527 w 338167"/>
              <a:gd name="connsiteY9" fmla="*/ 335785 h 335999"/>
              <a:gd name="connsiteX10" fmla="*/ 49666 w 338167"/>
              <a:gd name="connsiteY10" fmla="*/ 323593 h 335999"/>
              <a:gd name="connsiteX11" fmla="*/ 994 w 338167"/>
              <a:gd name="connsiteY11" fmla="*/ 203959 h 335999"/>
              <a:gd name="connsiteX12" fmla="*/ 2232 w 338167"/>
              <a:gd name="connsiteY12" fmla="*/ 73848 h 335999"/>
              <a:gd name="connsiteX13" fmla="*/ 7090 w 338167"/>
              <a:gd name="connsiteY13" fmla="*/ 57274 h 335999"/>
              <a:gd name="connsiteX14" fmla="*/ 58525 w 338167"/>
              <a:gd name="connsiteY14" fmla="*/ 4982 h 335999"/>
              <a:gd name="connsiteX15" fmla="*/ 72050 w 338167"/>
              <a:gd name="connsiteY15" fmla="*/ 1077 h 335999"/>
              <a:gd name="connsiteX16" fmla="*/ 170538 w 338167"/>
              <a:gd name="connsiteY16" fmla="*/ 886 h 335999"/>
              <a:gd name="connsiteX17" fmla="*/ 170443 w 338167"/>
              <a:gd name="connsiteY17" fmla="*/ 315 h 335999"/>
              <a:gd name="connsiteX18" fmla="*/ 18234 w 338167"/>
              <a:gd name="connsiteY18" fmla="*/ 167288 h 335999"/>
              <a:gd name="connsiteX19" fmla="*/ 17853 w 338167"/>
              <a:gd name="connsiteY19" fmla="*/ 208912 h 335999"/>
              <a:gd name="connsiteX20" fmla="*/ 61477 w 338167"/>
              <a:gd name="connsiteY20" fmla="*/ 309972 h 335999"/>
              <a:gd name="connsiteX21" fmla="*/ 81861 w 338167"/>
              <a:gd name="connsiteY21" fmla="*/ 318069 h 335999"/>
              <a:gd name="connsiteX22" fmla="*/ 210258 w 338167"/>
              <a:gd name="connsiteY22" fmla="*/ 319307 h 335999"/>
              <a:gd name="connsiteX23" fmla="*/ 310175 w 338167"/>
              <a:gd name="connsiteY23" fmla="*/ 276635 h 335999"/>
              <a:gd name="connsiteX24" fmla="*/ 319605 w 338167"/>
              <a:gd name="connsiteY24" fmla="*/ 253489 h 335999"/>
              <a:gd name="connsiteX25" fmla="*/ 320462 w 338167"/>
              <a:gd name="connsiteY25" fmla="*/ 128426 h 335999"/>
              <a:gd name="connsiteX26" fmla="*/ 277599 w 338167"/>
              <a:gd name="connsiteY26" fmla="*/ 26985 h 335999"/>
              <a:gd name="connsiteX27" fmla="*/ 254549 w 338167"/>
              <a:gd name="connsiteY27" fmla="*/ 17460 h 335999"/>
              <a:gd name="connsiteX28" fmla="*/ 126152 w 338167"/>
              <a:gd name="connsiteY28" fmla="*/ 16317 h 335999"/>
              <a:gd name="connsiteX29" fmla="*/ 32902 w 338167"/>
              <a:gd name="connsiteY29" fmla="*/ 54702 h 335999"/>
              <a:gd name="connsiteX30" fmla="*/ 28140 w 338167"/>
              <a:gd name="connsiteY30" fmla="*/ 59274 h 335999"/>
              <a:gd name="connsiteX31" fmla="*/ 18710 w 338167"/>
              <a:gd name="connsiteY31" fmla="*/ 82230 h 335999"/>
              <a:gd name="connsiteX32" fmla="*/ 18234 w 338167"/>
              <a:gd name="connsiteY32" fmla="*/ 167288 h 335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38167" h="335999">
                <a:moveTo>
                  <a:pt x="170443" y="315"/>
                </a:moveTo>
                <a:cubicBezTo>
                  <a:pt x="199971" y="315"/>
                  <a:pt x="229498" y="886"/>
                  <a:pt x="258931" y="29"/>
                </a:cubicBezTo>
                <a:cubicBezTo>
                  <a:pt x="271789" y="-352"/>
                  <a:pt x="281600" y="2982"/>
                  <a:pt x="289125" y="13269"/>
                </a:cubicBezTo>
                <a:cubicBezTo>
                  <a:pt x="290744" y="15459"/>
                  <a:pt x="292744" y="17650"/>
                  <a:pt x="295030" y="19174"/>
                </a:cubicBezTo>
                <a:cubicBezTo>
                  <a:pt x="332178" y="44415"/>
                  <a:pt x="340845" y="79658"/>
                  <a:pt x="337512" y="122901"/>
                </a:cubicBezTo>
                <a:cubicBezTo>
                  <a:pt x="333988" y="168812"/>
                  <a:pt x="337036" y="215199"/>
                  <a:pt x="336274" y="261395"/>
                </a:cubicBezTo>
                <a:cubicBezTo>
                  <a:pt x="336178" y="268729"/>
                  <a:pt x="332463" y="277397"/>
                  <a:pt x="327701" y="283112"/>
                </a:cubicBezTo>
                <a:cubicBezTo>
                  <a:pt x="317033" y="295875"/>
                  <a:pt x="303888" y="306543"/>
                  <a:pt x="293125" y="319212"/>
                </a:cubicBezTo>
                <a:cubicBezTo>
                  <a:pt x="282076" y="332166"/>
                  <a:pt x="269503" y="336357"/>
                  <a:pt x="252454" y="335976"/>
                </a:cubicBezTo>
                <a:cubicBezTo>
                  <a:pt x="195208" y="334928"/>
                  <a:pt x="137868" y="335404"/>
                  <a:pt x="80527" y="335785"/>
                </a:cubicBezTo>
                <a:cubicBezTo>
                  <a:pt x="68145" y="335880"/>
                  <a:pt x="59763" y="330737"/>
                  <a:pt x="49666" y="323593"/>
                </a:cubicBezTo>
                <a:cubicBezTo>
                  <a:pt x="7375" y="293589"/>
                  <a:pt x="-3674" y="253775"/>
                  <a:pt x="994" y="203959"/>
                </a:cubicBezTo>
                <a:cubicBezTo>
                  <a:pt x="4994" y="160906"/>
                  <a:pt x="1756" y="117186"/>
                  <a:pt x="2232" y="73848"/>
                </a:cubicBezTo>
                <a:cubicBezTo>
                  <a:pt x="2327" y="68228"/>
                  <a:pt x="3565" y="61084"/>
                  <a:pt x="7090" y="57274"/>
                </a:cubicBezTo>
                <a:cubicBezTo>
                  <a:pt x="23568" y="39272"/>
                  <a:pt x="40903" y="21936"/>
                  <a:pt x="58525" y="4982"/>
                </a:cubicBezTo>
                <a:cubicBezTo>
                  <a:pt x="61573" y="2124"/>
                  <a:pt x="67478" y="1172"/>
                  <a:pt x="72050" y="1077"/>
                </a:cubicBezTo>
                <a:cubicBezTo>
                  <a:pt x="104911" y="791"/>
                  <a:pt x="137677" y="886"/>
                  <a:pt x="170538" y="886"/>
                </a:cubicBezTo>
                <a:cubicBezTo>
                  <a:pt x="170443" y="696"/>
                  <a:pt x="170443" y="505"/>
                  <a:pt x="170443" y="315"/>
                </a:cubicBezTo>
                <a:close/>
                <a:moveTo>
                  <a:pt x="18234" y="167288"/>
                </a:moveTo>
                <a:cubicBezTo>
                  <a:pt x="18234" y="181194"/>
                  <a:pt x="20234" y="195482"/>
                  <a:pt x="17853" y="208912"/>
                </a:cubicBezTo>
                <a:cubicBezTo>
                  <a:pt x="10137" y="252632"/>
                  <a:pt x="26806" y="285207"/>
                  <a:pt x="61477" y="309972"/>
                </a:cubicBezTo>
                <a:cubicBezTo>
                  <a:pt x="67287" y="314163"/>
                  <a:pt x="74908" y="317973"/>
                  <a:pt x="81861" y="318069"/>
                </a:cubicBezTo>
                <a:cubicBezTo>
                  <a:pt x="124723" y="318831"/>
                  <a:pt x="167776" y="315402"/>
                  <a:pt x="210258" y="319307"/>
                </a:cubicBezTo>
                <a:cubicBezTo>
                  <a:pt x="253025" y="323307"/>
                  <a:pt x="286077" y="311973"/>
                  <a:pt x="310175" y="276635"/>
                </a:cubicBezTo>
                <a:cubicBezTo>
                  <a:pt x="314842" y="269872"/>
                  <a:pt x="319510" y="261300"/>
                  <a:pt x="319605" y="253489"/>
                </a:cubicBezTo>
                <a:cubicBezTo>
                  <a:pt x="320367" y="211770"/>
                  <a:pt x="316842" y="169764"/>
                  <a:pt x="320462" y="128426"/>
                </a:cubicBezTo>
                <a:cubicBezTo>
                  <a:pt x="324272" y="85373"/>
                  <a:pt x="313604" y="51369"/>
                  <a:pt x="277599" y="26985"/>
                </a:cubicBezTo>
                <a:cubicBezTo>
                  <a:pt x="270837" y="22413"/>
                  <a:pt x="262360" y="17650"/>
                  <a:pt x="254549" y="17460"/>
                </a:cubicBezTo>
                <a:cubicBezTo>
                  <a:pt x="211782" y="16507"/>
                  <a:pt x="168729" y="19460"/>
                  <a:pt x="126152" y="16317"/>
                </a:cubicBezTo>
                <a:cubicBezTo>
                  <a:pt x="87195" y="13459"/>
                  <a:pt x="55286" y="20698"/>
                  <a:pt x="32902" y="54702"/>
                </a:cubicBezTo>
                <a:cubicBezTo>
                  <a:pt x="31759" y="56512"/>
                  <a:pt x="28997" y="57369"/>
                  <a:pt x="28140" y="59274"/>
                </a:cubicBezTo>
                <a:cubicBezTo>
                  <a:pt x="24616" y="66799"/>
                  <a:pt x="18996" y="74514"/>
                  <a:pt x="18710" y="82230"/>
                </a:cubicBezTo>
                <a:cubicBezTo>
                  <a:pt x="17567" y="110519"/>
                  <a:pt x="18234" y="138903"/>
                  <a:pt x="18234" y="167288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430" name="Forma libre: forma 429">
            <a:extLst>
              <a:ext uri="{FF2B5EF4-FFF2-40B4-BE49-F238E27FC236}">
                <a16:creationId xmlns:a16="http://schemas.microsoft.com/office/drawing/2014/main" id="{FC042F27-8D82-4BB1-A540-CBECD078CCDB}"/>
              </a:ext>
            </a:extLst>
          </p:cNvPr>
          <p:cNvSpPr/>
          <p:nvPr/>
        </p:nvSpPr>
        <p:spPr>
          <a:xfrm>
            <a:off x="6979062" y="1136522"/>
            <a:ext cx="238696" cy="240125"/>
          </a:xfrm>
          <a:custGeom>
            <a:avLst/>
            <a:gdLst>
              <a:gd name="connsiteX0" fmla="*/ 0 w 238696"/>
              <a:gd name="connsiteY0" fmla="*/ 0 h 240125"/>
              <a:gd name="connsiteX1" fmla="*/ 238697 w 238696"/>
              <a:gd name="connsiteY1" fmla="*/ 0 h 240125"/>
              <a:gd name="connsiteX2" fmla="*/ 238697 w 238696"/>
              <a:gd name="connsiteY2" fmla="*/ 240125 h 240125"/>
              <a:gd name="connsiteX3" fmla="*/ 0 w 238696"/>
              <a:gd name="connsiteY3" fmla="*/ 240125 h 240125"/>
              <a:gd name="connsiteX4" fmla="*/ 0 w 238696"/>
              <a:gd name="connsiteY4" fmla="*/ 0 h 240125"/>
              <a:gd name="connsiteX5" fmla="*/ 16383 w 238696"/>
              <a:gd name="connsiteY5" fmla="*/ 17431 h 240125"/>
              <a:gd name="connsiteX6" fmla="*/ 15335 w 238696"/>
              <a:gd name="connsiteY6" fmla="*/ 32861 h 240125"/>
              <a:gd name="connsiteX7" fmla="*/ 14954 w 238696"/>
              <a:gd name="connsiteY7" fmla="*/ 207836 h 240125"/>
              <a:gd name="connsiteX8" fmla="*/ 32004 w 238696"/>
              <a:gd name="connsiteY8" fmla="*/ 224695 h 240125"/>
              <a:gd name="connsiteX9" fmla="*/ 207074 w 238696"/>
              <a:gd name="connsiteY9" fmla="*/ 224409 h 240125"/>
              <a:gd name="connsiteX10" fmla="*/ 221551 w 238696"/>
              <a:gd name="connsiteY10" fmla="*/ 223266 h 240125"/>
              <a:gd name="connsiteX11" fmla="*/ 221551 w 238696"/>
              <a:gd name="connsiteY11" fmla="*/ 17336 h 240125"/>
              <a:gd name="connsiteX12" fmla="*/ 16383 w 238696"/>
              <a:gd name="connsiteY12" fmla="*/ 17431 h 240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8696" h="240125">
                <a:moveTo>
                  <a:pt x="0" y="0"/>
                </a:moveTo>
                <a:cubicBezTo>
                  <a:pt x="79058" y="0"/>
                  <a:pt x="158306" y="0"/>
                  <a:pt x="238697" y="0"/>
                </a:cubicBezTo>
                <a:cubicBezTo>
                  <a:pt x="238697" y="80296"/>
                  <a:pt x="238697" y="159639"/>
                  <a:pt x="238697" y="240125"/>
                </a:cubicBezTo>
                <a:cubicBezTo>
                  <a:pt x="159163" y="240125"/>
                  <a:pt x="80391" y="240125"/>
                  <a:pt x="0" y="240125"/>
                </a:cubicBezTo>
                <a:cubicBezTo>
                  <a:pt x="0" y="160687"/>
                  <a:pt x="0" y="80963"/>
                  <a:pt x="0" y="0"/>
                </a:cubicBezTo>
                <a:close/>
                <a:moveTo>
                  <a:pt x="16383" y="17431"/>
                </a:moveTo>
                <a:cubicBezTo>
                  <a:pt x="16002" y="23146"/>
                  <a:pt x="15335" y="28004"/>
                  <a:pt x="15335" y="32861"/>
                </a:cubicBezTo>
                <a:cubicBezTo>
                  <a:pt x="15240" y="91154"/>
                  <a:pt x="15716" y="149543"/>
                  <a:pt x="14954" y="207836"/>
                </a:cubicBezTo>
                <a:cubicBezTo>
                  <a:pt x="14764" y="221266"/>
                  <a:pt x="19050" y="224790"/>
                  <a:pt x="32004" y="224695"/>
                </a:cubicBezTo>
                <a:cubicBezTo>
                  <a:pt x="90392" y="224123"/>
                  <a:pt x="148685" y="224504"/>
                  <a:pt x="207074" y="224409"/>
                </a:cubicBezTo>
                <a:cubicBezTo>
                  <a:pt x="211836" y="224409"/>
                  <a:pt x="216694" y="223647"/>
                  <a:pt x="221551" y="223266"/>
                </a:cubicBezTo>
                <a:cubicBezTo>
                  <a:pt x="221551" y="153829"/>
                  <a:pt x="221551" y="85820"/>
                  <a:pt x="221551" y="17336"/>
                </a:cubicBezTo>
                <a:cubicBezTo>
                  <a:pt x="152590" y="17431"/>
                  <a:pt x="85058" y="17431"/>
                  <a:pt x="16383" y="17431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431" name="Forma libre: forma 430">
            <a:extLst>
              <a:ext uri="{FF2B5EF4-FFF2-40B4-BE49-F238E27FC236}">
                <a16:creationId xmlns:a16="http://schemas.microsoft.com/office/drawing/2014/main" id="{DA99C060-C11F-432E-8F8F-92596BD0DDCA}"/>
              </a:ext>
            </a:extLst>
          </p:cNvPr>
          <p:cNvSpPr/>
          <p:nvPr/>
        </p:nvSpPr>
        <p:spPr>
          <a:xfrm>
            <a:off x="5564303" y="1856722"/>
            <a:ext cx="177051" cy="362411"/>
          </a:xfrm>
          <a:custGeom>
            <a:avLst/>
            <a:gdLst>
              <a:gd name="connsiteX0" fmla="*/ 176128 w 177051"/>
              <a:gd name="connsiteY0" fmla="*/ 362411 h 362411"/>
              <a:gd name="connsiteX1" fmla="*/ 158792 w 177051"/>
              <a:gd name="connsiteY1" fmla="*/ 362411 h 362411"/>
              <a:gd name="connsiteX2" fmla="*/ 158792 w 177051"/>
              <a:gd name="connsiteY2" fmla="*/ 236967 h 362411"/>
              <a:gd name="connsiteX3" fmla="*/ 108405 w 177051"/>
              <a:gd name="connsiteY3" fmla="*/ 185532 h 362411"/>
              <a:gd name="connsiteX4" fmla="*/ 74401 w 177051"/>
              <a:gd name="connsiteY4" fmla="*/ 151337 h 362411"/>
              <a:gd name="connsiteX5" fmla="*/ 74401 w 177051"/>
              <a:gd name="connsiteY5" fmla="*/ 101331 h 362411"/>
              <a:gd name="connsiteX6" fmla="*/ 42683 w 177051"/>
              <a:gd name="connsiteY6" fmla="*/ 72470 h 362411"/>
              <a:gd name="connsiteX7" fmla="*/ 3059 w 177051"/>
              <a:gd name="connsiteY7" fmla="*/ 51420 h 362411"/>
              <a:gd name="connsiteX8" fmla="*/ 11345 w 177051"/>
              <a:gd name="connsiteY8" fmla="*/ 10082 h 362411"/>
              <a:gd name="connsiteX9" fmla="*/ 54589 w 177051"/>
              <a:gd name="connsiteY9" fmla="*/ 4748 h 362411"/>
              <a:gd name="connsiteX10" fmla="*/ 71924 w 177051"/>
              <a:gd name="connsiteY10" fmla="*/ 46181 h 362411"/>
              <a:gd name="connsiteX11" fmla="*/ 77353 w 177051"/>
              <a:gd name="connsiteY11" fmla="*/ 64184 h 362411"/>
              <a:gd name="connsiteX12" fmla="*/ 91927 w 177051"/>
              <a:gd name="connsiteY12" fmla="*/ 101045 h 362411"/>
              <a:gd name="connsiteX13" fmla="*/ 91927 w 177051"/>
              <a:gd name="connsiteY13" fmla="*/ 146098 h 362411"/>
              <a:gd name="connsiteX14" fmla="*/ 113453 w 177051"/>
              <a:gd name="connsiteY14" fmla="*/ 168387 h 362411"/>
              <a:gd name="connsiteX15" fmla="*/ 152125 w 177051"/>
              <a:gd name="connsiteY15" fmla="*/ 186104 h 362411"/>
              <a:gd name="connsiteX16" fmla="*/ 176890 w 177051"/>
              <a:gd name="connsiteY16" fmla="*/ 243635 h 362411"/>
              <a:gd name="connsiteX17" fmla="*/ 176128 w 177051"/>
              <a:gd name="connsiteY17" fmla="*/ 362411 h 362411"/>
              <a:gd name="connsiteX18" fmla="*/ 31634 w 177051"/>
              <a:gd name="connsiteY18" fmla="*/ 58564 h 362411"/>
              <a:gd name="connsiteX19" fmla="*/ 39253 w 177051"/>
              <a:gd name="connsiteY19" fmla="*/ 58850 h 362411"/>
              <a:gd name="connsiteX20" fmla="*/ 54970 w 177051"/>
              <a:gd name="connsiteY20" fmla="*/ 37609 h 362411"/>
              <a:gd name="connsiteX21" fmla="*/ 36206 w 177051"/>
              <a:gd name="connsiteY21" fmla="*/ 17702 h 362411"/>
              <a:gd name="connsiteX22" fmla="*/ 17632 w 177051"/>
              <a:gd name="connsiteY22" fmla="*/ 36180 h 362411"/>
              <a:gd name="connsiteX23" fmla="*/ 31634 w 177051"/>
              <a:gd name="connsiteY23" fmla="*/ 58564 h 362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77051" h="362411">
                <a:moveTo>
                  <a:pt x="176128" y="362411"/>
                </a:moveTo>
                <a:cubicBezTo>
                  <a:pt x="169841" y="362411"/>
                  <a:pt x="165079" y="362411"/>
                  <a:pt x="158792" y="362411"/>
                </a:cubicBezTo>
                <a:cubicBezTo>
                  <a:pt x="158792" y="320120"/>
                  <a:pt x="158697" y="278496"/>
                  <a:pt x="158792" y="236967"/>
                </a:cubicBezTo>
                <a:cubicBezTo>
                  <a:pt x="158887" y="210011"/>
                  <a:pt x="135647" y="186199"/>
                  <a:pt x="108405" y="185532"/>
                </a:cubicBezTo>
                <a:cubicBezTo>
                  <a:pt x="92975" y="185151"/>
                  <a:pt x="74686" y="166958"/>
                  <a:pt x="74401" y="151337"/>
                </a:cubicBezTo>
                <a:cubicBezTo>
                  <a:pt x="74115" y="134669"/>
                  <a:pt x="74306" y="118000"/>
                  <a:pt x="74401" y="101331"/>
                </a:cubicBezTo>
                <a:cubicBezTo>
                  <a:pt x="74401" y="78566"/>
                  <a:pt x="64781" y="69708"/>
                  <a:pt x="42683" y="72470"/>
                </a:cubicBezTo>
                <a:cubicBezTo>
                  <a:pt x="24966" y="74661"/>
                  <a:pt x="9631" y="66470"/>
                  <a:pt x="3059" y="51420"/>
                </a:cubicBezTo>
                <a:cubicBezTo>
                  <a:pt x="-3133" y="37133"/>
                  <a:pt x="296" y="20083"/>
                  <a:pt x="11345" y="10082"/>
                </a:cubicBezTo>
                <a:cubicBezTo>
                  <a:pt x="23633" y="-1063"/>
                  <a:pt x="40777" y="-3158"/>
                  <a:pt x="54589" y="4748"/>
                </a:cubicBezTo>
                <a:cubicBezTo>
                  <a:pt x="69448" y="13225"/>
                  <a:pt x="74782" y="27893"/>
                  <a:pt x="71924" y="46181"/>
                </a:cubicBezTo>
                <a:cubicBezTo>
                  <a:pt x="71067" y="51896"/>
                  <a:pt x="73353" y="60183"/>
                  <a:pt x="77353" y="64184"/>
                </a:cubicBezTo>
                <a:cubicBezTo>
                  <a:pt x="87926" y="74661"/>
                  <a:pt x="93260" y="85710"/>
                  <a:pt x="91927" y="101045"/>
                </a:cubicBezTo>
                <a:cubicBezTo>
                  <a:pt x="90593" y="115904"/>
                  <a:pt x="91546" y="131049"/>
                  <a:pt x="91927" y="146098"/>
                </a:cubicBezTo>
                <a:cubicBezTo>
                  <a:pt x="92308" y="159815"/>
                  <a:pt x="100690" y="169340"/>
                  <a:pt x="113453" y="168387"/>
                </a:cubicBezTo>
                <a:cubicBezTo>
                  <a:pt x="130789" y="167054"/>
                  <a:pt x="140409" y="176102"/>
                  <a:pt x="152125" y="186104"/>
                </a:cubicBezTo>
                <a:cubicBezTo>
                  <a:pt x="170318" y="201725"/>
                  <a:pt x="178319" y="218870"/>
                  <a:pt x="176890" y="243635"/>
                </a:cubicBezTo>
                <a:cubicBezTo>
                  <a:pt x="174413" y="282687"/>
                  <a:pt x="176128" y="322121"/>
                  <a:pt x="176128" y="362411"/>
                </a:cubicBezTo>
                <a:close/>
                <a:moveTo>
                  <a:pt x="31634" y="58564"/>
                </a:moveTo>
                <a:cubicBezTo>
                  <a:pt x="34205" y="58659"/>
                  <a:pt x="36682" y="58754"/>
                  <a:pt x="39253" y="58850"/>
                </a:cubicBezTo>
                <a:cubicBezTo>
                  <a:pt x="44778" y="51801"/>
                  <a:pt x="53446" y="45419"/>
                  <a:pt x="54970" y="37609"/>
                </a:cubicBezTo>
                <a:cubicBezTo>
                  <a:pt x="57256" y="25607"/>
                  <a:pt x="48683" y="17892"/>
                  <a:pt x="36206" y="17702"/>
                </a:cubicBezTo>
                <a:cubicBezTo>
                  <a:pt x="24299" y="17511"/>
                  <a:pt x="16108" y="25321"/>
                  <a:pt x="17632" y="36180"/>
                </a:cubicBezTo>
                <a:cubicBezTo>
                  <a:pt x="18680" y="44181"/>
                  <a:pt x="26681" y="51134"/>
                  <a:pt x="31634" y="58564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432" name="Forma libre: forma 431">
            <a:extLst>
              <a:ext uri="{FF2B5EF4-FFF2-40B4-BE49-F238E27FC236}">
                <a16:creationId xmlns:a16="http://schemas.microsoft.com/office/drawing/2014/main" id="{7BD22D19-7786-4640-8C71-A9D5B3CA9130}"/>
              </a:ext>
            </a:extLst>
          </p:cNvPr>
          <p:cNvSpPr/>
          <p:nvPr/>
        </p:nvSpPr>
        <p:spPr>
          <a:xfrm>
            <a:off x="4798077" y="1301971"/>
            <a:ext cx="73254" cy="446887"/>
          </a:xfrm>
          <a:custGeom>
            <a:avLst/>
            <a:gdLst>
              <a:gd name="connsiteX0" fmla="*/ 29002 w 73254"/>
              <a:gd name="connsiteY0" fmla="*/ 445676 h 446887"/>
              <a:gd name="connsiteX1" fmla="*/ 27860 w 73254"/>
              <a:gd name="connsiteY1" fmla="*/ 422720 h 446887"/>
              <a:gd name="connsiteX2" fmla="*/ 28050 w 73254"/>
              <a:gd name="connsiteY2" fmla="*/ 87345 h 446887"/>
              <a:gd name="connsiteX3" fmla="*/ 16810 w 73254"/>
              <a:gd name="connsiteY3" fmla="*/ 66104 h 446887"/>
              <a:gd name="connsiteX4" fmla="*/ 1952 w 73254"/>
              <a:gd name="connsiteY4" fmla="*/ 24004 h 446887"/>
              <a:gd name="connsiteX5" fmla="*/ 36242 w 73254"/>
              <a:gd name="connsiteY5" fmla="*/ 1 h 446887"/>
              <a:gd name="connsiteX6" fmla="*/ 71293 w 73254"/>
              <a:gd name="connsiteY6" fmla="*/ 25147 h 446887"/>
              <a:gd name="connsiteX7" fmla="*/ 56911 w 73254"/>
              <a:gd name="connsiteY7" fmla="*/ 65723 h 446887"/>
              <a:gd name="connsiteX8" fmla="*/ 44719 w 73254"/>
              <a:gd name="connsiteY8" fmla="*/ 90107 h 446887"/>
              <a:gd name="connsiteX9" fmla="*/ 44814 w 73254"/>
              <a:gd name="connsiteY9" fmla="*/ 433769 h 446887"/>
              <a:gd name="connsiteX10" fmla="*/ 29002 w 73254"/>
              <a:gd name="connsiteY10" fmla="*/ 445676 h 446887"/>
              <a:gd name="connsiteX11" fmla="*/ 32622 w 73254"/>
              <a:gd name="connsiteY11" fmla="*/ 57913 h 446887"/>
              <a:gd name="connsiteX12" fmla="*/ 40242 w 73254"/>
              <a:gd name="connsiteY12" fmla="*/ 58008 h 446887"/>
              <a:gd name="connsiteX13" fmla="*/ 55482 w 73254"/>
              <a:gd name="connsiteY13" fmla="*/ 36386 h 446887"/>
              <a:gd name="connsiteX14" fmla="*/ 35956 w 73254"/>
              <a:gd name="connsiteY14" fmla="*/ 16765 h 446887"/>
              <a:gd name="connsiteX15" fmla="*/ 18049 w 73254"/>
              <a:gd name="connsiteY15" fmla="*/ 35910 h 446887"/>
              <a:gd name="connsiteX16" fmla="*/ 32622 w 73254"/>
              <a:gd name="connsiteY16" fmla="*/ 57913 h 446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3254" h="446887">
                <a:moveTo>
                  <a:pt x="29002" y="445676"/>
                </a:moveTo>
                <a:cubicBezTo>
                  <a:pt x="28621" y="438056"/>
                  <a:pt x="27860" y="430340"/>
                  <a:pt x="27860" y="422720"/>
                </a:cubicBezTo>
                <a:cubicBezTo>
                  <a:pt x="27764" y="310897"/>
                  <a:pt x="27669" y="199168"/>
                  <a:pt x="28050" y="87345"/>
                </a:cubicBezTo>
                <a:cubicBezTo>
                  <a:pt x="28050" y="77534"/>
                  <a:pt x="26240" y="71438"/>
                  <a:pt x="16810" y="66104"/>
                </a:cubicBezTo>
                <a:cubicBezTo>
                  <a:pt x="1856" y="57722"/>
                  <a:pt x="-3192" y="40196"/>
                  <a:pt x="1952" y="24004"/>
                </a:cubicBezTo>
                <a:cubicBezTo>
                  <a:pt x="6524" y="9431"/>
                  <a:pt x="19859" y="96"/>
                  <a:pt x="36242" y="1"/>
                </a:cubicBezTo>
                <a:cubicBezTo>
                  <a:pt x="53482" y="-94"/>
                  <a:pt x="65960" y="8859"/>
                  <a:pt x="71293" y="25147"/>
                </a:cubicBezTo>
                <a:cubicBezTo>
                  <a:pt x="76342" y="40577"/>
                  <a:pt x="71675" y="57341"/>
                  <a:pt x="56911" y="65723"/>
                </a:cubicBezTo>
                <a:cubicBezTo>
                  <a:pt x="46147" y="71819"/>
                  <a:pt x="44719" y="79344"/>
                  <a:pt x="44719" y="90107"/>
                </a:cubicBezTo>
                <a:cubicBezTo>
                  <a:pt x="44909" y="204693"/>
                  <a:pt x="44624" y="319184"/>
                  <a:pt x="44814" y="433769"/>
                </a:cubicBezTo>
                <a:cubicBezTo>
                  <a:pt x="44814" y="445295"/>
                  <a:pt x="41290" y="449104"/>
                  <a:pt x="29002" y="445676"/>
                </a:cubicBezTo>
                <a:close/>
                <a:moveTo>
                  <a:pt x="32622" y="57913"/>
                </a:moveTo>
                <a:cubicBezTo>
                  <a:pt x="35194" y="57913"/>
                  <a:pt x="37670" y="58008"/>
                  <a:pt x="40242" y="58008"/>
                </a:cubicBezTo>
                <a:cubicBezTo>
                  <a:pt x="45481" y="50864"/>
                  <a:pt x="53005" y="44387"/>
                  <a:pt x="55482" y="36386"/>
                </a:cubicBezTo>
                <a:cubicBezTo>
                  <a:pt x="58435" y="26861"/>
                  <a:pt x="46719" y="16193"/>
                  <a:pt x="35956" y="16765"/>
                </a:cubicBezTo>
                <a:cubicBezTo>
                  <a:pt x="24050" y="17432"/>
                  <a:pt x="16239" y="25147"/>
                  <a:pt x="18049" y="35910"/>
                </a:cubicBezTo>
                <a:cubicBezTo>
                  <a:pt x="19287" y="43911"/>
                  <a:pt x="27478" y="50674"/>
                  <a:pt x="32622" y="57913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433" name="Forma libre: forma 432">
            <a:extLst>
              <a:ext uri="{FF2B5EF4-FFF2-40B4-BE49-F238E27FC236}">
                <a16:creationId xmlns:a16="http://schemas.microsoft.com/office/drawing/2014/main" id="{876B25DE-07E8-416C-AF0A-F46B7CEA811B}"/>
              </a:ext>
            </a:extLst>
          </p:cNvPr>
          <p:cNvSpPr/>
          <p:nvPr/>
        </p:nvSpPr>
        <p:spPr>
          <a:xfrm>
            <a:off x="5488424" y="1772887"/>
            <a:ext cx="102538" cy="353525"/>
          </a:xfrm>
          <a:custGeom>
            <a:avLst/>
            <a:gdLst>
              <a:gd name="connsiteX0" fmla="*/ 452 w 102538"/>
              <a:gd name="connsiteY0" fmla="*/ 0 h 353525"/>
              <a:gd name="connsiteX1" fmla="*/ 16073 w 102538"/>
              <a:gd name="connsiteY1" fmla="*/ 0 h 353525"/>
              <a:gd name="connsiteX2" fmla="*/ 17692 w 102538"/>
              <a:gd name="connsiteY2" fmla="*/ 8001 h 353525"/>
              <a:gd name="connsiteX3" fmla="*/ 18264 w 102538"/>
              <a:gd name="connsiteY3" fmla="*/ 103061 h 353525"/>
              <a:gd name="connsiteX4" fmla="*/ 27693 w 102538"/>
              <a:gd name="connsiteY4" fmla="*/ 125921 h 353525"/>
              <a:gd name="connsiteX5" fmla="*/ 73699 w 102538"/>
              <a:gd name="connsiteY5" fmla="*/ 239078 h 353525"/>
              <a:gd name="connsiteX6" fmla="*/ 74175 w 102538"/>
              <a:gd name="connsiteY6" fmla="*/ 258985 h 353525"/>
              <a:gd name="connsiteX7" fmla="*/ 87987 w 102538"/>
              <a:gd name="connsiteY7" fmla="*/ 289370 h 353525"/>
              <a:gd name="connsiteX8" fmla="*/ 92178 w 102538"/>
              <a:gd name="connsiteY8" fmla="*/ 341852 h 353525"/>
              <a:gd name="connsiteX9" fmla="*/ 37599 w 102538"/>
              <a:gd name="connsiteY9" fmla="*/ 340900 h 353525"/>
              <a:gd name="connsiteX10" fmla="*/ 43981 w 102538"/>
              <a:gd name="connsiteY10" fmla="*/ 288322 h 353525"/>
              <a:gd name="connsiteX11" fmla="*/ 57126 w 102538"/>
              <a:gd name="connsiteY11" fmla="*/ 261366 h 353525"/>
              <a:gd name="connsiteX12" fmla="*/ 57126 w 102538"/>
              <a:gd name="connsiteY12" fmla="*/ 234696 h 353525"/>
              <a:gd name="connsiteX13" fmla="*/ 17311 w 102538"/>
              <a:gd name="connsiteY13" fmla="*/ 140399 h 353525"/>
              <a:gd name="connsiteX14" fmla="*/ 71 w 102538"/>
              <a:gd name="connsiteY14" fmla="*/ 100108 h 353525"/>
              <a:gd name="connsiteX15" fmla="*/ 452 w 102538"/>
              <a:gd name="connsiteY15" fmla="*/ 0 h 353525"/>
              <a:gd name="connsiteX16" fmla="*/ 87415 w 102538"/>
              <a:gd name="connsiteY16" fmla="*/ 321088 h 353525"/>
              <a:gd name="connsiteX17" fmla="*/ 87510 w 102538"/>
              <a:gd name="connsiteY17" fmla="*/ 313373 h 353525"/>
              <a:gd name="connsiteX18" fmla="*/ 65984 w 102538"/>
              <a:gd name="connsiteY18" fmla="*/ 298323 h 353525"/>
              <a:gd name="connsiteX19" fmla="*/ 46172 w 102538"/>
              <a:gd name="connsiteY19" fmla="*/ 316040 h 353525"/>
              <a:gd name="connsiteX20" fmla="*/ 65603 w 102538"/>
              <a:gd name="connsiteY20" fmla="*/ 336042 h 353525"/>
              <a:gd name="connsiteX21" fmla="*/ 87415 w 102538"/>
              <a:gd name="connsiteY21" fmla="*/ 321088 h 353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2538" h="353525">
                <a:moveTo>
                  <a:pt x="452" y="0"/>
                </a:moveTo>
                <a:cubicBezTo>
                  <a:pt x="6643" y="0"/>
                  <a:pt x="11025" y="0"/>
                  <a:pt x="16073" y="0"/>
                </a:cubicBezTo>
                <a:cubicBezTo>
                  <a:pt x="16644" y="2858"/>
                  <a:pt x="17692" y="5429"/>
                  <a:pt x="17692" y="8001"/>
                </a:cubicBezTo>
                <a:cubicBezTo>
                  <a:pt x="17787" y="39719"/>
                  <a:pt x="17216" y="71342"/>
                  <a:pt x="18264" y="103061"/>
                </a:cubicBezTo>
                <a:cubicBezTo>
                  <a:pt x="18549" y="110966"/>
                  <a:pt x="21978" y="121730"/>
                  <a:pt x="27693" y="125921"/>
                </a:cubicBezTo>
                <a:cubicBezTo>
                  <a:pt x="66936" y="154305"/>
                  <a:pt x="83319" y="191072"/>
                  <a:pt x="73699" y="239078"/>
                </a:cubicBezTo>
                <a:cubicBezTo>
                  <a:pt x="72461" y="245459"/>
                  <a:pt x="74366" y="252317"/>
                  <a:pt x="74175" y="258985"/>
                </a:cubicBezTo>
                <a:cubicBezTo>
                  <a:pt x="73890" y="271463"/>
                  <a:pt x="74652" y="281178"/>
                  <a:pt x="87987" y="289370"/>
                </a:cubicBezTo>
                <a:cubicBezTo>
                  <a:pt x="106370" y="300609"/>
                  <a:pt x="106846" y="326231"/>
                  <a:pt x="92178" y="341852"/>
                </a:cubicBezTo>
                <a:cubicBezTo>
                  <a:pt x="77223" y="357759"/>
                  <a:pt x="51506" y="357378"/>
                  <a:pt x="37599" y="340900"/>
                </a:cubicBezTo>
                <a:cubicBezTo>
                  <a:pt x="23883" y="324803"/>
                  <a:pt x="25693" y="299085"/>
                  <a:pt x="43981" y="288322"/>
                </a:cubicBezTo>
                <a:cubicBezTo>
                  <a:pt x="55983" y="281273"/>
                  <a:pt x="57697" y="272891"/>
                  <a:pt x="57126" y="261366"/>
                </a:cubicBezTo>
                <a:cubicBezTo>
                  <a:pt x="56649" y="252508"/>
                  <a:pt x="55697" y="243364"/>
                  <a:pt x="57126" y="234696"/>
                </a:cubicBezTo>
                <a:cubicBezTo>
                  <a:pt x="63984" y="194596"/>
                  <a:pt x="50077" y="163544"/>
                  <a:pt x="17311" y="140399"/>
                </a:cubicBezTo>
                <a:cubicBezTo>
                  <a:pt x="3309" y="130493"/>
                  <a:pt x="-596" y="117253"/>
                  <a:pt x="71" y="100108"/>
                </a:cubicBezTo>
                <a:cubicBezTo>
                  <a:pt x="1404" y="67342"/>
                  <a:pt x="452" y="34576"/>
                  <a:pt x="452" y="0"/>
                </a:cubicBezTo>
                <a:close/>
                <a:moveTo>
                  <a:pt x="87415" y="321088"/>
                </a:moveTo>
                <a:cubicBezTo>
                  <a:pt x="87415" y="318516"/>
                  <a:pt x="87510" y="315944"/>
                  <a:pt x="87510" y="313373"/>
                </a:cubicBezTo>
                <a:cubicBezTo>
                  <a:pt x="80367" y="308134"/>
                  <a:pt x="73794" y="299657"/>
                  <a:pt x="65984" y="298323"/>
                </a:cubicBezTo>
                <a:cubicBezTo>
                  <a:pt x="55221" y="296418"/>
                  <a:pt x="47410" y="304419"/>
                  <a:pt x="46172" y="316040"/>
                </a:cubicBezTo>
                <a:cubicBezTo>
                  <a:pt x="45124" y="325946"/>
                  <a:pt x="56459" y="338709"/>
                  <a:pt x="65603" y="336042"/>
                </a:cubicBezTo>
                <a:cubicBezTo>
                  <a:pt x="73604" y="333756"/>
                  <a:pt x="80176" y="326327"/>
                  <a:pt x="87415" y="321088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434" name="Forma libre: forma 433">
            <a:extLst>
              <a:ext uri="{FF2B5EF4-FFF2-40B4-BE49-F238E27FC236}">
                <a16:creationId xmlns:a16="http://schemas.microsoft.com/office/drawing/2014/main" id="{E4016DDD-EB64-4514-8034-BAF6DE9C786C}"/>
              </a:ext>
            </a:extLst>
          </p:cNvPr>
          <p:cNvSpPr/>
          <p:nvPr/>
        </p:nvSpPr>
        <p:spPr>
          <a:xfrm>
            <a:off x="6292610" y="1940242"/>
            <a:ext cx="112346" cy="111590"/>
          </a:xfrm>
          <a:custGeom>
            <a:avLst/>
            <a:gdLst>
              <a:gd name="connsiteX0" fmla="*/ 112285 w 112346"/>
              <a:gd name="connsiteY0" fmla="*/ 667 h 111590"/>
              <a:gd name="connsiteX1" fmla="*/ 111904 w 112346"/>
              <a:gd name="connsiteY1" fmla="*/ 101441 h 111590"/>
              <a:gd name="connsiteX2" fmla="*/ 102665 w 112346"/>
              <a:gd name="connsiteY2" fmla="*/ 111062 h 111590"/>
              <a:gd name="connsiteX3" fmla="*/ 1414 w 112346"/>
              <a:gd name="connsiteY3" fmla="*/ 111538 h 111590"/>
              <a:gd name="connsiteX4" fmla="*/ 1509 w 112346"/>
              <a:gd name="connsiteY4" fmla="*/ 49720 h 111590"/>
              <a:gd name="connsiteX5" fmla="*/ 4462 w 112346"/>
              <a:gd name="connsiteY5" fmla="*/ 5143 h 111590"/>
              <a:gd name="connsiteX6" fmla="*/ 50373 w 112346"/>
              <a:gd name="connsiteY6" fmla="*/ 857 h 111590"/>
              <a:gd name="connsiteX7" fmla="*/ 112285 w 112346"/>
              <a:gd name="connsiteY7" fmla="*/ 667 h 111590"/>
              <a:gd name="connsiteX8" fmla="*/ 94569 w 112346"/>
              <a:gd name="connsiteY8" fmla="*/ 93059 h 111590"/>
              <a:gd name="connsiteX9" fmla="*/ 94188 w 112346"/>
              <a:gd name="connsiteY9" fmla="*/ 26003 h 111590"/>
              <a:gd name="connsiteX10" fmla="*/ 86472 w 112346"/>
              <a:gd name="connsiteY10" fmla="*/ 18383 h 111590"/>
              <a:gd name="connsiteX11" fmla="*/ 19702 w 112346"/>
              <a:gd name="connsiteY11" fmla="*/ 18002 h 111590"/>
              <a:gd name="connsiteX12" fmla="*/ 19702 w 112346"/>
              <a:gd name="connsiteY12" fmla="*/ 93059 h 111590"/>
              <a:gd name="connsiteX13" fmla="*/ 94569 w 112346"/>
              <a:gd name="connsiteY13" fmla="*/ 93059 h 111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2346" h="111590">
                <a:moveTo>
                  <a:pt x="112285" y="667"/>
                </a:moveTo>
                <a:cubicBezTo>
                  <a:pt x="112285" y="36100"/>
                  <a:pt x="112571" y="68770"/>
                  <a:pt x="111904" y="101441"/>
                </a:cubicBezTo>
                <a:cubicBezTo>
                  <a:pt x="111809" y="104870"/>
                  <a:pt x="105904" y="110966"/>
                  <a:pt x="102665" y="111062"/>
                </a:cubicBezTo>
                <a:cubicBezTo>
                  <a:pt x="69994" y="111824"/>
                  <a:pt x="37323" y="111538"/>
                  <a:pt x="1414" y="111538"/>
                </a:cubicBezTo>
                <a:cubicBezTo>
                  <a:pt x="1414" y="90297"/>
                  <a:pt x="1224" y="70009"/>
                  <a:pt x="1509" y="49720"/>
                </a:cubicBezTo>
                <a:cubicBezTo>
                  <a:pt x="1700" y="34290"/>
                  <a:pt x="-3539" y="12382"/>
                  <a:pt x="4462" y="5143"/>
                </a:cubicBezTo>
                <a:cubicBezTo>
                  <a:pt x="13606" y="-3143"/>
                  <a:pt x="34561" y="1143"/>
                  <a:pt x="50373" y="857"/>
                </a:cubicBezTo>
                <a:cubicBezTo>
                  <a:pt x="70089" y="286"/>
                  <a:pt x="89997" y="667"/>
                  <a:pt x="112285" y="667"/>
                </a:cubicBezTo>
                <a:close/>
                <a:moveTo>
                  <a:pt x="94569" y="93059"/>
                </a:moveTo>
                <a:cubicBezTo>
                  <a:pt x="94569" y="70104"/>
                  <a:pt x="94855" y="48006"/>
                  <a:pt x="94188" y="26003"/>
                </a:cubicBezTo>
                <a:cubicBezTo>
                  <a:pt x="94092" y="23241"/>
                  <a:pt x="89235" y="18383"/>
                  <a:pt x="86472" y="18383"/>
                </a:cubicBezTo>
                <a:cubicBezTo>
                  <a:pt x="64470" y="17716"/>
                  <a:pt x="42467" y="18002"/>
                  <a:pt x="19702" y="18002"/>
                </a:cubicBezTo>
                <a:cubicBezTo>
                  <a:pt x="19702" y="44196"/>
                  <a:pt x="19702" y="68199"/>
                  <a:pt x="19702" y="93059"/>
                </a:cubicBezTo>
                <a:cubicBezTo>
                  <a:pt x="44848" y="93059"/>
                  <a:pt x="68947" y="93059"/>
                  <a:pt x="94569" y="93059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435" name="Forma libre: forma 434">
            <a:extLst>
              <a:ext uri="{FF2B5EF4-FFF2-40B4-BE49-F238E27FC236}">
                <a16:creationId xmlns:a16="http://schemas.microsoft.com/office/drawing/2014/main" id="{36ABC835-1EF9-4408-B550-D251B6206EA7}"/>
              </a:ext>
            </a:extLst>
          </p:cNvPr>
          <p:cNvSpPr/>
          <p:nvPr/>
        </p:nvSpPr>
        <p:spPr>
          <a:xfrm>
            <a:off x="4863427" y="1442015"/>
            <a:ext cx="111098" cy="249529"/>
          </a:xfrm>
          <a:custGeom>
            <a:avLst/>
            <a:gdLst>
              <a:gd name="connsiteX0" fmla="*/ 16421 w 111098"/>
              <a:gd name="connsiteY0" fmla="*/ 249529 h 249529"/>
              <a:gd name="connsiteX1" fmla="*/ 38 w 111098"/>
              <a:gd name="connsiteY1" fmla="*/ 249529 h 249529"/>
              <a:gd name="connsiteX2" fmla="*/ 323 w 111098"/>
              <a:gd name="connsiteY2" fmla="*/ 104178 h 249529"/>
              <a:gd name="connsiteX3" fmla="*/ 6896 w 111098"/>
              <a:gd name="connsiteY3" fmla="*/ 91414 h 249529"/>
              <a:gd name="connsiteX4" fmla="*/ 30422 w 111098"/>
              <a:gd name="connsiteY4" fmla="*/ 67887 h 249529"/>
              <a:gd name="connsiteX5" fmla="*/ 39281 w 111098"/>
              <a:gd name="connsiteY5" fmla="*/ 42360 h 249529"/>
              <a:gd name="connsiteX6" fmla="*/ 67475 w 111098"/>
              <a:gd name="connsiteY6" fmla="*/ 546 h 249529"/>
              <a:gd name="connsiteX7" fmla="*/ 110432 w 111098"/>
              <a:gd name="connsiteY7" fmla="*/ 30264 h 249529"/>
              <a:gd name="connsiteX8" fmla="*/ 82810 w 111098"/>
              <a:gd name="connsiteY8" fmla="*/ 71793 h 249529"/>
              <a:gd name="connsiteX9" fmla="*/ 72999 w 111098"/>
              <a:gd name="connsiteY9" fmla="*/ 72936 h 249529"/>
              <a:gd name="connsiteX10" fmla="*/ 47186 w 111098"/>
              <a:gd name="connsiteY10" fmla="*/ 75603 h 249529"/>
              <a:gd name="connsiteX11" fmla="*/ 16801 w 111098"/>
              <a:gd name="connsiteY11" fmla="*/ 125609 h 249529"/>
              <a:gd name="connsiteX12" fmla="*/ 17373 w 111098"/>
              <a:gd name="connsiteY12" fmla="*/ 228860 h 249529"/>
              <a:gd name="connsiteX13" fmla="*/ 16421 w 111098"/>
              <a:gd name="connsiteY13" fmla="*/ 249529 h 249529"/>
              <a:gd name="connsiteX14" fmla="*/ 96240 w 111098"/>
              <a:gd name="connsiteY14" fmla="*/ 39598 h 249529"/>
              <a:gd name="connsiteX15" fmla="*/ 95955 w 111098"/>
              <a:gd name="connsiteY15" fmla="*/ 31692 h 249529"/>
              <a:gd name="connsiteX16" fmla="*/ 73951 w 111098"/>
              <a:gd name="connsiteY16" fmla="*/ 17691 h 249529"/>
              <a:gd name="connsiteX17" fmla="*/ 55283 w 111098"/>
              <a:gd name="connsiteY17" fmla="*/ 37884 h 249529"/>
              <a:gd name="connsiteX18" fmla="*/ 75285 w 111098"/>
              <a:gd name="connsiteY18" fmla="*/ 54838 h 249529"/>
              <a:gd name="connsiteX19" fmla="*/ 96240 w 111098"/>
              <a:gd name="connsiteY19" fmla="*/ 39598 h 249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1098" h="249529">
                <a:moveTo>
                  <a:pt x="16421" y="249529"/>
                </a:moveTo>
                <a:cubicBezTo>
                  <a:pt x="10610" y="249529"/>
                  <a:pt x="6038" y="249529"/>
                  <a:pt x="38" y="249529"/>
                </a:cubicBezTo>
                <a:cubicBezTo>
                  <a:pt x="38" y="200571"/>
                  <a:pt x="-153" y="152374"/>
                  <a:pt x="323" y="104178"/>
                </a:cubicBezTo>
                <a:cubicBezTo>
                  <a:pt x="323" y="99891"/>
                  <a:pt x="3752" y="94938"/>
                  <a:pt x="6896" y="91414"/>
                </a:cubicBezTo>
                <a:cubicBezTo>
                  <a:pt x="14325" y="83127"/>
                  <a:pt x="22231" y="75317"/>
                  <a:pt x="30422" y="67887"/>
                </a:cubicBezTo>
                <a:cubicBezTo>
                  <a:pt x="38138" y="60839"/>
                  <a:pt x="41852" y="54362"/>
                  <a:pt x="39281" y="42360"/>
                </a:cubicBezTo>
                <a:cubicBezTo>
                  <a:pt x="34613" y="21405"/>
                  <a:pt x="48044" y="3689"/>
                  <a:pt x="67475" y="546"/>
                </a:cubicBezTo>
                <a:cubicBezTo>
                  <a:pt x="88525" y="-2788"/>
                  <a:pt x="106146" y="9404"/>
                  <a:pt x="110432" y="30264"/>
                </a:cubicBezTo>
                <a:cubicBezTo>
                  <a:pt x="114147" y="48266"/>
                  <a:pt x="101955" y="66744"/>
                  <a:pt x="82810" y="71793"/>
                </a:cubicBezTo>
                <a:cubicBezTo>
                  <a:pt x="79667" y="72650"/>
                  <a:pt x="76238" y="73031"/>
                  <a:pt x="72999" y="72936"/>
                </a:cubicBezTo>
                <a:cubicBezTo>
                  <a:pt x="64331" y="72745"/>
                  <a:pt x="55568" y="64935"/>
                  <a:pt x="47186" y="75603"/>
                </a:cubicBezTo>
                <a:cubicBezTo>
                  <a:pt x="34994" y="91033"/>
                  <a:pt x="15182" y="100082"/>
                  <a:pt x="16801" y="125609"/>
                </a:cubicBezTo>
                <a:cubicBezTo>
                  <a:pt x="19088" y="159899"/>
                  <a:pt x="17468" y="194379"/>
                  <a:pt x="17373" y="228860"/>
                </a:cubicBezTo>
                <a:cubicBezTo>
                  <a:pt x="17278" y="235432"/>
                  <a:pt x="16706" y="242004"/>
                  <a:pt x="16421" y="249529"/>
                </a:cubicBezTo>
                <a:close/>
                <a:moveTo>
                  <a:pt x="96240" y="39598"/>
                </a:moveTo>
                <a:cubicBezTo>
                  <a:pt x="96145" y="36931"/>
                  <a:pt x="96050" y="34359"/>
                  <a:pt x="95955" y="31692"/>
                </a:cubicBezTo>
                <a:cubicBezTo>
                  <a:pt x="88620" y="26739"/>
                  <a:pt x="81667" y="18453"/>
                  <a:pt x="73951" y="17691"/>
                </a:cubicBezTo>
                <a:cubicBezTo>
                  <a:pt x="62236" y="16548"/>
                  <a:pt x="54521" y="25501"/>
                  <a:pt x="55283" y="37884"/>
                </a:cubicBezTo>
                <a:cubicBezTo>
                  <a:pt x="55949" y="49599"/>
                  <a:pt x="64331" y="57124"/>
                  <a:pt x="75285" y="54838"/>
                </a:cubicBezTo>
                <a:cubicBezTo>
                  <a:pt x="83000" y="53124"/>
                  <a:pt x="89287" y="44932"/>
                  <a:pt x="96240" y="39598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436" name="Forma libre: forma 435">
            <a:extLst>
              <a:ext uri="{FF2B5EF4-FFF2-40B4-BE49-F238E27FC236}">
                <a16:creationId xmlns:a16="http://schemas.microsoft.com/office/drawing/2014/main" id="{ECBF9B24-18C7-46C7-90C7-166E2D17CC62}"/>
              </a:ext>
            </a:extLst>
          </p:cNvPr>
          <p:cNvSpPr/>
          <p:nvPr/>
        </p:nvSpPr>
        <p:spPr>
          <a:xfrm>
            <a:off x="4695322" y="1441983"/>
            <a:ext cx="111227" cy="250641"/>
          </a:xfrm>
          <a:custGeom>
            <a:avLst/>
            <a:gdLst>
              <a:gd name="connsiteX0" fmla="*/ 93467 w 111227"/>
              <a:gd name="connsiteY0" fmla="*/ 249275 h 250641"/>
              <a:gd name="connsiteX1" fmla="*/ 93467 w 111227"/>
              <a:gd name="connsiteY1" fmla="*/ 118307 h 250641"/>
              <a:gd name="connsiteX2" fmla="*/ 55176 w 111227"/>
              <a:gd name="connsiteY2" fmla="*/ 69729 h 250641"/>
              <a:gd name="connsiteX3" fmla="*/ 44127 w 111227"/>
              <a:gd name="connsiteY3" fmla="*/ 72396 h 250641"/>
              <a:gd name="connsiteX4" fmla="*/ 4503 w 111227"/>
              <a:gd name="connsiteY4" fmla="*/ 54013 h 250641"/>
              <a:gd name="connsiteX5" fmla="*/ 9171 w 111227"/>
              <a:gd name="connsiteY5" fmla="*/ 12103 h 250641"/>
              <a:gd name="connsiteX6" fmla="*/ 51938 w 111227"/>
              <a:gd name="connsiteY6" fmla="*/ 3054 h 250641"/>
              <a:gd name="connsiteX7" fmla="*/ 72226 w 111227"/>
              <a:gd name="connsiteY7" fmla="*/ 41154 h 250641"/>
              <a:gd name="connsiteX8" fmla="*/ 83180 w 111227"/>
              <a:gd name="connsiteY8" fmla="*/ 70586 h 250641"/>
              <a:gd name="connsiteX9" fmla="*/ 110897 w 111227"/>
              <a:gd name="connsiteY9" fmla="*/ 134975 h 250641"/>
              <a:gd name="connsiteX10" fmla="*/ 110612 w 111227"/>
              <a:gd name="connsiteY10" fmla="*/ 236607 h 250641"/>
              <a:gd name="connsiteX11" fmla="*/ 93467 w 111227"/>
              <a:gd name="connsiteY11" fmla="*/ 249275 h 250641"/>
              <a:gd name="connsiteX12" fmla="*/ 33078 w 111227"/>
              <a:gd name="connsiteY12" fmla="*/ 58299 h 250641"/>
              <a:gd name="connsiteX13" fmla="*/ 40794 w 111227"/>
              <a:gd name="connsiteY13" fmla="*/ 58109 h 250641"/>
              <a:gd name="connsiteX14" fmla="*/ 55176 w 111227"/>
              <a:gd name="connsiteY14" fmla="*/ 36296 h 250641"/>
              <a:gd name="connsiteX15" fmla="*/ 36793 w 111227"/>
              <a:gd name="connsiteY15" fmla="*/ 17342 h 250641"/>
              <a:gd name="connsiteX16" fmla="*/ 17838 w 111227"/>
              <a:gd name="connsiteY16" fmla="*/ 37249 h 250641"/>
              <a:gd name="connsiteX17" fmla="*/ 33078 w 111227"/>
              <a:gd name="connsiteY17" fmla="*/ 58299 h 250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11227" h="250641">
                <a:moveTo>
                  <a:pt x="93467" y="249275"/>
                </a:moveTo>
                <a:cubicBezTo>
                  <a:pt x="93467" y="204889"/>
                  <a:pt x="93467" y="161645"/>
                  <a:pt x="93467" y="118307"/>
                </a:cubicBezTo>
                <a:cubicBezTo>
                  <a:pt x="93467" y="107734"/>
                  <a:pt x="65082" y="71158"/>
                  <a:pt x="55176" y="69729"/>
                </a:cubicBezTo>
                <a:cubicBezTo>
                  <a:pt x="51652" y="69253"/>
                  <a:pt x="47842" y="71634"/>
                  <a:pt x="44127" y="72396"/>
                </a:cubicBezTo>
                <a:cubicBezTo>
                  <a:pt x="28697" y="75539"/>
                  <a:pt x="12409" y="67919"/>
                  <a:pt x="4503" y="54013"/>
                </a:cubicBezTo>
                <a:cubicBezTo>
                  <a:pt x="-2926" y="40868"/>
                  <a:pt x="-1021" y="23342"/>
                  <a:pt x="9171" y="12103"/>
                </a:cubicBezTo>
                <a:cubicBezTo>
                  <a:pt x="19553" y="578"/>
                  <a:pt x="38031" y="-3328"/>
                  <a:pt x="51938" y="3054"/>
                </a:cubicBezTo>
                <a:cubicBezTo>
                  <a:pt x="66225" y="9626"/>
                  <a:pt x="76703" y="25819"/>
                  <a:pt x="72226" y="41154"/>
                </a:cubicBezTo>
                <a:cubicBezTo>
                  <a:pt x="67940" y="55442"/>
                  <a:pt x="73560" y="63538"/>
                  <a:pt x="83180" y="70586"/>
                </a:cubicBezTo>
                <a:cubicBezTo>
                  <a:pt x="105278" y="86779"/>
                  <a:pt x="112993" y="107258"/>
                  <a:pt x="110897" y="134975"/>
                </a:cubicBezTo>
                <a:cubicBezTo>
                  <a:pt x="108326" y="168694"/>
                  <a:pt x="109945" y="202698"/>
                  <a:pt x="110612" y="236607"/>
                </a:cubicBezTo>
                <a:cubicBezTo>
                  <a:pt x="110612" y="248323"/>
                  <a:pt x="107469" y="253276"/>
                  <a:pt x="93467" y="249275"/>
                </a:cubicBezTo>
                <a:close/>
                <a:moveTo>
                  <a:pt x="33078" y="58299"/>
                </a:moveTo>
                <a:cubicBezTo>
                  <a:pt x="35650" y="58204"/>
                  <a:pt x="38222" y="58204"/>
                  <a:pt x="40794" y="58109"/>
                </a:cubicBezTo>
                <a:cubicBezTo>
                  <a:pt x="45842" y="50870"/>
                  <a:pt x="54224" y="44012"/>
                  <a:pt x="55176" y="36296"/>
                </a:cubicBezTo>
                <a:cubicBezTo>
                  <a:pt x="56414" y="25914"/>
                  <a:pt x="48604" y="17246"/>
                  <a:pt x="36793" y="17342"/>
                </a:cubicBezTo>
                <a:cubicBezTo>
                  <a:pt x="24506" y="17437"/>
                  <a:pt x="15838" y="25533"/>
                  <a:pt x="17838" y="37249"/>
                </a:cubicBezTo>
                <a:cubicBezTo>
                  <a:pt x="19077" y="44869"/>
                  <a:pt x="27744" y="51346"/>
                  <a:pt x="33078" y="58299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437" name="Forma libre: forma 436">
            <a:extLst>
              <a:ext uri="{FF2B5EF4-FFF2-40B4-BE49-F238E27FC236}">
                <a16:creationId xmlns:a16="http://schemas.microsoft.com/office/drawing/2014/main" id="{FA1C188B-C912-446D-992E-5D4920A77C51}"/>
              </a:ext>
            </a:extLst>
          </p:cNvPr>
          <p:cNvSpPr/>
          <p:nvPr/>
        </p:nvSpPr>
        <p:spPr>
          <a:xfrm>
            <a:off x="5591648" y="1950051"/>
            <a:ext cx="92433" cy="176127"/>
          </a:xfrm>
          <a:custGeom>
            <a:avLst/>
            <a:gdLst>
              <a:gd name="connsiteX0" fmla="*/ 193 w 92433"/>
              <a:gd name="connsiteY0" fmla="*/ 1620 h 176127"/>
              <a:gd name="connsiteX1" fmla="*/ 17148 w 92433"/>
              <a:gd name="connsiteY1" fmla="*/ 12288 h 176127"/>
              <a:gd name="connsiteX2" fmla="*/ 17338 w 92433"/>
              <a:gd name="connsiteY2" fmla="*/ 75534 h 176127"/>
              <a:gd name="connsiteX3" fmla="*/ 50200 w 92433"/>
              <a:gd name="connsiteY3" fmla="*/ 103538 h 176127"/>
              <a:gd name="connsiteX4" fmla="*/ 92300 w 92433"/>
              <a:gd name="connsiteY4" fmla="*/ 136494 h 176127"/>
              <a:gd name="connsiteX5" fmla="*/ 55057 w 92433"/>
              <a:gd name="connsiteY5" fmla="*/ 176118 h 176127"/>
              <a:gd name="connsiteX6" fmla="*/ 20386 w 92433"/>
              <a:gd name="connsiteY6" fmla="*/ 135066 h 176127"/>
              <a:gd name="connsiteX7" fmla="*/ 9813 w 92433"/>
              <a:gd name="connsiteY7" fmla="*/ 105348 h 176127"/>
              <a:gd name="connsiteX8" fmla="*/ 669 w 92433"/>
              <a:gd name="connsiteY8" fmla="*/ 83916 h 176127"/>
              <a:gd name="connsiteX9" fmla="*/ 193 w 92433"/>
              <a:gd name="connsiteY9" fmla="*/ 1620 h 176127"/>
              <a:gd name="connsiteX10" fmla="*/ 78108 w 92433"/>
              <a:gd name="connsiteY10" fmla="*/ 143733 h 176127"/>
              <a:gd name="connsiteX11" fmla="*/ 78203 w 92433"/>
              <a:gd name="connsiteY11" fmla="*/ 136494 h 176127"/>
              <a:gd name="connsiteX12" fmla="*/ 56295 w 92433"/>
              <a:gd name="connsiteY12" fmla="*/ 120969 h 176127"/>
              <a:gd name="connsiteX13" fmla="*/ 36579 w 92433"/>
              <a:gd name="connsiteY13" fmla="*/ 140495 h 176127"/>
              <a:gd name="connsiteX14" fmla="*/ 56010 w 92433"/>
              <a:gd name="connsiteY14" fmla="*/ 158497 h 176127"/>
              <a:gd name="connsiteX15" fmla="*/ 78108 w 92433"/>
              <a:gd name="connsiteY15" fmla="*/ 143733 h 176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2433" h="176127">
                <a:moveTo>
                  <a:pt x="193" y="1620"/>
                </a:moveTo>
                <a:cubicBezTo>
                  <a:pt x="12195" y="-1809"/>
                  <a:pt x="17624" y="-475"/>
                  <a:pt x="17148" y="12288"/>
                </a:cubicBezTo>
                <a:cubicBezTo>
                  <a:pt x="16291" y="33339"/>
                  <a:pt x="17053" y="54389"/>
                  <a:pt x="17338" y="75534"/>
                </a:cubicBezTo>
                <a:cubicBezTo>
                  <a:pt x="17624" y="97632"/>
                  <a:pt x="28387" y="106681"/>
                  <a:pt x="50200" y="103538"/>
                </a:cubicBezTo>
                <a:cubicBezTo>
                  <a:pt x="71154" y="100490"/>
                  <a:pt x="90586" y="115730"/>
                  <a:pt x="92300" y="136494"/>
                </a:cubicBezTo>
                <a:cubicBezTo>
                  <a:pt x="94110" y="158592"/>
                  <a:pt x="77251" y="176595"/>
                  <a:pt x="55057" y="176118"/>
                </a:cubicBezTo>
                <a:cubicBezTo>
                  <a:pt x="32769" y="175642"/>
                  <a:pt x="15719" y="157449"/>
                  <a:pt x="20386" y="135066"/>
                </a:cubicBezTo>
                <a:cubicBezTo>
                  <a:pt x="23339" y="121159"/>
                  <a:pt x="18005" y="114206"/>
                  <a:pt x="9813" y="105348"/>
                </a:cubicBezTo>
                <a:cubicBezTo>
                  <a:pt x="4765" y="99918"/>
                  <a:pt x="955" y="91346"/>
                  <a:pt x="669" y="83916"/>
                </a:cubicBezTo>
                <a:cubicBezTo>
                  <a:pt x="-473" y="56865"/>
                  <a:pt x="193" y="29719"/>
                  <a:pt x="193" y="1620"/>
                </a:cubicBezTo>
                <a:close/>
                <a:moveTo>
                  <a:pt x="78108" y="143733"/>
                </a:moveTo>
                <a:cubicBezTo>
                  <a:pt x="78108" y="141352"/>
                  <a:pt x="78108" y="138876"/>
                  <a:pt x="78203" y="136494"/>
                </a:cubicBezTo>
                <a:cubicBezTo>
                  <a:pt x="70964" y="131160"/>
                  <a:pt x="64392" y="123445"/>
                  <a:pt x="56295" y="120969"/>
                </a:cubicBezTo>
                <a:cubicBezTo>
                  <a:pt x="46866" y="118111"/>
                  <a:pt x="35721" y="130398"/>
                  <a:pt x="36579" y="140495"/>
                </a:cubicBezTo>
                <a:cubicBezTo>
                  <a:pt x="37531" y="152306"/>
                  <a:pt x="45437" y="160116"/>
                  <a:pt x="56010" y="158497"/>
                </a:cubicBezTo>
                <a:cubicBezTo>
                  <a:pt x="63916" y="157259"/>
                  <a:pt x="70774" y="148972"/>
                  <a:pt x="78108" y="143733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438" name="Forma libre: forma 437">
            <a:extLst>
              <a:ext uri="{FF2B5EF4-FFF2-40B4-BE49-F238E27FC236}">
                <a16:creationId xmlns:a16="http://schemas.microsoft.com/office/drawing/2014/main" id="{8D90385B-65B3-4F97-8AEA-C3B4BAE50E18}"/>
              </a:ext>
            </a:extLst>
          </p:cNvPr>
          <p:cNvSpPr/>
          <p:nvPr/>
        </p:nvSpPr>
        <p:spPr>
          <a:xfrm>
            <a:off x="4862491" y="1348283"/>
            <a:ext cx="102496" cy="146950"/>
          </a:xfrm>
          <a:custGeom>
            <a:avLst/>
            <a:gdLst>
              <a:gd name="connsiteX0" fmla="*/ 16309 w 102496"/>
              <a:gd name="connsiteY0" fmla="*/ 146951 h 146950"/>
              <a:gd name="connsiteX1" fmla="*/ 783 w 102496"/>
              <a:gd name="connsiteY1" fmla="*/ 146951 h 146950"/>
              <a:gd name="connsiteX2" fmla="*/ 1736 w 102496"/>
              <a:gd name="connsiteY2" fmla="*/ 93611 h 146950"/>
              <a:gd name="connsiteX3" fmla="*/ 21738 w 102496"/>
              <a:gd name="connsiteY3" fmla="*/ 68274 h 146950"/>
              <a:gd name="connsiteX4" fmla="*/ 30501 w 102496"/>
              <a:gd name="connsiteY4" fmla="*/ 42843 h 146950"/>
              <a:gd name="connsiteX5" fmla="*/ 49170 w 102496"/>
              <a:gd name="connsiteY5" fmla="*/ 3885 h 146950"/>
              <a:gd name="connsiteX6" fmla="*/ 92223 w 102496"/>
              <a:gd name="connsiteY6" fmla="*/ 11220 h 146950"/>
              <a:gd name="connsiteX7" fmla="*/ 97748 w 102496"/>
              <a:gd name="connsiteY7" fmla="*/ 54273 h 146950"/>
              <a:gd name="connsiteX8" fmla="*/ 58124 w 102496"/>
              <a:gd name="connsiteY8" fmla="*/ 72084 h 146950"/>
              <a:gd name="connsiteX9" fmla="*/ 18310 w 102496"/>
              <a:gd name="connsiteY9" fmla="*/ 106279 h 146950"/>
              <a:gd name="connsiteX10" fmla="*/ 17738 w 102496"/>
              <a:gd name="connsiteY10" fmla="*/ 142950 h 146950"/>
              <a:gd name="connsiteX11" fmla="*/ 16309 w 102496"/>
              <a:gd name="connsiteY11" fmla="*/ 146951 h 146950"/>
              <a:gd name="connsiteX12" fmla="*/ 87842 w 102496"/>
              <a:gd name="connsiteY12" fmla="*/ 40176 h 146950"/>
              <a:gd name="connsiteX13" fmla="*/ 87747 w 102496"/>
              <a:gd name="connsiteY13" fmla="*/ 32460 h 146950"/>
              <a:gd name="connsiteX14" fmla="*/ 65839 w 102496"/>
              <a:gd name="connsiteY14" fmla="*/ 17982 h 146950"/>
              <a:gd name="connsiteX15" fmla="*/ 46789 w 102496"/>
              <a:gd name="connsiteY15" fmla="*/ 35889 h 146950"/>
              <a:gd name="connsiteX16" fmla="*/ 66315 w 102496"/>
              <a:gd name="connsiteY16" fmla="*/ 55130 h 146950"/>
              <a:gd name="connsiteX17" fmla="*/ 87842 w 102496"/>
              <a:gd name="connsiteY17" fmla="*/ 40176 h 146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2496" h="146950">
                <a:moveTo>
                  <a:pt x="16309" y="146951"/>
                </a:moveTo>
                <a:cubicBezTo>
                  <a:pt x="11928" y="146951"/>
                  <a:pt x="7165" y="146951"/>
                  <a:pt x="783" y="146951"/>
                </a:cubicBezTo>
                <a:cubicBezTo>
                  <a:pt x="783" y="128758"/>
                  <a:pt x="-1503" y="110661"/>
                  <a:pt x="1736" y="93611"/>
                </a:cubicBezTo>
                <a:cubicBezTo>
                  <a:pt x="3546" y="84181"/>
                  <a:pt x="14118" y="76085"/>
                  <a:pt x="21738" y="68274"/>
                </a:cubicBezTo>
                <a:cubicBezTo>
                  <a:pt x="28977" y="60940"/>
                  <a:pt x="34026" y="55035"/>
                  <a:pt x="30501" y="42843"/>
                </a:cubicBezTo>
                <a:cubicBezTo>
                  <a:pt x="25834" y="26841"/>
                  <a:pt x="35169" y="10743"/>
                  <a:pt x="49170" y="3885"/>
                </a:cubicBezTo>
                <a:cubicBezTo>
                  <a:pt x="63744" y="-3258"/>
                  <a:pt x="80603" y="-401"/>
                  <a:pt x="92223" y="11220"/>
                </a:cubicBezTo>
                <a:cubicBezTo>
                  <a:pt x="103463" y="22459"/>
                  <a:pt x="105749" y="40080"/>
                  <a:pt x="97748" y="54273"/>
                </a:cubicBezTo>
                <a:cubicBezTo>
                  <a:pt x="89652" y="68560"/>
                  <a:pt x="74888" y="75228"/>
                  <a:pt x="58124" y="72084"/>
                </a:cubicBezTo>
                <a:cubicBezTo>
                  <a:pt x="41646" y="69036"/>
                  <a:pt x="18881" y="88467"/>
                  <a:pt x="18310" y="106279"/>
                </a:cubicBezTo>
                <a:cubicBezTo>
                  <a:pt x="17928" y="118471"/>
                  <a:pt x="18024" y="130758"/>
                  <a:pt x="17738" y="142950"/>
                </a:cubicBezTo>
                <a:cubicBezTo>
                  <a:pt x="17738" y="143998"/>
                  <a:pt x="17071" y="145046"/>
                  <a:pt x="16309" y="146951"/>
                </a:cubicBezTo>
                <a:close/>
                <a:moveTo>
                  <a:pt x="87842" y="40176"/>
                </a:moveTo>
                <a:cubicBezTo>
                  <a:pt x="87842" y="37604"/>
                  <a:pt x="87842" y="35032"/>
                  <a:pt x="87747" y="32460"/>
                </a:cubicBezTo>
                <a:cubicBezTo>
                  <a:pt x="80508" y="27412"/>
                  <a:pt x="73745" y="19411"/>
                  <a:pt x="65839" y="17982"/>
                </a:cubicBezTo>
                <a:cubicBezTo>
                  <a:pt x="54695" y="15982"/>
                  <a:pt x="46980" y="24269"/>
                  <a:pt x="46789" y="35889"/>
                </a:cubicBezTo>
                <a:cubicBezTo>
                  <a:pt x="46503" y="48272"/>
                  <a:pt x="54314" y="57035"/>
                  <a:pt x="66315" y="55130"/>
                </a:cubicBezTo>
                <a:cubicBezTo>
                  <a:pt x="74126" y="53796"/>
                  <a:pt x="80698" y="45319"/>
                  <a:pt x="87842" y="40176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439" name="Forma libre: forma 438">
            <a:extLst>
              <a:ext uri="{FF2B5EF4-FFF2-40B4-BE49-F238E27FC236}">
                <a16:creationId xmlns:a16="http://schemas.microsoft.com/office/drawing/2014/main" id="{06B458DD-0EFF-4474-B038-F84A7B70B1D7}"/>
              </a:ext>
            </a:extLst>
          </p:cNvPr>
          <p:cNvSpPr/>
          <p:nvPr/>
        </p:nvSpPr>
        <p:spPr>
          <a:xfrm>
            <a:off x="4704780" y="1348305"/>
            <a:ext cx="101239" cy="147880"/>
          </a:xfrm>
          <a:custGeom>
            <a:avLst/>
            <a:gdLst>
              <a:gd name="connsiteX0" fmla="*/ 99725 w 101239"/>
              <a:gd name="connsiteY0" fmla="*/ 147881 h 147880"/>
              <a:gd name="connsiteX1" fmla="*/ 84104 w 101239"/>
              <a:gd name="connsiteY1" fmla="*/ 146833 h 147880"/>
              <a:gd name="connsiteX2" fmla="*/ 84295 w 101239"/>
              <a:gd name="connsiteY2" fmla="*/ 119401 h 147880"/>
              <a:gd name="connsiteX3" fmla="*/ 68197 w 101239"/>
              <a:gd name="connsiteY3" fmla="*/ 80158 h 147880"/>
              <a:gd name="connsiteX4" fmla="*/ 42289 w 101239"/>
              <a:gd name="connsiteY4" fmla="*/ 72062 h 147880"/>
              <a:gd name="connsiteX5" fmla="*/ 3713 w 101239"/>
              <a:gd name="connsiteY5" fmla="*/ 52821 h 147880"/>
              <a:gd name="connsiteX6" fmla="*/ 11809 w 101239"/>
              <a:gd name="connsiteY6" fmla="*/ 10149 h 147880"/>
              <a:gd name="connsiteX7" fmla="*/ 53529 w 101239"/>
              <a:gd name="connsiteY7" fmla="*/ 4148 h 147880"/>
              <a:gd name="connsiteX8" fmla="*/ 72579 w 101239"/>
              <a:gd name="connsiteY8" fmla="*/ 43296 h 147880"/>
              <a:gd name="connsiteX9" fmla="*/ 75436 w 101239"/>
              <a:gd name="connsiteY9" fmla="*/ 62251 h 147880"/>
              <a:gd name="connsiteX10" fmla="*/ 99725 w 101239"/>
              <a:gd name="connsiteY10" fmla="*/ 147881 h 147880"/>
              <a:gd name="connsiteX11" fmla="*/ 58196 w 101239"/>
              <a:gd name="connsiteY11" fmla="*/ 40534 h 147880"/>
              <a:gd name="connsiteX12" fmla="*/ 58291 w 101239"/>
              <a:gd name="connsiteY12" fmla="*/ 32628 h 147880"/>
              <a:gd name="connsiteX13" fmla="*/ 36765 w 101239"/>
              <a:gd name="connsiteY13" fmla="*/ 17769 h 147880"/>
              <a:gd name="connsiteX14" fmla="*/ 17334 w 101239"/>
              <a:gd name="connsiteY14" fmla="*/ 35295 h 147880"/>
              <a:gd name="connsiteX15" fmla="*/ 36479 w 101239"/>
              <a:gd name="connsiteY15" fmla="*/ 55012 h 147880"/>
              <a:gd name="connsiteX16" fmla="*/ 58196 w 101239"/>
              <a:gd name="connsiteY16" fmla="*/ 40534 h 147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1239" h="147880">
                <a:moveTo>
                  <a:pt x="99725" y="147881"/>
                </a:moveTo>
                <a:cubicBezTo>
                  <a:pt x="93724" y="147500"/>
                  <a:pt x="89533" y="147214"/>
                  <a:pt x="84104" y="146833"/>
                </a:cubicBezTo>
                <a:cubicBezTo>
                  <a:pt x="84104" y="137022"/>
                  <a:pt x="83342" y="128164"/>
                  <a:pt x="84295" y="119401"/>
                </a:cubicBezTo>
                <a:cubicBezTo>
                  <a:pt x="86104" y="103113"/>
                  <a:pt x="80866" y="90921"/>
                  <a:pt x="68197" y="80158"/>
                </a:cubicBezTo>
                <a:cubicBezTo>
                  <a:pt x="60101" y="73205"/>
                  <a:pt x="54196" y="68537"/>
                  <a:pt x="42289" y="72062"/>
                </a:cubicBezTo>
                <a:cubicBezTo>
                  <a:pt x="27145" y="76538"/>
                  <a:pt x="10476" y="66823"/>
                  <a:pt x="3713" y="52821"/>
                </a:cubicBezTo>
                <a:cubicBezTo>
                  <a:pt x="-3335" y="38248"/>
                  <a:pt x="-192" y="21674"/>
                  <a:pt x="11809" y="10149"/>
                </a:cubicBezTo>
                <a:cubicBezTo>
                  <a:pt x="23144" y="-709"/>
                  <a:pt x="39813" y="-3091"/>
                  <a:pt x="53529" y="4148"/>
                </a:cubicBezTo>
                <a:cubicBezTo>
                  <a:pt x="68007" y="11768"/>
                  <a:pt x="74674" y="26913"/>
                  <a:pt x="72579" y="43296"/>
                </a:cubicBezTo>
                <a:cubicBezTo>
                  <a:pt x="71817" y="49583"/>
                  <a:pt x="71817" y="59774"/>
                  <a:pt x="75436" y="62251"/>
                </a:cubicBezTo>
                <a:cubicBezTo>
                  <a:pt x="107536" y="83777"/>
                  <a:pt x="101249" y="115210"/>
                  <a:pt x="99725" y="147881"/>
                </a:cubicBezTo>
                <a:close/>
                <a:moveTo>
                  <a:pt x="58196" y="40534"/>
                </a:moveTo>
                <a:cubicBezTo>
                  <a:pt x="58196" y="37867"/>
                  <a:pt x="58196" y="35295"/>
                  <a:pt x="58291" y="32628"/>
                </a:cubicBezTo>
                <a:cubicBezTo>
                  <a:pt x="51148" y="27485"/>
                  <a:pt x="44575" y="19293"/>
                  <a:pt x="36765" y="17769"/>
                </a:cubicBezTo>
                <a:cubicBezTo>
                  <a:pt x="25811" y="15674"/>
                  <a:pt x="17620" y="23579"/>
                  <a:pt x="17334" y="35295"/>
                </a:cubicBezTo>
                <a:cubicBezTo>
                  <a:pt x="16953" y="47582"/>
                  <a:pt x="24478" y="56631"/>
                  <a:pt x="36479" y="55012"/>
                </a:cubicBezTo>
                <a:cubicBezTo>
                  <a:pt x="44290" y="53964"/>
                  <a:pt x="50957" y="45582"/>
                  <a:pt x="58196" y="40534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440" name="Forma libre: forma 439">
            <a:extLst>
              <a:ext uri="{FF2B5EF4-FFF2-40B4-BE49-F238E27FC236}">
                <a16:creationId xmlns:a16="http://schemas.microsoft.com/office/drawing/2014/main" id="{BA8AC930-5126-4D4E-B10D-95BFA23199FD}"/>
              </a:ext>
            </a:extLst>
          </p:cNvPr>
          <p:cNvSpPr/>
          <p:nvPr/>
        </p:nvSpPr>
        <p:spPr>
          <a:xfrm>
            <a:off x="5461057" y="2026527"/>
            <a:ext cx="66204" cy="193439"/>
          </a:xfrm>
          <a:custGeom>
            <a:avLst/>
            <a:gdLst>
              <a:gd name="connsiteX0" fmla="*/ 66204 w 66204"/>
              <a:gd name="connsiteY0" fmla="*/ 13822 h 193439"/>
              <a:gd name="connsiteX1" fmla="*/ 16674 w 66204"/>
              <a:gd name="connsiteY1" fmla="*/ 67067 h 193439"/>
              <a:gd name="connsiteX2" fmla="*/ 16579 w 66204"/>
              <a:gd name="connsiteY2" fmla="*/ 191940 h 193439"/>
              <a:gd name="connsiteX3" fmla="*/ 5 w 66204"/>
              <a:gd name="connsiteY3" fmla="*/ 180224 h 193439"/>
              <a:gd name="connsiteX4" fmla="*/ 387 w 66204"/>
              <a:gd name="connsiteY4" fmla="*/ 50494 h 193439"/>
              <a:gd name="connsiteX5" fmla="*/ 5530 w 66204"/>
              <a:gd name="connsiteY5" fmla="*/ 35825 h 193439"/>
              <a:gd name="connsiteX6" fmla="*/ 37344 w 66204"/>
              <a:gd name="connsiteY6" fmla="*/ 4297 h 193439"/>
              <a:gd name="connsiteX7" fmla="*/ 58775 w 66204"/>
              <a:gd name="connsiteY7" fmla="*/ 106 h 193439"/>
              <a:gd name="connsiteX8" fmla="*/ 66204 w 66204"/>
              <a:gd name="connsiteY8" fmla="*/ 13822 h 19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6204" h="193439">
                <a:moveTo>
                  <a:pt x="66204" y="13822"/>
                </a:moveTo>
                <a:cubicBezTo>
                  <a:pt x="39058" y="18395"/>
                  <a:pt x="16770" y="43826"/>
                  <a:pt x="16674" y="67067"/>
                </a:cubicBezTo>
                <a:cubicBezTo>
                  <a:pt x="16484" y="108596"/>
                  <a:pt x="16579" y="150030"/>
                  <a:pt x="16579" y="191940"/>
                </a:cubicBezTo>
                <a:cubicBezTo>
                  <a:pt x="4578" y="195559"/>
                  <a:pt x="-185" y="192988"/>
                  <a:pt x="5" y="180224"/>
                </a:cubicBezTo>
                <a:cubicBezTo>
                  <a:pt x="577" y="136981"/>
                  <a:pt x="5" y="93737"/>
                  <a:pt x="387" y="50494"/>
                </a:cubicBezTo>
                <a:cubicBezTo>
                  <a:pt x="387" y="45541"/>
                  <a:pt x="2291" y="39445"/>
                  <a:pt x="5530" y="35825"/>
                </a:cubicBezTo>
                <a:cubicBezTo>
                  <a:pt x="15436" y="24681"/>
                  <a:pt x="25723" y="13441"/>
                  <a:pt x="37344" y="4297"/>
                </a:cubicBezTo>
                <a:cubicBezTo>
                  <a:pt x="42582" y="202"/>
                  <a:pt x="51631" y="-274"/>
                  <a:pt x="58775" y="106"/>
                </a:cubicBezTo>
                <a:cubicBezTo>
                  <a:pt x="61251" y="106"/>
                  <a:pt x="63252" y="7917"/>
                  <a:pt x="66204" y="13822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441" name="Forma libre: forma 440">
            <a:extLst>
              <a:ext uri="{FF2B5EF4-FFF2-40B4-BE49-F238E27FC236}">
                <a16:creationId xmlns:a16="http://schemas.microsoft.com/office/drawing/2014/main" id="{DBB40039-EF3E-4D88-9CE7-F656A7418AA9}"/>
              </a:ext>
            </a:extLst>
          </p:cNvPr>
          <p:cNvSpPr/>
          <p:nvPr/>
        </p:nvSpPr>
        <p:spPr>
          <a:xfrm>
            <a:off x="5564405" y="2128250"/>
            <a:ext cx="72969" cy="73002"/>
          </a:xfrm>
          <a:custGeom>
            <a:avLst/>
            <a:gdLst>
              <a:gd name="connsiteX0" fmla="*/ 4 w 72969"/>
              <a:gd name="connsiteY0" fmla="*/ 36972 h 73002"/>
              <a:gd name="connsiteX1" fmla="*/ 34960 w 72969"/>
              <a:gd name="connsiteY1" fmla="*/ 15 h 73002"/>
              <a:gd name="connsiteX2" fmla="*/ 72965 w 72969"/>
              <a:gd name="connsiteY2" fmla="*/ 36019 h 73002"/>
              <a:gd name="connsiteX3" fmla="*/ 37532 w 72969"/>
              <a:gd name="connsiteY3" fmla="*/ 72976 h 73002"/>
              <a:gd name="connsiteX4" fmla="*/ 4 w 72969"/>
              <a:gd name="connsiteY4" fmla="*/ 36972 h 73002"/>
              <a:gd name="connsiteX5" fmla="*/ 39914 w 72969"/>
              <a:gd name="connsiteY5" fmla="*/ 14588 h 73002"/>
              <a:gd name="connsiteX6" fmla="*/ 32198 w 72969"/>
              <a:gd name="connsiteY6" fmla="*/ 14588 h 73002"/>
              <a:gd name="connsiteX7" fmla="*/ 17530 w 72969"/>
              <a:gd name="connsiteY7" fmla="*/ 36210 h 73002"/>
              <a:gd name="connsiteX8" fmla="*/ 35342 w 72969"/>
              <a:gd name="connsiteY8" fmla="*/ 55260 h 73002"/>
              <a:gd name="connsiteX9" fmla="*/ 54963 w 72969"/>
              <a:gd name="connsiteY9" fmla="*/ 36019 h 73002"/>
              <a:gd name="connsiteX10" fmla="*/ 39914 w 72969"/>
              <a:gd name="connsiteY10" fmla="*/ 14588 h 73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2969" h="73002">
                <a:moveTo>
                  <a:pt x="4" y="36972"/>
                </a:moveTo>
                <a:cubicBezTo>
                  <a:pt x="-282" y="16874"/>
                  <a:pt x="15149" y="491"/>
                  <a:pt x="34960" y="15"/>
                </a:cubicBezTo>
                <a:cubicBezTo>
                  <a:pt x="55535" y="-557"/>
                  <a:pt x="72584" y="15636"/>
                  <a:pt x="72965" y="36019"/>
                </a:cubicBezTo>
                <a:cubicBezTo>
                  <a:pt x="73251" y="55545"/>
                  <a:pt x="57249" y="72214"/>
                  <a:pt x="37532" y="72976"/>
                </a:cubicBezTo>
                <a:cubicBezTo>
                  <a:pt x="16577" y="73738"/>
                  <a:pt x="290" y="58117"/>
                  <a:pt x="4" y="36972"/>
                </a:cubicBezTo>
                <a:close/>
                <a:moveTo>
                  <a:pt x="39914" y="14588"/>
                </a:moveTo>
                <a:cubicBezTo>
                  <a:pt x="37342" y="14588"/>
                  <a:pt x="34770" y="14588"/>
                  <a:pt x="32198" y="14588"/>
                </a:cubicBezTo>
                <a:cubicBezTo>
                  <a:pt x="27055" y="21732"/>
                  <a:pt x="18864" y="28399"/>
                  <a:pt x="17530" y="36210"/>
                </a:cubicBezTo>
                <a:cubicBezTo>
                  <a:pt x="15720" y="47068"/>
                  <a:pt x="23531" y="55069"/>
                  <a:pt x="35342" y="55260"/>
                </a:cubicBezTo>
                <a:cubicBezTo>
                  <a:pt x="47819" y="55545"/>
                  <a:pt x="56582" y="47640"/>
                  <a:pt x="54963" y="36019"/>
                </a:cubicBezTo>
                <a:cubicBezTo>
                  <a:pt x="53915" y="28399"/>
                  <a:pt x="45152" y="21732"/>
                  <a:pt x="39914" y="14588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442" name="Forma libre: forma 441">
            <a:extLst>
              <a:ext uri="{FF2B5EF4-FFF2-40B4-BE49-F238E27FC236}">
                <a16:creationId xmlns:a16="http://schemas.microsoft.com/office/drawing/2014/main" id="{BBA5F4C6-A125-4EB5-BD82-ABD0B2DCFAAC}"/>
              </a:ext>
            </a:extLst>
          </p:cNvPr>
          <p:cNvSpPr/>
          <p:nvPr/>
        </p:nvSpPr>
        <p:spPr>
          <a:xfrm>
            <a:off x="5666136" y="1772982"/>
            <a:ext cx="55186" cy="164591"/>
          </a:xfrm>
          <a:custGeom>
            <a:avLst/>
            <a:gdLst>
              <a:gd name="connsiteX0" fmla="*/ 38767 w 55186"/>
              <a:gd name="connsiteY0" fmla="*/ 0 h 164591"/>
              <a:gd name="connsiteX1" fmla="*/ 55054 w 55186"/>
              <a:gd name="connsiteY1" fmla="*/ 0 h 164591"/>
              <a:gd name="connsiteX2" fmla="*/ 54388 w 55186"/>
              <a:gd name="connsiteY2" fmla="*/ 120110 h 164591"/>
              <a:gd name="connsiteX3" fmla="*/ 40862 w 55186"/>
              <a:gd name="connsiteY3" fmla="*/ 137827 h 164591"/>
              <a:gd name="connsiteX4" fmla="*/ 15145 w 55186"/>
              <a:gd name="connsiteY4" fmla="*/ 164592 h 164591"/>
              <a:gd name="connsiteX5" fmla="*/ 0 w 55186"/>
              <a:gd name="connsiteY5" fmla="*/ 147733 h 164591"/>
              <a:gd name="connsiteX6" fmla="*/ 20193 w 55186"/>
              <a:gd name="connsiteY6" fmla="*/ 134493 h 164591"/>
              <a:gd name="connsiteX7" fmla="*/ 39053 w 55186"/>
              <a:gd name="connsiteY7" fmla="*/ 88202 h 164591"/>
              <a:gd name="connsiteX8" fmla="*/ 38767 w 55186"/>
              <a:gd name="connsiteY8" fmla="*/ 0 h 16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186" h="164591">
                <a:moveTo>
                  <a:pt x="38767" y="0"/>
                </a:moveTo>
                <a:cubicBezTo>
                  <a:pt x="44958" y="0"/>
                  <a:pt x="49149" y="0"/>
                  <a:pt x="55054" y="0"/>
                </a:cubicBezTo>
                <a:cubicBezTo>
                  <a:pt x="55054" y="40481"/>
                  <a:pt x="55626" y="80296"/>
                  <a:pt x="54388" y="120110"/>
                </a:cubicBezTo>
                <a:cubicBezTo>
                  <a:pt x="54197" y="126206"/>
                  <a:pt x="46006" y="132302"/>
                  <a:pt x="40862" y="137827"/>
                </a:cubicBezTo>
                <a:cubicBezTo>
                  <a:pt x="33147" y="146399"/>
                  <a:pt x="24860" y="154496"/>
                  <a:pt x="15145" y="164592"/>
                </a:cubicBezTo>
                <a:cubicBezTo>
                  <a:pt x="11049" y="160020"/>
                  <a:pt x="7811" y="156400"/>
                  <a:pt x="0" y="147733"/>
                </a:cubicBezTo>
                <a:cubicBezTo>
                  <a:pt x="7334" y="142970"/>
                  <a:pt x="13716" y="138684"/>
                  <a:pt x="20193" y="134493"/>
                </a:cubicBezTo>
                <a:cubicBezTo>
                  <a:pt x="37052" y="123349"/>
                  <a:pt x="39910" y="107252"/>
                  <a:pt x="39053" y="88202"/>
                </a:cubicBezTo>
                <a:cubicBezTo>
                  <a:pt x="37719" y="59436"/>
                  <a:pt x="38767" y="30575"/>
                  <a:pt x="38767" y="0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443" name="Forma libre: forma 442">
            <a:extLst>
              <a:ext uri="{FF2B5EF4-FFF2-40B4-BE49-F238E27FC236}">
                <a16:creationId xmlns:a16="http://schemas.microsoft.com/office/drawing/2014/main" id="{DC6C08B0-0F29-4D88-98D1-52C60D6D4B5D}"/>
              </a:ext>
            </a:extLst>
          </p:cNvPr>
          <p:cNvSpPr/>
          <p:nvPr/>
        </p:nvSpPr>
        <p:spPr>
          <a:xfrm>
            <a:off x="6341649" y="1772220"/>
            <a:ext cx="15525" cy="147732"/>
          </a:xfrm>
          <a:custGeom>
            <a:avLst/>
            <a:gdLst>
              <a:gd name="connsiteX0" fmla="*/ 15526 w 15525"/>
              <a:gd name="connsiteY0" fmla="*/ 147733 h 147732"/>
              <a:gd name="connsiteX1" fmla="*/ 0 w 15525"/>
              <a:gd name="connsiteY1" fmla="*/ 147733 h 147732"/>
              <a:gd name="connsiteX2" fmla="*/ 0 w 15525"/>
              <a:gd name="connsiteY2" fmla="*/ 1429 h 147732"/>
              <a:gd name="connsiteX3" fmla="*/ 15526 w 15525"/>
              <a:gd name="connsiteY3" fmla="*/ 0 h 147732"/>
              <a:gd name="connsiteX4" fmla="*/ 15526 w 15525"/>
              <a:gd name="connsiteY4" fmla="*/ 147733 h 147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25" h="147732">
                <a:moveTo>
                  <a:pt x="15526" y="147733"/>
                </a:moveTo>
                <a:cubicBezTo>
                  <a:pt x="10478" y="147733"/>
                  <a:pt x="5715" y="147733"/>
                  <a:pt x="0" y="147733"/>
                </a:cubicBezTo>
                <a:cubicBezTo>
                  <a:pt x="0" y="98965"/>
                  <a:pt x="0" y="50864"/>
                  <a:pt x="0" y="1429"/>
                </a:cubicBezTo>
                <a:cubicBezTo>
                  <a:pt x="4953" y="953"/>
                  <a:pt x="9620" y="572"/>
                  <a:pt x="15526" y="0"/>
                </a:cubicBezTo>
                <a:cubicBezTo>
                  <a:pt x="15526" y="49721"/>
                  <a:pt x="15526" y="98203"/>
                  <a:pt x="15526" y="147733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444" name="Forma libre: forma 443">
            <a:extLst>
              <a:ext uri="{FF2B5EF4-FFF2-40B4-BE49-F238E27FC236}">
                <a16:creationId xmlns:a16="http://schemas.microsoft.com/office/drawing/2014/main" id="{7BC4FFD6-7FE1-4719-A85E-7C769368CDFE}"/>
              </a:ext>
            </a:extLst>
          </p:cNvPr>
          <p:cNvSpPr/>
          <p:nvPr/>
        </p:nvSpPr>
        <p:spPr>
          <a:xfrm>
            <a:off x="6342125" y="2072830"/>
            <a:ext cx="15049" cy="147351"/>
          </a:xfrm>
          <a:custGeom>
            <a:avLst/>
            <a:gdLst>
              <a:gd name="connsiteX0" fmla="*/ 0 w 15049"/>
              <a:gd name="connsiteY0" fmla="*/ 0 h 147351"/>
              <a:gd name="connsiteX1" fmla="*/ 15050 w 15049"/>
              <a:gd name="connsiteY1" fmla="*/ 0 h 147351"/>
              <a:gd name="connsiteX2" fmla="*/ 15050 w 15049"/>
              <a:gd name="connsiteY2" fmla="*/ 145923 h 147351"/>
              <a:gd name="connsiteX3" fmla="*/ 0 w 15049"/>
              <a:gd name="connsiteY3" fmla="*/ 147352 h 147351"/>
              <a:gd name="connsiteX4" fmla="*/ 0 w 15049"/>
              <a:gd name="connsiteY4" fmla="*/ 0 h 147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49" h="147351">
                <a:moveTo>
                  <a:pt x="0" y="0"/>
                </a:moveTo>
                <a:cubicBezTo>
                  <a:pt x="5239" y="0"/>
                  <a:pt x="9430" y="0"/>
                  <a:pt x="15050" y="0"/>
                </a:cubicBezTo>
                <a:cubicBezTo>
                  <a:pt x="15050" y="48577"/>
                  <a:pt x="15050" y="96488"/>
                  <a:pt x="15050" y="145923"/>
                </a:cubicBezTo>
                <a:cubicBezTo>
                  <a:pt x="10668" y="146304"/>
                  <a:pt x="6001" y="146780"/>
                  <a:pt x="0" y="147352"/>
                </a:cubicBezTo>
                <a:cubicBezTo>
                  <a:pt x="0" y="97631"/>
                  <a:pt x="0" y="49149"/>
                  <a:pt x="0" y="0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445" name="Forma libre: forma 444">
            <a:extLst>
              <a:ext uri="{FF2B5EF4-FFF2-40B4-BE49-F238E27FC236}">
                <a16:creationId xmlns:a16="http://schemas.microsoft.com/office/drawing/2014/main" id="{088E6CBB-1701-4B5B-B250-7BFE7FC68E39}"/>
              </a:ext>
            </a:extLst>
          </p:cNvPr>
          <p:cNvSpPr/>
          <p:nvPr/>
        </p:nvSpPr>
        <p:spPr>
          <a:xfrm>
            <a:off x="6135814" y="2014555"/>
            <a:ext cx="136874" cy="74658"/>
          </a:xfrm>
          <a:custGeom>
            <a:avLst/>
            <a:gdLst>
              <a:gd name="connsiteX0" fmla="*/ 0 w 136874"/>
              <a:gd name="connsiteY0" fmla="*/ 73514 h 74658"/>
              <a:gd name="connsiteX1" fmla="*/ 0 w 136874"/>
              <a:gd name="connsiteY1" fmla="*/ 60179 h 74658"/>
              <a:gd name="connsiteX2" fmla="*/ 3334 w 136874"/>
              <a:gd name="connsiteY2" fmla="*/ 58369 h 74658"/>
              <a:gd name="connsiteX3" fmla="*/ 37719 w 136874"/>
              <a:gd name="connsiteY3" fmla="*/ 42558 h 74658"/>
              <a:gd name="connsiteX4" fmla="*/ 44768 w 136874"/>
              <a:gd name="connsiteY4" fmla="*/ 35509 h 74658"/>
              <a:gd name="connsiteX5" fmla="*/ 136874 w 136874"/>
              <a:gd name="connsiteY5" fmla="*/ 3505 h 74658"/>
              <a:gd name="connsiteX6" fmla="*/ 136874 w 136874"/>
              <a:gd name="connsiteY6" fmla="*/ 16745 h 74658"/>
              <a:gd name="connsiteX7" fmla="*/ 131445 w 136874"/>
              <a:gd name="connsiteY7" fmla="*/ 17888 h 74658"/>
              <a:gd name="connsiteX8" fmla="*/ 50292 w 136874"/>
              <a:gd name="connsiteY8" fmla="*/ 53702 h 74658"/>
              <a:gd name="connsiteX9" fmla="*/ 0 w 136874"/>
              <a:gd name="connsiteY9" fmla="*/ 73514 h 74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6874" h="74658">
                <a:moveTo>
                  <a:pt x="0" y="73514"/>
                </a:moveTo>
                <a:cubicBezTo>
                  <a:pt x="0" y="68371"/>
                  <a:pt x="0" y="64180"/>
                  <a:pt x="0" y="60179"/>
                </a:cubicBezTo>
                <a:cubicBezTo>
                  <a:pt x="1524" y="59322"/>
                  <a:pt x="2477" y="58274"/>
                  <a:pt x="3334" y="58369"/>
                </a:cubicBezTo>
                <a:cubicBezTo>
                  <a:pt x="18097" y="60274"/>
                  <a:pt x="28956" y="53893"/>
                  <a:pt x="37719" y="42558"/>
                </a:cubicBezTo>
                <a:cubicBezTo>
                  <a:pt x="39719" y="39986"/>
                  <a:pt x="42958" y="38176"/>
                  <a:pt x="44768" y="35509"/>
                </a:cubicBezTo>
                <a:cubicBezTo>
                  <a:pt x="67151" y="2172"/>
                  <a:pt x="98679" y="-5543"/>
                  <a:pt x="136874" y="3505"/>
                </a:cubicBezTo>
                <a:cubicBezTo>
                  <a:pt x="136874" y="7125"/>
                  <a:pt x="136874" y="11887"/>
                  <a:pt x="136874" y="16745"/>
                </a:cubicBezTo>
                <a:cubicBezTo>
                  <a:pt x="134588" y="17317"/>
                  <a:pt x="132874" y="18174"/>
                  <a:pt x="131445" y="17888"/>
                </a:cubicBezTo>
                <a:cubicBezTo>
                  <a:pt x="95821" y="10554"/>
                  <a:pt x="72200" y="28366"/>
                  <a:pt x="50292" y="53702"/>
                </a:cubicBezTo>
                <a:cubicBezTo>
                  <a:pt x="30194" y="76943"/>
                  <a:pt x="28956" y="75800"/>
                  <a:pt x="0" y="73514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446" name="Forma libre: forma 445">
            <a:extLst>
              <a:ext uri="{FF2B5EF4-FFF2-40B4-BE49-F238E27FC236}">
                <a16:creationId xmlns:a16="http://schemas.microsoft.com/office/drawing/2014/main" id="{4800C5AF-2E0A-4043-B301-B504A2C84423}"/>
              </a:ext>
            </a:extLst>
          </p:cNvPr>
          <p:cNvSpPr/>
          <p:nvPr/>
        </p:nvSpPr>
        <p:spPr>
          <a:xfrm>
            <a:off x="6425850" y="2014491"/>
            <a:ext cx="136778" cy="75017"/>
          </a:xfrm>
          <a:custGeom>
            <a:avLst/>
            <a:gdLst>
              <a:gd name="connsiteX0" fmla="*/ 0 w 136778"/>
              <a:gd name="connsiteY0" fmla="*/ 16429 h 75017"/>
              <a:gd name="connsiteX1" fmla="*/ 0 w 136778"/>
              <a:gd name="connsiteY1" fmla="*/ 4523 h 75017"/>
              <a:gd name="connsiteX2" fmla="*/ 1714 w 136778"/>
              <a:gd name="connsiteY2" fmla="*/ 2427 h 75017"/>
              <a:gd name="connsiteX3" fmla="*/ 3334 w 136778"/>
              <a:gd name="connsiteY3" fmla="*/ 1951 h 75017"/>
              <a:gd name="connsiteX4" fmla="*/ 94297 w 136778"/>
              <a:gd name="connsiteY4" fmla="*/ 37003 h 75017"/>
              <a:gd name="connsiteX5" fmla="*/ 136779 w 136778"/>
              <a:gd name="connsiteY5" fmla="*/ 57672 h 75017"/>
              <a:gd name="connsiteX6" fmla="*/ 136779 w 136778"/>
              <a:gd name="connsiteY6" fmla="*/ 72817 h 75017"/>
              <a:gd name="connsiteX7" fmla="*/ 92012 w 136778"/>
              <a:gd name="connsiteY7" fmla="*/ 59292 h 75017"/>
              <a:gd name="connsiteX8" fmla="*/ 90869 w 136778"/>
              <a:gd name="connsiteY8" fmla="*/ 58053 h 75017"/>
              <a:gd name="connsiteX9" fmla="*/ 0 w 136778"/>
              <a:gd name="connsiteY9" fmla="*/ 21382 h 75017"/>
              <a:gd name="connsiteX10" fmla="*/ 0 w 136778"/>
              <a:gd name="connsiteY10" fmla="*/ 16429 h 75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6778" h="75017">
                <a:moveTo>
                  <a:pt x="0" y="16429"/>
                </a:moveTo>
                <a:cubicBezTo>
                  <a:pt x="0" y="12143"/>
                  <a:pt x="0" y="7952"/>
                  <a:pt x="0" y="4523"/>
                </a:cubicBezTo>
                <a:cubicBezTo>
                  <a:pt x="1048" y="3284"/>
                  <a:pt x="1333" y="2713"/>
                  <a:pt x="1714" y="2427"/>
                </a:cubicBezTo>
                <a:cubicBezTo>
                  <a:pt x="2191" y="2142"/>
                  <a:pt x="2762" y="2046"/>
                  <a:pt x="3334" y="1951"/>
                </a:cubicBezTo>
                <a:cubicBezTo>
                  <a:pt x="40672" y="-4526"/>
                  <a:pt x="71533" y="4618"/>
                  <a:pt x="94297" y="37003"/>
                </a:cubicBezTo>
                <a:cubicBezTo>
                  <a:pt x="103918" y="50719"/>
                  <a:pt x="116396" y="62340"/>
                  <a:pt x="136779" y="57672"/>
                </a:cubicBezTo>
                <a:cubicBezTo>
                  <a:pt x="136779" y="63863"/>
                  <a:pt x="136779" y="68531"/>
                  <a:pt x="136779" y="72817"/>
                </a:cubicBezTo>
                <a:cubicBezTo>
                  <a:pt x="118205" y="77770"/>
                  <a:pt x="103156" y="74817"/>
                  <a:pt x="92012" y="59292"/>
                </a:cubicBezTo>
                <a:cubicBezTo>
                  <a:pt x="91726" y="58815"/>
                  <a:pt x="91249" y="58529"/>
                  <a:pt x="90869" y="58053"/>
                </a:cubicBezTo>
                <a:cubicBezTo>
                  <a:pt x="67246" y="31288"/>
                  <a:pt x="43434" y="4999"/>
                  <a:pt x="0" y="21382"/>
                </a:cubicBezTo>
                <a:cubicBezTo>
                  <a:pt x="0" y="19858"/>
                  <a:pt x="0" y="18144"/>
                  <a:pt x="0" y="16429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447" name="Forma libre: forma 446">
            <a:extLst>
              <a:ext uri="{FF2B5EF4-FFF2-40B4-BE49-F238E27FC236}">
                <a16:creationId xmlns:a16="http://schemas.microsoft.com/office/drawing/2014/main" id="{D2BA36C8-7320-46D1-B3CE-40ACB6E136EA}"/>
              </a:ext>
            </a:extLst>
          </p:cNvPr>
          <p:cNvSpPr/>
          <p:nvPr/>
        </p:nvSpPr>
        <p:spPr>
          <a:xfrm>
            <a:off x="6425946" y="1903008"/>
            <a:ext cx="136778" cy="74385"/>
          </a:xfrm>
          <a:custGeom>
            <a:avLst/>
            <a:gdLst>
              <a:gd name="connsiteX0" fmla="*/ 136779 w 136778"/>
              <a:gd name="connsiteY0" fmla="*/ 2276 h 74385"/>
              <a:gd name="connsiteX1" fmla="*/ 136779 w 136778"/>
              <a:gd name="connsiteY1" fmla="*/ 18088 h 74385"/>
              <a:gd name="connsiteX2" fmla="*/ 90297 w 136778"/>
              <a:gd name="connsiteY2" fmla="*/ 42472 h 74385"/>
              <a:gd name="connsiteX3" fmla="*/ 0 w 136778"/>
              <a:gd name="connsiteY3" fmla="*/ 71714 h 74385"/>
              <a:gd name="connsiteX4" fmla="*/ 0 w 136778"/>
              <a:gd name="connsiteY4" fmla="*/ 58093 h 74385"/>
              <a:gd name="connsiteX5" fmla="*/ 3524 w 136778"/>
              <a:gd name="connsiteY5" fmla="*/ 56855 h 74385"/>
              <a:gd name="connsiteX6" fmla="*/ 89440 w 136778"/>
              <a:gd name="connsiteY6" fmla="*/ 17897 h 74385"/>
              <a:gd name="connsiteX7" fmla="*/ 136779 w 136778"/>
              <a:gd name="connsiteY7" fmla="*/ 2276 h 74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6778" h="74385">
                <a:moveTo>
                  <a:pt x="136779" y="2276"/>
                </a:moveTo>
                <a:cubicBezTo>
                  <a:pt x="136779" y="6468"/>
                  <a:pt x="136779" y="11230"/>
                  <a:pt x="136779" y="18088"/>
                </a:cubicBezTo>
                <a:cubicBezTo>
                  <a:pt x="113728" y="11992"/>
                  <a:pt x="100774" y="27613"/>
                  <a:pt x="90297" y="42472"/>
                </a:cubicBezTo>
                <a:cubicBezTo>
                  <a:pt x="67246" y="75047"/>
                  <a:pt x="35909" y="78000"/>
                  <a:pt x="0" y="71714"/>
                </a:cubicBezTo>
                <a:cubicBezTo>
                  <a:pt x="0" y="67428"/>
                  <a:pt x="0" y="62665"/>
                  <a:pt x="0" y="58093"/>
                </a:cubicBezTo>
                <a:cubicBezTo>
                  <a:pt x="1524" y="57522"/>
                  <a:pt x="2667" y="56664"/>
                  <a:pt x="3524" y="56855"/>
                </a:cubicBezTo>
                <a:cubicBezTo>
                  <a:pt x="41719" y="65046"/>
                  <a:pt x="67913" y="46282"/>
                  <a:pt x="89440" y="17897"/>
                </a:cubicBezTo>
                <a:cubicBezTo>
                  <a:pt x="101441" y="2086"/>
                  <a:pt x="116586" y="-3629"/>
                  <a:pt x="136779" y="2276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448" name="Forma libre: forma 447">
            <a:extLst>
              <a:ext uri="{FF2B5EF4-FFF2-40B4-BE49-F238E27FC236}">
                <a16:creationId xmlns:a16="http://schemas.microsoft.com/office/drawing/2014/main" id="{74760F8E-6B8B-456F-BB98-37ED859638B5}"/>
              </a:ext>
            </a:extLst>
          </p:cNvPr>
          <p:cNvSpPr/>
          <p:nvPr/>
        </p:nvSpPr>
        <p:spPr>
          <a:xfrm>
            <a:off x="6130956" y="1903523"/>
            <a:ext cx="141922" cy="72932"/>
          </a:xfrm>
          <a:custGeom>
            <a:avLst/>
            <a:gdLst>
              <a:gd name="connsiteX0" fmla="*/ 141922 w 141922"/>
              <a:gd name="connsiteY0" fmla="*/ 53673 h 72932"/>
              <a:gd name="connsiteX1" fmla="*/ 141922 w 141922"/>
              <a:gd name="connsiteY1" fmla="*/ 72723 h 72932"/>
              <a:gd name="connsiteX2" fmla="*/ 91345 w 141922"/>
              <a:gd name="connsiteY2" fmla="*/ 72342 h 72932"/>
              <a:gd name="connsiteX3" fmla="*/ 75724 w 141922"/>
              <a:gd name="connsiteY3" fmla="*/ 64627 h 72932"/>
              <a:gd name="connsiteX4" fmla="*/ 40196 w 141922"/>
              <a:gd name="connsiteY4" fmla="*/ 29384 h 72932"/>
              <a:gd name="connsiteX5" fmla="*/ 13240 w 141922"/>
              <a:gd name="connsiteY5" fmla="*/ 16716 h 72932"/>
              <a:gd name="connsiteX6" fmla="*/ 0 w 141922"/>
              <a:gd name="connsiteY6" fmla="*/ 3095 h 72932"/>
              <a:gd name="connsiteX7" fmla="*/ 48577 w 141922"/>
              <a:gd name="connsiteY7" fmla="*/ 13287 h 72932"/>
              <a:gd name="connsiteX8" fmla="*/ 141922 w 141922"/>
              <a:gd name="connsiteY8" fmla="*/ 53673 h 72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1922" h="72932">
                <a:moveTo>
                  <a:pt x="141922" y="53673"/>
                </a:moveTo>
                <a:cubicBezTo>
                  <a:pt x="141922" y="62150"/>
                  <a:pt x="141922" y="66913"/>
                  <a:pt x="141922" y="72723"/>
                </a:cubicBezTo>
                <a:cubicBezTo>
                  <a:pt x="124492" y="72723"/>
                  <a:pt x="107823" y="73390"/>
                  <a:pt x="91345" y="72342"/>
                </a:cubicBezTo>
                <a:cubicBezTo>
                  <a:pt x="85915" y="72056"/>
                  <a:pt x="79915" y="68437"/>
                  <a:pt x="75724" y="64627"/>
                </a:cubicBezTo>
                <a:cubicBezTo>
                  <a:pt x="63436" y="53387"/>
                  <a:pt x="51816" y="41386"/>
                  <a:pt x="40196" y="29384"/>
                </a:cubicBezTo>
                <a:cubicBezTo>
                  <a:pt x="32766" y="21669"/>
                  <a:pt x="26003" y="14430"/>
                  <a:pt x="13240" y="16716"/>
                </a:cubicBezTo>
                <a:cubicBezTo>
                  <a:pt x="10287" y="17288"/>
                  <a:pt x="5715" y="9191"/>
                  <a:pt x="0" y="3095"/>
                </a:cubicBezTo>
                <a:cubicBezTo>
                  <a:pt x="22003" y="-2810"/>
                  <a:pt x="36290" y="-715"/>
                  <a:pt x="48577" y="13287"/>
                </a:cubicBezTo>
                <a:cubicBezTo>
                  <a:pt x="72866" y="41100"/>
                  <a:pt x="97346" y="69580"/>
                  <a:pt x="141922" y="53673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449" name="Forma libre: forma 448">
            <a:extLst>
              <a:ext uri="{FF2B5EF4-FFF2-40B4-BE49-F238E27FC236}">
                <a16:creationId xmlns:a16="http://schemas.microsoft.com/office/drawing/2014/main" id="{F563FEF4-F8E0-47B8-973A-73D5C1656EED}"/>
              </a:ext>
            </a:extLst>
          </p:cNvPr>
          <p:cNvSpPr/>
          <p:nvPr/>
        </p:nvSpPr>
        <p:spPr>
          <a:xfrm>
            <a:off x="5677281" y="1988009"/>
            <a:ext cx="136112" cy="79962"/>
          </a:xfrm>
          <a:custGeom>
            <a:avLst/>
            <a:gdLst>
              <a:gd name="connsiteX0" fmla="*/ 136112 w 136112"/>
              <a:gd name="connsiteY0" fmla="*/ 68151 h 79962"/>
              <a:gd name="connsiteX1" fmla="*/ 123063 w 136112"/>
              <a:gd name="connsiteY1" fmla="*/ 79962 h 79962"/>
              <a:gd name="connsiteX2" fmla="*/ 70009 w 136112"/>
              <a:gd name="connsiteY2" fmla="*/ 32909 h 79962"/>
              <a:gd name="connsiteX3" fmla="*/ 26956 w 136112"/>
              <a:gd name="connsiteY3" fmla="*/ 17002 h 79962"/>
              <a:gd name="connsiteX4" fmla="*/ 0 w 136112"/>
              <a:gd name="connsiteY4" fmla="*/ 17193 h 79962"/>
              <a:gd name="connsiteX5" fmla="*/ 0 w 136112"/>
              <a:gd name="connsiteY5" fmla="*/ 48 h 79962"/>
              <a:gd name="connsiteX6" fmla="*/ 52388 w 136112"/>
              <a:gd name="connsiteY6" fmla="*/ 238 h 79962"/>
              <a:gd name="connsiteX7" fmla="*/ 62865 w 136112"/>
              <a:gd name="connsiteY7" fmla="*/ 4429 h 79962"/>
              <a:gd name="connsiteX8" fmla="*/ 136112 w 136112"/>
              <a:gd name="connsiteY8" fmla="*/ 68151 h 79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112" h="79962">
                <a:moveTo>
                  <a:pt x="136112" y="68151"/>
                </a:moveTo>
                <a:cubicBezTo>
                  <a:pt x="131159" y="72628"/>
                  <a:pt x="127540" y="75867"/>
                  <a:pt x="123063" y="79962"/>
                </a:cubicBezTo>
                <a:cubicBezTo>
                  <a:pt x="104584" y="63770"/>
                  <a:pt x="86392" y="49292"/>
                  <a:pt x="70009" y="32909"/>
                </a:cubicBezTo>
                <a:cubicBezTo>
                  <a:pt x="57626" y="20526"/>
                  <a:pt x="44196" y="15002"/>
                  <a:pt x="26956" y="17002"/>
                </a:cubicBezTo>
                <a:cubicBezTo>
                  <a:pt x="18288" y="17955"/>
                  <a:pt x="9430" y="17193"/>
                  <a:pt x="0" y="17193"/>
                </a:cubicBezTo>
                <a:cubicBezTo>
                  <a:pt x="0" y="11001"/>
                  <a:pt x="0" y="6429"/>
                  <a:pt x="0" y="48"/>
                </a:cubicBezTo>
                <a:cubicBezTo>
                  <a:pt x="18193" y="48"/>
                  <a:pt x="35338" y="-143"/>
                  <a:pt x="52388" y="238"/>
                </a:cubicBezTo>
                <a:cubicBezTo>
                  <a:pt x="55912" y="333"/>
                  <a:pt x="60103" y="2048"/>
                  <a:pt x="62865" y="4429"/>
                </a:cubicBezTo>
                <a:cubicBezTo>
                  <a:pt x="86392" y="24527"/>
                  <a:pt x="109728" y="45101"/>
                  <a:pt x="136112" y="68151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450" name="Forma libre: forma 449">
            <a:extLst>
              <a:ext uri="{FF2B5EF4-FFF2-40B4-BE49-F238E27FC236}">
                <a16:creationId xmlns:a16="http://schemas.microsoft.com/office/drawing/2014/main" id="{D7D09FD1-C013-4FB7-A975-6C184E1E33E5}"/>
              </a:ext>
            </a:extLst>
          </p:cNvPr>
          <p:cNvSpPr/>
          <p:nvPr/>
        </p:nvSpPr>
        <p:spPr>
          <a:xfrm>
            <a:off x="5389721" y="1987837"/>
            <a:ext cx="135254" cy="79753"/>
          </a:xfrm>
          <a:custGeom>
            <a:avLst/>
            <a:gdLst>
              <a:gd name="connsiteX0" fmla="*/ 11716 w 135254"/>
              <a:gd name="connsiteY0" fmla="*/ 79753 h 79753"/>
              <a:gd name="connsiteX1" fmla="*/ 0 w 135254"/>
              <a:gd name="connsiteY1" fmla="*/ 67180 h 79753"/>
              <a:gd name="connsiteX2" fmla="*/ 72199 w 135254"/>
              <a:gd name="connsiteY2" fmla="*/ 4125 h 79753"/>
              <a:gd name="connsiteX3" fmla="*/ 94393 w 135254"/>
              <a:gd name="connsiteY3" fmla="*/ 315 h 79753"/>
              <a:gd name="connsiteX4" fmla="*/ 134017 w 135254"/>
              <a:gd name="connsiteY4" fmla="*/ 124 h 79753"/>
              <a:gd name="connsiteX5" fmla="*/ 135255 w 135254"/>
              <a:gd name="connsiteY5" fmla="*/ 17174 h 79753"/>
              <a:gd name="connsiteX6" fmla="*/ 97917 w 135254"/>
              <a:gd name="connsiteY6" fmla="*/ 17555 h 79753"/>
              <a:gd name="connsiteX7" fmla="*/ 71342 w 135254"/>
              <a:gd name="connsiteY7" fmla="*/ 27747 h 79753"/>
              <a:gd name="connsiteX8" fmla="*/ 11716 w 135254"/>
              <a:gd name="connsiteY8" fmla="*/ 79753 h 79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5254" h="79753">
                <a:moveTo>
                  <a:pt x="11716" y="79753"/>
                </a:moveTo>
                <a:cubicBezTo>
                  <a:pt x="7334" y="75086"/>
                  <a:pt x="4096" y="71657"/>
                  <a:pt x="0" y="67180"/>
                </a:cubicBezTo>
                <a:cubicBezTo>
                  <a:pt x="24479" y="45559"/>
                  <a:pt x="47720" y="24127"/>
                  <a:pt x="72199" y="4125"/>
                </a:cubicBezTo>
                <a:cubicBezTo>
                  <a:pt x="77248" y="-66"/>
                  <a:pt x="86868" y="601"/>
                  <a:pt x="94393" y="315"/>
                </a:cubicBezTo>
                <a:cubicBezTo>
                  <a:pt x="107156" y="-257"/>
                  <a:pt x="119920" y="124"/>
                  <a:pt x="134017" y="124"/>
                </a:cubicBezTo>
                <a:cubicBezTo>
                  <a:pt x="134398" y="5649"/>
                  <a:pt x="134779" y="10316"/>
                  <a:pt x="135255" y="17174"/>
                </a:cubicBezTo>
                <a:cubicBezTo>
                  <a:pt x="121920" y="17174"/>
                  <a:pt x="109728" y="15841"/>
                  <a:pt x="97917" y="17555"/>
                </a:cubicBezTo>
                <a:cubicBezTo>
                  <a:pt x="88678" y="18889"/>
                  <a:pt x="78486" y="22127"/>
                  <a:pt x="71342" y="27747"/>
                </a:cubicBezTo>
                <a:cubicBezTo>
                  <a:pt x="50959" y="44035"/>
                  <a:pt x="31909" y="61942"/>
                  <a:pt x="11716" y="79753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451" name="Forma libre: forma 450">
            <a:extLst>
              <a:ext uri="{FF2B5EF4-FFF2-40B4-BE49-F238E27FC236}">
                <a16:creationId xmlns:a16="http://schemas.microsoft.com/office/drawing/2014/main" id="{7FC24FC9-2A1C-4B83-B22E-8C3A7F10D0D1}"/>
              </a:ext>
            </a:extLst>
          </p:cNvPr>
          <p:cNvSpPr/>
          <p:nvPr/>
        </p:nvSpPr>
        <p:spPr>
          <a:xfrm>
            <a:off x="5676134" y="1887282"/>
            <a:ext cx="135448" cy="79625"/>
          </a:xfrm>
          <a:custGeom>
            <a:avLst/>
            <a:gdLst>
              <a:gd name="connsiteX0" fmla="*/ 1622 w 135448"/>
              <a:gd name="connsiteY0" fmla="*/ 63341 h 79625"/>
              <a:gd name="connsiteX1" fmla="*/ 101921 w 135448"/>
              <a:gd name="connsiteY1" fmla="*/ 19621 h 79625"/>
              <a:gd name="connsiteX2" fmla="*/ 124400 w 135448"/>
              <a:gd name="connsiteY2" fmla="*/ 0 h 79625"/>
              <a:gd name="connsiteX3" fmla="*/ 135449 w 135448"/>
              <a:gd name="connsiteY3" fmla="*/ 13049 h 79625"/>
              <a:gd name="connsiteX4" fmla="*/ 62963 w 135448"/>
              <a:gd name="connsiteY4" fmla="*/ 75438 h 79625"/>
              <a:gd name="connsiteX5" fmla="*/ 39246 w 135448"/>
              <a:gd name="connsiteY5" fmla="*/ 79343 h 79625"/>
              <a:gd name="connsiteX6" fmla="*/ 12576 w 135448"/>
              <a:gd name="connsiteY6" fmla="*/ 79534 h 79625"/>
              <a:gd name="connsiteX7" fmla="*/ 1622 w 135448"/>
              <a:gd name="connsiteY7" fmla="*/ 63341 h 7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5448" h="79625">
                <a:moveTo>
                  <a:pt x="1622" y="63341"/>
                </a:moveTo>
                <a:cubicBezTo>
                  <a:pt x="45819" y="71628"/>
                  <a:pt x="74679" y="47530"/>
                  <a:pt x="101921" y="19621"/>
                </a:cubicBezTo>
                <a:cubicBezTo>
                  <a:pt x="108493" y="12859"/>
                  <a:pt x="116113" y="7144"/>
                  <a:pt x="124400" y="0"/>
                </a:cubicBezTo>
                <a:cubicBezTo>
                  <a:pt x="127924" y="4191"/>
                  <a:pt x="131353" y="8192"/>
                  <a:pt x="135449" y="13049"/>
                </a:cubicBezTo>
                <a:cubicBezTo>
                  <a:pt x="110874" y="34481"/>
                  <a:pt x="87633" y="55817"/>
                  <a:pt x="62963" y="75438"/>
                </a:cubicBezTo>
                <a:cubicBezTo>
                  <a:pt x="57439" y="79819"/>
                  <a:pt x="47343" y="78772"/>
                  <a:pt x="39246" y="79343"/>
                </a:cubicBezTo>
                <a:cubicBezTo>
                  <a:pt x="30388" y="79915"/>
                  <a:pt x="21435" y="78962"/>
                  <a:pt x="12576" y="79534"/>
                </a:cubicBezTo>
                <a:cubicBezTo>
                  <a:pt x="670" y="80391"/>
                  <a:pt x="-2283" y="75248"/>
                  <a:pt x="1622" y="63341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452" name="Forma libre: forma 451">
            <a:extLst>
              <a:ext uri="{FF2B5EF4-FFF2-40B4-BE49-F238E27FC236}">
                <a16:creationId xmlns:a16="http://schemas.microsoft.com/office/drawing/2014/main" id="{A2D43EF5-ACE3-4AA4-9591-EAE071AE3A29}"/>
              </a:ext>
            </a:extLst>
          </p:cNvPr>
          <p:cNvSpPr/>
          <p:nvPr/>
        </p:nvSpPr>
        <p:spPr>
          <a:xfrm>
            <a:off x="5389625" y="1887664"/>
            <a:ext cx="135064" cy="79494"/>
          </a:xfrm>
          <a:custGeom>
            <a:avLst/>
            <a:gdLst>
              <a:gd name="connsiteX0" fmla="*/ 11335 w 135064"/>
              <a:gd name="connsiteY0" fmla="*/ 0 h 79494"/>
              <a:gd name="connsiteX1" fmla="*/ 66580 w 135064"/>
              <a:gd name="connsiteY1" fmla="*/ 48196 h 79494"/>
              <a:gd name="connsiteX2" fmla="*/ 105251 w 135064"/>
              <a:gd name="connsiteY2" fmla="*/ 62389 h 79494"/>
              <a:gd name="connsiteX3" fmla="*/ 134017 w 135064"/>
              <a:gd name="connsiteY3" fmla="*/ 62294 h 79494"/>
              <a:gd name="connsiteX4" fmla="*/ 135064 w 135064"/>
              <a:gd name="connsiteY4" fmla="*/ 78677 h 79494"/>
              <a:gd name="connsiteX5" fmla="*/ 50578 w 135064"/>
              <a:gd name="connsiteY5" fmla="*/ 57721 h 79494"/>
              <a:gd name="connsiteX6" fmla="*/ 0 w 135064"/>
              <a:gd name="connsiteY6" fmla="*/ 12383 h 79494"/>
              <a:gd name="connsiteX7" fmla="*/ 11335 w 135064"/>
              <a:gd name="connsiteY7" fmla="*/ 0 h 79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5064" h="79494">
                <a:moveTo>
                  <a:pt x="11335" y="0"/>
                </a:moveTo>
                <a:cubicBezTo>
                  <a:pt x="30671" y="16669"/>
                  <a:pt x="49721" y="31433"/>
                  <a:pt x="66580" y="48196"/>
                </a:cubicBezTo>
                <a:cubicBezTo>
                  <a:pt x="77914" y="59531"/>
                  <a:pt x="90011" y="63627"/>
                  <a:pt x="105251" y="62389"/>
                </a:cubicBezTo>
                <a:cubicBezTo>
                  <a:pt x="114490" y="61627"/>
                  <a:pt x="123920" y="62294"/>
                  <a:pt x="134017" y="62294"/>
                </a:cubicBezTo>
                <a:cubicBezTo>
                  <a:pt x="134398" y="68199"/>
                  <a:pt x="134684" y="72390"/>
                  <a:pt x="135064" y="78677"/>
                </a:cubicBezTo>
                <a:cubicBezTo>
                  <a:pt x="104489" y="78391"/>
                  <a:pt x="74486" y="86392"/>
                  <a:pt x="50578" y="57721"/>
                </a:cubicBezTo>
                <a:cubicBezTo>
                  <a:pt x="36481" y="40862"/>
                  <a:pt x="17717" y="28004"/>
                  <a:pt x="0" y="12383"/>
                </a:cubicBezTo>
                <a:cubicBezTo>
                  <a:pt x="4191" y="7810"/>
                  <a:pt x="7715" y="4000"/>
                  <a:pt x="11335" y="0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453" name="Forma libre: forma 452">
            <a:extLst>
              <a:ext uri="{FF2B5EF4-FFF2-40B4-BE49-F238E27FC236}">
                <a16:creationId xmlns:a16="http://schemas.microsoft.com/office/drawing/2014/main" id="{E93C3EED-7A94-4938-A7B3-04F8327DB195}"/>
              </a:ext>
            </a:extLst>
          </p:cNvPr>
          <p:cNvSpPr/>
          <p:nvPr/>
        </p:nvSpPr>
        <p:spPr>
          <a:xfrm>
            <a:off x="6125569" y="1987770"/>
            <a:ext cx="148548" cy="16098"/>
          </a:xfrm>
          <a:custGeom>
            <a:avLst/>
            <a:gdLst>
              <a:gd name="connsiteX0" fmla="*/ 1387 w 148548"/>
              <a:gd name="connsiteY0" fmla="*/ 16099 h 16098"/>
              <a:gd name="connsiteX1" fmla="*/ 12912 w 148548"/>
              <a:gd name="connsiteY1" fmla="*/ 2 h 16098"/>
              <a:gd name="connsiteX2" fmla="*/ 147025 w 148548"/>
              <a:gd name="connsiteY2" fmla="*/ 192 h 16098"/>
              <a:gd name="connsiteX3" fmla="*/ 148549 w 148548"/>
              <a:gd name="connsiteY3" fmla="*/ 16099 h 16098"/>
              <a:gd name="connsiteX4" fmla="*/ 1387 w 148548"/>
              <a:gd name="connsiteY4" fmla="*/ 16099 h 16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548" h="16098">
                <a:moveTo>
                  <a:pt x="1387" y="16099"/>
                </a:moveTo>
                <a:cubicBezTo>
                  <a:pt x="-2328" y="4097"/>
                  <a:pt x="1387" y="-94"/>
                  <a:pt x="12912" y="2"/>
                </a:cubicBezTo>
                <a:cubicBezTo>
                  <a:pt x="57204" y="383"/>
                  <a:pt x="101495" y="192"/>
                  <a:pt x="147025" y="192"/>
                </a:cubicBezTo>
                <a:cubicBezTo>
                  <a:pt x="147501" y="5431"/>
                  <a:pt x="147977" y="10098"/>
                  <a:pt x="148549" y="16099"/>
                </a:cubicBezTo>
                <a:cubicBezTo>
                  <a:pt x="99018" y="16099"/>
                  <a:pt x="50632" y="16099"/>
                  <a:pt x="1387" y="16099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454" name="Forma libre: forma 453">
            <a:extLst>
              <a:ext uri="{FF2B5EF4-FFF2-40B4-BE49-F238E27FC236}">
                <a16:creationId xmlns:a16="http://schemas.microsoft.com/office/drawing/2014/main" id="{95022012-7C17-4143-B1BE-E28598FE6668}"/>
              </a:ext>
            </a:extLst>
          </p:cNvPr>
          <p:cNvSpPr/>
          <p:nvPr/>
        </p:nvSpPr>
        <p:spPr>
          <a:xfrm>
            <a:off x="6425946" y="1987672"/>
            <a:ext cx="147390" cy="16291"/>
          </a:xfrm>
          <a:custGeom>
            <a:avLst/>
            <a:gdLst>
              <a:gd name="connsiteX0" fmla="*/ 0 w 147390"/>
              <a:gd name="connsiteY0" fmla="*/ 16292 h 16291"/>
              <a:gd name="connsiteX1" fmla="*/ 0 w 147390"/>
              <a:gd name="connsiteY1" fmla="*/ 2766 h 16291"/>
              <a:gd name="connsiteX2" fmla="*/ 4667 w 147390"/>
              <a:gd name="connsiteY2" fmla="*/ 861 h 16291"/>
              <a:gd name="connsiteX3" fmla="*/ 136398 w 147390"/>
              <a:gd name="connsiteY3" fmla="*/ 4 h 16291"/>
              <a:gd name="connsiteX4" fmla="*/ 146113 w 147390"/>
              <a:gd name="connsiteY4" fmla="*/ 16292 h 16291"/>
              <a:gd name="connsiteX5" fmla="*/ 0 w 147390"/>
              <a:gd name="connsiteY5" fmla="*/ 16292 h 16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7390" h="16291">
                <a:moveTo>
                  <a:pt x="0" y="16292"/>
                </a:moveTo>
                <a:cubicBezTo>
                  <a:pt x="0" y="11434"/>
                  <a:pt x="0" y="7148"/>
                  <a:pt x="0" y="2766"/>
                </a:cubicBezTo>
                <a:cubicBezTo>
                  <a:pt x="1714" y="2004"/>
                  <a:pt x="3238" y="861"/>
                  <a:pt x="4667" y="861"/>
                </a:cubicBezTo>
                <a:cubicBezTo>
                  <a:pt x="48577" y="575"/>
                  <a:pt x="92488" y="575"/>
                  <a:pt x="136398" y="4"/>
                </a:cubicBezTo>
                <a:cubicBezTo>
                  <a:pt x="148685" y="-186"/>
                  <a:pt x="148495" y="6481"/>
                  <a:pt x="146113" y="16292"/>
                </a:cubicBezTo>
                <a:cubicBezTo>
                  <a:pt x="98203" y="16292"/>
                  <a:pt x="50101" y="16292"/>
                  <a:pt x="0" y="16292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455" name="Forma libre: forma 454">
            <a:extLst>
              <a:ext uri="{FF2B5EF4-FFF2-40B4-BE49-F238E27FC236}">
                <a16:creationId xmlns:a16="http://schemas.microsoft.com/office/drawing/2014/main" id="{CECB6F71-D167-4303-ABA8-13F19C2A5F4F}"/>
              </a:ext>
            </a:extLst>
          </p:cNvPr>
          <p:cNvSpPr/>
          <p:nvPr/>
        </p:nvSpPr>
        <p:spPr>
          <a:xfrm>
            <a:off x="6369391" y="1791175"/>
            <a:ext cx="45038" cy="128873"/>
          </a:xfrm>
          <a:custGeom>
            <a:avLst/>
            <a:gdLst>
              <a:gd name="connsiteX0" fmla="*/ 25599 w 45038"/>
              <a:gd name="connsiteY0" fmla="*/ 952 h 128873"/>
              <a:gd name="connsiteX1" fmla="*/ 42839 w 45038"/>
              <a:gd name="connsiteY1" fmla="*/ 0 h 128873"/>
              <a:gd name="connsiteX2" fmla="*/ 25599 w 45038"/>
              <a:gd name="connsiteY2" fmla="*/ 60674 h 128873"/>
              <a:gd name="connsiteX3" fmla="*/ 16931 w 45038"/>
              <a:gd name="connsiteY3" fmla="*/ 81915 h 128873"/>
              <a:gd name="connsiteX4" fmla="*/ 16550 w 45038"/>
              <a:gd name="connsiteY4" fmla="*/ 128873 h 128873"/>
              <a:gd name="connsiteX5" fmla="*/ 71 w 45038"/>
              <a:gd name="connsiteY5" fmla="*/ 128873 h 128873"/>
              <a:gd name="connsiteX6" fmla="*/ 357 w 45038"/>
              <a:gd name="connsiteY6" fmla="*/ 66675 h 128873"/>
              <a:gd name="connsiteX7" fmla="*/ 5691 w 45038"/>
              <a:gd name="connsiteY7" fmla="*/ 55245 h 128873"/>
              <a:gd name="connsiteX8" fmla="*/ 25599 w 45038"/>
              <a:gd name="connsiteY8" fmla="*/ 952 h 128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038" h="128873">
                <a:moveTo>
                  <a:pt x="25599" y="952"/>
                </a:moveTo>
                <a:cubicBezTo>
                  <a:pt x="33219" y="476"/>
                  <a:pt x="37886" y="286"/>
                  <a:pt x="42839" y="0"/>
                </a:cubicBezTo>
                <a:cubicBezTo>
                  <a:pt x="47125" y="24003"/>
                  <a:pt x="46935" y="44672"/>
                  <a:pt x="25599" y="60674"/>
                </a:cubicBezTo>
                <a:cubicBezTo>
                  <a:pt x="20264" y="64675"/>
                  <a:pt x="17502" y="74486"/>
                  <a:pt x="16931" y="81915"/>
                </a:cubicBezTo>
                <a:cubicBezTo>
                  <a:pt x="15597" y="97250"/>
                  <a:pt x="16550" y="112776"/>
                  <a:pt x="16550" y="128873"/>
                </a:cubicBezTo>
                <a:cubicBezTo>
                  <a:pt x="10359" y="128873"/>
                  <a:pt x="5596" y="128873"/>
                  <a:pt x="71" y="128873"/>
                </a:cubicBezTo>
                <a:cubicBezTo>
                  <a:pt x="71" y="107537"/>
                  <a:pt x="-214" y="87058"/>
                  <a:pt x="357" y="66675"/>
                </a:cubicBezTo>
                <a:cubicBezTo>
                  <a:pt x="453" y="62770"/>
                  <a:pt x="2738" y="57912"/>
                  <a:pt x="5691" y="55245"/>
                </a:cubicBezTo>
                <a:cubicBezTo>
                  <a:pt x="21408" y="40862"/>
                  <a:pt x="34743" y="25908"/>
                  <a:pt x="25599" y="952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456" name="Forma libre: forma 455">
            <a:extLst>
              <a:ext uri="{FF2B5EF4-FFF2-40B4-BE49-F238E27FC236}">
                <a16:creationId xmlns:a16="http://schemas.microsoft.com/office/drawing/2014/main" id="{21A53D3D-6F9B-4E7E-86A1-387E8C2FFCF6}"/>
              </a:ext>
            </a:extLst>
          </p:cNvPr>
          <p:cNvSpPr/>
          <p:nvPr/>
        </p:nvSpPr>
        <p:spPr>
          <a:xfrm>
            <a:off x="6286092" y="1791410"/>
            <a:ext cx="43579" cy="128829"/>
          </a:xfrm>
          <a:custGeom>
            <a:avLst/>
            <a:gdLst>
              <a:gd name="connsiteX0" fmla="*/ 43556 w 43579"/>
              <a:gd name="connsiteY0" fmla="*/ 128829 h 128829"/>
              <a:gd name="connsiteX1" fmla="*/ 26982 w 43579"/>
              <a:gd name="connsiteY1" fmla="*/ 128829 h 128829"/>
              <a:gd name="connsiteX2" fmla="*/ 27077 w 43579"/>
              <a:gd name="connsiteY2" fmla="*/ 108351 h 128829"/>
              <a:gd name="connsiteX3" fmla="*/ 5075 w 43579"/>
              <a:gd name="connsiteY3" fmla="*/ 44438 h 128829"/>
              <a:gd name="connsiteX4" fmla="*/ 122 w 43579"/>
              <a:gd name="connsiteY4" fmla="*/ 3766 h 128829"/>
              <a:gd name="connsiteX5" fmla="*/ 7932 w 43579"/>
              <a:gd name="connsiteY5" fmla="*/ 51 h 128829"/>
              <a:gd name="connsiteX6" fmla="*/ 15362 w 43579"/>
              <a:gd name="connsiteY6" fmla="*/ 6243 h 128829"/>
              <a:gd name="connsiteX7" fmla="*/ 39841 w 43579"/>
              <a:gd name="connsiteY7" fmla="*/ 57106 h 128829"/>
              <a:gd name="connsiteX8" fmla="*/ 43460 w 43579"/>
              <a:gd name="connsiteY8" fmla="*/ 67584 h 128829"/>
              <a:gd name="connsiteX9" fmla="*/ 43556 w 43579"/>
              <a:gd name="connsiteY9" fmla="*/ 128829 h 12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579" h="128829">
                <a:moveTo>
                  <a:pt x="43556" y="128829"/>
                </a:moveTo>
                <a:cubicBezTo>
                  <a:pt x="36888" y="128829"/>
                  <a:pt x="32602" y="128829"/>
                  <a:pt x="26982" y="128829"/>
                </a:cubicBezTo>
                <a:cubicBezTo>
                  <a:pt x="26982" y="121590"/>
                  <a:pt x="26506" y="114923"/>
                  <a:pt x="27077" y="108351"/>
                </a:cubicBezTo>
                <a:cubicBezTo>
                  <a:pt x="28983" y="83871"/>
                  <a:pt x="25934" y="62821"/>
                  <a:pt x="5075" y="44438"/>
                </a:cubicBezTo>
                <a:cubicBezTo>
                  <a:pt x="-2641" y="37675"/>
                  <a:pt x="979" y="17768"/>
                  <a:pt x="122" y="3766"/>
                </a:cubicBezTo>
                <a:cubicBezTo>
                  <a:pt x="26" y="2528"/>
                  <a:pt x="5551" y="-425"/>
                  <a:pt x="7932" y="51"/>
                </a:cubicBezTo>
                <a:cubicBezTo>
                  <a:pt x="10885" y="718"/>
                  <a:pt x="15743" y="4623"/>
                  <a:pt x="15362" y="6243"/>
                </a:cubicBezTo>
                <a:cubicBezTo>
                  <a:pt x="10218" y="29865"/>
                  <a:pt x="25649" y="43009"/>
                  <a:pt x="39841" y="57106"/>
                </a:cubicBezTo>
                <a:cubicBezTo>
                  <a:pt x="42222" y="59487"/>
                  <a:pt x="43460" y="63964"/>
                  <a:pt x="43460" y="67584"/>
                </a:cubicBezTo>
                <a:cubicBezTo>
                  <a:pt x="43651" y="87681"/>
                  <a:pt x="43556" y="107589"/>
                  <a:pt x="43556" y="128829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457" name="Forma libre: forma 456">
            <a:extLst>
              <a:ext uri="{FF2B5EF4-FFF2-40B4-BE49-F238E27FC236}">
                <a16:creationId xmlns:a16="http://schemas.microsoft.com/office/drawing/2014/main" id="{0237EF14-3931-4570-9D6A-E8F3BA5FB4E3}"/>
              </a:ext>
            </a:extLst>
          </p:cNvPr>
          <p:cNvSpPr/>
          <p:nvPr/>
        </p:nvSpPr>
        <p:spPr>
          <a:xfrm>
            <a:off x="6368942" y="2072925"/>
            <a:ext cx="44867" cy="128301"/>
          </a:xfrm>
          <a:custGeom>
            <a:avLst/>
            <a:gdLst>
              <a:gd name="connsiteX0" fmla="*/ 44621 w 44867"/>
              <a:gd name="connsiteY0" fmla="*/ 128302 h 128301"/>
              <a:gd name="connsiteX1" fmla="*/ 29095 w 44867"/>
              <a:gd name="connsiteY1" fmla="*/ 128302 h 128301"/>
              <a:gd name="connsiteX2" fmla="*/ 28333 w 44867"/>
              <a:gd name="connsiteY2" fmla="*/ 115062 h 128301"/>
              <a:gd name="connsiteX3" fmla="*/ 9569 w 44867"/>
              <a:gd name="connsiteY3" fmla="*/ 66961 h 128301"/>
              <a:gd name="connsiteX4" fmla="*/ 711 w 44867"/>
              <a:gd name="connsiteY4" fmla="*/ 45625 h 128301"/>
              <a:gd name="connsiteX5" fmla="*/ 330 w 44867"/>
              <a:gd name="connsiteY5" fmla="*/ 0 h 128301"/>
              <a:gd name="connsiteX6" fmla="*/ 16998 w 44867"/>
              <a:gd name="connsiteY6" fmla="*/ 0 h 128301"/>
              <a:gd name="connsiteX7" fmla="*/ 16903 w 44867"/>
              <a:gd name="connsiteY7" fmla="*/ 17240 h 128301"/>
              <a:gd name="connsiteX8" fmla="*/ 38239 w 44867"/>
              <a:gd name="connsiteY8" fmla="*/ 72676 h 128301"/>
              <a:gd name="connsiteX9" fmla="*/ 44430 w 44867"/>
              <a:gd name="connsiteY9" fmla="*/ 91631 h 128301"/>
              <a:gd name="connsiteX10" fmla="*/ 44621 w 44867"/>
              <a:gd name="connsiteY10" fmla="*/ 128302 h 128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4867" h="128301">
                <a:moveTo>
                  <a:pt x="44621" y="128302"/>
                </a:moveTo>
                <a:cubicBezTo>
                  <a:pt x="38906" y="128302"/>
                  <a:pt x="34620" y="128302"/>
                  <a:pt x="29095" y="128302"/>
                </a:cubicBezTo>
                <a:cubicBezTo>
                  <a:pt x="28809" y="123539"/>
                  <a:pt x="27952" y="119253"/>
                  <a:pt x="28333" y="115062"/>
                </a:cubicBezTo>
                <a:cubicBezTo>
                  <a:pt x="30048" y="95822"/>
                  <a:pt x="26428" y="79629"/>
                  <a:pt x="9569" y="66961"/>
                </a:cubicBezTo>
                <a:cubicBezTo>
                  <a:pt x="4140" y="62960"/>
                  <a:pt x="1377" y="53150"/>
                  <a:pt x="711" y="45625"/>
                </a:cubicBezTo>
                <a:cubicBezTo>
                  <a:pt x="-623" y="30861"/>
                  <a:pt x="330" y="15812"/>
                  <a:pt x="330" y="0"/>
                </a:cubicBezTo>
                <a:cubicBezTo>
                  <a:pt x="6330" y="0"/>
                  <a:pt x="10998" y="0"/>
                  <a:pt x="16998" y="0"/>
                </a:cubicBezTo>
                <a:cubicBezTo>
                  <a:pt x="16998" y="6382"/>
                  <a:pt x="17665" y="11906"/>
                  <a:pt x="16903" y="17240"/>
                </a:cubicBezTo>
                <a:cubicBezTo>
                  <a:pt x="13665" y="39815"/>
                  <a:pt x="19570" y="58103"/>
                  <a:pt x="38239" y="72676"/>
                </a:cubicBezTo>
                <a:cubicBezTo>
                  <a:pt x="42621" y="76105"/>
                  <a:pt x="43859" y="85058"/>
                  <a:pt x="44430" y="91631"/>
                </a:cubicBezTo>
                <a:cubicBezTo>
                  <a:pt x="45288" y="103156"/>
                  <a:pt x="44621" y="114872"/>
                  <a:pt x="44621" y="128302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458" name="Forma libre: forma 457">
            <a:extLst>
              <a:ext uri="{FF2B5EF4-FFF2-40B4-BE49-F238E27FC236}">
                <a16:creationId xmlns:a16="http://schemas.microsoft.com/office/drawing/2014/main" id="{CA4B3263-A030-4828-AE08-15C6A1894D2C}"/>
              </a:ext>
            </a:extLst>
          </p:cNvPr>
          <p:cNvSpPr/>
          <p:nvPr/>
        </p:nvSpPr>
        <p:spPr>
          <a:xfrm>
            <a:off x="6284360" y="2073401"/>
            <a:ext cx="45617" cy="128576"/>
          </a:xfrm>
          <a:custGeom>
            <a:avLst/>
            <a:gdLst>
              <a:gd name="connsiteX0" fmla="*/ 45288 w 45617"/>
              <a:gd name="connsiteY0" fmla="*/ 95 h 128576"/>
              <a:gd name="connsiteX1" fmla="*/ 44907 w 45617"/>
              <a:gd name="connsiteY1" fmla="*/ 44672 h 128576"/>
              <a:gd name="connsiteX2" fmla="*/ 35953 w 45617"/>
              <a:gd name="connsiteY2" fmla="*/ 66008 h 128576"/>
              <a:gd name="connsiteX3" fmla="*/ 17380 w 45617"/>
              <a:gd name="connsiteY3" fmla="*/ 112395 h 128576"/>
              <a:gd name="connsiteX4" fmla="*/ 17475 w 45617"/>
              <a:gd name="connsiteY4" fmla="*/ 126016 h 128576"/>
              <a:gd name="connsiteX5" fmla="*/ 330 w 45617"/>
              <a:gd name="connsiteY5" fmla="*/ 116205 h 128576"/>
              <a:gd name="connsiteX6" fmla="*/ 21951 w 45617"/>
              <a:gd name="connsiteY6" fmla="*/ 55912 h 128576"/>
              <a:gd name="connsiteX7" fmla="*/ 28429 w 45617"/>
              <a:gd name="connsiteY7" fmla="*/ 38576 h 128576"/>
              <a:gd name="connsiteX8" fmla="*/ 28714 w 45617"/>
              <a:gd name="connsiteY8" fmla="*/ 0 h 128576"/>
              <a:gd name="connsiteX9" fmla="*/ 45288 w 45617"/>
              <a:gd name="connsiteY9" fmla="*/ 95 h 128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617" h="128576">
                <a:moveTo>
                  <a:pt x="45288" y="95"/>
                </a:moveTo>
                <a:cubicBezTo>
                  <a:pt x="45288" y="15907"/>
                  <a:pt x="46240" y="30385"/>
                  <a:pt x="44907" y="44672"/>
                </a:cubicBezTo>
                <a:cubicBezTo>
                  <a:pt x="44145" y="52102"/>
                  <a:pt x="41287" y="61627"/>
                  <a:pt x="35953" y="66008"/>
                </a:cubicBezTo>
                <a:cubicBezTo>
                  <a:pt x="20904" y="78581"/>
                  <a:pt x="14427" y="93250"/>
                  <a:pt x="17380" y="112395"/>
                </a:cubicBezTo>
                <a:cubicBezTo>
                  <a:pt x="18046" y="116681"/>
                  <a:pt x="17475" y="121158"/>
                  <a:pt x="17475" y="126016"/>
                </a:cubicBezTo>
                <a:cubicBezTo>
                  <a:pt x="6426" y="130683"/>
                  <a:pt x="997" y="129826"/>
                  <a:pt x="330" y="116205"/>
                </a:cubicBezTo>
                <a:cubicBezTo>
                  <a:pt x="-813" y="92773"/>
                  <a:pt x="-146" y="71152"/>
                  <a:pt x="21951" y="55912"/>
                </a:cubicBezTo>
                <a:cubicBezTo>
                  <a:pt x="26142" y="52959"/>
                  <a:pt x="27952" y="44672"/>
                  <a:pt x="28429" y="38576"/>
                </a:cubicBezTo>
                <a:cubicBezTo>
                  <a:pt x="29381" y="25908"/>
                  <a:pt x="28714" y="13144"/>
                  <a:pt x="28714" y="0"/>
                </a:cubicBezTo>
                <a:cubicBezTo>
                  <a:pt x="34715" y="95"/>
                  <a:pt x="39763" y="95"/>
                  <a:pt x="45288" y="95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459" name="Forma libre: forma 458">
            <a:extLst>
              <a:ext uri="{FF2B5EF4-FFF2-40B4-BE49-F238E27FC236}">
                <a16:creationId xmlns:a16="http://schemas.microsoft.com/office/drawing/2014/main" id="{786901CC-5890-44C4-8E10-2CBC6D53426E}"/>
              </a:ext>
            </a:extLst>
          </p:cNvPr>
          <p:cNvSpPr/>
          <p:nvPr/>
        </p:nvSpPr>
        <p:spPr>
          <a:xfrm>
            <a:off x="4719923" y="1526666"/>
            <a:ext cx="50491" cy="121443"/>
          </a:xfrm>
          <a:custGeom>
            <a:avLst/>
            <a:gdLst>
              <a:gd name="connsiteX0" fmla="*/ 0 w 50491"/>
              <a:gd name="connsiteY0" fmla="*/ 0 h 121443"/>
              <a:gd name="connsiteX1" fmla="*/ 19812 w 50491"/>
              <a:gd name="connsiteY1" fmla="*/ 0 h 121443"/>
              <a:gd name="connsiteX2" fmla="*/ 20479 w 50491"/>
              <a:gd name="connsiteY2" fmla="*/ 16669 h 121443"/>
              <a:gd name="connsiteX3" fmla="*/ 32195 w 50491"/>
              <a:gd name="connsiteY3" fmla="*/ 44101 h 121443"/>
              <a:gd name="connsiteX4" fmla="*/ 47720 w 50491"/>
              <a:gd name="connsiteY4" fmla="*/ 114109 h 121443"/>
              <a:gd name="connsiteX5" fmla="*/ 33147 w 50491"/>
              <a:gd name="connsiteY5" fmla="*/ 121444 h 121443"/>
              <a:gd name="connsiteX6" fmla="*/ 31909 w 50491"/>
              <a:gd name="connsiteY6" fmla="*/ 105728 h 121443"/>
              <a:gd name="connsiteX7" fmla="*/ 10382 w 50491"/>
              <a:gd name="connsiteY7" fmla="*/ 45053 h 121443"/>
              <a:gd name="connsiteX8" fmla="*/ 0 w 50491"/>
              <a:gd name="connsiteY8" fmla="*/ 0 h 121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491" h="121443">
                <a:moveTo>
                  <a:pt x="0" y="0"/>
                </a:moveTo>
                <a:cubicBezTo>
                  <a:pt x="9715" y="0"/>
                  <a:pt x="14002" y="0"/>
                  <a:pt x="19812" y="0"/>
                </a:cubicBezTo>
                <a:cubicBezTo>
                  <a:pt x="20098" y="5906"/>
                  <a:pt x="21146" y="11430"/>
                  <a:pt x="20479" y="16669"/>
                </a:cubicBezTo>
                <a:cubicBezTo>
                  <a:pt x="19050" y="28289"/>
                  <a:pt x="23622" y="36481"/>
                  <a:pt x="32195" y="44101"/>
                </a:cubicBezTo>
                <a:cubicBezTo>
                  <a:pt x="46292" y="56769"/>
                  <a:pt x="55340" y="97346"/>
                  <a:pt x="47720" y="114109"/>
                </a:cubicBezTo>
                <a:cubicBezTo>
                  <a:pt x="46196" y="117443"/>
                  <a:pt x="39434" y="118396"/>
                  <a:pt x="33147" y="121444"/>
                </a:cubicBezTo>
                <a:cubicBezTo>
                  <a:pt x="32576" y="114205"/>
                  <a:pt x="31528" y="109919"/>
                  <a:pt x="31909" y="105728"/>
                </a:cubicBezTo>
                <a:cubicBezTo>
                  <a:pt x="34004" y="82201"/>
                  <a:pt x="29909" y="62675"/>
                  <a:pt x="10382" y="45053"/>
                </a:cubicBezTo>
                <a:cubicBezTo>
                  <a:pt x="1524" y="36957"/>
                  <a:pt x="3429" y="16955"/>
                  <a:pt x="0" y="0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460" name="Forma libre: forma 459">
            <a:extLst>
              <a:ext uri="{FF2B5EF4-FFF2-40B4-BE49-F238E27FC236}">
                <a16:creationId xmlns:a16="http://schemas.microsoft.com/office/drawing/2014/main" id="{DCCFBD5D-AAD0-414B-86A3-1DAA3F243571}"/>
              </a:ext>
            </a:extLst>
          </p:cNvPr>
          <p:cNvSpPr/>
          <p:nvPr/>
        </p:nvSpPr>
        <p:spPr>
          <a:xfrm>
            <a:off x="4900951" y="1527142"/>
            <a:ext cx="45856" cy="118596"/>
          </a:xfrm>
          <a:custGeom>
            <a:avLst/>
            <a:gdLst>
              <a:gd name="connsiteX0" fmla="*/ 18044 w 45856"/>
              <a:gd name="connsiteY0" fmla="*/ 117062 h 118596"/>
              <a:gd name="connsiteX1" fmla="*/ 518 w 45856"/>
              <a:gd name="connsiteY1" fmla="*/ 105537 h 118596"/>
              <a:gd name="connsiteX2" fmla="*/ 423 w 45856"/>
              <a:gd name="connsiteY2" fmla="*/ 85534 h 118596"/>
              <a:gd name="connsiteX3" fmla="*/ 18235 w 45856"/>
              <a:gd name="connsiteY3" fmla="*/ 40195 h 118596"/>
              <a:gd name="connsiteX4" fmla="*/ 32998 w 45856"/>
              <a:gd name="connsiteY4" fmla="*/ 0 h 118596"/>
              <a:gd name="connsiteX5" fmla="*/ 45666 w 45856"/>
              <a:gd name="connsiteY5" fmla="*/ 0 h 118596"/>
              <a:gd name="connsiteX6" fmla="*/ 41476 w 45856"/>
              <a:gd name="connsiteY6" fmla="*/ 40195 h 118596"/>
              <a:gd name="connsiteX7" fmla="*/ 18044 w 45856"/>
              <a:gd name="connsiteY7" fmla="*/ 117062 h 118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856" h="118596">
                <a:moveTo>
                  <a:pt x="18044" y="117062"/>
                </a:moveTo>
                <a:cubicBezTo>
                  <a:pt x="3852" y="121253"/>
                  <a:pt x="-339" y="116681"/>
                  <a:pt x="518" y="105537"/>
                </a:cubicBezTo>
                <a:cubicBezTo>
                  <a:pt x="994" y="98869"/>
                  <a:pt x="1280" y="92107"/>
                  <a:pt x="423" y="85534"/>
                </a:cubicBezTo>
                <a:cubicBezTo>
                  <a:pt x="-1768" y="67056"/>
                  <a:pt x="4614" y="53721"/>
                  <a:pt x="18235" y="40195"/>
                </a:cubicBezTo>
                <a:cubicBezTo>
                  <a:pt x="26902" y="31528"/>
                  <a:pt x="27855" y="15049"/>
                  <a:pt x="32998" y="0"/>
                </a:cubicBezTo>
                <a:cubicBezTo>
                  <a:pt x="34046" y="0"/>
                  <a:pt x="38523" y="0"/>
                  <a:pt x="45666" y="0"/>
                </a:cubicBezTo>
                <a:cubicBezTo>
                  <a:pt x="44523" y="14192"/>
                  <a:pt x="48714" y="34004"/>
                  <a:pt x="41476" y="40195"/>
                </a:cubicBezTo>
                <a:cubicBezTo>
                  <a:pt x="15948" y="61531"/>
                  <a:pt x="15187" y="88201"/>
                  <a:pt x="18044" y="117062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461" name="Forma libre: forma 460">
            <a:extLst>
              <a:ext uri="{FF2B5EF4-FFF2-40B4-BE49-F238E27FC236}">
                <a16:creationId xmlns:a16="http://schemas.microsoft.com/office/drawing/2014/main" id="{4C3EB754-0DD4-4D7D-90C4-EFBFC6BDE7C6}"/>
              </a:ext>
            </a:extLst>
          </p:cNvPr>
          <p:cNvSpPr/>
          <p:nvPr/>
        </p:nvSpPr>
        <p:spPr>
          <a:xfrm>
            <a:off x="6396370" y="1820512"/>
            <a:ext cx="55900" cy="100046"/>
          </a:xfrm>
          <a:custGeom>
            <a:avLst/>
            <a:gdLst>
              <a:gd name="connsiteX0" fmla="*/ 18526 w 55900"/>
              <a:gd name="connsiteY0" fmla="*/ 98584 h 100046"/>
              <a:gd name="connsiteX1" fmla="*/ 238 w 55900"/>
              <a:gd name="connsiteY1" fmla="*/ 88297 h 100046"/>
              <a:gd name="connsiteX2" fmla="*/ 18336 w 55900"/>
              <a:gd name="connsiteY2" fmla="*/ 41720 h 100046"/>
              <a:gd name="connsiteX3" fmla="*/ 36719 w 55900"/>
              <a:gd name="connsiteY3" fmla="*/ 0 h 100046"/>
              <a:gd name="connsiteX4" fmla="*/ 54054 w 55900"/>
              <a:gd name="connsiteY4" fmla="*/ 0 h 100046"/>
              <a:gd name="connsiteX5" fmla="*/ 40624 w 55900"/>
              <a:gd name="connsiteY5" fmla="*/ 44672 h 100046"/>
              <a:gd name="connsiteX6" fmla="*/ 18526 w 55900"/>
              <a:gd name="connsiteY6" fmla="*/ 98584 h 100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900" h="100046">
                <a:moveTo>
                  <a:pt x="18526" y="98584"/>
                </a:moveTo>
                <a:cubicBezTo>
                  <a:pt x="4525" y="102299"/>
                  <a:pt x="1000" y="98965"/>
                  <a:pt x="238" y="88297"/>
                </a:cubicBezTo>
                <a:cubicBezTo>
                  <a:pt x="-1000" y="69533"/>
                  <a:pt x="2238" y="54007"/>
                  <a:pt x="18336" y="41720"/>
                </a:cubicBezTo>
                <a:cubicBezTo>
                  <a:pt x="31099" y="32004"/>
                  <a:pt x="43291" y="20479"/>
                  <a:pt x="36719" y="0"/>
                </a:cubicBezTo>
                <a:cubicBezTo>
                  <a:pt x="43863" y="0"/>
                  <a:pt x="48816" y="0"/>
                  <a:pt x="54054" y="0"/>
                </a:cubicBezTo>
                <a:cubicBezTo>
                  <a:pt x="57960" y="17907"/>
                  <a:pt x="56626" y="33147"/>
                  <a:pt x="40624" y="44672"/>
                </a:cubicBezTo>
                <a:cubicBezTo>
                  <a:pt x="22146" y="57722"/>
                  <a:pt x="12144" y="75152"/>
                  <a:pt x="18526" y="98584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462" name="Forma libre: forma 461">
            <a:extLst>
              <a:ext uri="{FF2B5EF4-FFF2-40B4-BE49-F238E27FC236}">
                <a16:creationId xmlns:a16="http://schemas.microsoft.com/office/drawing/2014/main" id="{149BEC21-D3E6-4038-86EA-6CF839C48505}"/>
              </a:ext>
            </a:extLst>
          </p:cNvPr>
          <p:cNvSpPr/>
          <p:nvPr/>
        </p:nvSpPr>
        <p:spPr>
          <a:xfrm>
            <a:off x="6243161" y="1819369"/>
            <a:ext cx="59318" cy="101441"/>
          </a:xfrm>
          <a:custGeom>
            <a:avLst/>
            <a:gdLst>
              <a:gd name="connsiteX0" fmla="*/ 56959 w 59318"/>
              <a:gd name="connsiteY0" fmla="*/ 101441 h 101441"/>
              <a:gd name="connsiteX1" fmla="*/ 40196 w 59318"/>
              <a:gd name="connsiteY1" fmla="*/ 100679 h 101441"/>
              <a:gd name="connsiteX2" fmla="*/ 13525 w 59318"/>
              <a:gd name="connsiteY2" fmla="*/ 39243 h 101441"/>
              <a:gd name="connsiteX3" fmla="*/ 0 w 59318"/>
              <a:gd name="connsiteY3" fmla="*/ 2381 h 101441"/>
              <a:gd name="connsiteX4" fmla="*/ 18383 w 59318"/>
              <a:gd name="connsiteY4" fmla="*/ 0 h 101441"/>
              <a:gd name="connsiteX5" fmla="*/ 20860 w 59318"/>
              <a:gd name="connsiteY5" fmla="*/ 3429 h 101441"/>
              <a:gd name="connsiteX6" fmla="*/ 38290 w 59318"/>
              <a:gd name="connsiteY6" fmla="*/ 40100 h 101441"/>
              <a:gd name="connsiteX7" fmla="*/ 56959 w 59318"/>
              <a:gd name="connsiteY7" fmla="*/ 101441 h 101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318" h="101441">
                <a:moveTo>
                  <a:pt x="56959" y="101441"/>
                </a:moveTo>
                <a:cubicBezTo>
                  <a:pt x="52292" y="101251"/>
                  <a:pt x="47720" y="100965"/>
                  <a:pt x="40196" y="100679"/>
                </a:cubicBezTo>
                <a:cubicBezTo>
                  <a:pt x="50482" y="70866"/>
                  <a:pt x="28670" y="57245"/>
                  <a:pt x="13525" y="39243"/>
                </a:cubicBezTo>
                <a:cubicBezTo>
                  <a:pt x="6096" y="30290"/>
                  <a:pt x="4858" y="16192"/>
                  <a:pt x="0" y="2381"/>
                </a:cubicBezTo>
                <a:cubicBezTo>
                  <a:pt x="9715" y="1143"/>
                  <a:pt x="14288" y="571"/>
                  <a:pt x="18383" y="0"/>
                </a:cubicBezTo>
                <a:cubicBezTo>
                  <a:pt x="19717" y="1715"/>
                  <a:pt x="20955" y="2667"/>
                  <a:pt x="20860" y="3429"/>
                </a:cubicBezTo>
                <a:cubicBezTo>
                  <a:pt x="19240" y="19240"/>
                  <a:pt x="25527" y="31432"/>
                  <a:pt x="38290" y="40100"/>
                </a:cubicBezTo>
                <a:cubicBezTo>
                  <a:pt x="60769" y="55150"/>
                  <a:pt x="61817" y="76581"/>
                  <a:pt x="56959" y="101441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463" name="Forma libre: forma 462">
            <a:extLst>
              <a:ext uri="{FF2B5EF4-FFF2-40B4-BE49-F238E27FC236}">
                <a16:creationId xmlns:a16="http://schemas.microsoft.com/office/drawing/2014/main" id="{AE43508A-182A-4D3F-8684-CD7340EDF036}"/>
              </a:ext>
            </a:extLst>
          </p:cNvPr>
          <p:cNvSpPr/>
          <p:nvPr/>
        </p:nvSpPr>
        <p:spPr>
          <a:xfrm>
            <a:off x="6246445" y="2069210"/>
            <a:ext cx="55614" cy="103676"/>
          </a:xfrm>
          <a:custGeom>
            <a:avLst/>
            <a:gdLst>
              <a:gd name="connsiteX0" fmla="*/ 18909 w 55614"/>
              <a:gd name="connsiteY0" fmla="*/ 102013 h 103676"/>
              <a:gd name="connsiteX1" fmla="*/ 240 w 55614"/>
              <a:gd name="connsiteY1" fmla="*/ 91535 h 103676"/>
              <a:gd name="connsiteX2" fmla="*/ 17861 w 55614"/>
              <a:gd name="connsiteY2" fmla="*/ 46387 h 103676"/>
              <a:gd name="connsiteX3" fmla="*/ 39197 w 55614"/>
              <a:gd name="connsiteY3" fmla="*/ 9430 h 103676"/>
              <a:gd name="connsiteX4" fmla="*/ 52818 w 55614"/>
              <a:gd name="connsiteY4" fmla="*/ 0 h 103676"/>
              <a:gd name="connsiteX5" fmla="*/ 42817 w 55614"/>
              <a:gd name="connsiteY5" fmla="*/ 46863 h 103676"/>
              <a:gd name="connsiteX6" fmla="*/ 18909 w 55614"/>
              <a:gd name="connsiteY6" fmla="*/ 102013 h 10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614" h="103676">
                <a:moveTo>
                  <a:pt x="18909" y="102013"/>
                </a:moveTo>
                <a:cubicBezTo>
                  <a:pt x="5669" y="105727"/>
                  <a:pt x="1097" y="103632"/>
                  <a:pt x="240" y="91535"/>
                </a:cubicBezTo>
                <a:cubicBezTo>
                  <a:pt x="-1094" y="73057"/>
                  <a:pt x="2907" y="58483"/>
                  <a:pt x="17861" y="46387"/>
                </a:cubicBezTo>
                <a:cubicBezTo>
                  <a:pt x="29196" y="37243"/>
                  <a:pt x="41388" y="27527"/>
                  <a:pt x="39197" y="9430"/>
                </a:cubicBezTo>
                <a:cubicBezTo>
                  <a:pt x="38912" y="7239"/>
                  <a:pt x="47008" y="3905"/>
                  <a:pt x="52818" y="0"/>
                </a:cubicBezTo>
                <a:cubicBezTo>
                  <a:pt x="57295" y="20193"/>
                  <a:pt x="57962" y="35243"/>
                  <a:pt x="42817" y="46863"/>
                </a:cubicBezTo>
                <a:cubicBezTo>
                  <a:pt x="24719" y="60579"/>
                  <a:pt x="11861" y="76962"/>
                  <a:pt x="18909" y="102013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464" name="Forma libre: forma 463">
            <a:extLst>
              <a:ext uri="{FF2B5EF4-FFF2-40B4-BE49-F238E27FC236}">
                <a16:creationId xmlns:a16="http://schemas.microsoft.com/office/drawing/2014/main" id="{13EDD029-1DD2-4802-B9AD-F89A21BEEDB5}"/>
              </a:ext>
            </a:extLst>
          </p:cNvPr>
          <p:cNvSpPr/>
          <p:nvPr/>
        </p:nvSpPr>
        <p:spPr>
          <a:xfrm>
            <a:off x="6392513" y="2073115"/>
            <a:ext cx="59621" cy="99821"/>
          </a:xfrm>
          <a:custGeom>
            <a:avLst/>
            <a:gdLst>
              <a:gd name="connsiteX0" fmla="*/ 57721 w 59621"/>
              <a:gd name="connsiteY0" fmla="*/ 99822 h 99821"/>
              <a:gd name="connsiteX1" fmla="*/ 39719 w 59621"/>
              <a:gd name="connsiteY1" fmla="*/ 98869 h 99821"/>
              <a:gd name="connsiteX2" fmla="*/ 14383 w 59621"/>
              <a:gd name="connsiteY2" fmla="*/ 38767 h 99821"/>
              <a:gd name="connsiteX3" fmla="*/ 0 w 59621"/>
              <a:gd name="connsiteY3" fmla="*/ 0 h 99821"/>
              <a:gd name="connsiteX4" fmla="*/ 21812 w 59621"/>
              <a:gd name="connsiteY4" fmla="*/ 0 h 99821"/>
              <a:gd name="connsiteX5" fmla="*/ 42672 w 59621"/>
              <a:gd name="connsiteY5" fmla="*/ 43244 h 99821"/>
              <a:gd name="connsiteX6" fmla="*/ 57721 w 59621"/>
              <a:gd name="connsiteY6" fmla="*/ 99822 h 99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621" h="99821">
                <a:moveTo>
                  <a:pt x="57721" y="99822"/>
                </a:moveTo>
                <a:cubicBezTo>
                  <a:pt x="52388" y="99536"/>
                  <a:pt x="47720" y="99346"/>
                  <a:pt x="39719" y="98869"/>
                </a:cubicBezTo>
                <a:cubicBezTo>
                  <a:pt x="51816" y="69056"/>
                  <a:pt x="28765" y="56578"/>
                  <a:pt x="14383" y="38767"/>
                </a:cubicBezTo>
                <a:cubicBezTo>
                  <a:pt x="6763" y="29242"/>
                  <a:pt x="5144" y="14764"/>
                  <a:pt x="0" y="0"/>
                </a:cubicBezTo>
                <a:cubicBezTo>
                  <a:pt x="10192" y="0"/>
                  <a:pt x="14954" y="0"/>
                  <a:pt x="21812" y="0"/>
                </a:cubicBezTo>
                <a:cubicBezTo>
                  <a:pt x="16192" y="20669"/>
                  <a:pt x="29051" y="32671"/>
                  <a:pt x="42672" y="43244"/>
                </a:cubicBezTo>
                <a:cubicBezTo>
                  <a:pt x="62294" y="58388"/>
                  <a:pt x="60960" y="77915"/>
                  <a:pt x="57721" y="99822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465" name="Forma libre: forma 464">
            <a:extLst>
              <a:ext uri="{FF2B5EF4-FFF2-40B4-BE49-F238E27FC236}">
                <a16:creationId xmlns:a16="http://schemas.microsoft.com/office/drawing/2014/main" id="{639D43D1-332D-4A84-B6F5-1FA05ADCB127}"/>
              </a:ext>
            </a:extLst>
          </p:cNvPr>
          <p:cNvSpPr/>
          <p:nvPr/>
        </p:nvSpPr>
        <p:spPr>
          <a:xfrm>
            <a:off x="7249763" y="1042987"/>
            <a:ext cx="61721" cy="62769"/>
          </a:xfrm>
          <a:custGeom>
            <a:avLst/>
            <a:gdLst>
              <a:gd name="connsiteX0" fmla="*/ 61626 w 61721"/>
              <a:gd name="connsiteY0" fmla="*/ 62770 h 62769"/>
              <a:gd name="connsiteX1" fmla="*/ 46196 w 61721"/>
              <a:gd name="connsiteY1" fmla="*/ 62770 h 62769"/>
              <a:gd name="connsiteX2" fmla="*/ 46196 w 61721"/>
              <a:gd name="connsiteY2" fmla="*/ 17145 h 62769"/>
              <a:gd name="connsiteX3" fmla="*/ 0 w 61721"/>
              <a:gd name="connsiteY3" fmla="*/ 17145 h 62769"/>
              <a:gd name="connsiteX4" fmla="*/ 0 w 61721"/>
              <a:gd name="connsiteY4" fmla="*/ 0 h 62769"/>
              <a:gd name="connsiteX5" fmla="*/ 61722 w 61721"/>
              <a:gd name="connsiteY5" fmla="*/ 0 h 62769"/>
              <a:gd name="connsiteX6" fmla="*/ 61626 w 61721"/>
              <a:gd name="connsiteY6" fmla="*/ 62770 h 62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1" h="62769">
                <a:moveTo>
                  <a:pt x="61626" y="62770"/>
                </a:moveTo>
                <a:cubicBezTo>
                  <a:pt x="56198" y="62770"/>
                  <a:pt x="52007" y="62770"/>
                  <a:pt x="46196" y="62770"/>
                </a:cubicBezTo>
                <a:cubicBezTo>
                  <a:pt x="46196" y="48006"/>
                  <a:pt x="46196" y="33719"/>
                  <a:pt x="46196" y="17145"/>
                </a:cubicBezTo>
                <a:cubicBezTo>
                  <a:pt x="30099" y="17145"/>
                  <a:pt x="15526" y="17145"/>
                  <a:pt x="0" y="17145"/>
                </a:cubicBezTo>
                <a:cubicBezTo>
                  <a:pt x="0" y="10096"/>
                  <a:pt x="0" y="5525"/>
                  <a:pt x="0" y="0"/>
                </a:cubicBezTo>
                <a:cubicBezTo>
                  <a:pt x="20574" y="0"/>
                  <a:pt x="40386" y="0"/>
                  <a:pt x="61722" y="0"/>
                </a:cubicBezTo>
                <a:cubicBezTo>
                  <a:pt x="61626" y="20765"/>
                  <a:pt x="61626" y="40958"/>
                  <a:pt x="61626" y="62770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466" name="Forma libre: forma 465">
            <a:extLst>
              <a:ext uri="{FF2B5EF4-FFF2-40B4-BE49-F238E27FC236}">
                <a16:creationId xmlns:a16="http://schemas.microsoft.com/office/drawing/2014/main" id="{33894F89-4DC0-472B-84F4-BADA2928B126}"/>
              </a:ext>
            </a:extLst>
          </p:cNvPr>
          <p:cNvSpPr/>
          <p:nvPr/>
        </p:nvSpPr>
        <p:spPr>
          <a:xfrm>
            <a:off x="6884955" y="1043177"/>
            <a:ext cx="61817" cy="63436"/>
          </a:xfrm>
          <a:custGeom>
            <a:avLst/>
            <a:gdLst>
              <a:gd name="connsiteX0" fmla="*/ 61817 w 61817"/>
              <a:gd name="connsiteY0" fmla="*/ 0 h 63436"/>
              <a:gd name="connsiteX1" fmla="*/ 61817 w 61817"/>
              <a:gd name="connsiteY1" fmla="*/ 16383 h 63436"/>
              <a:gd name="connsiteX2" fmla="*/ 28289 w 61817"/>
              <a:gd name="connsiteY2" fmla="*/ 16288 h 63436"/>
              <a:gd name="connsiteX3" fmla="*/ 15716 w 61817"/>
              <a:gd name="connsiteY3" fmla="*/ 29051 h 63436"/>
              <a:gd name="connsiteX4" fmla="*/ 15812 w 61817"/>
              <a:gd name="connsiteY4" fmla="*/ 62103 h 63436"/>
              <a:gd name="connsiteX5" fmla="*/ 0 w 61817"/>
              <a:gd name="connsiteY5" fmla="*/ 63437 h 63436"/>
              <a:gd name="connsiteX6" fmla="*/ 0 w 61817"/>
              <a:gd name="connsiteY6" fmla="*/ 191 h 63436"/>
              <a:gd name="connsiteX7" fmla="*/ 61817 w 61817"/>
              <a:gd name="connsiteY7" fmla="*/ 0 h 63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817" h="63436">
                <a:moveTo>
                  <a:pt x="61817" y="0"/>
                </a:moveTo>
                <a:cubicBezTo>
                  <a:pt x="61817" y="5144"/>
                  <a:pt x="61817" y="9906"/>
                  <a:pt x="61817" y="16383"/>
                </a:cubicBezTo>
                <a:cubicBezTo>
                  <a:pt x="50197" y="16383"/>
                  <a:pt x="39243" y="16764"/>
                  <a:pt x="28289" y="16288"/>
                </a:cubicBezTo>
                <a:cubicBezTo>
                  <a:pt x="18860" y="15907"/>
                  <a:pt x="15335" y="19717"/>
                  <a:pt x="15716" y="29051"/>
                </a:cubicBezTo>
                <a:cubicBezTo>
                  <a:pt x="16193" y="39529"/>
                  <a:pt x="15812" y="50102"/>
                  <a:pt x="15812" y="62103"/>
                </a:cubicBezTo>
                <a:cubicBezTo>
                  <a:pt x="10287" y="62579"/>
                  <a:pt x="5715" y="62960"/>
                  <a:pt x="0" y="63437"/>
                </a:cubicBezTo>
                <a:cubicBezTo>
                  <a:pt x="0" y="41910"/>
                  <a:pt x="0" y="21622"/>
                  <a:pt x="0" y="191"/>
                </a:cubicBezTo>
                <a:cubicBezTo>
                  <a:pt x="20193" y="0"/>
                  <a:pt x="39910" y="0"/>
                  <a:pt x="61817" y="0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467" name="Forma libre: forma 466">
            <a:extLst>
              <a:ext uri="{FF2B5EF4-FFF2-40B4-BE49-F238E27FC236}">
                <a16:creationId xmlns:a16="http://schemas.microsoft.com/office/drawing/2014/main" id="{8E6372F3-E303-4D01-8863-E9575EB24132}"/>
              </a:ext>
            </a:extLst>
          </p:cNvPr>
          <p:cNvSpPr/>
          <p:nvPr/>
        </p:nvSpPr>
        <p:spPr>
          <a:xfrm>
            <a:off x="6201324" y="2044703"/>
            <a:ext cx="71555" cy="71560"/>
          </a:xfrm>
          <a:custGeom>
            <a:avLst/>
            <a:gdLst>
              <a:gd name="connsiteX0" fmla="*/ 14500 w 71555"/>
              <a:gd name="connsiteY0" fmla="*/ 71561 h 71560"/>
              <a:gd name="connsiteX1" fmla="*/ 689 w 71555"/>
              <a:gd name="connsiteY1" fmla="*/ 71561 h 71560"/>
              <a:gd name="connsiteX2" fmla="*/ 71555 w 71555"/>
              <a:gd name="connsiteY2" fmla="*/ 504 h 71560"/>
              <a:gd name="connsiteX3" fmla="*/ 71555 w 71555"/>
              <a:gd name="connsiteY3" fmla="*/ 14411 h 71560"/>
              <a:gd name="connsiteX4" fmla="*/ 14500 w 71555"/>
              <a:gd name="connsiteY4" fmla="*/ 71561 h 71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555" h="71560">
                <a:moveTo>
                  <a:pt x="14500" y="71561"/>
                </a:moveTo>
                <a:cubicBezTo>
                  <a:pt x="9833" y="71561"/>
                  <a:pt x="5166" y="71561"/>
                  <a:pt x="689" y="71561"/>
                </a:cubicBezTo>
                <a:cubicBezTo>
                  <a:pt x="-5502" y="31651"/>
                  <a:pt x="30979" y="-4734"/>
                  <a:pt x="71555" y="504"/>
                </a:cubicBezTo>
                <a:cubicBezTo>
                  <a:pt x="71555" y="5076"/>
                  <a:pt x="71555" y="9744"/>
                  <a:pt x="71555" y="14411"/>
                </a:cubicBezTo>
                <a:cubicBezTo>
                  <a:pt x="39742" y="16602"/>
                  <a:pt x="15739" y="39652"/>
                  <a:pt x="14500" y="71561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468" name="Forma libre: forma 467">
            <a:extLst>
              <a:ext uri="{FF2B5EF4-FFF2-40B4-BE49-F238E27FC236}">
                <a16:creationId xmlns:a16="http://schemas.microsoft.com/office/drawing/2014/main" id="{06335B79-819F-462D-8955-BE7F5BBC745C}"/>
              </a:ext>
            </a:extLst>
          </p:cNvPr>
          <p:cNvSpPr/>
          <p:nvPr/>
        </p:nvSpPr>
        <p:spPr>
          <a:xfrm>
            <a:off x="6201456" y="1876043"/>
            <a:ext cx="71422" cy="72866"/>
          </a:xfrm>
          <a:custGeom>
            <a:avLst/>
            <a:gdLst>
              <a:gd name="connsiteX0" fmla="*/ 557 w 71422"/>
              <a:gd name="connsiteY0" fmla="*/ 0 h 72866"/>
              <a:gd name="connsiteX1" fmla="*/ 14082 w 71422"/>
              <a:gd name="connsiteY1" fmla="*/ 0 h 72866"/>
              <a:gd name="connsiteX2" fmla="*/ 71423 w 71422"/>
              <a:gd name="connsiteY2" fmla="*/ 57055 h 72866"/>
              <a:gd name="connsiteX3" fmla="*/ 71423 w 71422"/>
              <a:gd name="connsiteY3" fmla="*/ 72866 h 72866"/>
              <a:gd name="connsiteX4" fmla="*/ 40562 w 71422"/>
              <a:gd name="connsiteY4" fmla="*/ 70104 h 72866"/>
              <a:gd name="connsiteX5" fmla="*/ 557 w 71422"/>
              <a:gd name="connsiteY5" fmla="*/ 0 h 72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422" h="72866">
                <a:moveTo>
                  <a:pt x="557" y="0"/>
                </a:moveTo>
                <a:cubicBezTo>
                  <a:pt x="5700" y="0"/>
                  <a:pt x="9986" y="0"/>
                  <a:pt x="14082" y="0"/>
                </a:cubicBezTo>
                <a:cubicBezTo>
                  <a:pt x="18178" y="34290"/>
                  <a:pt x="35513" y="54293"/>
                  <a:pt x="71423" y="57055"/>
                </a:cubicBezTo>
                <a:cubicBezTo>
                  <a:pt x="71423" y="61436"/>
                  <a:pt x="71423" y="66104"/>
                  <a:pt x="71423" y="72866"/>
                </a:cubicBezTo>
                <a:cubicBezTo>
                  <a:pt x="60564" y="72104"/>
                  <a:pt x="48944" y="74295"/>
                  <a:pt x="40562" y="70104"/>
                </a:cubicBezTo>
                <a:cubicBezTo>
                  <a:pt x="12749" y="56198"/>
                  <a:pt x="-3253" y="26860"/>
                  <a:pt x="557" y="0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469" name="Forma libre: forma 468">
            <a:extLst>
              <a:ext uri="{FF2B5EF4-FFF2-40B4-BE49-F238E27FC236}">
                <a16:creationId xmlns:a16="http://schemas.microsoft.com/office/drawing/2014/main" id="{902510A6-0FE9-4192-86A8-65148A4202FB}"/>
              </a:ext>
            </a:extLst>
          </p:cNvPr>
          <p:cNvSpPr/>
          <p:nvPr/>
        </p:nvSpPr>
        <p:spPr>
          <a:xfrm>
            <a:off x="6423183" y="1875472"/>
            <a:ext cx="74371" cy="68961"/>
          </a:xfrm>
          <a:custGeom>
            <a:avLst/>
            <a:gdLst>
              <a:gd name="connsiteX0" fmla="*/ 0 w 74371"/>
              <a:gd name="connsiteY0" fmla="*/ 68104 h 68961"/>
              <a:gd name="connsiteX1" fmla="*/ 10858 w 74371"/>
              <a:gd name="connsiteY1" fmla="*/ 56674 h 68961"/>
              <a:gd name="connsiteX2" fmla="*/ 58293 w 74371"/>
              <a:gd name="connsiteY2" fmla="*/ 4953 h 68961"/>
              <a:gd name="connsiteX3" fmla="*/ 59817 w 74371"/>
              <a:gd name="connsiteY3" fmla="*/ 1333 h 68961"/>
              <a:gd name="connsiteX4" fmla="*/ 65722 w 74371"/>
              <a:gd name="connsiteY4" fmla="*/ 0 h 68961"/>
              <a:gd name="connsiteX5" fmla="*/ 73628 w 74371"/>
              <a:gd name="connsiteY5" fmla="*/ 952 h 68961"/>
              <a:gd name="connsiteX6" fmla="*/ 0 w 74371"/>
              <a:gd name="connsiteY6" fmla="*/ 68104 h 68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371" h="68961">
                <a:moveTo>
                  <a:pt x="0" y="68104"/>
                </a:moveTo>
                <a:cubicBezTo>
                  <a:pt x="3620" y="64103"/>
                  <a:pt x="6667" y="57340"/>
                  <a:pt x="10858" y="56674"/>
                </a:cubicBezTo>
                <a:cubicBezTo>
                  <a:pt x="36576" y="52388"/>
                  <a:pt x="56579" y="31337"/>
                  <a:pt x="58293" y="4953"/>
                </a:cubicBezTo>
                <a:cubicBezTo>
                  <a:pt x="58388" y="3905"/>
                  <a:pt x="59150" y="2953"/>
                  <a:pt x="59817" y="1333"/>
                </a:cubicBezTo>
                <a:cubicBezTo>
                  <a:pt x="61531" y="952"/>
                  <a:pt x="63627" y="0"/>
                  <a:pt x="65722" y="0"/>
                </a:cubicBezTo>
                <a:cubicBezTo>
                  <a:pt x="68389" y="0"/>
                  <a:pt x="71056" y="667"/>
                  <a:pt x="73628" y="952"/>
                </a:cubicBezTo>
                <a:cubicBezTo>
                  <a:pt x="79915" y="39624"/>
                  <a:pt x="45529" y="74962"/>
                  <a:pt x="0" y="68104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470" name="Forma libre: forma 469">
            <a:extLst>
              <a:ext uri="{FF2B5EF4-FFF2-40B4-BE49-F238E27FC236}">
                <a16:creationId xmlns:a16="http://schemas.microsoft.com/office/drawing/2014/main" id="{DBDB9D6F-4E99-4828-B736-ECAF2CF0C367}"/>
              </a:ext>
            </a:extLst>
          </p:cNvPr>
          <p:cNvSpPr/>
          <p:nvPr/>
        </p:nvSpPr>
        <p:spPr>
          <a:xfrm>
            <a:off x="6426041" y="2043040"/>
            <a:ext cx="73437" cy="73414"/>
          </a:xfrm>
          <a:custGeom>
            <a:avLst/>
            <a:gdLst>
              <a:gd name="connsiteX0" fmla="*/ 73438 w 73437"/>
              <a:gd name="connsiteY0" fmla="*/ 73414 h 73414"/>
              <a:gd name="connsiteX1" fmla="*/ 57531 w 73437"/>
              <a:gd name="connsiteY1" fmla="*/ 73414 h 73414"/>
              <a:gd name="connsiteX2" fmla="*/ 0 w 73437"/>
              <a:gd name="connsiteY2" fmla="*/ 16645 h 73414"/>
              <a:gd name="connsiteX3" fmla="*/ 0 w 73437"/>
              <a:gd name="connsiteY3" fmla="*/ 643 h 73414"/>
              <a:gd name="connsiteX4" fmla="*/ 30194 w 73437"/>
              <a:gd name="connsiteY4" fmla="*/ 2834 h 73414"/>
              <a:gd name="connsiteX5" fmla="*/ 69628 w 73437"/>
              <a:gd name="connsiteY5" fmla="*/ 42934 h 73414"/>
              <a:gd name="connsiteX6" fmla="*/ 73438 w 73437"/>
              <a:gd name="connsiteY6" fmla="*/ 73414 h 73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437" h="73414">
                <a:moveTo>
                  <a:pt x="73438" y="73414"/>
                </a:moveTo>
                <a:cubicBezTo>
                  <a:pt x="65913" y="73414"/>
                  <a:pt x="61627" y="73414"/>
                  <a:pt x="57531" y="73414"/>
                </a:cubicBezTo>
                <a:cubicBezTo>
                  <a:pt x="53435" y="39220"/>
                  <a:pt x="35814" y="19312"/>
                  <a:pt x="0" y="16645"/>
                </a:cubicBezTo>
                <a:cubicBezTo>
                  <a:pt x="0" y="12359"/>
                  <a:pt x="0" y="7692"/>
                  <a:pt x="0" y="643"/>
                </a:cubicBezTo>
                <a:cubicBezTo>
                  <a:pt x="10382" y="1120"/>
                  <a:pt x="23336" y="-2214"/>
                  <a:pt x="30194" y="2834"/>
                </a:cubicBezTo>
                <a:cubicBezTo>
                  <a:pt x="45244" y="13788"/>
                  <a:pt x="58579" y="27885"/>
                  <a:pt x="69628" y="42934"/>
                </a:cubicBezTo>
                <a:cubicBezTo>
                  <a:pt x="74581" y="49697"/>
                  <a:pt x="72295" y="61699"/>
                  <a:pt x="73438" y="73414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471" name="Forma libre: forma 470">
            <a:extLst>
              <a:ext uri="{FF2B5EF4-FFF2-40B4-BE49-F238E27FC236}">
                <a16:creationId xmlns:a16="http://schemas.microsoft.com/office/drawing/2014/main" id="{15A0BA35-5625-4584-8C22-BBC341F941E9}"/>
              </a:ext>
            </a:extLst>
          </p:cNvPr>
          <p:cNvSpPr/>
          <p:nvPr/>
        </p:nvSpPr>
        <p:spPr>
          <a:xfrm>
            <a:off x="6885432" y="1398841"/>
            <a:ext cx="62198" cy="62007"/>
          </a:xfrm>
          <a:custGeom>
            <a:avLst/>
            <a:gdLst>
              <a:gd name="connsiteX0" fmla="*/ 0 w 62198"/>
              <a:gd name="connsiteY0" fmla="*/ 0 h 62007"/>
              <a:gd name="connsiteX1" fmla="*/ 15430 w 62198"/>
              <a:gd name="connsiteY1" fmla="*/ 0 h 62007"/>
              <a:gd name="connsiteX2" fmla="*/ 15335 w 62198"/>
              <a:gd name="connsiteY2" fmla="*/ 33814 h 62007"/>
              <a:gd name="connsiteX3" fmla="*/ 27908 w 62198"/>
              <a:gd name="connsiteY3" fmla="*/ 46482 h 62007"/>
              <a:gd name="connsiteX4" fmla="*/ 60865 w 62198"/>
              <a:gd name="connsiteY4" fmla="*/ 46387 h 62007"/>
              <a:gd name="connsiteX5" fmla="*/ 62198 w 62198"/>
              <a:gd name="connsiteY5" fmla="*/ 62008 h 62007"/>
              <a:gd name="connsiteX6" fmla="*/ 95 w 62198"/>
              <a:gd name="connsiteY6" fmla="*/ 62008 h 62007"/>
              <a:gd name="connsiteX7" fmla="*/ 0 w 62198"/>
              <a:gd name="connsiteY7" fmla="*/ 0 h 62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198" h="62007">
                <a:moveTo>
                  <a:pt x="0" y="0"/>
                </a:moveTo>
                <a:cubicBezTo>
                  <a:pt x="5144" y="0"/>
                  <a:pt x="9430" y="0"/>
                  <a:pt x="15430" y="0"/>
                </a:cubicBezTo>
                <a:cubicBezTo>
                  <a:pt x="15430" y="11811"/>
                  <a:pt x="15812" y="22860"/>
                  <a:pt x="15335" y="33814"/>
                </a:cubicBezTo>
                <a:cubicBezTo>
                  <a:pt x="14859" y="43148"/>
                  <a:pt x="18479" y="46958"/>
                  <a:pt x="27908" y="46482"/>
                </a:cubicBezTo>
                <a:cubicBezTo>
                  <a:pt x="38386" y="45910"/>
                  <a:pt x="48958" y="46387"/>
                  <a:pt x="60865" y="46387"/>
                </a:cubicBezTo>
                <a:cubicBezTo>
                  <a:pt x="61341" y="51721"/>
                  <a:pt x="61722" y="56293"/>
                  <a:pt x="62198" y="62008"/>
                </a:cubicBezTo>
                <a:cubicBezTo>
                  <a:pt x="41148" y="62008"/>
                  <a:pt x="21336" y="62008"/>
                  <a:pt x="95" y="62008"/>
                </a:cubicBezTo>
                <a:cubicBezTo>
                  <a:pt x="0" y="41243"/>
                  <a:pt x="0" y="20574"/>
                  <a:pt x="0" y="0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472" name="Forma libre: forma 471">
            <a:extLst>
              <a:ext uri="{FF2B5EF4-FFF2-40B4-BE49-F238E27FC236}">
                <a16:creationId xmlns:a16="http://schemas.microsoft.com/office/drawing/2014/main" id="{14BFC191-B230-44F9-8DA2-A327529C8DA7}"/>
              </a:ext>
            </a:extLst>
          </p:cNvPr>
          <p:cNvSpPr/>
          <p:nvPr/>
        </p:nvSpPr>
        <p:spPr>
          <a:xfrm>
            <a:off x="7249515" y="1397983"/>
            <a:ext cx="62350" cy="62579"/>
          </a:xfrm>
          <a:custGeom>
            <a:avLst/>
            <a:gdLst>
              <a:gd name="connsiteX0" fmla="*/ 62351 w 62350"/>
              <a:gd name="connsiteY0" fmla="*/ 0 h 62579"/>
              <a:gd name="connsiteX1" fmla="*/ 62351 w 62350"/>
              <a:gd name="connsiteY1" fmla="*/ 62579 h 62579"/>
              <a:gd name="connsiteX2" fmla="*/ 1295 w 62350"/>
              <a:gd name="connsiteY2" fmla="*/ 62579 h 62579"/>
              <a:gd name="connsiteX3" fmla="*/ 15773 w 62350"/>
              <a:gd name="connsiteY3" fmla="*/ 47149 h 62579"/>
              <a:gd name="connsiteX4" fmla="*/ 45682 w 62350"/>
              <a:gd name="connsiteY4" fmla="*/ 47149 h 62579"/>
              <a:gd name="connsiteX5" fmla="*/ 45682 w 62350"/>
              <a:gd name="connsiteY5" fmla="*/ 1048 h 62579"/>
              <a:gd name="connsiteX6" fmla="*/ 62351 w 62350"/>
              <a:gd name="connsiteY6" fmla="*/ 0 h 62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350" h="62579">
                <a:moveTo>
                  <a:pt x="62351" y="0"/>
                </a:moveTo>
                <a:cubicBezTo>
                  <a:pt x="62351" y="21812"/>
                  <a:pt x="62351" y="41529"/>
                  <a:pt x="62351" y="62579"/>
                </a:cubicBezTo>
                <a:cubicBezTo>
                  <a:pt x="41491" y="62579"/>
                  <a:pt x="21393" y="62579"/>
                  <a:pt x="1295" y="62579"/>
                </a:cubicBezTo>
                <a:cubicBezTo>
                  <a:pt x="-1372" y="47244"/>
                  <a:pt x="-1372" y="47244"/>
                  <a:pt x="15773" y="47149"/>
                </a:cubicBezTo>
                <a:cubicBezTo>
                  <a:pt x="25012" y="47053"/>
                  <a:pt x="34347" y="47149"/>
                  <a:pt x="45682" y="47149"/>
                </a:cubicBezTo>
                <a:cubicBezTo>
                  <a:pt x="45682" y="30956"/>
                  <a:pt x="45682" y="16288"/>
                  <a:pt x="45682" y="1048"/>
                </a:cubicBezTo>
                <a:cubicBezTo>
                  <a:pt x="51968" y="572"/>
                  <a:pt x="56255" y="286"/>
                  <a:pt x="62351" y="0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473" name="Forma libre: forma 472">
            <a:extLst>
              <a:ext uri="{FF2B5EF4-FFF2-40B4-BE49-F238E27FC236}">
                <a16:creationId xmlns:a16="http://schemas.microsoft.com/office/drawing/2014/main" id="{A510A19B-90FE-4457-9D19-1641A5DEDA43}"/>
              </a:ext>
            </a:extLst>
          </p:cNvPr>
          <p:cNvSpPr/>
          <p:nvPr/>
        </p:nvSpPr>
        <p:spPr>
          <a:xfrm>
            <a:off x="6875240" y="1941670"/>
            <a:ext cx="43624" cy="15811"/>
          </a:xfrm>
          <a:custGeom>
            <a:avLst/>
            <a:gdLst>
              <a:gd name="connsiteX0" fmla="*/ 43625 w 43624"/>
              <a:gd name="connsiteY0" fmla="*/ 0 h 15811"/>
              <a:gd name="connsiteX1" fmla="*/ 43625 w 43624"/>
              <a:gd name="connsiteY1" fmla="*/ 15812 h 15811"/>
              <a:gd name="connsiteX2" fmla="*/ 0 w 43624"/>
              <a:gd name="connsiteY2" fmla="*/ 15812 h 15811"/>
              <a:gd name="connsiteX3" fmla="*/ 0 w 43624"/>
              <a:gd name="connsiteY3" fmla="*/ 0 h 15811"/>
              <a:gd name="connsiteX4" fmla="*/ 43625 w 43624"/>
              <a:gd name="connsiteY4" fmla="*/ 0 h 15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624" h="15811">
                <a:moveTo>
                  <a:pt x="43625" y="0"/>
                </a:moveTo>
                <a:cubicBezTo>
                  <a:pt x="43625" y="5620"/>
                  <a:pt x="43625" y="10192"/>
                  <a:pt x="43625" y="15812"/>
                </a:cubicBezTo>
                <a:cubicBezTo>
                  <a:pt x="28765" y="15812"/>
                  <a:pt x="14764" y="15812"/>
                  <a:pt x="0" y="15812"/>
                </a:cubicBezTo>
                <a:cubicBezTo>
                  <a:pt x="0" y="10192"/>
                  <a:pt x="0" y="5525"/>
                  <a:pt x="0" y="0"/>
                </a:cubicBezTo>
                <a:cubicBezTo>
                  <a:pt x="14764" y="0"/>
                  <a:pt x="28861" y="0"/>
                  <a:pt x="43625" y="0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474" name="Forma libre: forma 473">
            <a:extLst>
              <a:ext uri="{FF2B5EF4-FFF2-40B4-BE49-F238E27FC236}">
                <a16:creationId xmlns:a16="http://schemas.microsoft.com/office/drawing/2014/main" id="{C3E13D02-5FB5-49DF-8D35-945C493493C7}"/>
              </a:ext>
            </a:extLst>
          </p:cNvPr>
          <p:cNvSpPr/>
          <p:nvPr/>
        </p:nvSpPr>
        <p:spPr>
          <a:xfrm>
            <a:off x="6875049" y="2033138"/>
            <a:ext cx="43719" cy="17498"/>
          </a:xfrm>
          <a:custGeom>
            <a:avLst/>
            <a:gdLst>
              <a:gd name="connsiteX0" fmla="*/ 0 w 43719"/>
              <a:gd name="connsiteY0" fmla="*/ 17498 h 17498"/>
              <a:gd name="connsiteX1" fmla="*/ 43720 w 43719"/>
              <a:gd name="connsiteY1" fmla="*/ 2830 h 17498"/>
              <a:gd name="connsiteX2" fmla="*/ 43720 w 43719"/>
              <a:gd name="connsiteY2" fmla="*/ 17498 h 17498"/>
              <a:gd name="connsiteX3" fmla="*/ 0 w 43719"/>
              <a:gd name="connsiteY3" fmla="*/ 17498 h 17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719" h="17498">
                <a:moveTo>
                  <a:pt x="0" y="17498"/>
                </a:moveTo>
                <a:cubicBezTo>
                  <a:pt x="381" y="-1075"/>
                  <a:pt x="6382" y="-2790"/>
                  <a:pt x="43720" y="2830"/>
                </a:cubicBezTo>
                <a:cubicBezTo>
                  <a:pt x="43720" y="7307"/>
                  <a:pt x="43720" y="11974"/>
                  <a:pt x="43720" y="17498"/>
                </a:cubicBezTo>
                <a:cubicBezTo>
                  <a:pt x="28956" y="17498"/>
                  <a:pt x="14764" y="17498"/>
                  <a:pt x="0" y="17498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475" name="Forma libre: forma 474">
            <a:extLst>
              <a:ext uri="{FF2B5EF4-FFF2-40B4-BE49-F238E27FC236}">
                <a16:creationId xmlns:a16="http://schemas.microsoft.com/office/drawing/2014/main" id="{B7BA15C2-67EE-439B-B8D7-A239986A2F19}"/>
              </a:ext>
            </a:extLst>
          </p:cNvPr>
          <p:cNvSpPr/>
          <p:nvPr/>
        </p:nvSpPr>
        <p:spPr>
          <a:xfrm>
            <a:off x="7276337" y="2033965"/>
            <a:ext cx="44576" cy="17833"/>
          </a:xfrm>
          <a:custGeom>
            <a:avLst/>
            <a:gdLst>
              <a:gd name="connsiteX0" fmla="*/ 44577 w 44576"/>
              <a:gd name="connsiteY0" fmla="*/ 193 h 17833"/>
              <a:gd name="connsiteX1" fmla="*/ 44577 w 44576"/>
              <a:gd name="connsiteY1" fmla="*/ 17624 h 17833"/>
              <a:gd name="connsiteX2" fmla="*/ 9620 w 44576"/>
              <a:gd name="connsiteY2" fmla="*/ 17243 h 17833"/>
              <a:gd name="connsiteX3" fmla="*/ 0 w 44576"/>
              <a:gd name="connsiteY3" fmla="*/ 9337 h 17833"/>
              <a:gd name="connsiteX4" fmla="*/ 8954 w 44576"/>
              <a:gd name="connsiteY4" fmla="*/ 670 h 17833"/>
              <a:gd name="connsiteX5" fmla="*/ 44577 w 44576"/>
              <a:gd name="connsiteY5" fmla="*/ 193 h 17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576" h="17833">
                <a:moveTo>
                  <a:pt x="44577" y="193"/>
                </a:moveTo>
                <a:cubicBezTo>
                  <a:pt x="44577" y="7337"/>
                  <a:pt x="44577" y="11528"/>
                  <a:pt x="44577" y="17624"/>
                </a:cubicBezTo>
                <a:cubicBezTo>
                  <a:pt x="32385" y="17624"/>
                  <a:pt x="20955" y="18291"/>
                  <a:pt x="9620" y="17243"/>
                </a:cubicBezTo>
                <a:cubicBezTo>
                  <a:pt x="6191" y="16957"/>
                  <a:pt x="3239" y="12100"/>
                  <a:pt x="0" y="9337"/>
                </a:cubicBezTo>
                <a:cubicBezTo>
                  <a:pt x="2953" y="6289"/>
                  <a:pt x="5715" y="955"/>
                  <a:pt x="8954" y="670"/>
                </a:cubicBezTo>
                <a:cubicBezTo>
                  <a:pt x="20193" y="-473"/>
                  <a:pt x="31718" y="193"/>
                  <a:pt x="44577" y="193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476" name="Forma libre: forma 475">
            <a:extLst>
              <a:ext uri="{FF2B5EF4-FFF2-40B4-BE49-F238E27FC236}">
                <a16:creationId xmlns:a16="http://schemas.microsoft.com/office/drawing/2014/main" id="{F0A65952-BB12-44BA-A821-339BF65B7F2E}"/>
              </a:ext>
            </a:extLst>
          </p:cNvPr>
          <p:cNvSpPr/>
          <p:nvPr/>
        </p:nvSpPr>
        <p:spPr>
          <a:xfrm>
            <a:off x="7276337" y="1893741"/>
            <a:ext cx="45625" cy="17848"/>
          </a:xfrm>
          <a:custGeom>
            <a:avLst/>
            <a:gdLst>
              <a:gd name="connsiteX0" fmla="*/ 45625 w 45625"/>
              <a:gd name="connsiteY0" fmla="*/ 17640 h 17848"/>
              <a:gd name="connsiteX1" fmla="*/ 9430 w 45625"/>
              <a:gd name="connsiteY1" fmla="*/ 17259 h 17848"/>
              <a:gd name="connsiteX2" fmla="*/ 0 w 45625"/>
              <a:gd name="connsiteY2" fmla="*/ 9163 h 17848"/>
              <a:gd name="connsiteX3" fmla="*/ 8954 w 45625"/>
              <a:gd name="connsiteY3" fmla="*/ 590 h 17848"/>
              <a:gd name="connsiteX4" fmla="*/ 44101 w 45625"/>
              <a:gd name="connsiteY4" fmla="*/ 209 h 17848"/>
              <a:gd name="connsiteX5" fmla="*/ 45625 w 45625"/>
              <a:gd name="connsiteY5" fmla="*/ 17640 h 17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625" h="17848">
                <a:moveTo>
                  <a:pt x="45625" y="17640"/>
                </a:moveTo>
                <a:cubicBezTo>
                  <a:pt x="31432" y="17640"/>
                  <a:pt x="20288" y="18307"/>
                  <a:pt x="9430" y="17259"/>
                </a:cubicBezTo>
                <a:cubicBezTo>
                  <a:pt x="6096" y="16973"/>
                  <a:pt x="3143" y="12020"/>
                  <a:pt x="0" y="9163"/>
                </a:cubicBezTo>
                <a:cubicBezTo>
                  <a:pt x="2953" y="6115"/>
                  <a:pt x="5715" y="876"/>
                  <a:pt x="8954" y="590"/>
                </a:cubicBezTo>
                <a:cubicBezTo>
                  <a:pt x="19908" y="-458"/>
                  <a:pt x="30956" y="209"/>
                  <a:pt x="44101" y="209"/>
                </a:cubicBezTo>
                <a:cubicBezTo>
                  <a:pt x="44577" y="5734"/>
                  <a:pt x="45054" y="10687"/>
                  <a:pt x="45625" y="17640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477" name="Forma libre: forma 476">
            <a:extLst>
              <a:ext uri="{FF2B5EF4-FFF2-40B4-BE49-F238E27FC236}">
                <a16:creationId xmlns:a16="http://schemas.microsoft.com/office/drawing/2014/main" id="{BFC359FD-92F8-41B0-A884-7D5AA849B2E3}"/>
              </a:ext>
            </a:extLst>
          </p:cNvPr>
          <p:cNvSpPr/>
          <p:nvPr/>
        </p:nvSpPr>
        <p:spPr>
          <a:xfrm>
            <a:off x="7276337" y="2080907"/>
            <a:ext cx="45529" cy="17848"/>
          </a:xfrm>
          <a:custGeom>
            <a:avLst/>
            <a:gdLst>
              <a:gd name="connsiteX0" fmla="*/ 45530 w 45529"/>
              <a:gd name="connsiteY0" fmla="*/ 209 h 17848"/>
              <a:gd name="connsiteX1" fmla="*/ 44672 w 45529"/>
              <a:gd name="connsiteY1" fmla="*/ 17640 h 17848"/>
              <a:gd name="connsiteX2" fmla="*/ 9525 w 45529"/>
              <a:gd name="connsiteY2" fmla="*/ 17259 h 17848"/>
              <a:gd name="connsiteX3" fmla="*/ 0 w 45529"/>
              <a:gd name="connsiteY3" fmla="*/ 9258 h 17848"/>
              <a:gd name="connsiteX4" fmla="*/ 8954 w 45529"/>
              <a:gd name="connsiteY4" fmla="*/ 590 h 17848"/>
              <a:gd name="connsiteX5" fmla="*/ 45530 w 45529"/>
              <a:gd name="connsiteY5" fmla="*/ 209 h 17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529" h="17848">
                <a:moveTo>
                  <a:pt x="45530" y="209"/>
                </a:moveTo>
                <a:cubicBezTo>
                  <a:pt x="45148" y="7353"/>
                  <a:pt x="44958" y="11639"/>
                  <a:pt x="44672" y="17640"/>
                </a:cubicBezTo>
                <a:cubicBezTo>
                  <a:pt x="32481" y="17640"/>
                  <a:pt x="20955" y="18307"/>
                  <a:pt x="9525" y="17259"/>
                </a:cubicBezTo>
                <a:cubicBezTo>
                  <a:pt x="6096" y="16973"/>
                  <a:pt x="3143" y="12020"/>
                  <a:pt x="0" y="9258"/>
                </a:cubicBezTo>
                <a:cubicBezTo>
                  <a:pt x="2953" y="6210"/>
                  <a:pt x="5715" y="876"/>
                  <a:pt x="8954" y="590"/>
                </a:cubicBezTo>
                <a:cubicBezTo>
                  <a:pt x="20479" y="-458"/>
                  <a:pt x="32195" y="209"/>
                  <a:pt x="45530" y="209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478" name="Forma libre: forma 477">
            <a:extLst>
              <a:ext uri="{FF2B5EF4-FFF2-40B4-BE49-F238E27FC236}">
                <a16:creationId xmlns:a16="http://schemas.microsoft.com/office/drawing/2014/main" id="{7DC6A8F8-BA5A-480A-BD03-956461FEE630}"/>
              </a:ext>
            </a:extLst>
          </p:cNvPr>
          <p:cNvSpPr/>
          <p:nvPr/>
        </p:nvSpPr>
        <p:spPr>
          <a:xfrm>
            <a:off x="6875316" y="1892651"/>
            <a:ext cx="43003" cy="19739"/>
          </a:xfrm>
          <a:custGeom>
            <a:avLst/>
            <a:gdLst>
              <a:gd name="connsiteX0" fmla="*/ 42881 w 43003"/>
              <a:gd name="connsiteY0" fmla="*/ 17492 h 19739"/>
              <a:gd name="connsiteX1" fmla="*/ 19 w 43003"/>
              <a:gd name="connsiteY1" fmla="*/ 4252 h 19739"/>
              <a:gd name="connsiteX2" fmla="*/ 42881 w 43003"/>
              <a:gd name="connsiteY2" fmla="*/ 17492 h 19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003" h="19739">
                <a:moveTo>
                  <a:pt x="42881" y="17492"/>
                </a:moveTo>
                <a:cubicBezTo>
                  <a:pt x="2209" y="21873"/>
                  <a:pt x="-267" y="21016"/>
                  <a:pt x="19" y="4252"/>
                </a:cubicBezTo>
                <a:cubicBezTo>
                  <a:pt x="28213" y="-4416"/>
                  <a:pt x="44596" y="252"/>
                  <a:pt x="42881" y="17492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479" name="Forma libre: forma 478">
            <a:extLst>
              <a:ext uri="{FF2B5EF4-FFF2-40B4-BE49-F238E27FC236}">
                <a16:creationId xmlns:a16="http://schemas.microsoft.com/office/drawing/2014/main" id="{00BE2F05-BB2B-46B4-BB8A-BB70806819D3}"/>
              </a:ext>
            </a:extLst>
          </p:cNvPr>
          <p:cNvSpPr/>
          <p:nvPr/>
        </p:nvSpPr>
        <p:spPr>
          <a:xfrm>
            <a:off x="6874764" y="2080291"/>
            <a:ext cx="45063" cy="17303"/>
          </a:xfrm>
          <a:custGeom>
            <a:avLst/>
            <a:gdLst>
              <a:gd name="connsiteX0" fmla="*/ 0 w 45063"/>
              <a:gd name="connsiteY0" fmla="*/ 17304 h 17303"/>
              <a:gd name="connsiteX1" fmla="*/ 34576 w 45063"/>
              <a:gd name="connsiteY1" fmla="*/ 635 h 17303"/>
              <a:gd name="connsiteX2" fmla="*/ 43529 w 45063"/>
              <a:gd name="connsiteY2" fmla="*/ 17304 h 17303"/>
              <a:gd name="connsiteX3" fmla="*/ 0 w 45063"/>
              <a:gd name="connsiteY3" fmla="*/ 17304 h 17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063" h="17303">
                <a:moveTo>
                  <a:pt x="0" y="17304"/>
                </a:moveTo>
                <a:cubicBezTo>
                  <a:pt x="1714" y="254"/>
                  <a:pt x="6763" y="-1270"/>
                  <a:pt x="34576" y="635"/>
                </a:cubicBezTo>
                <a:cubicBezTo>
                  <a:pt x="46958" y="1492"/>
                  <a:pt x="46006" y="7969"/>
                  <a:pt x="43529" y="17304"/>
                </a:cubicBezTo>
                <a:cubicBezTo>
                  <a:pt x="29337" y="17304"/>
                  <a:pt x="15145" y="17304"/>
                  <a:pt x="0" y="17304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480" name="Forma libre: forma 479">
            <a:extLst>
              <a:ext uri="{FF2B5EF4-FFF2-40B4-BE49-F238E27FC236}">
                <a16:creationId xmlns:a16="http://schemas.microsoft.com/office/drawing/2014/main" id="{2B798FDD-5E3A-4C15-AEC1-CAAB51C5A989}"/>
              </a:ext>
            </a:extLst>
          </p:cNvPr>
          <p:cNvSpPr/>
          <p:nvPr/>
        </p:nvSpPr>
        <p:spPr>
          <a:xfrm>
            <a:off x="6995442" y="2174461"/>
            <a:ext cx="17968" cy="44862"/>
          </a:xfrm>
          <a:custGeom>
            <a:avLst/>
            <a:gdLst>
              <a:gd name="connsiteX0" fmla="*/ 289 w 17968"/>
              <a:gd name="connsiteY0" fmla="*/ 44767 h 44862"/>
              <a:gd name="connsiteX1" fmla="*/ 670 w 17968"/>
              <a:gd name="connsiteY1" fmla="*/ 11906 h 44862"/>
              <a:gd name="connsiteX2" fmla="*/ 9433 w 17968"/>
              <a:gd name="connsiteY2" fmla="*/ 0 h 44862"/>
              <a:gd name="connsiteX3" fmla="*/ 17339 w 17968"/>
              <a:gd name="connsiteY3" fmla="*/ 11144 h 44862"/>
              <a:gd name="connsiteX4" fmla="*/ 17720 w 17968"/>
              <a:gd name="connsiteY4" fmla="*/ 44863 h 44862"/>
              <a:gd name="connsiteX5" fmla="*/ 289 w 17968"/>
              <a:gd name="connsiteY5" fmla="*/ 44767 h 44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968" h="44862">
                <a:moveTo>
                  <a:pt x="289" y="44767"/>
                </a:moveTo>
                <a:cubicBezTo>
                  <a:pt x="289" y="32766"/>
                  <a:pt x="-568" y="22193"/>
                  <a:pt x="670" y="11906"/>
                </a:cubicBezTo>
                <a:cubicBezTo>
                  <a:pt x="1242" y="7620"/>
                  <a:pt x="6385" y="3905"/>
                  <a:pt x="9433" y="0"/>
                </a:cubicBezTo>
                <a:cubicBezTo>
                  <a:pt x="12195" y="3715"/>
                  <a:pt x="16958" y="7144"/>
                  <a:pt x="17339" y="11144"/>
                </a:cubicBezTo>
                <a:cubicBezTo>
                  <a:pt x="18482" y="22003"/>
                  <a:pt x="17720" y="33052"/>
                  <a:pt x="17720" y="44863"/>
                </a:cubicBezTo>
                <a:cubicBezTo>
                  <a:pt x="11814" y="44767"/>
                  <a:pt x="7147" y="44767"/>
                  <a:pt x="289" y="44767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481" name="Forma libre: forma 480">
            <a:extLst>
              <a:ext uri="{FF2B5EF4-FFF2-40B4-BE49-F238E27FC236}">
                <a16:creationId xmlns:a16="http://schemas.microsoft.com/office/drawing/2014/main" id="{20C1BC71-C6DD-485A-8C56-F7EBE18D5E0A}"/>
              </a:ext>
            </a:extLst>
          </p:cNvPr>
          <p:cNvSpPr/>
          <p:nvPr/>
        </p:nvSpPr>
        <p:spPr>
          <a:xfrm>
            <a:off x="6996969" y="1772125"/>
            <a:ext cx="17428" cy="44158"/>
          </a:xfrm>
          <a:custGeom>
            <a:avLst/>
            <a:gdLst>
              <a:gd name="connsiteX0" fmla="*/ 0 w 17428"/>
              <a:gd name="connsiteY0" fmla="*/ 0 h 44158"/>
              <a:gd name="connsiteX1" fmla="*/ 14764 w 17428"/>
              <a:gd name="connsiteY1" fmla="*/ 1238 h 44158"/>
              <a:gd name="connsiteX2" fmla="*/ 0 w 17428"/>
              <a:gd name="connsiteY2" fmla="*/ 43815 h 44158"/>
              <a:gd name="connsiteX3" fmla="*/ 0 w 17428"/>
              <a:gd name="connsiteY3" fmla="*/ 0 h 4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28" h="44158">
                <a:moveTo>
                  <a:pt x="0" y="0"/>
                </a:moveTo>
                <a:cubicBezTo>
                  <a:pt x="6477" y="571"/>
                  <a:pt x="10668" y="857"/>
                  <a:pt x="14764" y="1238"/>
                </a:cubicBezTo>
                <a:cubicBezTo>
                  <a:pt x="20193" y="40005"/>
                  <a:pt x="18288" y="45815"/>
                  <a:pt x="0" y="43815"/>
                </a:cubicBezTo>
                <a:cubicBezTo>
                  <a:pt x="0" y="29813"/>
                  <a:pt x="0" y="15621"/>
                  <a:pt x="0" y="0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482" name="Forma libre: forma 481">
            <a:extLst>
              <a:ext uri="{FF2B5EF4-FFF2-40B4-BE49-F238E27FC236}">
                <a16:creationId xmlns:a16="http://schemas.microsoft.com/office/drawing/2014/main" id="{1C570800-9AB7-4865-8E6D-863550AF9994}"/>
              </a:ext>
            </a:extLst>
          </p:cNvPr>
          <p:cNvSpPr/>
          <p:nvPr/>
        </p:nvSpPr>
        <p:spPr>
          <a:xfrm>
            <a:off x="7276302" y="1941861"/>
            <a:ext cx="44897" cy="16658"/>
          </a:xfrm>
          <a:custGeom>
            <a:avLst/>
            <a:gdLst>
              <a:gd name="connsiteX0" fmla="*/ 1749 w 44897"/>
              <a:gd name="connsiteY0" fmla="*/ 0 h 16658"/>
              <a:gd name="connsiteX1" fmla="*/ 44898 w 44897"/>
              <a:gd name="connsiteY1" fmla="*/ 0 h 16658"/>
              <a:gd name="connsiteX2" fmla="*/ 44898 w 44897"/>
              <a:gd name="connsiteY2" fmla="*/ 16478 h 16658"/>
              <a:gd name="connsiteX3" fmla="*/ 13180 w 44897"/>
              <a:gd name="connsiteY3" fmla="*/ 16573 h 16658"/>
              <a:gd name="connsiteX4" fmla="*/ 1749 w 44897"/>
              <a:gd name="connsiteY4" fmla="*/ 0 h 16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897" h="16658">
                <a:moveTo>
                  <a:pt x="1749" y="0"/>
                </a:moveTo>
                <a:cubicBezTo>
                  <a:pt x="15942" y="0"/>
                  <a:pt x="29944" y="0"/>
                  <a:pt x="44898" y="0"/>
                </a:cubicBezTo>
                <a:cubicBezTo>
                  <a:pt x="44898" y="5239"/>
                  <a:pt x="44898" y="9906"/>
                  <a:pt x="44898" y="16478"/>
                </a:cubicBezTo>
                <a:cubicBezTo>
                  <a:pt x="33754" y="16478"/>
                  <a:pt x="23371" y="15907"/>
                  <a:pt x="13180" y="16573"/>
                </a:cubicBezTo>
                <a:cubicBezTo>
                  <a:pt x="226" y="17431"/>
                  <a:pt x="-2251" y="11811"/>
                  <a:pt x="1749" y="0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483" name="Forma libre: forma 482">
            <a:extLst>
              <a:ext uri="{FF2B5EF4-FFF2-40B4-BE49-F238E27FC236}">
                <a16:creationId xmlns:a16="http://schemas.microsoft.com/office/drawing/2014/main" id="{C2DE121B-7462-4EAF-B4AA-88651188FD8A}"/>
              </a:ext>
            </a:extLst>
          </p:cNvPr>
          <p:cNvSpPr/>
          <p:nvPr/>
        </p:nvSpPr>
        <p:spPr>
          <a:xfrm>
            <a:off x="7043642" y="1771935"/>
            <a:ext cx="16638" cy="49815"/>
          </a:xfrm>
          <a:custGeom>
            <a:avLst/>
            <a:gdLst>
              <a:gd name="connsiteX0" fmla="*/ 0 w 16638"/>
              <a:gd name="connsiteY0" fmla="*/ 49816 h 49815"/>
              <a:gd name="connsiteX1" fmla="*/ 0 w 16638"/>
              <a:gd name="connsiteY1" fmla="*/ 1524 h 49815"/>
              <a:gd name="connsiteX2" fmla="*/ 16383 w 16638"/>
              <a:gd name="connsiteY2" fmla="*/ 0 h 49815"/>
              <a:gd name="connsiteX3" fmla="*/ 15812 w 16638"/>
              <a:gd name="connsiteY3" fmla="*/ 39910 h 49815"/>
              <a:gd name="connsiteX4" fmla="*/ 0 w 16638"/>
              <a:gd name="connsiteY4" fmla="*/ 49816 h 49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38" h="49815">
                <a:moveTo>
                  <a:pt x="0" y="49816"/>
                </a:moveTo>
                <a:cubicBezTo>
                  <a:pt x="0" y="30194"/>
                  <a:pt x="0" y="16573"/>
                  <a:pt x="0" y="1524"/>
                </a:cubicBezTo>
                <a:cubicBezTo>
                  <a:pt x="4572" y="1048"/>
                  <a:pt x="9144" y="667"/>
                  <a:pt x="16383" y="0"/>
                </a:cubicBezTo>
                <a:cubicBezTo>
                  <a:pt x="16383" y="14097"/>
                  <a:pt x="17240" y="27146"/>
                  <a:pt x="15812" y="39910"/>
                </a:cubicBezTo>
                <a:cubicBezTo>
                  <a:pt x="15430" y="42958"/>
                  <a:pt x="7620" y="45244"/>
                  <a:pt x="0" y="49816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484" name="Forma libre: forma 483">
            <a:extLst>
              <a:ext uri="{FF2B5EF4-FFF2-40B4-BE49-F238E27FC236}">
                <a16:creationId xmlns:a16="http://schemas.microsoft.com/office/drawing/2014/main" id="{95D1559F-75CD-48CA-ACF7-6D2D9C3E2AD2}"/>
              </a:ext>
            </a:extLst>
          </p:cNvPr>
          <p:cNvSpPr/>
          <p:nvPr/>
        </p:nvSpPr>
        <p:spPr>
          <a:xfrm>
            <a:off x="7043642" y="2175513"/>
            <a:ext cx="17172" cy="43810"/>
          </a:xfrm>
          <a:custGeom>
            <a:avLst/>
            <a:gdLst>
              <a:gd name="connsiteX0" fmla="*/ 15526 w 17172"/>
              <a:gd name="connsiteY0" fmla="*/ 43811 h 43810"/>
              <a:gd name="connsiteX1" fmla="*/ 0 w 17172"/>
              <a:gd name="connsiteY1" fmla="*/ 43811 h 43810"/>
              <a:gd name="connsiteX2" fmla="*/ 0 w 17172"/>
              <a:gd name="connsiteY2" fmla="*/ 1901 h 43810"/>
              <a:gd name="connsiteX3" fmla="*/ 15526 w 17172"/>
              <a:gd name="connsiteY3" fmla="*/ 43811 h 43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72" h="43810">
                <a:moveTo>
                  <a:pt x="15526" y="43811"/>
                </a:moveTo>
                <a:cubicBezTo>
                  <a:pt x="10096" y="43811"/>
                  <a:pt x="5429" y="43811"/>
                  <a:pt x="0" y="43811"/>
                </a:cubicBezTo>
                <a:cubicBezTo>
                  <a:pt x="0" y="29238"/>
                  <a:pt x="0" y="15522"/>
                  <a:pt x="0" y="1901"/>
                </a:cubicBezTo>
                <a:cubicBezTo>
                  <a:pt x="18669" y="-2766"/>
                  <a:pt x="18860" y="-2195"/>
                  <a:pt x="15526" y="43811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485" name="Forma libre: forma 484">
            <a:extLst>
              <a:ext uri="{FF2B5EF4-FFF2-40B4-BE49-F238E27FC236}">
                <a16:creationId xmlns:a16="http://schemas.microsoft.com/office/drawing/2014/main" id="{CF4F692B-4ED7-4240-A8CC-CB4621C41A80}"/>
              </a:ext>
            </a:extLst>
          </p:cNvPr>
          <p:cNvSpPr/>
          <p:nvPr/>
        </p:nvSpPr>
        <p:spPr>
          <a:xfrm>
            <a:off x="7276242" y="1987553"/>
            <a:ext cx="45507" cy="17762"/>
          </a:xfrm>
          <a:custGeom>
            <a:avLst/>
            <a:gdLst>
              <a:gd name="connsiteX0" fmla="*/ 43625 w 45507"/>
              <a:gd name="connsiteY0" fmla="*/ 17554 h 17762"/>
              <a:gd name="connsiteX1" fmla="*/ 10096 w 45507"/>
              <a:gd name="connsiteY1" fmla="*/ 17173 h 17762"/>
              <a:gd name="connsiteX2" fmla="*/ 0 w 45507"/>
              <a:gd name="connsiteY2" fmla="*/ 9743 h 17762"/>
              <a:gd name="connsiteX3" fmla="*/ 10287 w 45507"/>
              <a:gd name="connsiteY3" fmla="*/ 789 h 17762"/>
              <a:gd name="connsiteX4" fmla="*/ 31718 w 45507"/>
              <a:gd name="connsiteY4" fmla="*/ 123 h 17762"/>
              <a:gd name="connsiteX5" fmla="*/ 43625 w 45507"/>
              <a:gd name="connsiteY5" fmla="*/ 17554 h 17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507" h="17762">
                <a:moveTo>
                  <a:pt x="43625" y="17554"/>
                </a:moveTo>
                <a:cubicBezTo>
                  <a:pt x="32100" y="17554"/>
                  <a:pt x="21050" y="18220"/>
                  <a:pt x="10096" y="17173"/>
                </a:cubicBezTo>
                <a:cubicBezTo>
                  <a:pt x="6572" y="16887"/>
                  <a:pt x="3334" y="12315"/>
                  <a:pt x="0" y="9743"/>
                </a:cubicBezTo>
                <a:cubicBezTo>
                  <a:pt x="3429" y="6600"/>
                  <a:pt x="6382" y="1647"/>
                  <a:pt x="10287" y="789"/>
                </a:cubicBezTo>
                <a:cubicBezTo>
                  <a:pt x="17145" y="-735"/>
                  <a:pt x="24575" y="789"/>
                  <a:pt x="31718" y="123"/>
                </a:cubicBezTo>
                <a:cubicBezTo>
                  <a:pt x="44006" y="-830"/>
                  <a:pt x="48387" y="3647"/>
                  <a:pt x="43625" y="17554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486" name="Forma libre: forma 485">
            <a:extLst>
              <a:ext uri="{FF2B5EF4-FFF2-40B4-BE49-F238E27FC236}">
                <a16:creationId xmlns:a16="http://schemas.microsoft.com/office/drawing/2014/main" id="{3E235B6C-2CB4-4F3F-B279-CDC0AD07CAE5}"/>
              </a:ext>
            </a:extLst>
          </p:cNvPr>
          <p:cNvSpPr/>
          <p:nvPr/>
        </p:nvSpPr>
        <p:spPr>
          <a:xfrm>
            <a:off x="7136745" y="1772213"/>
            <a:ext cx="18428" cy="44781"/>
          </a:xfrm>
          <a:custGeom>
            <a:avLst/>
            <a:gdLst>
              <a:gd name="connsiteX0" fmla="*/ 146 w 18428"/>
              <a:gd name="connsiteY0" fmla="*/ 44775 h 44781"/>
              <a:gd name="connsiteX1" fmla="*/ 51 w 18428"/>
              <a:gd name="connsiteY1" fmla="*/ 12390 h 44781"/>
              <a:gd name="connsiteX2" fmla="*/ 15100 w 18428"/>
              <a:gd name="connsiteY2" fmla="*/ 1055 h 44781"/>
              <a:gd name="connsiteX3" fmla="*/ 146 w 18428"/>
              <a:gd name="connsiteY3" fmla="*/ 44775 h 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28" h="44781">
                <a:moveTo>
                  <a:pt x="146" y="44775"/>
                </a:moveTo>
                <a:cubicBezTo>
                  <a:pt x="146" y="33250"/>
                  <a:pt x="623" y="22772"/>
                  <a:pt x="51" y="12390"/>
                </a:cubicBezTo>
                <a:cubicBezTo>
                  <a:pt x="-616" y="293"/>
                  <a:pt x="5290" y="-1612"/>
                  <a:pt x="15100" y="1055"/>
                </a:cubicBezTo>
                <a:cubicBezTo>
                  <a:pt x="21863" y="35155"/>
                  <a:pt x="19006" y="45061"/>
                  <a:pt x="146" y="44775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487" name="Forma libre: forma 486">
            <a:extLst>
              <a:ext uri="{FF2B5EF4-FFF2-40B4-BE49-F238E27FC236}">
                <a16:creationId xmlns:a16="http://schemas.microsoft.com/office/drawing/2014/main" id="{33748FC2-2E3A-4040-BF27-0B7D6AE9DB69}"/>
              </a:ext>
            </a:extLst>
          </p:cNvPr>
          <p:cNvSpPr/>
          <p:nvPr/>
        </p:nvSpPr>
        <p:spPr>
          <a:xfrm>
            <a:off x="7183260" y="2174461"/>
            <a:ext cx="17295" cy="45053"/>
          </a:xfrm>
          <a:custGeom>
            <a:avLst/>
            <a:gdLst>
              <a:gd name="connsiteX0" fmla="*/ 17164 w 17295"/>
              <a:gd name="connsiteY0" fmla="*/ 45053 h 45053"/>
              <a:gd name="connsiteX1" fmla="*/ 209 w 17295"/>
              <a:gd name="connsiteY1" fmla="*/ 45053 h 45053"/>
              <a:gd name="connsiteX2" fmla="*/ 590 w 17295"/>
              <a:gd name="connsiteY2" fmla="*/ 8668 h 45053"/>
              <a:gd name="connsiteX3" fmla="*/ 9449 w 17295"/>
              <a:gd name="connsiteY3" fmla="*/ 0 h 45053"/>
              <a:gd name="connsiteX4" fmla="*/ 16782 w 17295"/>
              <a:gd name="connsiteY4" fmla="*/ 8477 h 45053"/>
              <a:gd name="connsiteX5" fmla="*/ 17164 w 17295"/>
              <a:gd name="connsiteY5" fmla="*/ 45053 h 45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295" h="45053">
                <a:moveTo>
                  <a:pt x="17164" y="45053"/>
                </a:moveTo>
                <a:cubicBezTo>
                  <a:pt x="10687" y="45053"/>
                  <a:pt x="6401" y="45053"/>
                  <a:pt x="209" y="45053"/>
                </a:cubicBezTo>
                <a:cubicBezTo>
                  <a:pt x="209" y="32671"/>
                  <a:pt x="-458" y="20574"/>
                  <a:pt x="590" y="8668"/>
                </a:cubicBezTo>
                <a:cubicBezTo>
                  <a:pt x="876" y="5525"/>
                  <a:pt x="6401" y="2857"/>
                  <a:pt x="9449" y="0"/>
                </a:cubicBezTo>
                <a:cubicBezTo>
                  <a:pt x="12020" y="2857"/>
                  <a:pt x="16592" y="5525"/>
                  <a:pt x="16782" y="8477"/>
                </a:cubicBezTo>
                <a:cubicBezTo>
                  <a:pt x="17640" y="20098"/>
                  <a:pt x="17164" y="31718"/>
                  <a:pt x="17164" y="45053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488" name="Forma libre: forma 487">
            <a:extLst>
              <a:ext uri="{FF2B5EF4-FFF2-40B4-BE49-F238E27FC236}">
                <a16:creationId xmlns:a16="http://schemas.microsoft.com/office/drawing/2014/main" id="{35C96AEE-881F-4F29-890A-3F8C4FF915F8}"/>
              </a:ext>
            </a:extLst>
          </p:cNvPr>
          <p:cNvSpPr/>
          <p:nvPr/>
        </p:nvSpPr>
        <p:spPr>
          <a:xfrm>
            <a:off x="6873525" y="1988724"/>
            <a:ext cx="47434" cy="15525"/>
          </a:xfrm>
          <a:custGeom>
            <a:avLst/>
            <a:gdLst>
              <a:gd name="connsiteX0" fmla="*/ 47434 w 47434"/>
              <a:gd name="connsiteY0" fmla="*/ 15526 h 15525"/>
              <a:gd name="connsiteX1" fmla="*/ 0 w 47434"/>
              <a:gd name="connsiteY1" fmla="*/ 15526 h 15525"/>
              <a:gd name="connsiteX2" fmla="*/ 4763 w 47434"/>
              <a:gd name="connsiteY2" fmla="*/ 857 h 15525"/>
              <a:gd name="connsiteX3" fmla="*/ 42386 w 47434"/>
              <a:gd name="connsiteY3" fmla="*/ 857 h 15525"/>
              <a:gd name="connsiteX4" fmla="*/ 47434 w 47434"/>
              <a:gd name="connsiteY4" fmla="*/ 15526 h 15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34" h="15525">
                <a:moveTo>
                  <a:pt x="47434" y="15526"/>
                </a:moveTo>
                <a:cubicBezTo>
                  <a:pt x="29718" y="15526"/>
                  <a:pt x="16192" y="15526"/>
                  <a:pt x="0" y="15526"/>
                </a:cubicBezTo>
                <a:cubicBezTo>
                  <a:pt x="1905" y="9430"/>
                  <a:pt x="2953" y="1048"/>
                  <a:pt x="4763" y="857"/>
                </a:cubicBezTo>
                <a:cubicBezTo>
                  <a:pt x="17240" y="-286"/>
                  <a:pt x="29908" y="-286"/>
                  <a:pt x="42386" y="857"/>
                </a:cubicBezTo>
                <a:cubicBezTo>
                  <a:pt x="44291" y="1048"/>
                  <a:pt x="45434" y="9334"/>
                  <a:pt x="47434" y="15526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489" name="Forma libre: forma 488">
            <a:extLst>
              <a:ext uri="{FF2B5EF4-FFF2-40B4-BE49-F238E27FC236}">
                <a16:creationId xmlns:a16="http://schemas.microsoft.com/office/drawing/2014/main" id="{9907BA41-B540-4822-AB77-CB67C21F8601}"/>
              </a:ext>
            </a:extLst>
          </p:cNvPr>
          <p:cNvSpPr/>
          <p:nvPr/>
        </p:nvSpPr>
        <p:spPr>
          <a:xfrm>
            <a:off x="7090696" y="1769553"/>
            <a:ext cx="15620" cy="48101"/>
          </a:xfrm>
          <a:custGeom>
            <a:avLst/>
            <a:gdLst>
              <a:gd name="connsiteX0" fmla="*/ 15621 w 15620"/>
              <a:gd name="connsiteY0" fmla="*/ 0 h 48101"/>
              <a:gd name="connsiteX1" fmla="*/ 15621 w 15620"/>
              <a:gd name="connsiteY1" fmla="*/ 48101 h 48101"/>
              <a:gd name="connsiteX2" fmla="*/ 1333 w 15620"/>
              <a:gd name="connsiteY2" fmla="*/ 45434 h 48101"/>
              <a:gd name="connsiteX3" fmla="*/ 571 w 15620"/>
              <a:gd name="connsiteY3" fmla="*/ 7715 h 48101"/>
              <a:gd name="connsiteX4" fmla="*/ 15621 w 15620"/>
              <a:gd name="connsiteY4" fmla="*/ 0 h 48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20" h="48101">
                <a:moveTo>
                  <a:pt x="15621" y="0"/>
                </a:moveTo>
                <a:cubicBezTo>
                  <a:pt x="15621" y="18288"/>
                  <a:pt x="15621" y="31909"/>
                  <a:pt x="15621" y="48101"/>
                </a:cubicBezTo>
                <a:cubicBezTo>
                  <a:pt x="10191" y="47149"/>
                  <a:pt x="1428" y="46768"/>
                  <a:pt x="1333" y="45434"/>
                </a:cubicBezTo>
                <a:cubicBezTo>
                  <a:pt x="-1" y="32956"/>
                  <a:pt x="-477" y="20193"/>
                  <a:pt x="571" y="7715"/>
                </a:cubicBezTo>
                <a:cubicBezTo>
                  <a:pt x="666" y="5239"/>
                  <a:pt x="8381" y="3524"/>
                  <a:pt x="15621" y="0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490" name="Forma libre: forma 489">
            <a:extLst>
              <a:ext uri="{FF2B5EF4-FFF2-40B4-BE49-F238E27FC236}">
                <a16:creationId xmlns:a16="http://schemas.microsoft.com/office/drawing/2014/main" id="{634C93CA-5266-4AB7-8375-A09D46076EE0}"/>
              </a:ext>
            </a:extLst>
          </p:cNvPr>
          <p:cNvSpPr/>
          <p:nvPr/>
        </p:nvSpPr>
        <p:spPr>
          <a:xfrm>
            <a:off x="7184135" y="1772316"/>
            <a:ext cx="16181" cy="48196"/>
          </a:xfrm>
          <a:custGeom>
            <a:avLst/>
            <a:gdLst>
              <a:gd name="connsiteX0" fmla="*/ 0 w 16181"/>
              <a:gd name="connsiteY0" fmla="*/ 48196 h 48196"/>
              <a:gd name="connsiteX1" fmla="*/ 0 w 16181"/>
              <a:gd name="connsiteY1" fmla="*/ 952 h 48196"/>
              <a:gd name="connsiteX2" fmla="*/ 16002 w 16181"/>
              <a:gd name="connsiteY2" fmla="*/ 0 h 48196"/>
              <a:gd name="connsiteX3" fmla="*/ 15430 w 16181"/>
              <a:gd name="connsiteY3" fmla="*/ 40386 h 48196"/>
              <a:gd name="connsiteX4" fmla="*/ 0 w 16181"/>
              <a:gd name="connsiteY4" fmla="*/ 48196 h 48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81" h="48196">
                <a:moveTo>
                  <a:pt x="0" y="48196"/>
                </a:moveTo>
                <a:cubicBezTo>
                  <a:pt x="0" y="29623"/>
                  <a:pt x="0" y="15907"/>
                  <a:pt x="0" y="952"/>
                </a:cubicBezTo>
                <a:cubicBezTo>
                  <a:pt x="4667" y="667"/>
                  <a:pt x="9334" y="381"/>
                  <a:pt x="16002" y="0"/>
                </a:cubicBezTo>
                <a:cubicBezTo>
                  <a:pt x="16002" y="14192"/>
                  <a:pt x="16669" y="27337"/>
                  <a:pt x="15430" y="40386"/>
                </a:cubicBezTo>
                <a:cubicBezTo>
                  <a:pt x="15240" y="42863"/>
                  <a:pt x="7334" y="44672"/>
                  <a:pt x="0" y="48196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491" name="Forma libre: forma 490">
            <a:extLst>
              <a:ext uri="{FF2B5EF4-FFF2-40B4-BE49-F238E27FC236}">
                <a16:creationId xmlns:a16="http://schemas.microsoft.com/office/drawing/2014/main" id="{E5A11BD0-DBA6-41A7-B41E-9A77631F2BB5}"/>
              </a:ext>
            </a:extLst>
          </p:cNvPr>
          <p:cNvSpPr/>
          <p:nvPr/>
        </p:nvSpPr>
        <p:spPr>
          <a:xfrm>
            <a:off x="7136855" y="2174366"/>
            <a:ext cx="17299" cy="45534"/>
          </a:xfrm>
          <a:custGeom>
            <a:avLst/>
            <a:gdLst>
              <a:gd name="connsiteX0" fmla="*/ 132 w 17299"/>
              <a:gd name="connsiteY0" fmla="*/ 43815 h 45534"/>
              <a:gd name="connsiteX1" fmla="*/ 513 w 17299"/>
              <a:gd name="connsiteY1" fmla="*/ 8096 h 45534"/>
              <a:gd name="connsiteX2" fmla="*/ 8324 w 17299"/>
              <a:gd name="connsiteY2" fmla="*/ 0 h 45534"/>
              <a:gd name="connsiteX3" fmla="*/ 16706 w 17299"/>
              <a:gd name="connsiteY3" fmla="*/ 9049 h 45534"/>
              <a:gd name="connsiteX4" fmla="*/ 17182 w 17299"/>
              <a:gd name="connsiteY4" fmla="*/ 33719 h 45534"/>
              <a:gd name="connsiteX5" fmla="*/ 132 w 17299"/>
              <a:gd name="connsiteY5" fmla="*/ 43815 h 45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299" h="45534">
                <a:moveTo>
                  <a:pt x="132" y="43815"/>
                </a:moveTo>
                <a:cubicBezTo>
                  <a:pt x="132" y="32004"/>
                  <a:pt x="-344" y="20002"/>
                  <a:pt x="513" y="8096"/>
                </a:cubicBezTo>
                <a:cubicBezTo>
                  <a:pt x="703" y="5239"/>
                  <a:pt x="5561" y="2667"/>
                  <a:pt x="8324" y="0"/>
                </a:cubicBezTo>
                <a:cubicBezTo>
                  <a:pt x="11276" y="2953"/>
                  <a:pt x="16134" y="5620"/>
                  <a:pt x="16706" y="9049"/>
                </a:cubicBezTo>
                <a:cubicBezTo>
                  <a:pt x="17944" y="17145"/>
                  <a:pt x="16801" y="25527"/>
                  <a:pt x="17182" y="33719"/>
                </a:cubicBezTo>
                <a:cubicBezTo>
                  <a:pt x="17753" y="45910"/>
                  <a:pt x="11657" y="47435"/>
                  <a:pt x="132" y="43815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492" name="Forma libre: forma 491">
            <a:extLst>
              <a:ext uri="{FF2B5EF4-FFF2-40B4-BE49-F238E27FC236}">
                <a16:creationId xmlns:a16="http://schemas.microsoft.com/office/drawing/2014/main" id="{9232554B-92F7-4BB1-955F-34D6D44ED189}"/>
              </a:ext>
            </a:extLst>
          </p:cNvPr>
          <p:cNvSpPr/>
          <p:nvPr/>
        </p:nvSpPr>
        <p:spPr>
          <a:xfrm>
            <a:off x="7091362" y="2175318"/>
            <a:ext cx="14478" cy="44958"/>
          </a:xfrm>
          <a:custGeom>
            <a:avLst/>
            <a:gdLst>
              <a:gd name="connsiteX0" fmla="*/ 0 w 14478"/>
              <a:gd name="connsiteY0" fmla="*/ 0 h 44958"/>
              <a:gd name="connsiteX1" fmla="*/ 14478 w 14478"/>
              <a:gd name="connsiteY1" fmla="*/ 0 h 44958"/>
              <a:gd name="connsiteX2" fmla="*/ 14478 w 14478"/>
              <a:gd name="connsiteY2" fmla="*/ 43529 h 44958"/>
              <a:gd name="connsiteX3" fmla="*/ 0 w 14478"/>
              <a:gd name="connsiteY3" fmla="*/ 44958 h 44958"/>
              <a:gd name="connsiteX4" fmla="*/ 0 w 14478"/>
              <a:gd name="connsiteY4" fmla="*/ 0 h 44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78" h="44958">
                <a:moveTo>
                  <a:pt x="0" y="0"/>
                </a:moveTo>
                <a:cubicBezTo>
                  <a:pt x="4953" y="0"/>
                  <a:pt x="9144" y="0"/>
                  <a:pt x="14478" y="0"/>
                </a:cubicBezTo>
                <a:cubicBezTo>
                  <a:pt x="14478" y="14669"/>
                  <a:pt x="14478" y="28575"/>
                  <a:pt x="14478" y="43529"/>
                </a:cubicBezTo>
                <a:cubicBezTo>
                  <a:pt x="9906" y="44006"/>
                  <a:pt x="5715" y="44387"/>
                  <a:pt x="0" y="44958"/>
                </a:cubicBezTo>
                <a:cubicBezTo>
                  <a:pt x="0" y="30099"/>
                  <a:pt x="0" y="16002"/>
                  <a:pt x="0" y="0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493" name="Forma libre: forma 492">
            <a:extLst>
              <a:ext uri="{FF2B5EF4-FFF2-40B4-BE49-F238E27FC236}">
                <a16:creationId xmlns:a16="http://schemas.microsoft.com/office/drawing/2014/main" id="{30B7CC93-E3E3-4C17-9F00-54CA659C16E3}"/>
              </a:ext>
            </a:extLst>
          </p:cNvPr>
          <p:cNvSpPr/>
          <p:nvPr/>
        </p:nvSpPr>
        <p:spPr>
          <a:xfrm>
            <a:off x="6996874" y="2522124"/>
            <a:ext cx="15621" cy="35052"/>
          </a:xfrm>
          <a:custGeom>
            <a:avLst/>
            <a:gdLst>
              <a:gd name="connsiteX0" fmla="*/ 0 w 15621"/>
              <a:gd name="connsiteY0" fmla="*/ 0 h 35052"/>
              <a:gd name="connsiteX1" fmla="*/ 15621 w 15621"/>
              <a:gd name="connsiteY1" fmla="*/ 0 h 35052"/>
              <a:gd name="connsiteX2" fmla="*/ 15621 w 15621"/>
              <a:gd name="connsiteY2" fmla="*/ 34195 h 35052"/>
              <a:gd name="connsiteX3" fmla="*/ 0 w 15621"/>
              <a:gd name="connsiteY3" fmla="*/ 35052 h 35052"/>
              <a:gd name="connsiteX4" fmla="*/ 0 w 15621"/>
              <a:gd name="connsiteY4" fmla="*/ 0 h 35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21" h="35052">
                <a:moveTo>
                  <a:pt x="0" y="0"/>
                </a:moveTo>
                <a:cubicBezTo>
                  <a:pt x="5525" y="0"/>
                  <a:pt x="10192" y="0"/>
                  <a:pt x="15621" y="0"/>
                </a:cubicBezTo>
                <a:cubicBezTo>
                  <a:pt x="15621" y="11621"/>
                  <a:pt x="15621" y="22384"/>
                  <a:pt x="15621" y="34195"/>
                </a:cubicBezTo>
                <a:cubicBezTo>
                  <a:pt x="10478" y="34481"/>
                  <a:pt x="5810" y="34766"/>
                  <a:pt x="0" y="35052"/>
                </a:cubicBezTo>
                <a:cubicBezTo>
                  <a:pt x="0" y="23051"/>
                  <a:pt x="0" y="11906"/>
                  <a:pt x="0" y="0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494" name="Forma libre: forma 493">
            <a:extLst>
              <a:ext uri="{FF2B5EF4-FFF2-40B4-BE49-F238E27FC236}">
                <a16:creationId xmlns:a16="http://schemas.microsoft.com/office/drawing/2014/main" id="{A93D57AB-A2C3-4AB6-A8E6-A8002FA8D2D1}"/>
              </a:ext>
            </a:extLst>
          </p:cNvPr>
          <p:cNvSpPr/>
          <p:nvPr/>
        </p:nvSpPr>
        <p:spPr>
          <a:xfrm>
            <a:off x="7089147" y="2521357"/>
            <a:ext cx="17074" cy="35875"/>
          </a:xfrm>
          <a:custGeom>
            <a:avLst/>
            <a:gdLst>
              <a:gd name="connsiteX0" fmla="*/ 17074 w 17074"/>
              <a:gd name="connsiteY0" fmla="*/ 100 h 35875"/>
              <a:gd name="connsiteX1" fmla="*/ 17074 w 17074"/>
              <a:gd name="connsiteY1" fmla="*/ 34390 h 35875"/>
              <a:gd name="connsiteX2" fmla="*/ 1168 w 17074"/>
              <a:gd name="connsiteY2" fmla="*/ 26199 h 35875"/>
              <a:gd name="connsiteX3" fmla="*/ 17074 w 17074"/>
              <a:gd name="connsiteY3" fmla="*/ 100 h 35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74" h="35875">
                <a:moveTo>
                  <a:pt x="17074" y="100"/>
                </a:moveTo>
                <a:cubicBezTo>
                  <a:pt x="17074" y="12578"/>
                  <a:pt x="17074" y="23341"/>
                  <a:pt x="17074" y="34390"/>
                </a:cubicBezTo>
                <a:cubicBezTo>
                  <a:pt x="9073" y="35533"/>
                  <a:pt x="-928" y="39629"/>
                  <a:pt x="1168" y="26199"/>
                </a:cubicBezTo>
                <a:cubicBezTo>
                  <a:pt x="2787" y="16864"/>
                  <a:pt x="-8643" y="-1519"/>
                  <a:pt x="17074" y="100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495" name="Forma libre: forma 494">
            <a:extLst>
              <a:ext uri="{FF2B5EF4-FFF2-40B4-BE49-F238E27FC236}">
                <a16:creationId xmlns:a16="http://schemas.microsoft.com/office/drawing/2014/main" id="{E25DD718-9769-49DE-A2C0-801E378F7320}"/>
              </a:ext>
            </a:extLst>
          </p:cNvPr>
          <p:cNvSpPr/>
          <p:nvPr/>
        </p:nvSpPr>
        <p:spPr>
          <a:xfrm>
            <a:off x="7184135" y="2521266"/>
            <a:ext cx="15335" cy="35147"/>
          </a:xfrm>
          <a:custGeom>
            <a:avLst/>
            <a:gdLst>
              <a:gd name="connsiteX0" fmla="*/ 0 w 15335"/>
              <a:gd name="connsiteY0" fmla="*/ 0 h 35147"/>
              <a:gd name="connsiteX1" fmla="*/ 15335 w 15335"/>
              <a:gd name="connsiteY1" fmla="*/ 1048 h 35147"/>
              <a:gd name="connsiteX2" fmla="*/ 15335 w 15335"/>
              <a:gd name="connsiteY2" fmla="*/ 35147 h 35147"/>
              <a:gd name="connsiteX3" fmla="*/ 0 w 15335"/>
              <a:gd name="connsiteY3" fmla="*/ 35147 h 35147"/>
              <a:gd name="connsiteX4" fmla="*/ 0 w 15335"/>
              <a:gd name="connsiteY4" fmla="*/ 0 h 35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35" h="35147">
                <a:moveTo>
                  <a:pt x="0" y="0"/>
                </a:moveTo>
                <a:cubicBezTo>
                  <a:pt x="6287" y="381"/>
                  <a:pt x="10478" y="667"/>
                  <a:pt x="15335" y="1048"/>
                </a:cubicBezTo>
                <a:cubicBezTo>
                  <a:pt x="15335" y="12763"/>
                  <a:pt x="15335" y="23527"/>
                  <a:pt x="15335" y="35147"/>
                </a:cubicBezTo>
                <a:cubicBezTo>
                  <a:pt x="10001" y="35147"/>
                  <a:pt x="5334" y="35147"/>
                  <a:pt x="0" y="35147"/>
                </a:cubicBezTo>
                <a:cubicBezTo>
                  <a:pt x="0" y="23432"/>
                  <a:pt x="0" y="12763"/>
                  <a:pt x="0" y="0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496" name="Forma libre: forma 495">
            <a:extLst>
              <a:ext uri="{FF2B5EF4-FFF2-40B4-BE49-F238E27FC236}">
                <a16:creationId xmlns:a16="http://schemas.microsoft.com/office/drawing/2014/main" id="{26425D99-262A-4F85-9F2B-C0C08426D5C6}"/>
              </a:ext>
            </a:extLst>
          </p:cNvPr>
          <p:cNvSpPr/>
          <p:nvPr/>
        </p:nvSpPr>
        <p:spPr>
          <a:xfrm>
            <a:off x="6875581" y="2783107"/>
            <a:ext cx="33463" cy="18162"/>
          </a:xfrm>
          <a:custGeom>
            <a:avLst/>
            <a:gdLst>
              <a:gd name="connsiteX0" fmla="*/ 32806 w 33463"/>
              <a:gd name="connsiteY0" fmla="*/ 16099 h 18162"/>
              <a:gd name="connsiteX1" fmla="*/ 326 w 33463"/>
              <a:gd name="connsiteY1" fmla="*/ 2859 h 18162"/>
              <a:gd name="connsiteX2" fmla="*/ 32806 w 33463"/>
              <a:gd name="connsiteY2" fmla="*/ 16099 h 18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463" h="18162">
                <a:moveTo>
                  <a:pt x="32806" y="16099"/>
                </a:moveTo>
                <a:cubicBezTo>
                  <a:pt x="898" y="20195"/>
                  <a:pt x="-1103" y="19337"/>
                  <a:pt x="326" y="2859"/>
                </a:cubicBezTo>
                <a:cubicBezTo>
                  <a:pt x="30520" y="-2856"/>
                  <a:pt x="35568" y="-760"/>
                  <a:pt x="32806" y="16099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497" name="Forma libre: forma 496">
            <a:extLst>
              <a:ext uri="{FF2B5EF4-FFF2-40B4-BE49-F238E27FC236}">
                <a16:creationId xmlns:a16="http://schemas.microsoft.com/office/drawing/2014/main" id="{98DF5D1C-79C2-4A3B-A306-3F0C35F70CF4}"/>
              </a:ext>
            </a:extLst>
          </p:cNvPr>
          <p:cNvSpPr/>
          <p:nvPr/>
        </p:nvSpPr>
        <p:spPr>
          <a:xfrm>
            <a:off x="7044594" y="2520886"/>
            <a:ext cx="17430" cy="36671"/>
          </a:xfrm>
          <a:custGeom>
            <a:avLst/>
            <a:gdLst>
              <a:gd name="connsiteX0" fmla="*/ 0 w 17430"/>
              <a:gd name="connsiteY0" fmla="*/ 0 h 36671"/>
              <a:gd name="connsiteX1" fmla="*/ 17431 w 17430"/>
              <a:gd name="connsiteY1" fmla="*/ 34957 h 36671"/>
              <a:gd name="connsiteX2" fmla="*/ 0 w 17430"/>
              <a:gd name="connsiteY2" fmla="*/ 36671 h 36671"/>
              <a:gd name="connsiteX3" fmla="*/ 0 w 17430"/>
              <a:gd name="connsiteY3" fmla="*/ 0 h 36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30" h="36671">
                <a:moveTo>
                  <a:pt x="0" y="0"/>
                </a:moveTo>
                <a:cubicBezTo>
                  <a:pt x="28099" y="3048"/>
                  <a:pt x="9620" y="23050"/>
                  <a:pt x="17431" y="34957"/>
                </a:cubicBezTo>
                <a:cubicBezTo>
                  <a:pt x="10001" y="35719"/>
                  <a:pt x="5429" y="36100"/>
                  <a:pt x="0" y="36671"/>
                </a:cubicBezTo>
                <a:cubicBezTo>
                  <a:pt x="0" y="23908"/>
                  <a:pt x="0" y="12383"/>
                  <a:pt x="0" y="0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498" name="Forma libre: forma 497">
            <a:extLst>
              <a:ext uri="{FF2B5EF4-FFF2-40B4-BE49-F238E27FC236}">
                <a16:creationId xmlns:a16="http://schemas.microsoft.com/office/drawing/2014/main" id="{0994EFCD-0F00-49E8-8EB6-08143097EF29}"/>
              </a:ext>
            </a:extLst>
          </p:cNvPr>
          <p:cNvSpPr/>
          <p:nvPr/>
        </p:nvSpPr>
        <p:spPr>
          <a:xfrm>
            <a:off x="6874859" y="2691097"/>
            <a:ext cx="35504" cy="16431"/>
          </a:xfrm>
          <a:custGeom>
            <a:avLst/>
            <a:gdLst>
              <a:gd name="connsiteX0" fmla="*/ 0 w 35504"/>
              <a:gd name="connsiteY0" fmla="*/ 0 h 16431"/>
              <a:gd name="connsiteX1" fmla="*/ 34195 w 35504"/>
              <a:gd name="connsiteY1" fmla="*/ 0 h 16431"/>
              <a:gd name="connsiteX2" fmla="*/ 24956 w 35504"/>
              <a:gd name="connsiteY2" fmla="*/ 16002 h 16431"/>
              <a:gd name="connsiteX3" fmla="*/ 0 w 35504"/>
              <a:gd name="connsiteY3" fmla="*/ 0 h 16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504" h="16431">
                <a:moveTo>
                  <a:pt x="0" y="0"/>
                </a:moveTo>
                <a:cubicBezTo>
                  <a:pt x="12192" y="0"/>
                  <a:pt x="23051" y="0"/>
                  <a:pt x="34195" y="0"/>
                </a:cubicBezTo>
                <a:cubicBezTo>
                  <a:pt x="36481" y="9239"/>
                  <a:pt x="37052" y="15335"/>
                  <a:pt x="24956" y="16002"/>
                </a:cubicBezTo>
                <a:cubicBezTo>
                  <a:pt x="2381" y="17240"/>
                  <a:pt x="953" y="16859"/>
                  <a:pt x="0" y="0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499" name="Forma libre: forma 498">
            <a:extLst>
              <a:ext uri="{FF2B5EF4-FFF2-40B4-BE49-F238E27FC236}">
                <a16:creationId xmlns:a16="http://schemas.microsoft.com/office/drawing/2014/main" id="{E952DEF2-3941-4213-9B1A-85E8345AE846}"/>
              </a:ext>
            </a:extLst>
          </p:cNvPr>
          <p:cNvSpPr/>
          <p:nvPr/>
        </p:nvSpPr>
        <p:spPr>
          <a:xfrm>
            <a:off x="6873886" y="2830280"/>
            <a:ext cx="35643" cy="15788"/>
          </a:xfrm>
          <a:custGeom>
            <a:avLst/>
            <a:gdLst>
              <a:gd name="connsiteX0" fmla="*/ 35644 w 35643"/>
              <a:gd name="connsiteY0" fmla="*/ 930 h 15788"/>
              <a:gd name="connsiteX1" fmla="*/ 35644 w 35643"/>
              <a:gd name="connsiteY1" fmla="*/ 15789 h 15788"/>
              <a:gd name="connsiteX2" fmla="*/ 3163 w 35643"/>
              <a:gd name="connsiteY2" fmla="*/ 15789 h 15788"/>
              <a:gd name="connsiteX3" fmla="*/ 35644 w 35643"/>
              <a:gd name="connsiteY3" fmla="*/ 930 h 15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643" h="15788">
                <a:moveTo>
                  <a:pt x="35644" y="930"/>
                </a:moveTo>
                <a:cubicBezTo>
                  <a:pt x="35644" y="6073"/>
                  <a:pt x="35644" y="10359"/>
                  <a:pt x="35644" y="15789"/>
                </a:cubicBezTo>
                <a:cubicBezTo>
                  <a:pt x="24880" y="15789"/>
                  <a:pt x="14022" y="15789"/>
                  <a:pt x="3163" y="15789"/>
                </a:cubicBezTo>
                <a:cubicBezTo>
                  <a:pt x="-4838" y="453"/>
                  <a:pt x="1068" y="-1642"/>
                  <a:pt x="35644" y="930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500" name="Forma libre: forma 499">
            <a:extLst>
              <a:ext uri="{FF2B5EF4-FFF2-40B4-BE49-F238E27FC236}">
                <a16:creationId xmlns:a16="http://schemas.microsoft.com/office/drawing/2014/main" id="{863E575E-9C07-4998-8E6D-A017ABB89509}"/>
              </a:ext>
            </a:extLst>
          </p:cNvPr>
          <p:cNvSpPr/>
          <p:nvPr/>
        </p:nvSpPr>
        <p:spPr>
          <a:xfrm>
            <a:off x="7286038" y="2691097"/>
            <a:ext cx="34713" cy="16379"/>
          </a:xfrm>
          <a:custGeom>
            <a:avLst/>
            <a:gdLst>
              <a:gd name="connsiteX0" fmla="*/ 34115 w 34713"/>
              <a:gd name="connsiteY0" fmla="*/ 0 h 16379"/>
              <a:gd name="connsiteX1" fmla="*/ 1825 w 34713"/>
              <a:gd name="connsiteY1" fmla="*/ 14478 h 16379"/>
              <a:gd name="connsiteX2" fmla="*/ 15 w 34713"/>
              <a:gd name="connsiteY2" fmla="*/ 10287 h 16379"/>
              <a:gd name="connsiteX3" fmla="*/ 586 w 34713"/>
              <a:gd name="connsiteY3" fmla="*/ 0 h 16379"/>
              <a:gd name="connsiteX4" fmla="*/ 34115 w 34713"/>
              <a:gd name="connsiteY4" fmla="*/ 0 h 16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13" h="16379">
                <a:moveTo>
                  <a:pt x="34115" y="0"/>
                </a:moveTo>
                <a:cubicBezTo>
                  <a:pt x="36114" y="17717"/>
                  <a:pt x="34876" y="18288"/>
                  <a:pt x="1825" y="14478"/>
                </a:cubicBezTo>
                <a:cubicBezTo>
                  <a:pt x="1253" y="13240"/>
                  <a:pt x="110" y="11716"/>
                  <a:pt x="15" y="10287"/>
                </a:cubicBezTo>
                <a:cubicBezTo>
                  <a:pt x="-80" y="7049"/>
                  <a:pt x="300" y="3905"/>
                  <a:pt x="586" y="0"/>
                </a:cubicBezTo>
                <a:cubicBezTo>
                  <a:pt x="12112" y="0"/>
                  <a:pt x="22494" y="0"/>
                  <a:pt x="34115" y="0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501" name="Forma libre: forma 500">
            <a:extLst>
              <a:ext uri="{FF2B5EF4-FFF2-40B4-BE49-F238E27FC236}">
                <a16:creationId xmlns:a16="http://schemas.microsoft.com/office/drawing/2014/main" id="{3FBEE0E8-99BA-477B-94E9-DBF32F2707DE}"/>
              </a:ext>
            </a:extLst>
          </p:cNvPr>
          <p:cNvSpPr/>
          <p:nvPr/>
        </p:nvSpPr>
        <p:spPr>
          <a:xfrm>
            <a:off x="7136002" y="2522257"/>
            <a:ext cx="16701" cy="34157"/>
          </a:xfrm>
          <a:custGeom>
            <a:avLst/>
            <a:gdLst>
              <a:gd name="connsiteX0" fmla="*/ 16701 w 16701"/>
              <a:gd name="connsiteY0" fmla="*/ 34157 h 34157"/>
              <a:gd name="connsiteX1" fmla="*/ 3557 w 16701"/>
              <a:gd name="connsiteY1" fmla="*/ 34157 h 34157"/>
              <a:gd name="connsiteX2" fmla="*/ 16701 w 16701"/>
              <a:gd name="connsiteY2" fmla="*/ 58 h 34157"/>
              <a:gd name="connsiteX3" fmla="*/ 16701 w 16701"/>
              <a:gd name="connsiteY3" fmla="*/ 34157 h 34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01" h="34157">
                <a:moveTo>
                  <a:pt x="16701" y="34157"/>
                </a:moveTo>
                <a:cubicBezTo>
                  <a:pt x="11939" y="34157"/>
                  <a:pt x="7748" y="34157"/>
                  <a:pt x="3557" y="34157"/>
                </a:cubicBezTo>
                <a:cubicBezTo>
                  <a:pt x="-3492" y="7773"/>
                  <a:pt x="-539" y="-800"/>
                  <a:pt x="16701" y="58"/>
                </a:cubicBezTo>
                <a:cubicBezTo>
                  <a:pt x="16701" y="10726"/>
                  <a:pt x="16701" y="21394"/>
                  <a:pt x="16701" y="34157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502" name="Forma libre: forma 501">
            <a:extLst>
              <a:ext uri="{FF2B5EF4-FFF2-40B4-BE49-F238E27FC236}">
                <a16:creationId xmlns:a16="http://schemas.microsoft.com/office/drawing/2014/main" id="{40447CC1-F218-47F1-BB32-EA3AB1C555CD}"/>
              </a:ext>
            </a:extLst>
          </p:cNvPr>
          <p:cNvSpPr/>
          <p:nvPr/>
        </p:nvSpPr>
        <p:spPr>
          <a:xfrm>
            <a:off x="6872763" y="2737770"/>
            <a:ext cx="38385" cy="15925"/>
          </a:xfrm>
          <a:custGeom>
            <a:avLst/>
            <a:gdLst>
              <a:gd name="connsiteX0" fmla="*/ 0 w 38385"/>
              <a:gd name="connsiteY0" fmla="*/ 0 h 15925"/>
              <a:gd name="connsiteX1" fmla="*/ 38386 w 38385"/>
              <a:gd name="connsiteY1" fmla="*/ 0 h 15925"/>
              <a:gd name="connsiteX2" fmla="*/ 34195 w 38385"/>
              <a:gd name="connsiteY2" fmla="*/ 14669 h 15925"/>
              <a:gd name="connsiteX3" fmla="*/ 6096 w 38385"/>
              <a:gd name="connsiteY3" fmla="*/ 14954 h 15925"/>
              <a:gd name="connsiteX4" fmla="*/ 0 w 38385"/>
              <a:gd name="connsiteY4" fmla="*/ 0 h 15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385" h="15925">
                <a:moveTo>
                  <a:pt x="0" y="0"/>
                </a:moveTo>
                <a:cubicBezTo>
                  <a:pt x="14859" y="0"/>
                  <a:pt x="25241" y="0"/>
                  <a:pt x="38386" y="0"/>
                </a:cubicBezTo>
                <a:cubicBezTo>
                  <a:pt x="36767" y="5906"/>
                  <a:pt x="36195" y="14288"/>
                  <a:pt x="34195" y="14669"/>
                </a:cubicBezTo>
                <a:cubicBezTo>
                  <a:pt x="25051" y="16193"/>
                  <a:pt x="15335" y="16383"/>
                  <a:pt x="6096" y="14954"/>
                </a:cubicBezTo>
                <a:cubicBezTo>
                  <a:pt x="3620" y="14573"/>
                  <a:pt x="2477" y="6572"/>
                  <a:pt x="0" y="0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503" name="Forma libre: forma 502">
            <a:extLst>
              <a:ext uri="{FF2B5EF4-FFF2-40B4-BE49-F238E27FC236}">
                <a16:creationId xmlns:a16="http://schemas.microsoft.com/office/drawing/2014/main" id="{1A32B6AC-58CE-4DC1-9582-30DBD4217F7B}"/>
              </a:ext>
            </a:extLst>
          </p:cNvPr>
          <p:cNvSpPr/>
          <p:nvPr/>
        </p:nvSpPr>
        <p:spPr>
          <a:xfrm>
            <a:off x="6875380" y="2642809"/>
            <a:ext cx="35007" cy="16094"/>
          </a:xfrm>
          <a:custGeom>
            <a:avLst/>
            <a:gdLst>
              <a:gd name="connsiteX0" fmla="*/ 146 w 35007"/>
              <a:gd name="connsiteY0" fmla="*/ 16094 h 16094"/>
              <a:gd name="connsiteX1" fmla="*/ 33769 w 35007"/>
              <a:gd name="connsiteY1" fmla="*/ 1330 h 16094"/>
              <a:gd name="connsiteX2" fmla="*/ 35007 w 35007"/>
              <a:gd name="connsiteY2" fmla="*/ 16094 h 16094"/>
              <a:gd name="connsiteX3" fmla="*/ 146 w 35007"/>
              <a:gd name="connsiteY3" fmla="*/ 16094 h 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007" h="16094">
                <a:moveTo>
                  <a:pt x="146" y="16094"/>
                </a:moveTo>
                <a:cubicBezTo>
                  <a:pt x="-521" y="-1336"/>
                  <a:pt x="-330" y="-1432"/>
                  <a:pt x="33769" y="1330"/>
                </a:cubicBezTo>
                <a:cubicBezTo>
                  <a:pt x="34150" y="5617"/>
                  <a:pt x="34531" y="10284"/>
                  <a:pt x="35007" y="16094"/>
                </a:cubicBezTo>
                <a:cubicBezTo>
                  <a:pt x="23006" y="16094"/>
                  <a:pt x="12243" y="16094"/>
                  <a:pt x="146" y="16094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504" name="Forma libre: forma 503">
            <a:extLst>
              <a:ext uri="{FF2B5EF4-FFF2-40B4-BE49-F238E27FC236}">
                <a16:creationId xmlns:a16="http://schemas.microsoft.com/office/drawing/2014/main" id="{3AD69CB3-CE08-4693-A77C-C651CC2E4505}"/>
              </a:ext>
            </a:extLst>
          </p:cNvPr>
          <p:cNvSpPr/>
          <p:nvPr/>
        </p:nvSpPr>
        <p:spPr>
          <a:xfrm>
            <a:off x="7287291" y="2830187"/>
            <a:ext cx="38385" cy="16581"/>
          </a:xfrm>
          <a:custGeom>
            <a:avLst/>
            <a:gdLst>
              <a:gd name="connsiteX0" fmla="*/ 38385 w 38385"/>
              <a:gd name="connsiteY0" fmla="*/ 356 h 16581"/>
              <a:gd name="connsiteX1" fmla="*/ 28480 w 38385"/>
              <a:gd name="connsiteY1" fmla="*/ 16453 h 16581"/>
              <a:gd name="connsiteX2" fmla="*/ 0 w 38385"/>
              <a:gd name="connsiteY2" fmla="*/ 13977 h 16581"/>
              <a:gd name="connsiteX3" fmla="*/ 6096 w 38385"/>
              <a:gd name="connsiteY3" fmla="*/ 1023 h 16581"/>
              <a:gd name="connsiteX4" fmla="*/ 38385 w 38385"/>
              <a:gd name="connsiteY4" fmla="*/ 356 h 16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385" h="16581">
                <a:moveTo>
                  <a:pt x="38385" y="356"/>
                </a:moveTo>
                <a:cubicBezTo>
                  <a:pt x="33623" y="8452"/>
                  <a:pt x="31337" y="16168"/>
                  <a:pt x="28480" y="16453"/>
                </a:cubicBezTo>
                <a:cubicBezTo>
                  <a:pt x="19050" y="17120"/>
                  <a:pt x="9430" y="15025"/>
                  <a:pt x="0" y="13977"/>
                </a:cubicBezTo>
                <a:cubicBezTo>
                  <a:pt x="2000" y="9405"/>
                  <a:pt x="3238" y="1594"/>
                  <a:pt x="6096" y="1023"/>
                </a:cubicBezTo>
                <a:cubicBezTo>
                  <a:pt x="14383" y="-787"/>
                  <a:pt x="23336" y="356"/>
                  <a:pt x="38385" y="356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505" name="Forma libre: forma 504">
            <a:extLst>
              <a:ext uri="{FF2B5EF4-FFF2-40B4-BE49-F238E27FC236}">
                <a16:creationId xmlns:a16="http://schemas.microsoft.com/office/drawing/2014/main" id="{90A085BE-377B-4C50-82C8-7C20B5E38CDE}"/>
              </a:ext>
            </a:extLst>
          </p:cNvPr>
          <p:cNvSpPr/>
          <p:nvPr/>
        </p:nvSpPr>
        <p:spPr>
          <a:xfrm>
            <a:off x="7089170" y="2933698"/>
            <a:ext cx="23146" cy="35147"/>
          </a:xfrm>
          <a:custGeom>
            <a:avLst/>
            <a:gdLst>
              <a:gd name="connsiteX0" fmla="*/ 23147 w 23146"/>
              <a:gd name="connsiteY0" fmla="*/ 16098 h 35147"/>
              <a:gd name="connsiteX1" fmla="*/ 8764 w 23146"/>
              <a:gd name="connsiteY1" fmla="*/ 35148 h 35147"/>
              <a:gd name="connsiteX2" fmla="*/ 1430 w 23146"/>
              <a:gd name="connsiteY2" fmla="*/ 18860 h 35147"/>
              <a:gd name="connsiteX3" fmla="*/ 8859 w 23146"/>
              <a:gd name="connsiteY3" fmla="*/ 1 h 35147"/>
              <a:gd name="connsiteX4" fmla="*/ 23147 w 23146"/>
              <a:gd name="connsiteY4" fmla="*/ 16098 h 35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46" h="35147">
                <a:moveTo>
                  <a:pt x="23147" y="16098"/>
                </a:moveTo>
                <a:cubicBezTo>
                  <a:pt x="17051" y="24194"/>
                  <a:pt x="12955" y="29623"/>
                  <a:pt x="8764" y="35148"/>
                </a:cubicBezTo>
                <a:cubicBezTo>
                  <a:pt x="6097" y="29719"/>
                  <a:pt x="1144" y="24194"/>
                  <a:pt x="1430" y="18860"/>
                </a:cubicBezTo>
                <a:cubicBezTo>
                  <a:pt x="1811" y="12288"/>
                  <a:pt x="-5238" y="-95"/>
                  <a:pt x="8859" y="1"/>
                </a:cubicBezTo>
                <a:cubicBezTo>
                  <a:pt x="13050" y="96"/>
                  <a:pt x="17051" y="8954"/>
                  <a:pt x="23147" y="16098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506" name="Forma libre: forma 505">
            <a:extLst>
              <a:ext uri="{FF2B5EF4-FFF2-40B4-BE49-F238E27FC236}">
                <a16:creationId xmlns:a16="http://schemas.microsoft.com/office/drawing/2014/main" id="{313CC5BF-C4D7-4502-BB05-61010A7C4DE8}"/>
              </a:ext>
            </a:extLst>
          </p:cNvPr>
          <p:cNvSpPr/>
          <p:nvPr/>
        </p:nvSpPr>
        <p:spPr>
          <a:xfrm>
            <a:off x="7284339" y="2737770"/>
            <a:ext cx="37813" cy="15830"/>
          </a:xfrm>
          <a:custGeom>
            <a:avLst/>
            <a:gdLst>
              <a:gd name="connsiteX0" fmla="*/ 0 w 37813"/>
              <a:gd name="connsiteY0" fmla="*/ 0 h 15830"/>
              <a:gd name="connsiteX1" fmla="*/ 37814 w 37813"/>
              <a:gd name="connsiteY1" fmla="*/ 0 h 15830"/>
              <a:gd name="connsiteX2" fmla="*/ 34004 w 37813"/>
              <a:gd name="connsiteY2" fmla="*/ 14573 h 15830"/>
              <a:gd name="connsiteX3" fmla="*/ 6382 w 37813"/>
              <a:gd name="connsiteY3" fmla="*/ 14859 h 15830"/>
              <a:gd name="connsiteX4" fmla="*/ 0 w 37813"/>
              <a:gd name="connsiteY4" fmla="*/ 0 h 15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813" h="15830">
                <a:moveTo>
                  <a:pt x="0" y="0"/>
                </a:moveTo>
                <a:cubicBezTo>
                  <a:pt x="14668" y="0"/>
                  <a:pt x="24955" y="0"/>
                  <a:pt x="37814" y="0"/>
                </a:cubicBezTo>
                <a:cubicBezTo>
                  <a:pt x="36386" y="5906"/>
                  <a:pt x="35909" y="14288"/>
                  <a:pt x="34004" y="14573"/>
                </a:cubicBezTo>
                <a:cubicBezTo>
                  <a:pt x="24955" y="16097"/>
                  <a:pt x="15430" y="16288"/>
                  <a:pt x="6382" y="14859"/>
                </a:cubicBezTo>
                <a:cubicBezTo>
                  <a:pt x="4000" y="14478"/>
                  <a:pt x="2762" y="6668"/>
                  <a:pt x="0" y="0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507" name="Forma libre: forma 506">
            <a:extLst>
              <a:ext uri="{FF2B5EF4-FFF2-40B4-BE49-F238E27FC236}">
                <a16:creationId xmlns:a16="http://schemas.microsoft.com/office/drawing/2014/main" id="{6973CF99-51F3-424A-A3DE-6F6FEC44EEE5}"/>
              </a:ext>
            </a:extLst>
          </p:cNvPr>
          <p:cNvSpPr/>
          <p:nvPr/>
        </p:nvSpPr>
        <p:spPr>
          <a:xfrm>
            <a:off x="6996576" y="2931889"/>
            <a:ext cx="15918" cy="37909"/>
          </a:xfrm>
          <a:custGeom>
            <a:avLst/>
            <a:gdLst>
              <a:gd name="connsiteX0" fmla="*/ 15919 w 15918"/>
              <a:gd name="connsiteY0" fmla="*/ 0 h 37909"/>
              <a:gd name="connsiteX1" fmla="*/ 15919 w 15918"/>
              <a:gd name="connsiteY1" fmla="*/ 37909 h 37909"/>
              <a:gd name="connsiteX2" fmla="*/ 1155 w 15918"/>
              <a:gd name="connsiteY2" fmla="*/ 33147 h 37909"/>
              <a:gd name="connsiteX3" fmla="*/ 1060 w 15918"/>
              <a:gd name="connsiteY3" fmla="*/ 5334 h 37909"/>
              <a:gd name="connsiteX4" fmla="*/ 15919 w 15918"/>
              <a:gd name="connsiteY4" fmla="*/ 0 h 3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18" h="37909">
                <a:moveTo>
                  <a:pt x="15919" y="0"/>
                </a:moveTo>
                <a:cubicBezTo>
                  <a:pt x="15919" y="14478"/>
                  <a:pt x="15919" y="24765"/>
                  <a:pt x="15919" y="37909"/>
                </a:cubicBezTo>
                <a:cubicBezTo>
                  <a:pt x="9728" y="36004"/>
                  <a:pt x="1536" y="35242"/>
                  <a:pt x="1155" y="33147"/>
                </a:cubicBezTo>
                <a:cubicBezTo>
                  <a:pt x="-369" y="24098"/>
                  <a:pt x="-369" y="14478"/>
                  <a:pt x="1060" y="5334"/>
                </a:cubicBezTo>
                <a:cubicBezTo>
                  <a:pt x="1441" y="3048"/>
                  <a:pt x="9537" y="2096"/>
                  <a:pt x="15919" y="0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508" name="Forma libre: forma 507">
            <a:extLst>
              <a:ext uri="{FF2B5EF4-FFF2-40B4-BE49-F238E27FC236}">
                <a16:creationId xmlns:a16="http://schemas.microsoft.com/office/drawing/2014/main" id="{8D4D34E3-F1D4-4121-9A5E-AC4320CF0B78}"/>
              </a:ext>
            </a:extLst>
          </p:cNvPr>
          <p:cNvSpPr/>
          <p:nvPr/>
        </p:nvSpPr>
        <p:spPr>
          <a:xfrm>
            <a:off x="7287005" y="2642909"/>
            <a:ext cx="39148" cy="16659"/>
          </a:xfrm>
          <a:custGeom>
            <a:avLst/>
            <a:gdLst>
              <a:gd name="connsiteX0" fmla="*/ 39148 w 39148"/>
              <a:gd name="connsiteY0" fmla="*/ 373 h 16659"/>
              <a:gd name="connsiteX1" fmla="*/ 28480 w 39148"/>
              <a:gd name="connsiteY1" fmla="*/ 16566 h 16659"/>
              <a:gd name="connsiteX2" fmla="*/ 0 w 39148"/>
              <a:gd name="connsiteY2" fmla="*/ 13803 h 16659"/>
              <a:gd name="connsiteX3" fmla="*/ 6477 w 39148"/>
              <a:gd name="connsiteY3" fmla="*/ 945 h 16659"/>
              <a:gd name="connsiteX4" fmla="*/ 39148 w 39148"/>
              <a:gd name="connsiteY4" fmla="*/ 373 h 16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148" h="16659">
                <a:moveTo>
                  <a:pt x="39148" y="373"/>
                </a:moveTo>
                <a:cubicBezTo>
                  <a:pt x="33909" y="8660"/>
                  <a:pt x="31433" y="16375"/>
                  <a:pt x="28480" y="16566"/>
                </a:cubicBezTo>
                <a:cubicBezTo>
                  <a:pt x="19050" y="17137"/>
                  <a:pt x="9525" y="14946"/>
                  <a:pt x="0" y="13803"/>
                </a:cubicBezTo>
                <a:cubicBezTo>
                  <a:pt x="2096" y="9327"/>
                  <a:pt x="3524" y="1611"/>
                  <a:pt x="6477" y="945"/>
                </a:cubicBezTo>
                <a:cubicBezTo>
                  <a:pt x="14859" y="-770"/>
                  <a:pt x="23813" y="373"/>
                  <a:pt x="39148" y="373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509" name="Forma libre: forma 508">
            <a:extLst>
              <a:ext uri="{FF2B5EF4-FFF2-40B4-BE49-F238E27FC236}">
                <a16:creationId xmlns:a16="http://schemas.microsoft.com/office/drawing/2014/main" id="{BD4587E6-B336-4741-9D60-282ED62B87C8}"/>
              </a:ext>
            </a:extLst>
          </p:cNvPr>
          <p:cNvSpPr/>
          <p:nvPr/>
        </p:nvSpPr>
        <p:spPr>
          <a:xfrm>
            <a:off x="7287482" y="2784633"/>
            <a:ext cx="33088" cy="16822"/>
          </a:xfrm>
          <a:custGeom>
            <a:avLst/>
            <a:gdLst>
              <a:gd name="connsiteX0" fmla="*/ 0 w 33088"/>
              <a:gd name="connsiteY0" fmla="*/ 14668 h 16822"/>
              <a:gd name="connsiteX1" fmla="*/ 0 w 33088"/>
              <a:gd name="connsiteY1" fmla="*/ 0 h 16822"/>
              <a:gd name="connsiteX2" fmla="*/ 31909 w 33088"/>
              <a:gd name="connsiteY2" fmla="*/ 0 h 16822"/>
              <a:gd name="connsiteX3" fmla="*/ 0 w 33088"/>
              <a:gd name="connsiteY3" fmla="*/ 14668 h 16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088" h="16822">
                <a:moveTo>
                  <a:pt x="0" y="14668"/>
                </a:moveTo>
                <a:cubicBezTo>
                  <a:pt x="0" y="10001"/>
                  <a:pt x="0" y="5334"/>
                  <a:pt x="0" y="0"/>
                </a:cubicBezTo>
                <a:cubicBezTo>
                  <a:pt x="11239" y="0"/>
                  <a:pt x="21621" y="0"/>
                  <a:pt x="31909" y="0"/>
                </a:cubicBezTo>
                <a:cubicBezTo>
                  <a:pt x="35528" y="17717"/>
                  <a:pt x="32385" y="19145"/>
                  <a:pt x="0" y="14668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510" name="Forma libre: forma 509">
            <a:extLst>
              <a:ext uri="{FF2B5EF4-FFF2-40B4-BE49-F238E27FC236}">
                <a16:creationId xmlns:a16="http://schemas.microsoft.com/office/drawing/2014/main" id="{7A98C7F5-9C82-455F-A922-E9FC54424981}"/>
              </a:ext>
            </a:extLst>
          </p:cNvPr>
          <p:cNvSpPr/>
          <p:nvPr/>
        </p:nvSpPr>
        <p:spPr>
          <a:xfrm>
            <a:off x="7182827" y="2933583"/>
            <a:ext cx="18976" cy="34897"/>
          </a:xfrm>
          <a:custGeom>
            <a:avLst/>
            <a:gdLst>
              <a:gd name="connsiteX0" fmla="*/ 18359 w 18976"/>
              <a:gd name="connsiteY0" fmla="*/ 32787 h 34897"/>
              <a:gd name="connsiteX1" fmla="*/ 642 w 18976"/>
              <a:gd name="connsiteY1" fmla="*/ 21166 h 34897"/>
              <a:gd name="connsiteX2" fmla="*/ 9786 w 18976"/>
              <a:gd name="connsiteY2" fmla="*/ 402 h 34897"/>
              <a:gd name="connsiteX3" fmla="*/ 18359 w 18976"/>
              <a:gd name="connsiteY3" fmla="*/ 32787 h 34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76" h="34897">
                <a:moveTo>
                  <a:pt x="18359" y="32787"/>
                </a:moveTo>
                <a:cubicBezTo>
                  <a:pt x="3214" y="38406"/>
                  <a:pt x="-977" y="32215"/>
                  <a:pt x="642" y="21166"/>
                </a:cubicBezTo>
                <a:cubicBezTo>
                  <a:pt x="1785" y="13356"/>
                  <a:pt x="-5168" y="-2742"/>
                  <a:pt x="9786" y="402"/>
                </a:cubicBezTo>
                <a:cubicBezTo>
                  <a:pt x="27884" y="4212"/>
                  <a:pt x="12644" y="21642"/>
                  <a:pt x="18359" y="32787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511" name="Forma libre: forma 510">
            <a:extLst>
              <a:ext uri="{FF2B5EF4-FFF2-40B4-BE49-F238E27FC236}">
                <a16:creationId xmlns:a16="http://schemas.microsoft.com/office/drawing/2014/main" id="{38E73660-F524-41E5-B8EA-B94F1E3A9046}"/>
              </a:ext>
            </a:extLst>
          </p:cNvPr>
          <p:cNvSpPr/>
          <p:nvPr/>
        </p:nvSpPr>
        <p:spPr>
          <a:xfrm>
            <a:off x="7042562" y="2933890"/>
            <a:ext cx="17587" cy="34480"/>
          </a:xfrm>
          <a:custGeom>
            <a:avLst/>
            <a:gdLst>
              <a:gd name="connsiteX0" fmla="*/ 413 w 17587"/>
              <a:gd name="connsiteY0" fmla="*/ 0 h 34480"/>
              <a:gd name="connsiteX1" fmla="*/ 17463 w 17587"/>
              <a:gd name="connsiteY1" fmla="*/ 0 h 34480"/>
              <a:gd name="connsiteX2" fmla="*/ 17273 w 17587"/>
              <a:gd name="connsiteY2" fmla="*/ 25146 h 34480"/>
              <a:gd name="connsiteX3" fmla="*/ 12891 w 17587"/>
              <a:gd name="connsiteY3" fmla="*/ 34480 h 34480"/>
              <a:gd name="connsiteX4" fmla="*/ 985 w 17587"/>
              <a:gd name="connsiteY4" fmla="*/ 26479 h 34480"/>
              <a:gd name="connsiteX5" fmla="*/ 413 w 17587"/>
              <a:gd name="connsiteY5" fmla="*/ 0 h 34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587" h="34480">
                <a:moveTo>
                  <a:pt x="413" y="0"/>
                </a:moveTo>
                <a:cubicBezTo>
                  <a:pt x="6033" y="0"/>
                  <a:pt x="10319" y="0"/>
                  <a:pt x="17463" y="0"/>
                </a:cubicBezTo>
                <a:cubicBezTo>
                  <a:pt x="17463" y="8287"/>
                  <a:pt x="17844" y="16764"/>
                  <a:pt x="17273" y="25146"/>
                </a:cubicBezTo>
                <a:cubicBezTo>
                  <a:pt x="17082" y="28384"/>
                  <a:pt x="14415" y="31337"/>
                  <a:pt x="12891" y="34480"/>
                </a:cubicBezTo>
                <a:cubicBezTo>
                  <a:pt x="8700" y="31813"/>
                  <a:pt x="1651" y="29813"/>
                  <a:pt x="985" y="26479"/>
                </a:cubicBezTo>
                <a:cubicBezTo>
                  <a:pt x="-825" y="18193"/>
                  <a:pt x="413" y="9239"/>
                  <a:pt x="413" y="0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512" name="Forma libre: forma 511">
            <a:extLst>
              <a:ext uri="{FF2B5EF4-FFF2-40B4-BE49-F238E27FC236}">
                <a16:creationId xmlns:a16="http://schemas.microsoft.com/office/drawing/2014/main" id="{B7D03ED5-E9F5-459A-A656-FC6D7596F48E}"/>
              </a:ext>
            </a:extLst>
          </p:cNvPr>
          <p:cNvSpPr/>
          <p:nvPr/>
        </p:nvSpPr>
        <p:spPr>
          <a:xfrm>
            <a:off x="7137844" y="2934270"/>
            <a:ext cx="16128" cy="37052"/>
          </a:xfrm>
          <a:custGeom>
            <a:avLst/>
            <a:gdLst>
              <a:gd name="connsiteX0" fmla="*/ 0 w 16128"/>
              <a:gd name="connsiteY0" fmla="*/ 37052 h 37052"/>
              <a:gd name="connsiteX1" fmla="*/ 0 w 16128"/>
              <a:gd name="connsiteY1" fmla="*/ 0 h 37052"/>
              <a:gd name="connsiteX2" fmla="*/ 15811 w 16128"/>
              <a:gd name="connsiteY2" fmla="*/ 0 h 37052"/>
              <a:gd name="connsiteX3" fmla="*/ 15144 w 16128"/>
              <a:gd name="connsiteY3" fmla="*/ 28956 h 37052"/>
              <a:gd name="connsiteX4" fmla="*/ 0 w 16128"/>
              <a:gd name="connsiteY4" fmla="*/ 37052 h 37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28" h="37052">
                <a:moveTo>
                  <a:pt x="0" y="37052"/>
                </a:moveTo>
                <a:cubicBezTo>
                  <a:pt x="0" y="21336"/>
                  <a:pt x="0" y="11049"/>
                  <a:pt x="0" y="0"/>
                </a:cubicBezTo>
                <a:cubicBezTo>
                  <a:pt x="5143" y="0"/>
                  <a:pt x="9334" y="0"/>
                  <a:pt x="15811" y="0"/>
                </a:cubicBezTo>
                <a:cubicBezTo>
                  <a:pt x="15811" y="9811"/>
                  <a:pt x="16859" y="19621"/>
                  <a:pt x="15144" y="28956"/>
                </a:cubicBezTo>
                <a:cubicBezTo>
                  <a:pt x="14573" y="31909"/>
                  <a:pt x="6763" y="33623"/>
                  <a:pt x="0" y="37052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513" name="Forma libre: forma 512">
            <a:extLst>
              <a:ext uri="{FF2B5EF4-FFF2-40B4-BE49-F238E27FC236}">
                <a16:creationId xmlns:a16="http://schemas.microsoft.com/office/drawing/2014/main" id="{1C7B4864-7B67-4F57-A0F2-239B5C16EAD3}"/>
              </a:ext>
            </a:extLst>
          </p:cNvPr>
          <p:cNvSpPr/>
          <p:nvPr/>
        </p:nvSpPr>
        <p:spPr>
          <a:xfrm>
            <a:off x="7053167" y="1089754"/>
            <a:ext cx="16097" cy="26193"/>
          </a:xfrm>
          <a:custGeom>
            <a:avLst/>
            <a:gdLst>
              <a:gd name="connsiteX0" fmla="*/ 16097 w 16097"/>
              <a:gd name="connsiteY0" fmla="*/ 0 h 26193"/>
              <a:gd name="connsiteX1" fmla="*/ 16097 w 16097"/>
              <a:gd name="connsiteY1" fmla="*/ 24956 h 26193"/>
              <a:gd name="connsiteX2" fmla="*/ 0 w 16097"/>
              <a:gd name="connsiteY2" fmla="*/ 26194 h 26193"/>
              <a:gd name="connsiteX3" fmla="*/ 0 w 16097"/>
              <a:gd name="connsiteY3" fmla="*/ 0 h 26193"/>
              <a:gd name="connsiteX4" fmla="*/ 16097 w 16097"/>
              <a:gd name="connsiteY4" fmla="*/ 0 h 26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97" h="26193">
                <a:moveTo>
                  <a:pt x="16097" y="0"/>
                </a:moveTo>
                <a:cubicBezTo>
                  <a:pt x="16097" y="8954"/>
                  <a:pt x="16097" y="16002"/>
                  <a:pt x="16097" y="24956"/>
                </a:cubicBezTo>
                <a:cubicBezTo>
                  <a:pt x="11144" y="25337"/>
                  <a:pt x="6191" y="25718"/>
                  <a:pt x="0" y="26194"/>
                </a:cubicBezTo>
                <a:cubicBezTo>
                  <a:pt x="0" y="16764"/>
                  <a:pt x="0" y="8858"/>
                  <a:pt x="0" y="0"/>
                </a:cubicBezTo>
                <a:cubicBezTo>
                  <a:pt x="5239" y="0"/>
                  <a:pt x="9811" y="0"/>
                  <a:pt x="16097" y="0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514" name="Forma libre: forma 513">
            <a:extLst>
              <a:ext uri="{FF2B5EF4-FFF2-40B4-BE49-F238E27FC236}">
                <a16:creationId xmlns:a16="http://schemas.microsoft.com/office/drawing/2014/main" id="{45EC8667-3EA9-41CE-ACA6-0CAE5EC664E7}"/>
              </a:ext>
            </a:extLst>
          </p:cNvPr>
          <p:cNvSpPr/>
          <p:nvPr/>
        </p:nvSpPr>
        <p:spPr>
          <a:xfrm>
            <a:off x="6930866" y="1323593"/>
            <a:ext cx="25526" cy="15621"/>
          </a:xfrm>
          <a:custGeom>
            <a:avLst/>
            <a:gdLst>
              <a:gd name="connsiteX0" fmla="*/ 25527 w 25526"/>
              <a:gd name="connsiteY0" fmla="*/ 0 h 15621"/>
              <a:gd name="connsiteX1" fmla="*/ 25527 w 25526"/>
              <a:gd name="connsiteY1" fmla="*/ 15621 h 15621"/>
              <a:gd name="connsiteX2" fmla="*/ 857 w 25526"/>
              <a:gd name="connsiteY2" fmla="*/ 15621 h 15621"/>
              <a:gd name="connsiteX3" fmla="*/ 0 w 25526"/>
              <a:gd name="connsiteY3" fmla="*/ 0 h 15621"/>
              <a:gd name="connsiteX4" fmla="*/ 25527 w 25526"/>
              <a:gd name="connsiteY4" fmla="*/ 0 h 15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26" h="15621">
                <a:moveTo>
                  <a:pt x="25527" y="0"/>
                </a:moveTo>
                <a:cubicBezTo>
                  <a:pt x="25527" y="6096"/>
                  <a:pt x="25527" y="10287"/>
                  <a:pt x="25527" y="15621"/>
                </a:cubicBezTo>
                <a:cubicBezTo>
                  <a:pt x="17621" y="15621"/>
                  <a:pt x="10192" y="15621"/>
                  <a:pt x="857" y="15621"/>
                </a:cubicBezTo>
                <a:cubicBezTo>
                  <a:pt x="571" y="10859"/>
                  <a:pt x="286" y="5906"/>
                  <a:pt x="0" y="0"/>
                </a:cubicBezTo>
                <a:cubicBezTo>
                  <a:pt x="9144" y="0"/>
                  <a:pt x="16669" y="0"/>
                  <a:pt x="25527" y="0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515" name="Forma libre: forma 514">
            <a:extLst>
              <a:ext uri="{FF2B5EF4-FFF2-40B4-BE49-F238E27FC236}">
                <a16:creationId xmlns:a16="http://schemas.microsoft.com/office/drawing/2014/main" id="{17FCB3B7-489D-42B4-B1F6-3093317BBDC7}"/>
              </a:ext>
            </a:extLst>
          </p:cNvPr>
          <p:cNvSpPr/>
          <p:nvPr/>
        </p:nvSpPr>
        <p:spPr>
          <a:xfrm>
            <a:off x="7053167" y="1397793"/>
            <a:ext cx="15335" cy="25908"/>
          </a:xfrm>
          <a:custGeom>
            <a:avLst/>
            <a:gdLst>
              <a:gd name="connsiteX0" fmla="*/ 15335 w 15335"/>
              <a:gd name="connsiteY0" fmla="*/ 25908 h 25908"/>
              <a:gd name="connsiteX1" fmla="*/ 0 w 15335"/>
              <a:gd name="connsiteY1" fmla="*/ 25908 h 25908"/>
              <a:gd name="connsiteX2" fmla="*/ 0 w 15335"/>
              <a:gd name="connsiteY2" fmla="*/ 1333 h 25908"/>
              <a:gd name="connsiteX3" fmla="*/ 15335 w 15335"/>
              <a:gd name="connsiteY3" fmla="*/ 0 h 25908"/>
              <a:gd name="connsiteX4" fmla="*/ 15335 w 15335"/>
              <a:gd name="connsiteY4" fmla="*/ 25908 h 25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35" h="25908">
                <a:moveTo>
                  <a:pt x="15335" y="25908"/>
                </a:moveTo>
                <a:cubicBezTo>
                  <a:pt x="10287" y="25908"/>
                  <a:pt x="5525" y="25908"/>
                  <a:pt x="0" y="25908"/>
                </a:cubicBezTo>
                <a:cubicBezTo>
                  <a:pt x="0" y="17621"/>
                  <a:pt x="0" y="10097"/>
                  <a:pt x="0" y="1333"/>
                </a:cubicBezTo>
                <a:cubicBezTo>
                  <a:pt x="4858" y="952"/>
                  <a:pt x="9525" y="572"/>
                  <a:pt x="15335" y="0"/>
                </a:cubicBezTo>
                <a:cubicBezTo>
                  <a:pt x="15335" y="9144"/>
                  <a:pt x="15335" y="17050"/>
                  <a:pt x="15335" y="25908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516" name="Forma libre: forma 515">
            <a:extLst>
              <a:ext uri="{FF2B5EF4-FFF2-40B4-BE49-F238E27FC236}">
                <a16:creationId xmlns:a16="http://schemas.microsoft.com/office/drawing/2014/main" id="{8AA2119F-44F4-437A-BB27-681201617922}"/>
              </a:ext>
            </a:extLst>
          </p:cNvPr>
          <p:cNvSpPr/>
          <p:nvPr/>
        </p:nvSpPr>
        <p:spPr>
          <a:xfrm>
            <a:off x="7239952" y="1284350"/>
            <a:ext cx="26410" cy="17144"/>
          </a:xfrm>
          <a:custGeom>
            <a:avLst/>
            <a:gdLst>
              <a:gd name="connsiteX0" fmla="*/ 0 w 26410"/>
              <a:gd name="connsiteY0" fmla="*/ 0 h 17144"/>
              <a:gd name="connsiteX1" fmla="*/ 26099 w 26410"/>
              <a:gd name="connsiteY1" fmla="*/ 17145 h 17144"/>
              <a:gd name="connsiteX2" fmla="*/ 0 w 26410"/>
              <a:gd name="connsiteY2" fmla="*/ 17145 h 17144"/>
              <a:gd name="connsiteX3" fmla="*/ 0 w 26410"/>
              <a:gd name="connsiteY3" fmla="*/ 0 h 17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410" h="17144">
                <a:moveTo>
                  <a:pt x="0" y="0"/>
                </a:moveTo>
                <a:cubicBezTo>
                  <a:pt x="11525" y="3905"/>
                  <a:pt x="28956" y="-7239"/>
                  <a:pt x="26099" y="17145"/>
                </a:cubicBezTo>
                <a:cubicBezTo>
                  <a:pt x="17336" y="17145"/>
                  <a:pt x="8954" y="17145"/>
                  <a:pt x="0" y="17145"/>
                </a:cubicBezTo>
                <a:cubicBezTo>
                  <a:pt x="0" y="11906"/>
                  <a:pt x="0" y="7239"/>
                  <a:pt x="0" y="0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517" name="Forma libre: forma 516">
            <a:extLst>
              <a:ext uri="{FF2B5EF4-FFF2-40B4-BE49-F238E27FC236}">
                <a16:creationId xmlns:a16="http://schemas.microsoft.com/office/drawing/2014/main" id="{B75FF389-C46F-42C7-B869-E02A3395A406}"/>
              </a:ext>
            </a:extLst>
          </p:cNvPr>
          <p:cNvSpPr/>
          <p:nvPr/>
        </p:nvSpPr>
        <p:spPr>
          <a:xfrm>
            <a:off x="7014543" y="1089659"/>
            <a:ext cx="15859" cy="26479"/>
          </a:xfrm>
          <a:custGeom>
            <a:avLst/>
            <a:gdLst>
              <a:gd name="connsiteX0" fmla="*/ 1191 w 15859"/>
              <a:gd name="connsiteY0" fmla="*/ 0 h 26479"/>
              <a:gd name="connsiteX1" fmla="*/ 15859 w 15859"/>
              <a:gd name="connsiteY1" fmla="*/ 0 h 26479"/>
              <a:gd name="connsiteX2" fmla="*/ 15859 w 15859"/>
              <a:gd name="connsiteY2" fmla="*/ 24194 h 26479"/>
              <a:gd name="connsiteX3" fmla="*/ 1191 w 15859"/>
              <a:gd name="connsiteY3" fmla="*/ 0 h 26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9" h="26479">
                <a:moveTo>
                  <a:pt x="1191" y="0"/>
                </a:moveTo>
                <a:cubicBezTo>
                  <a:pt x="6334" y="0"/>
                  <a:pt x="10430" y="0"/>
                  <a:pt x="15859" y="0"/>
                </a:cubicBezTo>
                <a:cubicBezTo>
                  <a:pt x="15859" y="8573"/>
                  <a:pt x="15859" y="16478"/>
                  <a:pt x="15859" y="24194"/>
                </a:cubicBezTo>
                <a:cubicBezTo>
                  <a:pt x="-1857" y="31147"/>
                  <a:pt x="-1095" y="22003"/>
                  <a:pt x="1191" y="0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518" name="Forma libre: forma 517">
            <a:extLst>
              <a:ext uri="{FF2B5EF4-FFF2-40B4-BE49-F238E27FC236}">
                <a16:creationId xmlns:a16="http://schemas.microsoft.com/office/drawing/2014/main" id="{FE7E14E9-B73E-42E0-B07D-FC534FD60380}"/>
              </a:ext>
            </a:extLst>
          </p:cNvPr>
          <p:cNvSpPr/>
          <p:nvPr/>
        </p:nvSpPr>
        <p:spPr>
          <a:xfrm>
            <a:off x="7165657" y="1089659"/>
            <a:ext cx="15049" cy="26003"/>
          </a:xfrm>
          <a:custGeom>
            <a:avLst/>
            <a:gdLst>
              <a:gd name="connsiteX0" fmla="*/ 0 w 15049"/>
              <a:gd name="connsiteY0" fmla="*/ 0 h 26003"/>
              <a:gd name="connsiteX1" fmla="*/ 15050 w 15049"/>
              <a:gd name="connsiteY1" fmla="*/ 0 h 26003"/>
              <a:gd name="connsiteX2" fmla="*/ 15050 w 15049"/>
              <a:gd name="connsiteY2" fmla="*/ 25146 h 26003"/>
              <a:gd name="connsiteX3" fmla="*/ 0 w 15049"/>
              <a:gd name="connsiteY3" fmla="*/ 26003 h 26003"/>
              <a:gd name="connsiteX4" fmla="*/ 0 w 15049"/>
              <a:gd name="connsiteY4" fmla="*/ 0 h 26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49" h="26003">
                <a:moveTo>
                  <a:pt x="0" y="0"/>
                </a:moveTo>
                <a:cubicBezTo>
                  <a:pt x="5144" y="0"/>
                  <a:pt x="9716" y="0"/>
                  <a:pt x="15050" y="0"/>
                </a:cubicBezTo>
                <a:cubicBezTo>
                  <a:pt x="15050" y="8573"/>
                  <a:pt x="15050" y="16097"/>
                  <a:pt x="15050" y="25146"/>
                </a:cubicBezTo>
                <a:cubicBezTo>
                  <a:pt x="10287" y="25432"/>
                  <a:pt x="5715" y="25622"/>
                  <a:pt x="0" y="26003"/>
                </a:cubicBezTo>
                <a:cubicBezTo>
                  <a:pt x="0" y="16669"/>
                  <a:pt x="0" y="8763"/>
                  <a:pt x="0" y="0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519" name="Forma libre: forma 518">
            <a:extLst>
              <a:ext uri="{FF2B5EF4-FFF2-40B4-BE49-F238E27FC236}">
                <a16:creationId xmlns:a16="http://schemas.microsoft.com/office/drawing/2014/main" id="{915FDC11-D57D-4D9A-8344-172A4DAC982F}"/>
              </a:ext>
            </a:extLst>
          </p:cNvPr>
          <p:cNvSpPr/>
          <p:nvPr/>
        </p:nvSpPr>
        <p:spPr>
          <a:xfrm>
            <a:off x="7127356" y="1089659"/>
            <a:ext cx="15917" cy="25273"/>
          </a:xfrm>
          <a:custGeom>
            <a:avLst/>
            <a:gdLst>
              <a:gd name="connsiteX0" fmla="*/ 1344 w 15917"/>
              <a:gd name="connsiteY0" fmla="*/ 0 h 25273"/>
              <a:gd name="connsiteX1" fmla="*/ 15917 w 15917"/>
              <a:gd name="connsiteY1" fmla="*/ 0 h 25273"/>
              <a:gd name="connsiteX2" fmla="*/ 15917 w 15917"/>
              <a:gd name="connsiteY2" fmla="*/ 24479 h 25273"/>
              <a:gd name="connsiteX3" fmla="*/ 1344 w 15917"/>
              <a:gd name="connsiteY3" fmla="*/ 0 h 25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917" h="25273">
                <a:moveTo>
                  <a:pt x="1344" y="0"/>
                </a:moveTo>
                <a:cubicBezTo>
                  <a:pt x="6582" y="0"/>
                  <a:pt x="10773" y="0"/>
                  <a:pt x="15917" y="0"/>
                </a:cubicBezTo>
                <a:cubicBezTo>
                  <a:pt x="15917" y="8763"/>
                  <a:pt x="15917" y="16669"/>
                  <a:pt x="15917" y="24479"/>
                </a:cubicBezTo>
                <a:cubicBezTo>
                  <a:pt x="-1133" y="26670"/>
                  <a:pt x="-1514" y="26003"/>
                  <a:pt x="1344" y="0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520" name="Forma libre: forma 519">
            <a:extLst>
              <a:ext uri="{FF2B5EF4-FFF2-40B4-BE49-F238E27FC236}">
                <a16:creationId xmlns:a16="http://schemas.microsoft.com/office/drawing/2014/main" id="{252A4B82-AEB9-4BAD-ACB7-E6AB36B3B5FF}"/>
              </a:ext>
            </a:extLst>
          </p:cNvPr>
          <p:cNvSpPr/>
          <p:nvPr/>
        </p:nvSpPr>
        <p:spPr>
          <a:xfrm>
            <a:off x="6931723" y="1286255"/>
            <a:ext cx="24288" cy="15620"/>
          </a:xfrm>
          <a:custGeom>
            <a:avLst/>
            <a:gdLst>
              <a:gd name="connsiteX0" fmla="*/ 0 w 24288"/>
              <a:gd name="connsiteY0" fmla="*/ 15621 h 15620"/>
              <a:gd name="connsiteX1" fmla="*/ 0 w 24288"/>
              <a:gd name="connsiteY1" fmla="*/ 0 h 15620"/>
              <a:gd name="connsiteX2" fmla="*/ 24289 w 24288"/>
              <a:gd name="connsiteY2" fmla="*/ 0 h 15620"/>
              <a:gd name="connsiteX3" fmla="*/ 24289 w 24288"/>
              <a:gd name="connsiteY3" fmla="*/ 15621 h 15620"/>
              <a:gd name="connsiteX4" fmla="*/ 0 w 24288"/>
              <a:gd name="connsiteY4" fmla="*/ 15621 h 15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88" h="15620">
                <a:moveTo>
                  <a:pt x="0" y="15621"/>
                </a:moveTo>
                <a:cubicBezTo>
                  <a:pt x="0" y="10096"/>
                  <a:pt x="0" y="5429"/>
                  <a:pt x="0" y="0"/>
                </a:cubicBezTo>
                <a:cubicBezTo>
                  <a:pt x="8287" y="0"/>
                  <a:pt x="15812" y="0"/>
                  <a:pt x="24289" y="0"/>
                </a:cubicBezTo>
                <a:cubicBezTo>
                  <a:pt x="24289" y="5429"/>
                  <a:pt x="24289" y="10096"/>
                  <a:pt x="24289" y="15621"/>
                </a:cubicBezTo>
                <a:cubicBezTo>
                  <a:pt x="16002" y="15621"/>
                  <a:pt x="8477" y="15621"/>
                  <a:pt x="0" y="15621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521" name="Forma libre: forma 520">
            <a:extLst>
              <a:ext uri="{FF2B5EF4-FFF2-40B4-BE49-F238E27FC236}">
                <a16:creationId xmlns:a16="http://schemas.microsoft.com/office/drawing/2014/main" id="{732B0383-B5D9-4D0E-9460-058B8DE9DC61}"/>
              </a:ext>
            </a:extLst>
          </p:cNvPr>
          <p:cNvSpPr/>
          <p:nvPr/>
        </p:nvSpPr>
        <p:spPr>
          <a:xfrm>
            <a:off x="7240047" y="1323879"/>
            <a:ext cx="25526" cy="15144"/>
          </a:xfrm>
          <a:custGeom>
            <a:avLst/>
            <a:gdLst>
              <a:gd name="connsiteX0" fmla="*/ 25527 w 25526"/>
              <a:gd name="connsiteY0" fmla="*/ 0 h 15144"/>
              <a:gd name="connsiteX1" fmla="*/ 25527 w 25526"/>
              <a:gd name="connsiteY1" fmla="*/ 15145 h 15144"/>
              <a:gd name="connsiteX2" fmla="*/ 0 w 25526"/>
              <a:gd name="connsiteY2" fmla="*/ 15145 h 15144"/>
              <a:gd name="connsiteX3" fmla="*/ 0 w 25526"/>
              <a:gd name="connsiteY3" fmla="*/ 0 h 15144"/>
              <a:gd name="connsiteX4" fmla="*/ 25527 w 25526"/>
              <a:gd name="connsiteY4" fmla="*/ 0 h 15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26" h="15144">
                <a:moveTo>
                  <a:pt x="25527" y="0"/>
                </a:moveTo>
                <a:cubicBezTo>
                  <a:pt x="25527" y="5429"/>
                  <a:pt x="25527" y="9716"/>
                  <a:pt x="25527" y="15145"/>
                </a:cubicBezTo>
                <a:cubicBezTo>
                  <a:pt x="16955" y="15145"/>
                  <a:pt x="9049" y="15145"/>
                  <a:pt x="0" y="15145"/>
                </a:cubicBezTo>
                <a:cubicBezTo>
                  <a:pt x="0" y="10287"/>
                  <a:pt x="0" y="5715"/>
                  <a:pt x="0" y="0"/>
                </a:cubicBezTo>
                <a:cubicBezTo>
                  <a:pt x="8191" y="0"/>
                  <a:pt x="16193" y="0"/>
                  <a:pt x="25527" y="0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522" name="Forma libre: forma 521">
            <a:extLst>
              <a:ext uri="{FF2B5EF4-FFF2-40B4-BE49-F238E27FC236}">
                <a16:creationId xmlns:a16="http://schemas.microsoft.com/office/drawing/2014/main" id="{A8C0704E-75A4-43EF-AF13-7718FCB705DA}"/>
              </a:ext>
            </a:extLst>
          </p:cNvPr>
          <p:cNvSpPr/>
          <p:nvPr/>
        </p:nvSpPr>
        <p:spPr>
          <a:xfrm>
            <a:off x="7091457" y="1089032"/>
            <a:ext cx="16097" cy="27106"/>
          </a:xfrm>
          <a:custGeom>
            <a:avLst/>
            <a:gdLst>
              <a:gd name="connsiteX0" fmla="*/ 0 w 16097"/>
              <a:gd name="connsiteY0" fmla="*/ 246 h 27106"/>
              <a:gd name="connsiteX1" fmla="*/ 16097 w 16097"/>
              <a:gd name="connsiteY1" fmla="*/ 25107 h 27106"/>
              <a:gd name="connsiteX2" fmla="*/ 0 w 16097"/>
              <a:gd name="connsiteY2" fmla="*/ 27107 h 27106"/>
              <a:gd name="connsiteX3" fmla="*/ 0 w 16097"/>
              <a:gd name="connsiteY3" fmla="*/ 246 h 27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97" h="27106">
                <a:moveTo>
                  <a:pt x="0" y="246"/>
                </a:moveTo>
                <a:cubicBezTo>
                  <a:pt x="23336" y="-2230"/>
                  <a:pt x="12954" y="14534"/>
                  <a:pt x="16097" y="25107"/>
                </a:cubicBezTo>
                <a:cubicBezTo>
                  <a:pt x="10573" y="25773"/>
                  <a:pt x="6096" y="26345"/>
                  <a:pt x="0" y="27107"/>
                </a:cubicBezTo>
                <a:cubicBezTo>
                  <a:pt x="0" y="17963"/>
                  <a:pt x="0" y="10152"/>
                  <a:pt x="0" y="246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523" name="Forma libre: forma 522">
            <a:extLst>
              <a:ext uri="{FF2B5EF4-FFF2-40B4-BE49-F238E27FC236}">
                <a16:creationId xmlns:a16="http://schemas.microsoft.com/office/drawing/2014/main" id="{C76AAA4F-0977-4289-8309-95C27FDBE5CC}"/>
              </a:ext>
            </a:extLst>
          </p:cNvPr>
          <p:cNvSpPr/>
          <p:nvPr/>
        </p:nvSpPr>
        <p:spPr>
          <a:xfrm>
            <a:off x="7239363" y="1173367"/>
            <a:ext cx="26687" cy="16399"/>
          </a:xfrm>
          <a:custGeom>
            <a:avLst/>
            <a:gdLst>
              <a:gd name="connsiteX0" fmla="*/ 113 w 26687"/>
              <a:gd name="connsiteY0" fmla="*/ 16399 h 16399"/>
              <a:gd name="connsiteX1" fmla="*/ 25544 w 26687"/>
              <a:gd name="connsiteY1" fmla="*/ 588 h 16399"/>
              <a:gd name="connsiteX2" fmla="*/ 26688 w 26687"/>
              <a:gd name="connsiteY2" fmla="*/ 16399 h 16399"/>
              <a:gd name="connsiteX3" fmla="*/ 113 w 26687"/>
              <a:gd name="connsiteY3" fmla="*/ 16399 h 16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687" h="16399">
                <a:moveTo>
                  <a:pt x="113" y="16399"/>
                </a:moveTo>
                <a:cubicBezTo>
                  <a:pt x="-1506" y="-8270"/>
                  <a:pt x="14686" y="2874"/>
                  <a:pt x="25544" y="588"/>
                </a:cubicBezTo>
                <a:cubicBezTo>
                  <a:pt x="25926" y="6303"/>
                  <a:pt x="26306" y="10970"/>
                  <a:pt x="26688" y="16399"/>
                </a:cubicBezTo>
                <a:cubicBezTo>
                  <a:pt x="17448" y="16399"/>
                  <a:pt x="9542" y="16399"/>
                  <a:pt x="113" y="16399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524" name="Forma libre: forma 523">
            <a:extLst>
              <a:ext uri="{FF2B5EF4-FFF2-40B4-BE49-F238E27FC236}">
                <a16:creationId xmlns:a16="http://schemas.microsoft.com/office/drawing/2014/main" id="{CFC80F2F-35D5-4777-82D3-D921BAA956B8}"/>
              </a:ext>
            </a:extLst>
          </p:cNvPr>
          <p:cNvSpPr/>
          <p:nvPr/>
        </p:nvSpPr>
        <p:spPr>
          <a:xfrm>
            <a:off x="7237857" y="1211674"/>
            <a:ext cx="27336" cy="15533"/>
          </a:xfrm>
          <a:custGeom>
            <a:avLst/>
            <a:gdLst>
              <a:gd name="connsiteX0" fmla="*/ 0 w 27336"/>
              <a:gd name="connsiteY0" fmla="*/ 0 h 15533"/>
              <a:gd name="connsiteX1" fmla="*/ 27337 w 27336"/>
              <a:gd name="connsiteY1" fmla="*/ 0 h 15533"/>
              <a:gd name="connsiteX2" fmla="*/ 27337 w 27336"/>
              <a:gd name="connsiteY2" fmla="*/ 15240 h 15533"/>
              <a:gd name="connsiteX3" fmla="*/ 4382 w 27336"/>
              <a:gd name="connsiteY3" fmla="*/ 14669 h 15533"/>
              <a:gd name="connsiteX4" fmla="*/ 0 w 27336"/>
              <a:gd name="connsiteY4" fmla="*/ 0 h 15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336" h="15533">
                <a:moveTo>
                  <a:pt x="0" y="0"/>
                </a:moveTo>
                <a:cubicBezTo>
                  <a:pt x="11049" y="0"/>
                  <a:pt x="18669" y="0"/>
                  <a:pt x="27337" y="0"/>
                </a:cubicBezTo>
                <a:cubicBezTo>
                  <a:pt x="27337" y="4763"/>
                  <a:pt x="27337" y="9335"/>
                  <a:pt x="27337" y="15240"/>
                </a:cubicBezTo>
                <a:cubicBezTo>
                  <a:pt x="19335" y="15240"/>
                  <a:pt x="11620" y="16193"/>
                  <a:pt x="4382" y="14669"/>
                </a:cubicBezTo>
                <a:cubicBezTo>
                  <a:pt x="2286" y="14097"/>
                  <a:pt x="1810" y="6477"/>
                  <a:pt x="0" y="0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525" name="Forma libre: forma 524">
            <a:extLst>
              <a:ext uri="{FF2B5EF4-FFF2-40B4-BE49-F238E27FC236}">
                <a16:creationId xmlns:a16="http://schemas.microsoft.com/office/drawing/2014/main" id="{F4F72818-0E48-4921-98C8-55B47684C522}"/>
              </a:ext>
            </a:extLst>
          </p:cNvPr>
          <p:cNvSpPr/>
          <p:nvPr/>
        </p:nvSpPr>
        <p:spPr>
          <a:xfrm>
            <a:off x="7239239" y="1249298"/>
            <a:ext cx="25478" cy="16478"/>
          </a:xfrm>
          <a:custGeom>
            <a:avLst/>
            <a:gdLst>
              <a:gd name="connsiteX0" fmla="*/ 25478 w 25478"/>
              <a:gd name="connsiteY0" fmla="*/ 16478 h 16478"/>
              <a:gd name="connsiteX1" fmla="*/ 237 w 25478"/>
              <a:gd name="connsiteY1" fmla="*/ 0 h 16478"/>
              <a:gd name="connsiteX2" fmla="*/ 25478 w 25478"/>
              <a:gd name="connsiteY2" fmla="*/ 0 h 16478"/>
              <a:gd name="connsiteX3" fmla="*/ 25478 w 25478"/>
              <a:gd name="connsiteY3" fmla="*/ 16478 h 16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78" h="16478">
                <a:moveTo>
                  <a:pt x="25478" y="16478"/>
                </a:moveTo>
                <a:cubicBezTo>
                  <a:pt x="15287" y="12382"/>
                  <a:pt x="-2240" y="24003"/>
                  <a:pt x="237" y="0"/>
                </a:cubicBezTo>
                <a:cubicBezTo>
                  <a:pt x="8810" y="0"/>
                  <a:pt x="16810" y="0"/>
                  <a:pt x="25478" y="0"/>
                </a:cubicBezTo>
                <a:cubicBezTo>
                  <a:pt x="25478" y="5144"/>
                  <a:pt x="25478" y="10192"/>
                  <a:pt x="25478" y="16478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526" name="Forma libre: forma 525">
            <a:extLst>
              <a:ext uri="{FF2B5EF4-FFF2-40B4-BE49-F238E27FC236}">
                <a16:creationId xmlns:a16="http://schemas.microsoft.com/office/drawing/2014/main" id="{94314DB1-2F0F-46EE-AD50-7B631E92AFFE}"/>
              </a:ext>
            </a:extLst>
          </p:cNvPr>
          <p:cNvSpPr/>
          <p:nvPr/>
        </p:nvSpPr>
        <p:spPr>
          <a:xfrm>
            <a:off x="7091172" y="1398841"/>
            <a:ext cx="15906" cy="25908"/>
          </a:xfrm>
          <a:custGeom>
            <a:avLst/>
            <a:gdLst>
              <a:gd name="connsiteX0" fmla="*/ 15907 w 15906"/>
              <a:gd name="connsiteY0" fmla="*/ 0 h 25908"/>
              <a:gd name="connsiteX1" fmla="*/ 15907 w 15906"/>
              <a:gd name="connsiteY1" fmla="*/ 13335 h 25908"/>
              <a:gd name="connsiteX2" fmla="*/ 15907 w 15906"/>
              <a:gd name="connsiteY2" fmla="*/ 24289 h 25908"/>
              <a:gd name="connsiteX3" fmla="*/ 0 w 15906"/>
              <a:gd name="connsiteY3" fmla="*/ 25908 h 25908"/>
              <a:gd name="connsiteX4" fmla="*/ 0 w 15906"/>
              <a:gd name="connsiteY4" fmla="*/ 0 h 25908"/>
              <a:gd name="connsiteX5" fmla="*/ 15907 w 15906"/>
              <a:gd name="connsiteY5" fmla="*/ 0 h 25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06" h="25908">
                <a:moveTo>
                  <a:pt x="15907" y="0"/>
                </a:moveTo>
                <a:cubicBezTo>
                  <a:pt x="15907" y="5715"/>
                  <a:pt x="15907" y="9525"/>
                  <a:pt x="15907" y="13335"/>
                </a:cubicBezTo>
                <a:cubicBezTo>
                  <a:pt x="15907" y="16573"/>
                  <a:pt x="15907" y="19812"/>
                  <a:pt x="15907" y="24289"/>
                </a:cubicBezTo>
                <a:cubicBezTo>
                  <a:pt x="10573" y="24860"/>
                  <a:pt x="5905" y="25241"/>
                  <a:pt x="0" y="25908"/>
                </a:cubicBezTo>
                <a:cubicBezTo>
                  <a:pt x="0" y="16764"/>
                  <a:pt x="0" y="8858"/>
                  <a:pt x="0" y="0"/>
                </a:cubicBezTo>
                <a:cubicBezTo>
                  <a:pt x="4858" y="0"/>
                  <a:pt x="9525" y="0"/>
                  <a:pt x="15907" y="0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527" name="Forma libre: forma 526">
            <a:extLst>
              <a:ext uri="{FF2B5EF4-FFF2-40B4-BE49-F238E27FC236}">
                <a16:creationId xmlns:a16="http://schemas.microsoft.com/office/drawing/2014/main" id="{FE7F8582-AEED-46E8-9954-FD654AC1D471}"/>
              </a:ext>
            </a:extLst>
          </p:cNvPr>
          <p:cNvSpPr/>
          <p:nvPr/>
        </p:nvSpPr>
        <p:spPr>
          <a:xfrm>
            <a:off x="6930675" y="1249203"/>
            <a:ext cx="25622" cy="14573"/>
          </a:xfrm>
          <a:custGeom>
            <a:avLst/>
            <a:gdLst>
              <a:gd name="connsiteX0" fmla="*/ 25622 w 25622"/>
              <a:gd name="connsiteY0" fmla="*/ 0 h 14573"/>
              <a:gd name="connsiteX1" fmla="*/ 25622 w 25622"/>
              <a:gd name="connsiteY1" fmla="*/ 14573 h 14573"/>
              <a:gd name="connsiteX2" fmla="*/ 1333 w 25622"/>
              <a:gd name="connsiteY2" fmla="*/ 14573 h 14573"/>
              <a:gd name="connsiteX3" fmla="*/ 0 w 25622"/>
              <a:gd name="connsiteY3" fmla="*/ 0 h 14573"/>
              <a:gd name="connsiteX4" fmla="*/ 25622 w 25622"/>
              <a:gd name="connsiteY4" fmla="*/ 0 h 1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22" h="14573">
                <a:moveTo>
                  <a:pt x="25622" y="0"/>
                </a:moveTo>
                <a:cubicBezTo>
                  <a:pt x="25622" y="5048"/>
                  <a:pt x="25622" y="9239"/>
                  <a:pt x="25622" y="14573"/>
                </a:cubicBezTo>
                <a:cubicBezTo>
                  <a:pt x="17812" y="14573"/>
                  <a:pt x="10382" y="14573"/>
                  <a:pt x="1333" y="14573"/>
                </a:cubicBezTo>
                <a:cubicBezTo>
                  <a:pt x="953" y="10287"/>
                  <a:pt x="571" y="5715"/>
                  <a:pt x="0" y="0"/>
                </a:cubicBezTo>
                <a:cubicBezTo>
                  <a:pt x="8763" y="0"/>
                  <a:pt x="16192" y="0"/>
                  <a:pt x="25622" y="0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528" name="Forma libre: forma 527">
            <a:extLst>
              <a:ext uri="{FF2B5EF4-FFF2-40B4-BE49-F238E27FC236}">
                <a16:creationId xmlns:a16="http://schemas.microsoft.com/office/drawing/2014/main" id="{13F8219F-B040-49BB-A83B-18ED927D1EC3}"/>
              </a:ext>
            </a:extLst>
          </p:cNvPr>
          <p:cNvSpPr/>
          <p:nvPr/>
        </p:nvSpPr>
        <p:spPr>
          <a:xfrm>
            <a:off x="7165562" y="1398269"/>
            <a:ext cx="14858" cy="25431"/>
          </a:xfrm>
          <a:custGeom>
            <a:avLst/>
            <a:gdLst>
              <a:gd name="connsiteX0" fmla="*/ 14859 w 14858"/>
              <a:gd name="connsiteY0" fmla="*/ 25432 h 25431"/>
              <a:gd name="connsiteX1" fmla="*/ 0 w 14858"/>
              <a:gd name="connsiteY1" fmla="*/ 25432 h 25431"/>
              <a:gd name="connsiteX2" fmla="*/ 0 w 14858"/>
              <a:gd name="connsiteY2" fmla="*/ 762 h 25431"/>
              <a:gd name="connsiteX3" fmla="*/ 14859 w 14858"/>
              <a:gd name="connsiteY3" fmla="*/ 0 h 25431"/>
              <a:gd name="connsiteX4" fmla="*/ 14859 w 14858"/>
              <a:gd name="connsiteY4" fmla="*/ 25432 h 25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58" h="25431">
                <a:moveTo>
                  <a:pt x="14859" y="25432"/>
                </a:moveTo>
                <a:cubicBezTo>
                  <a:pt x="9335" y="25432"/>
                  <a:pt x="5144" y="25432"/>
                  <a:pt x="0" y="25432"/>
                </a:cubicBezTo>
                <a:cubicBezTo>
                  <a:pt x="0" y="17240"/>
                  <a:pt x="0" y="9716"/>
                  <a:pt x="0" y="762"/>
                </a:cubicBezTo>
                <a:cubicBezTo>
                  <a:pt x="4668" y="476"/>
                  <a:pt x="9240" y="286"/>
                  <a:pt x="14859" y="0"/>
                </a:cubicBezTo>
                <a:cubicBezTo>
                  <a:pt x="14859" y="8763"/>
                  <a:pt x="14859" y="16288"/>
                  <a:pt x="14859" y="25432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529" name="Forma libre: forma 528">
            <a:extLst>
              <a:ext uri="{FF2B5EF4-FFF2-40B4-BE49-F238E27FC236}">
                <a16:creationId xmlns:a16="http://schemas.microsoft.com/office/drawing/2014/main" id="{14F58018-F837-471C-8FE0-7E3C0A0E18F1}"/>
              </a:ext>
            </a:extLst>
          </p:cNvPr>
          <p:cNvSpPr/>
          <p:nvPr/>
        </p:nvSpPr>
        <p:spPr>
          <a:xfrm>
            <a:off x="7128319" y="1397793"/>
            <a:ext cx="14763" cy="25908"/>
          </a:xfrm>
          <a:custGeom>
            <a:avLst/>
            <a:gdLst>
              <a:gd name="connsiteX0" fmla="*/ 14764 w 14763"/>
              <a:gd name="connsiteY0" fmla="*/ 25908 h 25908"/>
              <a:gd name="connsiteX1" fmla="*/ 0 w 14763"/>
              <a:gd name="connsiteY1" fmla="*/ 25908 h 25908"/>
              <a:gd name="connsiteX2" fmla="*/ 0 w 14763"/>
              <a:gd name="connsiteY2" fmla="*/ 1429 h 25908"/>
              <a:gd name="connsiteX3" fmla="*/ 14764 w 14763"/>
              <a:gd name="connsiteY3" fmla="*/ 0 h 25908"/>
              <a:gd name="connsiteX4" fmla="*/ 14764 w 14763"/>
              <a:gd name="connsiteY4" fmla="*/ 25908 h 25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63" h="25908">
                <a:moveTo>
                  <a:pt x="14764" y="25908"/>
                </a:moveTo>
                <a:cubicBezTo>
                  <a:pt x="9239" y="25908"/>
                  <a:pt x="5048" y="25908"/>
                  <a:pt x="0" y="25908"/>
                </a:cubicBezTo>
                <a:cubicBezTo>
                  <a:pt x="0" y="17717"/>
                  <a:pt x="0" y="10287"/>
                  <a:pt x="0" y="1429"/>
                </a:cubicBezTo>
                <a:cubicBezTo>
                  <a:pt x="4476" y="952"/>
                  <a:pt x="9049" y="572"/>
                  <a:pt x="14764" y="0"/>
                </a:cubicBezTo>
                <a:cubicBezTo>
                  <a:pt x="14764" y="9049"/>
                  <a:pt x="14764" y="16954"/>
                  <a:pt x="14764" y="25908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530" name="Forma libre: forma 529">
            <a:extLst>
              <a:ext uri="{FF2B5EF4-FFF2-40B4-BE49-F238E27FC236}">
                <a16:creationId xmlns:a16="http://schemas.microsoft.com/office/drawing/2014/main" id="{B7571B4B-886D-46E5-B806-C6788AA9F0C9}"/>
              </a:ext>
            </a:extLst>
          </p:cNvPr>
          <p:cNvSpPr/>
          <p:nvPr/>
        </p:nvSpPr>
        <p:spPr>
          <a:xfrm>
            <a:off x="7015543" y="1398936"/>
            <a:ext cx="15049" cy="24384"/>
          </a:xfrm>
          <a:custGeom>
            <a:avLst/>
            <a:gdLst>
              <a:gd name="connsiteX0" fmla="*/ 0 w 15049"/>
              <a:gd name="connsiteY0" fmla="*/ 0 h 24384"/>
              <a:gd name="connsiteX1" fmla="*/ 15049 w 15049"/>
              <a:gd name="connsiteY1" fmla="*/ 0 h 24384"/>
              <a:gd name="connsiteX2" fmla="*/ 15049 w 15049"/>
              <a:gd name="connsiteY2" fmla="*/ 24384 h 24384"/>
              <a:gd name="connsiteX3" fmla="*/ 0 w 15049"/>
              <a:gd name="connsiteY3" fmla="*/ 24384 h 24384"/>
              <a:gd name="connsiteX4" fmla="*/ 0 w 15049"/>
              <a:gd name="connsiteY4" fmla="*/ 0 h 24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49" h="24384">
                <a:moveTo>
                  <a:pt x="0" y="0"/>
                </a:moveTo>
                <a:cubicBezTo>
                  <a:pt x="5715" y="0"/>
                  <a:pt x="9906" y="0"/>
                  <a:pt x="15049" y="0"/>
                </a:cubicBezTo>
                <a:cubicBezTo>
                  <a:pt x="15049" y="8287"/>
                  <a:pt x="15049" y="15811"/>
                  <a:pt x="15049" y="24384"/>
                </a:cubicBezTo>
                <a:cubicBezTo>
                  <a:pt x="10001" y="24384"/>
                  <a:pt x="5429" y="24384"/>
                  <a:pt x="0" y="24384"/>
                </a:cubicBezTo>
                <a:cubicBezTo>
                  <a:pt x="0" y="16193"/>
                  <a:pt x="0" y="8668"/>
                  <a:pt x="0" y="0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531" name="Forma libre: forma 530">
            <a:extLst>
              <a:ext uri="{FF2B5EF4-FFF2-40B4-BE49-F238E27FC236}">
                <a16:creationId xmlns:a16="http://schemas.microsoft.com/office/drawing/2014/main" id="{D76EC510-A4FE-4A68-AA43-932D9FB3940A}"/>
              </a:ext>
            </a:extLst>
          </p:cNvPr>
          <p:cNvSpPr/>
          <p:nvPr/>
        </p:nvSpPr>
        <p:spPr>
          <a:xfrm>
            <a:off x="6931628" y="1212055"/>
            <a:ext cx="25145" cy="14668"/>
          </a:xfrm>
          <a:custGeom>
            <a:avLst/>
            <a:gdLst>
              <a:gd name="connsiteX0" fmla="*/ 0 w 25145"/>
              <a:gd name="connsiteY0" fmla="*/ 14669 h 14668"/>
              <a:gd name="connsiteX1" fmla="*/ 0 w 25145"/>
              <a:gd name="connsiteY1" fmla="*/ 0 h 14668"/>
              <a:gd name="connsiteX2" fmla="*/ 24384 w 25145"/>
              <a:gd name="connsiteY2" fmla="*/ 0 h 14668"/>
              <a:gd name="connsiteX3" fmla="*/ 25146 w 25145"/>
              <a:gd name="connsiteY3" fmla="*/ 14669 h 14668"/>
              <a:gd name="connsiteX4" fmla="*/ 0 w 25145"/>
              <a:gd name="connsiteY4" fmla="*/ 14669 h 14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145" h="14668">
                <a:moveTo>
                  <a:pt x="0" y="14669"/>
                </a:moveTo>
                <a:cubicBezTo>
                  <a:pt x="0" y="9239"/>
                  <a:pt x="0" y="5048"/>
                  <a:pt x="0" y="0"/>
                </a:cubicBezTo>
                <a:cubicBezTo>
                  <a:pt x="8096" y="0"/>
                  <a:pt x="15621" y="0"/>
                  <a:pt x="24384" y="0"/>
                </a:cubicBezTo>
                <a:cubicBezTo>
                  <a:pt x="24670" y="4572"/>
                  <a:pt x="24860" y="9144"/>
                  <a:pt x="25146" y="14669"/>
                </a:cubicBezTo>
                <a:cubicBezTo>
                  <a:pt x="16478" y="14669"/>
                  <a:pt x="9049" y="14669"/>
                  <a:pt x="0" y="14669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532" name="Forma libre: forma 531">
            <a:extLst>
              <a:ext uri="{FF2B5EF4-FFF2-40B4-BE49-F238E27FC236}">
                <a16:creationId xmlns:a16="http://schemas.microsoft.com/office/drawing/2014/main" id="{95DFC704-3148-499B-B6EE-7FBB2307D570}"/>
              </a:ext>
            </a:extLst>
          </p:cNvPr>
          <p:cNvSpPr/>
          <p:nvPr/>
        </p:nvSpPr>
        <p:spPr>
          <a:xfrm>
            <a:off x="6930675" y="1174336"/>
            <a:ext cx="26289" cy="15144"/>
          </a:xfrm>
          <a:custGeom>
            <a:avLst/>
            <a:gdLst>
              <a:gd name="connsiteX0" fmla="*/ 0 w 26289"/>
              <a:gd name="connsiteY0" fmla="*/ 0 h 15144"/>
              <a:gd name="connsiteX1" fmla="*/ 25146 w 26289"/>
              <a:gd name="connsiteY1" fmla="*/ 0 h 15144"/>
              <a:gd name="connsiteX2" fmla="*/ 26289 w 26289"/>
              <a:gd name="connsiteY2" fmla="*/ 15145 h 15144"/>
              <a:gd name="connsiteX3" fmla="*/ 1333 w 26289"/>
              <a:gd name="connsiteY3" fmla="*/ 15145 h 15144"/>
              <a:gd name="connsiteX4" fmla="*/ 0 w 26289"/>
              <a:gd name="connsiteY4" fmla="*/ 0 h 15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289" h="15144">
                <a:moveTo>
                  <a:pt x="0" y="0"/>
                </a:moveTo>
                <a:cubicBezTo>
                  <a:pt x="9620" y="0"/>
                  <a:pt x="16669" y="0"/>
                  <a:pt x="25146" y="0"/>
                </a:cubicBezTo>
                <a:cubicBezTo>
                  <a:pt x="25527" y="4858"/>
                  <a:pt x="25908" y="9335"/>
                  <a:pt x="26289" y="15145"/>
                </a:cubicBezTo>
                <a:cubicBezTo>
                  <a:pt x="17716" y="15145"/>
                  <a:pt x="10192" y="15145"/>
                  <a:pt x="1333" y="15145"/>
                </a:cubicBezTo>
                <a:cubicBezTo>
                  <a:pt x="953" y="10859"/>
                  <a:pt x="571" y="6286"/>
                  <a:pt x="0" y="0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533" name="Forma libre: forma 532">
            <a:extLst>
              <a:ext uri="{FF2B5EF4-FFF2-40B4-BE49-F238E27FC236}">
                <a16:creationId xmlns:a16="http://schemas.microsoft.com/office/drawing/2014/main" id="{46CD0D53-01A1-4876-8D66-A130290B0722}"/>
              </a:ext>
            </a:extLst>
          </p:cNvPr>
          <p:cNvSpPr/>
          <p:nvPr/>
        </p:nvSpPr>
        <p:spPr>
          <a:xfrm>
            <a:off x="6254686" y="2660808"/>
            <a:ext cx="188023" cy="169547"/>
          </a:xfrm>
          <a:custGeom>
            <a:avLst/>
            <a:gdLst>
              <a:gd name="connsiteX0" fmla="*/ 190 w 188023"/>
              <a:gd name="connsiteY0" fmla="*/ 0 h 169547"/>
              <a:gd name="connsiteX1" fmla="*/ 188023 w 188023"/>
              <a:gd name="connsiteY1" fmla="*/ 0 h 169547"/>
              <a:gd name="connsiteX2" fmla="*/ 188023 w 188023"/>
              <a:gd name="connsiteY2" fmla="*/ 168116 h 169547"/>
              <a:gd name="connsiteX3" fmla="*/ 173069 w 188023"/>
              <a:gd name="connsiteY3" fmla="*/ 169450 h 169547"/>
              <a:gd name="connsiteX4" fmla="*/ 14669 w 188023"/>
              <a:gd name="connsiteY4" fmla="*/ 169545 h 169547"/>
              <a:gd name="connsiteX5" fmla="*/ 0 w 188023"/>
              <a:gd name="connsiteY5" fmla="*/ 158972 h 169547"/>
              <a:gd name="connsiteX6" fmla="*/ 190 w 188023"/>
              <a:gd name="connsiteY6" fmla="*/ 0 h 169547"/>
              <a:gd name="connsiteX7" fmla="*/ 59627 w 188023"/>
              <a:gd name="connsiteY7" fmla="*/ 39433 h 169547"/>
              <a:gd name="connsiteX8" fmla="*/ 59627 w 188023"/>
              <a:gd name="connsiteY8" fmla="*/ 128778 h 169547"/>
              <a:gd name="connsiteX9" fmla="*/ 130207 w 188023"/>
              <a:gd name="connsiteY9" fmla="*/ 128778 h 169547"/>
              <a:gd name="connsiteX10" fmla="*/ 130207 w 188023"/>
              <a:gd name="connsiteY10" fmla="*/ 39433 h 169547"/>
              <a:gd name="connsiteX11" fmla="*/ 59627 w 188023"/>
              <a:gd name="connsiteY11" fmla="*/ 39433 h 169547"/>
              <a:gd name="connsiteX12" fmla="*/ 36766 w 188023"/>
              <a:gd name="connsiteY12" fmla="*/ 54388 h 169547"/>
              <a:gd name="connsiteX13" fmla="*/ 22288 w 188023"/>
              <a:gd name="connsiteY13" fmla="*/ 39624 h 169547"/>
              <a:gd name="connsiteX14" fmla="*/ 36766 w 188023"/>
              <a:gd name="connsiteY14" fmla="*/ 54388 h 169547"/>
              <a:gd name="connsiteX15" fmla="*/ 167545 w 188023"/>
              <a:gd name="connsiteY15" fmla="*/ 54388 h 169547"/>
              <a:gd name="connsiteX16" fmla="*/ 167545 w 188023"/>
              <a:gd name="connsiteY16" fmla="*/ 38957 h 169547"/>
              <a:gd name="connsiteX17" fmla="*/ 152876 w 188023"/>
              <a:gd name="connsiteY17" fmla="*/ 38957 h 169547"/>
              <a:gd name="connsiteX18" fmla="*/ 167545 w 188023"/>
              <a:gd name="connsiteY18" fmla="*/ 54388 h 169547"/>
              <a:gd name="connsiteX19" fmla="*/ 21907 w 188023"/>
              <a:gd name="connsiteY19" fmla="*/ 76105 h 169547"/>
              <a:gd name="connsiteX20" fmla="*/ 21907 w 188023"/>
              <a:gd name="connsiteY20" fmla="*/ 91916 h 169547"/>
              <a:gd name="connsiteX21" fmla="*/ 37147 w 188023"/>
              <a:gd name="connsiteY21" fmla="*/ 91916 h 169547"/>
              <a:gd name="connsiteX22" fmla="*/ 37147 w 188023"/>
              <a:gd name="connsiteY22" fmla="*/ 75247 h 169547"/>
              <a:gd name="connsiteX23" fmla="*/ 21907 w 188023"/>
              <a:gd name="connsiteY23" fmla="*/ 76105 h 169547"/>
              <a:gd name="connsiteX24" fmla="*/ 168307 w 188023"/>
              <a:gd name="connsiteY24" fmla="*/ 93345 h 169547"/>
              <a:gd name="connsiteX25" fmla="*/ 167449 w 188023"/>
              <a:gd name="connsiteY25" fmla="*/ 75343 h 169547"/>
              <a:gd name="connsiteX26" fmla="*/ 152400 w 188023"/>
              <a:gd name="connsiteY26" fmla="*/ 76200 h 169547"/>
              <a:gd name="connsiteX27" fmla="*/ 152400 w 188023"/>
              <a:gd name="connsiteY27" fmla="*/ 91916 h 169547"/>
              <a:gd name="connsiteX28" fmla="*/ 168307 w 188023"/>
              <a:gd name="connsiteY28" fmla="*/ 93345 h 169547"/>
              <a:gd name="connsiteX29" fmla="*/ 35814 w 188023"/>
              <a:gd name="connsiteY29" fmla="*/ 129159 h 169547"/>
              <a:gd name="connsiteX30" fmla="*/ 40196 w 188023"/>
              <a:gd name="connsiteY30" fmla="*/ 123920 h 169547"/>
              <a:gd name="connsiteX31" fmla="*/ 26098 w 188023"/>
              <a:gd name="connsiteY31" fmla="*/ 111252 h 169547"/>
              <a:gd name="connsiteX32" fmla="*/ 22098 w 188023"/>
              <a:gd name="connsiteY32" fmla="*/ 114871 h 169547"/>
              <a:gd name="connsiteX33" fmla="*/ 22098 w 188023"/>
              <a:gd name="connsiteY33" fmla="*/ 129064 h 169547"/>
              <a:gd name="connsiteX34" fmla="*/ 35814 w 188023"/>
              <a:gd name="connsiteY34" fmla="*/ 129159 h 169547"/>
              <a:gd name="connsiteX35" fmla="*/ 167069 w 188023"/>
              <a:gd name="connsiteY35" fmla="*/ 114681 h 169547"/>
              <a:gd name="connsiteX36" fmla="*/ 153067 w 188023"/>
              <a:gd name="connsiteY36" fmla="*/ 129159 h 169547"/>
              <a:gd name="connsiteX37" fmla="*/ 167069 w 188023"/>
              <a:gd name="connsiteY37" fmla="*/ 114681 h 169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8023" h="169547">
                <a:moveTo>
                  <a:pt x="190" y="0"/>
                </a:moveTo>
                <a:cubicBezTo>
                  <a:pt x="64103" y="0"/>
                  <a:pt x="125539" y="0"/>
                  <a:pt x="188023" y="0"/>
                </a:cubicBezTo>
                <a:cubicBezTo>
                  <a:pt x="188023" y="56293"/>
                  <a:pt x="188023" y="111633"/>
                  <a:pt x="188023" y="168116"/>
                </a:cubicBezTo>
                <a:cubicBezTo>
                  <a:pt x="182785" y="168592"/>
                  <a:pt x="177927" y="169450"/>
                  <a:pt x="173069" y="169450"/>
                </a:cubicBezTo>
                <a:cubicBezTo>
                  <a:pt x="120301" y="169545"/>
                  <a:pt x="67532" y="169450"/>
                  <a:pt x="14669" y="169545"/>
                </a:cubicBezTo>
                <a:cubicBezTo>
                  <a:pt x="7144" y="169545"/>
                  <a:pt x="0" y="170021"/>
                  <a:pt x="0" y="158972"/>
                </a:cubicBezTo>
                <a:cubicBezTo>
                  <a:pt x="286" y="106775"/>
                  <a:pt x="190" y="54578"/>
                  <a:pt x="190" y="0"/>
                </a:cubicBezTo>
                <a:close/>
                <a:moveTo>
                  <a:pt x="59627" y="39433"/>
                </a:moveTo>
                <a:cubicBezTo>
                  <a:pt x="59627" y="70104"/>
                  <a:pt x="59627" y="99727"/>
                  <a:pt x="59627" y="128778"/>
                </a:cubicBezTo>
                <a:cubicBezTo>
                  <a:pt x="84201" y="128778"/>
                  <a:pt x="107252" y="128778"/>
                  <a:pt x="130207" y="128778"/>
                </a:cubicBezTo>
                <a:cubicBezTo>
                  <a:pt x="130207" y="98107"/>
                  <a:pt x="130207" y="68866"/>
                  <a:pt x="130207" y="39433"/>
                </a:cubicBezTo>
                <a:cubicBezTo>
                  <a:pt x="106108" y="39433"/>
                  <a:pt x="82867" y="39433"/>
                  <a:pt x="59627" y="39433"/>
                </a:cubicBezTo>
                <a:close/>
                <a:moveTo>
                  <a:pt x="36766" y="54388"/>
                </a:moveTo>
                <a:cubicBezTo>
                  <a:pt x="39719" y="40576"/>
                  <a:pt x="36195" y="34576"/>
                  <a:pt x="22288" y="39624"/>
                </a:cubicBezTo>
                <a:cubicBezTo>
                  <a:pt x="19431" y="51530"/>
                  <a:pt x="21527" y="58483"/>
                  <a:pt x="36766" y="54388"/>
                </a:cubicBezTo>
                <a:close/>
                <a:moveTo>
                  <a:pt x="167545" y="54388"/>
                </a:moveTo>
                <a:cubicBezTo>
                  <a:pt x="167545" y="49149"/>
                  <a:pt x="167545" y="44482"/>
                  <a:pt x="167545" y="38957"/>
                </a:cubicBezTo>
                <a:cubicBezTo>
                  <a:pt x="162211" y="38957"/>
                  <a:pt x="157639" y="38957"/>
                  <a:pt x="152876" y="38957"/>
                </a:cubicBezTo>
                <a:cubicBezTo>
                  <a:pt x="149923" y="51054"/>
                  <a:pt x="151352" y="58483"/>
                  <a:pt x="167545" y="54388"/>
                </a:cubicBezTo>
                <a:close/>
                <a:moveTo>
                  <a:pt x="21907" y="76105"/>
                </a:moveTo>
                <a:cubicBezTo>
                  <a:pt x="21907" y="81820"/>
                  <a:pt x="21907" y="86582"/>
                  <a:pt x="21907" y="91916"/>
                </a:cubicBezTo>
                <a:cubicBezTo>
                  <a:pt x="27432" y="91916"/>
                  <a:pt x="32099" y="91916"/>
                  <a:pt x="37147" y="91916"/>
                </a:cubicBezTo>
                <a:cubicBezTo>
                  <a:pt x="37147" y="86011"/>
                  <a:pt x="37147" y="81153"/>
                  <a:pt x="37147" y="75247"/>
                </a:cubicBezTo>
                <a:cubicBezTo>
                  <a:pt x="31623" y="75628"/>
                  <a:pt x="26956" y="75819"/>
                  <a:pt x="21907" y="76105"/>
                </a:cubicBezTo>
                <a:close/>
                <a:moveTo>
                  <a:pt x="168307" y="93345"/>
                </a:moveTo>
                <a:cubicBezTo>
                  <a:pt x="168021" y="86296"/>
                  <a:pt x="167735" y="81153"/>
                  <a:pt x="167449" y="75343"/>
                </a:cubicBezTo>
                <a:cubicBezTo>
                  <a:pt x="161449" y="75628"/>
                  <a:pt x="157163" y="75914"/>
                  <a:pt x="152400" y="76200"/>
                </a:cubicBezTo>
                <a:cubicBezTo>
                  <a:pt x="152400" y="81629"/>
                  <a:pt x="152400" y="86392"/>
                  <a:pt x="152400" y="91916"/>
                </a:cubicBezTo>
                <a:cubicBezTo>
                  <a:pt x="157258" y="92392"/>
                  <a:pt x="161544" y="92773"/>
                  <a:pt x="168307" y="93345"/>
                </a:cubicBezTo>
                <a:close/>
                <a:moveTo>
                  <a:pt x="35814" y="129159"/>
                </a:moveTo>
                <a:cubicBezTo>
                  <a:pt x="37243" y="127444"/>
                  <a:pt x="38671" y="125730"/>
                  <a:pt x="40196" y="123920"/>
                </a:cubicBezTo>
                <a:cubicBezTo>
                  <a:pt x="35528" y="119729"/>
                  <a:pt x="30766" y="115538"/>
                  <a:pt x="26098" y="111252"/>
                </a:cubicBezTo>
                <a:cubicBezTo>
                  <a:pt x="24765" y="112490"/>
                  <a:pt x="23431" y="113633"/>
                  <a:pt x="22098" y="114871"/>
                </a:cubicBezTo>
                <a:cubicBezTo>
                  <a:pt x="22098" y="119539"/>
                  <a:pt x="22098" y="124111"/>
                  <a:pt x="22098" y="129064"/>
                </a:cubicBezTo>
                <a:cubicBezTo>
                  <a:pt x="27337" y="129159"/>
                  <a:pt x="31528" y="129159"/>
                  <a:pt x="35814" y="129159"/>
                </a:cubicBezTo>
                <a:close/>
                <a:moveTo>
                  <a:pt x="167069" y="114681"/>
                </a:moveTo>
                <a:cubicBezTo>
                  <a:pt x="151829" y="110585"/>
                  <a:pt x="149638" y="117157"/>
                  <a:pt x="153067" y="129159"/>
                </a:cubicBezTo>
                <a:cubicBezTo>
                  <a:pt x="168212" y="133255"/>
                  <a:pt x="170116" y="126397"/>
                  <a:pt x="167069" y="114681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534" name="Forma libre: forma 533">
            <a:extLst>
              <a:ext uri="{FF2B5EF4-FFF2-40B4-BE49-F238E27FC236}">
                <a16:creationId xmlns:a16="http://schemas.microsoft.com/office/drawing/2014/main" id="{B87FDB29-9A95-4C27-A4D8-B2449AAEEDC0}"/>
              </a:ext>
            </a:extLst>
          </p:cNvPr>
          <p:cNvSpPr/>
          <p:nvPr/>
        </p:nvSpPr>
        <p:spPr>
          <a:xfrm>
            <a:off x="7629876" y="2608857"/>
            <a:ext cx="415343" cy="237879"/>
          </a:xfrm>
          <a:custGeom>
            <a:avLst/>
            <a:gdLst>
              <a:gd name="connsiteX0" fmla="*/ 406462 w 415343"/>
              <a:gd name="connsiteY0" fmla="*/ 142058 h 237879"/>
              <a:gd name="connsiteX1" fmla="*/ 351026 w 415343"/>
              <a:gd name="connsiteY1" fmla="*/ 141010 h 237879"/>
              <a:gd name="connsiteX2" fmla="*/ 342358 w 415343"/>
              <a:gd name="connsiteY2" fmla="*/ 144629 h 237879"/>
              <a:gd name="connsiteX3" fmla="*/ 339025 w 415343"/>
              <a:gd name="connsiteY3" fmla="*/ 144725 h 237879"/>
              <a:gd name="connsiteX4" fmla="*/ 279398 w 415343"/>
              <a:gd name="connsiteY4" fmla="*/ 174728 h 237879"/>
              <a:gd name="connsiteX5" fmla="*/ 264158 w 415343"/>
              <a:gd name="connsiteY5" fmla="*/ 181777 h 237879"/>
              <a:gd name="connsiteX6" fmla="*/ 235964 w 415343"/>
              <a:gd name="connsiteY6" fmla="*/ 211114 h 237879"/>
              <a:gd name="connsiteX7" fmla="*/ 207484 w 415343"/>
              <a:gd name="connsiteY7" fmla="*/ 237879 h 237879"/>
              <a:gd name="connsiteX8" fmla="*/ 179576 w 415343"/>
              <a:gd name="connsiteY8" fmla="*/ 210638 h 237879"/>
              <a:gd name="connsiteX9" fmla="*/ 152525 w 415343"/>
              <a:gd name="connsiteY9" fmla="*/ 181967 h 237879"/>
              <a:gd name="connsiteX10" fmla="*/ 134713 w 415343"/>
              <a:gd name="connsiteY10" fmla="*/ 173109 h 237879"/>
              <a:gd name="connsiteX11" fmla="*/ 128712 w 415343"/>
              <a:gd name="connsiteY11" fmla="*/ 167585 h 237879"/>
              <a:gd name="connsiteX12" fmla="*/ 85469 w 415343"/>
              <a:gd name="connsiteY12" fmla="*/ 147392 h 237879"/>
              <a:gd name="connsiteX13" fmla="*/ 53179 w 415343"/>
              <a:gd name="connsiteY13" fmla="*/ 130532 h 237879"/>
              <a:gd name="connsiteX14" fmla="*/ 8507 w 415343"/>
              <a:gd name="connsiteY14" fmla="*/ 142153 h 237879"/>
              <a:gd name="connsiteX15" fmla="*/ 15651 w 415343"/>
              <a:gd name="connsiteY15" fmla="*/ 87956 h 237879"/>
              <a:gd name="connsiteX16" fmla="*/ 193006 w 415343"/>
              <a:gd name="connsiteY16" fmla="*/ 3088 h 237879"/>
              <a:gd name="connsiteX17" fmla="*/ 219486 w 415343"/>
              <a:gd name="connsiteY17" fmla="*/ 2135 h 237879"/>
              <a:gd name="connsiteX18" fmla="*/ 401413 w 415343"/>
              <a:gd name="connsiteY18" fmla="*/ 88908 h 237879"/>
              <a:gd name="connsiteX19" fmla="*/ 406462 w 415343"/>
              <a:gd name="connsiteY19" fmla="*/ 142058 h 237879"/>
              <a:gd name="connsiteX20" fmla="*/ 276636 w 415343"/>
              <a:gd name="connsiteY20" fmla="*/ 84717 h 237879"/>
              <a:gd name="connsiteX21" fmla="*/ 263491 w 415343"/>
              <a:gd name="connsiteY21" fmla="*/ 70715 h 237879"/>
              <a:gd name="connsiteX22" fmla="*/ 157192 w 415343"/>
              <a:gd name="connsiteY22" fmla="*/ 67667 h 237879"/>
              <a:gd name="connsiteX23" fmla="*/ 152906 w 415343"/>
              <a:gd name="connsiteY23" fmla="*/ 70049 h 237879"/>
              <a:gd name="connsiteX24" fmla="*/ 143857 w 415343"/>
              <a:gd name="connsiteY24" fmla="*/ 85003 h 237879"/>
              <a:gd name="connsiteX25" fmla="*/ 153382 w 415343"/>
              <a:gd name="connsiteY25" fmla="*/ 99576 h 237879"/>
              <a:gd name="connsiteX26" fmla="*/ 198150 w 415343"/>
              <a:gd name="connsiteY26" fmla="*/ 121865 h 237879"/>
              <a:gd name="connsiteX27" fmla="*/ 216533 w 415343"/>
              <a:gd name="connsiteY27" fmla="*/ 122436 h 237879"/>
              <a:gd name="connsiteX28" fmla="*/ 264158 w 415343"/>
              <a:gd name="connsiteY28" fmla="*/ 98624 h 237879"/>
              <a:gd name="connsiteX29" fmla="*/ 276636 w 415343"/>
              <a:gd name="connsiteY29" fmla="*/ 84717 h 237879"/>
              <a:gd name="connsiteX30" fmla="*/ 222248 w 415343"/>
              <a:gd name="connsiteY30" fmla="*/ 177586 h 237879"/>
              <a:gd name="connsiteX31" fmla="*/ 227582 w 415343"/>
              <a:gd name="connsiteY31" fmla="*/ 172538 h 237879"/>
              <a:gd name="connsiteX32" fmla="*/ 233869 w 415343"/>
              <a:gd name="connsiteY32" fmla="*/ 170442 h 237879"/>
              <a:gd name="connsiteX33" fmla="*/ 366171 w 415343"/>
              <a:gd name="connsiteY33" fmla="*/ 108244 h 237879"/>
              <a:gd name="connsiteX34" fmla="*/ 374172 w 415343"/>
              <a:gd name="connsiteY34" fmla="*/ 96338 h 237879"/>
              <a:gd name="connsiteX35" fmla="*/ 359027 w 415343"/>
              <a:gd name="connsiteY35" fmla="*/ 93385 h 237879"/>
              <a:gd name="connsiteX36" fmla="*/ 259586 w 415343"/>
              <a:gd name="connsiteY36" fmla="*/ 139391 h 237879"/>
              <a:gd name="connsiteX37" fmla="*/ 225201 w 415343"/>
              <a:gd name="connsiteY37" fmla="*/ 155964 h 237879"/>
              <a:gd name="connsiteX38" fmla="*/ 219200 w 415343"/>
              <a:gd name="connsiteY38" fmla="*/ 166251 h 237879"/>
              <a:gd name="connsiteX39" fmla="*/ 222248 w 415343"/>
              <a:gd name="connsiteY39" fmla="*/ 177586 h 237879"/>
              <a:gd name="connsiteX40" fmla="*/ 197102 w 415343"/>
              <a:gd name="connsiteY40" fmla="*/ 169109 h 237879"/>
              <a:gd name="connsiteX41" fmla="*/ 198150 w 415343"/>
              <a:gd name="connsiteY41" fmla="*/ 162917 h 237879"/>
              <a:gd name="connsiteX42" fmla="*/ 185862 w 415343"/>
              <a:gd name="connsiteY42" fmla="*/ 153678 h 237879"/>
              <a:gd name="connsiteX43" fmla="*/ 57466 w 415343"/>
              <a:gd name="connsiteY43" fmla="*/ 94147 h 237879"/>
              <a:gd name="connsiteX44" fmla="*/ 41464 w 415343"/>
              <a:gd name="connsiteY44" fmla="*/ 95385 h 237879"/>
              <a:gd name="connsiteX45" fmla="*/ 51656 w 415343"/>
              <a:gd name="connsiteY45" fmla="*/ 109196 h 237879"/>
              <a:gd name="connsiteX46" fmla="*/ 108710 w 415343"/>
              <a:gd name="connsiteY46" fmla="*/ 136343 h 237879"/>
              <a:gd name="connsiteX47" fmla="*/ 181386 w 415343"/>
              <a:gd name="connsiteY47" fmla="*/ 169585 h 237879"/>
              <a:gd name="connsiteX48" fmla="*/ 197102 w 415343"/>
              <a:gd name="connsiteY48" fmla="*/ 169109 h 237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415343" h="237879">
                <a:moveTo>
                  <a:pt x="406462" y="142058"/>
                </a:moveTo>
                <a:cubicBezTo>
                  <a:pt x="382649" y="119864"/>
                  <a:pt x="375600" y="119769"/>
                  <a:pt x="351026" y="141010"/>
                </a:cubicBezTo>
                <a:cubicBezTo>
                  <a:pt x="348740" y="143010"/>
                  <a:pt x="345311" y="143582"/>
                  <a:pt x="342358" y="144629"/>
                </a:cubicBezTo>
                <a:cubicBezTo>
                  <a:pt x="341406" y="145010"/>
                  <a:pt x="339977" y="144248"/>
                  <a:pt x="339025" y="144725"/>
                </a:cubicBezTo>
                <a:cubicBezTo>
                  <a:pt x="319117" y="154631"/>
                  <a:pt x="299210" y="164727"/>
                  <a:pt x="279398" y="174728"/>
                </a:cubicBezTo>
                <a:cubicBezTo>
                  <a:pt x="274350" y="177205"/>
                  <a:pt x="269492" y="181015"/>
                  <a:pt x="264158" y="181777"/>
                </a:cubicBezTo>
                <a:cubicBezTo>
                  <a:pt x="247013" y="184253"/>
                  <a:pt x="236822" y="194255"/>
                  <a:pt x="235964" y="211114"/>
                </a:cubicBezTo>
                <a:cubicBezTo>
                  <a:pt x="235297" y="224449"/>
                  <a:pt x="220914" y="237974"/>
                  <a:pt x="207484" y="237879"/>
                </a:cubicBezTo>
                <a:cubicBezTo>
                  <a:pt x="194054" y="237784"/>
                  <a:pt x="180528" y="224449"/>
                  <a:pt x="179576" y="210638"/>
                </a:cubicBezTo>
                <a:cubicBezTo>
                  <a:pt x="178529" y="194064"/>
                  <a:pt x="169670" y="185492"/>
                  <a:pt x="152525" y="181967"/>
                </a:cubicBezTo>
                <a:cubicBezTo>
                  <a:pt x="146239" y="180729"/>
                  <a:pt x="140523" y="176443"/>
                  <a:pt x="134713" y="173109"/>
                </a:cubicBezTo>
                <a:cubicBezTo>
                  <a:pt x="132427" y="171776"/>
                  <a:pt x="130904" y="167870"/>
                  <a:pt x="128712" y="167585"/>
                </a:cubicBezTo>
                <a:cubicBezTo>
                  <a:pt x="112139" y="165013"/>
                  <a:pt x="99757" y="154059"/>
                  <a:pt x="85469" y="147392"/>
                </a:cubicBezTo>
                <a:cubicBezTo>
                  <a:pt x="74325" y="142248"/>
                  <a:pt x="63085" y="139200"/>
                  <a:pt x="53179" y="130532"/>
                </a:cubicBezTo>
                <a:cubicBezTo>
                  <a:pt x="41368" y="120245"/>
                  <a:pt x="27557" y="124913"/>
                  <a:pt x="8507" y="142153"/>
                </a:cubicBezTo>
                <a:cubicBezTo>
                  <a:pt x="-5494" y="127580"/>
                  <a:pt x="-1589" y="96338"/>
                  <a:pt x="15651" y="87956"/>
                </a:cubicBezTo>
                <a:cubicBezTo>
                  <a:pt x="74706" y="59381"/>
                  <a:pt x="133570" y="30710"/>
                  <a:pt x="193006" y="3088"/>
                </a:cubicBezTo>
                <a:cubicBezTo>
                  <a:pt x="200531" y="-436"/>
                  <a:pt x="212247" y="-1198"/>
                  <a:pt x="219486" y="2135"/>
                </a:cubicBezTo>
                <a:cubicBezTo>
                  <a:pt x="280446" y="30329"/>
                  <a:pt x="340930" y="59666"/>
                  <a:pt x="401413" y="88908"/>
                </a:cubicBezTo>
                <a:cubicBezTo>
                  <a:pt x="417511" y="96719"/>
                  <a:pt x="420273" y="129770"/>
                  <a:pt x="406462" y="142058"/>
                </a:cubicBezTo>
                <a:close/>
                <a:moveTo>
                  <a:pt x="276636" y="84717"/>
                </a:moveTo>
                <a:cubicBezTo>
                  <a:pt x="271016" y="78621"/>
                  <a:pt x="267968" y="73573"/>
                  <a:pt x="263491" y="70715"/>
                </a:cubicBezTo>
                <a:cubicBezTo>
                  <a:pt x="213675" y="39759"/>
                  <a:pt x="209389" y="39664"/>
                  <a:pt x="157192" y="67667"/>
                </a:cubicBezTo>
                <a:cubicBezTo>
                  <a:pt x="155764" y="68429"/>
                  <a:pt x="153763" y="68906"/>
                  <a:pt x="152906" y="70049"/>
                </a:cubicBezTo>
                <a:cubicBezTo>
                  <a:pt x="149477" y="74906"/>
                  <a:pt x="143762" y="80050"/>
                  <a:pt x="143857" y="85003"/>
                </a:cubicBezTo>
                <a:cubicBezTo>
                  <a:pt x="143953" y="90051"/>
                  <a:pt x="148715" y="96814"/>
                  <a:pt x="153382" y="99576"/>
                </a:cubicBezTo>
                <a:cubicBezTo>
                  <a:pt x="167765" y="107958"/>
                  <a:pt x="182814" y="115388"/>
                  <a:pt x="198150" y="121865"/>
                </a:cubicBezTo>
                <a:cubicBezTo>
                  <a:pt x="203484" y="124151"/>
                  <a:pt x="211294" y="124722"/>
                  <a:pt x="216533" y="122436"/>
                </a:cubicBezTo>
                <a:cubicBezTo>
                  <a:pt x="232821" y="115483"/>
                  <a:pt x="248632" y="107196"/>
                  <a:pt x="264158" y="98624"/>
                </a:cubicBezTo>
                <a:cubicBezTo>
                  <a:pt x="268539" y="96147"/>
                  <a:pt x="271397" y="90718"/>
                  <a:pt x="276636" y="84717"/>
                </a:cubicBezTo>
                <a:close/>
                <a:moveTo>
                  <a:pt x="222248" y="177586"/>
                </a:moveTo>
                <a:cubicBezTo>
                  <a:pt x="224058" y="175871"/>
                  <a:pt x="225868" y="174252"/>
                  <a:pt x="227582" y="172538"/>
                </a:cubicBezTo>
                <a:cubicBezTo>
                  <a:pt x="229678" y="171871"/>
                  <a:pt x="231868" y="171299"/>
                  <a:pt x="233869" y="170442"/>
                </a:cubicBezTo>
                <a:cubicBezTo>
                  <a:pt x="278064" y="149868"/>
                  <a:pt x="322261" y="129389"/>
                  <a:pt x="366171" y="108244"/>
                </a:cubicBezTo>
                <a:cubicBezTo>
                  <a:pt x="369886" y="106434"/>
                  <a:pt x="371600" y="100433"/>
                  <a:pt x="374172" y="96338"/>
                </a:cubicBezTo>
                <a:cubicBezTo>
                  <a:pt x="369029" y="95195"/>
                  <a:pt x="362837" y="91670"/>
                  <a:pt x="359027" y="93385"/>
                </a:cubicBezTo>
                <a:cubicBezTo>
                  <a:pt x="325594" y="108149"/>
                  <a:pt x="292638" y="123865"/>
                  <a:pt x="259586" y="139391"/>
                </a:cubicBezTo>
                <a:cubicBezTo>
                  <a:pt x="248061" y="144820"/>
                  <a:pt x="236345" y="149868"/>
                  <a:pt x="225201" y="155964"/>
                </a:cubicBezTo>
                <a:cubicBezTo>
                  <a:pt x="222153" y="157679"/>
                  <a:pt x="219771" y="162536"/>
                  <a:pt x="219200" y="166251"/>
                </a:cubicBezTo>
                <a:cubicBezTo>
                  <a:pt x="218724" y="169871"/>
                  <a:pt x="221105" y="173776"/>
                  <a:pt x="222248" y="177586"/>
                </a:cubicBezTo>
                <a:close/>
                <a:moveTo>
                  <a:pt x="197102" y="169109"/>
                </a:moveTo>
                <a:cubicBezTo>
                  <a:pt x="197483" y="167013"/>
                  <a:pt x="197769" y="165013"/>
                  <a:pt x="198150" y="162917"/>
                </a:cubicBezTo>
                <a:cubicBezTo>
                  <a:pt x="194054" y="159774"/>
                  <a:pt x="190435" y="155774"/>
                  <a:pt x="185862" y="153678"/>
                </a:cubicBezTo>
                <a:cubicBezTo>
                  <a:pt x="143191" y="133580"/>
                  <a:pt x="100519" y="113483"/>
                  <a:pt x="57466" y="94147"/>
                </a:cubicBezTo>
                <a:cubicBezTo>
                  <a:pt x="53179" y="92242"/>
                  <a:pt x="46893" y="94814"/>
                  <a:pt x="41464" y="95385"/>
                </a:cubicBezTo>
                <a:cubicBezTo>
                  <a:pt x="44797" y="100052"/>
                  <a:pt x="47083" y="106815"/>
                  <a:pt x="51656" y="109196"/>
                </a:cubicBezTo>
                <a:cubicBezTo>
                  <a:pt x="70324" y="119007"/>
                  <a:pt x="89660" y="127484"/>
                  <a:pt x="108710" y="136343"/>
                </a:cubicBezTo>
                <a:cubicBezTo>
                  <a:pt x="132903" y="147582"/>
                  <a:pt x="156907" y="159012"/>
                  <a:pt x="181386" y="169585"/>
                </a:cubicBezTo>
                <a:cubicBezTo>
                  <a:pt x="185767" y="171395"/>
                  <a:pt x="191863" y="169394"/>
                  <a:pt x="197102" y="169109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535" name="Forma libre: forma 534">
            <a:extLst>
              <a:ext uri="{FF2B5EF4-FFF2-40B4-BE49-F238E27FC236}">
                <a16:creationId xmlns:a16="http://schemas.microsoft.com/office/drawing/2014/main" id="{4AA39D76-5668-447C-8242-37A40BD4C47B}"/>
              </a:ext>
            </a:extLst>
          </p:cNvPr>
          <p:cNvSpPr/>
          <p:nvPr/>
        </p:nvSpPr>
        <p:spPr>
          <a:xfrm>
            <a:off x="7995272" y="2753801"/>
            <a:ext cx="44303" cy="74893"/>
          </a:xfrm>
          <a:custGeom>
            <a:avLst/>
            <a:gdLst>
              <a:gd name="connsiteX0" fmla="*/ 40112 w 44303"/>
              <a:gd name="connsiteY0" fmla="*/ 50644 h 74893"/>
              <a:gd name="connsiteX1" fmla="*/ 40017 w 44303"/>
              <a:gd name="connsiteY1" fmla="*/ 55597 h 74893"/>
              <a:gd name="connsiteX2" fmla="*/ 30207 w 44303"/>
              <a:gd name="connsiteY2" fmla="*/ 74742 h 74893"/>
              <a:gd name="connsiteX3" fmla="*/ 19157 w 44303"/>
              <a:gd name="connsiteY3" fmla="*/ 57121 h 74893"/>
              <a:gd name="connsiteX4" fmla="*/ 4013 w 44303"/>
              <a:gd name="connsiteY4" fmla="*/ 21116 h 74893"/>
              <a:gd name="connsiteX5" fmla="*/ 6775 w 44303"/>
              <a:gd name="connsiteY5" fmla="*/ 352 h 74893"/>
              <a:gd name="connsiteX6" fmla="*/ 24682 w 44303"/>
              <a:gd name="connsiteY6" fmla="*/ 8353 h 74893"/>
              <a:gd name="connsiteX7" fmla="*/ 44303 w 44303"/>
              <a:gd name="connsiteY7" fmla="*/ 48643 h 74893"/>
              <a:gd name="connsiteX8" fmla="*/ 40112 w 44303"/>
              <a:gd name="connsiteY8" fmla="*/ 50644 h 74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303" h="74893">
                <a:moveTo>
                  <a:pt x="40112" y="50644"/>
                </a:moveTo>
                <a:cubicBezTo>
                  <a:pt x="40112" y="52263"/>
                  <a:pt x="40684" y="54263"/>
                  <a:pt x="40017" y="55597"/>
                </a:cubicBezTo>
                <a:cubicBezTo>
                  <a:pt x="36970" y="62359"/>
                  <a:pt x="34302" y="74266"/>
                  <a:pt x="30207" y="74742"/>
                </a:cubicBezTo>
                <a:cubicBezTo>
                  <a:pt x="18110" y="76361"/>
                  <a:pt x="21444" y="64645"/>
                  <a:pt x="19157" y="57121"/>
                </a:cubicBezTo>
                <a:cubicBezTo>
                  <a:pt x="15348" y="44738"/>
                  <a:pt x="10204" y="32546"/>
                  <a:pt x="4013" y="21116"/>
                </a:cubicBezTo>
                <a:cubicBezTo>
                  <a:pt x="-559" y="12544"/>
                  <a:pt x="-3036" y="4162"/>
                  <a:pt x="6775" y="352"/>
                </a:cubicBezTo>
                <a:cubicBezTo>
                  <a:pt x="11252" y="-1363"/>
                  <a:pt x="21634" y="3495"/>
                  <a:pt x="24682" y="8353"/>
                </a:cubicBezTo>
                <a:cubicBezTo>
                  <a:pt x="32588" y="20926"/>
                  <a:pt x="37922" y="35118"/>
                  <a:pt x="44303" y="48643"/>
                </a:cubicBezTo>
                <a:cubicBezTo>
                  <a:pt x="42875" y="49310"/>
                  <a:pt x="41446" y="49977"/>
                  <a:pt x="40112" y="50644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536" name="Forma libre: forma 535">
            <a:extLst>
              <a:ext uri="{FF2B5EF4-FFF2-40B4-BE49-F238E27FC236}">
                <a16:creationId xmlns:a16="http://schemas.microsoft.com/office/drawing/2014/main" id="{97143AB8-9249-4D95-AE32-7123AF3CEAD9}"/>
              </a:ext>
            </a:extLst>
          </p:cNvPr>
          <p:cNvSpPr/>
          <p:nvPr/>
        </p:nvSpPr>
        <p:spPr>
          <a:xfrm>
            <a:off x="7748111" y="2809426"/>
            <a:ext cx="43256" cy="75696"/>
          </a:xfrm>
          <a:custGeom>
            <a:avLst/>
            <a:gdLst>
              <a:gd name="connsiteX0" fmla="*/ 0 w 43256"/>
              <a:gd name="connsiteY0" fmla="*/ 47978 h 75696"/>
              <a:gd name="connsiteX1" fmla="*/ 22193 w 43256"/>
              <a:gd name="connsiteY1" fmla="*/ 3591 h 75696"/>
              <a:gd name="connsiteX2" fmla="*/ 37338 w 43256"/>
              <a:gd name="connsiteY2" fmla="*/ 924 h 75696"/>
              <a:gd name="connsiteX3" fmla="*/ 42767 w 43256"/>
              <a:gd name="connsiteY3" fmla="*/ 15593 h 75696"/>
              <a:gd name="connsiteX4" fmla="*/ 23717 w 43256"/>
              <a:gd name="connsiteY4" fmla="*/ 68933 h 75696"/>
              <a:gd name="connsiteX5" fmla="*/ 14383 w 43256"/>
              <a:gd name="connsiteY5" fmla="*/ 75696 h 75696"/>
              <a:gd name="connsiteX6" fmla="*/ 5239 w 43256"/>
              <a:gd name="connsiteY6" fmla="*/ 68266 h 75696"/>
              <a:gd name="connsiteX7" fmla="*/ 4858 w 43256"/>
              <a:gd name="connsiteY7" fmla="*/ 50169 h 75696"/>
              <a:gd name="connsiteX8" fmla="*/ 0 w 43256"/>
              <a:gd name="connsiteY8" fmla="*/ 47978 h 75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256" h="75696">
                <a:moveTo>
                  <a:pt x="0" y="47978"/>
                </a:moveTo>
                <a:cubicBezTo>
                  <a:pt x="7239" y="33119"/>
                  <a:pt x="13811" y="17784"/>
                  <a:pt x="22193" y="3591"/>
                </a:cubicBezTo>
                <a:cubicBezTo>
                  <a:pt x="24003" y="543"/>
                  <a:pt x="33909" y="-1171"/>
                  <a:pt x="37338" y="924"/>
                </a:cubicBezTo>
                <a:cubicBezTo>
                  <a:pt x="41053" y="3115"/>
                  <a:pt x="44577" y="12450"/>
                  <a:pt x="42767" y="15593"/>
                </a:cubicBezTo>
                <a:cubicBezTo>
                  <a:pt x="33242" y="32357"/>
                  <a:pt x="21527" y="47787"/>
                  <a:pt x="23717" y="68933"/>
                </a:cubicBezTo>
                <a:cubicBezTo>
                  <a:pt x="23908" y="71028"/>
                  <a:pt x="17621" y="75791"/>
                  <a:pt x="14383" y="75696"/>
                </a:cubicBezTo>
                <a:cubicBezTo>
                  <a:pt x="11144" y="75600"/>
                  <a:pt x="6096" y="71505"/>
                  <a:pt x="5239" y="68266"/>
                </a:cubicBezTo>
                <a:cubicBezTo>
                  <a:pt x="3715" y="62551"/>
                  <a:pt x="4858" y="56265"/>
                  <a:pt x="4858" y="50169"/>
                </a:cubicBezTo>
                <a:cubicBezTo>
                  <a:pt x="3238" y="49407"/>
                  <a:pt x="1619" y="48740"/>
                  <a:pt x="0" y="47978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537" name="Forma libre: forma 536">
            <a:extLst>
              <a:ext uri="{FF2B5EF4-FFF2-40B4-BE49-F238E27FC236}">
                <a16:creationId xmlns:a16="http://schemas.microsoft.com/office/drawing/2014/main" id="{2841D9A6-9ADC-4847-9242-4BBDCB84E9B2}"/>
              </a:ext>
            </a:extLst>
          </p:cNvPr>
          <p:cNvSpPr/>
          <p:nvPr/>
        </p:nvSpPr>
        <p:spPr>
          <a:xfrm>
            <a:off x="7920405" y="2791344"/>
            <a:ext cx="43352" cy="74743"/>
          </a:xfrm>
          <a:custGeom>
            <a:avLst/>
            <a:gdLst>
              <a:gd name="connsiteX0" fmla="*/ 43352 w 43352"/>
              <a:gd name="connsiteY0" fmla="*/ 52820 h 74743"/>
              <a:gd name="connsiteX1" fmla="*/ 30208 w 43352"/>
              <a:gd name="connsiteY1" fmla="*/ 74727 h 74743"/>
              <a:gd name="connsiteX2" fmla="*/ 18778 w 43352"/>
              <a:gd name="connsiteY2" fmla="*/ 52153 h 74743"/>
              <a:gd name="connsiteX3" fmla="*/ 4395 w 43352"/>
              <a:gd name="connsiteY3" fmla="*/ 21102 h 74743"/>
              <a:gd name="connsiteX4" fmla="*/ 6681 w 43352"/>
              <a:gd name="connsiteY4" fmla="*/ 337 h 74743"/>
              <a:gd name="connsiteX5" fmla="*/ 24397 w 43352"/>
              <a:gd name="connsiteY5" fmla="*/ 8529 h 74743"/>
              <a:gd name="connsiteX6" fmla="*/ 38113 w 43352"/>
              <a:gd name="connsiteY6" fmla="*/ 51201 h 74743"/>
              <a:gd name="connsiteX7" fmla="*/ 43352 w 43352"/>
              <a:gd name="connsiteY7" fmla="*/ 52820 h 74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352" h="74743">
                <a:moveTo>
                  <a:pt x="43352" y="52820"/>
                </a:moveTo>
                <a:cubicBezTo>
                  <a:pt x="38971" y="60535"/>
                  <a:pt x="34875" y="74537"/>
                  <a:pt x="30208" y="74727"/>
                </a:cubicBezTo>
                <a:cubicBezTo>
                  <a:pt x="15063" y="75299"/>
                  <a:pt x="21635" y="60726"/>
                  <a:pt x="18778" y="52153"/>
                </a:cubicBezTo>
                <a:cubicBezTo>
                  <a:pt x="15253" y="41390"/>
                  <a:pt x="10110" y="30913"/>
                  <a:pt x="4395" y="21102"/>
                </a:cubicBezTo>
                <a:cubicBezTo>
                  <a:pt x="-463" y="12815"/>
                  <a:pt x="-3225" y="4338"/>
                  <a:pt x="6681" y="337"/>
                </a:cubicBezTo>
                <a:cubicBezTo>
                  <a:pt x="10967" y="-1377"/>
                  <a:pt x="20587" y="3766"/>
                  <a:pt x="24397" y="8529"/>
                </a:cubicBezTo>
                <a:cubicBezTo>
                  <a:pt x="34017" y="20530"/>
                  <a:pt x="44781" y="33103"/>
                  <a:pt x="38113" y="51201"/>
                </a:cubicBezTo>
                <a:cubicBezTo>
                  <a:pt x="39923" y="51772"/>
                  <a:pt x="41637" y="52248"/>
                  <a:pt x="43352" y="52820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538" name="Forma libre: forma 537">
            <a:extLst>
              <a:ext uri="{FF2B5EF4-FFF2-40B4-BE49-F238E27FC236}">
                <a16:creationId xmlns:a16="http://schemas.microsoft.com/office/drawing/2014/main" id="{4947AA71-022D-4ABE-867E-F9C5E0C00C3D}"/>
              </a:ext>
            </a:extLst>
          </p:cNvPr>
          <p:cNvSpPr/>
          <p:nvPr/>
        </p:nvSpPr>
        <p:spPr>
          <a:xfrm>
            <a:off x="7714358" y="2791205"/>
            <a:ext cx="38711" cy="76104"/>
          </a:xfrm>
          <a:custGeom>
            <a:avLst/>
            <a:gdLst>
              <a:gd name="connsiteX0" fmla="*/ 987 w 38711"/>
              <a:gd name="connsiteY0" fmla="*/ 46196 h 76104"/>
              <a:gd name="connsiteX1" fmla="*/ 19084 w 38711"/>
              <a:gd name="connsiteY1" fmla="*/ 4001 h 76104"/>
              <a:gd name="connsiteX2" fmla="*/ 34706 w 38711"/>
              <a:gd name="connsiteY2" fmla="*/ 0 h 76104"/>
              <a:gd name="connsiteX3" fmla="*/ 38134 w 38711"/>
              <a:gd name="connsiteY3" fmla="*/ 17050 h 76104"/>
              <a:gd name="connsiteX4" fmla="*/ 20609 w 38711"/>
              <a:gd name="connsiteY4" fmla="*/ 66104 h 76104"/>
              <a:gd name="connsiteX5" fmla="*/ 9750 w 38711"/>
              <a:gd name="connsiteY5" fmla="*/ 76105 h 76104"/>
              <a:gd name="connsiteX6" fmla="*/ 1368 w 38711"/>
              <a:gd name="connsiteY6" fmla="*/ 63627 h 76104"/>
              <a:gd name="connsiteX7" fmla="*/ 987 w 38711"/>
              <a:gd name="connsiteY7" fmla="*/ 46196 h 76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711" h="76104">
                <a:moveTo>
                  <a:pt x="987" y="46196"/>
                </a:moveTo>
                <a:cubicBezTo>
                  <a:pt x="-3871" y="29528"/>
                  <a:pt x="10322" y="17621"/>
                  <a:pt x="19084" y="4001"/>
                </a:cubicBezTo>
                <a:cubicBezTo>
                  <a:pt x="21180" y="667"/>
                  <a:pt x="29276" y="1238"/>
                  <a:pt x="34706" y="0"/>
                </a:cubicBezTo>
                <a:cubicBezTo>
                  <a:pt x="36039" y="5810"/>
                  <a:pt x="40230" y="13145"/>
                  <a:pt x="38134" y="17050"/>
                </a:cubicBezTo>
                <a:cubicBezTo>
                  <a:pt x="29848" y="32671"/>
                  <a:pt x="18608" y="46577"/>
                  <a:pt x="20609" y="66104"/>
                </a:cubicBezTo>
                <a:cubicBezTo>
                  <a:pt x="20894" y="69056"/>
                  <a:pt x="13560" y="72771"/>
                  <a:pt x="9750" y="76105"/>
                </a:cubicBezTo>
                <a:cubicBezTo>
                  <a:pt x="6893" y="72009"/>
                  <a:pt x="2797" y="68199"/>
                  <a:pt x="1368" y="63627"/>
                </a:cubicBezTo>
                <a:cubicBezTo>
                  <a:pt x="-156" y="59150"/>
                  <a:pt x="987" y="53816"/>
                  <a:pt x="987" y="46196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539" name="Forma libre: forma 538">
            <a:extLst>
              <a:ext uri="{FF2B5EF4-FFF2-40B4-BE49-F238E27FC236}">
                <a16:creationId xmlns:a16="http://schemas.microsoft.com/office/drawing/2014/main" id="{155AF395-6789-4230-91C2-8BFFE32B49F3}"/>
              </a:ext>
            </a:extLst>
          </p:cNvPr>
          <p:cNvSpPr/>
          <p:nvPr/>
        </p:nvSpPr>
        <p:spPr>
          <a:xfrm>
            <a:off x="7883231" y="2807874"/>
            <a:ext cx="43568" cy="77249"/>
          </a:xfrm>
          <a:custGeom>
            <a:avLst/>
            <a:gdLst>
              <a:gd name="connsiteX0" fmla="*/ 39758 w 43568"/>
              <a:gd name="connsiteY0" fmla="*/ 52292 h 77249"/>
              <a:gd name="connsiteX1" fmla="*/ 39758 w 43568"/>
              <a:gd name="connsiteY1" fmla="*/ 55625 h 77249"/>
              <a:gd name="connsiteX2" fmla="*/ 28804 w 43568"/>
              <a:gd name="connsiteY2" fmla="*/ 77247 h 77249"/>
              <a:gd name="connsiteX3" fmla="*/ 18994 w 43568"/>
              <a:gd name="connsiteY3" fmla="*/ 56387 h 77249"/>
              <a:gd name="connsiteX4" fmla="*/ 4326 w 43568"/>
              <a:gd name="connsiteY4" fmla="*/ 23907 h 77249"/>
              <a:gd name="connsiteX5" fmla="*/ 6135 w 43568"/>
              <a:gd name="connsiteY5" fmla="*/ 2380 h 77249"/>
              <a:gd name="connsiteX6" fmla="*/ 25375 w 43568"/>
              <a:gd name="connsiteY6" fmla="*/ 11334 h 77249"/>
              <a:gd name="connsiteX7" fmla="*/ 43569 w 43568"/>
              <a:gd name="connsiteY7" fmla="*/ 50387 h 77249"/>
              <a:gd name="connsiteX8" fmla="*/ 39758 w 43568"/>
              <a:gd name="connsiteY8" fmla="*/ 52292 h 77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568" h="77249">
                <a:moveTo>
                  <a:pt x="39758" y="52292"/>
                </a:moveTo>
                <a:cubicBezTo>
                  <a:pt x="39758" y="53434"/>
                  <a:pt x="39854" y="54482"/>
                  <a:pt x="39758" y="55625"/>
                </a:cubicBezTo>
                <a:cubicBezTo>
                  <a:pt x="38901" y="64388"/>
                  <a:pt x="42806" y="77438"/>
                  <a:pt x="28804" y="77247"/>
                </a:cubicBezTo>
                <a:cubicBezTo>
                  <a:pt x="15660" y="77057"/>
                  <a:pt x="21566" y="64007"/>
                  <a:pt x="18994" y="56387"/>
                </a:cubicBezTo>
                <a:cubicBezTo>
                  <a:pt x="15184" y="45148"/>
                  <a:pt x="10040" y="34289"/>
                  <a:pt x="4326" y="23907"/>
                </a:cubicBezTo>
                <a:cubicBezTo>
                  <a:pt x="-56" y="15811"/>
                  <a:pt x="-3390" y="8381"/>
                  <a:pt x="6135" y="2380"/>
                </a:cubicBezTo>
                <a:cubicBezTo>
                  <a:pt x="16422" y="-4096"/>
                  <a:pt x="21566" y="3905"/>
                  <a:pt x="25375" y="11334"/>
                </a:cubicBezTo>
                <a:cubicBezTo>
                  <a:pt x="31852" y="24098"/>
                  <a:pt x="37568" y="37337"/>
                  <a:pt x="43569" y="50387"/>
                </a:cubicBezTo>
                <a:cubicBezTo>
                  <a:pt x="42235" y="50958"/>
                  <a:pt x="40997" y="51625"/>
                  <a:pt x="39758" y="52292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540" name="Forma libre: forma 539">
            <a:extLst>
              <a:ext uri="{FF2B5EF4-FFF2-40B4-BE49-F238E27FC236}">
                <a16:creationId xmlns:a16="http://schemas.microsoft.com/office/drawing/2014/main" id="{82AF55E1-DD65-40D0-B37A-9AE9E8BD84B1}"/>
              </a:ext>
            </a:extLst>
          </p:cNvPr>
          <p:cNvSpPr/>
          <p:nvPr/>
        </p:nvSpPr>
        <p:spPr>
          <a:xfrm>
            <a:off x="7635906" y="2753579"/>
            <a:ext cx="42379" cy="76393"/>
          </a:xfrm>
          <a:custGeom>
            <a:avLst/>
            <a:gdLst>
              <a:gd name="connsiteX0" fmla="*/ 0 w 42379"/>
              <a:gd name="connsiteY0" fmla="*/ 46294 h 76393"/>
              <a:gd name="connsiteX1" fmla="*/ 22860 w 42379"/>
              <a:gd name="connsiteY1" fmla="*/ 4003 h 76393"/>
              <a:gd name="connsiteX2" fmla="*/ 37815 w 42379"/>
              <a:gd name="connsiteY2" fmla="*/ 860 h 76393"/>
              <a:gd name="connsiteX3" fmla="*/ 42291 w 42379"/>
              <a:gd name="connsiteY3" fmla="*/ 16290 h 76393"/>
              <a:gd name="connsiteX4" fmla="*/ 34957 w 42379"/>
              <a:gd name="connsiteY4" fmla="*/ 29054 h 76393"/>
              <a:gd name="connsiteX5" fmla="*/ 24194 w 42379"/>
              <a:gd name="connsiteY5" fmla="*/ 61153 h 76393"/>
              <a:gd name="connsiteX6" fmla="*/ 15145 w 42379"/>
              <a:gd name="connsiteY6" fmla="*/ 76393 h 76393"/>
              <a:gd name="connsiteX7" fmla="*/ 4667 w 42379"/>
              <a:gd name="connsiteY7" fmla="*/ 61725 h 76393"/>
              <a:gd name="connsiteX8" fmla="*/ 4382 w 42379"/>
              <a:gd name="connsiteY8" fmla="*/ 48580 h 76393"/>
              <a:gd name="connsiteX9" fmla="*/ 0 w 42379"/>
              <a:gd name="connsiteY9" fmla="*/ 46294 h 76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379" h="76393">
                <a:moveTo>
                  <a:pt x="0" y="46294"/>
                </a:moveTo>
                <a:cubicBezTo>
                  <a:pt x="7430" y="32102"/>
                  <a:pt x="14192" y="17433"/>
                  <a:pt x="22860" y="4003"/>
                </a:cubicBezTo>
                <a:cubicBezTo>
                  <a:pt x="24955" y="765"/>
                  <a:pt x="34862" y="-1236"/>
                  <a:pt x="37815" y="860"/>
                </a:cubicBezTo>
                <a:cubicBezTo>
                  <a:pt x="41339" y="3336"/>
                  <a:pt x="42767" y="11147"/>
                  <a:pt x="42291" y="16290"/>
                </a:cubicBezTo>
                <a:cubicBezTo>
                  <a:pt x="41910" y="20767"/>
                  <a:pt x="36767" y="24482"/>
                  <a:pt x="34957" y="29054"/>
                </a:cubicBezTo>
                <a:cubicBezTo>
                  <a:pt x="30956" y="39627"/>
                  <a:pt x="28194" y="50580"/>
                  <a:pt x="24194" y="61153"/>
                </a:cubicBezTo>
                <a:cubicBezTo>
                  <a:pt x="22098" y="66582"/>
                  <a:pt x="18193" y="71345"/>
                  <a:pt x="15145" y="76393"/>
                </a:cubicBezTo>
                <a:cubicBezTo>
                  <a:pt x="11525" y="71535"/>
                  <a:pt x="7048" y="67154"/>
                  <a:pt x="4667" y="61725"/>
                </a:cubicBezTo>
                <a:cubicBezTo>
                  <a:pt x="3048" y="58010"/>
                  <a:pt x="4382" y="52961"/>
                  <a:pt x="4382" y="48580"/>
                </a:cubicBezTo>
                <a:cubicBezTo>
                  <a:pt x="2857" y="47913"/>
                  <a:pt x="1429" y="47056"/>
                  <a:pt x="0" y="46294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541" name="Forma libre: forma 540">
            <a:extLst>
              <a:ext uri="{FF2B5EF4-FFF2-40B4-BE49-F238E27FC236}">
                <a16:creationId xmlns:a16="http://schemas.microsoft.com/office/drawing/2014/main" id="{8888EC5E-E60F-45C5-ACA0-CD2591A6CE13}"/>
              </a:ext>
            </a:extLst>
          </p:cNvPr>
          <p:cNvSpPr/>
          <p:nvPr/>
        </p:nvSpPr>
        <p:spPr>
          <a:xfrm>
            <a:off x="7677230" y="2771825"/>
            <a:ext cx="39095" cy="75906"/>
          </a:xfrm>
          <a:custGeom>
            <a:avLst/>
            <a:gdLst>
              <a:gd name="connsiteX0" fmla="*/ 967 w 39095"/>
              <a:gd name="connsiteY0" fmla="*/ 50145 h 75906"/>
              <a:gd name="connsiteX1" fmla="*/ 18875 w 39095"/>
              <a:gd name="connsiteY1" fmla="*/ 4140 h 75906"/>
              <a:gd name="connsiteX2" fmla="*/ 32591 w 39095"/>
              <a:gd name="connsiteY2" fmla="*/ 711 h 75906"/>
              <a:gd name="connsiteX3" fmla="*/ 38687 w 39095"/>
              <a:gd name="connsiteY3" fmla="*/ 15379 h 75906"/>
              <a:gd name="connsiteX4" fmla="*/ 20017 w 39095"/>
              <a:gd name="connsiteY4" fmla="*/ 69005 h 75906"/>
              <a:gd name="connsiteX5" fmla="*/ 10778 w 39095"/>
              <a:gd name="connsiteY5" fmla="*/ 75863 h 75906"/>
              <a:gd name="connsiteX6" fmla="*/ 1444 w 39095"/>
              <a:gd name="connsiteY6" fmla="*/ 66909 h 75906"/>
              <a:gd name="connsiteX7" fmla="*/ 967 w 39095"/>
              <a:gd name="connsiteY7" fmla="*/ 50145 h 75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095" h="75906">
                <a:moveTo>
                  <a:pt x="967" y="50145"/>
                </a:moveTo>
                <a:cubicBezTo>
                  <a:pt x="-3700" y="31095"/>
                  <a:pt x="9540" y="18141"/>
                  <a:pt x="18875" y="4140"/>
                </a:cubicBezTo>
                <a:cubicBezTo>
                  <a:pt x="20970" y="996"/>
                  <a:pt x="30209" y="-1194"/>
                  <a:pt x="32591" y="711"/>
                </a:cubicBezTo>
                <a:cubicBezTo>
                  <a:pt x="36401" y="3758"/>
                  <a:pt x="40401" y="12331"/>
                  <a:pt x="38687" y="15379"/>
                </a:cubicBezTo>
                <a:cubicBezTo>
                  <a:pt x="29352" y="32238"/>
                  <a:pt x="18398" y="48145"/>
                  <a:pt x="20017" y="69005"/>
                </a:cubicBezTo>
                <a:cubicBezTo>
                  <a:pt x="20208" y="71195"/>
                  <a:pt x="13350" y="76434"/>
                  <a:pt x="10778" y="75863"/>
                </a:cubicBezTo>
                <a:cubicBezTo>
                  <a:pt x="7064" y="75101"/>
                  <a:pt x="2682" y="70719"/>
                  <a:pt x="1444" y="66909"/>
                </a:cubicBezTo>
                <a:cubicBezTo>
                  <a:pt x="-175" y="61861"/>
                  <a:pt x="967" y="55956"/>
                  <a:pt x="967" y="50145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542" name="Forma libre: forma 541">
            <a:extLst>
              <a:ext uri="{FF2B5EF4-FFF2-40B4-BE49-F238E27FC236}">
                <a16:creationId xmlns:a16="http://schemas.microsoft.com/office/drawing/2014/main" id="{0BCB77F2-0E9F-49F2-B1B9-59E371EBA643}"/>
              </a:ext>
            </a:extLst>
          </p:cNvPr>
          <p:cNvSpPr/>
          <p:nvPr/>
        </p:nvSpPr>
        <p:spPr>
          <a:xfrm>
            <a:off x="7960098" y="2772822"/>
            <a:ext cx="38025" cy="74772"/>
          </a:xfrm>
          <a:custGeom>
            <a:avLst/>
            <a:gdLst>
              <a:gd name="connsiteX0" fmla="*/ 36901 w 38025"/>
              <a:gd name="connsiteY0" fmla="*/ 47720 h 74772"/>
              <a:gd name="connsiteX1" fmla="*/ 36520 w 38025"/>
              <a:gd name="connsiteY1" fmla="*/ 66008 h 74772"/>
              <a:gd name="connsiteX2" fmla="*/ 27281 w 38025"/>
              <a:gd name="connsiteY2" fmla="*/ 74771 h 74772"/>
              <a:gd name="connsiteX3" fmla="*/ 17756 w 38025"/>
              <a:gd name="connsiteY3" fmla="*/ 66199 h 74772"/>
              <a:gd name="connsiteX4" fmla="*/ 706 w 38025"/>
              <a:gd name="connsiteY4" fmla="*/ 17431 h 74772"/>
              <a:gd name="connsiteX5" fmla="*/ 3373 w 38025"/>
              <a:gd name="connsiteY5" fmla="*/ 0 h 74772"/>
              <a:gd name="connsiteX6" fmla="*/ 20613 w 38025"/>
              <a:gd name="connsiteY6" fmla="*/ 6287 h 74772"/>
              <a:gd name="connsiteX7" fmla="*/ 36901 w 38025"/>
              <a:gd name="connsiteY7" fmla="*/ 47720 h 7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025" h="74772">
                <a:moveTo>
                  <a:pt x="36901" y="47720"/>
                </a:moveTo>
                <a:cubicBezTo>
                  <a:pt x="36901" y="55054"/>
                  <a:pt x="38140" y="60960"/>
                  <a:pt x="36520" y="66008"/>
                </a:cubicBezTo>
                <a:cubicBezTo>
                  <a:pt x="35282" y="69723"/>
                  <a:pt x="30329" y="74867"/>
                  <a:pt x="27281" y="74771"/>
                </a:cubicBezTo>
                <a:cubicBezTo>
                  <a:pt x="23852" y="74676"/>
                  <a:pt x="17470" y="68961"/>
                  <a:pt x="17756" y="66199"/>
                </a:cubicBezTo>
                <a:cubicBezTo>
                  <a:pt x="19756" y="46958"/>
                  <a:pt x="9469" y="32766"/>
                  <a:pt x="706" y="17431"/>
                </a:cubicBezTo>
                <a:cubicBezTo>
                  <a:pt x="-1580" y="13430"/>
                  <a:pt x="2325" y="5905"/>
                  <a:pt x="3373" y="0"/>
                </a:cubicBezTo>
                <a:cubicBezTo>
                  <a:pt x="9279" y="2000"/>
                  <a:pt x="17661" y="2191"/>
                  <a:pt x="20613" y="6287"/>
                </a:cubicBezTo>
                <a:cubicBezTo>
                  <a:pt x="29853" y="18859"/>
                  <a:pt x="41759" y="31337"/>
                  <a:pt x="36901" y="47720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543" name="Forma libre: forma 542">
            <a:extLst>
              <a:ext uri="{FF2B5EF4-FFF2-40B4-BE49-F238E27FC236}">
                <a16:creationId xmlns:a16="http://schemas.microsoft.com/office/drawing/2014/main" id="{3613EE35-3A60-472C-9B74-1C2CE812216E}"/>
              </a:ext>
            </a:extLst>
          </p:cNvPr>
          <p:cNvSpPr/>
          <p:nvPr/>
        </p:nvSpPr>
        <p:spPr>
          <a:xfrm>
            <a:off x="7695804" y="1788884"/>
            <a:ext cx="292820" cy="414247"/>
          </a:xfrm>
          <a:custGeom>
            <a:avLst/>
            <a:gdLst>
              <a:gd name="connsiteX0" fmla="*/ 291289 w 292820"/>
              <a:gd name="connsiteY0" fmla="*/ 414247 h 414247"/>
              <a:gd name="connsiteX1" fmla="*/ 33829 w 292820"/>
              <a:gd name="connsiteY1" fmla="*/ 414247 h 414247"/>
              <a:gd name="connsiteX2" fmla="*/ 396 w 292820"/>
              <a:gd name="connsiteY2" fmla="*/ 381005 h 414247"/>
              <a:gd name="connsiteX3" fmla="*/ 205 w 292820"/>
              <a:gd name="connsiteY3" fmla="*/ 104018 h 414247"/>
              <a:gd name="connsiteX4" fmla="*/ 9445 w 292820"/>
              <a:gd name="connsiteY4" fmla="*/ 80777 h 414247"/>
              <a:gd name="connsiteX5" fmla="*/ 81263 w 292820"/>
              <a:gd name="connsiteY5" fmla="*/ 8768 h 414247"/>
              <a:gd name="connsiteX6" fmla="*/ 98027 w 292820"/>
              <a:gd name="connsiteY6" fmla="*/ 386 h 414247"/>
              <a:gd name="connsiteX7" fmla="*/ 276526 w 292820"/>
              <a:gd name="connsiteY7" fmla="*/ 5 h 414247"/>
              <a:gd name="connsiteX8" fmla="*/ 292623 w 292820"/>
              <a:gd name="connsiteY8" fmla="*/ 17531 h 414247"/>
              <a:gd name="connsiteX9" fmla="*/ 292813 w 292820"/>
              <a:gd name="connsiteY9" fmla="*/ 397864 h 414247"/>
              <a:gd name="connsiteX10" fmla="*/ 291289 w 292820"/>
              <a:gd name="connsiteY10" fmla="*/ 414247 h 414247"/>
              <a:gd name="connsiteX11" fmla="*/ 49450 w 292820"/>
              <a:gd name="connsiteY11" fmla="*/ 243559 h 414247"/>
              <a:gd name="connsiteX12" fmla="*/ 48973 w 292820"/>
              <a:gd name="connsiteY12" fmla="*/ 243559 h 414247"/>
              <a:gd name="connsiteX13" fmla="*/ 49068 w 292820"/>
              <a:gd name="connsiteY13" fmla="*/ 333761 h 414247"/>
              <a:gd name="connsiteX14" fmla="*/ 80787 w 292820"/>
              <a:gd name="connsiteY14" fmla="*/ 365765 h 414247"/>
              <a:gd name="connsiteX15" fmla="*/ 212708 w 292820"/>
              <a:gd name="connsiteY15" fmla="*/ 365194 h 414247"/>
              <a:gd name="connsiteX16" fmla="*/ 243664 w 292820"/>
              <a:gd name="connsiteY16" fmla="*/ 334142 h 414247"/>
              <a:gd name="connsiteX17" fmla="*/ 243664 w 292820"/>
              <a:gd name="connsiteY17" fmla="*/ 153834 h 414247"/>
              <a:gd name="connsiteX18" fmla="*/ 215089 w 292820"/>
              <a:gd name="connsiteY18" fmla="*/ 124306 h 414247"/>
              <a:gd name="connsiteX19" fmla="*/ 78215 w 292820"/>
              <a:gd name="connsiteY19" fmla="*/ 124306 h 414247"/>
              <a:gd name="connsiteX20" fmla="*/ 49450 w 292820"/>
              <a:gd name="connsiteY20" fmla="*/ 153548 h 414247"/>
              <a:gd name="connsiteX21" fmla="*/ 49450 w 292820"/>
              <a:gd name="connsiteY21" fmla="*/ 243559 h 41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92820" h="414247">
                <a:moveTo>
                  <a:pt x="291289" y="414247"/>
                </a:moveTo>
                <a:cubicBezTo>
                  <a:pt x="203945" y="414247"/>
                  <a:pt x="118887" y="414247"/>
                  <a:pt x="33829" y="414247"/>
                </a:cubicBezTo>
                <a:cubicBezTo>
                  <a:pt x="491" y="414247"/>
                  <a:pt x="491" y="414247"/>
                  <a:pt x="396" y="381005"/>
                </a:cubicBezTo>
                <a:cubicBezTo>
                  <a:pt x="205" y="288708"/>
                  <a:pt x="-271" y="196411"/>
                  <a:pt x="205" y="104018"/>
                </a:cubicBezTo>
                <a:cubicBezTo>
                  <a:pt x="205" y="96208"/>
                  <a:pt x="4111" y="86492"/>
                  <a:pt x="9445" y="80777"/>
                </a:cubicBezTo>
                <a:cubicBezTo>
                  <a:pt x="32686" y="56107"/>
                  <a:pt x="56879" y="32295"/>
                  <a:pt x="81263" y="8768"/>
                </a:cubicBezTo>
                <a:cubicBezTo>
                  <a:pt x="85645" y="4577"/>
                  <a:pt x="92312" y="481"/>
                  <a:pt x="98027" y="386"/>
                </a:cubicBezTo>
                <a:cubicBezTo>
                  <a:pt x="157558" y="-90"/>
                  <a:pt x="216994" y="672"/>
                  <a:pt x="276526" y="5"/>
                </a:cubicBezTo>
                <a:cubicBezTo>
                  <a:pt x="290528" y="-185"/>
                  <a:pt x="292718" y="5053"/>
                  <a:pt x="292623" y="17531"/>
                </a:cubicBezTo>
                <a:cubicBezTo>
                  <a:pt x="292337" y="144309"/>
                  <a:pt x="292718" y="271087"/>
                  <a:pt x="292813" y="397864"/>
                </a:cubicBezTo>
                <a:cubicBezTo>
                  <a:pt x="292909" y="402817"/>
                  <a:pt x="291956" y="407770"/>
                  <a:pt x="291289" y="414247"/>
                </a:cubicBezTo>
                <a:close/>
                <a:moveTo>
                  <a:pt x="49450" y="243559"/>
                </a:moveTo>
                <a:cubicBezTo>
                  <a:pt x="49259" y="243559"/>
                  <a:pt x="49164" y="243559"/>
                  <a:pt x="48973" y="243559"/>
                </a:cubicBezTo>
                <a:cubicBezTo>
                  <a:pt x="48973" y="273658"/>
                  <a:pt x="48783" y="303662"/>
                  <a:pt x="49068" y="333761"/>
                </a:cubicBezTo>
                <a:cubicBezTo>
                  <a:pt x="49259" y="355288"/>
                  <a:pt x="59451" y="365670"/>
                  <a:pt x="80787" y="365765"/>
                </a:cubicBezTo>
                <a:cubicBezTo>
                  <a:pt x="124792" y="365765"/>
                  <a:pt x="168702" y="365575"/>
                  <a:pt x="212708" y="365194"/>
                </a:cubicBezTo>
                <a:cubicBezTo>
                  <a:pt x="232711" y="365003"/>
                  <a:pt x="243569" y="354430"/>
                  <a:pt x="243664" y="334142"/>
                </a:cubicBezTo>
                <a:cubicBezTo>
                  <a:pt x="243950" y="274039"/>
                  <a:pt x="243950" y="213937"/>
                  <a:pt x="243664" y="153834"/>
                </a:cubicBezTo>
                <a:cubicBezTo>
                  <a:pt x="243569" y="134593"/>
                  <a:pt x="233854" y="124497"/>
                  <a:pt x="215089" y="124306"/>
                </a:cubicBezTo>
                <a:cubicBezTo>
                  <a:pt x="169465" y="123925"/>
                  <a:pt x="123840" y="123830"/>
                  <a:pt x="78215" y="124306"/>
                </a:cubicBezTo>
                <a:cubicBezTo>
                  <a:pt x="59070" y="124497"/>
                  <a:pt x="49640" y="134784"/>
                  <a:pt x="49450" y="153548"/>
                </a:cubicBezTo>
                <a:cubicBezTo>
                  <a:pt x="49354" y="183457"/>
                  <a:pt x="49450" y="213556"/>
                  <a:pt x="49450" y="243559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544" name="Forma libre: forma 543">
            <a:extLst>
              <a:ext uri="{FF2B5EF4-FFF2-40B4-BE49-F238E27FC236}">
                <a16:creationId xmlns:a16="http://schemas.microsoft.com/office/drawing/2014/main" id="{7098A7FE-C10D-4CD3-8323-1EC4D592933B}"/>
              </a:ext>
            </a:extLst>
          </p:cNvPr>
          <p:cNvSpPr/>
          <p:nvPr/>
        </p:nvSpPr>
        <p:spPr>
          <a:xfrm>
            <a:off x="6957536" y="1856231"/>
            <a:ext cx="280416" cy="279939"/>
          </a:xfrm>
          <a:custGeom>
            <a:avLst/>
            <a:gdLst>
              <a:gd name="connsiteX0" fmla="*/ 0 w 280416"/>
              <a:gd name="connsiteY0" fmla="*/ 279940 h 279939"/>
              <a:gd name="connsiteX1" fmla="*/ 0 w 280416"/>
              <a:gd name="connsiteY1" fmla="*/ 0 h 279939"/>
              <a:gd name="connsiteX2" fmla="*/ 280416 w 280416"/>
              <a:gd name="connsiteY2" fmla="*/ 0 h 279939"/>
              <a:gd name="connsiteX3" fmla="*/ 280416 w 280416"/>
              <a:gd name="connsiteY3" fmla="*/ 279940 h 279939"/>
              <a:gd name="connsiteX4" fmla="*/ 0 w 280416"/>
              <a:gd name="connsiteY4" fmla="*/ 279940 h 279939"/>
              <a:gd name="connsiteX5" fmla="*/ 204501 w 280416"/>
              <a:gd name="connsiteY5" fmla="*/ 204026 h 279939"/>
              <a:gd name="connsiteX6" fmla="*/ 204501 w 280416"/>
              <a:gd name="connsiteY6" fmla="*/ 76581 h 279939"/>
              <a:gd name="connsiteX7" fmla="*/ 77533 w 280416"/>
              <a:gd name="connsiteY7" fmla="*/ 76581 h 279939"/>
              <a:gd name="connsiteX8" fmla="*/ 77533 w 280416"/>
              <a:gd name="connsiteY8" fmla="*/ 204026 h 279939"/>
              <a:gd name="connsiteX9" fmla="*/ 204501 w 280416"/>
              <a:gd name="connsiteY9" fmla="*/ 204026 h 279939"/>
              <a:gd name="connsiteX10" fmla="*/ 148876 w 280416"/>
              <a:gd name="connsiteY10" fmla="*/ 37052 h 279939"/>
              <a:gd name="connsiteX11" fmla="*/ 132779 w 280416"/>
              <a:gd name="connsiteY11" fmla="*/ 41339 h 279939"/>
              <a:gd name="connsiteX12" fmla="*/ 132588 w 280416"/>
              <a:gd name="connsiteY12" fmla="*/ 51626 h 279939"/>
              <a:gd name="connsiteX13" fmla="*/ 148876 w 280416"/>
              <a:gd name="connsiteY13" fmla="*/ 55721 h 279939"/>
              <a:gd name="connsiteX14" fmla="*/ 148876 w 280416"/>
              <a:gd name="connsiteY14" fmla="*/ 37052 h 279939"/>
              <a:gd name="connsiteX15" fmla="*/ 39719 w 280416"/>
              <a:gd name="connsiteY15" fmla="*/ 110681 h 279939"/>
              <a:gd name="connsiteX16" fmla="*/ 54483 w 280416"/>
              <a:gd name="connsiteY16" fmla="*/ 110681 h 279939"/>
              <a:gd name="connsiteX17" fmla="*/ 54483 w 280416"/>
              <a:gd name="connsiteY17" fmla="*/ 94869 h 279939"/>
              <a:gd name="connsiteX18" fmla="*/ 39719 w 280416"/>
              <a:gd name="connsiteY18" fmla="*/ 110681 h 279939"/>
              <a:gd name="connsiteX19" fmla="*/ 231648 w 280416"/>
              <a:gd name="connsiteY19" fmla="*/ 91154 h 279939"/>
              <a:gd name="connsiteX20" fmla="*/ 226790 w 280416"/>
              <a:gd name="connsiteY20" fmla="*/ 95250 h 279939"/>
              <a:gd name="connsiteX21" fmla="*/ 226790 w 280416"/>
              <a:gd name="connsiteY21" fmla="*/ 110490 h 279939"/>
              <a:gd name="connsiteX22" fmla="*/ 230886 w 280416"/>
              <a:gd name="connsiteY22" fmla="*/ 113824 h 279939"/>
              <a:gd name="connsiteX23" fmla="*/ 242792 w 280416"/>
              <a:gd name="connsiteY23" fmla="*/ 102870 h 279939"/>
              <a:gd name="connsiteX24" fmla="*/ 231648 w 280416"/>
              <a:gd name="connsiteY24" fmla="*/ 91154 h 279939"/>
              <a:gd name="connsiteX25" fmla="*/ 94488 w 280416"/>
              <a:gd name="connsiteY25" fmla="*/ 39053 h 279939"/>
              <a:gd name="connsiteX26" fmla="*/ 95345 w 280416"/>
              <a:gd name="connsiteY26" fmla="*/ 55435 h 279939"/>
              <a:gd name="connsiteX27" fmla="*/ 110966 w 280416"/>
              <a:gd name="connsiteY27" fmla="*/ 54197 h 279939"/>
              <a:gd name="connsiteX28" fmla="*/ 94488 w 280416"/>
              <a:gd name="connsiteY28" fmla="*/ 39053 h 279939"/>
              <a:gd name="connsiteX29" fmla="*/ 182594 w 280416"/>
              <a:gd name="connsiteY29" fmla="*/ 57245 h 279939"/>
              <a:gd name="connsiteX30" fmla="*/ 186976 w 280416"/>
              <a:gd name="connsiteY30" fmla="*/ 52483 h 279939"/>
              <a:gd name="connsiteX31" fmla="*/ 185642 w 280416"/>
              <a:gd name="connsiteY31" fmla="*/ 38576 h 279939"/>
              <a:gd name="connsiteX32" fmla="*/ 181546 w 280416"/>
              <a:gd name="connsiteY32" fmla="*/ 35528 h 279939"/>
              <a:gd name="connsiteX33" fmla="*/ 169545 w 280416"/>
              <a:gd name="connsiteY33" fmla="*/ 46958 h 279939"/>
              <a:gd name="connsiteX34" fmla="*/ 182594 w 280416"/>
              <a:gd name="connsiteY34" fmla="*/ 57245 h 279939"/>
              <a:gd name="connsiteX35" fmla="*/ 54959 w 280416"/>
              <a:gd name="connsiteY35" fmla="*/ 148209 h 279939"/>
              <a:gd name="connsiteX36" fmla="*/ 54959 w 280416"/>
              <a:gd name="connsiteY36" fmla="*/ 131731 h 279939"/>
              <a:gd name="connsiteX37" fmla="*/ 39814 w 280416"/>
              <a:gd name="connsiteY37" fmla="*/ 131731 h 279939"/>
              <a:gd name="connsiteX38" fmla="*/ 39814 w 280416"/>
              <a:gd name="connsiteY38" fmla="*/ 148209 h 279939"/>
              <a:gd name="connsiteX39" fmla="*/ 54959 w 280416"/>
              <a:gd name="connsiteY39" fmla="*/ 148209 h 279939"/>
              <a:gd name="connsiteX40" fmla="*/ 95250 w 280416"/>
              <a:gd name="connsiteY40" fmla="*/ 241173 h 279939"/>
              <a:gd name="connsiteX41" fmla="*/ 112490 w 280416"/>
              <a:gd name="connsiteY41" fmla="*/ 241173 h 279939"/>
              <a:gd name="connsiteX42" fmla="*/ 111252 w 280416"/>
              <a:gd name="connsiteY42" fmla="*/ 225933 h 279939"/>
              <a:gd name="connsiteX43" fmla="*/ 95250 w 280416"/>
              <a:gd name="connsiteY43" fmla="*/ 225933 h 279939"/>
              <a:gd name="connsiteX44" fmla="*/ 95250 w 280416"/>
              <a:gd name="connsiteY44" fmla="*/ 241173 h 279939"/>
              <a:gd name="connsiteX45" fmla="*/ 132397 w 280416"/>
              <a:gd name="connsiteY45" fmla="*/ 241364 h 279939"/>
              <a:gd name="connsiteX46" fmla="*/ 147828 w 280416"/>
              <a:gd name="connsiteY46" fmla="*/ 225933 h 279939"/>
              <a:gd name="connsiteX47" fmla="*/ 132397 w 280416"/>
              <a:gd name="connsiteY47" fmla="*/ 225933 h 279939"/>
              <a:gd name="connsiteX48" fmla="*/ 132397 w 280416"/>
              <a:gd name="connsiteY48" fmla="*/ 241364 h 279939"/>
              <a:gd name="connsiteX49" fmla="*/ 186404 w 280416"/>
              <a:gd name="connsiteY49" fmla="*/ 224981 h 279939"/>
              <a:gd name="connsiteX50" fmla="*/ 170783 w 280416"/>
              <a:gd name="connsiteY50" fmla="*/ 226028 h 279939"/>
              <a:gd name="connsiteX51" fmla="*/ 186404 w 280416"/>
              <a:gd name="connsiteY51" fmla="*/ 240602 h 279939"/>
              <a:gd name="connsiteX52" fmla="*/ 186404 w 280416"/>
              <a:gd name="connsiteY52" fmla="*/ 224981 h 279939"/>
              <a:gd name="connsiteX53" fmla="*/ 225552 w 280416"/>
              <a:gd name="connsiteY53" fmla="*/ 131636 h 279939"/>
              <a:gd name="connsiteX54" fmla="*/ 226790 w 280416"/>
              <a:gd name="connsiteY54" fmla="*/ 148781 h 279939"/>
              <a:gd name="connsiteX55" fmla="*/ 242316 w 280416"/>
              <a:gd name="connsiteY55" fmla="*/ 147923 h 279939"/>
              <a:gd name="connsiteX56" fmla="*/ 242316 w 280416"/>
              <a:gd name="connsiteY56" fmla="*/ 131731 h 279939"/>
              <a:gd name="connsiteX57" fmla="*/ 225552 w 280416"/>
              <a:gd name="connsiteY57" fmla="*/ 131636 h 279939"/>
              <a:gd name="connsiteX58" fmla="*/ 57626 w 280416"/>
              <a:gd name="connsiteY58" fmla="*/ 185452 h 279939"/>
              <a:gd name="connsiteX59" fmla="*/ 50482 w 280416"/>
              <a:gd name="connsiteY59" fmla="*/ 169640 h 279939"/>
              <a:gd name="connsiteX60" fmla="*/ 39814 w 280416"/>
              <a:gd name="connsiteY60" fmla="*/ 173165 h 279939"/>
              <a:gd name="connsiteX61" fmla="*/ 39338 w 280416"/>
              <a:gd name="connsiteY61" fmla="*/ 185452 h 279939"/>
              <a:gd name="connsiteX62" fmla="*/ 57626 w 280416"/>
              <a:gd name="connsiteY62" fmla="*/ 185452 h 279939"/>
              <a:gd name="connsiteX63" fmla="*/ 243935 w 280416"/>
              <a:gd name="connsiteY63" fmla="*/ 185166 h 279939"/>
              <a:gd name="connsiteX64" fmla="*/ 238887 w 280416"/>
              <a:gd name="connsiteY64" fmla="*/ 170021 h 279939"/>
              <a:gd name="connsiteX65" fmla="*/ 229838 w 280416"/>
              <a:gd name="connsiteY65" fmla="*/ 169926 h 279939"/>
              <a:gd name="connsiteX66" fmla="*/ 225076 w 280416"/>
              <a:gd name="connsiteY66" fmla="*/ 185261 h 279939"/>
              <a:gd name="connsiteX67" fmla="*/ 243935 w 280416"/>
              <a:gd name="connsiteY67" fmla="*/ 185166 h 279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280416" h="279939">
                <a:moveTo>
                  <a:pt x="0" y="279940"/>
                </a:moveTo>
                <a:cubicBezTo>
                  <a:pt x="0" y="185928"/>
                  <a:pt x="0" y="93726"/>
                  <a:pt x="0" y="0"/>
                </a:cubicBezTo>
                <a:cubicBezTo>
                  <a:pt x="93631" y="0"/>
                  <a:pt x="186214" y="0"/>
                  <a:pt x="280416" y="0"/>
                </a:cubicBezTo>
                <a:cubicBezTo>
                  <a:pt x="280416" y="93059"/>
                  <a:pt x="280416" y="186023"/>
                  <a:pt x="280416" y="279940"/>
                </a:cubicBezTo>
                <a:cubicBezTo>
                  <a:pt x="187166" y="279940"/>
                  <a:pt x="94488" y="279940"/>
                  <a:pt x="0" y="279940"/>
                </a:cubicBezTo>
                <a:close/>
                <a:moveTo>
                  <a:pt x="204501" y="204026"/>
                </a:moveTo>
                <a:cubicBezTo>
                  <a:pt x="204501" y="161163"/>
                  <a:pt x="204501" y="119253"/>
                  <a:pt x="204501" y="76581"/>
                </a:cubicBezTo>
                <a:cubicBezTo>
                  <a:pt x="161449" y="76581"/>
                  <a:pt x="119539" y="76581"/>
                  <a:pt x="77533" y="76581"/>
                </a:cubicBezTo>
                <a:cubicBezTo>
                  <a:pt x="77533" y="119729"/>
                  <a:pt x="77533" y="161544"/>
                  <a:pt x="77533" y="204026"/>
                </a:cubicBezTo>
                <a:cubicBezTo>
                  <a:pt x="120586" y="204026"/>
                  <a:pt x="162020" y="204026"/>
                  <a:pt x="204501" y="204026"/>
                </a:cubicBezTo>
                <a:close/>
                <a:moveTo>
                  <a:pt x="148876" y="37052"/>
                </a:moveTo>
                <a:cubicBezTo>
                  <a:pt x="142208" y="38672"/>
                  <a:pt x="136779" y="38862"/>
                  <a:pt x="132779" y="41339"/>
                </a:cubicBezTo>
                <a:cubicBezTo>
                  <a:pt x="131064" y="42481"/>
                  <a:pt x="131064" y="50768"/>
                  <a:pt x="132588" y="51626"/>
                </a:cubicBezTo>
                <a:cubicBezTo>
                  <a:pt x="137065" y="54102"/>
                  <a:pt x="142684" y="54388"/>
                  <a:pt x="148876" y="55721"/>
                </a:cubicBezTo>
                <a:cubicBezTo>
                  <a:pt x="148876" y="48768"/>
                  <a:pt x="148876" y="44577"/>
                  <a:pt x="148876" y="37052"/>
                </a:cubicBezTo>
                <a:close/>
                <a:moveTo>
                  <a:pt x="39719" y="110681"/>
                </a:moveTo>
                <a:cubicBezTo>
                  <a:pt x="44958" y="110681"/>
                  <a:pt x="49530" y="110681"/>
                  <a:pt x="54483" y="110681"/>
                </a:cubicBezTo>
                <a:cubicBezTo>
                  <a:pt x="54483" y="104585"/>
                  <a:pt x="54483" y="99536"/>
                  <a:pt x="54483" y="94869"/>
                </a:cubicBezTo>
                <a:cubicBezTo>
                  <a:pt x="40100" y="90964"/>
                  <a:pt x="36195" y="96488"/>
                  <a:pt x="39719" y="110681"/>
                </a:cubicBezTo>
                <a:close/>
                <a:moveTo>
                  <a:pt x="231648" y="91154"/>
                </a:moveTo>
                <a:cubicBezTo>
                  <a:pt x="230028" y="92488"/>
                  <a:pt x="228409" y="93917"/>
                  <a:pt x="226790" y="95250"/>
                </a:cubicBezTo>
                <a:cubicBezTo>
                  <a:pt x="226790" y="100298"/>
                  <a:pt x="226790" y="105442"/>
                  <a:pt x="226790" y="110490"/>
                </a:cubicBezTo>
                <a:cubicBezTo>
                  <a:pt x="228124" y="111633"/>
                  <a:pt x="229552" y="112681"/>
                  <a:pt x="230886" y="113824"/>
                </a:cubicBezTo>
                <a:cubicBezTo>
                  <a:pt x="234886" y="110204"/>
                  <a:pt x="238792" y="106490"/>
                  <a:pt x="242792" y="102870"/>
                </a:cubicBezTo>
                <a:cubicBezTo>
                  <a:pt x="239173" y="98965"/>
                  <a:pt x="235458" y="95060"/>
                  <a:pt x="231648" y="91154"/>
                </a:cubicBezTo>
                <a:close/>
                <a:moveTo>
                  <a:pt x="94488" y="39053"/>
                </a:moveTo>
                <a:cubicBezTo>
                  <a:pt x="94774" y="44387"/>
                  <a:pt x="95059" y="49435"/>
                  <a:pt x="95345" y="55435"/>
                </a:cubicBezTo>
                <a:cubicBezTo>
                  <a:pt x="101822" y="54959"/>
                  <a:pt x="106489" y="54578"/>
                  <a:pt x="110966" y="54197"/>
                </a:cubicBezTo>
                <a:cubicBezTo>
                  <a:pt x="115062" y="40291"/>
                  <a:pt x="110014" y="35814"/>
                  <a:pt x="94488" y="39053"/>
                </a:cubicBezTo>
                <a:close/>
                <a:moveTo>
                  <a:pt x="182594" y="57245"/>
                </a:moveTo>
                <a:cubicBezTo>
                  <a:pt x="184023" y="55626"/>
                  <a:pt x="185547" y="54102"/>
                  <a:pt x="186976" y="52483"/>
                </a:cubicBezTo>
                <a:cubicBezTo>
                  <a:pt x="186500" y="47816"/>
                  <a:pt x="186118" y="43244"/>
                  <a:pt x="185642" y="38576"/>
                </a:cubicBezTo>
                <a:cubicBezTo>
                  <a:pt x="184309" y="37529"/>
                  <a:pt x="182880" y="36576"/>
                  <a:pt x="181546" y="35528"/>
                </a:cubicBezTo>
                <a:cubicBezTo>
                  <a:pt x="177546" y="39338"/>
                  <a:pt x="173545" y="43148"/>
                  <a:pt x="169545" y="46958"/>
                </a:cubicBezTo>
                <a:cubicBezTo>
                  <a:pt x="173927" y="50387"/>
                  <a:pt x="178212" y="53816"/>
                  <a:pt x="182594" y="57245"/>
                </a:cubicBezTo>
                <a:close/>
                <a:moveTo>
                  <a:pt x="54959" y="148209"/>
                </a:moveTo>
                <a:cubicBezTo>
                  <a:pt x="54959" y="141827"/>
                  <a:pt x="54959" y="137255"/>
                  <a:pt x="54959" y="131731"/>
                </a:cubicBezTo>
                <a:cubicBezTo>
                  <a:pt x="49625" y="131731"/>
                  <a:pt x="45053" y="131731"/>
                  <a:pt x="39814" y="131731"/>
                </a:cubicBezTo>
                <a:cubicBezTo>
                  <a:pt x="39814" y="137541"/>
                  <a:pt x="39814" y="142685"/>
                  <a:pt x="39814" y="148209"/>
                </a:cubicBezTo>
                <a:cubicBezTo>
                  <a:pt x="45053" y="148209"/>
                  <a:pt x="49244" y="148209"/>
                  <a:pt x="54959" y="148209"/>
                </a:cubicBezTo>
                <a:close/>
                <a:moveTo>
                  <a:pt x="95250" y="241173"/>
                </a:moveTo>
                <a:cubicBezTo>
                  <a:pt x="101251" y="241173"/>
                  <a:pt x="106299" y="241173"/>
                  <a:pt x="112490" y="241173"/>
                </a:cubicBezTo>
                <a:cubicBezTo>
                  <a:pt x="112014" y="235268"/>
                  <a:pt x="111633" y="230696"/>
                  <a:pt x="111252" y="225933"/>
                </a:cubicBezTo>
                <a:cubicBezTo>
                  <a:pt x="105251" y="225933"/>
                  <a:pt x="100584" y="225933"/>
                  <a:pt x="95250" y="225933"/>
                </a:cubicBezTo>
                <a:cubicBezTo>
                  <a:pt x="95250" y="231362"/>
                  <a:pt x="95250" y="235934"/>
                  <a:pt x="95250" y="241173"/>
                </a:cubicBezTo>
                <a:close/>
                <a:moveTo>
                  <a:pt x="132397" y="241364"/>
                </a:moveTo>
                <a:cubicBezTo>
                  <a:pt x="148114" y="244507"/>
                  <a:pt x="152495" y="239363"/>
                  <a:pt x="147828" y="225933"/>
                </a:cubicBezTo>
                <a:cubicBezTo>
                  <a:pt x="142684" y="225933"/>
                  <a:pt x="137922" y="225933"/>
                  <a:pt x="132397" y="225933"/>
                </a:cubicBezTo>
                <a:cubicBezTo>
                  <a:pt x="132397" y="231362"/>
                  <a:pt x="132397" y="236030"/>
                  <a:pt x="132397" y="241364"/>
                </a:cubicBezTo>
                <a:close/>
                <a:moveTo>
                  <a:pt x="186404" y="224981"/>
                </a:moveTo>
                <a:cubicBezTo>
                  <a:pt x="180118" y="225362"/>
                  <a:pt x="175450" y="225743"/>
                  <a:pt x="170783" y="226028"/>
                </a:cubicBezTo>
                <a:cubicBezTo>
                  <a:pt x="167354" y="241554"/>
                  <a:pt x="173164" y="244793"/>
                  <a:pt x="186404" y="240602"/>
                </a:cubicBezTo>
                <a:cubicBezTo>
                  <a:pt x="186404" y="235744"/>
                  <a:pt x="186404" y="231458"/>
                  <a:pt x="186404" y="224981"/>
                </a:cubicBezTo>
                <a:close/>
                <a:moveTo>
                  <a:pt x="225552" y="131636"/>
                </a:moveTo>
                <a:cubicBezTo>
                  <a:pt x="226028" y="138303"/>
                  <a:pt x="226314" y="142970"/>
                  <a:pt x="226790" y="148781"/>
                </a:cubicBezTo>
                <a:cubicBezTo>
                  <a:pt x="232505" y="148495"/>
                  <a:pt x="237172" y="148209"/>
                  <a:pt x="242316" y="147923"/>
                </a:cubicBezTo>
                <a:cubicBezTo>
                  <a:pt x="242316" y="142018"/>
                  <a:pt x="242316" y="137255"/>
                  <a:pt x="242316" y="131731"/>
                </a:cubicBezTo>
                <a:cubicBezTo>
                  <a:pt x="236982" y="131636"/>
                  <a:pt x="232220" y="131636"/>
                  <a:pt x="225552" y="131636"/>
                </a:cubicBezTo>
                <a:close/>
                <a:moveTo>
                  <a:pt x="57626" y="185452"/>
                </a:moveTo>
                <a:cubicBezTo>
                  <a:pt x="54959" y="179070"/>
                  <a:pt x="53721" y="173546"/>
                  <a:pt x="50482" y="169640"/>
                </a:cubicBezTo>
                <a:cubicBezTo>
                  <a:pt x="49530" y="168497"/>
                  <a:pt x="41624" y="170593"/>
                  <a:pt x="39814" y="173165"/>
                </a:cubicBezTo>
                <a:cubicBezTo>
                  <a:pt x="37909" y="176022"/>
                  <a:pt x="39338" y="181261"/>
                  <a:pt x="39338" y="185452"/>
                </a:cubicBezTo>
                <a:cubicBezTo>
                  <a:pt x="45339" y="185452"/>
                  <a:pt x="49721" y="185452"/>
                  <a:pt x="57626" y="185452"/>
                </a:cubicBezTo>
                <a:close/>
                <a:moveTo>
                  <a:pt x="243935" y="185166"/>
                </a:moveTo>
                <a:cubicBezTo>
                  <a:pt x="242030" y="179070"/>
                  <a:pt x="241363" y="173927"/>
                  <a:pt x="238887" y="170021"/>
                </a:cubicBezTo>
                <a:cubicBezTo>
                  <a:pt x="237934" y="168497"/>
                  <a:pt x="230695" y="168497"/>
                  <a:pt x="229838" y="169926"/>
                </a:cubicBezTo>
                <a:cubicBezTo>
                  <a:pt x="227362" y="174022"/>
                  <a:pt x="226790" y="179165"/>
                  <a:pt x="225076" y="185261"/>
                </a:cubicBezTo>
                <a:cubicBezTo>
                  <a:pt x="232124" y="185166"/>
                  <a:pt x="236696" y="185166"/>
                  <a:pt x="243935" y="185166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545" name="Forma libre: forma 544">
            <a:extLst>
              <a:ext uri="{FF2B5EF4-FFF2-40B4-BE49-F238E27FC236}">
                <a16:creationId xmlns:a16="http://schemas.microsoft.com/office/drawing/2014/main" id="{CB543E9F-2A8F-453C-B965-93DDDB677309}"/>
              </a:ext>
            </a:extLst>
          </p:cNvPr>
          <p:cNvSpPr/>
          <p:nvPr/>
        </p:nvSpPr>
        <p:spPr>
          <a:xfrm>
            <a:off x="6944916" y="2592805"/>
            <a:ext cx="305199" cy="304320"/>
          </a:xfrm>
          <a:custGeom>
            <a:avLst/>
            <a:gdLst>
              <a:gd name="connsiteX0" fmla="*/ 2333 w 305199"/>
              <a:gd name="connsiteY0" fmla="*/ 151537 h 304320"/>
              <a:gd name="connsiteX1" fmla="*/ 2714 w 305199"/>
              <a:gd name="connsiteY1" fmla="*/ 66479 h 304320"/>
              <a:gd name="connsiteX2" fmla="*/ 12144 w 305199"/>
              <a:gd name="connsiteY2" fmla="*/ 43524 h 304320"/>
              <a:gd name="connsiteX3" fmla="*/ 16906 w 305199"/>
              <a:gd name="connsiteY3" fmla="*/ 38952 h 304320"/>
              <a:gd name="connsiteX4" fmla="*/ 110156 w 305199"/>
              <a:gd name="connsiteY4" fmla="*/ 566 h 304320"/>
              <a:gd name="connsiteX5" fmla="*/ 238553 w 305199"/>
              <a:gd name="connsiteY5" fmla="*/ 1709 h 304320"/>
              <a:gd name="connsiteX6" fmla="*/ 261604 w 305199"/>
              <a:gd name="connsiteY6" fmla="*/ 11234 h 304320"/>
              <a:gd name="connsiteX7" fmla="*/ 304466 w 305199"/>
              <a:gd name="connsiteY7" fmla="*/ 112675 h 304320"/>
              <a:gd name="connsiteX8" fmla="*/ 303609 w 305199"/>
              <a:gd name="connsiteY8" fmla="*/ 237739 h 304320"/>
              <a:gd name="connsiteX9" fmla="*/ 294179 w 305199"/>
              <a:gd name="connsiteY9" fmla="*/ 260884 h 304320"/>
              <a:gd name="connsiteX10" fmla="*/ 194262 w 305199"/>
              <a:gd name="connsiteY10" fmla="*/ 303556 h 304320"/>
              <a:gd name="connsiteX11" fmla="*/ 65865 w 305199"/>
              <a:gd name="connsiteY11" fmla="*/ 302318 h 304320"/>
              <a:gd name="connsiteX12" fmla="*/ 45481 w 305199"/>
              <a:gd name="connsiteY12" fmla="*/ 294222 h 304320"/>
              <a:gd name="connsiteX13" fmla="*/ 1857 w 305199"/>
              <a:gd name="connsiteY13" fmla="*/ 193162 h 304320"/>
              <a:gd name="connsiteX14" fmla="*/ 2333 w 305199"/>
              <a:gd name="connsiteY14" fmla="*/ 151537 h 304320"/>
              <a:gd name="connsiteX15" fmla="*/ 217122 w 305199"/>
              <a:gd name="connsiteY15" fmla="*/ 88958 h 304320"/>
              <a:gd name="connsiteX16" fmla="*/ 89487 w 305199"/>
              <a:gd name="connsiteY16" fmla="*/ 88958 h 304320"/>
              <a:gd name="connsiteX17" fmla="*/ 89487 w 305199"/>
              <a:gd name="connsiteY17" fmla="*/ 216022 h 304320"/>
              <a:gd name="connsiteX18" fmla="*/ 217122 w 305199"/>
              <a:gd name="connsiteY18" fmla="*/ 216022 h 304320"/>
              <a:gd name="connsiteX19" fmla="*/ 217122 w 305199"/>
              <a:gd name="connsiteY19" fmla="*/ 88958 h 304320"/>
              <a:gd name="connsiteX20" fmla="*/ 254746 w 305199"/>
              <a:gd name="connsiteY20" fmla="*/ 107056 h 304320"/>
              <a:gd name="connsiteX21" fmla="*/ 240173 w 305199"/>
              <a:gd name="connsiteY21" fmla="*/ 122962 h 304320"/>
              <a:gd name="connsiteX22" fmla="*/ 254746 w 305199"/>
              <a:gd name="connsiteY22" fmla="*/ 122962 h 304320"/>
              <a:gd name="connsiteX23" fmla="*/ 254746 w 305199"/>
              <a:gd name="connsiteY23" fmla="*/ 107056 h 304320"/>
              <a:gd name="connsiteX24" fmla="*/ 70342 w 305199"/>
              <a:gd name="connsiteY24" fmla="*/ 110485 h 304320"/>
              <a:gd name="connsiteX25" fmla="*/ 62722 w 305199"/>
              <a:gd name="connsiteY25" fmla="*/ 103817 h 304320"/>
              <a:gd name="connsiteX26" fmla="*/ 50911 w 305199"/>
              <a:gd name="connsiteY26" fmla="*/ 116390 h 304320"/>
              <a:gd name="connsiteX27" fmla="*/ 59483 w 305199"/>
              <a:gd name="connsiteY27" fmla="*/ 123724 h 304320"/>
              <a:gd name="connsiteX28" fmla="*/ 70342 w 305199"/>
              <a:gd name="connsiteY28" fmla="*/ 110485 h 304320"/>
              <a:gd name="connsiteX29" fmla="*/ 239124 w 305199"/>
              <a:gd name="connsiteY29" fmla="*/ 144393 h 304320"/>
              <a:gd name="connsiteX30" fmla="*/ 239124 w 305199"/>
              <a:gd name="connsiteY30" fmla="*/ 160300 h 304320"/>
              <a:gd name="connsiteX31" fmla="*/ 254365 w 305199"/>
              <a:gd name="connsiteY31" fmla="*/ 160300 h 304320"/>
              <a:gd name="connsiteX32" fmla="*/ 254365 w 305199"/>
              <a:gd name="connsiteY32" fmla="*/ 143251 h 304320"/>
              <a:gd name="connsiteX33" fmla="*/ 239124 w 305199"/>
              <a:gd name="connsiteY33" fmla="*/ 144393 h 304320"/>
              <a:gd name="connsiteX34" fmla="*/ 51006 w 305199"/>
              <a:gd name="connsiteY34" fmla="*/ 144203 h 304320"/>
              <a:gd name="connsiteX35" fmla="*/ 52149 w 305199"/>
              <a:gd name="connsiteY35" fmla="*/ 160014 h 304320"/>
              <a:gd name="connsiteX36" fmla="*/ 68341 w 305199"/>
              <a:gd name="connsiteY36" fmla="*/ 160014 h 304320"/>
              <a:gd name="connsiteX37" fmla="*/ 67484 w 305199"/>
              <a:gd name="connsiteY37" fmla="*/ 143441 h 304320"/>
              <a:gd name="connsiteX38" fmla="*/ 51006 w 305199"/>
              <a:gd name="connsiteY38" fmla="*/ 144203 h 304320"/>
              <a:gd name="connsiteX39" fmla="*/ 67675 w 305199"/>
              <a:gd name="connsiteY39" fmla="*/ 197638 h 304320"/>
              <a:gd name="connsiteX40" fmla="*/ 67675 w 305199"/>
              <a:gd name="connsiteY40" fmla="*/ 181922 h 304320"/>
              <a:gd name="connsiteX41" fmla="*/ 51863 w 305199"/>
              <a:gd name="connsiteY41" fmla="*/ 181922 h 304320"/>
              <a:gd name="connsiteX42" fmla="*/ 51863 w 305199"/>
              <a:gd name="connsiteY42" fmla="*/ 197638 h 304320"/>
              <a:gd name="connsiteX43" fmla="*/ 67675 w 305199"/>
              <a:gd name="connsiteY43" fmla="*/ 197638 h 304320"/>
              <a:gd name="connsiteX44" fmla="*/ 259032 w 305199"/>
              <a:gd name="connsiteY44" fmla="*/ 197829 h 304320"/>
              <a:gd name="connsiteX45" fmla="*/ 249698 w 305199"/>
              <a:gd name="connsiteY45" fmla="*/ 181636 h 304320"/>
              <a:gd name="connsiteX46" fmla="*/ 238172 w 305199"/>
              <a:gd name="connsiteY46" fmla="*/ 182589 h 304320"/>
              <a:gd name="connsiteX47" fmla="*/ 239410 w 305199"/>
              <a:gd name="connsiteY47" fmla="*/ 197829 h 304320"/>
              <a:gd name="connsiteX48" fmla="*/ 259032 w 305199"/>
              <a:gd name="connsiteY48" fmla="*/ 197829 h 304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305199" h="304320">
                <a:moveTo>
                  <a:pt x="2333" y="151537"/>
                </a:moveTo>
                <a:cubicBezTo>
                  <a:pt x="2333" y="123153"/>
                  <a:pt x="1666" y="94768"/>
                  <a:pt x="2714" y="66479"/>
                </a:cubicBezTo>
                <a:cubicBezTo>
                  <a:pt x="3000" y="58668"/>
                  <a:pt x="8620" y="51049"/>
                  <a:pt x="12144" y="43524"/>
                </a:cubicBezTo>
                <a:cubicBezTo>
                  <a:pt x="13001" y="41714"/>
                  <a:pt x="15763" y="40762"/>
                  <a:pt x="16906" y="38952"/>
                </a:cubicBezTo>
                <a:cubicBezTo>
                  <a:pt x="39385" y="4947"/>
                  <a:pt x="71294" y="-2291"/>
                  <a:pt x="110156" y="566"/>
                </a:cubicBezTo>
                <a:cubicBezTo>
                  <a:pt x="152733" y="3709"/>
                  <a:pt x="195786" y="756"/>
                  <a:pt x="238553" y="1709"/>
                </a:cubicBezTo>
                <a:cubicBezTo>
                  <a:pt x="246364" y="1900"/>
                  <a:pt x="254746" y="6662"/>
                  <a:pt x="261604" y="11234"/>
                </a:cubicBezTo>
                <a:cubicBezTo>
                  <a:pt x="297703" y="35713"/>
                  <a:pt x="308276" y="69622"/>
                  <a:pt x="304466" y="112675"/>
                </a:cubicBezTo>
                <a:cubicBezTo>
                  <a:pt x="300847" y="154014"/>
                  <a:pt x="304371" y="196019"/>
                  <a:pt x="303609" y="237739"/>
                </a:cubicBezTo>
                <a:cubicBezTo>
                  <a:pt x="303418" y="245549"/>
                  <a:pt x="298751" y="254122"/>
                  <a:pt x="294179" y="260884"/>
                </a:cubicBezTo>
                <a:cubicBezTo>
                  <a:pt x="270081" y="296222"/>
                  <a:pt x="237029" y="307557"/>
                  <a:pt x="194262" y="303556"/>
                </a:cubicBezTo>
                <a:cubicBezTo>
                  <a:pt x="151780" y="299556"/>
                  <a:pt x="108632" y="302985"/>
                  <a:pt x="65865" y="302318"/>
                </a:cubicBezTo>
                <a:cubicBezTo>
                  <a:pt x="59007" y="302223"/>
                  <a:pt x="51387" y="298413"/>
                  <a:pt x="45481" y="294222"/>
                </a:cubicBezTo>
                <a:cubicBezTo>
                  <a:pt x="10810" y="269457"/>
                  <a:pt x="-5858" y="236977"/>
                  <a:pt x="1857" y="193162"/>
                </a:cubicBezTo>
                <a:cubicBezTo>
                  <a:pt x="4429" y="179731"/>
                  <a:pt x="2333" y="165444"/>
                  <a:pt x="2333" y="151537"/>
                </a:cubicBezTo>
                <a:close/>
                <a:moveTo>
                  <a:pt x="217122" y="88958"/>
                </a:moveTo>
                <a:cubicBezTo>
                  <a:pt x="174069" y="88958"/>
                  <a:pt x="132159" y="88958"/>
                  <a:pt x="89487" y="88958"/>
                </a:cubicBezTo>
                <a:cubicBezTo>
                  <a:pt x="89487" y="131725"/>
                  <a:pt x="89487" y="173254"/>
                  <a:pt x="89487" y="216022"/>
                </a:cubicBezTo>
                <a:cubicBezTo>
                  <a:pt x="132349" y="216022"/>
                  <a:pt x="174259" y="216022"/>
                  <a:pt x="217122" y="216022"/>
                </a:cubicBezTo>
                <a:cubicBezTo>
                  <a:pt x="217122" y="173254"/>
                  <a:pt x="217122" y="131249"/>
                  <a:pt x="217122" y="88958"/>
                </a:cubicBezTo>
                <a:close/>
                <a:moveTo>
                  <a:pt x="254746" y="107056"/>
                </a:moveTo>
                <a:cubicBezTo>
                  <a:pt x="237505" y="105913"/>
                  <a:pt x="237505" y="105913"/>
                  <a:pt x="240173" y="122962"/>
                </a:cubicBezTo>
                <a:cubicBezTo>
                  <a:pt x="244744" y="122962"/>
                  <a:pt x="249316" y="122962"/>
                  <a:pt x="254746" y="122962"/>
                </a:cubicBezTo>
                <a:cubicBezTo>
                  <a:pt x="254746" y="117533"/>
                  <a:pt x="254746" y="112771"/>
                  <a:pt x="254746" y="107056"/>
                </a:cubicBezTo>
                <a:close/>
                <a:moveTo>
                  <a:pt x="70342" y="110485"/>
                </a:moveTo>
                <a:cubicBezTo>
                  <a:pt x="67770" y="108294"/>
                  <a:pt x="65293" y="106103"/>
                  <a:pt x="62722" y="103817"/>
                </a:cubicBezTo>
                <a:cubicBezTo>
                  <a:pt x="58816" y="108008"/>
                  <a:pt x="54816" y="112199"/>
                  <a:pt x="50911" y="116390"/>
                </a:cubicBezTo>
                <a:cubicBezTo>
                  <a:pt x="53768" y="118867"/>
                  <a:pt x="56626" y="121248"/>
                  <a:pt x="59483" y="123724"/>
                </a:cubicBezTo>
                <a:cubicBezTo>
                  <a:pt x="63103" y="119343"/>
                  <a:pt x="66722" y="114961"/>
                  <a:pt x="70342" y="110485"/>
                </a:cubicBezTo>
                <a:close/>
                <a:moveTo>
                  <a:pt x="239124" y="144393"/>
                </a:moveTo>
                <a:cubicBezTo>
                  <a:pt x="239124" y="150204"/>
                  <a:pt x="239124" y="154871"/>
                  <a:pt x="239124" y="160300"/>
                </a:cubicBezTo>
                <a:cubicBezTo>
                  <a:pt x="244458" y="160300"/>
                  <a:pt x="249126" y="160300"/>
                  <a:pt x="254365" y="160300"/>
                </a:cubicBezTo>
                <a:cubicBezTo>
                  <a:pt x="254365" y="154490"/>
                  <a:pt x="254365" y="149537"/>
                  <a:pt x="254365" y="143251"/>
                </a:cubicBezTo>
                <a:cubicBezTo>
                  <a:pt x="248649" y="143727"/>
                  <a:pt x="243982" y="144013"/>
                  <a:pt x="239124" y="144393"/>
                </a:cubicBezTo>
                <a:close/>
                <a:moveTo>
                  <a:pt x="51006" y="144203"/>
                </a:moveTo>
                <a:cubicBezTo>
                  <a:pt x="51482" y="150680"/>
                  <a:pt x="51768" y="155252"/>
                  <a:pt x="52149" y="160014"/>
                </a:cubicBezTo>
                <a:cubicBezTo>
                  <a:pt x="57769" y="160014"/>
                  <a:pt x="62341" y="160014"/>
                  <a:pt x="68341" y="160014"/>
                </a:cubicBezTo>
                <a:cubicBezTo>
                  <a:pt x="68056" y="154014"/>
                  <a:pt x="67770" y="149061"/>
                  <a:pt x="67484" y="143441"/>
                </a:cubicBezTo>
                <a:cubicBezTo>
                  <a:pt x="61483" y="143727"/>
                  <a:pt x="57293" y="143917"/>
                  <a:pt x="51006" y="144203"/>
                </a:cubicBezTo>
                <a:close/>
                <a:moveTo>
                  <a:pt x="67675" y="197638"/>
                </a:moveTo>
                <a:cubicBezTo>
                  <a:pt x="67675" y="192114"/>
                  <a:pt x="67675" y="187351"/>
                  <a:pt x="67675" y="181922"/>
                </a:cubicBezTo>
                <a:cubicBezTo>
                  <a:pt x="62055" y="181922"/>
                  <a:pt x="57293" y="181922"/>
                  <a:pt x="51863" y="181922"/>
                </a:cubicBezTo>
                <a:cubicBezTo>
                  <a:pt x="51863" y="187447"/>
                  <a:pt x="51863" y="192304"/>
                  <a:pt x="51863" y="197638"/>
                </a:cubicBezTo>
                <a:cubicBezTo>
                  <a:pt x="57388" y="197638"/>
                  <a:pt x="62150" y="197638"/>
                  <a:pt x="67675" y="197638"/>
                </a:cubicBezTo>
                <a:close/>
                <a:moveTo>
                  <a:pt x="259032" y="197829"/>
                </a:moveTo>
                <a:cubicBezTo>
                  <a:pt x="254936" y="190304"/>
                  <a:pt x="253222" y="184970"/>
                  <a:pt x="249698" y="181636"/>
                </a:cubicBezTo>
                <a:cubicBezTo>
                  <a:pt x="247983" y="180017"/>
                  <a:pt x="242744" y="182113"/>
                  <a:pt x="238172" y="182589"/>
                </a:cubicBezTo>
                <a:cubicBezTo>
                  <a:pt x="238648" y="188304"/>
                  <a:pt x="239029" y="192971"/>
                  <a:pt x="239410" y="197829"/>
                </a:cubicBezTo>
                <a:cubicBezTo>
                  <a:pt x="244840" y="197829"/>
                  <a:pt x="249126" y="197829"/>
                  <a:pt x="259032" y="197829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546" name="Forma libre: forma 545">
            <a:extLst>
              <a:ext uri="{FF2B5EF4-FFF2-40B4-BE49-F238E27FC236}">
                <a16:creationId xmlns:a16="http://schemas.microsoft.com/office/drawing/2014/main" id="{15719FE9-E7A5-4CC8-B4CE-9E612695CC41}"/>
              </a:ext>
            </a:extLst>
          </p:cNvPr>
          <p:cNvSpPr/>
          <p:nvPr/>
        </p:nvSpPr>
        <p:spPr>
          <a:xfrm>
            <a:off x="6993915" y="1153953"/>
            <a:ext cx="206603" cy="207361"/>
          </a:xfrm>
          <a:custGeom>
            <a:avLst/>
            <a:gdLst>
              <a:gd name="connsiteX0" fmla="*/ 1530 w 206603"/>
              <a:gd name="connsiteY0" fmla="*/ 0 h 207361"/>
              <a:gd name="connsiteX1" fmla="*/ 206604 w 206603"/>
              <a:gd name="connsiteY1" fmla="*/ 0 h 207361"/>
              <a:gd name="connsiteX2" fmla="*/ 206604 w 206603"/>
              <a:gd name="connsiteY2" fmla="*/ 205931 h 207361"/>
              <a:gd name="connsiteX3" fmla="*/ 192125 w 206603"/>
              <a:gd name="connsiteY3" fmla="*/ 207074 h 207361"/>
              <a:gd name="connsiteX4" fmla="*/ 17056 w 206603"/>
              <a:gd name="connsiteY4" fmla="*/ 207359 h 207361"/>
              <a:gd name="connsiteX5" fmla="*/ 6 w 206603"/>
              <a:gd name="connsiteY5" fmla="*/ 190500 h 207361"/>
              <a:gd name="connsiteX6" fmla="*/ 387 w 206603"/>
              <a:gd name="connsiteY6" fmla="*/ 15526 h 207361"/>
              <a:gd name="connsiteX7" fmla="*/ 1530 w 206603"/>
              <a:gd name="connsiteY7" fmla="*/ 0 h 207361"/>
              <a:gd name="connsiteX8" fmla="*/ 149358 w 206603"/>
              <a:gd name="connsiteY8" fmla="*/ 58388 h 207361"/>
              <a:gd name="connsiteX9" fmla="*/ 58490 w 206603"/>
              <a:gd name="connsiteY9" fmla="*/ 58388 h 207361"/>
              <a:gd name="connsiteX10" fmla="*/ 58775 w 206603"/>
              <a:gd name="connsiteY10" fmla="*/ 139351 h 207361"/>
              <a:gd name="connsiteX11" fmla="*/ 65729 w 206603"/>
              <a:gd name="connsiteY11" fmla="*/ 148019 h 207361"/>
              <a:gd name="connsiteX12" fmla="*/ 149263 w 206603"/>
              <a:gd name="connsiteY12" fmla="*/ 148400 h 207361"/>
              <a:gd name="connsiteX13" fmla="*/ 149358 w 206603"/>
              <a:gd name="connsiteY13" fmla="*/ 58388 h 207361"/>
              <a:gd name="connsiteX14" fmla="*/ 186601 w 206603"/>
              <a:gd name="connsiteY14" fmla="*/ 132969 h 207361"/>
              <a:gd name="connsiteX15" fmla="*/ 171932 w 206603"/>
              <a:gd name="connsiteY15" fmla="*/ 148019 h 207361"/>
              <a:gd name="connsiteX16" fmla="*/ 186601 w 206603"/>
              <a:gd name="connsiteY16" fmla="*/ 148019 h 207361"/>
              <a:gd name="connsiteX17" fmla="*/ 186601 w 206603"/>
              <a:gd name="connsiteY17" fmla="*/ 132969 h 207361"/>
              <a:gd name="connsiteX18" fmla="*/ 36677 w 206603"/>
              <a:gd name="connsiteY18" fmla="*/ 132779 h 207361"/>
              <a:gd name="connsiteX19" fmla="*/ 22199 w 206603"/>
              <a:gd name="connsiteY19" fmla="*/ 148209 h 207361"/>
              <a:gd name="connsiteX20" fmla="*/ 36677 w 206603"/>
              <a:gd name="connsiteY20" fmla="*/ 148209 h 207361"/>
              <a:gd name="connsiteX21" fmla="*/ 36677 w 206603"/>
              <a:gd name="connsiteY21" fmla="*/ 132779 h 207361"/>
              <a:gd name="connsiteX22" fmla="*/ 35820 w 206603"/>
              <a:gd name="connsiteY22" fmla="*/ 93726 h 207361"/>
              <a:gd name="connsiteX23" fmla="*/ 20390 w 206603"/>
              <a:gd name="connsiteY23" fmla="*/ 95441 h 207361"/>
              <a:gd name="connsiteX24" fmla="*/ 21818 w 206603"/>
              <a:gd name="connsiteY24" fmla="*/ 110585 h 207361"/>
              <a:gd name="connsiteX25" fmla="*/ 35820 w 206603"/>
              <a:gd name="connsiteY25" fmla="*/ 93726 h 207361"/>
              <a:gd name="connsiteX26" fmla="*/ 186791 w 206603"/>
              <a:gd name="connsiteY26" fmla="*/ 94964 h 207361"/>
              <a:gd name="connsiteX27" fmla="*/ 171552 w 206603"/>
              <a:gd name="connsiteY27" fmla="*/ 94964 h 207361"/>
              <a:gd name="connsiteX28" fmla="*/ 171552 w 206603"/>
              <a:gd name="connsiteY28" fmla="*/ 110681 h 207361"/>
              <a:gd name="connsiteX29" fmla="*/ 186791 w 206603"/>
              <a:gd name="connsiteY29" fmla="*/ 110681 h 207361"/>
              <a:gd name="connsiteX30" fmla="*/ 186791 w 206603"/>
              <a:gd name="connsiteY30" fmla="*/ 94964 h 207361"/>
              <a:gd name="connsiteX31" fmla="*/ 33439 w 206603"/>
              <a:gd name="connsiteY31" fmla="*/ 75533 h 207361"/>
              <a:gd name="connsiteX32" fmla="*/ 39821 w 206603"/>
              <a:gd name="connsiteY32" fmla="*/ 68294 h 207361"/>
              <a:gd name="connsiteX33" fmla="*/ 28295 w 206603"/>
              <a:gd name="connsiteY33" fmla="*/ 56959 h 207361"/>
              <a:gd name="connsiteX34" fmla="*/ 20866 w 206603"/>
              <a:gd name="connsiteY34" fmla="*/ 66580 h 207361"/>
              <a:gd name="connsiteX35" fmla="*/ 33439 w 206603"/>
              <a:gd name="connsiteY35" fmla="*/ 75533 h 207361"/>
              <a:gd name="connsiteX36" fmla="*/ 172885 w 206603"/>
              <a:gd name="connsiteY36" fmla="*/ 57626 h 207361"/>
              <a:gd name="connsiteX37" fmla="*/ 168694 w 206603"/>
              <a:gd name="connsiteY37" fmla="*/ 61532 h 207361"/>
              <a:gd name="connsiteX38" fmla="*/ 178886 w 206603"/>
              <a:gd name="connsiteY38" fmla="*/ 73533 h 207361"/>
              <a:gd name="connsiteX39" fmla="*/ 192030 w 206603"/>
              <a:gd name="connsiteY39" fmla="*/ 57531 h 207361"/>
              <a:gd name="connsiteX40" fmla="*/ 172885 w 206603"/>
              <a:gd name="connsiteY40" fmla="*/ 57626 h 207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06603" h="207361">
                <a:moveTo>
                  <a:pt x="1530" y="0"/>
                </a:moveTo>
                <a:cubicBezTo>
                  <a:pt x="70206" y="0"/>
                  <a:pt x="137833" y="0"/>
                  <a:pt x="206604" y="0"/>
                </a:cubicBezTo>
                <a:cubicBezTo>
                  <a:pt x="206604" y="68390"/>
                  <a:pt x="206604" y="136398"/>
                  <a:pt x="206604" y="205931"/>
                </a:cubicBezTo>
                <a:cubicBezTo>
                  <a:pt x="201746" y="206312"/>
                  <a:pt x="196983" y="207074"/>
                  <a:pt x="192125" y="207074"/>
                </a:cubicBezTo>
                <a:cubicBezTo>
                  <a:pt x="133737" y="207169"/>
                  <a:pt x="75444" y="206788"/>
                  <a:pt x="17056" y="207359"/>
                </a:cubicBezTo>
                <a:cubicBezTo>
                  <a:pt x="4102" y="207455"/>
                  <a:pt x="-184" y="203930"/>
                  <a:pt x="6" y="190500"/>
                </a:cubicBezTo>
                <a:cubicBezTo>
                  <a:pt x="673" y="132207"/>
                  <a:pt x="292" y="73819"/>
                  <a:pt x="387" y="15526"/>
                </a:cubicBezTo>
                <a:cubicBezTo>
                  <a:pt x="387" y="10573"/>
                  <a:pt x="1054" y="5715"/>
                  <a:pt x="1530" y="0"/>
                </a:cubicBezTo>
                <a:close/>
                <a:moveTo>
                  <a:pt x="149358" y="58388"/>
                </a:moveTo>
                <a:cubicBezTo>
                  <a:pt x="118878" y="58388"/>
                  <a:pt x="89351" y="58388"/>
                  <a:pt x="58490" y="58388"/>
                </a:cubicBezTo>
                <a:cubicBezTo>
                  <a:pt x="58490" y="86201"/>
                  <a:pt x="58299" y="112776"/>
                  <a:pt x="58775" y="139351"/>
                </a:cubicBezTo>
                <a:cubicBezTo>
                  <a:pt x="58871" y="142399"/>
                  <a:pt x="63252" y="147923"/>
                  <a:pt x="65729" y="148019"/>
                </a:cubicBezTo>
                <a:cubicBezTo>
                  <a:pt x="93256" y="148685"/>
                  <a:pt x="120879" y="148400"/>
                  <a:pt x="149263" y="148400"/>
                </a:cubicBezTo>
                <a:cubicBezTo>
                  <a:pt x="149358" y="117158"/>
                  <a:pt x="149358" y="88011"/>
                  <a:pt x="149358" y="58388"/>
                </a:cubicBezTo>
                <a:close/>
                <a:moveTo>
                  <a:pt x="186601" y="132969"/>
                </a:moveTo>
                <a:cubicBezTo>
                  <a:pt x="172504" y="129159"/>
                  <a:pt x="168598" y="134398"/>
                  <a:pt x="171932" y="148019"/>
                </a:cubicBezTo>
                <a:cubicBezTo>
                  <a:pt x="176504" y="148019"/>
                  <a:pt x="181171" y="148019"/>
                  <a:pt x="186601" y="148019"/>
                </a:cubicBezTo>
                <a:cubicBezTo>
                  <a:pt x="186601" y="142589"/>
                  <a:pt x="186601" y="137922"/>
                  <a:pt x="186601" y="132969"/>
                </a:cubicBezTo>
                <a:close/>
                <a:moveTo>
                  <a:pt x="36677" y="132779"/>
                </a:moveTo>
                <a:cubicBezTo>
                  <a:pt x="20580" y="128873"/>
                  <a:pt x="18866" y="135922"/>
                  <a:pt x="22199" y="148209"/>
                </a:cubicBezTo>
                <a:cubicBezTo>
                  <a:pt x="26771" y="148209"/>
                  <a:pt x="31343" y="148209"/>
                  <a:pt x="36677" y="148209"/>
                </a:cubicBezTo>
                <a:cubicBezTo>
                  <a:pt x="36677" y="142875"/>
                  <a:pt x="36677" y="138113"/>
                  <a:pt x="36677" y="132779"/>
                </a:cubicBezTo>
                <a:close/>
                <a:moveTo>
                  <a:pt x="35820" y="93726"/>
                </a:moveTo>
                <a:cubicBezTo>
                  <a:pt x="30200" y="94393"/>
                  <a:pt x="25724" y="94869"/>
                  <a:pt x="20390" y="95441"/>
                </a:cubicBezTo>
                <a:cubicBezTo>
                  <a:pt x="20961" y="101537"/>
                  <a:pt x="21437" y="106109"/>
                  <a:pt x="21818" y="110585"/>
                </a:cubicBezTo>
                <a:cubicBezTo>
                  <a:pt x="37440" y="110966"/>
                  <a:pt x="37440" y="110966"/>
                  <a:pt x="35820" y="93726"/>
                </a:cubicBezTo>
                <a:close/>
                <a:moveTo>
                  <a:pt x="186791" y="94964"/>
                </a:moveTo>
                <a:cubicBezTo>
                  <a:pt x="181553" y="94964"/>
                  <a:pt x="176886" y="94964"/>
                  <a:pt x="171552" y="94964"/>
                </a:cubicBezTo>
                <a:cubicBezTo>
                  <a:pt x="171552" y="100584"/>
                  <a:pt x="171552" y="105346"/>
                  <a:pt x="171552" y="110681"/>
                </a:cubicBezTo>
                <a:cubicBezTo>
                  <a:pt x="176790" y="110681"/>
                  <a:pt x="181553" y="110681"/>
                  <a:pt x="186791" y="110681"/>
                </a:cubicBezTo>
                <a:cubicBezTo>
                  <a:pt x="186791" y="105251"/>
                  <a:pt x="186791" y="100489"/>
                  <a:pt x="186791" y="94964"/>
                </a:cubicBezTo>
                <a:close/>
                <a:moveTo>
                  <a:pt x="33439" y="75533"/>
                </a:moveTo>
                <a:cubicBezTo>
                  <a:pt x="35534" y="73152"/>
                  <a:pt x="37630" y="70676"/>
                  <a:pt x="39821" y="68294"/>
                </a:cubicBezTo>
                <a:cubicBezTo>
                  <a:pt x="36011" y="64484"/>
                  <a:pt x="32106" y="60770"/>
                  <a:pt x="28295" y="56959"/>
                </a:cubicBezTo>
                <a:cubicBezTo>
                  <a:pt x="25819" y="60198"/>
                  <a:pt x="23342" y="63341"/>
                  <a:pt x="20866" y="66580"/>
                </a:cubicBezTo>
                <a:cubicBezTo>
                  <a:pt x="24962" y="69533"/>
                  <a:pt x="29153" y="72485"/>
                  <a:pt x="33439" y="75533"/>
                </a:cubicBezTo>
                <a:close/>
                <a:moveTo>
                  <a:pt x="172885" y="57626"/>
                </a:moveTo>
                <a:cubicBezTo>
                  <a:pt x="171456" y="58960"/>
                  <a:pt x="170123" y="60293"/>
                  <a:pt x="168694" y="61532"/>
                </a:cubicBezTo>
                <a:cubicBezTo>
                  <a:pt x="172123" y="65532"/>
                  <a:pt x="175457" y="69533"/>
                  <a:pt x="178886" y="73533"/>
                </a:cubicBezTo>
                <a:cubicBezTo>
                  <a:pt x="182314" y="69342"/>
                  <a:pt x="185839" y="65151"/>
                  <a:pt x="192030" y="57531"/>
                </a:cubicBezTo>
                <a:cubicBezTo>
                  <a:pt x="181362" y="57626"/>
                  <a:pt x="177171" y="57626"/>
                  <a:pt x="172885" y="57626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547" name="Forma libre: forma 546">
            <a:extLst>
              <a:ext uri="{FF2B5EF4-FFF2-40B4-BE49-F238E27FC236}">
                <a16:creationId xmlns:a16="http://schemas.microsoft.com/office/drawing/2014/main" id="{F87E1D28-5B1A-4C42-917A-BC850CF877CA}"/>
              </a:ext>
            </a:extLst>
          </p:cNvPr>
          <p:cNvSpPr/>
          <p:nvPr/>
        </p:nvSpPr>
        <p:spPr>
          <a:xfrm>
            <a:off x="5581658" y="1874416"/>
            <a:ext cx="37889" cy="41155"/>
          </a:xfrm>
          <a:custGeom>
            <a:avLst/>
            <a:gdLst>
              <a:gd name="connsiteX0" fmla="*/ 14279 w 37889"/>
              <a:gd name="connsiteY0" fmla="*/ 40870 h 41155"/>
              <a:gd name="connsiteX1" fmla="*/ 182 w 37889"/>
              <a:gd name="connsiteY1" fmla="*/ 18486 h 41155"/>
              <a:gd name="connsiteX2" fmla="*/ 18756 w 37889"/>
              <a:gd name="connsiteY2" fmla="*/ 8 h 41155"/>
              <a:gd name="connsiteX3" fmla="*/ 37520 w 37889"/>
              <a:gd name="connsiteY3" fmla="*/ 19915 h 41155"/>
              <a:gd name="connsiteX4" fmla="*/ 21804 w 37889"/>
              <a:gd name="connsiteY4" fmla="*/ 41156 h 41155"/>
              <a:gd name="connsiteX5" fmla="*/ 14279 w 37889"/>
              <a:gd name="connsiteY5" fmla="*/ 40870 h 41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889" h="41155">
                <a:moveTo>
                  <a:pt x="14279" y="40870"/>
                </a:moveTo>
                <a:cubicBezTo>
                  <a:pt x="9327" y="33440"/>
                  <a:pt x="1326" y="26487"/>
                  <a:pt x="182" y="18486"/>
                </a:cubicBezTo>
                <a:cubicBezTo>
                  <a:pt x="-1342" y="7532"/>
                  <a:pt x="6850" y="-278"/>
                  <a:pt x="18756" y="8"/>
                </a:cubicBezTo>
                <a:cubicBezTo>
                  <a:pt x="31234" y="198"/>
                  <a:pt x="39806" y="8009"/>
                  <a:pt x="37520" y="19915"/>
                </a:cubicBezTo>
                <a:cubicBezTo>
                  <a:pt x="35996" y="27725"/>
                  <a:pt x="27329" y="34107"/>
                  <a:pt x="21804" y="41156"/>
                </a:cubicBezTo>
                <a:cubicBezTo>
                  <a:pt x="19423" y="41060"/>
                  <a:pt x="16851" y="40965"/>
                  <a:pt x="14279" y="40870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548" name="Forma libre: forma 547">
            <a:extLst>
              <a:ext uri="{FF2B5EF4-FFF2-40B4-BE49-F238E27FC236}">
                <a16:creationId xmlns:a16="http://schemas.microsoft.com/office/drawing/2014/main" id="{C3F65BF9-A507-4700-91F3-67A0B4C675C0}"/>
              </a:ext>
            </a:extLst>
          </p:cNvPr>
          <p:cNvSpPr/>
          <p:nvPr/>
        </p:nvSpPr>
        <p:spPr>
          <a:xfrm>
            <a:off x="4815770" y="1318808"/>
            <a:ext cx="38156" cy="41265"/>
          </a:xfrm>
          <a:custGeom>
            <a:avLst/>
            <a:gdLst>
              <a:gd name="connsiteX0" fmla="*/ 14929 w 38156"/>
              <a:gd name="connsiteY0" fmla="*/ 41075 h 41265"/>
              <a:gd name="connsiteX1" fmla="*/ 260 w 38156"/>
              <a:gd name="connsiteY1" fmla="*/ 19167 h 41265"/>
              <a:gd name="connsiteX2" fmla="*/ 18167 w 38156"/>
              <a:gd name="connsiteY2" fmla="*/ 22 h 41265"/>
              <a:gd name="connsiteX3" fmla="*/ 37693 w 38156"/>
              <a:gd name="connsiteY3" fmla="*/ 19644 h 41265"/>
              <a:gd name="connsiteX4" fmla="*/ 22454 w 38156"/>
              <a:gd name="connsiteY4" fmla="*/ 41265 h 41265"/>
              <a:gd name="connsiteX5" fmla="*/ 14929 w 38156"/>
              <a:gd name="connsiteY5" fmla="*/ 41075 h 41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156" h="41265">
                <a:moveTo>
                  <a:pt x="14929" y="41075"/>
                </a:moveTo>
                <a:cubicBezTo>
                  <a:pt x="9785" y="33836"/>
                  <a:pt x="1594" y="27073"/>
                  <a:pt x="260" y="19167"/>
                </a:cubicBezTo>
                <a:cubicBezTo>
                  <a:pt x="-1550" y="8404"/>
                  <a:pt x="6261" y="594"/>
                  <a:pt x="18167" y="22"/>
                </a:cubicBezTo>
                <a:cubicBezTo>
                  <a:pt x="28930" y="-549"/>
                  <a:pt x="40646" y="10023"/>
                  <a:pt x="37693" y="19644"/>
                </a:cubicBezTo>
                <a:cubicBezTo>
                  <a:pt x="35217" y="27645"/>
                  <a:pt x="27788" y="34122"/>
                  <a:pt x="22454" y="41265"/>
                </a:cubicBezTo>
                <a:cubicBezTo>
                  <a:pt x="19977" y="41170"/>
                  <a:pt x="17405" y="41075"/>
                  <a:pt x="14929" y="41075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549" name="Forma libre: forma 548">
            <a:extLst>
              <a:ext uri="{FF2B5EF4-FFF2-40B4-BE49-F238E27FC236}">
                <a16:creationId xmlns:a16="http://schemas.microsoft.com/office/drawing/2014/main" id="{C44BA84C-2C7F-4BBA-BFB7-573918ED2373}"/>
              </a:ext>
            </a:extLst>
          </p:cNvPr>
          <p:cNvSpPr/>
          <p:nvPr/>
        </p:nvSpPr>
        <p:spPr>
          <a:xfrm>
            <a:off x="5534516" y="2070930"/>
            <a:ext cx="41418" cy="38356"/>
          </a:xfrm>
          <a:custGeom>
            <a:avLst/>
            <a:gdLst>
              <a:gd name="connsiteX0" fmla="*/ 41323 w 41418"/>
              <a:gd name="connsiteY0" fmla="*/ 23045 h 38356"/>
              <a:gd name="connsiteX1" fmla="*/ 19511 w 41418"/>
              <a:gd name="connsiteY1" fmla="*/ 38000 h 38356"/>
              <a:gd name="connsiteX2" fmla="*/ 80 w 41418"/>
              <a:gd name="connsiteY2" fmla="*/ 17997 h 38356"/>
              <a:gd name="connsiteX3" fmla="*/ 19892 w 41418"/>
              <a:gd name="connsiteY3" fmla="*/ 281 h 38356"/>
              <a:gd name="connsiteX4" fmla="*/ 41418 w 41418"/>
              <a:gd name="connsiteY4" fmla="*/ 15330 h 38356"/>
              <a:gd name="connsiteX5" fmla="*/ 41323 w 41418"/>
              <a:gd name="connsiteY5" fmla="*/ 23045 h 3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418" h="38356">
                <a:moveTo>
                  <a:pt x="41323" y="23045"/>
                </a:moveTo>
                <a:cubicBezTo>
                  <a:pt x="34084" y="28189"/>
                  <a:pt x="27512" y="35714"/>
                  <a:pt x="19511" y="38000"/>
                </a:cubicBezTo>
                <a:cubicBezTo>
                  <a:pt x="10272" y="40667"/>
                  <a:pt x="-1063" y="27808"/>
                  <a:pt x="80" y="17997"/>
                </a:cubicBezTo>
                <a:cubicBezTo>
                  <a:pt x="1318" y="6377"/>
                  <a:pt x="9129" y="-1624"/>
                  <a:pt x="19892" y="281"/>
                </a:cubicBezTo>
                <a:cubicBezTo>
                  <a:pt x="27702" y="1709"/>
                  <a:pt x="34275" y="10091"/>
                  <a:pt x="41418" y="15330"/>
                </a:cubicBezTo>
                <a:cubicBezTo>
                  <a:pt x="41323" y="17902"/>
                  <a:pt x="41323" y="20474"/>
                  <a:pt x="41323" y="23045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550" name="Forma libre: forma 549">
            <a:extLst>
              <a:ext uri="{FF2B5EF4-FFF2-40B4-BE49-F238E27FC236}">
                <a16:creationId xmlns:a16="http://schemas.microsoft.com/office/drawing/2014/main" id="{2A2D74EB-CB89-4637-AC5C-14B28CEE229F}"/>
              </a:ext>
            </a:extLst>
          </p:cNvPr>
          <p:cNvSpPr/>
          <p:nvPr/>
        </p:nvSpPr>
        <p:spPr>
          <a:xfrm>
            <a:off x="6312408" y="1958183"/>
            <a:ext cx="74842" cy="75117"/>
          </a:xfrm>
          <a:custGeom>
            <a:avLst/>
            <a:gdLst>
              <a:gd name="connsiteX0" fmla="*/ 74771 w 74842"/>
              <a:gd name="connsiteY0" fmla="*/ 75118 h 75117"/>
              <a:gd name="connsiteX1" fmla="*/ 0 w 74842"/>
              <a:gd name="connsiteY1" fmla="*/ 75118 h 75117"/>
              <a:gd name="connsiteX2" fmla="*/ 0 w 74842"/>
              <a:gd name="connsiteY2" fmla="*/ 61 h 75117"/>
              <a:gd name="connsiteX3" fmla="*/ 66770 w 74842"/>
              <a:gd name="connsiteY3" fmla="*/ 442 h 75117"/>
              <a:gd name="connsiteX4" fmla="*/ 74486 w 74842"/>
              <a:gd name="connsiteY4" fmla="*/ 8062 h 75117"/>
              <a:gd name="connsiteX5" fmla="*/ 74771 w 74842"/>
              <a:gd name="connsiteY5" fmla="*/ 75118 h 75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842" h="75117">
                <a:moveTo>
                  <a:pt x="74771" y="75118"/>
                </a:moveTo>
                <a:cubicBezTo>
                  <a:pt x="49149" y="75118"/>
                  <a:pt x="25051" y="75118"/>
                  <a:pt x="0" y="75118"/>
                </a:cubicBezTo>
                <a:cubicBezTo>
                  <a:pt x="0" y="50258"/>
                  <a:pt x="0" y="26255"/>
                  <a:pt x="0" y="61"/>
                </a:cubicBezTo>
                <a:cubicBezTo>
                  <a:pt x="22765" y="61"/>
                  <a:pt x="44768" y="-225"/>
                  <a:pt x="66770" y="442"/>
                </a:cubicBezTo>
                <a:cubicBezTo>
                  <a:pt x="69532" y="537"/>
                  <a:pt x="74390" y="5395"/>
                  <a:pt x="74486" y="8062"/>
                </a:cubicBezTo>
                <a:cubicBezTo>
                  <a:pt x="75057" y="30160"/>
                  <a:pt x="74771" y="52163"/>
                  <a:pt x="74771" y="75118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551" name="Forma libre: forma 550">
            <a:extLst>
              <a:ext uri="{FF2B5EF4-FFF2-40B4-BE49-F238E27FC236}">
                <a16:creationId xmlns:a16="http://schemas.microsoft.com/office/drawing/2014/main" id="{D0DED4D4-65FC-4702-B564-7BA2836A6C48}"/>
              </a:ext>
            </a:extLst>
          </p:cNvPr>
          <p:cNvSpPr/>
          <p:nvPr/>
        </p:nvSpPr>
        <p:spPr>
          <a:xfrm>
            <a:off x="4918563" y="1459607"/>
            <a:ext cx="41104" cy="37681"/>
          </a:xfrm>
          <a:custGeom>
            <a:avLst/>
            <a:gdLst>
              <a:gd name="connsiteX0" fmla="*/ 41105 w 41104"/>
              <a:gd name="connsiteY0" fmla="*/ 22006 h 37681"/>
              <a:gd name="connsiteX1" fmla="*/ 20054 w 41104"/>
              <a:gd name="connsiteY1" fmla="*/ 37246 h 37681"/>
              <a:gd name="connsiteX2" fmla="*/ 52 w 41104"/>
              <a:gd name="connsiteY2" fmla="*/ 20291 h 37681"/>
              <a:gd name="connsiteX3" fmla="*/ 18721 w 41104"/>
              <a:gd name="connsiteY3" fmla="*/ 98 h 37681"/>
              <a:gd name="connsiteX4" fmla="*/ 40723 w 41104"/>
              <a:gd name="connsiteY4" fmla="*/ 14100 h 37681"/>
              <a:gd name="connsiteX5" fmla="*/ 41105 w 41104"/>
              <a:gd name="connsiteY5" fmla="*/ 22006 h 37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104" h="37681">
                <a:moveTo>
                  <a:pt x="41105" y="22006"/>
                </a:moveTo>
                <a:cubicBezTo>
                  <a:pt x="34151" y="27340"/>
                  <a:pt x="27865" y="35531"/>
                  <a:pt x="20054" y="37246"/>
                </a:cubicBezTo>
                <a:cubicBezTo>
                  <a:pt x="9196" y="39627"/>
                  <a:pt x="814" y="32007"/>
                  <a:pt x="52" y="20291"/>
                </a:cubicBezTo>
                <a:cubicBezTo>
                  <a:pt x="-710" y="7909"/>
                  <a:pt x="7005" y="-1045"/>
                  <a:pt x="18721" y="98"/>
                </a:cubicBezTo>
                <a:cubicBezTo>
                  <a:pt x="26436" y="860"/>
                  <a:pt x="33389" y="9147"/>
                  <a:pt x="40723" y="14100"/>
                </a:cubicBezTo>
                <a:cubicBezTo>
                  <a:pt x="40914" y="16767"/>
                  <a:pt x="41009" y="19339"/>
                  <a:pt x="41105" y="22006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552" name="Forma libre: forma 551">
            <a:extLst>
              <a:ext uri="{FF2B5EF4-FFF2-40B4-BE49-F238E27FC236}">
                <a16:creationId xmlns:a16="http://schemas.microsoft.com/office/drawing/2014/main" id="{F9FB72F8-0DA4-4538-B22A-8C8CC2CE1EC8}"/>
              </a:ext>
            </a:extLst>
          </p:cNvPr>
          <p:cNvSpPr/>
          <p:nvPr/>
        </p:nvSpPr>
        <p:spPr>
          <a:xfrm>
            <a:off x="4712800" y="1459323"/>
            <a:ext cx="37731" cy="40958"/>
          </a:xfrm>
          <a:custGeom>
            <a:avLst/>
            <a:gdLst>
              <a:gd name="connsiteX0" fmla="*/ 15601 w 37731"/>
              <a:gd name="connsiteY0" fmla="*/ 40958 h 40958"/>
              <a:gd name="connsiteX1" fmla="*/ 265 w 37731"/>
              <a:gd name="connsiteY1" fmla="*/ 19908 h 40958"/>
              <a:gd name="connsiteX2" fmla="*/ 19220 w 37731"/>
              <a:gd name="connsiteY2" fmla="*/ 1 h 40958"/>
              <a:gd name="connsiteX3" fmla="*/ 37603 w 37731"/>
              <a:gd name="connsiteY3" fmla="*/ 18956 h 40958"/>
              <a:gd name="connsiteX4" fmla="*/ 23220 w 37731"/>
              <a:gd name="connsiteY4" fmla="*/ 40768 h 40958"/>
              <a:gd name="connsiteX5" fmla="*/ 15601 w 37731"/>
              <a:gd name="connsiteY5" fmla="*/ 40958 h 40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731" h="40958">
                <a:moveTo>
                  <a:pt x="15601" y="40958"/>
                </a:moveTo>
                <a:cubicBezTo>
                  <a:pt x="10266" y="34005"/>
                  <a:pt x="1599" y="27528"/>
                  <a:pt x="265" y="19908"/>
                </a:cubicBezTo>
                <a:cubicBezTo>
                  <a:pt x="-1640" y="8192"/>
                  <a:pt x="6933" y="96"/>
                  <a:pt x="19220" y="1"/>
                </a:cubicBezTo>
                <a:cubicBezTo>
                  <a:pt x="31031" y="-94"/>
                  <a:pt x="38841" y="8573"/>
                  <a:pt x="37603" y="18956"/>
                </a:cubicBezTo>
                <a:cubicBezTo>
                  <a:pt x="36651" y="26671"/>
                  <a:pt x="28269" y="33529"/>
                  <a:pt x="23220" y="40768"/>
                </a:cubicBezTo>
                <a:cubicBezTo>
                  <a:pt x="20744" y="40768"/>
                  <a:pt x="18172" y="40863"/>
                  <a:pt x="15601" y="40958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553" name="Forma libre: forma 552">
            <a:extLst>
              <a:ext uri="{FF2B5EF4-FFF2-40B4-BE49-F238E27FC236}">
                <a16:creationId xmlns:a16="http://schemas.microsoft.com/office/drawing/2014/main" id="{C50B080F-0792-4299-B111-8BBAF217038C}"/>
              </a:ext>
            </a:extLst>
          </p:cNvPr>
          <p:cNvSpPr/>
          <p:nvPr/>
        </p:nvSpPr>
        <p:spPr>
          <a:xfrm>
            <a:off x="5628180" y="2070597"/>
            <a:ext cx="41670" cy="38184"/>
          </a:xfrm>
          <a:custGeom>
            <a:avLst/>
            <a:gdLst>
              <a:gd name="connsiteX0" fmla="*/ 41575 w 41670"/>
              <a:gd name="connsiteY0" fmla="*/ 23188 h 38184"/>
              <a:gd name="connsiteX1" fmla="*/ 19477 w 41670"/>
              <a:gd name="connsiteY1" fmla="*/ 37951 h 38184"/>
              <a:gd name="connsiteX2" fmla="*/ 47 w 41670"/>
              <a:gd name="connsiteY2" fmla="*/ 19949 h 38184"/>
              <a:gd name="connsiteX3" fmla="*/ 19763 w 41670"/>
              <a:gd name="connsiteY3" fmla="*/ 423 h 38184"/>
              <a:gd name="connsiteX4" fmla="*/ 41671 w 41670"/>
              <a:gd name="connsiteY4" fmla="*/ 15949 h 38184"/>
              <a:gd name="connsiteX5" fmla="*/ 41575 w 41670"/>
              <a:gd name="connsiteY5" fmla="*/ 23188 h 38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670" h="38184">
                <a:moveTo>
                  <a:pt x="41575" y="23188"/>
                </a:moveTo>
                <a:cubicBezTo>
                  <a:pt x="34241" y="28331"/>
                  <a:pt x="27383" y="36713"/>
                  <a:pt x="19477" y="37951"/>
                </a:cubicBezTo>
                <a:cubicBezTo>
                  <a:pt x="8809" y="39666"/>
                  <a:pt x="904" y="31760"/>
                  <a:pt x="47" y="19949"/>
                </a:cubicBezTo>
                <a:cubicBezTo>
                  <a:pt x="-811" y="9757"/>
                  <a:pt x="10333" y="-2435"/>
                  <a:pt x="19763" y="423"/>
                </a:cubicBezTo>
                <a:cubicBezTo>
                  <a:pt x="27859" y="2899"/>
                  <a:pt x="34432" y="10615"/>
                  <a:pt x="41671" y="15949"/>
                </a:cubicBezTo>
                <a:cubicBezTo>
                  <a:pt x="41575" y="18330"/>
                  <a:pt x="41575" y="20806"/>
                  <a:pt x="41575" y="23188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554" name="Forma libre: forma 553">
            <a:extLst>
              <a:ext uri="{FF2B5EF4-FFF2-40B4-BE49-F238E27FC236}">
                <a16:creationId xmlns:a16="http://schemas.microsoft.com/office/drawing/2014/main" id="{806D7D7A-8A24-4BBA-A4A0-B08BE928F1CA}"/>
              </a:ext>
            </a:extLst>
          </p:cNvPr>
          <p:cNvSpPr/>
          <p:nvPr/>
        </p:nvSpPr>
        <p:spPr>
          <a:xfrm>
            <a:off x="4909276" y="1365874"/>
            <a:ext cx="41056" cy="37703"/>
          </a:xfrm>
          <a:custGeom>
            <a:avLst/>
            <a:gdLst>
              <a:gd name="connsiteX0" fmla="*/ 41056 w 41056"/>
              <a:gd name="connsiteY0" fmla="*/ 22584 h 37703"/>
              <a:gd name="connsiteX1" fmla="*/ 19530 w 41056"/>
              <a:gd name="connsiteY1" fmla="*/ 37443 h 37703"/>
              <a:gd name="connsiteX2" fmla="*/ 3 w 41056"/>
              <a:gd name="connsiteY2" fmla="*/ 18203 h 37703"/>
              <a:gd name="connsiteX3" fmla="*/ 19053 w 41056"/>
              <a:gd name="connsiteY3" fmla="*/ 296 h 37703"/>
              <a:gd name="connsiteX4" fmla="*/ 40961 w 41056"/>
              <a:gd name="connsiteY4" fmla="*/ 14774 h 37703"/>
              <a:gd name="connsiteX5" fmla="*/ 41056 w 41056"/>
              <a:gd name="connsiteY5" fmla="*/ 22584 h 37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056" h="37703">
                <a:moveTo>
                  <a:pt x="41056" y="22584"/>
                </a:moveTo>
                <a:cubicBezTo>
                  <a:pt x="33912" y="27823"/>
                  <a:pt x="27340" y="36205"/>
                  <a:pt x="19530" y="37443"/>
                </a:cubicBezTo>
                <a:cubicBezTo>
                  <a:pt x="7528" y="39348"/>
                  <a:pt x="-187" y="30585"/>
                  <a:pt x="3" y="18203"/>
                </a:cubicBezTo>
                <a:cubicBezTo>
                  <a:pt x="194" y="6678"/>
                  <a:pt x="8004" y="-1704"/>
                  <a:pt x="19053" y="296"/>
                </a:cubicBezTo>
                <a:cubicBezTo>
                  <a:pt x="26959" y="1725"/>
                  <a:pt x="33722" y="9726"/>
                  <a:pt x="40961" y="14774"/>
                </a:cubicBezTo>
                <a:cubicBezTo>
                  <a:pt x="40961" y="17346"/>
                  <a:pt x="41056" y="19917"/>
                  <a:pt x="41056" y="22584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555" name="Forma libre: forma 554">
            <a:extLst>
              <a:ext uri="{FF2B5EF4-FFF2-40B4-BE49-F238E27FC236}">
                <a16:creationId xmlns:a16="http://schemas.microsoft.com/office/drawing/2014/main" id="{11F69E02-F404-4BD8-8BD7-96DD0D28FEE4}"/>
              </a:ext>
            </a:extLst>
          </p:cNvPr>
          <p:cNvSpPr/>
          <p:nvPr/>
        </p:nvSpPr>
        <p:spPr>
          <a:xfrm>
            <a:off x="4722100" y="1365738"/>
            <a:ext cx="40971" cy="37786"/>
          </a:xfrm>
          <a:custGeom>
            <a:avLst/>
            <a:gdLst>
              <a:gd name="connsiteX0" fmla="*/ 40876 w 40971"/>
              <a:gd name="connsiteY0" fmla="*/ 23102 h 37786"/>
              <a:gd name="connsiteX1" fmla="*/ 19159 w 40971"/>
              <a:gd name="connsiteY1" fmla="*/ 37580 h 37786"/>
              <a:gd name="connsiteX2" fmla="*/ 14 w 40971"/>
              <a:gd name="connsiteY2" fmla="*/ 17863 h 37786"/>
              <a:gd name="connsiteX3" fmla="*/ 19445 w 40971"/>
              <a:gd name="connsiteY3" fmla="*/ 337 h 37786"/>
              <a:gd name="connsiteX4" fmla="*/ 40971 w 40971"/>
              <a:gd name="connsiteY4" fmla="*/ 15196 h 37786"/>
              <a:gd name="connsiteX5" fmla="*/ 40876 w 40971"/>
              <a:gd name="connsiteY5" fmla="*/ 23102 h 37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971" h="37786">
                <a:moveTo>
                  <a:pt x="40876" y="23102"/>
                </a:moveTo>
                <a:cubicBezTo>
                  <a:pt x="33637" y="28150"/>
                  <a:pt x="26969" y="36532"/>
                  <a:pt x="19159" y="37580"/>
                </a:cubicBezTo>
                <a:cubicBezTo>
                  <a:pt x="7158" y="39294"/>
                  <a:pt x="-367" y="30150"/>
                  <a:pt x="14" y="17863"/>
                </a:cubicBezTo>
                <a:cubicBezTo>
                  <a:pt x="300" y="6147"/>
                  <a:pt x="8491" y="-1759"/>
                  <a:pt x="19445" y="337"/>
                </a:cubicBezTo>
                <a:cubicBezTo>
                  <a:pt x="27255" y="1861"/>
                  <a:pt x="33827" y="9957"/>
                  <a:pt x="40971" y="15196"/>
                </a:cubicBezTo>
                <a:cubicBezTo>
                  <a:pt x="40876" y="17863"/>
                  <a:pt x="40876" y="20435"/>
                  <a:pt x="40876" y="23102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556" name="Forma libre: forma 555">
            <a:extLst>
              <a:ext uri="{FF2B5EF4-FFF2-40B4-BE49-F238E27FC236}">
                <a16:creationId xmlns:a16="http://schemas.microsoft.com/office/drawing/2014/main" id="{448FC967-9893-4579-9D61-3A10828C3377}"/>
              </a:ext>
            </a:extLst>
          </p:cNvPr>
          <p:cNvSpPr/>
          <p:nvPr/>
        </p:nvSpPr>
        <p:spPr>
          <a:xfrm>
            <a:off x="5581675" y="2142838"/>
            <a:ext cx="37886" cy="40679"/>
          </a:xfrm>
          <a:custGeom>
            <a:avLst/>
            <a:gdLst>
              <a:gd name="connsiteX0" fmla="*/ 22644 w 37886"/>
              <a:gd name="connsiteY0" fmla="*/ 0 h 40679"/>
              <a:gd name="connsiteX1" fmla="*/ 37693 w 37886"/>
              <a:gd name="connsiteY1" fmla="*/ 21431 h 40679"/>
              <a:gd name="connsiteX2" fmla="*/ 18072 w 37886"/>
              <a:gd name="connsiteY2" fmla="*/ 40672 h 40679"/>
              <a:gd name="connsiteX3" fmla="*/ 260 w 37886"/>
              <a:gd name="connsiteY3" fmla="*/ 21622 h 40679"/>
              <a:gd name="connsiteX4" fmla="*/ 14929 w 37886"/>
              <a:gd name="connsiteY4" fmla="*/ 0 h 40679"/>
              <a:gd name="connsiteX5" fmla="*/ 22644 w 37886"/>
              <a:gd name="connsiteY5" fmla="*/ 0 h 40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886" h="40679">
                <a:moveTo>
                  <a:pt x="22644" y="0"/>
                </a:moveTo>
                <a:cubicBezTo>
                  <a:pt x="27978" y="7144"/>
                  <a:pt x="36646" y="13811"/>
                  <a:pt x="37693" y="21431"/>
                </a:cubicBezTo>
                <a:cubicBezTo>
                  <a:pt x="39313" y="33052"/>
                  <a:pt x="30550" y="40957"/>
                  <a:pt x="18072" y="40672"/>
                </a:cubicBezTo>
                <a:cubicBezTo>
                  <a:pt x="6261" y="40481"/>
                  <a:pt x="-1550" y="32385"/>
                  <a:pt x="260" y="21622"/>
                </a:cubicBezTo>
                <a:cubicBezTo>
                  <a:pt x="1594" y="13811"/>
                  <a:pt x="9785" y="7144"/>
                  <a:pt x="14929" y="0"/>
                </a:cubicBezTo>
                <a:cubicBezTo>
                  <a:pt x="17500" y="0"/>
                  <a:pt x="20072" y="0"/>
                  <a:pt x="22644" y="0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557" name="Forma libre: forma 556">
            <a:extLst>
              <a:ext uri="{FF2B5EF4-FFF2-40B4-BE49-F238E27FC236}">
                <a16:creationId xmlns:a16="http://schemas.microsoft.com/office/drawing/2014/main" id="{4DB11924-DA78-413D-9EE2-1695733707C7}"/>
              </a:ext>
            </a:extLst>
          </p:cNvPr>
          <p:cNvSpPr/>
          <p:nvPr/>
        </p:nvSpPr>
        <p:spPr>
          <a:xfrm>
            <a:off x="6314313" y="2700241"/>
            <a:ext cx="70579" cy="89344"/>
          </a:xfrm>
          <a:custGeom>
            <a:avLst/>
            <a:gdLst>
              <a:gd name="connsiteX0" fmla="*/ 0 w 70579"/>
              <a:gd name="connsiteY0" fmla="*/ 0 h 89344"/>
              <a:gd name="connsiteX1" fmla="*/ 70580 w 70579"/>
              <a:gd name="connsiteY1" fmla="*/ 0 h 89344"/>
              <a:gd name="connsiteX2" fmla="*/ 70580 w 70579"/>
              <a:gd name="connsiteY2" fmla="*/ 89344 h 89344"/>
              <a:gd name="connsiteX3" fmla="*/ 0 w 70579"/>
              <a:gd name="connsiteY3" fmla="*/ 89344 h 89344"/>
              <a:gd name="connsiteX4" fmla="*/ 0 w 70579"/>
              <a:gd name="connsiteY4" fmla="*/ 0 h 89344"/>
              <a:gd name="connsiteX5" fmla="*/ 54864 w 70579"/>
              <a:gd name="connsiteY5" fmla="*/ 72390 h 89344"/>
              <a:gd name="connsiteX6" fmla="*/ 54864 w 70579"/>
              <a:gd name="connsiteY6" fmla="*/ 46958 h 89344"/>
              <a:gd name="connsiteX7" fmla="*/ 20764 w 70579"/>
              <a:gd name="connsiteY7" fmla="*/ 16954 h 89344"/>
              <a:gd name="connsiteX8" fmla="*/ 16383 w 70579"/>
              <a:gd name="connsiteY8" fmla="*/ 19145 h 89344"/>
              <a:gd name="connsiteX9" fmla="*/ 15049 w 70579"/>
              <a:gd name="connsiteY9" fmla="*/ 41148 h 89344"/>
              <a:gd name="connsiteX10" fmla="*/ 54864 w 70579"/>
              <a:gd name="connsiteY10" fmla="*/ 72390 h 89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0579" h="89344">
                <a:moveTo>
                  <a:pt x="0" y="0"/>
                </a:moveTo>
                <a:cubicBezTo>
                  <a:pt x="23241" y="0"/>
                  <a:pt x="46387" y="0"/>
                  <a:pt x="70580" y="0"/>
                </a:cubicBezTo>
                <a:cubicBezTo>
                  <a:pt x="70580" y="29432"/>
                  <a:pt x="70580" y="58674"/>
                  <a:pt x="70580" y="89344"/>
                </a:cubicBezTo>
                <a:cubicBezTo>
                  <a:pt x="47625" y="89344"/>
                  <a:pt x="24574" y="89344"/>
                  <a:pt x="0" y="89344"/>
                </a:cubicBezTo>
                <a:cubicBezTo>
                  <a:pt x="0" y="60293"/>
                  <a:pt x="0" y="30671"/>
                  <a:pt x="0" y="0"/>
                </a:cubicBezTo>
                <a:close/>
                <a:moveTo>
                  <a:pt x="54864" y="72390"/>
                </a:moveTo>
                <a:cubicBezTo>
                  <a:pt x="54864" y="63341"/>
                  <a:pt x="55054" y="55150"/>
                  <a:pt x="54864" y="46958"/>
                </a:cubicBezTo>
                <a:cubicBezTo>
                  <a:pt x="54197" y="13525"/>
                  <a:pt x="63246" y="14954"/>
                  <a:pt x="20764" y="16954"/>
                </a:cubicBezTo>
                <a:cubicBezTo>
                  <a:pt x="19812" y="17050"/>
                  <a:pt x="18764" y="17907"/>
                  <a:pt x="16383" y="19145"/>
                </a:cubicBezTo>
                <a:cubicBezTo>
                  <a:pt x="15907" y="25908"/>
                  <a:pt x="15240" y="33528"/>
                  <a:pt x="15049" y="41148"/>
                </a:cubicBezTo>
                <a:cubicBezTo>
                  <a:pt x="14097" y="76676"/>
                  <a:pt x="15145" y="77533"/>
                  <a:pt x="54864" y="72390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558" name="Forma libre: forma 557">
            <a:extLst>
              <a:ext uri="{FF2B5EF4-FFF2-40B4-BE49-F238E27FC236}">
                <a16:creationId xmlns:a16="http://schemas.microsoft.com/office/drawing/2014/main" id="{DD400C15-E4E9-4D06-B1A2-63C191D2F784}"/>
              </a:ext>
            </a:extLst>
          </p:cNvPr>
          <p:cNvSpPr/>
          <p:nvPr/>
        </p:nvSpPr>
        <p:spPr>
          <a:xfrm>
            <a:off x="6275899" y="2698701"/>
            <a:ext cx="16483" cy="17675"/>
          </a:xfrm>
          <a:custGeom>
            <a:avLst/>
            <a:gdLst>
              <a:gd name="connsiteX0" fmla="*/ 15554 w 16483"/>
              <a:gd name="connsiteY0" fmla="*/ 16495 h 17675"/>
              <a:gd name="connsiteX1" fmla="*/ 1076 w 16483"/>
              <a:gd name="connsiteY1" fmla="*/ 1731 h 17675"/>
              <a:gd name="connsiteX2" fmla="*/ 15554 w 16483"/>
              <a:gd name="connsiteY2" fmla="*/ 16495 h 17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483" h="17675">
                <a:moveTo>
                  <a:pt x="15554" y="16495"/>
                </a:moveTo>
                <a:cubicBezTo>
                  <a:pt x="409" y="20591"/>
                  <a:pt x="-1782" y="13637"/>
                  <a:pt x="1076" y="1731"/>
                </a:cubicBezTo>
                <a:cubicBezTo>
                  <a:pt x="14982" y="-3222"/>
                  <a:pt x="18411" y="2684"/>
                  <a:pt x="15554" y="16495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559" name="Forma libre: forma 558">
            <a:extLst>
              <a:ext uri="{FF2B5EF4-FFF2-40B4-BE49-F238E27FC236}">
                <a16:creationId xmlns:a16="http://schemas.microsoft.com/office/drawing/2014/main" id="{EC8A7413-C693-48BE-BADD-16DD3F00086C}"/>
              </a:ext>
            </a:extLst>
          </p:cNvPr>
          <p:cNvSpPr/>
          <p:nvPr/>
        </p:nvSpPr>
        <p:spPr>
          <a:xfrm>
            <a:off x="6406316" y="2699765"/>
            <a:ext cx="15914" cy="16564"/>
          </a:xfrm>
          <a:custGeom>
            <a:avLst/>
            <a:gdLst>
              <a:gd name="connsiteX0" fmla="*/ 15915 w 15914"/>
              <a:gd name="connsiteY0" fmla="*/ 15430 h 16564"/>
              <a:gd name="connsiteX1" fmla="*/ 1246 w 15914"/>
              <a:gd name="connsiteY1" fmla="*/ 0 h 16564"/>
              <a:gd name="connsiteX2" fmla="*/ 15915 w 15914"/>
              <a:gd name="connsiteY2" fmla="*/ 0 h 16564"/>
              <a:gd name="connsiteX3" fmla="*/ 15915 w 15914"/>
              <a:gd name="connsiteY3" fmla="*/ 15430 h 16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914" h="16564">
                <a:moveTo>
                  <a:pt x="15915" y="15430"/>
                </a:moveTo>
                <a:cubicBezTo>
                  <a:pt x="-373" y="19526"/>
                  <a:pt x="-1706" y="12097"/>
                  <a:pt x="1246" y="0"/>
                </a:cubicBezTo>
                <a:cubicBezTo>
                  <a:pt x="6009" y="0"/>
                  <a:pt x="10581" y="0"/>
                  <a:pt x="15915" y="0"/>
                </a:cubicBezTo>
                <a:cubicBezTo>
                  <a:pt x="15915" y="5429"/>
                  <a:pt x="15915" y="10192"/>
                  <a:pt x="15915" y="15430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560" name="Forma libre: forma 559">
            <a:extLst>
              <a:ext uri="{FF2B5EF4-FFF2-40B4-BE49-F238E27FC236}">
                <a16:creationId xmlns:a16="http://schemas.microsoft.com/office/drawing/2014/main" id="{32747839-8823-49ED-96D7-90CB441A083B}"/>
              </a:ext>
            </a:extLst>
          </p:cNvPr>
          <p:cNvSpPr/>
          <p:nvPr/>
        </p:nvSpPr>
        <p:spPr>
          <a:xfrm>
            <a:off x="6276593" y="2736055"/>
            <a:ext cx="15240" cy="16668"/>
          </a:xfrm>
          <a:custGeom>
            <a:avLst/>
            <a:gdLst>
              <a:gd name="connsiteX0" fmla="*/ 0 w 15240"/>
              <a:gd name="connsiteY0" fmla="*/ 857 h 16668"/>
              <a:gd name="connsiteX1" fmla="*/ 15240 w 15240"/>
              <a:gd name="connsiteY1" fmla="*/ 0 h 16668"/>
              <a:gd name="connsiteX2" fmla="*/ 15240 w 15240"/>
              <a:gd name="connsiteY2" fmla="*/ 16669 h 16668"/>
              <a:gd name="connsiteX3" fmla="*/ 0 w 15240"/>
              <a:gd name="connsiteY3" fmla="*/ 16669 h 16668"/>
              <a:gd name="connsiteX4" fmla="*/ 0 w 15240"/>
              <a:gd name="connsiteY4" fmla="*/ 857 h 16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" h="16668">
                <a:moveTo>
                  <a:pt x="0" y="857"/>
                </a:moveTo>
                <a:cubicBezTo>
                  <a:pt x="4953" y="571"/>
                  <a:pt x="9716" y="286"/>
                  <a:pt x="15240" y="0"/>
                </a:cubicBezTo>
                <a:cubicBezTo>
                  <a:pt x="15240" y="5905"/>
                  <a:pt x="15240" y="10763"/>
                  <a:pt x="15240" y="16669"/>
                </a:cubicBezTo>
                <a:cubicBezTo>
                  <a:pt x="10192" y="16669"/>
                  <a:pt x="5525" y="16669"/>
                  <a:pt x="0" y="16669"/>
                </a:cubicBezTo>
                <a:cubicBezTo>
                  <a:pt x="0" y="11430"/>
                  <a:pt x="0" y="6667"/>
                  <a:pt x="0" y="857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561" name="Forma libre: forma 560">
            <a:extLst>
              <a:ext uri="{FF2B5EF4-FFF2-40B4-BE49-F238E27FC236}">
                <a16:creationId xmlns:a16="http://schemas.microsoft.com/office/drawing/2014/main" id="{93175556-5CE4-4338-8EA3-1B69DF3731B7}"/>
              </a:ext>
            </a:extLst>
          </p:cNvPr>
          <p:cNvSpPr/>
          <p:nvPr/>
        </p:nvSpPr>
        <p:spPr>
          <a:xfrm>
            <a:off x="6407086" y="2736150"/>
            <a:ext cx="15906" cy="18002"/>
          </a:xfrm>
          <a:custGeom>
            <a:avLst/>
            <a:gdLst>
              <a:gd name="connsiteX0" fmla="*/ 15907 w 15906"/>
              <a:gd name="connsiteY0" fmla="*/ 18002 h 18002"/>
              <a:gd name="connsiteX1" fmla="*/ 0 w 15906"/>
              <a:gd name="connsiteY1" fmla="*/ 16574 h 18002"/>
              <a:gd name="connsiteX2" fmla="*/ 0 w 15906"/>
              <a:gd name="connsiteY2" fmla="*/ 857 h 18002"/>
              <a:gd name="connsiteX3" fmla="*/ 15049 w 15906"/>
              <a:gd name="connsiteY3" fmla="*/ 0 h 18002"/>
              <a:gd name="connsiteX4" fmla="*/ 15907 w 15906"/>
              <a:gd name="connsiteY4" fmla="*/ 18002 h 1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06" h="18002">
                <a:moveTo>
                  <a:pt x="15907" y="18002"/>
                </a:moveTo>
                <a:cubicBezTo>
                  <a:pt x="9049" y="17431"/>
                  <a:pt x="4858" y="17050"/>
                  <a:pt x="0" y="16574"/>
                </a:cubicBezTo>
                <a:cubicBezTo>
                  <a:pt x="0" y="11049"/>
                  <a:pt x="0" y="6287"/>
                  <a:pt x="0" y="857"/>
                </a:cubicBezTo>
                <a:cubicBezTo>
                  <a:pt x="4763" y="572"/>
                  <a:pt x="9049" y="381"/>
                  <a:pt x="15049" y="0"/>
                </a:cubicBezTo>
                <a:cubicBezTo>
                  <a:pt x="15335" y="5810"/>
                  <a:pt x="15621" y="10954"/>
                  <a:pt x="15907" y="18002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562" name="Forma libre: forma 561">
            <a:extLst>
              <a:ext uri="{FF2B5EF4-FFF2-40B4-BE49-F238E27FC236}">
                <a16:creationId xmlns:a16="http://schemas.microsoft.com/office/drawing/2014/main" id="{EB2501C7-076B-404C-8264-3F7F6653A0B2}"/>
              </a:ext>
            </a:extLst>
          </p:cNvPr>
          <p:cNvSpPr/>
          <p:nvPr/>
        </p:nvSpPr>
        <p:spPr>
          <a:xfrm>
            <a:off x="6276784" y="2772155"/>
            <a:ext cx="18097" cy="17811"/>
          </a:xfrm>
          <a:custGeom>
            <a:avLst/>
            <a:gdLst>
              <a:gd name="connsiteX0" fmla="*/ 13716 w 18097"/>
              <a:gd name="connsiteY0" fmla="*/ 17812 h 17811"/>
              <a:gd name="connsiteX1" fmla="*/ 0 w 18097"/>
              <a:gd name="connsiteY1" fmla="*/ 17812 h 17811"/>
              <a:gd name="connsiteX2" fmla="*/ 0 w 18097"/>
              <a:gd name="connsiteY2" fmla="*/ 3620 h 17811"/>
              <a:gd name="connsiteX3" fmla="*/ 4000 w 18097"/>
              <a:gd name="connsiteY3" fmla="*/ 0 h 17811"/>
              <a:gd name="connsiteX4" fmla="*/ 18097 w 18097"/>
              <a:gd name="connsiteY4" fmla="*/ 12668 h 17811"/>
              <a:gd name="connsiteX5" fmla="*/ 13716 w 18097"/>
              <a:gd name="connsiteY5" fmla="*/ 17812 h 17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097" h="17811">
                <a:moveTo>
                  <a:pt x="13716" y="17812"/>
                </a:moveTo>
                <a:cubicBezTo>
                  <a:pt x="9525" y="17812"/>
                  <a:pt x="5239" y="17812"/>
                  <a:pt x="0" y="17812"/>
                </a:cubicBezTo>
                <a:cubicBezTo>
                  <a:pt x="0" y="12859"/>
                  <a:pt x="0" y="8287"/>
                  <a:pt x="0" y="3620"/>
                </a:cubicBezTo>
                <a:cubicBezTo>
                  <a:pt x="1333" y="2381"/>
                  <a:pt x="2667" y="1238"/>
                  <a:pt x="4000" y="0"/>
                </a:cubicBezTo>
                <a:cubicBezTo>
                  <a:pt x="8668" y="4191"/>
                  <a:pt x="13430" y="8382"/>
                  <a:pt x="18097" y="12668"/>
                </a:cubicBezTo>
                <a:cubicBezTo>
                  <a:pt x="16573" y="14288"/>
                  <a:pt x="15145" y="16097"/>
                  <a:pt x="13716" y="17812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563" name="Forma libre: forma 562">
            <a:extLst>
              <a:ext uri="{FF2B5EF4-FFF2-40B4-BE49-F238E27FC236}">
                <a16:creationId xmlns:a16="http://schemas.microsoft.com/office/drawing/2014/main" id="{FEA74C0A-E9DA-495A-81D7-F428DE248A9C}"/>
              </a:ext>
            </a:extLst>
          </p:cNvPr>
          <p:cNvSpPr/>
          <p:nvPr/>
        </p:nvSpPr>
        <p:spPr>
          <a:xfrm>
            <a:off x="6406389" y="2774233"/>
            <a:ext cx="16593" cy="16935"/>
          </a:xfrm>
          <a:custGeom>
            <a:avLst/>
            <a:gdLst>
              <a:gd name="connsiteX0" fmla="*/ 15365 w 16593"/>
              <a:gd name="connsiteY0" fmla="*/ 1256 h 16935"/>
              <a:gd name="connsiteX1" fmla="*/ 1364 w 16593"/>
              <a:gd name="connsiteY1" fmla="*/ 15734 h 16935"/>
              <a:gd name="connsiteX2" fmla="*/ 15365 w 16593"/>
              <a:gd name="connsiteY2" fmla="*/ 1256 h 16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593" h="16935">
                <a:moveTo>
                  <a:pt x="15365" y="1256"/>
                </a:moveTo>
                <a:cubicBezTo>
                  <a:pt x="18413" y="13067"/>
                  <a:pt x="16508" y="19830"/>
                  <a:pt x="1364" y="15734"/>
                </a:cubicBezTo>
                <a:cubicBezTo>
                  <a:pt x="-1970" y="3733"/>
                  <a:pt x="125" y="-2935"/>
                  <a:pt x="15365" y="1256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564" name="Forma libre: forma 563">
            <a:extLst>
              <a:ext uri="{FF2B5EF4-FFF2-40B4-BE49-F238E27FC236}">
                <a16:creationId xmlns:a16="http://schemas.microsoft.com/office/drawing/2014/main" id="{5F3EAB26-10F0-476E-90AB-D3D64CC71EDC}"/>
              </a:ext>
            </a:extLst>
          </p:cNvPr>
          <p:cNvSpPr/>
          <p:nvPr/>
        </p:nvSpPr>
        <p:spPr>
          <a:xfrm>
            <a:off x="7773637" y="2655959"/>
            <a:ext cx="132875" cy="76718"/>
          </a:xfrm>
          <a:custGeom>
            <a:avLst/>
            <a:gdLst>
              <a:gd name="connsiteX0" fmla="*/ 132875 w 132875"/>
              <a:gd name="connsiteY0" fmla="*/ 37615 h 76718"/>
              <a:gd name="connsiteX1" fmla="*/ 120302 w 132875"/>
              <a:gd name="connsiteY1" fmla="*/ 51521 h 76718"/>
              <a:gd name="connsiteX2" fmla="*/ 72677 w 132875"/>
              <a:gd name="connsiteY2" fmla="*/ 75334 h 76718"/>
              <a:gd name="connsiteX3" fmla="*/ 54294 w 132875"/>
              <a:gd name="connsiteY3" fmla="*/ 74762 h 76718"/>
              <a:gd name="connsiteX4" fmla="*/ 9526 w 132875"/>
              <a:gd name="connsiteY4" fmla="*/ 52474 h 76718"/>
              <a:gd name="connsiteX5" fmla="*/ 1 w 132875"/>
              <a:gd name="connsiteY5" fmla="*/ 37901 h 76718"/>
              <a:gd name="connsiteX6" fmla="*/ 9050 w 132875"/>
              <a:gd name="connsiteY6" fmla="*/ 22946 h 76718"/>
              <a:gd name="connsiteX7" fmla="*/ 13336 w 132875"/>
              <a:gd name="connsiteY7" fmla="*/ 20565 h 76718"/>
              <a:gd name="connsiteX8" fmla="*/ 119635 w 132875"/>
              <a:gd name="connsiteY8" fmla="*/ 23613 h 76718"/>
              <a:gd name="connsiteX9" fmla="*/ 132875 w 132875"/>
              <a:gd name="connsiteY9" fmla="*/ 37615 h 76718"/>
              <a:gd name="connsiteX10" fmla="*/ 21337 w 132875"/>
              <a:gd name="connsiteY10" fmla="*/ 37710 h 76718"/>
              <a:gd name="connsiteX11" fmla="*/ 105633 w 132875"/>
              <a:gd name="connsiteY11" fmla="*/ 37138 h 76718"/>
              <a:gd name="connsiteX12" fmla="*/ 21337 w 132875"/>
              <a:gd name="connsiteY12" fmla="*/ 37710 h 76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2875" h="76718">
                <a:moveTo>
                  <a:pt x="132875" y="37615"/>
                </a:moveTo>
                <a:cubicBezTo>
                  <a:pt x="127541" y="43711"/>
                  <a:pt x="124778" y="49045"/>
                  <a:pt x="120302" y="51521"/>
                </a:cubicBezTo>
                <a:cubicBezTo>
                  <a:pt x="104776" y="60094"/>
                  <a:pt x="88964" y="68380"/>
                  <a:pt x="72677" y="75334"/>
                </a:cubicBezTo>
                <a:cubicBezTo>
                  <a:pt x="67533" y="77524"/>
                  <a:pt x="59628" y="76953"/>
                  <a:pt x="54294" y="74762"/>
                </a:cubicBezTo>
                <a:cubicBezTo>
                  <a:pt x="38958" y="68285"/>
                  <a:pt x="23909" y="60856"/>
                  <a:pt x="9526" y="52474"/>
                </a:cubicBezTo>
                <a:cubicBezTo>
                  <a:pt x="4859" y="49711"/>
                  <a:pt x="97" y="42949"/>
                  <a:pt x="1" y="37901"/>
                </a:cubicBezTo>
                <a:cubicBezTo>
                  <a:pt x="-94" y="32947"/>
                  <a:pt x="5621" y="27804"/>
                  <a:pt x="9050" y="22946"/>
                </a:cubicBezTo>
                <a:cubicBezTo>
                  <a:pt x="9907" y="21708"/>
                  <a:pt x="11907" y="21327"/>
                  <a:pt x="13336" y="20565"/>
                </a:cubicBezTo>
                <a:cubicBezTo>
                  <a:pt x="65533" y="-7343"/>
                  <a:pt x="69820" y="-7343"/>
                  <a:pt x="119635" y="23613"/>
                </a:cubicBezTo>
                <a:cubicBezTo>
                  <a:pt x="124207" y="26375"/>
                  <a:pt x="127255" y="31519"/>
                  <a:pt x="132875" y="37615"/>
                </a:cubicBezTo>
                <a:close/>
                <a:moveTo>
                  <a:pt x="21337" y="37710"/>
                </a:moveTo>
                <a:cubicBezTo>
                  <a:pt x="59246" y="62951"/>
                  <a:pt x="77439" y="62570"/>
                  <a:pt x="105633" y="37138"/>
                </a:cubicBezTo>
                <a:cubicBezTo>
                  <a:pt x="68962" y="12088"/>
                  <a:pt x="59913" y="12088"/>
                  <a:pt x="21337" y="37710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565" name="Forma libre: forma 564">
            <a:extLst>
              <a:ext uri="{FF2B5EF4-FFF2-40B4-BE49-F238E27FC236}">
                <a16:creationId xmlns:a16="http://schemas.microsoft.com/office/drawing/2014/main" id="{394F1D31-A21D-47F6-85CF-65C47AFD2C95}"/>
              </a:ext>
            </a:extLst>
          </p:cNvPr>
          <p:cNvSpPr/>
          <p:nvPr/>
        </p:nvSpPr>
        <p:spPr>
          <a:xfrm>
            <a:off x="7849014" y="2701875"/>
            <a:ext cx="155034" cy="84567"/>
          </a:xfrm>
          <a:custGeom>
            <a:avLst/>
            <a:gdLst>
              <a:gd name="connsiteX0" fmla="*/ 3110 w 155034"/>
              <a:gd name="connsiteY0" fmla="*/ 84568 h 84567"/>
              <a:gd name="connsiteX1" fmla="*/ 62 w 155034"/>
              <a:gd name="connsiteY1" fmla="*/ 73328 h 84567"/>
              <a:gd name="connsiteX2" fmla="*/ 6063 w 155034"/>
              <a:gd name="connsiteY2" fmla="*/ 63041 h 84567"/>
              <a:gd name="connsiteX3" fmla="*/ 40448 w 155034"/>
              <a:gd name="connsiteY3" fmla="*/ 46468 h 84567"/>
              <a:gd name="connsiteX4" fmla="*/ 139889 w 155034"/>
              <a:gd name="connsiteY4" fmla="*/ 462 h 84567"/>
              <a:gd name="connsiteX5" fmla="*/ 155034 w 155034"/>
              <a:gd name="connsiteY5" fmla="*/ 3415 h 84567"/>
              <a:gd name="connsiteX6" fmla="*/ 147033 w 155034"/>
              <a:gd name="connsiteY6" fmla="*/ 15321 h 84567"/>
              <a:gd name="connsiteX7" fmla="*/ 14731 w 155034"/>
              <a:gd name="connsiteY7" fmla="*/ 77519 h 84567"/>
              <a:gd name="connsiteX8" fmla="*/ 8444 w 155034"/>
              <a:gd name="connsiteY8" fmla="*/ 79615 h 84567"/>
              <a:gd name="connsiteX9" fmla="*/ 3110 w 155034"/>
              <a:gd name="connsiteY9" fmla="*/ 84568 h 84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5034" h="84567">
                <a:moveTo>
                  <a:pt x="3110" y="84568"/>
                </a:moveTo>
                <a:cubicBezTo>
                  <a:pt x="1967" y="80758"/>
                  <a:pt x="-414" y="76853"/>
                  <a:pt x="62" y="73328"/>
                </a:cubicBezTo>
                <a:cubicBezTo>
                  <a:pt x="538" y="69614"/>
                  <a:pt x="3015" y="64756"/>
                  <a:pt x="6063" y="63041"/>
                </a:cubicBezTo>
                <a:cubicBezTo>
                  <a:pt x="17207" y="56850"/>
                  <a:pt x="28923" y="51802"/>
                  <a:pt x="40448" y="46468"/>
                </a:cubicBezTo>
                <a:cubicBezTo>
                  <a:pt x="73500" y="31037"/>
                  <a:pt x="106552" y="15321"/>
                  <a:pt x="139889" y="462"/>
                </a:cubicBezTo>
                <a:cubicBezTo>
                  <a:pt x="143795" y="-1252"/>
                  <a:pt x="149986" y="2272"/>
                  <a:pt x="155034" y="3415"/>
                </a:cubicBezTo>
                <a:cubicBezTo>
                  <a:pt x="152367" y="7511"/>
                  <a:pt x="150748" y="13511"/>
                  <a:pt x="147033" y="15321"/>
                </a:cubicBezTo>
                <a:cubicBezTo>
                  <a:pt x="103123" y="36371"/>
                  <a:pt x="58927" y="56850"/>
                  <a:pt x="14731" y="77519"/>
                </a:cubicBezTo>
                <a:cubicBezTo>
                  <a:pt x="12731" y="78472"/>
                  <a:pt x="10540" y="78948"/>
                  <a:pt x="8444" y="79615"/>
                </a:cubicBezTo>
                <a:cubicBezTo>
                  <a:pt x="6730" y="81139"/>
                  <a:pt x="4920" y="82853"/>
                  <a:pt x="3110" y="84568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566" name="Forma libre: forma 565">
            <a:extLst>
              <a:ext uri="{FF2B5EF4-FFF2-40B4-BE49-F238E27FC236}">
                <a16:creationId xmlns:a16="http://schemas.microsoft.com/office/drawing/2014/main" id="{4AC4510D-7CA3-46F6-AD24-0AADEC692F65}"/>
              </a:ext>
            </a:extLst>
          </p:cNvPr>
          <p:cNvSpPr/>
          <p:nvPr/>
        </p:nvSpPr>
        <p:spPr>
          <a:xfrm>
            <a:off x="7671339" y="2702326"/>
            <a:ext cx="156686" cy="76864"/>
          </a:xfrm>
          <a:custGeom>
            <a:avLst/>
            <a:gdLst>
              <a:gd name="connsiteX0" fmla="*/ 155638 w 156686"/>
              <a:gd name="connsiteY0" fmla="*/ 75639 h 76864"/>
              <a:gd name="connsiteX1" fmla="*/ 139922 w 156686"/>
              <a:gd name="connsiteY1" fmla="*/ 76116 h 76864"/>
              <a:gd name="connsiteX2" fmla="*/ 67246 w 156686"/>
              <a:gd name="connsiteY2" fmla="*/ 42873 h 76864"/>
              <a:gd name="connsiteX3" fmla="*/ 10192 w 156686"/>
              <a:gd name="connsiteY3" fmla="*/ 15727 h 76864"/>
              <a:gd name="connsiteX4" fmla="*/ 0 w 156686"/>
              <a:gd name="connsiteY4" fmla="*/ 1916 h 76864"/>
              <a:gd name="connsiteX5" fmla="*/ 16002 w 156686"/>
              <a:gd name="connsiteY5" fmla="*/ 678 h 76864"/>
              <a:gd name="connsiteX6" fmla="*/ 144399 w 156686"/>
              <a:gd name="connsiteY6" fmla="*/ 60209 h 76864"/>
              <a:gd name="connsiteX7" fmla="*/ 156686 w 156686"/>
              <a:gd name="connsiteY7" fmla="*/ 69448 h 76864"/>
              <a:gd name="connsiteX8" fmla="*/ 155638 w 156686"/>
              <a:gd name="connsiteY8" fmla="*/ 75639 h 76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686" h="76864">
                <a:moveTo>
                  <a:pt x="155638" y="75639"/>
                </a:moveTo>
                <a:cubicBezTo>
                  <a:pt x="150400" y="75925"/>
                  <a:pt x="144303" y="77925"/>
                  <a:pt x="139922" y="76116"/>
                </a:cubicBezTo>
                <a:cubicBezTo>
                  <a:pt x="115443" y="65543"/>
                  <a:pt x="91440" y="54113"/>
                  <a:pt x="67246" y="42873"/>
                </a:cubicBezTo>
                <a:cubicBezTo>
                  <a:pt x="48101" y="34015"/>
                  <a:pt x="28765" y="25443"/>
                  <a:pt x="10192" y="15727"/>
                </a:cubicBezTo>
                <a:cubicBezTo>
                  <a:pt x="5619" y="13346"/>
                  <a:pt x="3334" y="6678"/>
                  <a:pt x="0" y="1916"/>
                </a:cubicBezTo>
                <a:cubicBezTo>
                  <a:pt x="5334" y="1440"/>
                  <a:pt x="11716" y="-1227"/>
                  <a:pt x="16002" y="678"/>
                </a:cubicBezTo>
                <a:cubicBezTo>
                  <a:pt x="59055" y="20013"/>
                  <a:pt x="101727" y="40111"/>
                  <a:pt x="144399" y="60209"/>
                </a:cubicBezTo>
                <a:cubicBezTo>
                  <a:pt x="148971" y="62400"/>
                  <a:pt x="152590" y="66305"/>
                  <a:pt x="156686" y="69448"/>
                </a:cubicBezTo>
                <a:cubicBezTo>
                  <a:pt x="156305" y="71544"/>
                  <a:pt x="156020" y="73544"/>
                  <a:pt x="155638" y="75639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567" name="Forma libre: forma 566">
            <a:extLst>
              <a:ext uri="{FF2B5EF4-FFF2-40B4-BE49-F238E27FC236}">
                <a16:creationId xmlns:a16="http://schemas.microsoft.com/office/drawing/2014/main" id="{EADA54F3-AD9F-4DA9-8BCA-2C58646E0606}"/>
              </a:ext>
            </a:extLst>
          </p:cNvPr>
          <p:cNvSpPr/>
          <p:nvPr/>
        </p:nvSpPr>
        <p:spPr>
          <a:xfrm>
            <a:off x="7744848" y="1912773"/>
            <a:ext cx="194929" cy="241781"/>
          </a:xfrm>
          <a:custGeom>
            <a:avLst/>
            <a:gdLst>
              <a:gd name="connsiteX0" fmla="*/ 405 w 194929"/>
              <a:gd name="connsiteY0" fmla="*/ 119671 h 241781"/>
              <a:gd name="connsiteX1" fmla="*/ 500 w 194929"/>
              <a:gd name="connsiteY1" fmla="*/ 29564 h 241781"/>
              <a:gd name="connsiteX2" fmla="*/ 29266 w 194929"/>
              <a:gd name="connsiteY2" fmla="*/ 322 h 241781"/>
              <a:gd name="connsiteX3" fmla="*/ 166140 w 194929"/>
              <a:gd name="connsiteY3" fmla="*/ 322 h 241781"/>
              <a:gd name="connsiteX4" fmla="*/ 194715 w 194929"/>
              <a:gd name="connsiteY4" fmla="*/ 29850 h 241781"/>
              <a:gd name="connsiteX5" fmla="*/ 194715 w 194929"/>
              <a:gd name="connsiteY5" fmla="*/ 210158 h 241781"/>
              <a:gd name="connsiteX6" fmla="*/ 163759 w 194929"/>
              <a:gd name="connsiteY6" fmla="*/ 241210 h 241781"/>
              <a:gd name="connsiteX7" fmla="*/ 31838 w 194929"/>
              <a:gd name="connsiteY7" fmla="*/ 241781 h 241781"/>
              <a:gd name="connsiteX8" fmla="*/ 119 w 194929"/>
              <a:gd name="connsiteY8" fmla="*/ 209777 h 241781"/>
              <a:gd name="connsiteX9" fmla="*/ 24 w 194929"/>
              <a:gd name="connsiteY9" fmla="*/ 119575 h 241781"/>
              <a:gd name="connsiteX10" fmla="*/ 405 w 194929"/>
              <a:gd name="connsiteY10" fmla="*/ 119671 h 241781"/>
              <a:gd name="connsiteX11" fmla="*/ 17074 w 194929"/>
              <a:gd name="connsiteY11" fmla="*/ 93001 h 241781"/>
              <a:gd name="connsiteX12" fmla="*/ 17074 w 194929"/>
              <a:gd name="connsiteY12" fmla="*/ 193489 h 241781"/>
              <a:gd name="connsiteX13" fmla="*/ 49554 w 194929"/>
              <a:gd name="connsiteY13" fmla="*/ 224065 h 241781"/>
              <a:gd name="connsiteX14" fmla="*/ 56793 w 194929"/>
              <a:gd name="connsiteY14" fmla="*/ 222255 h 241781"/>
              <a:gd name="connsiteX15" fmla="*/ 56793 w 194929"/>
              <a:gd name="connsiteY15" fmla="*/ 149960 h 241781"/>
              <a:gd name="connsiteX16" fmla="*/ 164425 w 194929"/>
              <a:gd name="connsiteY16" fmla="*/ 149579 h 241781"/>
              <a:gd name="connsiteX17" fmla="*/ 177284 w 194929"/>
              <a:gd name="connsiteY17" fmla="*/ 141864 h 241781"/>
              <a:gd name="connsiteX18" fmla="*/ 177856 w 194929"/>
              <a:gd name="connsiteY18" fmla="*/ 92905 h 241781"/>
              <a:gd name="connsiteX19" fmla="*/ 17074 w 194929"/>
              <a:gd name="connsiteY19" fmla="*/ 93001 h 241781"/>
              <a:gd name="connsiteX20" fmla="*/ 176522 w 194929"/>
              <a:gd name="connsiteY20" fmla="*/ 74332 h 241781"/>
              <a:gd name="connsiteX21" fmla="*/ 133755 w 194929"/>
              <a:gd name="connsiteY21" fmla="*/ 17467 h 241781"/>
              <a:gd name="connsiteX22" fmla="*/ 130897 w 194929"/>
              <a:gd name="connsiteY22" fmla="*/ 19182 h 241781"/>
              <a:gd name="connsiteX23" fmla="*/ 130897 w 194929"/>
              <a:gd name="connsiteY23" fmla="*/ 74236 h 241781"/>
              <a:gd name="connsiteX24" fmla="*/ 176522 w 194929"/>
              <a:gd name="connsiteY24" fmla="*/ 74332 h 241781"/>
              <a:gd name="connsiteX25" fmla="*/ 130421 w 194929"/>
              <a:gd name="connsiteY25" fmla="*/ 224350 h 241781"/>
              <a:gd name="connsiteX26" fmla="*/ 163663 w 194929"/>
              <a:gd name="connsiteY26" fmla="*/ 224446 h 241781"/>
              <a:gd name="connsiteX27" fmla="*/ 178522 w 194929"/>
              <a:gd name="connsiteY27" fmla="*/ 209206 h 241781"/>
              <a:gd name="connsiteX28" fmla="*/ 137946 w 194929"/>
              <a:gd name="connsiteY28" fmla="*/ 166629 h 241781"/>
              <a:gd name="connsiteX29" fmla="*/ 130516 w 194929"/>
              <a:gd name="connsiteY29" fmla="*/ 167581 h 241781"/>
              <a:gd name="connsiteX30" fmla="*/ 130421 w 194929"/>
              <a:gd name="connsiteY30" fmla="*/ 224350 h 241781"/>
              <a:gd name="connsiteX31" fmla="*/ 55269 w 194929"/>
              <a:gd name="connsiteY31" fmla="*/ 18229 h 241781"/>
              <a:gd name="connsiteX32" fmla="*/ 16883 w 194929"/>
              <a:gd name="connsiteY32" fmla="*/ 50519 h 241781"/>
              <a:gd name="connsiteX33" fmla="*/ 16883 w 194929"/>
              <a:gd name="connsiteY33" fmla="*/ 74427 h 241781"/>
              <a:gd name="connsiteX34" fmla="*/ 55269 w 194929"/>
              <a:gd name="connsiteY34" fmla="*/ 74427 h 241781"/>
              <a:gd name="connsiteX35" fmla="*/ 55269 w 194929"/>
              <a:gd name="connsiteY35" fmla="*/ 18229 h 241781"/>
              <a:gd name="connsiteX36" fmla="*/ 112229 w 194929"/>
              <a:gd name="connsiteY36" fmla="*/ 74522 h 241781"/>
              <a:gd name="connsiteX37" fmla="*/ 112038 w 194929"/>
              <a:gd name="connsiteY37" fmla="*/ 36232 h 241781"/>
              <a:gd name="connsiteX38" fmla="*/ 108133 w 194929"/>
              <a:gd name="connsiteY38" fmla="*/ 18610 h 241781"/>
              <a:gd name="connsiteX39" fmla="*/ 77081 w 194929"/>
              <a:gd name="connsiteY39" fmla="*/ 18134 h 241781"/>
              <a:gd name="connsiteX40" fmla="*/ 73747 w 194929"/>
              <a:gd name="connsiteY40" fmla="*/ 24802 h 241781"/>
              <a:gd name="connsiteX41" fmla="*/ 73557 w 194929"/>
              <a:gd name="connsiteY41" fmla="*/ 74522 h 241781"/>
              <a:gd name="connsiteX42" fmla="*/ 112229 w 194929"/>
              <a:gd name="connsiteY42" fmla="*/ 74522 h 241781"/>
              <a:gd name="connsiteX43" fmla="*/ 111086 w 194929"/>
              <a:gd name="connsiteY43" fmla="*/ 166915 h 241781"/>
              <a:gd name="connsiteX44" fmla="*/ 82129 w 194929"/>
              <a:gd name="connsiteY44" fmla="*/ 167391 h 241781"/>
              <a:gd name="connsiteX45" fmla="*/ 74033 w 194929"/>
              <a:gd name="connsiteY45" fmla="*/ 176630 h 241781"/>
              <a:gd name="connsiteX46" fmla="*/ 73652 w 194929"/>
              <a:gd name="connsiteY46" fmla="*/ 223017 h 241781"/>
              <a:gd name="connsiteX47" fmla="*/ 111086 w 194929"/>
              <a:gd name="connsiteY47" fmla="*/ 223017 h 241781"/>
              <a:gd name="connsiteX48" fmla="*/ 111086 w 194929"/>
              <a:gd name="connsiteY48" fmla="*/ 166915 h 241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94929" h="241781">
                <a:moveTo>
                  <a:pt x="405" y="119671"/>
                </a:moveTo>
                <a:cubicBezTo>
                  <a:pt x="405" y="89667"/>
                  <a:pt x="310" y="59568"/>
                  <a:pt x="500" y="29564"/>
                </a:cubicBezTo>
                <a:cubicBezTo>
                  <a:pt x="595" y="10800"/>
                  <a:pt x="10120" y="513"/>
                  <a:pt x="29266" y="322"/>
                </a:cubicBezTo>
                <a:cubicBezTo>
                  <a:pt x="74890" y="-154"/>
                  <a:pt x="120515" y="-59"/>
                  <a:pt x="166140" y="322"/>
                </a:cubicBezTo>
                <a:cubicBezTo>
                  <a:pt x="184904" y="513"/>
                  <a:pt x="194620" y="10609"/>
                  <a:pt x="194715" y="29850"/>
                </a:cubicBezTo>
                <a:cubicBezTo>
                  <a:pt x="195001" y="89953"/>
                  <a:pt x="195001" y="150055"/>
                  <a:pt x="194715" y="210158"/>
                </a:cubicBezTo>
                <a:cubicBezTo>
                  <a:pt x="194620" y="230446"/>
                  <a:pt x="183761" y="241019"/>
                  <a:pt x="163759" y="241210"/>
                </a:cubicBezTo>
                <a:cubicBezTo>
                  <a:pt x="119753" y="241591"/>
                  <a:pt x="75843" y="241781"/>
                  <a:pt x="31838" y="241781"/>
                </a:cubicBezTo>
                <a:cubicBezTo>
                  <a:pt x="10502" y="241781"/>
                  <a:pt x="215" y="231304"/>
                  <a:pt x="119" y="209777"/>
                </a:cubicBezTo>
                <a:cubicBezTo>
                  <a:pt x="-72" y="179678"/>
                  <a:pt x="24" y="149674"/>
                  <a:pt x="24" y="119575"/>
                </a:cubicBezTo>
                <a:cubicBezTo>
                  <a:pt x="119" y="119671"/>
                  <a:pt x="310" y="119671"/>
                  <a:pt x="405" y="119671"/>
                </a:cubicBezTo>
                <a:close/>
                <a:moveTo>
                  <a:pt x="17074" y="93001"/>
                </a:moveTo>
                <a:cubicBezTo>
                  <a:pt x="17074" y="127957"/>
                  <a:pt x="17074" y="160723"/>
                  <a:pt x="17074" y="193489"/>
                </a:cubicBezTo>
                <a:cubicBezTo>
                  <a:pt x="17074" y="226065"/>
                  <a:pt x="17264" y="226255"/>
                  <a:pt x="49554" y="224065"/>
                </a:cubicBezTo>
                <a:cubicBezTo>
                  <a:pt x="51173" y="223969"/>
                  <a:pt x="52793" y="223303"/>
                  <a:pt x="56793" y="222255"/>
                </a:cubicBezTo>
                <a:cubicBezTo>
                  <a:pt x="56793" y="198728"/>
                  <a:pt x="56793" y="174630"/>
                  <a:pt x="56793" y="149960"/>
                </a:cubicBezTo>
                <a:cubicBezTo>
                  <a:pt x="94417" y="149960"/>
                  <a:pt x="129469" y="150246"/>
                  <a:pt x="164425" y="149579"/>
                </a:cubicBezTo>
                <a:cubicBezTo>
                  <a:pt x="168997" y="149484"/>
                  <a:pt x="176999" y="144912"/>
                  <a:pt x="177284" y="141864"/>
                </a:cubicBezTo>
                <a:cubicBezTo>
                  <a:pt x="178618" y="126052"/>
                  <a:pt x="177856" y="110050"/>
                  <a:pt x="177856" y="92905"/>
                </a:cubicBezTo>
                <a:cubicBezTo>
                  <a:pt x="123659" y="93001"/>
                  <a:pt x="71557" y="93001"/>
                  <a:pt x="17074" y="93001"/>
                </a:cubicBezTo>
                <a:close/>
                <a:moveTo>
                  <a:pt x="176522" y="74332"/>
                </a:moveTo>
                <a:cubicBezTo>
                  <a:pt x="180237" y="10228"/>
                  <a:pt x="182999" y="16039"/>
                  <a:pt x="133755" y="17467"/>
                </a:cubicBezTo>
                <a:cubicBezTo>
                  <a:pt x="132802" y="17467"/>
                  <a:pt x="131945" y="18515"/>
                  <a:pt x="130897" y="19182"/>
                </a:cubicBezTo>
                <a:cubicBezTo>
                  <a:pt x="130897" y="37565"/>
                  <a:pt x="130897" y="55948"/>
                  <a:pt x="130897" y="74236"/>
                </a:cubicBezTo>
                <a:cubicBezTo>
                  <a:pt x="146804" y="74332"/>
                  <a:pt x="161092" y="74332"/>
                  <a:pt x="176522" y="74332"/>
                </a:cubicBezTo>
                <a:close/>
                <a:moveTo>
                  <a:pt x="130421" y="224350"/>
                </a:moveTo>
                <a:cubicBezTo>
                  <a:pt x="142804" y="224350"/>
                  <a:pt x="153281" y="224160"/>
                  <a:pt x="163663" y="224446"/>
                </a:cubicBezTo>
                <a:cubicBezTo>
                  <a:pt x="174236" y="224731"/>
                  <a:pt x="179094" y="219302"/>
                  <a:pt x="178522" y="209206"/>
                </a:cubicBezTo>
                <a:cubicBezTo>
                  <a:pt x="175665" y="157580"/>
                  <a:pt x="188905" y="168153"/>
                  <a:pt x="137946" y="166629"/>
                </a:cubicBezTo>
                <a:cubicBezTo>
                  <a:pt x="135850" y="166534"/>
                  <a:pt x="133660" y="167200"/>
                  <a:pt x="130516" y="167581"/>
                </a:cubicBezTo>
                <a:cubicBezTo>
                  <a:pt x="130421" y="186060"/>
                  <a:pt x="130421" y="204062"/>
                  <a:pt x="130421" y="224350"/>
                </a:cubicBezTo>
                <a:close/>
                <a:moveTo>
                  <a:pt x="55269" y="18229"/>
                </a:moveTo>
                <a:cubicBezTo>
                  <a:pt x="18312" y="14324"/>
                  <a:pt x="16216" y="16229"/>
                  <a:pt x="16883" y="50519"/>
                </a:cubicBezTo>
                <a:cubicBezTo>
                  <a:pt x="17074" y="58139"/>
                  <a:pt x="16883" y="65759"/>
                  <a:pt x="16883" y="74427"/>
                </a:cubicBezTo>
                <a:cubicBezTo>
                  <a:pt x="30504" y="74427"/>
                  <a:pt x="42315" y="74427"/>
                  <a:pt x="55269" y="74427"/>
                </a:cubicBezTo>
                <a:cubicBezTo>
                  <a:pt x="55269" y="55377"/>
                  <a:pt x="55269" y="37279"/>
                  <a:pt x="55269" y="18229"/>
                </a:cubicBezTo>
                <a:close/>
                <a:moveTo>
                  <a:pt x="112229" y="74522"/>
                </a:moveTo>
                <a:cubicBezTo>
                  <a:pt x="112229" y="60425"/>
                  <a:pt x="112609" y="48233"/>
                  <a:pt x="112038" y="36232"/>
                </a:cubicBezTo>
                <a:cubicBezTo>
                  <a:pt x="111752" y="30040"/>
                  <a:pt x="110609" y="19087"/>
                  <a:pt x="108133" y="18610"/>
                </a:cubicBezTo>
                <a:cubicBezTo>
                  <a:pt x="98131" y="16610"/>
                  <a:pt x="87463" y="17563"/>
                  <a:pt x="77081" y="18134"/>
                </a:cubicBezTo>
                <a:cubicBezTo>
                  <a:pt x="75748" y="18229"/>
                  <a:pt x="73747" y="22516"/>
                  <a:pt x="73747" y="24802"/>
                </a:cubicBezTo>
                <a:cubicBezTo>
                  <a:pt x="73462" y="41185"/>
                  <a:pt x="73557" y="57568"/>
                  <a:pt x="73557" y="74522"/>
                </a:cubicBezTo>
                <a:cubicBezTo>
                  <a:pt x="87082" y="74522"/>
                  <a:pt x="98513" y="74522"/>
                  <a:pt x="112229" y="74522"/>
                </a:cubicBezTo>
                <a:close/>
                <a:moveTo>
                  <a:pt x="111086" y="166915"/>
                </a:moveTo>
                <a:cubicBezTo>
                  <a:pt x="100703" y="166915"/>
                  <a:pt x="91274" y="166057"/>
                  <a:pt x="82129" y="167391"/>
                </a:cubicBezTo>
                <a:cubicBezTo>
                  <a:pt x="78891" y="167867"/>
                  <a:pt x="74224" y="173201"/>
                  <a:pt x="74033" y="176630"/>
                </a:cubicBezTo>
                <a:cubicBezTo>
                  <a:pt x="73176" y="191965"/>
                  <a:pt x="73652" y="207396"/>
                  <a:pt x="73652" y="223017"/>
                </a:cubicBezTo>
                <a:cubicBezTo>
                  <a:pt x="87654" y="223017"/>
                  <a:pt x="99370" y="223017"/>
                  <a:pt x="111086" y="223017"/>
                </a:cubicBezTo>
                <a:cubicBezTo>
                  <a:pt x="111086" y="203776"/>
                  <a:pt x="111086" y="186250"/>
                  <a:pt x="111086" y="166915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568" name="Forma libre: forma 567">
            <a:extLst>
              <a:ext uri="{FF2B5EF4-FFF2-40B4-BE49-F238E27FC236}">
                <a16:creationId xmlns:a16="http://schemas.microsoft.com/office/drawing/2014/main" id="{AC9F2B7C-A827-42A0-8739-7C03EEAD7051}"/>
              </a:ext>
            </a:extLst>
          </p:cNvPr>
          <p:cNvSpPr/>
          <p:nvPr/>
        </p:nvSpPr>
        <p:spPr>
          <a:xfrm>
            <a:off x="7035069" y="1932812"/>
            <a:ext cx="126968" cy="127444"/>
          </a:xfrm>
          <a:custGeom>
            <a:avLst/>
            <a:gdLst>
              <a:gd name="connsiteX0" fmla="*/ 126968 w 126968"/>
              <a:gd name="connsiteY0" fmla="*/ 127445 h 127444"/>
              <a:gd name="connsiteX1" fmla="*/ 0 w 126968"/>
              <a:gd name="connsiteY1" fmla="*/ 127445 h 127444"/>
              <a:gd name="connsiteX2" fmla="*/ 0 w 126968"/>
              <a:gd name="connsiteY2" fmla="*/ 0 h 127444"/>
              <a:gd name="connsiteX3" fmla="*/ 126968 w 126968"/>
              <a:gd name="connsiteY3" fmla="*/ 0 h 127444"/>
              <a:gd name="connsiteX4" fmla="*/ 126968 w 126968"/>
              <a:gd name="connsiteY4" fmla="*/ 127445 h 127444"/>
              <a:gd name="connsiteX5" fmla="*/ 109538 w 126968"/>
              <a:gd name="connsiteY5" fmla="*/ 16859 h 127444"/>
              <a:gd name="connsiteX6" fmla="*/ 16193 w 126968"/>
              <a:gd name="connsiteY6" fmla="*/ 16859 h 127444"/>
              <a:gd name="connsiteX7" fmla="*/ 16193 w 126968"/>
              <a:gd name="connsiteY7" fmla="*/ 109633 h 127444"/>
              <a:gd name="connsiteX8" fmla="*/ 109538 w 126968"/>
              <a:gd name="connsiteY8" fmla="*/ 109633 h 127444"/>
              <a:gd name="connsiteX9" fmla="*/ 109538 w 126968"/>
              <a:gd name="connsiteY9" fmla="*/ 16859 h 127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6968" h="127444">
                <a:moveTo>
                  <a:pt x="126968" y="127445"/>
                </a:moveTo>
                <a:cubicBezTo>
                  <a:pt x="84582" y="127445"/>
                  <a:pt x="43053" y="127445"/>
                  <a:pt x="0" y="127445"/>
                </a:cubicBezTo>
                <a:cubicBezTo>
                  <a:pt x="0" y="84963"/>
                  <a:pt x="0" y="43148"/>
                  <a:pt x="0" y="0"/>
                </a:cubicBezTo>
                <a:cubicBezTo>
                  <a:pt x="42101" y="0"/>
                  <a:pt x="83916" y="0"/>
                  <a:pt x="126968" y="0"/>
                </a:cubicBezTo>
                <a:cubicBezTo>
                  <a:pt x="126968" y="42672"/>
                  <a:pt x="126968" y="84582"/>
                  <a:pt x="126968" y="127445"/>
                </a:cubicBezTo>
                <a:close/>
                <a:moveTo>
                  <a:pt x="109538" y="16859"/>
                </a:moveTo>
                <a:cubicBezTo>
                  <a:pt x="77915" y="16859"/>
                  <a:pt x="47244" y="16859"/>
                  <a:pt x="16193" y="16859"/>
                </a:cubicBezTo>
                <a:cubicBezTo>
                  <a:pt x="16193" y="48577"/>
                  <a:pt x="16193" y="78772"/>
                  <a:pt x="16193" y="109633"/>
                </a:cubicBezTo>
                <a:cubicBezTo>
                  <a:pt x="48101" y="109633"/>
                  <a:pt x="78676" y="109633"/>
                  <a:pt x="109538" y="109633"/>
                </a:cubicBezTo>
                <a:cubicBezTo>
                  <a:pt x="109538" y="78105"/>
                  <a:pt x="109538" y="47911"/>
                  <a:pt x="109538" y="16859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569" name="Forma libre: forma 568">
            <a:extLst>
              <a:ext uri="{FF2B5EF4-FFF2-40B4-BE49-F238E27FC236}">
                <a16:creationId xmlns:a16="http://schemas.microsoft.com/office/drawing/2014/main" id="{8247FB51-C511-4FFB-A0E4-875FC8363CED}"/>
              </a:ext>
            </a:extLst>
          </p:cNvPr>
          <p:cNvSpPr/>
          <p:nvPr/>
        </p:nvSpPr>
        <p:spPr>
          <a:xfrm>
            <a:off x="7089003" y="1893283"/>
            <a:ext cx="17408" cy="18669"/>
          </a:xfrm>
          <a:custGeom>
            <a:avLst/>
            <a:gdLst>
              <a:gd name="connsiteX0" fmla="*/ 17408 w 17408"/>
              <a:gd name="connsiteY0" fmla="*/ 0 h 18669"/>
              <a:gd name="connsiteX1" fmla="*/ 17408 w 17408"/>
              <a:gd name="connsiteY1" fmla="*/ 18669 h 18669"/>
              <a:gd name="connsiteX2" fmla="*/ 1120 w 17408"/>
              <a:gd name="connsiteY2" fmla="*/ 14573 h 18669"/>
              <a:gd name="connsiteX3" fmla="*/ 1311 w 17408"/>
              <a:gd name="connsiteY3" fmla="*/ 4286 h 18669"/>
              <a:gd name="connsiteX4" fmla="*/ 17408 w 17408"/>
              <a:gd name="connsiteY4" fmla="*/ 0 h 18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08" h="18669">
                <a:moveTo>
                  <a:pt x="17408" y="0"/>
                </a:moveTo>
                <a:cubicBezTo>
                  <a:pt x="17408" y="7525"/>
                  <a:pt x="17408" y="11811"/>
                  <a:pt x="17408" y="18669"/>
                </a:cubicBezTo>
                <a:cubicBezTo>
                  <a:pt x="11217" y="17335"/>
                  <a:pt x="5597" y="16955"/>
                  <a:pt x="1120" y="14573"/>
                </a:cubicBezTo>
                <a:cubicBezTo>
                  <a:pt x="-404" y="13716"/>
                  <a:pt x="-404" y="5429"/>
                  <a:pt x="1311" y="4286"/>
                </a:cubicBezTo>
                <a:cubicBezTo>
                  <a:pt x="5311" y="1810"/>
                  <a:pt x="10741" y="1619"/>
                  <a:pt x="17408" y="0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570" name="Forma libre: forma 569">
            <a:extLst>
              <a:ext uri="{FF2B5EF4-FFF2-40B4-BE49-F238E27FC236}">
                <a16:creationId xmlns:a16="http://schemas.microsoft.com/office/drawing/2014/main" id="{4633DCA2-A3E8-4828-8114-06D4FB4E7FE1}"/>
              </a:ext>
            </a:extLst>
          </p:cNvPr>
          <p:cNvSpPr/>
          <p:nvPr/>
        </p:nvSpPr>
        <p:spPr>
          <a:xfrm>
            <a:off x="6996028" y="1949880"/>
            <a:ext cx="15991" cy="17031"/>
          </a:xfrm>
          <a:custGeom>
            <a:avLst/>
            <a:gdLst>
              <a:gd name="connsiteX0" fmla="*/ 1227 w 15991"/>
              <a:gd name="connsiteY0" fmla="*/ 17031 h 17031"/>
              <a:gd name="connsiteX1" fmla="*/ 15991 w 15991"/>
              <a:gd name="connsiteY1" fmla="*/ 1220 h 17031"/>
              <a:gd name="connsiteX2" fmla="*/ 15991 w 15991"/>
              <a:gd name="connsiteY2" fmla="*/ 17031 h 17031"/>
              <a:gd name="connsiteX3" fmla="*/ 1227 w 15991"/>
              <a:gd name="connsiteY3" fmla="*/ 17031 h 17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991" h="17031">
                <a:moveTo>
                  <a:pt x="1227" y="17031"/>
                </a:moveTo>
                <a:cubicBezTo>
                  <a:pt x="-2297" y="2839"/>
                  <a:pt x="1513" y="-2685"/>
                  <a:pt x="15991" y="1220"/>
                </a:cubicBezTo>
                <a:cubicBezTo>
                  <a:pt x="15991" y="5982"/>
                  <a:pt x="15991" y="11031"/>
                  <a:pt x="15991" y="17031"/>
                </a:cubicBezTo>
                <a:cubicBezTo>
                  <a:pt x="11038" y="17031"/>
                  <a:pt x="6466" y="17031"/>
                  <a:pt x="1227" y="17031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571" name="Forma libre: forma 570">
            <a:extLst>
              <a:ext uri="{FF2B5EF4-FFF2-40B4-BE49-F238E27FC236}">
                <a16:creationId xmlns:a16="http://schemas.microsoft.com/office/drawing/2014/main" id="{905D6829-5575-4BDF-B4A0-BA116B620BED}"/>
              </a:ext>
            </a:extLst>
          </p:cNvPr>
          <p:cNvSpPr/>
          <p:nvPr/>
        </p:nvSpPr>
        <p:spPr>
          <a:xfrm>
            <a:off x="7184421" y="1947385"/>
            <a:ext cx="16001" cy="22669"/>
          </a:xfrm>
          <a:custGeom>
            <a:avLst/>
            <a:gdLst>
              <a:gd name="connsiteX0" fmla="*/ 4763 w 16001"/>
              <a:gd name="connsiteY0" fmla="*/ 0 h 22669"/>
              <a:gd name="connsiteX1" fmla="*/ 16002 w 16001"/>
              <a:gd name="connsiteY1" fmla="*/ 11716 h 22669"/>
              <a:gd name="connsiteX2" fmla="*/ 4096 w 16001"/>
              <a:gd name="connsiteY2" fmla="*/ 22670 h 22669"/>
              <a:gd name="connsiteX3" fmla="*/ 0 w 16001"/>
              <a:gd name="connsiteY3" fmla="*/ 19336 h 22669"/>
              <a:gd name="connsiteX4" fmla="*/ 0 w 16001"/>
              <a:gd name="connsiteY4" fmla="*/ 4096 h 22669"/>
              <a:gd name="connsiteX5" fmla="*/ 4763 w 16001"/>
              <a:gd name="connsiteY5" fmla="*/ 0 h 22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001" h="22669">
                <a:moveTo>
                  <a:pt x="4763" y="0"/>
                </a:moveTo>
                <a:cubicBezTo>
                  <a:pt x="8477" y="3905"/>
                  <a:pt x="12192" y="7810"/>
                  <a:pt x="16002" y="11716"/>
                </a:cubicBezTo>
                <a:cubicBezTo>
                  <a:pt x="12002" y="15335"/>
                  <a:pt x="8096" y="19050"/>
                  <a:pt x="4096" y="22670"/>
                </a:cubicBezTo>
                <a:cubicBezTo>
                  <a:pt x="2762" y="21527"/>
                  <a:pt x="1333" y="20479"/>
                  <a:pt x="0" y="19336"/>
                </a:cubicBezTo>
                <a:cubicBezTo>
                  <a:pt x="0" y="14288"/>
                  <a:pt x="0" y="9144"/>
                  <a:pt x="0" y="4096"/>
                </a:cubicBezTo>
                <a:cubicBezTo>
                  <a:pt x="1619" y="2762"/>
                  <a:pt x="3143" y="1333"/>
                  <a:pt x="4763" y="0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572" name="Forma libre: forma 571">
            <a:extLst>
              <a:ext uri="{FF2B5EF4-FFF2-40B4-BE49-F238E27FC236}">
                <a16:creationId xmlns:a16="http://schemas.microsoft.com/office/drawing/2014/main" id="{9ECE103F-3723-43AD-97E3-5059A06A77FA}"/>
              </a:ext>
            </a:extLst>
          </p:cNvPr>
          <p:cNvSpPr/>
          <p:nvPr/>
        </p:nvSpPr>
        <p:spPr>
          <a:xfrm>
            <a:off x="7052024" y="1894279"/>
            <a:ext cx="17839" cy="17387"/>
          </a:xfrm>
          <a:custGeom>
            <a:avLst/>
            <a:gdLst>
              <a:gd name="connsiteX0" fmla="*/ 0 w 17839"/>
              <a:gd name="connsiteY0" fmla="*/ 1004 h 17387"/>
              <a:gd name="connsiteX1" fmla="*/ 16478 w 17839"/>
              <a:gd name="connsiteY1" fmla="*/ 16149 h 17387"/>
              <a:gd name="connsiteX2" fmla="*/ 857 w 17839"/>
              <a:gd name="connsiteY2" fmla="*/ 17387 h 17387"/>
              <a:gd name="connsiteX3" fmla="*/ 0 w 17839"/>
              <a:gd name="connsiteY3" fmla="*/ 1004 h 17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39" h="17387">
                <a:moveTo>
                  <a:pt x="0" y="1004"/>
                </a:moveTo>
                <a:cubicBezTo>
                  <a:pt x="15526" y="-2234"/>
                  <a:pt x="20574" y="2242"/>
                  <a:pt x="16478" y="16149"/>
                </a:cubicBezTo>
                <a:cubicBezTo>
                  <a:pt x="12002" y="16530"/>
                  <a:pt x="7334" y="16911"/>
                  <a:pt x="857" y="17387"/>
                </a:cubicBezTo>
                <a:cubicBezTo>
                  <a:pt x="476" y="11386"/>
                  <a:pt x="286" y="6338"/>
                  <a:pt x="0" y="1004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573" name="Forma libre: forma 572">
            <a:extLst>
              <a:ext uri="{FF2B5EF4-FFF2-40B4-BE49-F238E27FC236}">
                <a16:creationId xmlns:a16="http://schemas.microsoft.com/office/drawing/2014/main" id="{A472ABE6-58F0-4922-BCE2-149A25FE0E7A}"/>
              </a:ext>
            </a:extLst>
          </p:cNvPr>
          <p:cNvSpPr/>
          <p:nvPr/>
        </p:nvSpPr>
        <p:spPr>
          <a:xfrm>
            <a:off x="7127081" y="1891759"/>
            <a:ext cx="17430" cy="21716"/>
          </a:xfrm>
          <a:custGeom>
            <a:avLst/>
            <a:gdLst>
              <a:gd name="connsiteX0" fmla="*/ 13049 w 17430"/>
              <a:gd name="connsiteY0" fmla="*/ 21717 h 21716"/>
              <a:gd name="connsiteX1" fmla="*/ 0 w 17430"/>
              <a:gd name="connsiteY1" fmla="*/ 11430 h 21716"/>
              <a:gd name="connsiteX2" fmla="*/ 12002 w 17430"/>
              <a:gd name="connsiteY2" fmla="*/ 0 h 21716"/>
              <a:gd name="connsiteX3" fmla="*/ 16097 w 17430"/>
              <a:gd name="connsiteY3" fmla="*/ 3048 h 21716"/>
              <a:gd name="connsiteX4" fmla="*/ 17431 w 17430"/>
              <a:gd name="connsiteY4" fmla="*/ 16954 h 21716"/>
              <a:gd name="connsiteX5" fmla="*/ 13049 w 17430"/>
              <a:gd name="connsiteY5" fmla="*/ 21717 h 21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30" h="21716">
                <a:moveTo>
                  <a:pt x="13049" y="21717"/>
                </a:moveTo>
                <a:cubicBezTo>
                  <a:pt x="8667" y="18288"/>
                  <a:pt x="4382" y="14859"/>
                  <a:pt x="0" y="11430"/>
                </a:cubicBezTo>
                <a:cubicBezTo>
                  <a:pt x="4000" y="7620"/>
                  <a:pt x="8001" y="3810"/>
                  <a:pt x="12002" y="0"/>
                </a:cubicBezTo>
                <a:cubicBezTo>
                  <a:pt x="13335" y="1048"/>
                  <a:pt x="14764" y="2000"/>
                  <a:pt x="16097" y="3048"/>
                </a:cubicBezTo>
                <a:cubicBezTo>
                  <a:pt x="16573" y="7715"/>
                  <a:pt x="16955" y="12287"/>
                  <a:pt x="17431" y="16954"/>
                </a:cubicBezTo>
                <a:cubicBezTo>
                  <a:pt x="15907" y="18479"/>
                  <a:pt x="14478" y="20098"/>
                  <a:pt x="13049" y="21717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574" name="Forma libre: forma 573">
            <a:extLst>
              <a:ext uri="{FF2B5EF4-FFF2-40B4-BE49-F238E27FC236}">
                <a16:creationId xmlns:a16="http://schemas.microsoft.com/office/drawing/2014/main" id="{C76C3C37-D874-4FD0-AB09-B12D42387510}"/>
              </a:ext>
            </a:extLst>
          </p:cNvPr>
          <p:cNvSpPr/>
          <p:nvPr/>
        </p:nvSpPr>
        <p:spPr>
          <a:xfrm>
            <a:off x="6997350" y="1987962"/>
            <a:ext cx="15144" cy="16478"/>
          </a:xfrm>
          <a:custGeom>
            <a:avLst/>
            <a:gdLst>
              <a:gd name="connsiteX0" fmla="*/ 15145 w 15144"/>
              <a:gd name="connsiteY0" fmla="*/ 16478 h 16478"/>
              <a:gd name="connsiteX1" fmla="*/ 0 w 15144"/>
              <a:gd name="connsiteY1" fmla="*/ 16478 h 16478"/>
              <a:gd name="connsiteX2" fmla="*/ 0 w 15144"/>
              <a:gd name="connsiteY2" fmla="*/ 0 h 16478"/>
              <a:gd name="connsiteX3" fmla="*/ 15145 w 15144"/>
              <a:gd name="connsiteY3" fmla="*/ 0 h 16478"/>
              <a:gd name="connsiteX4" fmla="*/ 15145 w 15144"/>
              <a:gd name="connsiteY4" fmla="*/ 16478 h 16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" h="16478">
                <a:moveTo>
                  <a:pt x="15145" y="16478"/>
                </a:moveTo>
                <a:cubicBezTo>
                  <a:pt x="9430" y="16478"/>
                  <a:pt x="5239" y="16478"/>
                  <a:pt x="0" y="16478"/>
                </a:cubicBezTo>
                <a:cubicBezTo>
                  <a:pt x="0" y="10954"/>
                  <a:pt x="0" y="5810"/>
                  <a:pt x="0" y="0"/>
                </a:cubicBezTo>
                <a:cubicBezTo>
                  <a:pt x="5239" y="0"/>
                  <a:pt x="9906" y="0"/>
                  <a:pt x="15145" y="0"/>
                </a:cubicBezTo>
                <a:cubicBezTo>
                  <a:pt x="15145" y="5429"/>
                  <a:pt x="15145" y="10096"/>
                  <a:pt x="15145" y="16478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575" name="Forma libre: forma 574">
            <a:extLst>
              <a:ext uri="{FF2B5EF4-FFF2-40B4-BE49-F238E27FC236}">
                <a16:creationId xmlns:a16="http://schemas.microsoft.com/office/drawing/2014/main" id="{CB991AD6-D177-4258-AFE3-CAF078C8B8A9}"/>
              </a:ext>
            </a:extLst>
          </p:cNvPr>
          <p:cNvSpPr/>
          <p:nvPr/>
        </p:nvSpPr>
        <p:spPr>
          <a:xfrm>
            <a:off x="7052786" y="2082164"/>
            <a:ext cx="17240" cy="15239"/>
          </a:xfrm>
          <a:custGeom>
            <a:avLst/>
            <a:gdLst>
              <a:gd name="connsiteX0" fmla="*/ 0 w 17240"/>
              <a:gd name="connsiteY0" fmla="*/ 15240 h 15239"/>
              <a:gd name="connsiteX1" fmla="*/ 0 w 17240"/>
              <a:gd name="connsiteY1" fmla="*/ 0 h 15239"/>
              <a:gd name="connsiteX2" fmla="*/ 16002 w 17240"/>
              <a:gd name="connsiteY2" fmla="*/ 0 h 15239"/>
              <a:gd name="connsiteX3" fmla="*/ 17240 w 17240"/>
              <a:gd name="connsiteY3" fmla="*/ 15240 h 15239"/>
              <a:gd name="connsiteX4" fmla="*/ 0 w 17240"/>
              <a:gd name="connsiteY4" fmla="*/ 15240 h 1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40" h="15239">
                <a:moveTo>
                  <a:pt x="0" y="15240"/>
                </a:moveTo>
                <a:cubicBezTo>
                  <a:pt x="0" y="10001"/>
                  <a:pt x="0" y="5429"/>
                  <a:pt x="0" y="0"/>
                </a:cubicBezTo>
                <a:cubicBezTo>
                  <a:pt x="5334" y="0"/>
                  <a:pt x="10001" y="0"/>
                  <a:pt x="16002" y="0"/>
                </a:cubicBezTo>
                <a:cubicBezTo>
                  <a:pt x="16383" y="4763"/>
                  <a:pt x="16764" y="9430"/>
                  <a:pt x="17240" y="15240"/>
                </a:cubicBezTo>
                <a:cubicBezTo>
                  <a:pt x="10954" y="15240"/>
                  <a:pt x="5905" y="15240"/>
                  <a:pt x="0" y="15240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576" name="Forma libre: forma 575">
            <a:extLst>
              <a:ext uri="{FF2B5EF4-FFF2-40B4-BE49-F238E27FC236}">
                <a16:creationId xmlns:a16="http://schemas.microsoft.com/office/drawing/2014/main" id="{D072EA5F-008F-49AD-BA36-C2E8A8F60422}"/>
              </a:ext>
            </a:extLst>
          </p:cNvPr>
          <p:cNvSpPr/>
          <p:nvPr/>
        </p:nvSpPr>
        <p:spPr>
          <a:xfrm>
            <a:off x="7089933" y="2082164"/>
            <a:ext cx="17198" cy="16324"/>
          </a:xfrm>
          <a:custGeom>
            <a:avLst/>
            <a:gdLst>
              <a:gd name="connsiteX0" fmla="*/ 0 w 17198"/>
              <a:gd name="connsiteY0" fmla="*/ 15431 h 16324"/>
              <a:gd name="connsiteX1" fmla="*/ 0 w 17198"/>
              <a:gd name="connsiteY1" fmla="*/ 0 h 16324"/>
              <a:gd name="connsiteX2" fmla="*/ 15430 w 17198"/>
              <a:gd name="connsiteY2" fmla="*/ 0 h 16324"/>
              <a:gd name="connsiteX3" fmla="*/ 0 w 17198"/>
              <a:gd name="connsiteY3" fmla="*/ 15431 h 16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98" h="16324">
                <a:moveTo>
                  <a:pt x="0" y="15431"/>
                </a:moveTo>
                <a:cubicBezTo>
                  <a:pt x="0" y="10097"/>
                  <a:pt x="0" y="5429"/>
                  <a:pt x="0" y="0"/>
                </a:cubicBezTo>
                <a:cubicBezTo>
                  <a:pt x="5620" y="0"/>
                  <a:pt x="10287" y="0"/>
                  <a:pt x="15430" y="0"/>
                </a:cubicBezTo>
                <a:cubicBezTo>
                  <a:pt x="20098" y="13430"/>
                  <a:pt x="15716" y="18574"/>
                  <a:pt x="0" y="15431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577" name="Forma libre: forma 576">
            <a:extLst>
              <a:ext uri="{FF2B5EF4-FFF2-40B4-BE49-F238E27FC236}">
                <a16:creationId xmlns:a16="http://schemas.microsoft.com/office/drawing/2014/main" id="{3738EB98-9BCE-4C3A-A8C4-E9B4DE71E98C}"/>
              </a:ext>
            </a:extLst>
          </p:cNvPr>
          <p:cNvSpPr/>
          <p:nvPr/>
        </p:nvSpPr>
        <p:spPr>
          <a:xfrm>
            <a:off x="7127353" y="2081212"/>
            <a:ext cx="16587" cy="17338"/>
          </a:xfrm>
          <a:custGeom>
            <a:avLst/>
            <a:gdLst>
              <a:gd name="connsiteX0" fmla="*/ 16587 w 16587"/>
              <a:gd name="connsiteY0" fmla="*/ 0 h 17338"/>
              <a:gd name="connsiteX1" fmla="*/ 16587 w 16587"/>
              <a:gd name="connsiteY1" fmla="*/ 15621 h 17338"/>
              <a:gd name="connsiteX2" fmla="*/ 966 w 16587"/>
              <a:gd name="connsiteY2" fmla="*/ 1048 h 17338"/>
              <a:gd name="connsiteX3" fmla="*/ 16587 w 16587"/>
              <a:gd name="connsiteY3" fmla="*/ 0 h 17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587" h="17338">
                <a:moveTo>
                  <a:pt x="16587" y="0"/>
                </a:moveTo>
                <a:cubicBezTo>
                  <a:pt x="16587" y="6477"/>
                  <a:pt x="16587" y="10763"/>
                  <a:pt x="16587" y="15621"/>
                </a:cubicBezTo>
                <a:cubicBezTo>
                  <a:pt x="3348" y="19907"/>
                  <a:pt x="-2463" y="16573"/>
                  <a:pt x="966" y="1048"/>
                </a:cubicBezTo>
                <a:cubicBezTo>
                  <a:pt x="5633" y="667"/>
                  <a:pt x="10301" y="381"/>
                  <a:pt x="16587" y="0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578" name="Forma libre: forma 577">
            <a:extLst>
              <a:ext uri="{FF2B5EF4-FFF2-40B4-BE49-F238E27FC236}">
                <a16:creationId xmlns:a16="http://schemas.microsoft.com/office/drawing/2014/main" id="{1B019101-D088-4FC0-962F-CFB426EB3A4F}"/>
              </a:ext>
            </a:extLst>
          </p:cNvPr>
          <p:cNvSpPr/>
          <p:nvPr/>
        </p:nvSpPr>
        <p:spPr>
          <a:xfrm>
            <a:off x="7183088" y="1987866"/>
            <a:ext cx="16764" cy="17049"/>
          </a:xfrm>
          <a:custGeom>
            <a:avLst/>
            <a:gdLst>
              <a:gd name="connsiteX0" fmla="*/ 0 w 16764"/>
              <a:gd name="connsiteY0" fmla="*/ 0 h 17049"/>
              <a:gd name="connsiteX1" fmla="*/ 16764 w 16764"/>
              <a:gd name="connsiteY1" fmla="*/ 0 h 17049"/>
              <a:gd name="connsiteX2" fmla="*/ 16764 w 16764"/>
              <a:gd name="connsiteY2" fmla="*/ 16193 h 17049"/>
              <a:gd name="connsiteX3" fmla="*/ 1238 w 16764"/>
              <a:gd name="connsiteY3" fmla="*/ 17050 h 17049"/>
              <a:gd name="connsiteX4" fmla="*/ 0 w 16764"/>
              <a:gd name="connsiteY4" fmla="*/ 0 h 17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64" h="17049">
                <a:moveTo>
                  <a:pt x="0" y="0"/>
                </a:moveTo>
                <a:cubicBezTo>
                  <a:pt x="6763" y="0"/>
                  <a:pt x="11430" y="0"/>
                  <a:pt x="16764" y="0"/>
                </a:cubicBezTo>
                <a:cubicBezTo>
                  <a:pt x="16764" y="5525"/>
                  <a:pt x="16764" y="10287"/>
                  <a:pt x="16764" y="16193"/>
                </a:cubicBezTo>
                <a:cubicBezTo>
                  <a:pt x="11620" y="16478"/>
                  <a:pt x="6953" y="16764"/>
                  <a:pt x="1238" y="17050"/>
                </a:cubicBezTo>
                <a:cubicBezTo>
                  <a:pt x="762" y="11335"/>
                  <a:pt x="476" y="6668"/>
                  <a:pt x="0" y="0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579" name="Forma libre: forma 578">
            <a:extLst>
              <a:ext uri="{FF2B5EF4-FFF2-40B4-BE49-F238E27FC236}">
                <a16:creationId xmlns:a16="http://schemas.microsoft.com/office/drawing/2014/main" id="{7AB45B91-3C44-40D5-9803-0ADD28D3BE5A}"/>
              </a:ext>
            </a:extLst>
          </p:cNvPr>
          <p:cNvSpPr/>
          <p:nvPr/>
        </p:nvSpPr>
        <p:spPr>
          <a:xfrm>
            <a:off x="6996414" y="2025551"/>
            <a:ext cx="18748" cy="16131"/>
          </a:xfrm>
          <a:custGeom>
            <a:avLst/>
            <a:gdLst>
              <a:gd name="connsiteX0" fmla="*/ 18748 w 18748"/>
              <a:gd name="connsiteY0" fmla="*/ 16131 h 16131"/>
              <a:gd name="connsiteX1" fmla="*/ 556 w 18748"/>
              <a:gd name="connsiteY1" fmla="*/ 16131 h 16131"/>
              <a:gd name="connsiteX2" fmla="*/ 1032 w 18748"/>
              <a:gd name="connsiteY2" fmla="*/ 3844 h 16131"/>
              <a:gd name="connsiteX3" fmla="*/ 11700 w 18748"/>
              <a:gd name="connsiteY3" fmla="*/ 320 h 16131"/>
              <a:gd name="connsiteX4" fmla="*/ 18748 w 18748"/>
              <a:gd name="connsiteY4" fmla="*/ 16131 h 16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48" h="16131">
                <a:moveTo>
                  <a:pt x="18748" y="16131"/>
                </a:moveTo>
                <a:cubicBezTo>
                  <a:pt x="10843" y="16131"/>
                  <a:pt x="6556" y="16131"/>
                  <a:pt x="556" y="16131"/>
                </a:cubicBezTo>
                <a:cubicBezTo>
                  <a:pt x="556" y="11940"/>
                  <a:pt x="-968" y="6702"/>
                  <a:pt x="1032" y="3844"/>
                </a:cubicBezTo>
                <a:cubicBezTo>
                  <a:pt x="2746" y="1272"/>
                  <a:pt x="10747" y="-823"/>
                  <a:pt x="11700" y="320"/>
                </a:cubicBezTo>
                <a:cubicBezTo>
                  <a:pt x="14748" y="4225"/>
                  <a:pt x="16081" y="9750"/>
                  <a:pt x="18748" y="16131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580" name="Forma libre: forma 579">
            <a:extLst>
              <a:ext uri="{FF2B5EF4-FFF2-40B4-BE49-F238E27FC236}">
                <a16:creationId xmlns:a16="http://schemas.microsoft.com/office/drawing/2014/main" id="{B2E0625A-8CA4-4C27-8393-371F0F4699A6}"/>
              </a:ext>
            </a:extLst>
          </p:cNvPr>
          <p:cNvSpPr/>
          <p:nvPr/>
        </p:nvSpPr>
        <p:spPr>
          <a:xfrm>
            <a:off x="7182516" y="2025002"/>
            <a:ext cx="18954" cy="16395"/>
          </a:xfrm>
          <a:custGeom>
            <a:avLst/>
            <a:gdLst>
              <a:gd name="connsiteX0" fmla="*/ 18955 w 18954"/>
              <a:gd name="connsiteY0" fmla="*/ 16395 h 16395"/>
              <a:gd name="connsiteX1" fmla="*/ 0 w 18954"/>
              <a:gd name="connsiteY1" fmla="*/ 16395 h 16395"/>
              <a:gd name="connsiteX2" fmla="*/ 4763 w 18954"/>
              <a:gd name="connsiteY2" fmla="*/ 1060 h 16395"/>
              <a:gd name="connsiteX3" fmla="*/ 13811 w 18954"/>
              <a:gd name="connsiteY3" fmla="*/ 1155 h 16395"/>
              <a:gd name="connsiteX4" fmla="*/ 18955 w 18954"/>
              <a:gd name="connsiteY4" fmla="*/ 16395 h 16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54" h="16395">
                <a:moveTo>
                  <a:pt x="18955" y="16395"/>
                </a:moveTo>
                <a:cubicBezTo>
                  <a:pt x="11716" y="16395"/>
                  <a:pt x="7144" y="16395"/>
                  <a:pt x="0" y="16395"/>
                </a:cubicBezTo>
                <a:cubicBezTo>
                  <a:pt x="1714" y="10299"/>
                  <a:pt x="2381" y="5156"/>
                  <a:pt x="4763" y="1060"/>
                </a:cubicBezTo>
                <a:cubicBezTo>
                  <a:pt x="5619" y="-369"/>
                  <a:pt x="12763" y="-369"/>
                  <a:pt x="13811" y="1155"/>
                </a:cubicBezTo>
                <a:cubicBezTo>
                  <a:pt x="16383" y="5060"/>
                  <a:pt x="17050" y="10204"/>
                  <a:pt x="18955" y="16395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581" name="Forma libre: forma 580">
            <a:extLst>
              <a:ext uri="{FF2B5EF4-FFF2-40B4-BE49-F238E27FC236}">
                <a16:creationId xmlns:a16="http://schemas.microsoft.com/office/drawing/2014/main" id="{3D6DC527-4479-46EF-BF91-A998D0C34FAB}"/>
              </a:ext>
            </a:extLst>
          </p:cNvPr>
          <p:cNvSpPr/>
          <p:nvPr/>
        </p:nvSpPr>
        <p:spPr>
          <a:xfrm>
            <a:off x="7034402" y="2681763"/>
            <a:ext cx="127634" cy="127063"/>
          </a:xfrm>
          <a:custGeom>
            <a:avLst/>
            <a:gdLst>
              <a:gd name="connsiteX0" fmla="*/ 127635 w 127634"/>
              <a:gd name="connsiteY0" fmla="*/ 0 h 127063"/>
              <a:gd name="connsiteX1" fmla="*/ 127635 w 127634"/>
              <a:gd name="connsiteY1" fmla="*/ 127063 h 127063"/>
              <a:gd name="connsiteX2" fmla="*/ 0 w 127634"/>
              <a:gd name="connsiteY2" fmla="*/ 127063 h 127063"/>
              <a:gd name="connsiteX3" fmla="*/ 0 w 127634"/>
              <a:gd name="connsiteY3" fmla="*/ 0 h 127063"/>
              <a:gd name="connsiteX4" fmla="*/ 127635 w 127634"/>
              <a:gd name="connsiteY4" fmla="*/ 0 h 127063"/>
              <a:gd name="connsiteX5" fmla="*/ 110299 w 127634"/>
              <a:gd name="connsiteY5" fmla="*/ 16859 h 127063"/>
              <a:gd name="connsiteX6" fmla="*/ 17050 w 127634"/>
              <a:gd name="connsiteY6" fmla="*/ 16859 h 127063"/>
              <a:gd name="connsiteX7" fmla="*/ 17050 w 127634"/>
              <a:gd name="connsiteY7" fmla="*/ 109728 h 127063"/>
              <a:gd name="connsiteX8" fmla="*/ 110299 w 127634"/>
              <a:gd name="connsiteY8" fmla="*/ 109728 h 127063"/>
              <a:gd name="connsiteX9" fmla="*/ 110299 w 127634"/>
              <a:gd name="connsiteY9" fmla="*/ 16859 h 127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634" h="127063">
                <a:moveTo>
                  <a:pt x="127635" y="0"/>
                </a:moveTo>
                <a:cubicBezTo>
                  <a:pt x="127635" y="42291"/>
                  <a:pt x="127635" y="84296"/>
                  <a:pt x="127635" y="127063"/>
                </a:cubicBezTo>
                <a:cubicBezTo>
                  <a:pt x="84772" y="127063"/>
                  <a:pt x="42863" y="127063"/>
                  <a:pt x="0" y="127063"/>
                </a:cubicBezTo>
                <a:cubicBezTo>
                  <a:pt x="0" y="84296"/>
                  <a:pt x="0" y="42863"/>
                  <a:pt x="0" y="0"/>
                </a:cubicBezTo>
                <a:cubicBezTo>
                  <a:pt x="42577" y="0"/>
                  <a:pt x="84582" y="0"/>
                  <a:pt x="127635" y="0"/>
                </a:cubicBezTo>
                <a:close/>
                <a:moveTo>
                  <a:pt x="110299" y="16859"/>
                </a:moveTo>
                <a:cubicBezTo>
                  <a:pt x="77724" y="16859"/>
                  <a:pt x="47435" y="16859"/>
                  <a:pt x="17050" y="16859"/>
                </a:cubicBezTo>
                <a:cubicBezTo>
                  <a:pt x="17050" y="48482"/>
                  <a:pt x="17050" y="78867"/>
                  <a:pt x="17050" y="109728"/>
                </a:cubicBezTo>
                <a:cubicBezTo>
                  <a:pt x="48768" y="109728"/>
                  <a:pt x="79058" y="109728"/>
                  <a:pt x="110299" y="109728"/>
                </a:cubicBezTo>
                <a:cubicBezTo>
                  <a:pt x="110299" y="78200"/>
                  <a:pt x="110299" y="47911"/>
                  <a:pt x="110299" y="16859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582" name="Forma libre: forma 581">
            <a:extLst>
              <a:ext uri="{FF2B5EF4-FFF2-40B4-BE49-F238E27FC236}">
                <a16:creationId xmlns:a16="http://schemas.microsoft.com/office/drawing/2014/main" id="{B8C30580-28FE-4704-AF2A-73DF83A6F930}"/>
              </a:ext>
            </a:extLst>
          </p:cNvPr>
          <p:cNvSpPr/>
          <p:nvPr/>
        </p:nvSpPr>
        <p:spPr>
          <a:xfrm>
            <a:off x="7183795" y="2699485"/>
            <a:ext cx="15866" cy="16282"/>
          </a:xfrm>
          <a:custGeom>
            <a:avLst/>
            <a:gdLst>
              <a:gd name="connsiteX0" fmla="*/ 15866 w 15866"/>
              <a:gd name="connsiteY0" fmla="*/ 376 h 16282"/>
              <a:gd name="connsiteX1" fmla="*/ 15866 w 15866"/>
              <a:gd name="connsiteY1" fmla="*/ 16282 h 16282"/>
              <a:gd name="connsiteX2" fmla="*/ 1293 w 15866"/>
              <a:gd name="connsiteY2" fmla="*/ 16282 h 16282"/>
              <a:gd name="connsiteX3" fmla="*/ 15866 w 15866"/>
              <a:gd name="connsiteY3" fmla="*/ 376 h 16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66" h="16282">
                <a:moveTo>
                  <a:pt x="15866" y="376"/>
                </a:moveTo>
                <a:cubicBezTo>
                  <a:pt x="15866" y="6091"/>
                  <a:pt x="15866" y="10758"/>
                  <a:pt x="15866" y="16282"/>
                </a:cubicBezTo>
                <a:cubicBezTo>
                  <a:pt x="10437" y="16282"/>
                  <a:pt x="5770" y="16282"/>
                  <a:pt x="1293" y="16282"/>
                </a:cubicBezTo>
                <a:cubicBezTo>
                  <a:pt x="-1374" y="-672"/>
                  <a:pt x="-1374" y="-672"/>
                  <a:pt x="15866" y="376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583" name="Forma libre: forma 582">
            <a:extLst>
              <a:ext uri="{FF2B5EF4-FFF2-40B4-BE49-F238E27FC236}">
                <a16:creationId xmlns:a16="http://schemas.microsoft.com/office/drawing/2014/main" id="{A40306D6-9ABC-4B54-9938-9B8EEA7352F6}"/>
              </a:ext>
            </a:extLst>
          </p:cNvPr>
          <p:cNvSpPr/>
          <p:nvPr/>
        </p:nvSpPr>
        <p:spPr>
          <a:xfrm>
            <a:off x="6995826" y="2696717"/>
            <a:ext cx="19431" cy="19907"/>
          </a:xfrm>
          <a:custGeom>
            <a:avLst/>
            <a:gdLst>
              <a:gd name="connsiteX0" fmla="*/ 19431 w 19431"/>
              <a:gd name="connsiteY0" fmla="*/ 6572 h 19907"/>
              <a:gd name="connsiteX1" fmla="*/ 8572 w 19431"/>
              <a:gd name="connsiteY1" fmla="*/ 19907 h 19907"/>
              <a:gd name="connsiteX2" fmla="*/ 0 w 19431"/>
              <a:gd name="connsiteY2" fmla="*/ 12573 h 19907"/>
              <a:gd name="connsiteX3" fmla="*/ 11811 w 19431"/>
              <a:gd name="connsiteY3" fmla="*/ 0 h 19907"/>
              <a:gd name="connsiteX4" fmla="*/ 19431 w 19431"/>
              <a:gd name="connsiteY4" fmla="*/ 6572 h 19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31" h="19907">
                <a:moveTo>
                  <a:pt x="19431" y="6572"/>
                </a:moveTo>
                <a:cubicBezTo>
                  <a:pt x="15812" y="11049"/>
                  <a:pt x="12192" y="15431"/>
                  <a:pt x="8572" y="19907"/>
                </a:cubicBezTo>
                <a:cubicBezTo>
                  <a:pt x="5715" y="17431"/>
                  <a:pt x="2857" y="15050"/>
                  <a:pt x="0" y="12573"/>
                </a:cubicBezTo>
                <a:cubicBezTo>
                  <a:pt x="3905" y="8382"/>
                  <a:pt x="7906" y="4191"/>
                  <a:pt x="11811" y="0"/>
                </a:cubicBezTo>
                <a:cubicBezTo>
                  <a:pt x="14383" y="2191"/>
                  <a:pt x="16954" y="4382"/>
                  <a:pt x="19431" y="6572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584" name="Forma libre: forma 583">
            <a:extLst>
              <a:ext uri="{FF2B5EF4-FFF2-40B4-BE49-F238E27FC236}">
                <a16:creationId xmlns:a16="http://schemas.microsoft.com/office/drawing/2014/main" id="{7C841B6C-8CB2-4C39-84B0-6FD3FDB8430E}"/>
              </a:ext>
            </a:extLst>
          </p:cNvPr>
          <p:cNvSpPr/>
          <p:nvPr/>
        </p:nvSpPr>
        <p:spPr>
          <a:xfrm>
            <a:off x="7184040" y="2736055"/>
            <a:ext cx="15240" cy="17049"/>
          </a:xfrm>
          <a:custGeom>
            <a:avLst/>
            <a:gdLst>
              <a:gd name="connsiteX0" fmla="*/ 0 w 15240"/>
              <a:gd name="connsiteY0" fmla="*/ 1143 h 17049"/>
              <a:gd name="connsiteX1" fmla="*/ 15240 w 15240"/>
              <a:gd name="connsiteY1" fmla="*/ 0 h 17049"/>
              <a:gd name="connsiteX2" fmla="*/ 15240 w 15240"/>
              <a:gd name="connsiteY2" fmla="*/ 17050 h 17049"/>
              <a:gd name="connsiteX3" fmla="*/ 0 w 15240"/>
              <a:gd name="connsiteY3" fmla="*/ 17050 h 17049"/>
              <a:gd name="connsiteX4" fmla="*/ 0 w 15240"/>
              <a:gd name="connsiteY4" fmla="*/ 1143 h 17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" h="17049">
                <a:moveTo>
                  <a:pt x="0" y="1143"/>
                </a:moveTo>
                <a:cubicBezTo>
                  <a:pt x="4953" y="762"/>
                  <a:pt x="9525" y="381"/>
                  <a:pt x="15240" y="0"/>
                </a:cubicBezTo>
                <a:cubicBezTo>
                  <a:pt x="15240" y="6191"/>
                  <a:pt x="15240" y="11239"/>
                  <a:pt x="15240" y="17050"/>
                </a:cubicBezTo>
                <a:cubicBezTo>
                  <a:pt x="10002" y="17050"/>
                  <a:pt x="5334" y="17050"/>
                  <a:pt x="0" y="17050"/>
                </a:cubicBezTo>
                <a:cubicBezTo>
                  <a:pt x="0" y="11621"/>
                  <a:pt x="0" y="6953"/>
                  <a:pt x="0" y="1143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585" name="Forma libre: forma 584">
            <a:extLst>
              <a:ext uri="{FF2B5EF4-FFF2-40B4-BE49-F238E27FC236}">
                <a16:creationId xmlns:a16="http://schemas.microsoft.com/office/drawing/2014/main" id="{69F72147-286D-468C-BC70-3AB1E484728B}"/>
              </a:ext>
            </a:extLst>
          </p:cNvPr>
          <p:cNvSpPr/>
          <p:nvPr/>
        </p:nvSpPr>
        <p:spPr>
          <a:xfrm>
            <a:off x="6995922" y="2736246"/>
            <a:ext cx="17335" cy="16573"/>
          </a:xfrm>
          <a:custGeom>
            <a:avLst/>
            <a:gdLst>
              <a:gd name="connsiteX0" fmla="*/ 0 w 17335"/>
              <a:gd name="connsiteY0" fmla="*/ 762 h 16573"/>
              <a:gd name="connsiteX1" fmla="*/ 16478 w 17335"/>
              <a:gd name="connsiteY1" fmla="*/ 0 h 16573"/>
              <a:gd name="connsiteX2" fmla="*/ 17335 w 17335"/>
              <a:gd name="connsiteY2" fmla="*/ 16573 h 16573"/>
              <a:gd name="connsiteX3" fmla="*/ 1143 w 17335"/>
              <a:gd name="connsiteY3" fmla="*/ 16573 h 16573"/>
              <a:gd name="connsiteX4" fmla="*/ 0 w 17335"/>
              <a:gd name="connsiteY4" fmla="*/ 762 h 16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35" h="16573">
                <a:moveTo>
                  <a:pt x="0" y="762"/>
                </a:moveTo>
                <a:cubicBezTo>
                  <a:pt x="6191" y="476"/>
                  <a:pt x="10477" y="286"/>
                  <a:pt x="16478" y="0"/>
                </a:cubicBezTo>
                <a:cubicBezTo>
                  <a:pt x="16764" y="5620"/>
                  <a:pt x="17050" y="10573"/>
                  <a:pt x="17335" y="16573"/>
                </a:cubicBezTo>
                <a:cubicBezTo>
                  <a:pt x="11430" y="16573"/>
                  <a:pt x="6763" y="16573"/>
                  <a:pt x="1143" y="16573"/>
                </a:cubicBezTo>
                <a:cubicBezTo>
                  <a:pt x="857" y="11811"/>
                  <a:pt x="476" y="7239"/>
                  <a:pt x="0" y="762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586" name="Forma libre: forma 585">
            <a:extLst>
              <a:ext uri="{FF2B5EF4-FFF2-40B4-BE49-F238E27FC236}">
                <a16:creationId xmlns:a16="http://schemas.microsoft.com/office/drawing/2014/main" id="{7F6AD195-DECB-446D-B471-8CD96C0D36CB}"/>
              </a:ext>
            </a:extLst>
          </p:cNvPr>
          <p:cNvSpPr/>
          <p:nvPr/>
        </p:nvSpPr>
        <p:spPr>
          <a:xfrm>
            <a:off x="6996779" y="2774727"/>
            <a:ext cx="15811" cy="15716"/>
          </a:xfrm>
          <a:custGeom>
            <a:avLst/>
            <a:gdLst>
              <a:gd name="connsiteX0" fmla="*/ 15812 w 15811"/>
              <a:gd name="connsiteY0" fmla="*/ 15716 h 15716"/>
              <a:gd name="connsiteX1" fmla="*/ 0 w 15811"/>
              <a:gd name="connsiteY1" fmla="*/ 15716 h 15716"/>
              <a:gd name="connsiteX2" fmla="*/ 0 w 15811"/>
              <a:gd name="connsiteY2" fmla="*/ 0 h 15716"/>
              <a:gd name="connsiteX3" fmla="*/ 15812 w 15811"/>
              <a:gd name="connsiteY3" fmla="*/ 0 h 15716"/>
              <a:gd name="connsiteX4" fmla="*/ 15812 w 15811"/>
              <a:gd name="connsiteY4" fmla="*/ 15716 h 15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11" h="15716">
                <a:moveTo>
                  <a:pt x="15812" y="15716"/>
                </a:moveTo>
                <a:cubicBezTo>
                  <a:pt x="10287" y="15716"/>
                  <a:pt x="5524" y="15716"/>
                  <a:pt x="0" y="15716"/>
                </a:cubicBezTo>
                <a:cubicBezTo>
                  <a:pt x="0" y="10382"/>
                  <a:pt x="0" y="5620"/>
                  <a:pt x="0" y="0"/>
                </a:cubicBezTo>
                <a:cubicBezTo>
                  <a:pt x="5429" y="0"/>
                  <a:pt x="10192" y="0"/>
                  <a:pt x="15812" y="0"/>
                </a:cubicBezTo>
                <a:cubicBezTo>
                  <a:pt x="15812" y="5429"/>
                  <a:pt x="15812" y="10096"/>
                  <a:pt x="15812" y="15716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587" name="Forma libre: forma 586">
            <a:extLst>
              <a:ext uri="{FF2B5EF4-FFF2-40B4-BE49-F238E27FC236}">
                <a16:creationId xmlns:a16="http://schemas.microsoft.com/office/drawing/2014/main" id="{6C32BE31-CC65-4551-AF96-1C9CA507A129}"/>
              </a:ext>
            </a:extLst>
          </p:cNvPr>
          <p:cNvSpPr/>
          <p:nvPr/>
        </p:nvSpPr>
        <p:spPr>
          <a:xfrm>
            <a:off x="7182992" y="2773837"/>
            <a:ext cx="20955" cy="16796"/>
          </a:xfrm>
          <a:custGeom>
            <a:avLst/>
            <a:gdLst>
              <a:gd name="connsiteX0" fmla="*/ 20955 w 20955"/>
              <a:gd name="connsiteY0" fmla="*/ 16797 h 16796"/>
              <a:gd name="connsiteX1" fmla="*/ 1238 w 20955"/>
              <a:gd name="connsiteY1" fmla="*/ 16797 h 16796"/>
              <a:gd name="connsiteX2" fmla="*/ 0 w 20955"/>
              <a:gd name="connsiteY2" fmla="*/ 1557 h 16796"/>
              <a:gd name="connsiteX3" fmla="*/ 11525 w 20955"/>
              <a:gd name="connsiteY3" fmla="*/ 604 h 16796"/>
              <a:gd name="connsiteX4" fmla="*/ 20955 w 20955"/>
              <a:gd name="connsiteY4" fmla="*/ 16797 h 16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55" h="16796">
                <a:moveTo>
                  <a:pt x="20955" y="16797"/>
                </a:moveTo>
                <a:cubicBezTo>
                  <a:pt x="11049" y="16797"/>
                  <a:pt x="6763" y="16797"/>
                  <a:pt x="1238" y="16797"/>
                </a:cubicBezTo>
                <a:cubicBezTo>
                  <a:pt x="858" y="11939"/>
                  <a:pt x="476" y="7272"/>
                  <a:pt x="0" y="1557"/>
                </a:cubicBezTo>
                <a:cubicBezTo>
                  <a:pt x="4572" y="1080"/>
                  <a:pt x="9811" y="-1015"/>
                  <a:pt x="11525" y="604"/>
                </a:cubicBezTo>
                <a:cubicBezTo>
                  <a:pt x="15145" y="3938"/>
                  <a:pt x="16859" y="9272"/>
                  <a:pt x="20955" y="16797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588" name="Forma libre: forma 587">
            <a:extLst>
              <a:ext uri="{FF2B5EF4-FFF2-40B4-BE49-F238E27FC236}">
                <a16:creationId xmlns:a16="http://schemas.microsoft.com/office/drawing/2014/main" id="{AE5D70FD-F577-4AB6-965B-25D1B33777FD}"/>
              </a:ext>
            </a:extLst>
          </p:cNvPr>
          <p:cNvSpPr/>
          <p:nvPr/>
        </p:nvSpPr>
        <p:spPr>
          <a:xfrm>
            <a:off x="7052429" y="1212341"/>
            <a:ext cx="90844" cy="90041"/>
          </a:xfrm>
          <a:custGeom>
            <a:avLst/>
            <a:gdLst>
              <a:gd name="connsiteX0" fmla="*/ 90845 w 90844"/>
              <a:gd name="connsiteY0" fmla="*/ 0 h 90041"/>
              <a:gd name="connsiteX1" fmla="*/ 90845 w 90844"/>
              <a:gd name="connsiteY1" fmla="*/ 90011 h 90041"/>
              <a:gd name="connsiteX2" fmla="*/ 7310 w 90844"/>
              <a:gd name="connsiteY2" fmla="*/ 89630 h 90041"/>
              <a:gd name="connsiteX3" fmla="*/ 357 w 90844"/>
              <a:gd name="connsiteY3" fmla="*/ 80963 h 90041"/>
              <a:gd name="connsiteX4" fmla="*/ 71 w 90844"/>
              <a:gd name="connsiteY4" fmla="*/ 0 h 90041"/>
              <a:gd name="connsiteX5" fmla="*/ 90845 w 90844"/>
              <a:gd name="connsiteY5" fmla="*/ 0 h 90041"/>
              <a:gd name="connsiteX6" fmla="*/ 18359 w 90844"/>
              <a:gd name="connsiteY6" fmla="*/ 71056 h 90041"/>
              <a:gd name="connsiteX7" fmla="*/ 75128 w 90844"/>
              <a:gd name="connsiteY7" fmla="*/ 27622 h 90041"/>
              <a:gd name="connsiteX8" fmla="*/ 74938 w 90844"/>
              <a:gd name="connsiteY8" fmla="*/ 24384 h 90041"/>
              <a:gd name="connsiteX9" fmla="*/ 65699 w 90844"/>
              <a:gd name="connsiteY9" fmla="*/ 15907 h 90041"/>
              <a:gd name="connsiteX10" fmla="*/ 18359 w 90844"/>
              <a:gd name="connsiteY10" fmla="*/ 15526 h 90041"/>
              <a:gd name="connsiteX11" fmla="*/ 18359 w 90844"/>
              <a:gd name="connsiteY11" fmla="*/ 71056 h 90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0844" h="90041">
                <a:moveTo>
                  <a:pt x="90845" y="0"/>
                </a:moveTo>
                <a:cubicBezTo>
                  <a:pt x="90845" y="29623"/>
                  <a:pt x="90845" y="58769"/>
                  <a:pt x="90845" y="90011"/>
                </a:cubicBezTo>
                <a:cubicBezTo>
                  <a:pt x="62365" y="90011"/>
                  <a:pt x="34838" y="90202"/>
                  <a:pt x="7310" y="89630"/>
                </a:cubicBezTo>
                <a:cubicBezTo>
                  <a:pt x="4834" y="89535"/>
                  <a:pt x="357" y="84011"/>
                  <a:pt x="357" y="80963"/>
                </a:cubicBezTo>
                <a:cubicBezTo>
                  <a:pt x="-214" y="54388"/>
                  <a:pt x="71" y="27813"/>
                  <a:pt x="71" y="0"/>
                </a:cubicBezTo>
                <a:cubicBezTo>
                  <a:pt x="30837" y="0"/>
                  <a:pt x="60365" y="0"/>
                  <a:pt x="90845" y="0"/>
                </a:cubicBezTo>
                <a:close/>
                <a:moveTo>
                  <a:pt x="18359" y="71056"/>
                </a:moveTo>
                <a:cubicBezTo>
                  <a:pt x="71033" y="80201"/>
                  <a:pt x="77986" y="74771"/>
                  <a:pt x="75128" y="27622"/>
                </a:cubicBezTo>
                <a:cubicBezTo>
                  <a:pt x="75033" y="26479"/>
                  <a:pt x="75510" y="24955"/>
                  <a:pt x="74938" y="24384"/>
                </a:cubicBezTo>
                <a:cubicBezTo>
                  <a:pt x="71985" y="21336"/>
                  <a:pt x="68937" y="16097"/>
                  <a:pt x="65699" y="15907"/>
                </a:cubicBezTo>
                <a:cubicBezTo>
                  <a:pt x="50363" y="15049"/>
                  <a:pt x="34933" y="15526"/>
                  <a:pt x="18359" y="15526"/>
                </a:cubicBezTo>
                <a:cubicBezTo>
                  <a:pt x="18359" y="34957"/>
                  <a:pt x="18359" y="52578"/>
                  <a:pt x="18359" y="71056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589" name="Forma libre: forma 588">
            <a:extLst>
              <a:ext uri="{FF2B5EF4-FFF2-40B4-BE49-F238E27FC236}">
                <a16:creationId xmlns:a16="http://schemas.microsoft.com/office/drawing/2014/main" id="{B6366E51-5D6E-4D1C-8C64-565E0CF0ABAA}"/>
              </a:ext>
            </a:extLst>
          </p:cNvPr>
          <p:cNvSpPr/>
          <p:nvPr/>
        </p:nvSpPr>
        <p:spPr>
          <a:xfrm>
            <a:off x="7164730" y="1285712"/>
            <a:ext cx="15786" cy="16258"/>
          </a:xfrm>
          <a:custGeom>
            <a:avLst/>
            <a:gdLst>
              <a:gd name="connsiteX0" fmla="*/ 15786 w 15786"/>
              <a:gd name="connsiteY0" fmla="*/ 1209 h 16258"/>
              <a:gd name="connsiteX1" fmla="*/ 15786 w 15786"/>
              <a:gd name="connsiteY1" fmla="*/ 16259 h 16258"/>
              <a:gd name="connsiteX2" fmla="*/ 1118 w 15786"/>
              <a:gd name="connsiteY2" fmla="*/ 16259 h 16258"/>
              <a:gd name="connsiteX3" fmla="*/ 15786 w 15786"/>
              <a:gd name="connsiteY3" fmla="*/ 1209 h 16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786" h="16258">
                <a:moveTo>
                  <a:pt x="15786" y="1209"/>
                </a:moveTo>
                <a:cubicBezTo>
                  <a:pt x="15786" y="6162"/>
                  <a:pt x="15786" y="10830"/>
                  <a:pt x="15786" y="16259"/>
                </a:cubicBezTo>
                <a:cubicBezTo>
                  <a:pt x="10357" y="16259"/>
                  <a:pt x="5690" y="16259"/>
                  <a:pt x="1118" y="16259"/>
                </a:cubicBezTo>
                <a:cubicBezTo>
                  <a:pt x="-2216" y="2638"/>
                  <a:pt x="1689" y="-2601"/>
                  <a:pt x="15786" y="1209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590" name="Forma libre: forma 589">
            <a:extLst>
              <a:ext uri="{FF2B5EF4-FFF2-40B4-BE49-F238E27FC236}">
                <a16:creationId xmlns:a16="http://schemas.microsoft.com/office/drawing/2014/main" id="{164E07B4-EAE7-4893-BC25-8CE250B0E82F}"/>
              </a:ext>
            </a:extLst>
          </p:cNvPr>
          <p:cNvSpPr/>
          <p:nvPr/>
        </p:nvSpPr>
        <p:spPr>
          <a:xfrm>
            <a:off x="7014716" y="1285652"/>
            <a:ext cx="15876" cy="16509"/>
          </a:xfrm>
          <a:custGeom>
            <a:avLst/>
            <a:gdLst>
              <a:gd name="connsiteX0" fmla="*/ 15876 w 15876"/>
              <a:gd name="connsiteY0" fmla="*/ 1079 h 16509"/>
              <a:gd name="connsiteX1" fmla="*/ 15876 w 15876"/>
              <a:gd name="connsiteY1" fmla="*/ 16510 h 16509"/>
              <a:gd name="connsiteX2" fmla="*/ 1398 w 15876"/>
              <a:gd name="connsiteY2" fmla="*/ 16510 h 16509"/>
              <a:gd name="connsiteX3" fmla="*/ 15876 w 15876"/>
              <a:gd name="connsiteY3" fmla="*/ 1079 h 16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76" h="16509">
                <a:moveTo>
                  <a:pt x="15876" y="1079"/>
                </a:moveTo>
                <a:cubicBezTo>
                  <a:pt x="15876" y="6413"/>
                  <a:pt x="15876" y="11080"/>
                  <a:pt x="15876" y="16510"/>
                </a:cubicBezTo>
                <a:cubicBezTo>
                  <a:pt x="10542" y="16510"/>
                  <a:pt x="5970" y="16510"/>
                  <a:pt x="1398" y="16510"/>
                </a:cubicBezTo>
                <a:cubicBezTo>
                  <a:pt x="-1935" y="4222"/>
                  <a:pt x="-126" y="-2826"/>
                  <a:pt x="15876" y="1079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591" name="Forma libre: forma 590">
            <a:extLst>
              <a:ext uri="{FF2B5EF4-FFF2-40B4-BE49-F238E27FC236}">
                <a16:creationId xmlns:a16="http://schemas.microsoft.com/office/drawing/2014/main" id="{16F42127-200F-4966-9E50-60FF6AFCD891}"/>
              </a:ext>
            </a:extLst>
          </p:cNvPr>
          <p:cNvSpPr/>
          <p:nvPr/>
        </p:nvSpPr>
        <p:spPr>
          <a:xfrm>
            <a:off x="7014305" y="1247679"/>
            <a:ext cx="16123" cy="16951"/>
          </a:xfrm>
          <a:custGeom>
            <a:avLst/>
            <a:gdLst>
              <a:gd name="connsiteX0" fmla="*/ 15430 w 16123"/>
              <a:gd name="connsiteY0" fmla="*/ 0 h 16951"/>
              <a:gd name="connsiteX1" fmla="*/ 1429 w 16123"/>
              <a:gd name="connsiteY1" fmla="*/ 16859 h 16951"/>
              <a:gd name="connsiteX2" fmla="*/ 0 w 16123"/>
              <a:gd name="connsiteY2" fmla="*/ 1715 h 16951"/>
              <a:gd name="connsiteX3" fmla="*/ 15430 w 16123"/>
              <a:gd name="connsiteY3" fmla="*/ 0 h 16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23" h="16951">
                <a:moveTo>
                  <a:pt x="15430" y="0"/>
                </a:moveTo>
                <a:cubicBezTo>
                  <a:pt x="17050" y="17240"/>
                  <a:pt x="17050" y="17240"/>
                  <a:pt x="1429" y="16859"/>
                </a:cubicBezTo>
                <a:cubicBezTo>
                  <a:pt x="953" y="12383"/>
                  <a:pt x="571" y="7810"/>
                  <a:pt x="0" y="1715"/>
                </a:cubicBezTo>
                <a:cubicBezTo>
                  <a:pt x="5334" y="1143"/>
                  <a:pt x="9906" y="667"/>
                  <a:pt x="15430" y="0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592" name="Forma libre: forma 591">
            <a:extLst>
              <a:ext uri="{FF2B5EF4-FFF2-40B4-BE49-F238E27FC236}">
                <a16:creationId xmlns:a16="http://schemas.microsoft.com/office/drawing/2014/main" id="{384630D4-1F89-416D-9087-FE1ADD985408}"/>
              </a:ext>
            </a:extLst>
          </p:cNvPr>
          <p:cNvSpPr/>
          <p:nvPr/>
        </p:nvSpPr>
        <p:spPr>
          <a:xfrm>
            <a:off x="7165467" y="1248917"/>
            <a:ext cx="15239" cy="15716"/>
          </a:xfrm>
          <a:custGeom>
            <a:avLst/>
            <a:gdLst>
              <a:gd name="connsiteX0" fmla="*/ 15240 w 15239"/>
              <a:gd name="connsiteY0" fmla="*/ 0 h 15716"/>
              <a:gd name="connsiteX1" fmla="*/ 15240 w 15239"/>
              <a:gd name="connsiteY1" fmla="*/ 15716 h 15716"/>
              <a:gd name="connsiteX2" fmla="*/ 0 w 15239"/>
              <a:gd name="connsiteY2" fmla="*/ 15716 h 15716"/>
              <a:gd name="connsiteX3" fmla="*/ 0 w 15239"/>
              <a:gd name="connsiteY3" fmla="*/ 0 h 15716"/>
              <a:gd name="connsiteX4" fmla="*/ 15240 w 15239"/>
              <a:gd name="connsiteY4" fmla="*/ 0 h 15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39" h="15716">
                <a:moveTo>
                  <a:pt x="15240" y="0"/>
                </a:moveTo>
                <a:cubicBezTo>
                  <a:pt x="15240" y="5524"/>
                  <a:pt x="15240" y="10287"/>
                  <a:pt x="15240" y="15716"/>
                </a:cubicBezTo>
                <a:cubicBezTo>
                  <a:pt x="10001" y="15716"/>
                  <a:pt x="5239" y="15716"/>
                  <a:pt x="0" y="15716"/>
                </a:cubicBezTo>
                <a:cubicBezTo>
                  <a:pt x="0" y="10382"/>
                  <a:pt x="0" y="5620"/>
                  <a:pt x="0" y="0"/>
                </a:cubicBezTo>
                <a:cubicBezTo>
                  <a:pt x="5334" y="0"/>
                  <a:pt x="10001" y="0"/>
                  <a:pt x="15240" y="0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593" name="Forma libre: forma 592">
            <a:extLst>
              <a:ext uri="{FF2B5EF4-FFF2-40B4-BE49-F238E27FC236}">
                <a16:creationId xmlns:a16="http://schemas.microsoft.com/office/drawing/2014/main" id="{F1F05435-C0D1-40AF-9B20-AE453334E7D0}"/>
              </a:ext>
            </a:extLst>
          </p:cNvPr>
          <p:cNvSpPr/>
          <p:nvPr/>
        </p:nvSpPr>
        <p:spPr>
          <a:xfrm>
            <a:off x="7014686" y="1210912"/>
            <a:ext cx="18954" cy="18573"/>
          </a:xfrm>
          <a:custGeom>
            <a:avLst/>
            <a:gdLst>
              <a:gd name="connsiteX0" fmla="*/ 12668 w 18954"/>
              <a:gd name="connsiteY0" fmla="*/ 18574 h 18573"/>
              <a:gd name="connsiteX1" fmla="*/ 0 w 18954"/>
              <a:gd name="connsiteY1" fmla="*/ 9620 h 18573"/>
              <a:gd name="connsiteX2" fmla="*/ 7429 w 18954"/>
              <a:gd name="connsiteY2" fmla="*/ 0 h 18573"/>
              <a:gd name="connsiteX3" fmla="*/ 18955 w 18954"/>
              <a:gd name="connsiteY3" fmla="*/ 11335 h 18573"/>
              <a:gd name="connsiteX4" fmla="*/ 12668 w 18954"/>
              <a:gd name="connsiteY4" fmla="*/ 18574 h 18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54" h="18573">
                <a:moveTo>
                  <a:pt x="12668" y="18574"/>
                </a:moveTo>
                <a:cubicBezTo>
                  <a:pt x="8477" y="15621"/>
                  <a:pt x="4286" y="12573"/>
                  <a:pt x="0" y="9620"/>
                </a:cubicBezTo>
                <a:cubicBezTo>
                  <a:pt x="2476" y="6382"/>
                  <a:pt x="4953" y="3239"/>
                  <a:pt x="7429" y="0"/>
                </a:cubicBezTo>
                <a:cubicBezTo>
                  <a:pt x="11239" y="3810"/>
                  <a:pt x="15145" y="7525"/>
                  <a:pt x="18955" y="11335"/>
                </a:cubicBezTo>
                <a:cubicBezTo>
                  <a:pt x="16859" y="13716"/>
                  <a:pt x="14764" y="16097"/>
                  <a:pt x="12668" y="18574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594" name="Forma libre: forma 593">
            <a:extLst>
              <a:ext uri="{FF2B5EF4-FFF2-40B4-BE49-F238E27FC236}">
                <a16:creationId xmlns:a16="http://schemas.microsoft.com/office/drawing/2014/main" id="{C9DADE25-1F8A-4B0B-BE42-0C9449B59A33}"/>
              </a:ext>
            </a:extLst>
          </p:cNvPr>
          <p:cNvSpPr/>
          <p:nvPr/>
        </p:nvSpPr>
        <p:spPr>
          <a:xfrm>
            <a:off x="7162609" y="1211579"/>
            <a:ext cx="23336" cy="16001"/>
          </a:xfrm>
          <a:custGeom>
            <a:avLst/>
            <a:gdLst>
              <a:gd name="connsiteX0" fmla="*/ 4191 w 23336"/>
              <a:gd name="connsiteY0" fmla="*/ 0 h 16001"/>
              <a:gd name="connsiteX1" fmla="*/ 23336 w 23336"/>
              <a:gd name="connsiteY1" fmla="*/ 0 h 16001"/>
              <a:gd name="connsiteX2" fmla="*/ 10192 w 23336"/>
              <a:gd name="connsiteY2" fmla="*/ 16002 h 16001"/>
              <a:gd name="connsiteX3" fmla="*/ 0 w 23336"/>
              <a:gd name="connsiteY3" fmla="*/ 4001 h 16001"/>
              <a:gd name="connsiteX4" fmla="*/ 4191 w 23336"/>
              <a:gd name="connsiteY4" fmla="*/ 0 h 1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36" h="16001">
                <a:moveTo>
                  <a:pt x="4191" y="0"/>
                </a:moveTo>
                <a:cubicBezTo>
                  <a:pt x="8382" y="0"/>
                  <a:pt x="12573" y="0"/>
                  <a:pt x="23336" y="0"/>
                </a:cubicBezTo>
                <a:cubicBezTo>
                  <a:pt x="17050" y="7620"/>
                  <a:pt x="13621" y="11811"/>
                  <a:pt x="10192" y="16002"/>
                </a:cubicBezTo>
                <a:cubicBezTo>
                  <a:pt x="6763" y="12001"/>
                  <a:pt x="3429" y="8001"/>
                  <a:pt x="0" y="4001"/>
                </a:cubicBezTo>
                <a:cubicBezTo>
                  <a:pt x="1429" y="2667"/>
                  <a:pt x="2858" y="1333"/>
                  <a:pt x="4191" y="0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595" name="Forma libre: forma 594">
            <a:extLst>
              <a:ext uri="{FF2B5EF4-FFF2-40B4-BE49-F238E27FC236}">
                <a16:creationId xmlns:a16="http://schemas.microsoft.com/office/drawing/2014/main" id="{E924F5C7-BCDB-4BF9-A986-84A8F1E926A0}"/>
              </a:ext>
            </a:extLst>
          </p:cNvPr>
          <p:cNvSpPr/>
          <p:nvPr/>
        </p:nvSpPr>
        <p:spPr>
          <a:xfrm>
            <a:off x="6329077" y="2716284"/>
            <a:ext cx="40401" cy="58638"/>
          </a:xfrm>
          <a:custGeom>
            <a:avLst/>
            <a:gdLst>
              <a:gd name="connsiteX0" fmla="*/ 40100 w 40401"/>
              <a:gd name="connsiteY0" fmla="*/ 56347 h 58638"/>
              <a:gd name="connsiteX1" fmla="*/ 190 w 40401"/>
              <a:gd name="connsiteY1" fmla="*/ 25105 h 58638"/>
              <a:gd name="connsiteX2" fmla="*/ 1524 w 40401"/>
              <a:gd name="connsiteY2" fmla="*/ 3102 h 58638"/>
              <a:gd name="connsiteX3" fmla="*/ 5905 w 40401"/>
              <a:gd name="connsiteY3" fmla="*/ 911 h 58638"/>
              <a:gd name="connsiteX4" fmla="*/ 40005 w 40401"/>
              <a:gd name="connsiteY4" fmla="*/ 30915 h 58638"/>
              <a:gd name="connsiteX5" fmla="*/ 40100 w 40401"/>
              <a:gd name="connsiteY5" fmla="*/ 56347 h 58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401" h="58638">
                <a:moveTo>
                  <a:pt x="40100" y="56347"/>
                </a:moveTo>
                <a:cubicBezTo>
                  <a:pt x="381" y="61491"/>
                  <a:pt x="-762" y="60633"/>
                  <a:pt x="190" y="25105"/>
                </a:cubicBezTo>
                <a:cubicBezTo>
                  <a:pt x="381" y="17485"/>
                  <a:pt x="1142" y="9865"/>
                  <a:pt x="1524" y="3102"/>
                </a:cubicBezTo>
                <a:cubicBezTo>
                  <a:pt x="4000" y="1864"/>
                  <a:pt x="4952" y="1007"/>
                  <a:pt x="5905" y="911"/>
                </a:cubicBezTo>
                <a:cubicBezTo>
                  <a:pt x="48482" y="-1184"/>
                  <a:pt x="39338" y="-2518"/>
                  <a:pt x="40005" y="30915"/>
                </a:cubicBezTo>
                <a:cubicBezTo>
                  <a:pt x="40290" y="39011"/>
                  <a:pt x="40100" y="47298"/>
                  <a:pt x="40100" y="56347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596" name="Forma libre: forma 595">
            <a:extLst>
              <a:ext uri="{FF2B5EF4-FFF2-40B4-BE49-F238E27FC236}">
                <a16:creationId xmlns:a16="http://schemas.microsoft.com/office/drawing/2014/main" id="{8D813165-3DA5-4A68-8E53-DFAB75670303}"/>
              </a:ext>
            </a:extLst>
          </p:cNvPr>
          <p:cNvSpPr/>
          <p:nvPr/>
        </p:nvSpPr>
        <p:spPr>
          <a:xfrm>
            <a:off x="7794974" y="2674345"/>
            <a:ext cx="84296" cy="38077"/>
          </a:xfrm>
          <a:custGeom>
            <a:avLst/>
            <a:gdLst>
              <a:gd name="connsiteX0" fmla="*/ 0 w 84296"/>
              <a:gd name="connsiteY0" fmla="*/ 19324 h 38077"/>
              <a:gd name="connsiteX1" fmla="*/ 84296 w 84296"/>
              <a:gd name="connsiteY1" fmla="*/ 18753 h 38077"/>
              <a:gd name="connsiteX2" fmla="*/ 0 w 84296"/>
              <a:gd name="connsiteY2" fmla="*/ 19324 h 38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296" h="38077">
                <a:moveTo>
                  <a:pt x="0" y="19324"/>
                </a:moveTo>
                <a:cubicBezTo>
                  <a:pt x="38671" y="-6393"/>
                  <a:pt x="47625" y="-6298"/>
                  <a:pt x="84296" y="18753"/>
                </a:cubicBezTo>
                <a:cubicBezTo>
                  <a:pt x="56102" y="44280"/>
                  <a:pt x="37815" y="44565"/>
                  <a:pt x="0" y="19324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597" name="Forma libre: forma 596">
            <a:extLst>
              <a:ext uri="{FF2B5EF4-FFF2-40B4-BE49-F238E27FC236}">
                <a16:creationId xmlns:a16="http://schemas.microsoft.com/office/drawing/2014/main" id="{DC1C751A-711A-41F3-936F-37D3E06FE81B}"/>
              </a:ext>
            </a:extLst>
          </p:cNvPr>
          <p:cNvSpPr/>
          <p:nvPr/>
        </p:nvSpPr>
        <p:spPr>
          <a:xfrm>
            <a:off x="7761922" y="2005774"/>
            <a:ext cx="161056" cy="131948"/>
          </a:xfrm>
          <a:custGeom>
            <a:avLst/>
            <a:gdLst>
              <a:gd name="connsiteX0" fmla="*/ 0 w 161056"/>
              <a:gd name="connsiteY0" fmla="*/ 0 h 131948"/>
              <a:gd name="connsiteX1" fmla="*/ 160877 w 161056"/>
              <a:gd name="connsiteY1" fmla="*/ 0 h 131948"/>
              <a:gd name="connsiteX2" fmla="*/ 160305 w 161056"/>
              <a:gd name="connsiteY2" fmla="*/ 48958 h 131948"/>
              <a:gd name="connsiteX3" fmla="*/ 147447 w 161056"/>
              <a:gd name="connsiteY3" fmla="*/ 56674 h 131948"/>
              <a:gd name="connsiteX4" fmla="*/ 39814 w 161056"/>
              <a:gd name="connsiteY4" fmla="*/ 57055 h 131948"/>
              <a:gd name="connsiteX5" fmla="*/ 39814 w 161056"/>
              <a:gd name="connsiteY5" fmla="*/ 129350 h 131948"/>
              <a:gd name="connsiteX6" fmla="*/ 32575 w 161056"/>
              <a:gd name="connsiteY6" fmla="*/ 131159 h 131948"/>
              <a:gd name="connsiteX7" fmla="*/ 95 w 161056"/>
              <a:gd name="connsiteY7" fmla="*/ 100584 h 131948"/>
              <a:gd name="connsiteX8" fmla="*/ 0 w 161056"/>
              <a:gd name="connsiteY8" fmla="*/ 0 h 131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1056" h="131948">
                <a:moveTo>
                  <a:pt x="0" y="0"/>
                </a:moveTo>
                <a:cubicBezTo>
                  <a:pt x="54483" y="0"/>
                  <a:pt x="106585" y="0"/>
                  <a:pt x="160877" y="0"/>
                </a:cubicBezTo>
                <a:cubicBezTo>
                  <a:pt x="160877" y="17145"/>
                  <a:pt x="161544" y="33147"/>
                  <a:pt x="160305" y="48958"/>
                </a:cubicBezTo>
                <a:cubicBezTo>
                  <a:pt x="160020" y="52006"/>
                  <a:pt x="152019" y="56578"/>
                  <a:pt x="147447" y="56674"/>
                </a:cubicBezTo>
                <a:cubicBezTo>
                  <a:pt x="112395" y="57340"/>
                  <a:pt x="77343" y="57055"/>
                  <a:pt x="39814" y="57055"/>
                </a:cubicBezTo>
                <a:cubicBezTo>
                  <a:pt x="39814" y="81725"/>
                  <a:pt x="39814" y="105823"/>
                  <a:pt x="39814" y="129350"/>
                </a:cubicBezTo>
                <a:cubicBezTo>
                  <a:pt x="35719" y="130397"/>
                  <a:pt x="34194" y="131064"/>
                  <a:pt x="32575" y="131159"/>
                </a:cubicBezTo>
                <a:cubicBezTo>
                  <a:pt x="285" y="133350"/>
                  <a:pt x="95" y="133159"/>
                  <a:pt x="95" y="100584"/>
                </a:cubicBezTo>
                <a:cubicBezTo>
                  <a:pt x="0" y="67723"/>
                  <a:pt x="0" y="34957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598" name="Forma libre: forma 597">
            <a:extLst>
              <a:ext uri="{FF2B5EF4-FFF2-40B4-BE49-F238E27FC236}">
                <a16:creationId xmlns:a16="http://schemas.microsoft.com/office/drawing/2014/main" id="{059A1742-24AA-49AC-ACFF-FAD5A8A00DBE}"/>
              </a:ext>
            </a:extLst>
          </p:cNvPr>
          <p:cNvSpPr/>
          <p:nvPr/>
        </p:nvSpPr>
        <p:spPr>
          <a:xfrm>
            <a:off x="7875746" y="1929543"/>
            <a:ext cx="47435" cy="57561"/>
          </a:xfrm>
          <a:custGeom>
            <a:avLst/>
            <a:gdLst>
              <a:gd name="connsiteX0" fmla="*/ 45625 w 47435"/>
              <a:gd name="connsiteY0" fmla="*/ 57562 h 57561"/>
              <a:gd name="connsiteX1" fmla="*/ 0 w 47435"/>
              <a:gd name="connsiteY1" fmla="*/ 57562 h 57561"/>
              <a:gd name="connsiteX2" fmla="*/ 0 w 47435"/>
              <a:gd name="connsiteY2" fmla="*/ 2507 h 57561"/>
              <a:gd name="connsiteX3" fmla="*/ 2858 w 47435"/>
              <a:gd name="connsiteY3" fmla="*/ 793 h 57561"/>
              <a:gd name="connsiteX4" fmla="*/ 45625 w 47435"/>
              <a:gd name="connsiteY4" fmla="*/ 57562 h 57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35" h="57561">
                <a:moveTo>
                  <a:pt x="45625" y="57562"/>
                </a:moveTo>
                <a:cubicBezTo>
                  <a:pt x="30195" y="57562"/>
                  <a:pt x="15907" y="57562"/>
                  <a:pt x="0" y="57562"/>
                </a:cubicBezTo>
                <a:cubicBezTo>
                  <a:pt x="0" y="39178"/>
                  <a:pt x="0" y="20795"/>
                  <a:pt x="0" y="2507"/>
                </a:cubicBezTo>
                <a:cubicBezTo>
                  <a:pt x="1048" y="1840"/>
                  <a:pt x="1905" y="793"/>
                  <a:pt x="2858" y="793"/>
                </a:cubicBezTo>
                <a:cubicBezTo>
                  <a:pt x="52102" y="-636"/>
                  <a:pt x="49340" y="-6446"/>
                  <a:pt x="45625" y="57562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599" name="Forma libre: forma 598">
            <a:extLst>
              <a:ext uri="{FF2B5EF4-FFF2-40B4-BE49-F238E27FC236}">
                <a16:creationId xmlns:a16="http://schemas.microsoft.com/office/drawing/2014/main" id="{5A8FF372-619C-4373-8161-402724E3DEA6}"/>
              </a:ext>
            </a:extLst>
          </p:cNvPr>
          <p:cNvSpPr/>
          <p:nvPr/>
        </p:nvSpPr>
        <p:spPr>
          <a:xfrm>
            <a:off x="7875269" y="2079391"/>
            <a:ext cx="48052" cy="57832"/>
          </a:xfrm>
          <a:custGeom>
            <a:avLst/>
            <a:gdLst>
              <a:gd name="connsiteX0" fmla="*/ 0 w 48052"/>
              <a:gd name="connsiteY0" fmla="*/ 57732 h 57832"/>
              <a:gd name="connsiteX1" fmla="*/ 0 w 48052"/>
              <a:gd name="connsiteY1" fmla="*/ 963 h 57832"/>
              <a:gd name="connsiteX2" fmla="*/ 7430 w 48052"/>
              <a:gd name="connsiteY2" fmla="*/ 10 h 57832"/>
              <a:gd name="connsiteX3" fmla="*/ 48006 w 48052"/>
              <a:gd name="connsiteY3" fmla="*/ 42587 h 57832"/>
              <a:gd name="connsiteX4" fmla="*/ 33147 w 48052"/>
              <a:gd name="connsiteY4" fmla="*/ 57827 h 57832"/>
              <a:gd name="connsiteX5" fmla="*/ 0 w 48052"/>
              <a:gd name="connsiteY5" fmla="*/ 57732 h 5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52" h="57832">
                <a:moveTo>
                  <a:pt x="0" y="57732"/>
                </a:moveTo>
                <a:cubicBezTo>
                  <a:pt x="0" y="37444"/>
                  <a:pt x="0" y="19346"/>
                  <a:pt x="0" y="963"/>
                </a:cubicBezTo>
                <a:cubicBezTo>
                  <a:pt x="3239" y="487"/>
                  <a:pt x="5334" y="-85"/>
                  <a:pt x="7430" y="10"/>
                </a:cubicBezTo>
                <a:cubicBezTo>
                  <a:pt x="58484" y="1535"/>
                  <a:pt x="45148" y="-9134"/>
                  <a:pt x="48006" y="42587"/>
                </a:cubicBezTo>
                <a:cubicBezTo>
                  <a:pt x="48578" y="52684"/>
                  <a:pt x="43815" y="58018"/>
                  <a:pt x="33147" y="57827"/>
                </a:cubicBezTo>
                <a:cubicBezTo>
                  <a:pt x="22860" y="57637"/>
                  <a:pt x="12382" y="57732"/>
                  <a:pt x="0" y="57732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600" name="Forma libre: forma 599">
            <a:extLst>
              <a:ext uri="{FF2B5EF4-FFF2-40B4-BE49-F238E27FC236}">
                <a16:creationId xmlns:a16="http://schemas.microsoft.com/office/drawing/2014/main" id="{F786F934-6F97-4EA2-9B27-37158BB24843}"/>
              </a:ext>
            </a:extLst>
          </p:cNvPr>
          <p:cNvSpPr/>
          <p:nvPr/>
        </p:nvSpPr>
        <p:spPr>
          <a:xfrm>
            <a:off x="7761621" y="1929503"/>
            <a:ext cx="38496" cy="57792"/>
          </a:xfrm>
          <a:custGeom>
            <a:avLst/>
            <a:gdLst>
              <a:gd name="connsiteX0" fmla="*/ 38496 w 38496"/>
              <a:gd name="connsiteY0" fmla="*/ 1500 h 57792"/>
              <a:gd name="connsiteX1" fmla="*/ 38496 w 38496"/>
              <a:gd name="connsiteY1" fmla="*/ 57792 h 57792"/>
              <a:gd name="connsiteX2" fmla="*/ 111 w 38496"/>
              <a:gd name="connsiteY2" fmla="*/ 57792 h 57792"/>
              <a:gd name="connsiteX3" fmla="*/ 111 w 38496"/>
              <a:gd name="connsiteY3" fmla="*/ 33885 h 57792"/>
              <a:gd name="connsiteX4" fmla="*/ 38496 w 38496"/>
              <a:gd name="connsiteY4" fmla="*/ 1500 h 57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96" h="57792">
                <a:moveTo>
                  <a:pt x="38496" y="1500"/>
                </a:moveTo>
                <a:cubicBezTo>
                  <a:pt x="38496" y="20645"/>
                  <a:pt x="38496" y="38647"/>
                  <a:pt x="38496" y="57792"/>
                </a:cubicBezTo>
                <a:cubicBezTo>
                  <a:pt x="25543" y="57792"/>
                  <a:pt x="13732" y="57792"/>
                  <a:pt x="111" y="57792"/>
                </a:cubicBezTo>
                <a:cubicBezTo>
                  <a:pt x="111" y="49125"/>
                  <a:pt x="206" y="41505"/>
                  <a:pt x="111" y="33885"/>
                </a:cubicBezTo>
                <a:cubicBezTo>
                  <a:pt x="-651" y="-596"/>
                  <a:pt x="1540" y="-2501"/>
                  <a:pt x="38496" y="1500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601" name="Forma libre: forma 600">
            <a:extLst>
              <a:ext uri="{FF2B5EF4-FFF2-40B4-BE49-F238E27FC236}">
                <a16:creationId xmlns:a16="http://schemas.microsoft.com/office/drawing/2014/main" id="{F7332F06-7A60-464B-9FF9-448EFA4CADBA}"/>
              </a:ext>
            </a:extLst>
          </p:cNvPr>
          <p:cNvSpPr/>
          <p:nvPr/>
        </p:nvSpPr>
        <p:spPr>
          <a:xfrm>
            <a:off x="7818485" y="1930173"/>
            <a:ext cx="38735" cy="57122"/>
          </a:xfrm>
          <a:custGeom>
            <a:avLst/>
            <a:gdLst>
              <a:gd name="connsiteX0" fmla="*/ 38591 w 38735"/>
              <a:gd name="connsiteY0" fmla="*/ 57122 h 57122"/>
              <a:gd name="connsiteX1" fmla="*/ 15 w 38735"/>
              <a:gd name="connsiteY1" fmla="*/ 57122 h 57122"/>
              <a:gd name="connsiteX2" fmla="*/ 205 w 38735"/>
              <a:gd name="connsiteY2" fmla="*/ 7402 h 57122"/>
              <a:gd name="connsiteX3" fmla="*/ 3539 w 38735"/>
              <a:gd name="connsiteY3" fmla="*/ 734 h 57122"/>
              <a:gd name="connsiteX4" fmla="*/ 34591 w 38735"/>
              <a:gd name="connsiteY4" fmla="*/ 1210 h 57122"/>
              <a:gd name="connsiteX5" fmla="*/ 38496 w 38735"/>
              <a:gd name="connsiteY5" fmla="*/ 18832 h 57122"/>
              <a:gd name="connsiteX6" fmla="*/ 38591 w 38735"/>
              <a:gd name="connsiteY6" fmla="*/ 57122 h 57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735" h="57122">
                <a:moveTo>
                  <a:pt x="38591" y="57122"/>
                </a:moveTo>
                <a:cubicBezTo>
                  <a:pt x="24875" y="57122"/>
                  <a:pt x="13541" y="57122"/>
                  <a:pt x="15" y="57122"/>
                </a:cubicBezTo>
                <a:cubicBezTo>
                  <a:pt x="15" y="40168"/>
                  <a:pt x="-80" y="23785"/>
                  <a:pt x="205" y="7402"/>
                </a:cubicBezTo>
                <a:cubicBezTo>
                  <a:pt x="205" y="5020"/>
                  <a:pt x="2301" y="734"/>
                  <a:pt x="3539" y="734"/>
                </a:cubicBezTo>
                <a:cubicBezTo>
                  <a:pt x="13921" y="163"/>
                  <a:pt x="24589" y="-790"/>
                  <a:pt x="34591" y="1210"/>
                </a:cubicBezTo>
                <a:cubicBezTo>
                  <a:pt x="36972" y="1687"/>
                  <a:pt x="38115" y="12641"/>
                  <a:pt x="38496" y="18832"/>
                </a:cubicBezTo>
                <a:cubicBezTo>
                  <a:pt x="38972" y="30928"/>
                  <a:pt x="38591" y="43025"/>
                  <a:pt x="38591" y="57122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602" name="Forma libre: forma 601">
            <a:extLst>
              <a:ext uri="{FF2B5EF4-FFF2-40B4-BE49-F238E27FC236}">
                <a16:creationId xmlns:a16="http://schemas.microsoft.com/office/drawing/2014/main" id="{4FD601E8-6FEC-4588-8379-B7725327A3CD}"/>
              </a:ext>
            </a:extLst>
          </p:cNvPr>
          <p:cNvSpPr/>
          <p:nvPr/>
        </p:nvSpPr>
        <p:spPr>
          <a:xfrm>
            <a:off x="7818369" y="2079398"/>
            <a:ext cx="37565" cy="56296"/>
          </a:xfrm>
          <a:custGeom>
            <a:avLst/>
            <a:gdLst>
              <a:gd name="connsiteX0" fmla="*/ 37565 w 37565"/>
              <a:gd name="connsiteY0" fmla="*/ 289 h 56296"/>
              <a:gd name="connsiteX1" fmla="*/ 37565 w 37565"/>
              <a:gd name="connsiteY1" fmla="*/ 56296 h 56296"/>
              <a:gd name="connsiteX2" fmla="*/ 132 w 37565"/>
              <a:gd name="connsiteY2" fmla="*/ 56296 h 56296"/>
              <a:gd name="connsiteX3" fmla="*/ 513 w 37565"/>
              <a:gd name="connsiteY3" fmla="*/ 9909 h 56296"/>
              <a:gd name="connsiteX4" fmla="*/ 8609 w 37565"/>
              <a:gd name="connsiteY4" fmla="*/ 670 h 56296"/>
              <a:gd name="connsiteX5" fmla="*/ 37565 w 37565"/>
              <a:gd name="connsiteY5" fmla="*/ 289 h 56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565" h="56296">
                <a:moveTo>
                  <a:pt x="37565" y="289"/>
                </a:moveTo>
                <a:cubicBezTo>
                  <a:pt x="37565" y="19625"/>
                  <a:pt x="37565" y="37151"/>
                  <a:pt x="37565" y="56296"/>
                </a:cubicBezTo>
                <a:cubicBezTo>
                  <a:pt x="25849" y="56296"/>
                  <a:pt x="14134" y="56296"/>
                  <a:pt x="132" y="56296"/>
                </a:cubicBezTo>
                <a:cubicBezTo>
                  <a:pt x="132" y="40675"/>
                  <a:pt x="-345" y="25245"/>
                  <a:pt x="513" y="9909"/>
                </a:cubicBezTo>
                <a:cubicBezTo>
                  <a:pt x="704" y="6576"/>
                  <a:pt x="5466" y="1146"/>
                  <a:pt x="8609" y="670"/>
                </a:cubicBezTo>
                <a:cubicBezTo>
                  <a:pt x="17753" y="-568"/>
                  <a:pt x="27183" y="289"/>
                  <a:pt x="37565" y="289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603" name="Forma libre: forma 602">
            <a:extLst>
              <a:ext uri="{FF2B5EF4-FFF2-40B4-BE49-F238E27FC236}">
                <a16:creationId xmlns:a16="http://schemas.microsoft.com/office/drawing/2014/main" id="{9F80819C-8E99-4771-A972-30D9C902A3F9}"/>
              </a:ext>
            </a:extLst>
          </p:cNvPr>
          <p:cNvSpPr/>
          <p:nvPr/>
        </p:nvSpPr>
        <p:spPr>
          <a:xfrm>
            <a:off x="7051262" y="1949671"/>
            <a:ext cx="93345" cy="92773"/>
          </a:xfrm>
          <a:custGeom>
            <a:avLst/>
            <a:gdLst>
              <a:gd name="connsiteX0" fmla="*/ 93345 w 93345"/>
              <a:gd name="connsiteY0" fmla="*/ 0 h 92773"/>
              <a:gd name="connsiteX1" fmla="*/ 93345 w 93345"/>
              <a:gd name="connsiteY1" fmla="*/ 92773 h 92773"/>
              <a:gd name="connsiteX2" fmla="*/ 0 w 93345"/>
              <a:gd name="connsiteY2" fmla="*/ 92773 h 92773"/>
              <a:gd name="connsiteX3" fmla="*/ 0 w 93345"/>
              <a:gd name="connsiteY3" fmla="*/ 0 h 92773"/>
              <a:gd name="connsiteX4" fmla="*/ 93345 w 93345"/>
              <a:gd name="connsiteY4" fmla="*/ 0 h 92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345" h="92773">
                <a:moveTo>
                  <a:pt x="93345" y="0"/>
                </a:moveTo>
                <a:cubicBezTo>
                  <a:pt x="93345" y="31051"/>
                  <a:pt x="93345" y="61246"/>
                  <a:pt x="93345" y="92773"/>
                </a:cubicBezTo>
                <a:cubicBezTo>
                  <a:pt x="62484" y="92773"/>
                  <a:pt x="31909" y="92773"/>
                  <a:pt x="0" y="92773"/>
                </a:cubicBezTo>
                <a:cubicBezTo>
                  <a:pt x="0" y="61913"/>
                  <a:pt x="0" y="31718"/>
                  <a:pt x="0" y="0"/>
                </a:cubicBezTo>
                <a:cubicBezTo>
                  <a:pt x="31051" y="0"/>
                  <a:pt x="61722" y="0"/>
                  <a:pt x="93345" y="0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604" name="Forma libre: forma 603">
            <a:extLst>
              <a:ext uri="{FF2B5EF4-FFF2-40B4-BE49-F238E27FC236}">
                <a16:creationId xmlns:a16="http://schemas.microsoft.com/office/drawing/2014/main" id="{894BFBFE-B89F-4DB2-9DF0-ED9FD727FA0D}"/>
              </a:ext>
            </a:extLst>
          </p:cNvPr>
          <p:cNvSpPr/>
          <p:nvPr/>
        </p:nvSpPr>
        <p:spPr>
          <a:xfrm>
            <a:off x="7051452" y="2698622"/>
            <a:ext cx="93249" cy="92868"/>
          </a:xfrm>
          <a:custGeom>
            <a:avLst/>
            <a:gdLst>
              <a:gd name="connsiteX0" fmla="*/ 93250 w 93249"/>
              <a:gd name="connsiteY0" fmla="*/ 0 h 92868"/>
              <a:gd name="connsiteX1" fmla="*/ 93250 w 93249"/>
              <a:gd name="connsiteY1" fmla="*/ 92869 h 92868"/>
              <a:gd name="connsiteX2" fmla="*/ 0 w 93249"/>
              <a:gd name="connsiteY2" fmla="*/ 92869 h 92868"/>
              <a:gd name="connsiteX3" fmla="*/ 0 w 93249"/>
              <a:gd name="connsiteY3" fmla="*/ 0 h 92868"/>
              <a:gd name="connsiteX4" fmla="*/ 93250 w 93249"/>
              <a:gd name="connsiteY4" fmla="*/ 0 h 92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49" h="92868">
                <a:moveTo>
                  <a:pt x="93250" y="0"/>
                </a:moveTo>
                <a:cubicBezTo>
                  <a:pt x="93250" y="31147"/>
                  <a:pt x="93250" y="61436"/>
                  <a:pt x="93250" y="92869"/>
                </a:cubicBezTo>
                <a:cubicBezTo>
                  <a:pt x="62103" y="92869"/>
                  <a:pt x="31813" y="92869"/>
                  <a:pt x="0" y="92869"/>
                </a:cubicBezTo>
                <a:cubicBezTo>
                  <a:pt x="0" y="62008"/>
                  <a:pt x="0" y="31718"/>
                  <a:pt x="0" y="0"/>
                </a:cubicBezTo>
                <a:cubicBezTo>
                  <a:pt x="30385" y="0"/>
                  <a:pt x="60674" y="0"/>
                  <a:pt x="93250" y="0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605" name="Forma libre: forma 604">
            <a:extLst>
              <a:ext uri="{FF2B5EF4-FFF2-40B4-BE49-F238E27FC236}">
                <a16:creationId xmlns:a16="http://schemas.microsoft.com/office/drawing/2014/main" id="{30A48F70-B158-427F-A68E-5A60A3FB96FD}"/>
              </a:ext>
            </a:extLst>
          </p:cNvPr>
          <p:cNvSpPr/>
          <p:nvPr/>
        </p:nvSpPr>
        <p:spPr>
          <a:xfrm>
            <a:off x="7070788" y="1227640"/>
            <a:ext cx="57311" cy="59458"/>
          </a:xfrm>
          <a:custGeom>
            <a:avLst/>
            <a:gdLst>
              <a:gd name="connsiteX0" fmla="*/ 0 w 57311"/>
              <a:gd name="connsiteY0" fmla="*/ 55758 h 59458"/>
              <a:gd name="connsiteX1" fmla="*/ 0 w 57311"/>
              <a:gd name="connsiteY1" fmla="*/ 132 h 59458"/>
              <a:gd name="connsiteX2" fmla="*/ 47339 w 57311"/>
              <a:gd name="connsiteY2" fmla="*/ 513 h 59458"/>
              <a:gd name="connsiteX3" fmla="*/ 56579 w 57311"/>
              <a:gd name="connsiteY3" fmla="*/ 8990 h 59458"/>
              <a:gd name="connsiteX4" fmla="*/ 56769 w 57311"/>
              <a:gd name="connsiteY4" fmla="*/ 12229 h 59458"/>
              <a:gd name="connsiteX5" fmla="*/ 0 w 57311"/>
              <a:gd name="connsiteY5" fmla="*/ 55758 h 59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311" h="59458">
                <a:moveTo>
                  <a:pt x="0" y="55758"/>
                </a:moveTo>
                <a:cubicBezTo>
                  <a:pt x="0" y="37279"/>
                  <a:pt x="0" y="19753"/>
                  <a:pt x="0" y="132"/>
                </a:cubicBezTo>
                <a:cubicBezTo>
                  <a:pt x="16478" y="132"/>
                  <a:pt x="31909" y="-344"/>
                  <a:pt x="47339" y="513"/>
                </a:cubicBezTo>
                <a:cubicBezTo>
                  <a:pt x="50578" y="703"/>
                  <a:pt x="53626" y="5847"/>
                  <a:pt x="56579" y="8990"/>
                </a:cubicBezTo>
                <a:cubicBezTo>
                  <a:pt x="57150" y="9562"/>
                  <a:pt x="56674" y="11181"/>
                  <a:pt x="56769" y="12229"/>
                </a:cubicBezTo>
                <a:cubicBezTo>
                  <a:pt x="59626" y="59473"/>
                  <a:pt x="52673" y="64902"/>
                  <a:pt x="0" y="55758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606" name="Forma libre: forma 605">
            <a:extLst>
              <a:ext uri="{FF2B5EF4-FFF2-40B4-BE49-F238E27FC236}">
                <a16:creationId xmlns:a16="http://schemas.microsoft.com/office/drawing/2014/main" id="{17F3B09D-4413-490D-A7F0-FC6B57A76858}"/>
              </a:ext>
            </a:extLst>
          </p:cNvPr>
          <p:cNvSpPr/>
          <p:nvPr/>
        </p:nvSpPr>
        <p:spPr>
          <a:xfrm>
            <a:off x="8884985" y="1487328"/>
            <a:ext cx="1052780" cy="599884"/>
          </a:xfrm>
          <a:custGeom>
            <a:avLst/>
            <a:gdLst>
              <a:gd name="connsiteX0" fmla="*/ 133761 w 1052780"/>
              <a:gd name="connsiteY0" fmla="*/ 493109 h 599884"/>
              <a:gd name="connsiteX1" fmla="*/ 110806 w 1052780"/>
              <a:gd name="connsiteY1" fmla="*/ 526447 h 599884"/>
              <a:gd name="connsiteX2" fmla="*/ 34891 w 1052780"/>
              <a:gd name="connsiteY2" fmla="*/ 536924 h 599884"/>
              <a:gd name="connsiteX3" fmla="*/ 697 w 1052780"/>
              <a:gd name="connsiteY3" fmla="*/ 468725 h 599884"/>
              <a:gd name="connsiteX4" fmla="*/ 54037 w 1052780"/>
              <a:gd name="connsiteY4" fmla="*/ 413004 h 599884"/>
              <a:gd name="connsiteX5" fmla="*/ 123570 w 1052780"/>
              <a:gd name="connsiteY5" fmla="*/ 447199 h 599884"/>
              <a:gd name="connsiteX6" fmla="*/ 146048 w 1052780"/>
              <a:gd name="connsiteY6" fmla="*/ 460153 h 599884"/>
              <a:gd name="connsiteX7" fmla="*/ 320737 w 1052780"/>
              <a:gd name="connsiteY7" fmla="*/ 459677 h 599884"/>
              <a:gd name="connsiteX8" fmla="*/ 346454 w 1052780"/>
              <a:gd name="connsiteY8" fmla="*/ 469582 h 599884"/>
              <a:gd name="connsiteX9" fmla="*/ 445133 w 1052780"/>
              <a:gd name="connsiteY9" fmla="*/ 561118 h 599884"/>
              <a:gd name="connsiteX10" fmla="*/ 457421 w 1052780"/>
              <a:gd name="connsiteY10" fmla="*/ 566547 h 599884"/>
              <a:gd name="connsiteX11" fmla="*/ 777937 w 1052780"/>
              <a:gd name="connsiteY11" fmla="*/ 566738 h 599884"/>
              <a:gd name="connsiteX12" fmla="*/ 784128 w 1052780"/>
              <a:gd name="connsiteY12" fmla="*/ 566166 h 599884"/>
              <a:gd name="connsiteX13" fmla="*/ 768316 w 1052780"/>
              <a:gd name="connsiteY13" fmla="*/ 547973 h 599884"/>
              <a:gd name="connsiteX14" fmla="*/ 739932 w 1052780"/>
              <a:gd name="connsiteY14" fmla="*/ 519017 h 599884"/>
              <a:gd name="connsiteX15" fmla="*/ 700404 w 1052780"/>
              <a:gd name="connsiteY15" fmla="*/ 517493 h 599884"/>
              <a:gd name="connsiteX16" fmla="*/ 588390 w 1052780"/>
              <a:gd name="connsiteY16" fmla="*/ 517493 h 599884"/>
              <a:gd name="connsiteX17" fmla="*/ 567339 w 1052780"/>
              <a:gd name="connsiteY17" fmla="*/ 496443 h 599884"/>
              <a:gd name="connsiteX18" fmla="*/ 567339 w 1052780"/>
              <a:gd name="connsiteY18" fmla="*/ 410623 h 599884"/>
              <a:gd name="connsiteX19" fmla="*/ 554957 w 1052780"/>
              <a:gd name="connsiteY19" fmla="*/ 410623 h 599884"/>
              <a:gd name="connsiteX20" fmla="*/ 400842 w 1052780"/>
              <a:gd name="connsiteY20" fmla="*/ 410623 h 599884"/>
              <a:gd name="connsiteX21" fmla="*/ 378363 w 1052780"/>
              <a:gd name="connsiteY21" fmla="*/ 388048 h 599884"/>
              <a:gd name="connsiteX22" fmla="*/ 378077 w 1052780"/>
              <a:gd name="connsiteY22" fmla="*/ 306896 h 599884"/>
              <a:gd name="connsiteX23" fmla="*/ 377030 w 1052780"/>
              <a:gd name="connsiteY23" fmla="*/ 304324 h 599884"/>
              <a:gd name="connsiteX24" fmla="*/ 368457 w 1052780"/>
              <a:gd name="connsiteY24" fmla="*/ 303752 h 599884"/>
              <a:gd name="connsiteX25" fmla="*/ 237964 w 1052780"/>
              <a:gd name="connsiteY25" fmla="*/ 303562 h 599884"/>
              <a:gd name="connsiteX26" fmla="*/ 225391 w 1052780"/>
              <a:gd name="connsiteY26" fmla="*/ 312039 h 599884"/>
              <a:gd name="connsiteX27" fmla="*/ 151573 w 1052780"/>
              <a:gd name="connsiteY27" fmla="*/ 352425 h 599884"/>
              <a:gd name="connsiteX28" fmla="*/ 98804 w 1052780"/>
              <a:gd name="connsiteY28" fmla="*/ 286607 h 599884"/>
              <a:gd name="connsiteX29" fmla="*/ 151763 w 1052780"/>
              <a:gd name="connsiteY29" fmla="*/ 222028 h 599884"/>
              <a:gd name="connsiteX30" fmla="*/ 225677 w 1052780"/>
              <a:gd name="connsiteY30" fmla="*/ 262509 h 599884"/>
              <a:gd name="connsiteX31" fmla="*/ 228821 w 1052780"/>
              <a:gd name="connsiteY31" fmla="*/ 270319 h 599884"/>
              <a:gd name="connsiteX32" fmla="*/ 378268 w 1052780"/>
              <a:gd name="connsiteY32" fmla="*/ 270319 h 599884"/>
              <a:gd name="connsiteX33" fmla="*/ 378268 w 1052780"/>
              <a:gd name="connsiteY33" fmla="*/ 259175 h 599884"/>
              <a:gd name="connsiteX34" fmla="*/ 378268 w 1052780"/>
              <a:gd name="connsiteY34" fmla="*/ 145161 h 599884"/>
              <a:gd name="connsiteX35" fmla="*/ 401032 w 1052780"/>
              <a:gd name="connsiteY35" fmla="*/ 122777 h 599884"/>
              <a:gd name="connsiteX36" fmla="*/ 655826 w 1052780"/>
              <a:gd name="connsiteY36" fmla="*/ 122968 h 599884"/>
              <a:gd name="connsiteX37" fmla="*/ 675257 w 1052780"/>
              <a:gd name="connsiteY37" fmla="*/ 114395 h 599884"/>
              <a:gd name="connsiteX38" fmla="*/ 751076 w 1052780"/>
              <a:gd name="connsiteY38" fmla="*/ 33338 h 599884"/>
              <a:gd name="connsiteX39" fmla="*/ 738027 w 1052780"/>
              <a:gd name="connsiteY39" fmla="*/ 33338 h 599884"/>
              <a:gd name="connsiteX40" fmla="*/ 449324 w 1052780"/>
              <a:gd name="connsiteY40" fmla="*/ 33147 h 599884"/>
              <a:gd name="connsiteX41" fmla="*/ 431512 w 1052780"/>
              <a:gd name="connsiteY41" fmla="*/ 40767 h 599884"/>
              <a:gd name="connsiteX42" fmla="*/ 329976 w 1052780"/>
              <a:gd name="connsiteY42" fmla="*/ 145447 h 599884"/>
              <a:gd name="connsiteX43" fmla="*/ 305782 w 1052780"/>
              <a:gd name="connsiteY43" fmla="*/ 155924 h 599884"/>
              <a:gd name="connsiteX44" fmla="*/ 139381 w 1052780"/>
              <a:gd name="connsiteY44" fmla="*/ 155543 h 599884"/>
              <a:gd name="connsiteX45" fmla="*/ 125760 w 1052780"/>
              <a:gd name="connsiteY45" fmla="*/ 164306 h 599884"/>
              <a:gd name="connsiteX46" fmla="*/ 51655 w 1052780"/>
              <a:gd name="connsiteY46" fmla="*/ 202121 h 599884"/>
              <a:gd name="connsiteX47" fmla="*/ 316 w 1052780"/>
              <a:gd name="connsiteY47" fmla="*/ 135255 h 599884"/>
              <a:gd name="connsiteX48" fmla="*/ 54608 w 1052780"/>
              <a:gd name="connsiteY48" fmla="*/ 71818 h 599884"/>
              <a:gd name="connsiteX49" fmla="*/ 127094 w 1052780"/>
              <a:gd name="connsiteY49" fmla="*/ 113062 h 599884"/>
              <a:gd name="connsiteX50" fmla="*/ 141571 w 1052780"/>
              <a:gd name="connsiteY50" fmla="*/ 122968 h 599884"/>
              <a:gd name="connsiteX51" fmla="*/ 296734 w 1052780"/>
              <a:gd name="connsiteY51" fmla="*/ 122491 h 599884"/>
              <a:gd name="connsiteX52" fmla="*/ 311688 w 1052780"/>
              <a:gd name="connsiteY52" fmla="*/ 116300 h 599884"/>
              <a:gd name="connsiteX53" fmla="*/ 415797 w 1052780"/>
              <a:gd name="connsiteY53" fmla="*/ 9715 h 599884"/>
              <a:gd name="connsiteX54" fmla="*/ 438371 w 1052780"/>
              <a:gd name="connsiteY54" fmla="*/ 0 h 599884"/>
              <a:gd name="connsiteX55" fmla="*/ 784604 w 1052780"/>
              <a:gd name="connsiteY55" fmla="*/ 95 h 599884"/>
              <a:gd name="connsiteX56" fmla="*/ 804893 w 1052780"/>
              <a:gd name="connsiteY56" fmla="*/ 10763 h 599884"/>
              <a:gd name="connsiteX57" fmla="*/ 798416 w 1052780"/>
              <a:gd name="connsiteY57" fmla="*/ 31814 h 599884"/>
              <a:gd name="connsiteX58" fmla="*/ 689354 w 1052780"/>
              <a:gd name="connsiteY58" fmla="*/ 147828 h 599884"/>
              <a:gd name="connsiteX59" fmla="*/ 669257 w 1052780"/>
              <a:gd name="connsiteY59" fmla="*/ 155734 h 599884"/>
              <a:gd name="connsiteX60" fmla="*/ 424750 w 1052780"/>
              <a:gd name="connsiteY60" fmla="*/ 155639 h 599884"/>
              <a:gd name="connsiteX61" fmla="*/ 411986 w 1052780"/>
              <a:gd name="connsiteY61" fmla="*/ 155639 h 599884"/>
              <a:gd name="connsiteX62" fmla="*/ 411986 w 1052780"/>
              <a:gd name="connsiteY62" fmla="*/ 376904 h 599884"/>
              <a:gd name="connsiteX63" fmla="*/ 567815 w 1052780"/>
              <a:gd name="connsiteY63" fmla="*/ 376904 h 599884"/>
              <a:gd name="connsiteX64" fmla="*/ 567815 w 1052780"/>
              <a:gd name="connsiteY64" fmla="*/ 337471 h 599884"/>
              <a:gd name="connsiteX65" fmla="*/ 567625 w 1052780"/>
              <a:gd name="connsiteY65" fmla="*/ 225552 h 599884"/>
              <a:gd name="connsiteX66" fmla="*/ 588008 w 1052780"/>
              <a:gd name="connsiteY66" fmla="*/ 204978 h 599884"/>
              <a:gd name="connsiteX67" fmla="*/ 713357 w 1052780"/>
              <a:gd name="connsiteY67" fmla="*/ 205169 h 599884"/>
              <a:gd name="connsiteX68" fmla="*/ 733074 w 1052780"/>
              <a:gd name="connsiteY68" fmla="*/ 197167 h 599884"/>
              <a:gd name="connsiteX69" fmla="*/ 830134 w 1052780"/>
              <a:gd name="connsiteY69" fmla="*/ 99631 h 599884"/>
              <a:gd name="connsiteX70" fmla="*/ 853661 w 1052780"/>
              <a:gd name="connsiteY70" fmla="*/ 89725 h 599884"/>
              <a:gd name="connsiteX71" fmla="*/ 913287 w 1052780"/>
              <a:gd name="connsiteY71" fmla="*/ 90011 h 599884"/>
              <a:gd name="connsiteX72" fmla="*/ 927098 w 1052780"/>
              <a:gd name="connsiteY72" fmla="*/ 81439 h 599884"/>
              <a:gd name="connsiteX73" fmla="*/ 1000155 w 1052780"/>
              <a:gd name="connsiteY73" fmla="*/ 43148 h 599884"/>
              <a:gd name="connsiteX74" fmla="*/ 1052733 w 1052780"/>
              <a:gd name="connsiteY74" fmla="*/ 104965 h 599884"/>
              <a:gd name="connsiteX75" fmla="*/ 1003679 w 1052780"/>
              <a:gd name="connsiteY75" fmla="*/ 172498 h 599884"/>
              <a:gd name="connsiteX76" fmla="*/ 926241 w 1052780"/>
              <a:gd name="connsiteY76" fmla="*/ 133921 h 599884"/>
              <a:gd name="connsiteX77" fmla="*/ 922145 w 1052780"/>
              <a:gd name="connsiteY77" fmla="*/ 122968 h 599884"/>
              <a:gd name="connsiteX78" fmla="*/ 858328 w 1052780"/>
              <a:gd name="connsiteY78" fmla="*/ 123253 h 599884"/>
              <a:gd name="connsiteX79" fmla="*/ 848327 w 1052780"/>
              <a:gd name="connsiteY79" fmla="*/ 129064 h 599884"/>
              <a:gd name="connsiteX80" fmla="*/ 751076 w 1052780"/>
              <a:gd name="connsiteY80" fmla="*/ 226504 h 599884"/>
              <a:gd name="connsiteX81" fmla="*/ 722120 w 1052780"/>
              <a:gd name="connsiteY81" fmla="*/ 238315 h 599884"/>
              <a:gd name="connsiteX82" fmla="*/ 613250 w 1052780"/>
              <a:gd name="connsiteY82" fmla="*/ 238125 h 599884"/>
              <a:gd name="connsiteX83" fmla="*/ 601343 w 1052780"/>
              <a:gd name="connsiteY83" fmla="*/ 238125 h 599884"/>
              <a:gd name="connsiteX84" fmla="*/ 601343 w 1052780"/>
              <a:gd name="connsiteY84" fmla="*/ 484632 h 599884"/>
              <a:gd name="connsiteX85" fmla="*/ 612107 w 1052780"/>
              <a:gd name="connsiteY85" fmla="*/ 484632 h 599884"/>
              <a:gd name="connsiteX86" fmla="*/ 743647 w 1052780"/>
              <a:gd name="connsiteY86" fmla="*/ 484537 h 599884"/>
              <a:gd name="connsiteX87" fmla="*/ 764316 w 1052780"/>
              <a:gd name="connsiteY87" fmla="*/ 493490 h 599884"/>
              <a:gd name="connsiteX88" fmla="*/ 832325 w 1052780"/>
              <a:gd name="connsiteY88" fmla="*/ 569119 h 599884"/>
              <a:gd name="connsiteX89" fmla="*/ 837373 w 1052780"/>
              <a:gd name="connsiteY89" fmla="*/ 590455 h 599884"/>
              <a:gd name="connsiteX90" fmla="*/ 818513 w 1052780"/>
              <a:gd name="connsiteY90" fmla="*/ 599884 h 599884"/>
              <a:gd name="connsiteX91" fmla="*/ 448657 w 1052780"/>
              <a:gd name="connsiteY91" fmla="*/ 599408 h 599884"/>
              <a:gd name="connsiteX92" fmla="*/ 428179 w 1052780"/>
              <a:gd name="connsiteY92" fmla="*/ 590359 h 599884"/>
              <a:gd name="connsiteX93" fmla="*/ 329309 w 1052780"/>
              <a:gd name="connsiteY93" fmla="*/ 499110 h 599884"/>
              <a:gd name="connsiteX94" fmla="*/ 317117 w 1052780"/>
              <a:gd name="connsiteY94" fmla="*/ 493109 h 599884"/>
              <a:gd name="connsiteX95" fmla="*/ 135285 w 1052780"/>
              <a:gd name="connsiteY95" fmla="*/ 492919 h 599884"/>
              <a:gd name="connsiteX96" fmla="*/ 133761 w 1052780"/>
              <a:gd name="connsiteY96" fmla="*/ 493109 h 599884"/>
              <a:gd name="connsiteX97" fmla="*/ 986820 w 1052780"/>
              <a:gd name="connsiteY97" fmla="*/ 141637 h 599884"/>
              <a:gd name="connsiteX98" fmla="*/ 1019300 w 1052780"/>
              <a:gd name="connsiteY98" fmla="*/ 108775 h 599884"/>
              <a:gd name="connsiteX99" fmla="*/ 986344 w 1052780"/>
              <a:gd name="connsiteY99" fmla="*/ 75438 h 599884"/>
              <a:gd name="connsiteX100" fmla="*/ 953864 w 1052780"/>
              <a:gd name="connsiteY100" fmla="*/ 109252 h 599884"/>
              <a:gd name="connsiteX101" fmla="*/ 986820 w 1052780"/>
              <a:gd name="connsiteY101" fmla="*/ 141637 h 599884"/>
              <a:gd name="connsiteX102" fmla="*/ 65467 w 1052780"/>
              <a:gd name="connsiteY102" fmla="*/ 170593 h 599884"/>
              <a:gd name="connsiteX103" fmla="*/ 98709 w 1052780"/>
              <a:gd name="connsiteY103" fmla="*/ 137446 h 599884"/>
              <a:gd name="connsiteX104" fmla="*/ 66420 w 1052780"/>
              <a:gd name="connsiteY104" fmla="*/ 104394 h 599884"/>
              <a:gd name="connsiteX105" fmla="*/ 33272 w 1052780"/>
              <a:gd name="connsiteY105" fmla="*/ 136589 h 599884"/>
              <a:gd name="connsiteX106" fmla="*/ 65467 w 1052780"/>
              <a:gd name="connsiteY106" fmla="*/ 170593 h 599884"/>
              <a:gd name="connsiteX107" fmla="*/ 66324 w 1052780"/>
              <a:gd name="connsiteY107" fmla="*/ 511588 h 599884"/>
              <a:gd name="connsiteX108" fmla="*/ 98709 w 1052780"/>
              <a:gd name="connsiteY108" fmla="*/ 478536 h 599884"/>
              <a:gd name="connsiteX109" fmla="*/ 65657 w 1052780"/>
              <a:gd name="connsiteY109" fmla="*/ 445294 h 599884"/>
              <a:gd name="connsiteX110" fmla="*/ 33272 w 1052780"/>
              <a:gd name="connsiteY110" fmla="*/ 478155 h 599884"/>
              <a:gd name="connsiteX111" fmla="*/ 66324 w 1052780"/>
              <a:gd name="connsiteY111" fmla="*/ 511588 h 599884"/>
              <a:gd name="connsiteX112" fmla="*/ 164241 w 1052780"/>
              <a:gd name="connsiteY112" fmla="*/ 254317 h 599884"/>
              <a:gd name="connsiteX113" fmla="*/ 131856 w 1052780"/>
              <a:gd name="connsiteY113" fmla="*/ 287274 h 599884"/>
              <a:gd name="connsiteX114" fmla="*/ 165003 w 1052780"/>
              <a:gd name="connsiteY114" fmla="*/ 320516 h 599884"/>
              <a:gd name="connsiteX115" fmla="*/ 197388 w 1052780"/>
              <a:gd name="connsiteY115" fmla="*/ 287560 h 599884"/>
              <a:gd name="connsiteX116" fmla="*/ 164241 w 1052780"/>
              <a:gd name="connsiteY116" fmla="*/ 254317 h 59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</a:cxnLst>
            <a:rect l="l" t="t" r="r" b="b"/>
            <a:pathLst>
              <a:path w="1052780" h="599884">
                <a:moveTo>
                  <a:pt x="133761" y="493109"/>
                </a:moveTo>
                <a:cubicBezTo>
                  <a:pt x="125379" y="505492"/>
                  <a:pt x="119569" y="517398"/>
                  <a:pt x="110806" y="526447"/>
                </a:cubicBezTo>
                <a:cubicBezTo>
                  <a:pt x="90898" y="546830"/>
                  <a:pt x="59942" y="550355"/>
                  <a:pt x="34891" y="536924"/>
                </a:cubicBezTo>
                <a:cubicBezTo>
                  <a:pt x="10889" y="524065"/>
                  <a:pt x="-3399" y="495490"/>
                  <a:pt x="697" y="468725"/>
                </a:cubicBezTo>
                <a:cubicBezTo>
                  <a:pt x="5079" y="440627"/>
                  <a:pt x="26986" y="417671"/>
                  <a:pt x="54037" y="413004"/>
                </a:cubicBezTo>
                <a:cubicBezTo>
                  <a:pt x="82707" y="408051"/>
                  <a:pt x="111377" y="421100"/>
                  <a:pt x="123570" y="447199"/>
                </a:cubicBezTo>
                <a:cubicBezTo>
                  <a:pt x="128808" y="458343"/>
                  <a:pt x="135094" y="460248"/>
                  <a:pt x="146048" y="460153"/>
                </a:cubicBezTo>
                <a:cubicBezTo>
                  <a:pt x="204246" y="459581"/>
                  <a:pt x="262444" y="460057"/>
                  <a:pt x="320737" y="459677"/>
                </a:cubicBezTo>
                <a:cubicBezTo>
                  <a:pt x="331024" y="459581"/>
                  <a:pt x="338834" y="462439"/>
                  <a:pt x="346454" y="469582"/>
                </a:cubicBezTo>
                <a:cubicBezTo>
                  <a:pt x="379030" y="500444"/>
                  <a:pt x="411986" y="530828"/>
                  <a:pt x="445133" y="561118"/>
                </a:cubicBezTo>
                <a:cubicBezTo>
                  <a:pt x="448277" y="563975"/>
                  <a:pt x="453325" y="566547"/>
                  <a:pt x="457421" y="566547"/>
                </a:cubicBezTo>
                <a:cubicBezTo>
                  <a:pt x="564291" y="566833"/>
                  <a:pt x="671066" y="566833"/>
                  <a:pt x="777937" y="566738"/>
                </a:cubicBezTo>
                <a:cubicBezTo>
                  <a:pt x="779270" y="566738"/>
                  <a:pt x="780604" y="566547"/>
                  <a:pt x="784128" y="566166"/>
                </a:cubicBezTo>
                <a:cubicBezTo>
                  <a:pt x="778318" y="559403"/>
                  <a:pt x="773460" y="553593"/>
                  <a:pt x="768316" y="547973"/>
                </a:cubicBezTo>
                <a:cubicBezTo>
                  <a:pt x="759077" y="537877"/>
                  <a:pt x="751457" y="524256"/>
                  <a:pt x="739932" y="519017"/>
                </a:cubicBezTo>
                <a:cubicBezTo>
                  <a:pt x="728788" y="513969"/>
                  <a:pt x="713738" y="517588"/>
                  <a:pt x="700404" y="517493"/>
                </a:cubicBezTo>
                <a:cubicBezTo>
                  <a:pt x="663065" y="517398"/>
                  <a:pt x="625727" y="517493"/>
                  <a:pt x="588390" y="517493"/>
                </a:cubicBezTo>
                <a:cubicBezTo>
                  <a:pt x="572959" y="517493"/>
                  <a:pt x="567434" y="511969"/>
                  <a:pt x="567339" y="496443"/>
                </a:cubicBezTo>
                <a:cubicBezTo>
                  <a:pt x="567244" y="468440"/>
                  <a:pt x="567339" y="440341"/>
                  <a:pt x="567339" y="410623"/>
                </a:cubicBezTo>
                <a:cubicBezTo>
                  <a:pt x="562767" y="410623"/>
                  <a:pt x="558862" y="410623"/>
                  <a:pt x="554957" y="410623"/>
                </a:cubicBezTo>
                <a:cubicBezTo>
                  <a:pt x="503617" y="410623"/>
                  <a:pt x="452182" y="410623"/>
                  <a:pt x="400842" y="410623"/>
                </a:cubicBezTo>
                <a:cubicBezTo>
                  <a:pt x="383316" y="410623"/>
                  <a:pt x="378363" y="405575"/>
                  <a:pt x="378363" y="388048"/>
                </a:cubicBezTo>
                <a:cubicBezTo>
                  <a:pt x="378268" y="360998"/>
                  <a:pt x="378173" y="333946"/>
                  <a:pt x="378077" y="306896"/>
                </a:cubicBezTo>
                <a:cubicBezTo>
                  <a:pt x="378077" y="306324"/>
                  <a:pt x="377601" y="305657"/>
                  <a:pt x="377030" y="304324"/>
                </a:cubicBezTo>
                <a:cubicBezTo>
                  <a:pt x="374362" y="304133"/>
                  <a:pt x="371410" y="303752"/>
                  <a:pt x="368457" y="303752"/>
                </a:cubicBezTo>
                <a:cubicBezTo>
                  <a:pt x="324928" y="303752"/>
                  <a:pt x="281494" y="303848"/>
                  <a:pt x="237964" y="303562"/>
                </a:cubicBezTo>
                <a:cubicBezTo>
                  <a:pt x="231107" y="303467"/>
                  <a:pt x="228059" y="305371"/>
                  <a:pt x="225391" y="312039"/>
                </a:cubicBezTo>
                <a:cubicBezTo>
                  <a:pt x="213485" y="342138"/>
                  <a:pt x="182434" y="358711"/>
                  <a:pt x="151573" y="352425"/>
                </a:cubicBezTo>
                <a:cubicBezTo>
                  <a:pt x="120712" y="346138"/>
                  <a:pt x="98614" y="318611"/>
                  <a:pt x="98804" y="286607"/>
                </a:cubicBezTo>
                <a:cubicBezTo>
                  <a:pt x="98995" y="255270"/>
                  <a:pt x="121093" y="228314"/>
                  <a:pt x="151763" y="222028"/>
                </a:cubicBezTo>
                <a:cubicBezTo>
                  <a:pt x="182529" y="215741"/>
                  <a:pt x="213200" y="232505"/>
                  <a:pt x="225677" y="262509"/>
                </a:cubicBezTo>
                <a:cubicBezTo>
                  <a:pt x="226725" y="264986"/>
                  <a:pt x="227678" y="267557"/>
                  <a:pt x="228821" y="270319"/>
                </a:cubicBezTo>
                <a:cubicBezTo>
                  <a:pt x="278256" y="270319"/>
                  <a:pt x="327500" y="270319"/>
                  <a:pt x="378268" y="270319"/>
                </a:cubicBezTo>
                <a:cubicBezTo>
                  <a:pt x="378268" y="266319"/>
                  <a:pt x="378268" y="262700"/>
                  <a:pt x="378268" y="259175"/>
                </a:cubicBezTo>
                <a:cubicBezTo>
                  <a:pt x="378268" y="221171"/>
                  <a:pt x="378268" y="183166"/>
                  <a:pt x="378268" y="145161"/>
                </a:cubicBezTo>
                <a:cubicBezTo>
                  <a:pt x="378268" y="127730"/>
                  <a:pt x="383316" y="122777"/>
                  <a:pt x="401032" y="122777"/>
                </a:cubicBezTo>
                <a:cubicBezTo>
                  <a:pt x="485996" y="122777"/>
                  <a:pt x="570863" y="122682"/>
                  <a:pt x="655826" y="122968"/>
                </a:cubicBezTo>
                <a:cubicBezTo>
                  <a:pt x="664208" y="122968"/>
                  <a:pt x="669637" y="120396"/>
                  <a:pt x="675257" y="114395"/>
                </a:cubicBezTo>
                <a:cubicBezTo>
                  <a:pt x="699546" y="87916"/>
                  <a:pt x="724216" y="61913"/>
                  <a:pt x="751076" y="33338"/>
                </a:cubicBezTo>
                <a:cubicBezTo>
                  <a:pt x="744885" y="33338"/>
                  <a:pt x="741456" y="33338"/>
                  <a:pt x="738027" y="33338"/>
                </a:cubicBezTo>
                <a:cubicBezTo>
                  <a:pt x="641825" y="33338"/>
                  <a:pt x="545527" y="33433"/>
                  <a:pt x="449324" y="33147"/>
                </a:cubicBezTo>
                <a:cubicBezTo>
                  <a:pt x="441800" y="33147"/>
                  <a:pt x="436656" y="35433"/>
                  <a:pt x="431512" y="40767"/>
                </a:cubicBezTo>
                <a:cubicBezTo>
                  <a:pt x="397794" y="75819"/>
                  <a:pt x="363599" y="110395"/>
                  <a:pt x="329976" y="145447"/>
                </a:cubicBezTo>
                <a:cubicBezTo>
                  <a:pt x="323023" y="152686"/>
                  <a:pt x="315879" y="156019"/>
                  <a:pt x="305782" y="155924"/>
                </a:cubicBezTo>
                <a:cubicBezTo>
                  <a:pt x="250347" y="155543"/>
                  <a:pt x="194816" y="155829"/>
                  <a:pt x="139381" y="155543"/>
                </a:cubicBezTo>
                <a:cubicBezTo>
                  <a:pt x="132237" y="155543"/>
                  <a:pt x="128713" y="157448"/>
                  <a:pt x="125760" y="164306"/>
                </a:cubicBezTo>
                <a:cubicBezTo>
                  <a:pt x="113187" y="193643"/>
                  <a:pt x="82135" y="209074"/>
                  <a:pt x="51655" y="202121"/>
                </a:cubicBezTo>
                <a:cubicBezTo>
                  <a:pt x="20890" y="195167"/>
                  <a:pt x="-255" y="167545"/>
                  <a:pt x="316" y="135255"/>
                </a:cubicBezTo>
                <a:cubicBezTo>
                  <a:pt x="888" y="104299"/>
                  <a:pt x="24129" y="77152"/>
                  <a:pt x="54608" y="71818"/>
                </a:cubicBezTo>
                <a:cubicBezTo>
                  <a:pt x="85279" y="66389"/>
                  <a:pt x="116140" y="83439"/>
                  <a:pt x="127094" y="113062"/>
                </a:cubicBezTo>
                <a:cubicBezTo>
                  <a:pt x="130047" y="120967"/>
                  <a:pt x="133571" y="123063"/>
                  <a:pt x="141571" y="122968"/>
                </a:cubicBezTo>
                <a:cubicBezTo>
                  <a:pt x="193292" y="122587"/>
                  <a:pt x="245013" y="122968"/>
                  <a:pt x="296734" y="122491"/>
                </a:cubicBezTo>
                <a:cubicBezTo>
                  <a:pt x="301782" y="122491"/>
                  <a:pt x="308069" y="119824"/>
                  <a:pt x="311688" y="116300"/>
                </a:cubicBezTo>
                <a:cubicBezTo>
                  <a:pt x="346645" y="81058"/>
                  <a:pt x="381316" y="45529"/>
                  <a:pt x="415797" y="9715"/>
                </a:cubicBezTo>
                <a:cubicBezTo>
                  <a:pt x="422178" y="3048"/>
                  <a:pt x="429036" y="0"/>
                  <a:pt x="438371" y="0"/>
                </a:cubicBezTo>
                <a:cubicBezTo>
                  <a:pt x="553814" y="190"/>
                  <a:pt x="669161" y="190"/>
                  <a:pt x="784604" y="95"/>
                </a:cubicBezTo>
                <a:cubicBezTo>
                  <a:pt x="793367" y="95"/>
                  <a:pt x="801178" y="1619"/>
                  <a:pt x="804893" y="10763"/>
                </a:cubicBezTo>
                <a:cubicBezTo>
                  <a:pt x="808417" y="19431"/>
                  <a:pt x="804130" y="25813"/>
                  <a:pt x="798416" y="31814"/>
                </a:cubicBezTo>
                <a:cubicBezTo>
                  <a:pt x="762030" y="70390"/>
                  <a:pt x="725549" y="108966"/>
                  <a:pt x="689354" y="147828"/>
                </a:cubicBezTo>
                <a:cubicBezTo>
                  <a:pt x="683640" y="153924"/>
                  <a:pt x="677257" y="155829"/>
                  <a:pt x="669257" y="155734"/>
                </a:cubicBezTo>
                <a:cubicBezTo>
                  <a:pt x="587723" y="155543"/>
                  <a:pt x="506284" y="155639"/>
                  <a:pt x="424750" y="155639"/>
                </a:cubicBezTo>
                <a:cubicBezTo>
                  <a:pt x="420749" y="155639"/>
                  <a:pt x="416749" y="155639"/>
                  <a:pt x="411986" y="155639"/>
                </a:cubicBezTo>
                <a:cubicBezTo>
                  <a:pt x="411986" y="229838"/>
                  <a:pt x="411986" y="302990"/>
                  <a:pt x="411986" y="376904"/>
                </a:cubicBezTo>
                <a:cubicBezTo>
                  <a:pt x="463422" y="376904"/>
                  <a:pt x="514571" y="376904"/>
                  <a:pt x="567815" y="376904"/>
                </a:cubicBezTo>
                <a:cubicBezTo>
                  <a:pt x="567815" y="363855"/>
                  <a:pt x="567815" y="350615"/>
                  <a:pt x="567815" y="337471"/>
                </a:cubicBezTo>
                <a:cubicBezTo>
                  <a:pt x="567720" y="300133"/>
                  <a:pt x="567625" y="262795"/>
                  <a:pt x="567625" y="225552"/>
                </a:cubicBezTo>
                <a:cubicBezTo>
                  <a:pt x="567625" y="210693"/>
                  <a:pt x="573340" y="204978"/>
                  <a:pt x="588008" y="204978"/>
                </a:cubicBezTo>
                <a:cubicBezTo>
                  <a:pt x="629823" y="204883"/>
                  <a:pt x="671543" y="204788"/>
                  <a:pt x="713357" y="205169"/>
                </a:cubicBezTo>
                <a:cubicBezTo>
                  <a:pt x="721453" y="205264"/>
                  <a:pt x="727359" y="203073"/>
                  <a:pt x="733074" y="197167"/>
                </a:cubicBezTo>
                <a:cubicBezTo>
                  <a:pt x="765269" y="164401"/>
                  <a:pt x="797940" y="132207"/>
                  <a:pt x="830134" y="99631"/>
                </a:cubicBezTo>
                <a:cubicBezTo>
                  <a:pt x="836896" y="92773"/>
                  <a:pt x="843850" y="89440"/>
                  <a:pt x="853661" y="89725"/>
                </a:cubicBezTo>
                <a:cubicBezTo>
                  <a:pt x="873473" y="90297"/>
                  <a:pt x="893380" y="89630"/>
                  <a:pt x="913287" y="90011"/>
                </a:cubicBezTo>
                <a:cubicBezTo>
                  <a:pt x="920240" y="90106"/>
                  <a:pt x="924050" y="88487"/>
                  <a:pt x="927098" y="81439"/>
                </a:cubicBezTo>
                <a:cubicBezTo>
                  <a:pt x="939672" y="52292"/>
                  <a:pt x="969580" y="37052"/>
                  <a:pt x="1000155" y="43148"/>
                </a:cubicBezTo>
                <a:cubicBezTo>
                  <a:pt x="1029206" y="48958"/>
                  <a:pt x="1051685" y="75343"/>
                  <a:pt x="1052733" y="104965"/>
                </a:cubicBezTo>
                <a:cubicBezTo>
                  <a:pt x="1053876" y="137160"/>
                  <a:pt x="1034255" y="164211"/>
                  <a:pt x="1003679" y="172498"/>
                </a:cubicBezTo>
                <a:cubicBezTo>
                  <a:pt x="972247" y="181070"/>
                  <a:pt x="938909" y="164401"/>
                  <a:pt x="926241" y="133921"/>
                </a:cubicBezTo>
                <a:cubicBezTo>
                  <a:pt x="924813" y="130492"/>
                  <a:pt x="923670" y="126968"/>
                  <a:pt x="922145" y="122968"/>
                </a:cubicBezTo>
                <a:cubicBezTo>
                  <a:pt x="900714" y="122968"/>
                  <a:pt x="879569" y="122682"/>
                  <a:pt x="858328" y="123253"/>
                </a:cubicBezTo>
                <a:cubicBezTo>
                  <a:pt x="854899" y="123349"/>
                  <a:pt x="850994" y="126397"/>
                  <a:pt x="848327" y="129064"/>
                </a:cubicBezTo>
                <a:cubicBezTo>
                  <a:pt x="815751" y="161353"/>
                  <a:pt x="783081" y="193643"/>
                  <a:pt x="751076" y="226504"/>
                </a:cubicBezTo>
                <a:cubicBezTo>
                  <a:pt x="742695" y="235077"/>
                  <a:pt x="734027" y="238506"/>
                  <a:pt x="722120" y="238315"/>
                </a:cubicBezTo>
                <a:cubicBezTo>
                  <a:pt x="685830" y="237649"/>
                  <a:pt x="649540" y="238125"/>
                  <a:pt x="613250" y="238125"/>
                </a:cubicBezTo>
                <a:cubicBezTo>
                  <a:pt x="609535" y="238125"/>
                  <a:pt x="605820" y="238125"/>
                  <a:pt x="601343" y="238125"/>
                </a:cubicBezTo>
                <a:cubicBezTo>
                  <a:pt x="601343" y="320326"/>
                  <a:pt x="601343" y="401669"/>
                  <a:pt x="601343" y="484632"/>
                </a:cubicBezTo>
                <a:cubicBezTo>
                  <a:pt x="604963" y="484632"/>
                  <a:pt x="608487" y="484632"/>
                  <a:pt x="612107" y="484632"/>
                </a:cubicBezTo>
                <a:cubicBezTo>
                  <a:pt x="655921" y="484632"/>
                  <a:pt x="699737" y="484823"/>
                  <a:pt x="743647" y="484537"/>
                </a:cubicBezTo>
                <a:cubicBezTo>
                  <a:pt x="752220" y="484442"/>
                  <a:pt x="758601" y="487109"/>
                  <a:pt x="764316" y="493490"/>
                </a:cubicBezTo>
                <a:cubicBezTo>
                  <a:pt x="786795" y="518827"/>
                  <a:pt x="809560" y="543973"/>
                  <a:pt x="832325" y="569119"/>
                </a:cubicBezTo>
                <a:cubicBezTo>
                  <a:pt x="838039" y="575405"/>
                  <a:pt x="841469" y="582073"/>
                  <a:pt x="837373" y="590455"/>
                </a:cubicBezTo>
                <a:cubicBezTo>
                  <a:pt x="833563" y="598456"/>
                  <a:pt x="826515" y="599884"/>
                  <a:pt x="818513" y="599884"/>
                </a:cubicBezTo>
                <a:cubicBezTo>
                  <a:pt x="695260" y="599789"/>
                  <a:pt x="572006" y="599980"/>
                  <a:pt x="448657" y="599408"/>
                </a:cubicBezTo>
                <a:cubicBezTo>
                  <a:pt x="441704" y="599408"/>
                  <a:pt x="433513" y="595217"/>
                  <a:pt x="428179" y="590359"/>
                </a:cubicBezTo>
                <a:cubicBezTo>
                  <a:pt x="394841" y="560356"/>
                  <a:pt x="362361" y="529495"/>
                  <a:pt x="329309" y="499110"/>
                </a:cubicBezTo>
                <a:cubicBezTo>
                  <a:pt x="326071" y="496157"/>
                  <a:pt x="321308" y="493205"/>
                  <a:pt x="317117" y="493109"/>
                </a:cubicBezTo>
                <a:cubicBezTo>
                  <a:pt x="256538" y="492728"/>
                  <a:pt x="195864" y="492823"/>
                  <a:pt x="135285" y="492919"/>
                </a:cubicBezTo>
                <a:cubicBezTo>
                  <a:pt x="133475" y="493014"/>
                  <a:pt x="132142" y="493300"/>
                  <a:pt x="133761" y="493109"/>
                </a:cubicBezTo>
                <a:close/>
                <a:moveTo>
                  <a:pt x="986820" y="141637"/>
                </a:moveTo>
                <a:cubicBezTo>
                  <a:pt x="1004632" y="141541"/>
                  <a:pt x="1019205" y="126778"/>
                  <a:pt x="1019300" y="108775"/>
                </a:cubicBezTo>
                <a:cubicBezTo>
                  <a:pt x="1019396" y="90106"/>
                  <a:pt x="1004727" y="75247"/>
                  <a:pt x="986344" y="75438"/>
                </a:cubicBezTo>
                <a:cubicBezTo>
                  <a:pt x="967961" y="75533"/>
                  <a:pt x="953482" y="90678"/>
                  <a:pt x="953864" y="109252"/>
                </a:cubicBezTo>
                <a:cubicBezTo>
                  <a:pt x="954244" y="127349"/>
                  <a:pt x="968913" y="141732"/>
                  <a:pt x="986820" y="141637"/>
                </a:cubicBezTo>
                <a:close/>
                <a:moveTo>
                  <a:pt x="65467" y="170593"/>
                </a:moveTo>
                <a:cubicBezTo>
                  <a:pt x="83850" y="170783"/>
                  <a:pt x="98614" y="156019"/>
                  <a:pt x="98709" y="137446"/>
                </a:cubicBezTo>
                <a:cubicBezTo>
                  <a:pt x="98709" y="119348"/>
                  <a:pt x="84231" y="104584"/>
                  <a:pt x="66420" y="104394"/>
                </a:cubicBezTo>
                <a:cubicBezTo>
                  <a:pt x="48513" y="104203"/>
                  <a:pt x="33654" y="118491"/>
                  <a:pt x="33272" y="136589"/>
                </a:cubicBezTo>
                <a:cubicBezTo>
                  <a:pt x="32796" y="155067"/>
                  <a:pt x="47274" y="170402"/>
                  <a:pt x="65467" y="170593"/>
                </a:cubicBezTo>
                <a:close/>
                <a:moveTo>
                  <a:pt x="66324" y="511588"/>
                </a:moveTo>
                <a:cubicBezTo>
                  <a:pt x="84136" y="511397"/>
                  <a:pt x="98614" y="496634"/>
                  <a:pt x="98709" y="478536"/>
                </a:cubicBezTo>
                <a:cubicBezTo>
                  <a:pt x="98804" y="459962"/>
                  <a:pt x="84136" y="445198"/>
                  <a:pt x="65657" y="445294"/>
                </a:cubicBezTo>
                <a:cubicBezTo>
                  <a:pt x="47655" y="445389"/>
                  <a:pt x="33368" y="459867"/>
                  <a:pt x="33272" y="478155"/>
                </a:cubicBezTo>
                <a:cubicBezTo>
                  <a:pt x="33177" y="496634"/>
                  <a:pt x="48036" y="511683"/>
                  <a:pt x="66324" y="511588"/>
                </a:cubicBezTo>
                <a:close/>
                <a:moveTo>
                  <a:pt x="164241" y="254317"/>
                </a:moveTo>
                <a:cubicBezTo>
                  <a:pt x="146334" y="254508"/>
                  <a:pt x="131951" y="269177"/>
                  <a:pt x="131856" y="287274"/>
                </a:cubicBezTo>
                <a:cubicBezTo>
                  <a:pt x="131761" y="305848"/>
                  <a:pt x="146620" y="320707"/>
                  <a:pt x="165003" y="320516"/>
                </a:cubicBezTo>
                <a:cubicBezTo>
                  <a:pt x="182910" y="320326"/>
                  <a:pt x="197293" y="305657"/>
                  <a:pt x="197388" y="287560"/>
                </a:cubicBezTo>
                <a:cubicBezTo>
                  <a:pt x="197388" y="268986"/>
                  <a:pt x="182624" y="254127"/>
                  <a:pt x="164241" y="254317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607" name="Forma libre: forma 606">
            <a:extLst>
              <a:ext uri="{FF2B5EF4-FFF2-40B4-BE49-F238E27FC236}">
                <a16:creationId xmlns:a16="http://schemas.microsoft.com/office/drawing/2014/main" id="{819437AD-6E2F-4FA2-8747-03F4335E5992}"/>
              </a:ext>
            </a:extLst>
          </p:cNvPr>
          <p:cNvSpPr/>
          <p:nvPr/>
        </p:nvSpPr>
        <p:spPr>
          <a:xfrm>
            <a:off x="8885041" y="1404555"/>
            <a:ext cx="1052429" cy="156599"/>
          </a:xfrm>
          <a:custGeom>
            <a:avLst/>
            <a:gdLst>
              <a:gd name="connsiteX0" fmla="*/ 728351 w 1052429"/>
              <a:gd name="connsiteY0" fmla="*/ 33147 h 156599"/>
              <a:gd name="connsiteX1" fmla="*/ 427361 w 1052429"/>
              <a:gd name="connsiteY1" fmla="*/ 33433 h 156599"/>
              <a:gd name="connsiteX2" fmla="*/ 411263 w 1052429"/>
              <a:gd name="connsiteY2" fmla="*/ 39624 h 156599"/>
              <a:gd name="connsiteX3" fmla="*/ 295821 w 1052429"/>
              <a:gd name="connsiteY3" fmla="*/ 147733 h 156599"/>
              <a:gd name="connsiteX4" fmla="*/ 273913 w 1052429"/>
              <a:gd name="connsiteY4" fmla="*/ 156591 h 156599"/>
              <a:gd name="connsiteX5" fmla="*/ 201999 w 1052429"/>
              <a:gd name="connsiteY5" fmla="*/ 156020 h 156599"/>
              <a:gd name="connsiteX6" fmla="*/ 182283 w 1052429"/>
              <a:gd name="connsiteY6" fmla="*/ 147828 h 156599"/>
              <a:gd name="connsiteX7" fmla="*/ 140563 w 1052429"/>
              <a:gd name="connsiteY7" fmla="*/ 106775 h 156599"/>
              <a:gd name="connsiteX8" fmla="*/ 122656 w 1052429"/>
              <a:gd name="connsiteY8" fmla="*/ 99346 h 156599"/>
              <a:gd name="connsiteX9" fmla="*/ 21977 w 1052429"/>
              <a:gd name="connsiteY9" fmla="*/ 99346 h 156599"/>
              <a:gd name="connsiteX10" fmla="*/ 6546 w 1052429"/>
              <a:gd name="connsiteY10" fmla="*/ 95631 h 156599"/>
              <a:gd name="connsiteX11" fmla="*/ 1212 w 1052429"/>
              <a:gd name="connsiteY11" fmla="*/ 77438 h 156599"/>
              <a:gd name="connsiteX12" fmla="*/ 19119 w 1052429"/>
              <a:gd name="connsiteY12" fmla="*/ 66389 h 156599"/>
              <a:gd name="connsiteX13" fmla="*/ 104368 w 1052429"/>
              <a:gd name="connsiteY13" fmla="*/ 65818 h 156599"/>
              <a:gd name="connsiteX14" fmla="*/ 177139 w 1052429"/>
              <a:gd name="connsiteY14" fmla="*/ 96393 h 156599"/>
              <a:gd name="connsiteX15" fmla="*/ 243433 w 1052429"/>
              <a:gd name="connsiteY15" fmla="*/ 124301 h 156599"/>
              <a:gd name="connsiteX16" fmla="*/ 295440 w 1052429"/>
              <a:gd name="connsiteY16" fmla="*/ 103156 h 156599"/>
              <a:gd name="connsiteX17" fmla="*/ 395357 w 1052429"/>
              <a:gd name="connsiteY17" fmla="*/ 8573 h 156599"/>
              <a:gd name="connsiteX18" fmla="*/ 417455 w 1052429"/>
              <a:gd name="connsiteY18" fmla="*/ 0 h 156599"/>
              <a:gd name="connsiteX19" fmla="*/ 1029626 w 1052429"/>
              <a:gd name="connsiteY19" fmla="*/ 191 h 156599"/>
              <a:gd name="connsiteX20" fmla="*/ 1038866 w 1052429"/>
              <a:gd name="connsiteY20" fmla="*/ 476 h 156599"/>
              <a:gd name="connsiteX21" fmla="*/ 1052391 w 1052429"/>
              <a:gd name="connsiteY21" fmla="*/ 17240 h 156599"/>
              <a:gd name="connsiteX22" fmla="*/ 1038675 w 1052429"/>
              <a:gd name="connsiteY22" fmla="*/ 32766 h 156599"/>
              <a:gd name="connsiteX23" fmla="*/ 1028389 w 1052429"/>
              <a:gd name="connsiteY23" fmla="*/ 33052 h 156599"/>
              <a:gd name="connsiteX24" fmla="*/ 728351 w 1052429"/>
              <a:gd name="connsiteY24" fmla="*/ 33147 h 15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052429" h="156599">
                <a:moveTo>
                  <a:pt x="728351" y="33147"/>
                </a:moveTo>
                <a:cubicBezTo>
                  <a:pt x="628053" y="33147"/>
                  <a:pt x="527754" y="33052"/>
                  <a:pt x="427361" y="33433"/>
                </a:cubicBezTo>
                <a:cubicBezTo>
                  <a:pt x="421931" y="33433"/>
                  <a:pt x="415264" y="36005"/>
                  <a:pt x="411263" y="39624"/>
                </a:cubicBezTo>
                <a:cubicBezTo>
                  <a:pt x="372497" y="75343"/>
                  <a:pt x="334111" y="111538"/>
                  <a:pt x="295821" y="147733"/>
                </a:cubicBezTo>
                <a:cubicBezTo>
                  <a:pt x="289439" y="153734"/>
                  <a:pt x="282867" y="156781"/>
                  <a:pt x="273913" y="156591"/>
                </a:cubicBezTo>
                <a:cubicBezTo>
                  <a:pt x="249910" y="156115"/>
                  <a:pt x="226002" y="157067"/>
                  <a:pt x="201999" y="156020"/>
                </a:cubicBezTo>
                <a:cubicBezTo>
                  <a:pt x="195237" y="155734"/>
                  <a:pt x="187331" y="152400"/>
                  <a:pt x="182283" y="147828"/>
                </a:cubicBezTo>
                <a:cubicBezTo>
                  <a:pt x="167709" y="134874"/>
                  <a:pt x="154088" y="120872"/>
                  <a:pt x="140563" y="106775"/>
                </a:cubicBezTo>
                <a:cubicBezTo>
                  <a:pt x="135420" y="101441"/>
                  <a:pt x="130181" y="99251"/>
                  <a:pt x="122656" y="99346"/>
                </a:cubicBezTo>
                <a:cubicBezTo>
                  <a:pt x="89128" y="99727"/>
                  <a:pt x="55505" y="99631"/>
                  <a:pt x="21977" y="99346"/>
                </a:cubicBezTo>
                <a:cubicBezTo>
                  <a:pt x="16738" y="99251"/>
                  <a:pt x="10833" y="98393"/>
                  <a:pt x="6546" y="95631"/>
                </a:cubicBezTo>
                <a:cubicBezTo>
                  <a:pt x="260" y="91631"/>
                  <a:pt x="-1455" y="84677"/>
                  <a:pt x="1212" y="77438"/>
                </a:cubicBezTo>
                <a:cubicBezTo>
                  <a:pt x="4260" y="69247"/>
                  <a:pt x="10833" y="66389"/>
                  <a:pt x="19119" y="66389"/>
                </a:cubicBezTo>
                <a:cubicBezTo>
                  <a:pt x="47504" y="66389"/>
                  <a:pt x="76174" y="68390"/>
                  <a:pt x="104368" y="65818"/>
                </a:cubicBezTo>
                <a:cubicBezTo>
                  <a:pt x="135134" y="63056"/>
                  <a:pt x="159327" y="70961"/>
                  <a:pt x="177139" y="96393"/>
                </a:cubicBezTo>
                <a:cubicBezTo>
                  <a:pt x="193522" y="119634"/>
                  <a:pt x="215525" y="125540"/>
                  <a:pt x="243433" y="124301"/>
                </a:cubicBezTo>
                <a:cubicBezTo>
                  <a:pt x="264674" y="123349"/>
                  <a:pt x="280295" y="118491"/>
                  <a:pt x="295440" y="103156"/>
                </a:cubicBezTo>
                <a:cubicBezTo>
                  <a:pt x="327634" y="70580"/>
                  <a:pt x="362019" y="40100"/>
                  <a:pt x="395357" y="8573"/>
                </a:cubicBezTo>
                <a:cubicBezTo>
                  <a:pt x="401738" y="2572"/>
                  <a:pt x="408501" y="0"/>
                  <a:pt x="417455" y="0"/>
                </a:cubicBezTo>
                <a:cubicBezTo>
                  <a:pt x="621480" y="191"/>
                  <a:pt x="825601" y="191"/>
                  <a:pt x="1029626" y="191"/>
                </a:cubicBezTo>
                <a:cubicBezTo>
                  <a:pt x="1032674" y="191"/>
                  <a:pt x="1035818" y="0"/>
                  <a:pt x="1038866" y="476"/>
                </a:cubicBezTo>
                <a:cubicBezTo>
                  <a:pt x="1047057" y="1905"/>
                  <a:pt x="1052963" y="9049"/>
                  <a:pt x="1052391" y="17240"/>
                </a:cubicBezTo>
                <a:cubicBezTo>
                  <a:pt x="1051820" y="25908"/>
                  <a:pt x="1046962" y="31147"/>
                  <a:pt x="1038675" y="32766"/>
                </a:cubicBezTo>
                <a:cubicBezTo>
                  <a:pt x="1035342" y="33433"/>
                  <a:pt x="1031817" y="33052"/>
                  <a:pt x="1028389" y="33052"/>
                </a:cubicBezTo>
                <a:cubicBezTo>
                  <a:pt x="928281" y="33147"/>
                  <a:pt x="828268" y="33147"/>
                  <a:pt x="728351" y="33147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608" name="Forma libre: forma 607">
            <a:extLst>
              <a:ext uri="{FF2B5EF4-FFF2-40B4-BE49-F238E27FC236}">
                <a16:creationId xmlns:a16="http://schemas.microsoft.com/office/drawing/2014/main" id="{0455DCC1-472C-40CF-BF97-837DAD73634D}"/>
              </a:ext>
            </a:extLst>
          </p:cNvPr>
          <p:cNvSpPr/>
          <p:nvPr/>
        </p:nvSpPr>
        <p:spPr>
          <a:xfrm>
            <a:off x="8885202" y="2021005"/>
            <a:ext cx="1052234" cy="156694"/>
          </a:xfrm>
          <a:custGeom>
            <a:avLst/>
            <a:gdLst>
              <a:gd name="connsiteX0" fmla="*/ 723332 w 1052234"/>
              <a:gd name="connsiteY0" fmla="*/ 156504 h 156694"/>
              <a:gd name="connsiteX1" fmla="*/ 418246 w 1052234"/>
              <a:gd name="connsiteY1" fmla="*/ 156695 h 156694"/>
              <a:gd name="connsiteX2" fmla="*/ 393671 w 1052234"/>
              <a:gd name="connsiteY2" fmla="*/ 146789 h 156694"/>
              <a:gd name="connsiteX3" fmla="*/ 279753 w 1052234"/>
              <a:gd name="connsiteY3" fmla="*/ 40109 h 156694"/>
              <a:gd name="connsiteX4" fmla="*/ 262703 w 1052234"/>
              <a:gd name="connsiteY4" fmla="*/ 33537 h 156694"/>
              <a:gd name="connsiteX5" fmla="*/ 213459 w 1052234"/>
              <a:gd name="connsiteY5" fmla="*/ 33537 h 156694"/>
              <a:gd name="connsiteX6" fmla="*/ 197647 w 1052234"/>
              <a:gd name="connsiteY6" fmla="*/ 40109 h 156694"/>
              <a:gd name="connsiteX7" fmla="*/ 154785 w 1052234"/>
              <a:gd name="connsiteY7" fmla="*/ 81447 h 156694"/>
              <a:gd name="connsiteX8" fmla="*/ 135068 w 1052234"/>
              <a:gd name="connsiteY8" fmla="*/ 89734 h 156694"/>
              <a:gd name="connsiteX9" fmla="*/ 20006 w 1052234"/>
              <a:gd name="connsiteY9" fmla="*/ 90115 h 156694"/>
              <a:gd name="connsiteX10" fmla="*/ 4 w 1052234"/>
              <a:gd name="connsiteY10" fmla="*/ 73161 h 156694"/>
              <a:gd name="connsiteX11" fmla="*/ 19625 w 1052234"/>
              <a:gd name="connsiteY11" fmla="*/ 57063 h 156694"/>
              <a:gd name="connsiteX12" fmla="*/ 124400 w 1052234"/>
              <a:gd name="connsiteY12" fmla="*/ 56778 h 156694"/>
              <a:gd name="connsiteX13" fmla="*/ 138497 w 1052234"/>
              <a:gd name="connsiteY13" fmla="*/ 50967 h 156694"/>
              <a:gd name="connsiteX14" fmla="*/ 180979 w 1052234"/>
              <a:gd name="connsiteY14" fmla="*/ 9153 h 156694"/>
              <a:gd name="connsiteX15" fmla="*/ 202791 w 1052234"/>
              <a:gd name="connsiteY15" fmla="*/ 9 h 156694"/>
              <a:gd name="connsiteX16" fmla="*/ 273657 w 1052234"/>
              <a:gd name="connsiteY16" fmla="*/ 9 h 156694"/>
              <a:gd name="connsiteX17" fmla="*/ 295659 w 1052234"/>
              <a:gd name="connsiteY17" fmla="*/ 8772 h 156694"/>
              <a:gd name="connsiteX18" fmla="*/ 411102 w 1052234"/>
              <a:gd name="connsiteY18" fmla="*/ 116880 h 156694"/>
              <a:gd name="connsiteX19" fmla="*/ 427200 w 1052234"/>
              <a:gd name="connsiteY19" fmla="*/ 123167 h 156694"/>
              <a:gd name="connsiteX20" fmla="*/ 1027084 w 1052234"/>
              <a:gd name="connsiteY20" fmla="*/ 123453 h 156694"/>
              <a:gd name="connsiteX21" fmla="*/ 1036324 w 1052234"/>
              <a:gd name="connsiteY21" fmla="*/ 123548 h 156694"/>
              <a:gd name="connsiteX22" fmla="*/ 1052230 w 1052234"/>
              <a:gd name="connsiteY22" fmla="*/ 140217 h 156694"/>
              <a:gd name="connsiteX23" fmla="*/ 1036704 w 1052234"/>
              <a:gd name="connsiteY23" fmla="*/ 156314 h 156694"/>
              <a:gd name="connsiteX24" fmla="*/ 1027465 w 1052234"/>
              <a:gd name="connsiteY24" fmla="*/ 156409 h 156694"/>
              <a:gd name="connsiteX25" fmla="*/ 723332 w 1052234"/>
              <a:gd name="connsiteY25" fmla="*/ 156504 h 156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052234" h="156694">
                <a:moveTo>
                  <a:pt x="723332" y="156504"/>
                </a:moveTo>
                <a:cubicBezTo>
                  <a:pt x="621605" y="156504"/>
                  <a:pt x="519973" y="156409"/>
                  <a:pt x="418246" y="156695"/>
                </a:cubicBezTo>
                <a:cubicBezTo>
                  <a:pt x="408245" y="156695"/>
                  <a:pt x="400815" y="153552"/>
                  <a:pt x="393671" y="146789"/>
                </a:cubicBezTo>
                <a:cubicBezTo>
                  <a:pt x="355953" y="110975"/>
                  <a:pt x="318043" y="75351"/>
                  <a:pt x="279753" y="40109"/>
                </a:cubicBezTo>
                <a:cubicBezTo>
                  <a:pt x="275562" y="36204"/>
                  <a:pt x="268609" y="33918"/>
                  <a:pt x="262703" y="33537"/>
                </a:cubicBezTo>
                <a:cubicBezTo>
                  <a:pt x="246320" y="32679"/>
                  <a:pt x="229842" y="32679"/>
                  <a:pt x="213459" y="33537"/>
                </a:cubicBezTo>
                <a:cubicBezTo>
                  <a:pt x="208029" y="33822"/>
                  <a:pt x="201648" y="36489"/>
                  <a:pt x="197647" y="40109"/>
                </a:cubicBezTo>
                <a:cubicBezTo>
                  <a:pt x="182979" y="53539"/>
                  <a:pt x="169644" y="68303"/>
                  <a:pt x="154785" y="81447"/>
                </a:cubicBezTo>
                <a:cubicBezTo>
                  <a:pt x="149641" y="86019"/>
                  <a:pt x="141736" y="89639"/>
                  <a:pt x="135068" y="89734"/>
                </a:cubicBezTo>
                <a:cubicBezTo>
                  <a:pt x="96777" y="90496"/>
                  <a:pt x="58392" y="90210"/>
                  <a:pt x="20006" y="90115"/>
                </a:cubicBezTo>
                <a:cubicBezTo>
                  <a:pt x="7147" y="90115"/>
                  <a:pt x="-187" y="83638"/>
                  <a:pt x="4" y="73161"/>
                </a:cubicBezTo>
                <a:cubicBezTo>
                  <a:pt x="194" y="63159"/>
                  <a:pt x="7147" y="57159"/>
                  <a:pt x="19625" y="57063"/>
                </a:cubicBezTo>
                <a:cubicBezTo>
                  <a:pt x="54582" y="56873"/>
                  <a:pt x="89443" y="57254"/>
                  <a:pt x="124400" y="56778"/>
                </a:cubicBezTo>
                <a:cubicBezTo>
                  <a:pt x="129163" y="56682"/>
                  <a:pt x="134973" y="54301"/>
                  <a:pt x="138497" y="50967"/>
                </a:cubicBezTo>
                <a:cubicBezTo>
                  <a:pt x="153070" y="37442"/>
                  <a:pt x="167072" y="23345"/>
                  <a:pt x="180979" y="9153"/>
                </a:cubicBezTo>
                <a:cubicBezTo>
                  <a:pt x="187074" y="2866"/>
                  <a:pt x="193742" y="-182"/>
                  <a:pt x="202791" y="9"/>
                </a:cubicBezTo>
                <a:cubicBezTo>
                  <a:pt x="226412" y="485"/>
                  <a:pt x="250035" y="485"/>
                  <a:pt x="273657" y="9"/>
                </a:cubicBezTo>
                <a:cubicBezTo>
                  <a:pt x="282610" y="-182"/>
                  <a:pt x="289278" y="2771"/>
                  <a:pt x="295659" y="8772"/>
                </a:cubicBezTo>
                <a:cubicBezTo>
                  <a:pt x="333950" y="44967"/>
                  <a:pt x="372336" y="81162"/>
                  <a:pt x="411102" y="116880"/>
                </a:cubicBezTo>
                <a:cubicBezTo>
                  <a:pt x="415103" y="120595"/>
                  <a:pt x="421770" y="123167"/>
                  <a:pt x="427200" y="123167"/>
                </a:cubicBezTo>
                <a:cubicBezTo>
                  <a:pt x="627129" y="123453"/>
                  <a:pt x="827154" y="123453"/>
                  <a:pt x="1027084" y="123453"/>
                </a:cubicBezTo>
                <a:cubicBezTo>
                  <a:pt x="1030132" y="123453"/>
                  <a:pt x="1033275" y="123262"/>
                  <a:pt x="1036324" y="123548"/>
                </a:cubicBezTo>
                <a:cubicBezTo>
                  <a:pt x="1045849" y="124310"/>
                  <a:pt x="1052421" y="131168"/>
                  <a:pt x="1052230" y="140217"/>
                </a:cubicBezTo>
                <a:cubicBezTo>
                  <a:pt x="1052040" y="148884"/>
                  <a:pt x="1045753" y="155457"/>
                  <a:pt x="1036704" y="156314"/>
                </a:cubicBezTo>
                <a:cubicBezTo>
                  <a:pt x="1033656" y="156600"/>
                  <a:pt x="1030513" y="156409"/>
                  <a:pt x="1027465" y="156409"/>
                </a:cubicBezTo>
                <a:cubicBezTo>
                  <a:pt x="926024" y="156504"/>
                  <a:pt x="824678" y="156504"/>
                  <a:pt x="723332" y="156504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609" name="Forma libre: forma 608">
            <a:extLst>
              <a:ext uri="{FF2B5EF4-FFF2-40B4-BE49-F238E27FC236}">
                <a16:creationId xmlns:a16="http://schemas.microsoft.com/office/drawing/2014/main" id="{8722F2E8-529C-4086-906B-EDCF1E006E2C}"/>
              </a:ext>
            </a:extLst>
          </p:cNvPr>
          <p:cNvSpPr/>
          <p:nvPr/>
        </p:nvSpPr>
        <p:spPr>
          <a:xfrm>
            <a:off x="9526357" y="1774626"/>
            <a:ext cx="394588" cy="261914"/>
          </a:xfrm>
          <a:custGeom>
            <a:avLst/>
            <a:gdLst>
              <a:gd name="connsiteX0" fmla="*/ 33504 w 394588"/>
              <a:gd name="connsiteY0" fmla="*/ 32933 h 261914"/>
              <a:gd name="connsiteX1" fmla="*/ 33504 w 394588"/>
              <a:gd name="connsiteY1" fmla="*/ 115133 h 261914"/>
              <a:gd name="connsiteX2" fmla="*/ 44744 w 394588"/>
              <a:gd name="connsiteY2" fmla="*/ 115133 h 261914"/>
              <a:gd name="connsiteX3" fmla="*/ 144375 w 394588"/>
              <a:gd name="connsiteY3" fmla="*/ 115514 h 261914"/>
              <a:gd name="connsiteX4" fmla="*/ 162663 w 394588"/>
              <a:gd name="connsiteY4" fmla="*/ 123896 h 261914"/>
              <a:gd name="connsiteX5" fmla="*/ 207145 w 394588"/>
              <a:gd name="connsiteY5" fmla="*/ 173712 h 261914"/>
              <a:gd name="connsiteX6" fmla="*/ 221623 w 394588"/>
              <a:gd name="connsiteY6" fmla="*/ 180570 h 261914"/>
              <a:gd name="connsiteX7" fmla="*/ 263342 w 394588"/>
              <a:gd name="connsiteY7" fmla="*/ 180856 h 261914"/>
              <a:gd name="connsiteX8" fmla="*/ 272867 w 394588"/>
              <a:gd name="connsiteY8" fmla="*/ 160949 h 261914"/>
              <a:gd name="connsiteX9" fmla="*/ 348400 w 394588"/>
              <a:gd name="connsiteY9" fmla="*/ 132088 h 261914"/>
              <a:gd name="connsiteX10" fmla="*/ 394502 w 394588"/>
              <a:gd name="connsiteY10" fmla="*/ 199906 h 261914"/>
              <a:gd name="connsiteX11" fmla="*/ 342019 w 394588"/>
              <a:gd name="connsiteY11" fmla="*/ 260675 h 261914"/>
              <a:gd name="connsiteX12" fmla="*/ 269819 w 394588"/>
              <a:gd name="connsiteY12" fmla="*/ 224290 h 261914"/>
              <a:gd name="connsiteX13" fmla="*/ 253246 w 394588"/>
              <a:gd name="connsiteY13" fmla="*/ 213622 h 261914"/>
              <a:gd name="connsiteX14" fmla="*/ 209145 w 394588"/>
              <a:gd name="connsiteY14" fmla="*/ 213527 h 261914"/>
              <a:gd name="connsiteX15" fmla="*/ 190762 w 394588"/>
              <a:gd name="connsiteY15" fmla="*/ 205145 h 261914"/>
              <a:gd name="connsiteX16" fmla="*/ 146661 w 394588"/>
              <a:gd name="connsiteY16" fmla="*/ 155043 h 261914"/>
              <a:gd name="connsiteX17" fmla="*/ 130850 w 394588"/>
              <a:gd name="connsiteY17" fmla="*/ 147995 h 261914"/>
              <a:gd name="connsiteX18" fmla="*/ 20931 w 394588"/>
              <a:gd name="connsiteY18" fmla="*/ 148090 h 261914"/>
              <a:gd name="connsiteX19" fmla="*/ 72 w 394588"/>
              <a:gd name="connsiteY19" fmla="*/ 126944 h 261914"/>
              <a:gd name="connsiteX20" fmla="*/ 72 w 394588"/>
              <a:gd name="connsiteY20" fmla="*/ 22169 h 261914"/>
              <a:gd name="connsiteX21" fmla="*/ 22264 w 394588"/>
              <a:gd name="connsiteY21" fmla="*/ 71 h 261914"/>
              <a:gd name="connsiteX22" fmla="*/ 95131 w 394588"/>
              <a:gd name="connsiteY22" fmla="*/ 71 h 261914"/>
              <a:gd name="connsiteX23" fmla="*/ 115133 w 394588"/>
              <a:gd name="connsiteY23" fmla="*/ 16835 h 261914"/>
              <a:gd name="connsiteX24" fmla="*/ 95512 w 394588"/>
              <a:gd name="connsiteY24" fmla="*/ 32837 h 261914"/>
              <a:gd name="connsiteX25" fmla="*/ 33504 w 394588"/>
              <a:gd name="connsiteY25" fmla="*/ 32933 h 261914"/>
              <a:gd name="connsiteX26" fmla="*/ 328779 w 394588"/>
              <a:gd name="connsiteY26" fmla="*/ 228576 h 261914"/>
              <a:gd name="connsiteX27" fmla="*/ 361450 w 394588"/>
              <a:gd name="connsiteY27" fmla="*/ 196001 h 261914"/>
              <a:gd name="connsiteX28" fmla="*/ 328684 w 394588"/>
              <a:gd name="connsiteY28" fmla="*/ 162377 h 261914"/>
              <a:gd name="connsiteX29" fmla="*/ 296013 w 394588"/>
              <a:gd name="connsiteY29" fmla="*/ 194953 h 261914"/>
              <a:gd name="connsiteX30" fmla="*/ 328779 w 394588"/>
              <a:gd name="connsiteY30" fmla="*/ 228576 h 261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94588" h="261914">
                <a:moveTo>
                  <a:pt x="33504" y="32933"/>
                </a:moveTo>
                <a:cubicBezTo>
                  <a:pt x="33504" y="60650"/>
                  <a:pt x="33504" y="87225"/>
                  <a:pt x="33504" y="115133"/>
                </a:cubicBezTo>
                <a:cubicBezTo>
                  <a:pt x="37505" y="115133"/>
                  <a:pt x="41124" y="115133"/>
                  <a:pt x="44744" y="115133"/>
                </a:cubicBezTo>
                <a:cubicBezTo>
                  <a:pt x="77986" y="115133"/>
                  <a:pt x="111228" y="114657"/>
                  <a:pt x="144375" y="115514"/>
                </a:cubicBezTo>
                <a:cubicBezTo>
                  <a:pt x="150662" y="115705"/>
                  <a:pt x="158282" y="119324"/>
                  <a:pt x="162663" y="123896"/>
                </a:cubicBezTo>
                <a:cubicBezTo>
                  <a:pt x="177998" y="139994"/>
                  <a:pt x="192000" y="157424"/>
                  <a:pt x="207145" y="173712"/>
                </a:cubicBezTo>
                <a:cubicBezTo>
                  <a:pt x="210574" y="177427"/>
                  <a:pt x="216575" y="180189"/>
                  <a:pt x="221623" y="180570"/>
                </a:cubicBezTo>
                <a:cubicBezTo>
                  <a:pt x="235529" y="181523"/>
                  <a:pt x="249626" y="180856"/>
                  <a:pt x="263342" y="180856"/>
                </a:cubicBezTo>
                <a:cubicBezTo>
                  <a:pt x="266676" y="173712"/>
                  <a:pt x="269248" y="167045"/>
                  <a:pt x="272867" y="160949"/>
                </a:cubicBezTo>
                <a:cubicBezTo>
                  <a:pt x="288488" y="134755"/>
                  <a:pt x="319730" y="122944"/>
                  <a:pt x="348400" y="132088"/>
                </a:cubicBezTo>
                <a:cubicBezTo>
                  <a:pt x="377357" y="141232"/>
                  <a:pt x="396025" y="168759"/>
                  <a:pt x="394502" y="199906"/>
                </a:cubicBezTo>
                <a:cubicBezTo>
                  <a:pt x="393073" y="229052"/>
                  <a:pt x="370404" y="255341"/>
                  <a:pt x="342019" y="260675"/>
                </a:cubicBezTo>
                <a:cubicBezTo>
                  <a:pt x="311825" y="266390"/>
                  <a:pt x="282202" y="252008"/>
                  <a:pt x="269819" y="224290"/>
                </a:cubicBezTo>
                <a:cubicBezTo>
                  <a:pt x="266200" y="216098"/>
                  <a:pt x="262199" y="213050"/>
                  <a:pt x="253246" y="213622"/>
                </a:cubicBezTo>
                <a:cubicBezTo>
                  <a:pt x="238577" y="214479"/>
                  <a:pt x="223718" y="214670"/>
                  <a:pt x="209145" y="213527"/>
                </a:cubicBezTo>
                <a:cubicBezTo>
                  <a:pt x="202763" y="212955"/>
                  <a:pt x="195143" y="209717"/>
                  <a:pt x="190762" y="205145"/>
                </a:cubicBezTo>
                <a:cubicBezTo>
                  <a:pt x="175427" y="189047"/>
                  <a:pt x="160948" y="172093"/>
                  <a:pt x="146661" y="155043"/>
                </a:cubicBezTo>
                <a:cubicBezTo>
                  <a:pt x="142280" y="149804"/>
                  <a:pt x="137613" y="147899"/>
                  <a:pt x="130850" y="147995"/>
                </a:cubicBezTo>
                <a:cubicBezTo>
                  <a:pt x="94179" y="148280"/>
                  <a:pt x="57602" y="148185"/>
                  <a:pt x="20931" y="148090"/>
                </a:cubicBezTo>
                <a:cubicBezTo>
                  <a:pt x="5405" y="148090"/>
                  <a:pt x="72" y="142565"/>
                  <a:pt x="72" y="126944"/>
                </a:cubicBezTo>
                <a:cubicBezTo>
                  <a:pt x="-24" y="91988"/>
                  <a:pt x="-24" y="57126"/>
                  <a:pt x="72" y="22169"/>
                </a:cubicBezTo>
                <a:cubicBezTo>
                  <a:pt x="72" y="5215"/>
                  <a:pt x="5310" y="71"/>
                  <a:pt x="22264" y="71"/>
                </a:cubicBezTo>
                <a:cubicBezTo>
                  <a:pt x="46554" y="-24"/>
                  <a:pt x="70842" y="-24"/>
                  <a:pt x="95131" y="71"/>
                </a:cubicBezTo>
                <a:cubicBezTo>
                  <a:pt x="108085" y="167"/>
                  <a:pt x="115324" y="6358"/>
                  <a:pt x="115133" y="16835"/>
                </a:cubicBezTo>
                <a:cubicBezTo>
                  <a:pt x="114943" y="26932"/>
                  <a:pt x="107894" y="32837"/>
                  <a:pt x="95512" y="32837"/>
                </a:cubicBezTo>
                <a:cubicBezTo>
                  <a:pt x="74938" y="33028"/>
                  <a:pt x="54554" y="32933"/>
                  <a:pt x="33504" y="32933"/>
                </a:cubicBezTo>
                <a:close/>
                <a:moveTo>
                  <a:pt x="328779" y="228576"/>
                </a:moveTo>
                <a:cubicBezTo>
                  <a:pt x="346781" y="228576"/>
                  <a:pt x="361259" y="214098"/>
                  <a:pt x="361450" y="196001"/>
                </a:cubicBezTo>
                <a:cubicBezTo>
                  <a:pt x="361640" y="177427"/>
                  <a:pt x="346972" y="162377"/>
                  <a:pt x="328684" y="162377"/>
                </a:cubicBezTo>
                <a:cubicBezTo>
                  <a:pt x="310777" y="162377"/>
                  <a:pt x="296203" y="176855"/>
                  <a:pt x="296013" y="194953"/>
                </a:cubicBezTo>
                <a:cubicBezTo>
                  <a:pt x="295823" y="213622"/>
                  <a:pt x="310396" y="228576"/>
                  <a:pt x="328779" y="228576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610" name="Forma libre: forma 609">
            <a:extLst>
              <a:ext uri="{FF2B5EF4-FFF2-40B4-BE49-F238E27FC236}">
                <a16:creationId xmlns:a16="http://schemas.microsoft.com/office/drawing/2014/main" id="{E22488D3-B863-42F6-AB74-4A9BD1EB8CD1}"/>
              </a:ext>
            </a:extLst>
          </p:cNvPr>
          <p:cNvSpPr/>
          <p:nvPr/>
        </p:nvSpPr>
        <p:spPr>
          <a:xfrm>
            <a:off x="9838841" y="1562765"/>
            <a:ext cx="65444" cy="66199"/>
          </a:xfrm>
          <a:custGeom>
            <a:avLst/>
            <a:gdLst>
              <a:gd name="connsiteX0" fmla="*/ 32963 w 65444"/>
              <a:gd name="connsiteY0" fmla="*/ 66199 h 66199"/>
              <a:gd name="connsiteX1" fmla="*/ 7 w 65444"/>
              <a:gd name="connsiteY1" fmla="*/ 33814 h 66199"/>
              <a:gd name="connsiteX2" fmla="*/ 32487 w 65444"/>
              <a:gd name="connsiteY2" fmla="*/ 0 h 66199"/>
              <a:gd name="connsiteX3" fmla="*/ 65444 w 65444"/>
              <a:gd name="connsiteY3" fmla="*/ 33338 h 66199"/>
              <a:gd name="connsiteX4" fmla="*/ 32963 w 65444"/>
              <a:gd name="connsiteY4" fmla="*/ 66199 h 66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444" h="66199">
                <a:moveTo>
                  <a:pt x="32963" y="66199"/>
                </a:moveTo>
                <a:cubicBezTo>
                  <a:pt x="15057" y="66294"/>
                  <a:pt x="388" y="51912"/>
                  <a:pt x="7" y="33814"/>
                </a:cubicBezTo>
                <a:cubicBezTo>
                  <a:pt x="-374" y="15145"/>
                  <a:pt x="14199" y="96"/>
                  <a:pt x="32487" y="0"/>
                </a:cubicBezTo>
                <a:cubicBezTo>
                  <a:pt x="50870" y="-95"/>
                  <a:pt x="65539" y="14764"/>
                  <a:pt x="65444" y="33338"/>
                </a:cubicBezTo>
                <a:cubicBezTo>
                  <a:pt x="65349" y="51340"/>
                  <a:pt x="50870" y="66104"/>
                  <a:pt x="32963" y="66199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611" name="Forma libre: forma 610">
            <a:extLst>
              <a:ext uri="{FF2B5EF4-FFF2-40B4-BE49-F238E27FC236}">
                <a16:creationId xmlns:a16="http://schemas.microsoft.com/office/drawing/2014/main" id="{1C158122-506D-481D-88A7-5EF2428C9EF7}"/>
              </a:ext>
            </a:extLst>
          </p:cNvPr>
          <p:cNvSpPr/>
          <p:nvPr/>
        </p:nvSpPr>
        <p:spPr>
          <a:xfrm>
            <a:off x="8918150" y="1591625"/>
            <a:ext cx="65448" cy="66297"/>
          </a:xfrm>
          <a:custGeom>
            <a:avLst/>
            <a:gdLst>
              <a:gd name="connsiteX0" fmla="*/ 32301 w 65448"/>
              <a:gd name="connsiteY0" fmla="*/ 66296 h 66297"/>
              <a:gd name="connsiteX1" fmla="*/ 11 w 65448"/>
              <a:gd name="connsiteY1" fmla="*/ 32196 h 66297"/>
              <a:gd name="connsiteX2" fmla="*/ 33159 w 65448"/>
              <a:gd name="connsiteY2" fmla="*/ 2 h 66297"/>
              <a:gd name="connsiteX3" fmla="*/ 65448 w 65448"/>
              <a:gd name="connsiteY3" fmla="*/ 33054 h 66297"/>
              <a:gd name="connsiteX4" fmla="*/ 32301 w 65448"/>
              <a:gd name="connsiteY4" fmla="*/ 66296 h 66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448" h="66297">
                <a:moveTo>
                  <a:pt x="32301" y="66296"/>
                </a:moveTo>
                <a:cubicBezTo>
                  <a:pt x="14013" y="66105"/>
                  <a:pt x="-465" y="50770"/>
                  <a:pt x="11" y="32196"/>
                </a:cubicBezTo>
                <a:cubicBezTo>
                  <a:pt x="488" y="14194"/>
                  <a:pt x="15252" y="-189"/>
                  <a:pt x="33159" y="2"/>
                </a:cubicBezTo>
                <a:cubicBezTo>
                  <a:pt x="50971" y="192"/>
                  <a:pt x="65448" y="15051"/>
                  <a:pt x="65448" y="33054"/>
                </a:cubicBezTo>
                <a:cubicBezTo>
                  <a:pt x="65543" y="51723"/>
                  <a:pt x="50780" y="66486"/>
                  <a:pt x="32301" y="66296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612" name="Forma libre: forma 611">
            <a:extLst>
              <a:ext uri="{FF2B5EF4-FFF2-40B4-BE49-F238E27FC236}">
                <a16:creationId xmlns:a16="http://schemas.microsoft.com/office/drawing/2014/main" id="{F4C26AE1-BF00-4EFB-879A-10D73B9A2BA5}"/>
              </a:ext>
            </a:extLst>
          </p:cNvPr>
          <p:cNvSpPr/>
          <p:nvPr/>
        </p:nvSpPr>
        <p:spPr>
          <a:xfrm>
            <a:off x="8918256" y="1932716"/>
            <a:ext cx="65437" cy="66200"/>
          </a:xfrm>
          <a:custGeom>
            <a:avLst/>
            <a:gdLst>
              <a:gd name="connsiteX0" fmla="*/ 33053 w 65437"/>
              <a:gd name="connsiteY0" fmla="*/ 66199 h 66200"/>
              <a:gd name="connsiteX1" fmla="*/ 0 w 65437"/>
              <a:gd name="connsiteY1" fmla="*/ 32862 h 66200"/>
              <a:gd name="connsiteX2" fmla="*/ 32386 w 65437"/>
              <a:gd name="connsiteY2" fmla="*/ 0 h 66200"/>
              <a:gd name="connsiteX3" fmla="*/ 65437 w 65437"/>
              <a:gd name="connsiteY3" fmla="*/ 33243 h 66200"/>
              <a:gd name="connsiteX4" fmla="*/ 33053 w 65437"/>
              <a:gd name="connsiteY4" fmla="*/ 66199 h 6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437" h="66200">
                <a:moveTo>
                  <a:pt x="33053" y="66199"/>
                </a:moveTo>
                <a:cubicBezTo>
                  <a:pt x="14764" y="66390"/>
                  <a:pt x="-95" y="51340"/>
                  <a:pt x="0" y="32862"/>
                </a:cubicBezTo>
                <a:cubicBezTo>
                  <a:pt x="96" y="14669"/>
                  <a:pt x="14383" y="96"/>
                  <a:pt x="32386" y="0"/>
                </a:cubicBezTo>
                <a:cubicBezTo>
                  <a:pt x="50864" y="-95"/>
                  <a:pt x="65533" y="14574"/>
                  <a:pt x="65437" y="33243"/>
                </a:cubicBezTo>
                <a:cubicBezTo>
                  <a:pt x="65342" y="51245"/>
                  <a:pt x="50864" y="66009"/>
                  <a:pt x="33053" y="66199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613" name="Forma libre: forma 612">
            <a:extLst>
              <a:ext uri="{FF2B5EF4-FFF2-40B4-BE49-F238E27FC236}">
                <a16:creationId xmlns:a16="http://schemas.microsoft.com/office/drawing/2014/main" id="{02E26D79-003D-44FB-8FEF-5B825F8049A6}"/>
              </a:ext>
            </a:extLst>
          </p:cNvPr>
          <p:cNvSpPr/>
          <p:nvPr/>
        </p:nvSpPr>
        <p:spPr>
          <a:xfrm>
            <a:off x="9016841" y="1741643"/>
            <a:ext cx="65532" cy="66202"/>
          </a:xfrm>
          <a:custGeom>
            <a:avLst/>
            <a:gdLst>
              <a:gd name="connsiteX0" fmla="*/ 32385 w 65532"/>
              <a:gd name="connsiteY0" fmla="*/ 2 h 66202"/>
              <a:gd name="connsiteX1" fmla="*/ 65533 w 65532"/>
              <a:gd name="connsiteY1" fmla="*/ 33244 h 66202"/>
              <a:gd name="connsiteX2" fmla="*/ 33147 w 65532"/>
              <a:gd name="connsiteY2" fmla="*/ 66201 h 66202"/>
              <a:gd name="connsiteX3" fmla="*/ 0 w 65532"/>
              <a:gd name="connsiteY3" fmla="*/ 32958 h 66202"/>
              <a:gd name="connsiteX4" fmla="*/ 32385 w 65532"/>
              <a:gd name="connsiteY4" fmla="*/ 2 h 66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32" h="66202">
                <a:moveTo>
                  <a:pt x="32385" y="2"/>
                </a:moveTo>
                <a:cubicBezTo>
                  <a:pt x="50768" y="-189"/>
                  <a:pt x="65627" y="14670"/>
                  <a:pt x="65533" y="33244"/>
                </a:cubicBezTo>
                <a:cubicBezTo>
                  <a:pt x="65437" y="51342"/>
                  <a:pt x="51054" y="66010"/>
                  <a:pt x="33147" y="66201"/>
                </a:cubicBezTo>
                <a:cubicBezTo>
                  <a:pt x="14764" y="66391"/>
                  <a:pt x="-95" y="51532"/>
                  <a:pt x="0" y="32958"/>
                </a:cubicBezTo>
                <a:cubicBezTo>
                  <a:pt x="95" y="14766"/>
                  <a:pt x="14478" y="97"/>
                  <a:pt x="32385" y="2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614" name="Forma libre: forma 613">
            <a:extLst>
              <a:ext uri="{FF2B5EF4-FFF2-40B4-BE49-F238E27FC236}">
                <a16:creationId xmlns:a16="http://schemas.microsoft.com/office/drawing/2014/main" id="{5B09FB22-9707-4305-A678-8E361B5D7EB5}"/>
              </a:ext>
            </a:extLst>
          </p:cNvPr>
          <p:cNvSpPr/>
          <p:nvPr/>
        </p:nvSpPr>
        <p:spPr>
          <a:xfrm>
            <a:off x="9822368" y="1937098"/>
            <a:ext cx="65440" cy="66103"/>
          </a:xfrm>
          <a:custGeom>
            <a:avLst/>
            <a:gdLst>
              <a:gd name="connsiteX0" fmla="*/ 32768 w 65440"/>
              <a:gd name="connsiteY0" fmla="*/ 66103 h 66103"/>
              <a:gd name="connsiteX1" fmla="*/ 2 w 65440"/>
              <a:gd name="connsiteY1" fmla="*/ 32575 h 66103"/>
              <a:gd name="connsiteX2" fmla="*/ 32673 w 65440"/>
              <a:gd name="connsiteY2" fmla="*/ 0 h 66103"/>
              <a:gd name="connsiteX3" fmla="*/ 65439 w 65440"/>
              <a:gd name="connsiteY3" fmla="*/ 33623 h 66103"/>
              <a:gd name="connsiteX4" fmla="*/ 32768 w 65440"/>
              <a:gd name="connsiteY4" fmla="*/ 66103 h 66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440" h="66103">
                <a:moveTo>
                  <a:pt x="32768" y="66103"/>
                </a:moveTo>
                <a:cubicBezTo>
                  <a:pt x="14385" y="66103"/>
                  <a:pt x="-188" y="51149"/>
                  <a:pt x="2" y="32575"/>
                </a:cubicBezTo>
                <a:cubicBezTo>
                  <a:pt x="193" y="14478"/>
                  <a:pt x="14766" y="0"/>
                  <a:pt x="32673" y="0"/>
                </a:cubicBezTo>
                <a:cubicBezTo>
                  <a:pt x="50961" y="0"/>
                  <a:pt x="65629" y="15049"/>
                  <a:pt x="65439" y="33623"/>
                </a:cubicBezTo>
                <a:cubicBezTo>
                  <a:pt x="65248" y="51625"/>
                  <a:pt x="50770" y="66103"/>
                  <a:pt x="32768" y="66103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grpSp>
        <p:nvGrpSpPr>
          <p:cNvPr id="644" name="Grupo 643">
            <a:extLst>
              <a:ext uri="{FF2B5EF4-FFF2-40B4-BE49-F238E27FC236}">
                <a16:creationId xmlns:a16="http://schemas.microsoft.com/office/drawing/2014/main" id="{9C791CB6-D5E7-4DAE-B750-C28D652C838A}"/>
              </a:ext>
            </a:extLst>
          </p:cNvPr>
          <p:cNvGrpSpPr/>
          <p:nvPr/>
        </p:nvGrpSpPr>
        <p:grpSpPr>
          <a:xfrm>
            <a:off x="2219339" y="3257835"/>
            <a:ext cx="781416" cy="781359"/>
            <a:chOff x="2219339" y="3257835"/>
            <a:chExt cx="781416" cy="781359"/>
          </a:xfrm>
        </p:grpSpPr>
        <p:sp>
          <p:nvSpPr>
            <p:cNvPr id="615" name="Forma libre: forma 614">
              <a:extLst>
                <a:ext uri="{FF2B5EF4-FFF2-40B4-BE49-F238E27FC236}">
                  <a16:creationId xmlns:a16="http://schemas.microsoft.com/office/drawing/2014/main" id="{03D1673C-0602-43CF-B61F-075F8073DF4C}"/>
                </a:ext>
              </a:extLst>
            </p:cNvPr>
            <p:cNvSpPr/>
            <p:nvPr/>
          </p:nvSpPr>
          <p:spPr>
            <a:xfrm>
              <a:off x="2592573" y="3257930"/>
              <a:ext cx="35377" cy="93916"/>
            </a:xfrm>
            <a:custGeom>
              <a:avLst/>
              <a:gdLst>
                <a:gd name="connsiteX0" fmla="*/ 26707 w 35377"/>
                <a:gd name="connsiteY0" fmla="*/ 0 h 93916"/>
                <a:gd name="connsiteX1" fmla="*/ 34708 w 35377"/>
                <a:gd name="connsiteY1" fmla="*/ 28099 h 93916"/>
                <a:gd name="connsiteX2" fmla="*/ 35089 w 35377"/>
                <a:gd name="connsiteY2" fmla="*/ 93917 h 93916"/>
                <a:gd name="connsiteX3" fmla="*/ 132 w 35377"/>
                <a:gd name="connsiteY3" fmla="*/ 93917 h 93916"/>
                <a:gd name="connsiteX4" fmla="*/ 513 w 35377"/>
                <a:gd name="connsiteY4" fmla="*/ 17621 h 93916"/>
                <a:gd name="connsiteX5" fmla="*/ 8323 w 35377"/>
                <a:gd name="connsiteY5" fmla="*/ 95 h 93916"/>
                <a:gd name="connsiteX6" fmla="*/ 26707 w 35377"/>
                <a:gd name="connsiteY6" fmla="*/ 0 h 93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377" h="93916">
                  <a:moveTo>
                    <a:pt x="26707" y="0"/>
                  </a:moveTo>
                  <a:cubicBezTo>
                    <a:pt x="29469" y="9335"/>
                    <a:pt x="34231" y="18574"/>
                    <a:pt x="34708" y="28099"/>
                  </a:cubicBezTo>
                  <a:cubicBezTo>
                    <a:pt x="35946" y="49721"/>
                    <a:pt x="35089" y="71533"/>
                    <a:pt x="35089" y="93917"/>
                  </a:cubicBezTo>
                  <a:cubicBezTo>
                    <a:pt x="22801" y="93917"/>
                    <a:pt x="12324" y="93917"/>
                    <a:pt x="132" y="93917"/>
                  </a:cubicBezTo>
                  <a:cubicBezTo>
                    <a:pt x="132" y="68104"/>
                    <a:pt x="-344" y="42863"/>
                    <a:pt x="513" y="17621"/>
                  </a:cubicBezTo>
                  <a:cubicBezTo>
                    <a:pt x="703" y="11716"/>
                    <a:pt x="5561" y="5906"/>
                    <a:pt x="8323" y="95"/>
                  </a:cubicBezTo>
                  <a:cubicBezTo>
                    <a:pt x="14515" y="0"/>
                    <a:pt x="20611" y="0"/>
                    <a:pt x="26707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616" name="Forma libre: forma 615">
              <a:extLst>
                <a:ext uri="{FF2B5EF4-FFF2-40B4-BE49-F238E27FC236}">
                  <a16:creationId xmlns:a16="http://schemas.microsoft.com/office/drawing/2014/main" id="{4CD94B4D-7300-4FBB-94A6-0EAF4B43D9AA}"/>
                </a:ext>
              </a:extLst>
            </p:cNvPr>
            <p:cNvSpPr/>
            <p:nvPr/>
          </p:nvSpPr>
          <p:spPr>
            <a:xfrm>
              <a:off x="2906744" y="3630892"/>
              <a:ext cx="93916" cy="35377"/>
            </a:xfrm>
            <a:custGeom>
              <a:avLst/>
              <a:gdLst>
                <a:gd name="connsiteX0" fmla="*/ 93917 w 93916"/>
                <a:gd name="connsiteY0" fmla="*/ 26707 h 35377"/>
                <a:gd name="connsiteX1" fmla="*/ 65818 w 93916"/>
                <a:gd name="connsiteY1" fmla="*/ 34708 h 35377"/>
                <a:gd name="connsiteX2" fmla="*/ 0 w 93916"/>
                <a:gd name="connsiteY2" fmla="*/ 35089 h 35377"/>
                <a:gd name="connsiteX3" fmla="*/ 0 w 93916"/>
                <a:gd name="connsiteY3" fmla="*/ 132 h 35377"/>
                <a:gd name="connsiteX4" fmla="*/ 76295 w 93916"/>
                <a:gd name="connsiteY4" fmla="*/ 513 h 35377"/>
                <a:gd name="connsiteX5" fmla="*/ 93821 w 93916"/>
                <a:gd name="connsiteY5" fmla="*/ 8324 h 35377"/>
                <a:gd name="connsiteX6" fmla="*/ 93917 w 93916"/>
                <a:gd name="connsiteY6" fmla="*/ 26707 h 35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916" h="35377">
                  <a:moveTo>
                    <a:pt x="93917" y="26707"/>
                  </a:moveTo>
                  <a:cubicBezTo>
                    <a:pt x="84582" y="29469"/>
                    <a:pt x="75343" y="34232"/>
                    <a:pt x="65818" y="34708"/>
                  </a:cubicBezTo>
                  <a:cubicBezTo>
                    <a:pt x="44196" y="35946"/>
                    <a:pt x="22384" y="35089"/>
                    <a:pt x="0" y="35089"/>
                  </a:cubicBezTo>
                  <a:cubicBezTo>
                    <a:pt x="0" y="22801"/>
                    <a:pt x="0" y="12324"/>
                    <a:pt x="0" y="132"/>
                  </a:cubicBezTo>
                  <a:cubicBezTo>
                    <a:pt x="25813" y="132"/>
                    <a:pt x="51054" y="-344"/>
                    <a:pt x="76295" y="513"/>
                  </a:cubicBezTo>
                  <a:cubicBezTo>
                    <a:pt x="82201" y="703"/>
                    <a:pt x="88011" y="5561"/>
                    <a:pt x="93821" y="8324"/>
                  </a:cubicBezTo>
                  <a:cubicBezTo>
                    <a:pt x="93917" y="14515"/>
                    <a:pt x="93917" y="20611"/>
                    <a:pt x="93917" y="26707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617" name="Forma libre: forma 616">
              <a:extLst>
                <a:ext uri="{FF2B5EF4-FFF2-40B4-BE49-F238E27FC236}">
                  <a16:creationId xmlns:a16="http://schemas.microsoft.com/office/drawing/2014/main" id="{F0BA6797-5C9C-4BF0-8C73-EF5BDC00B4D3}"/>
                </a:ext>
              </a:extLst>
            </p:cNvPr>
            <p:cNvSpPr/>
            <p:nvPr/>
          </p:nvSpPr>
          <p:spPr>
            <a:xfrm>
              <a:off x="2500431" y="3257835"/>
              <a:ext cx="32683" cy="93725"/>
            </a:xfrm>
            <a:custGeom>
              <a:avLst/>
              <a:gdLst>
                <a:gd name="connsiteX0" fmla="*/ 24265 w 32683"/>
                <a:gd name="connsiteY0" fmla="*/ 95 h 93725"/>
                <a:gd name="connsiteX1" fmla="*/ 32171 w 32683"/>
                <a:gd name="connsiteY1" fmla="*/ 15812 h 93725"/>
                <a:gd name="connsiteX2" fmla="*/ 32552 w 32683"/>
                <a:gd name="connsiteY2" fmla="*/ 93726 h 93725"/>
                <a:gd name="connsiteX3" fmla="*/ 71 w 32683"/>
                <a:gd name="connsiteY3" fmla="*/ 93726 h 93725"/>
                <a:gd name="connsiteX4" fmla="*/ 357 w 32683"/>
                <a:gd name="connsiteY4" fmla="*/ 11906 h 93725"/>
                <a:gd name="connsiteX5" fmla="*/ 5977 w 32683"/>
                <a:gd name="connsiteY5" fmla="*/ 0 h 93725"/>
                <a:gd name="connsiteX6" fmla="*/ 24265 w 32683"/>
                <a:gd name="connsiteY6" fmla="*/ 95 h 93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683" h="93725">
                  <a:moveTo>
                    <a:pt x="24265" y="95"/>
                  </a:moveTo>
                  <a:cubicBezTo>
                    <a:pt x="27027" y="5334"/>
                    <a:pt x="32075" y="10478"/>
                    <a:pt x="32171" y="15812"/>
                  </a:cubicBezTo>
                  <a:cubicBezTo>
                    <a:pt x="33028" y="41529"/>
                    <a:pt x="32552" y="67246"/>
                    <a:pt x="32552" y="93726"/>
                  </a:cubicBezTo>
                  <a:cubicBezTo>
                    <a:pt x="21312" y="93726"/>
                    <a:pt x="11406" y="93726"/>
                    <a:pt x="71" y="93726"/>
                  </a:cubicBezTo>
                  <a:cubicBezTo>
                    <a:pt x="71" y="66294"/>
                    <a:pt x="-214" y="39053"/>
                    <a:pt x="357" y="11906"/>
                  </a:cubicBezTo>
                  <a:cubicBezTo>
                    <a:pt x="452" y="7906"/>
                    <a:pt x="3977" y="4000"/>
                    <a:pt x="5977" y="0"/>
                  </a:cubicBezTo>
                  <a:cubicBezTo>
                    <a:pt x="12073" y="95"/>
                    <a:pt x="18169" y="95"/>
                    <a:pt x="24265" y="95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618" name="Forma libre: forma 617">
              <a:extLst>
                <a:ext uri="{FF2B5EF4-FFF2-40B4-BE49-F238E27FC236}">
                  <a16:creationId xmlns:a16="http://schemas.microsoft.com/office/drawing/2014/main" id="{B047EB45-1F93-4EEB-A0FF-A467B16F2935}"/>
                </a:ext>
              </a:extLst>
            </p:cNvPr>
            <p:cNvSpPr/>
            <p:nvPr/>
          </p:nvSpPr>
          <p:spPr>
            <a:xfrm>
              <a:off x="2688169" y="3257835"/>
              <a:ext cx="31936" cy="93440"/>
            </a:xfrm>
            <a:custGeom>
              <a:avLst/>
              <a:gdLst>
                <a:gd name="connsiteX0" fmla="*/ 25694 w 31936"/>
                <a:gd name="connsiteY0" fmla="*/ 95 h 93440"/>
                <a:gd name="connsiteX1" fmla="*/ 31504 w 31936"/>
                <a:gd name="connsiteY1" fmla="*/ 21050 h 93440"/>
                <a:gd name="connsiteX2" fmla="*/ 31790 w 31936"/>
                <a:gd name="connsiteY2" fmla="*/ 93440 h 93440"/>
                <a:gd name="connsiteX3" fmla="*/ 71 w 31936"/>
                <a:gd name="connsiteY3" fmla="*/ 93440 h 93440"/>
                <a:gd name="connsiteX4" fmla="*/ 357 w 31936"/>
                <a:gd name="connsiteY4" fmla="*/ 11335 h 93440"/>
                <a:gd name="connsiteX5" fmla="*/ 7310 w 31936"/>
                <a:gd name="connsiteY5" fmla="*/ 0 h 93440"/>
                <a:gd name="connsiteX6" fmla="*/ 25694 w 31936"/>
                <a:gd name="connsiteY6" fmla="*/ 95 h 93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936" h="93440">
                  <a:moveTo>
                    <a:pt x="25694" y="95"/>
                  </a:moveTo>
                  <a:cubicBezTo>
                    <a:pt x="27694" y="7049"/>
                    <a:pt x="31313" y="14002"/>
                    <a:pt x="31504" y="21050"/>
                  </a:cubicBezTo>
                  <a:cubicBezTo>
                    <a:pt x="32266" y="44767"/>
                    <a:pt x="31790" y="68580"/>
                    <a:pt x="31790" y="93440"/>
                  </a:cubicBezTo>
                  <a:cubicBezTo>
                    <a:pt x="21312" y="93440"/>
                    <a:pt x="11501" y="93440"/>
                    <a:pt x="71" y="93440"/>
                  </a:cubicBezTo>
                  <a:cubicBezTo>
                    <a:pt x="71" y="66389"/>
                    <a:pt x="-214" y="38862"/>
                    <a:pt x="357" y="11335"/>
                  </a:cubicBezTo>
                  <a:cubicBezTo>
                    <a:pt x="452" y="7525"/>
                    <a:pt x="4929" y="3810"/>
                    <a:pt x="7310" y="0"/>
                  </a:cubicBezTo>
                  <a:cubicBezTo>
                    <a:pt x="13502" y="95"/>
                    <a:pt x="19598" y="95"/>
                    <a:pt x="25694" y="95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619" name="Forma libre: forma 618">
              <a:extLst>
                <a:ext uri="{FF2B5EF4-FFF2-40B4-BE49-F238E27FC236}">
                  <a16:creationId xmlns:a16="http://schemas.microsoft.com/office/drawing/2014/main" id="{0F450ECA-74CF-4E09-A25C-63908EECEF78}"/>
                </a:ext>
              </a:extLst>
            </p:cNvPr>
            <p:cNvSpPr/>
            <p:nvPr/>
          </p:nvSpPr>
          <p:spPr>
            <a:xfrm>
              <a:off x="2907029" y="3538751"/>
              <a:ext cx="93726" cy="32683"/>
            </a:xfrm>
            <a:custGeom>
              <a:avLst/>
              <a:gdLst>
                <a:gd name="connsiteX0" fmla="*/ 93631 w 93726"/>
                <a:gd name="connsiteY0" fmla="*/ 24265 h 32683"/>
                <a:gd name="connsiteX1" fmla="*/ 77915 w 93726"/>
                <a:gd name="connsiteY1" fmla="*/ 32171 h 32683"/>
                <a:gd name="connsiteX2" fmla="*/ 0 w 93726"/>
                <a:gd name="connsiteY2" fmla="*/ 32552 h 32683"/>
                <a:gd name="connsiteX3" fmla="*/ 0 w 93726"/>
                <a:gd name="connsiteY3" fmla="*/ 71 h 32683"/>
                <a:gd name="connsiteX4" fmla="*/ 81820 w 93726"/>
                <a:gd name="connsiteY4" fmla="*/ 357 h 32683"/>
                <a:gd name="connsiteX5" fmla="*/ 93726 w 93726"/>
                <a:gd name="connsiteY5" fmla="*/ 5977 h 32683"/>
                <a:gd name="connsiteX6" fmla="*/ 93631 w 93726"/>
                <a:gd name="connsiteY6" fmla="*/ 24265 h 32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726" h="32683">
                  <a:moveTo>
                    <a:pt x="93631" y="24265"/>
                  </a:moveTo>
                  <a:cubicBezTo>
                    <a:pt x="88392" y="27027"/>
                    <a:pt x="83249" y="32076"/>
                    <a:pt x="77915" y="32171"/>
                  </a:cubicBezTo>
                  <a:cubicBezTo>
                    <a:pt x="52197" y="33028"/>
                    <a:pt x="26480" y="32552"/>
                    <a:pt x="0" y="32552"/>
                  </a:cubicBezTo>
                  <a:cubicBezTo>
                    <a:pt x="0" y="21312"/>
                    <a:pt x="0" y="11406"/>
                    <a:pt x="0" y="71"/>
                  </a:cubicBezTo>
                  <a:cubicBezTo>
                    <a:pt x="27432" y="71"/>
                    <a:pt x="54674" y="-214"/>
                    <a:pt x="81820" y="357"/>
                  </a:cubicBezTo>
                  <a:cubicBezTo>
                    <a:pt x="85820" y="453"/>
                    <a:pt x="89726" y="3977"/>
                    <a:pt x="93726" y="5977"/>
                  </a:cubicBezTo>
                  <a:cubicBezTo>
                    <a:pt x="93631" y="12073"/>
                    <a:pt x="93631" y="18169"/>
                    <a:pt x="93631" y="24265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620" name="Forma libre: forma 619">
              <a:extLst>
                <a:ext uri="{FF2B5EF4-FFF2-40B4-BE49-F238E27FC236}">
                  <a16:creationId xmlns:a16="http://schemas.microsoft.com/office/drawing/2014/main" id="{876027E2-8BF4-4358-8E73-5720236B718A}"/>
                </a:ext>
              </a:extLst>
            </p:cNvPr>
            <p:cNvSpPr/>
            <p:nvPr/>
          </p:nvSpPr>
          <p:spPr>
            <a:xfrm>
              <a:off x="2907315" y="3726488"/>
              <a:ext cx="93440" cy="31936"/>
            </a:xfrm>
            <a:custGeom>
              <a:avLst/>
              <a:gdLst>
                <a:gd name="connsiteX0" fmla="*/ 93345 w 93440"/>
                <a:gd name="connsiteY0" fmla="*/ 25694 h 31936"/>
                <a:gd name="connsiteX1" fmla="*/ 72390 w 93440"/>
                <a:gd name="connsiteY1" fmla="*/ 31504 h 31936"/>
                <a:gd name="connsiteX2" fmla="*/ 0 w 93440"/>
                <a:gd name="connsiteY2" fmla="*/ 31790 h 31936"/>
                <a:gd name="connsiteX3" fmla="*/ 0 w 93440"/>
                <a:gd name="connsiteY3" fmla="*/ 71 h 31936"/>
                <a:gd name="connsiteX4" fmla="*/ 82105 w 93440"/>
                <a:gd name="connsiteY4" fmla="*/ 357 h 31936"/>
                <a:gd name="connsiteX5" fmla="*/ 93440 w 93440"/>
                <a:gd name="connsiteY5" fmla="*/ 7311 h 31936"/>
                <a:gd name="connsiteX6" fmla="*/ 93345 w 93440"/>
                <a:gd name="connsiteY6" fmla="*/ 25694 h 31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440" h="31936">
                  <a:moveTo>
                    <a:pt x="93345" y="25694"/>
                  </a:moveTo>
                  <a:cubicBezTo>
                    <a:pt x="86392" y="27694"/>
                    <a:pt x="79438" y="31313"/>
                    <a:pt x="72390" y="31504"/>
                  </a:cubicBezTo>
                  <a:cubicBezTo>
                    <a:pt x="48673" y="32266"/>
                    <a:pt x="24860" y="31790"/>
                    <a:pt x="0" y="31790"/>
                  </a:cubicBezTo>
                  <a:cubicBezTo>
                    <a:pt x="0" y="21312"/>
                    <a:pt x="0" y="11502"/>
                    <a:pt x="0" y="71"/>
                  </a:cubicBezTo>
                  <a:cubicBezTo>
                    <a:pt x="27051" y="71"/>
                    <a:pt x="54578" y="-214"/>
                    <a:pt x="82105" y="357"/>
                  </a:cubicBezTo>
                  <a:cubicBezTo>
                    <a:pt x="85915" y="453"/>
                    <a:pt x="89630" y="4929"/>
                    <a:pt x="93440" y="7311"/>
                  </a:cubicBezTo>
                  <a:cubicBezTo>
                    <a:pt x="93345" y="13502"/>
                    <a:pt x="93345" y="19598"/>
                    <a:pt x="93345" y="2569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621" name="Forma libre: forma 620">
              <a:extLst>
                <a:ext uri="{FF2B5EF4-FFF2-40B4-BE49-F238E27FC236}">
                  <a16:creationId xmlns:a16="http://schemas.microsoft.com/office/drawing/2014/main" id="{ECBCDF27-060D-4F36-B516-BFE97BA9D22F}"/>
                </a:ext>
              </a:extLst>
            </p:cNvPr>
            <p:cNvSpPr/>
            <p:nvPr/>
          </p:nvSpPr>
          <p:spPr>
            <a:xfrm>
              <a:off x="2405692" y="3257930"/>
              <a:ext cx="33718" cy="93440"/>
            </a:xfrm>
            <a:custGeom>
              <a:avLst/>
              <a:gdLst>
                <a:gd name="connsiteX0" fmla="*/ 24421 w 33718"/>
                <a:gd name="connsiteY0" fmla="*/ 0 h 93440"/>
                <a:gd name="connsiteX1" fmla="*/ 33088 w 33718"/>
                <a:gd name="connsiteY1" fmla="*/ 22765 h 93440"/>
                <a:gd name="connsiteX2" fmla="*/ 33469 w 33718"/>
                <a:gd name="connsiteY2" fmla="*/ 93440 h 93440"/>
                <a:gd name="connsiteX3" fmla="*/ 132 w 33718"/>
                <a:gd name="connsiteY3" fmla="*/ 93440 h 93440"/>
                <a:gd name="connsiteX4" fmla="*/ 513 w 33718"/>
                <a:gd name="connsiteY4" fmla="*/ 15335 h 93440"/>
                <a:gd name="connsiteX5" fmla="*/ 9085 w 33718"/>
                <a:gd name="connsiteY5" fmla="*/ 0 h 93440"/>
                <a:gd name="connsiteX6" fmla="*/ 24421 w 33718"/>
                <a:gd name="connsiteY6" fmla="*/ 0 h 93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718" h="93440">
                  <a:moveTo>
                    <a:pt x="24421" y="0"/>
                  </a:moveTo>
                  <a:cubicBezTo>
                    <a:pt x="27469" y="7620"/>
                    <a:pt x="32707" y="15050"/>
                    <a:pt x="33088" y="22765"/>
                  </a:cubicBezTo>
                  <a:cubicBezTo>
                    <a:pt x="34231" y="45911"/>
                    <a:pt x="33469" y="69152"/>
                    <a:pt x="33469" y="93440"/>
                  </a:cubicBezTo>
                  <a:cubicBezTo>
                    <a:pt x="22420" y="93440"/>
                    <a:pt x="12133" y="93440"/>
                    <a:pt x="132" y="93440"/>
                  </a:cubicBezTo>
                  <a:cubicBezTo>
                    <a:pt x="132" y="67532"/>
                    <a:pt x="-344" y="41339"/>
                    <a:pt x="513" y="15335"/>
                  </a:cubicBezTo>
                  <a:cubicBezTo>
                    <a:pt x="703" y="10097"/>
                    <a:pt x="6133" y="5144"/>
                    <a:pt x="9085" y="0"/>
                  </a:cubicBezTo>
                  <a:cubicBezTo>
                    <a:pt x="14229" y="0"/>
                    <a:pt x="19372" y="0"/>
                    <a:pt x="24421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622" name="Forma libre: forma 621">
              <a:extLst>
                <a:ext uri="{FF2B5EF4-FFF2-40B4-BE49-F238E27FC236}">
                  <a16:creationId xmlns:a16="http://schemas.microsoft.com/office/drawing/2014/main" id="{2C8EAE48-E3C0-4A30-97C9-FB19B46E7EEA}"/>
                </a:ext>
              </a:extLst>
            </p:cNvPr>
            <p:cNvSpPr/>
            <p:nvPr/>
          </p:nvSpPr>
          <p:spPr>
            <a:xfrm>
              <a:off x="2781109" y="3257930"/>
              <a:ext cx="33721" cy="93535"/>
            </a:xfrm>
            <a:custGeom>
              <a:avLst/>
              <a:gdLst>
                <a:gd name="connsiteX0" fmla="*/ 24289 w 33721"/>
                <a:gd name="connsiteY0" fmla="*/ 0 h 93535"/>
                <a:gd name="connsiteX1" fmla="*/ 33052 w 33721"/>
                <a:gd name="connsiteY1" fmla="*/ 24479 h 93535"/>
                <a:gd name="connsiteX2" fmla="*/ 33433 w 33721"/>
                <a:gd name="connsiteY2" fmla="*/ 93536 h 93535"/>
                <a:gd name="connsiteX3" fmla="*/ 95 w 33721"/>
                <a:gd name="connsiteY3" fmla="*/ 93536 h 93535"/>
                <a:gd name="connsiteX4" fmla="*/ 476 w 33721"/>
                <a:gd name="connsiteY4" fmla="*/ 13716 h 93535"/>
                <a:gd name="connsiteX5" fmla="*/ 9049 w 33721"/>
                <a:gd name="connsiteY5" fmla="*/ 95 h 93535"/>
                <a:gd name="connsiteX6" fmla="*/ 24289 w 33721"/>
                <a:gd name="connsiteY6" fmla="*/ 0 h 93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721" h="93535">
                  <a:moveTo>
                    <a:pt x="24289" y="0"/>
                  </a:moveTo>
                  <a:cubicBezTo>
                    <a:pt x="27337" y="8096"/>
                    <a:pt x="32576" y="16193"/>
                    <a:pt x="33052" y="24479"/>
                  </a:cubicBezTo>
                  <a:cubicBezTo>
                    <a:pt x="34290" y="47054"/>
                    <a:pt x="33433" y="69818"/>
                    <a:pt x="33433" y="93536"/>
                  </a:cubicBezTo>
                  <a:cubicBezTo>
                    <a:pt x="22288" y="93536"/>
                    <a:pt x="12002" y="93536"/>
                    <a:pt x="95" y="93536"/>
                  </a:cubicBezTo>
                  <a:cubicBezTo>
                    <a:pt x="95" y="66866"/>
                    <a:pt x="-286" y="40291"/>
                    <a:pt x="476" y="13716"/>
                  </a:cubicBezTo>
                  <a:cubicBezTo>
                    <a:pt x="667" y="9049"/>
                    <a:pt x="6096" y="4572"/>
                    <a:pt x="9049" y="95"/>
                  </a:cubicBezTo>
                  <a:cubicBezTo>
                    <a:pt x="14097" y="0"/>
                    <a:pt x="19240" y="0"/>
                    <a:pt x="24289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623" name="Forma libre: forma 622">
              <a:extLst>
                <a:ext uri="{FF2B5EF4-FFF2-40B4-BE49-F238E27FC236}">
                  <a16:creationId xmlns:a16="http://schemas.microsoft.com/office/drawing/2014/main" id="{D8DFEC0A-09A1-4144-8A96-5C98D0396149}"/>
                </a:ext>
              </a:extLst>
            </p:cNvPr>
            <p:cNvSpPr/>
            <p:nvPr/>
          </p:nvSpPr>
          <p:spPr>
            <a:xfrm>
              <a:off x="2907220" y="3444012"/>
              <a:ext cx="93440" cy="33718"/>
            </a:xfrm>
            <a:custGeom>
              <a:avLst/>
              <a:gdLst>
                <a:gd name="connsiteX0" fmla="*/ 93440 w 93440"/>
                <a:gd name="connsiteY0" fmla="*/ 24421 h 33718"/>
                <a:gd name="connsiteX1" fmla="*/ 70675 w 93440"/>
                <a:gd name="connsiteY1" fmla="*/ 33088 h 33718"/>
                <a:gd name="connsiteX2" fmla="*/ 0 w 93440"/>
                <a:gd name="connsiteY2" fmla="*/ 33469 h 33718"/>
                <a:gd name="connsiteX3" fmla="*/ 0 w 93440"/>
                <a:gd name="connsiteY3" fmla="*/ 132 h 33718"/>
                <a:gd name="connsiteX4" fmla="*/ 78105 w 93440"/>
                <a:gd name="connsiteY4" fmla="*/ 513 h 33718"/>
                <a:gd name="connsiteX5" fmla="*/ 93440 w 93440"/>
                <a:gd name="connsiteY5" fmla="*/ 9085 h 33718"/>
                <a:gd name="connsiteX6" fmla="*/ 93440 w 93440"/>
                <a:gd name="connsiteY6" fmla="*/ 24421 h 33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440" h="33718">
                  <a:moveTo>
                    <a:pt x="93440" y="24421"/>
                  </a:moveTo>
                  <a:cubicBezTo>
                    <a:pt x="85820" y="27469"/>
                    <a:pt x="78391" y="32707"/>
                    <a:pt x="70675" y="33088"/>
                  </a:cubicBezTo>
                  <a:cubicBezTo>
                    <a:pt x="47530" y="34231"/>
                    <a:pt x="24289" y="33469"/>
                    <a:pt x="0" y="33469"/>
                  </a:cubicBezTo>
                  <a:cubicBezTo>
                    <a:pt x="0" y="22420"/>
                    <a:pt x="0" y="12134"/>
                    <a:pt x="0" y="132"/>
                  </a:cubicBezTo>
                  <a:cubicBezTo>
                    <a:pt x="25908" y="132"/>
                    <a:pt x="52102" y="-344"/>
                    <a:pt x="78105" y="513"/>
                  </a:cubicBezTo>
                  <a:cubicBezTo>
                    <a:pt x="83344" y="703"/>
                    <a:pt x="88297" y="6133"/>
                    <a:pt x="93440" y="9085"/>
                  </a:cubicBezTo>
                  <a:cubicBezTo>
                    <a:pt x="93440" y="14324"/>
                    <a:pt x="93440" y="19372"/>
                    <a:pt x="93440" y="24421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624" name="Forma libre: forma 623">
              <a:extLst>
                <a:ext uri="{FF2B5EF4-FFF2-40B4-BE49-F238E27FC236}">
                  <a16:creationId xmlns:a16="http://schemas.microsoft.com/office/drawing/2014/main" id="{EDA6508B-C60E-47AF-B9D9-1B6CF92670EE}"/>
                </a:ext>
              </a:extLst>
            </p:cNvPr>
            <p:cNvSpPr/>
            <p:nvPr/>
          </p:nvSpPr>
          <p:spPr>
            <a:xfrm>
              <a:off x="2907125" y="3819429"/>
              <a:ext cx="93535" cy="33721"/>
            </a:xfrm>
            <a:custGeom>
              <a:avLst/>
              <a:gdLst>
                <a:gd name="connsiteX0" fmla="*/ 93536 w 93535"/>
                <a:gd name="connsiteY0" fmla="*/ 24289 h 33721"/>
                <a:gd name="connsiteX1" fmla="*/ 69056 w 93535"/>
                <a:gd name="connsiteY1" fmla="*/ 33052 h 33721"/>
                <a:gd name="connsiteX2" fmla="*/ 0 w 93535"/>
                <a:gd name="connsiteY2" fmla="*/ 33433 h 33721"/>
                <a:gd name="connsiteX3" fmla="*/ 0 w 93535"/>
                <a:gd name="connsiteY3" fmla="*/ 95 h 33721"/>
                <a:gd name="connsiteX4" fmla="*/ 79819 w 93535"/>
                <a:gd name="connsiteY4" fmla="*/ 476 h 33721"/>
                <a:gd name="connsiteX5" fmla="*/ 93440 w 93535"/>
                <a:gd name="connsiteY5" fmla="*/ 9049 h 33721"/>
                <a:gd name="connsiteX6" fmla="*/ 93536 w 93535"/>
                <a:gd name="connsiteY6" fmla="*/ 24289 h 33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535" h="33721">
                  <a:moveTo>
                    <a:pt x="93536" y="24289"/>
                  </a:moveTo>
                  <a:cubicBezTo>
                    <a:pt x="85439" y="27337"/>
                    <a:pt x="77343" y="32576"/>
                    <a:pt x="69056" y="33052"/>
                  </a:cubicBezTo>
                  <a:cubicBezTo>
                    <a:pt x="46482" y="34290"/>
                    <a:pt x="23717" y="33433"/>
                    <a:pt x="0" y="33433"/>
                  </a:cubicBezTo>
                  <a:cubicBezTo>
                    <a:pt x="0" y="22288"/>
                    <a:pt x="0" y="12002"/>
                    <a:pt x="0" y="95"/>
                  </a:cubicBezTo>
                  <a:cubicBezTo>
                    <a:pt x="26670" y="95"/>
                    <a:pt x="53245" y="-286"/>
                    <a:pt x="79819" y="476"/>
                  </a:cubicBezTo>
                  <a:cubicBezTo>
                    <a:pt x="84487" y="667"/>
                    <a:pt x="88964" y="6096"/>
                    <a:pt x="93440" y="9049"/>
                  </a:cubicBezTo>
                  <a:cubicBezTo>
                    <a:pt x="93536" y="14192"/>
                    <a:pt x="93536" y="19241"/>
                    <a:pt x="93536" y="24289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625" name="Forma libre: forma 624">
              <a:extLst>
                <a:ext uri="{FF2B5EF4-FFF2-40B4-BE49-F238E27FC236}">
                  <a16:creationId xmlns:a16="http://schemas.microsoft.com/office/drawing/2014/main" id="{9D794494-4A81-4E55-8107-43CF01FF4066}"/>
                </a:ext>
              </a:extLst>
            </p:cNvPr>
            <p:cNvSpPr/>
            <p:nvPr/>
          </p:nvSpPr>
          <p:spPr>
            <a:xfrm>
              <a:off x="2327105" y="3365562"/>
              <a:ext cx="566017" cy="565975"/>
            </a:xfrm>
            <a:custGeom>
              <a:avLst/>
              <a:gdLst>
                <a:gd name="connsiteX0" fmla="*/ 42 w 566017"/>
                <a:gd name="connsiteY0" fmla="*/ 282988 h 565975"/>
                <a:gd name="connsiteX1" fmla="*/ 42 w 566017"/>
                <a:gd name="connsiteY1" fmla="*/ 63437 h 565975"/>
                <a:gd name="connsiteX2" fmla="*/ 63765 w 566017"/>
                <a:gd name="connsiteY2" fmla="*/ 0 h 565975"/>
                <a:gd name="connsiteX3" fmla="*/ 502962 w 566017"/>
                <a:gd name="connsiteY3" fmla="*/ 0 h 565975"/>
                <a:gd name="connsiteX4" fmla="*/ 566018 w 566017"/>
                <a:gd name="connsiteY4" fmla="*/ 62579 h 565975"/>
                <a:gd name="connsiteX5" fmla="*/ 566018 w 566017"/>
                <a:gd name="connsiteY5" fmla="*/ 503301 h 565975"/>
                <a:gd name="connsiteX6" fmla="*/ 503058 w 566017"/>
                <a:gd name="connsiteY6" fmla="*/ 565976 h 565975"/>
                <a:gd name="connsiteX7" fmla="*/ 62336 w 566017"/>
                <a:gd name="connsiteY7" fmla="*/ 565976 h 565975"/>
                <a:gd name="connsiteX8" fmla="*/ 42 w 566017"/>
                <a:gd name="connsiteY8" fmla="*/ 504158 h 565975"/>
                <a:gd name="connsiteX9" fmla="*/ 42 w 566017"/>
                <a:gd name="connsiteY9" fmla="*/ 282988 h 565975"/>
                <a:gd name="connsiteX10" fmla="*/ 35190 w 566017"/>
                <a:gd name="connsiteY10" fmla="*/ 281369 h 565975"/>
                <a:gd name="connsiteX11" fmla="*/ 35190 w 566017"/>
                <a:gd name="connsiteY11" fmla="*/ 507111 h 565975"/>
                <a:gd name="connsiteX12" fmla="*/ 58050 w 566017"/>
                <a:gd name="connsiteY12" fmla="*/ 530828 h 565975"/>
                <a:gd name="connsiteX13" fmla="*/ 507915 w 566017"/>
                <a:gd name="connsiteY13" fmla="*/ 530828 h 565975"/>
                <a:gd name="connsiteX14" fmla="*/ 530871 w 566017"/>
                <a:gd name="connsiteY14" fmla="*/ 507206 h 565975"/>
                <a:gd name="connsiteX15" fmla="*/ 530871 w 566017"/>
                <a:gd name="connsiteY15" fmla="*/ 58865 h 565975"/>
                <a:gd name="connsiteX16" fmla="*/ 506487 w 566017"/>
                <a:gd name="connsiteY16" fmla="*/ 35147 h 565975"/>
                <a:gd name="connsiteX17" fmla="*/ 59669 w 566017"/>
                <a:gd name="connsiteY17" fmla="*/ 35147 h 565975"/>
                <a:gd name="connsiteX18" fmla="*/ 35190 w 566017"/>
                <a:gd name="connsiteY18" fmla="*/ 60293 h 565975"/>
                <a:gd name="connsiteX19" fmla="*/ 35190 w 566017"/>
                <a:gd name="connsiteY19" fmla="*/ 281369 h 565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66017" h="565975">
                  <a:moveTo>
                    <a:pt x="42" y="282988"/>
                  </a:moveTo>
                  <a:cubicBezTo>
                    <a:pt x="42" y="209836"/>
                    <a:pt x="42" y="136588"/>
                    <a:pt x="42" y="63437"/>
                  </a:cubicBezTo>
                  <a:cubicBezTo>
                    <a:pt x="42" y="20860"/>
                    <a:pt x="20997" y="0"/>
                    <a:pt x="63765" y="0"/>
                  </a:cubicBezTo>
                  <a:cubicBezTo>
                    <a:pt x="210164" y="0"/>
                    <a:pt x="356563" y="0"/>
                    <a:pt x="502962" y="0"/>
                  </a:cubicBezTo>
                  <a:cubicBezTo>
                    <a:pt x="544682" y="0"/>
                    <a:pt x="566018" y="21146"/>
                    <a:pt x="566018" y="62579"/>
                  </a:cubicBezTo>
                  <a:cubicBezTo>
                    <a:pt x="566018" y="209455"/>
                    <a:pt x="566018" y="356426"/>
                    <a:pt x="566018" y="503301"/>
                  </a:cubicBezTo>
                  <a:cubicBezTo>
                    <a:pt x="566018" y="544830"/>
                    <a:pt x="544682" y="565976"/>
                    <a:pt x="503058" y="565976"/>
                  </a:cubicBezTo>
                  <a:cubicBezTo>
                    <a:pt x="356182" y="565976"/>
                    <a:pt x="209211" y="565976"/>
                    <a:pt x="62336" y="565976"/>
                  </a:cubicBezTo>
                  <a:cubicBezTo>
                    <a:pt x="21664" y="565976"/>
                    <a:pt x="42" y="544544"/>
                    <a:pt x="42" y="504158"/>
                  </a:cubicBezTo>
                  <a:cubicBezTo>
                    <a:pt x="-53" y="430435"/>
                    <a:pt x="42" y="356711"/>
                    <a:pt x="42" y="282988"/>
                  </a:cubicBezTo>
                  <a:close/>
                  <a:moveTo>
                    <a:pt x="35190" y="281369"/>
                  </a:moveTo>
                  <a:cubicBezTo>
                    <a:pt x="35190" y="356616"/>
                    <a:pt x="35190" y="431863"/>
                    <a:pt x="35190" y="507111"/>
                  </a:cubicBezTo>
                  <a:cubicBezTo>
                    <a:pt x="35190" y="526637"/>
                    <a:pt x="39095" y="530733"/>
                    <a:pt x="58050" y="530828"/>
                  </a:cubicBezTo>
                  <a:cubicBezTo>
                    <a:pt x="207973" y="530923"/>
                    <a:pt x="357992" y="530923"/>
                    <a:pt x="507915" y="530828"/>
                  </a:cubicBezTo>
                  <a:cubicBezTo>
                    <a:pt x="526870" y="530828"/>
                    <a:pt x="530871" y="526733"/>
                    <a:pt x="530871" y="507206"/>
                  </a:cubicBezTo>
                  <a:cubicBezTo>
                    <a:pt x="530871" y="357759"/>
                    <a:pt x="530871" y="208312"/>
                    <a:pt x="530871" y="58865"/>
                  </a:cubicBezTo>
                  <a:cubicBezTo>
                    <a:pt x="530871" y="38862"/>
                    <a:pt x="526965" y="35147"/>
                    <a:pt x="506487" y="35147"/>
                  </a:cubicBezTo>
                  <a:cubicBezTo>
                    <a:pt x="357516" y="35147"/>
                    <a:pt x="208640" y="35147"/>
                    <a:pt x="59669" y="35147"/>
                  </a:cubicBezTo>
                  <a:cubicBezTo>
                    <a:pt x="38714" y="35147"/>
                    <a:pt x="35190" y="38767"/>
                    <a:pt x="35190" y="60293"/>
                  </a:cubicBezTo>
                  <a:cubicBezTo>
                    <a:pt x="35190" y="133921"/>
                    <a:pt x="35190" y="207645"/>
                    <a:pt x="35190" y="281369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626" name="Forma libre: forma 625">
              <a:extLst>
                <a:ext uri="{FF2B5EF4-FFF2-40B4-BE49-F238E27FC236}">
                  <a16:creationId xmlns:a16="http://schemas.microsoft.com/office/drawing/2014/main" id="{AEF864F3-3885-49AB-A73B-9F5797E7C77E}"/>
                </a:ext>
              </a:extLst>
            </p:cNvPr>
            <p:cNvSpPr/>
            <p:nvPr/>
          </p:nvSpPr>
          <p:spPr>
            <a:xfrm>
              <a:off x="2219412" y="3631123"/>
              <a:ext cx="94019" cy="34781"/>
            </a:xfrm>
            <a:custGeom>
              <a:avLst/>
              <a:gdLst>
                <a:gd name="connsiteX0" fmla="*/ 94019 w 94019"/>
                <a:gd name="connsiteY0" fmla="*/ 187 h 34781"/>
                <a:gd name="connsiteX1" fmla="*/ 94019 w 94019"/>
                <a:gd name="connsiteY1" fmla="*/ 34572 h 34781"/>
                <a:gd name="connsiteX2" fmla="*/ 16962 w 94019"/>
                <a:gd name="connsiteY2" fmla="*/ 34191 h 34781"/>
                <a:gd name="connsiteX3" fmla="*/ 7 w 94019"/>
                <a:gd name="connsiteY3" fmla="*/ 16760 h 34781"/>
                <a:gd name="connsiteX4" fmla="*/ 16390 w 94019"/>
                <a:gd name="connsiteY4" fmla="*/ 472 h 34781"/>
                <a:gd name="connsiteX5" fmla="*/ 94019 w 94019"/>
                <a:gd name="connsiteY5" fmla="*/ 187 h 34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4019" h="34781">
                  <a:moveTo>
                    <a:pt x="94019" y="187"/>
                  </a:moveTo>
                  <a:cubicBezTo>
                    <a:pt x="94019" y="11998"/>
                    <a:pt x="94019" y="22380"/>
                    <a:pt x="94019" y="34572"/>
                  </a:cubicBezTo>
                  <a:cubicBezTo>
                    <a:pt x="68206" y="34572"/>
                    <a:pt x="42584" y="35239"/>
                    <a:pt x="16962" y="34191"/>
                  </a:cubicBezTo>
                  <a:cubicBezTo>
                    <a:pt x="7723" y="33810"/>
                    <a:pt x="-278" y="28762"/>
                    <a:pt x="7" y="16760"/>
                  </a:cubicBezTo>
                  <a:cubicBezTo>
                    <a:pt x="293" y="5616"/>
                    <a:pt x="7627" y="758"/>
                    <a:pt x="16390" y="472"/>
                  </a:cubicBezTo>
                  <a:cubicBezTo>
                    <a:pt x="42108" y="-385"/>
                    <a:pt x="67730" y="187"/>
                    <a:pt x="94019" y="187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627" name="Forma libre: forma 626">
              <a:extLst>
                <a:ext uri="{FF2B5EF4-FFF2-40B4-BE49-F238E27FC236}">
                  <a16:creationId xmlns:a16="http://schemas.microsoft.com/office/drawing/2014/main" id="{FECEDFC4-19B9-4FD4-9927-96E860E36C17}"/>
                </a:ext>
              </a:extLst>
            </p:cNvPr>
            <p:cNvSpPr/>
            <p:nvPr/>
          </p:nvSpPr>
          <p:spPr>
            <a:xfrm>
              <a:off x="2592534" y="3945254"/>
              <a:ext cx="35163" cy="93821"/>
            </a:xfrm>
            <a:custGeom>
              <a:avLst/>
              <a:gdLst>
                <a:gd name="connsiteX0" fmla="*/ 170 w 35163"/>
                <a:gd name="connsiteY0" fmla="*/ 0 h 93821"/>
                <a:gd name="connsiteX1" fmla="*/ 34936 w 35163"/>
                <a:gd name="connsiteY1" fmla="*/ 0 h 93821"/>
                <a:gd name="connsiteX2" fmla="*/ 34651 w 35163"/>
                <a:gd name="connsiteY2" fmla="*/ 76200 h 93821"/>
                <a:gd name="connsiteX3" fmla="*/ 17887 w 35163"/>
                <a:gd name="connsiteY3" fmla="*/ 93821 h 93821"/>
                <a:gd name="connsiteX4" fmla="*/ 551 w 35163"/>
                <a:gd name="connsiteY4" fmla="*/ 75247 h 93821"/>
                <a:gd name="connsiteX5" fmla="*/ 170 w 35163"/>
                <a:gd name="connsiteY5" fmla="*/ 0 h 93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63" h="93821">
                  <a:moveTo>
                    <a:pt x="170" y="0"/>
                  </a:moveTo>
                  <a:cubicBezTo>
                    <a:pt x="12743" y="0"/>
                    <a:pt x="23125" y="0"/>
                    <a:pt x="34936" y="0"/>
                  </a:cubicBezTo>
                  <a:cubicBezTo>
                    <a:pt x="34936" y="25908"/>
                    <a:pt x="35603" y="51054"/>
                    <a:pt x="34651" y="76200"/>
                  </a:cubicBezTo>
                  <a:cubicBezTo>
                    <a:pt x="34270" y="85344"/>
                    <a:pt x="29983" y="93821"/>
                    <a:pt x="17887" y="93821"/>
                  </a:cubicBezTo>
                  <a:cubicBezTo>
                    <a:pt x="5028" y="93916"/>
                    <a:pt x="837" y="85154"/>
                    <a:pt x="551" y="75247"/>
                  </a:cubicBezTo>
                  <a:cubicBezTo>
                    <a:pt x="-401" y="50578"/>
                    <a:pt x="170" y="25908"/>
                    <a:pt x="17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628" name="Forma libre: forma 627">
              <a:extLst>
                <a:ext uri="{FF2B5EF4-FFF2-40B4-BE49-F238E27FC236}">
                  <a16:creationId xmlns:a16="http://schemas.microsoft.com/office/drawing/2014/main" id="{CE870BA6-9EDA-450F-9705-B87B67A0AE35}"/>
                </a:ext>
              </a:extLst>
            </p:cNvPr>
            <p:cNvSpPr/>
            <p:nvPr/>
          </p:nvSpPr>
          <p:spPr>
            <a:xfrm>
              <a:off x="2219570" y="3538630"/>
              <a:ext cx="93671" cy="32871"/>
            </a:xfrm>
            <a:custGeom>
              <a:avLst/>
              <a:gdLst>
                <a:gd name="connsiteX0" fmla="*/ 93671 w 93671"/>
                <a:gd name="connsiteY0" fmla="*/ 32768 h 32871"/>
                <a:gd name="connsiteX1" fmla="*/ 17852 w 93671"/>
                <a:gd name="connsiteY1" fmla="*/ 32673 h 32871"/>
                <a:gd name="connsiteX2" fmla="*/ 41 w 93671"/>
                <a:gd name="connsiteY2" fmla="*/ 15052 h 32871"/>
                <a:gd name="connsiteX3" fmla="*/ 18329 w 93671"/>
                <a:gd name="connsiteY3" fmla="*/ 2 h 32871"/>
                <a:gd name="connsiteX4" fmla="*/ 93671 w 93671"/>
                <a:gd name="connsiteY4" fmla="*/ 97 h 32871"/>
                <a:gd name="connsiteX5" fmla="*/ 93671 w 93671"/>
                <a:gd name="connsiteY5" fmla="*/ 32768 h 3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3671" h="32871">
                  <a:moveTo>
                    <a:pt x="93671" y="32768"/>
                  </a:moveTo>
                  <a:cubicBezTo>
                    <a:pt x="67478" y="32768"/>
                    <a:pt x="42713" y="33054"/>
                    <a:pt x="17852" y="32673"/>
                  </a:cubicBezTo>
                  <a:cubicBezTo>
                    <a:pt x="6994" y="32482"/>
                    <a:pt x="-626" y="27910"/>
                    <a:pt x="41" y="15052"/>
                  </a:cubicBezTo>
                  <a:cubicBezTo>
                    <a:pt x="707" y="2955"/>
                    <a:pt x="7661" y="-93"/>
                    <a:pt x="18329" y="2"/>
                  </a:cubicBezTo>
                  <a:cubicBezTo>
                    <a:pt x="43094" y="193"/>
                    <a:pt x="67954" y="97"/>
                    <a:pt x="93671" y="97"/>
                  </a:cubicBezTo>
                  <a:cubicBezTo>
                    <a:pt x="93671" y="10956"/>
                    <a:pt x="93671" y="20862"/>
                    <a:pt x="93671" y="3276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629" name="Forma libre: forma 628">
              <a:extLst>
                <a:ext uri="{FF2B5EF4-FFF2-40B4-BE49-F238E27FC236}">
                  <a16:creationId xmlns:a16="http://schemas.microsoft.com/office/drawing/2014/main" id="{C5BF8189-F914-4370-9082-8C203A9240AE}"/>
                </a:ext>
              </a:extLst>
            </p:cNvPr>
            <p:cNvSpPr/>
            <p:nvPr/>
          </p:nvSpPr>
          <p:spPr>
            <a:xfrm>
              <a:off x="2219339" y="3725470"/>
              <a:ext cx="94092" cy="33011"/>
            </a:xfrm>
            <a:custGeom>
              <a:avLst/>
              <a:gdLst>
                <a:gd name="connsiteX0" fmla="*/ 94092 w 94092"/>
                <a:gd name="connsiteY0" fmla="*/ 43 h 33011"/>
                <a:gd name="connsiteX1" fmla="*/ 94092 w 94092"/>
                <a:gd name="connsiteY1" fmla="*/ 32809 h 33011"/>
                <a:gd name="connsiteX2" fmla="*/ 14559 w 94092"/>
                <a:gd name="connsiteY2" fmla="*/ 32142 h 33011"/>
                <a:gd name="connsiteX3" fmla="*/ 843 w 94092"/>
                <a:gd name="connsiteY3" fmla="*/ 18235 h 33011"/>
                <a:gd name="connsiteX4" fmla="*/ 13035 w 94092"/>
                <a:gd name="connsiteY4" fmla="*/ 900 h 33011"/>
                <a:gd name="connsiteX5" fmla="*/ 41895 w 94092"/>
                <a:gd name="connsiteY5" fmla="*/ 43 h 33011"/>
                <a:gd name="connsiteX6" fmla="*/ 94092 w 94092"/>
                <a:gd name="connsiteY6" fmla="*/ 43 h 33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92" h="33011">
                  <a:moveTo>
                    <a:pt x="94092" y="43"/>
                  </a:moveTo>
                  <a:cubicBezTo>
                    <a:pt x="94092" y="11663"/>
                    <a:pt x="94092" y="21474"/>
                    <a:pt x="94092" y="32809"/>
                  </a:cubicBezTo>
                  <a:cubicBezTo>
                    <a:pt x="67137" y="32809"/>
                    <a:pt x="40752" y="33570"/>
                    <a:pt x="14559" y="32142"/>
                  </a:cubicBezTo>
                  <a:cubicBezTo>
                    <a:pt x="9606" y="31856"/>
                    <a:pt x="2843" y="23950"/>
                    <a:pt x="843" y="18235"/>
                  </a:cubicBezTo>
                  <a:cubicBezTo>
                    <a:pt x="-2301" y="9091"/>
                    <a:pt x="3700" y="2138"/>
                    <a:pt x="13035" y="900"/>
                  </a:cubicBezTo>
                  <a:cubicBezTo>
                    <a:pt x="22560" y="-434"/>
                    <a:pt x="32275" y="138"/>
                    <a:pt x="41895" y="43"/>
                  </a:cubicBezTo>
                  <a:cubicBezTo>
                    <a:pt x="59040" y="-53"/>
                    <a:pt x="76185" y="43"/>
                    <a:pt x="94092" y="43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630" name="Forma libre: forma 629">
              <a:extLst>
                <a:ext uri="{FF2B5EF4-FFF2-40B4-BE49-F238E27FC236}">
                  <a16:creationId xmlns:a16="http://schemas.microsoft.com/office/drawing/2014/main" id="{61C8E6F1-C260-4C19-8B48-DE174E571EB4}"/>
                </a:ext>
              </a:extLst>
            </p:cNvPr>
            <p:cNvSpPr/>
            <p:nvPr/>
          </p:nvSpPr>
          <p:spPr>
            <a:xfrm>
              <a:off x="2500217" y="3945635"/>
              <a:ext cx="32912" cy="93559"/>
            </a:xfrm>
            <a:custGeom>
              <a:avLst/>
              <a:gdLst>
                <a:gd name="connsiteX0" fmla="*/ 32766 w 32912"/>
                <a:gd name="connsiteY0" fmla="*/ 0 h 93559"/>
                <a:gd name="connsiteX1" fmla="*/ 32480 w 32912"/>
                <a:gd name="connsiteY1" fmla="*/ 78010 h 93559"/>
                <a:gd name="connsiteX2" fmla="*/ 15716 w 32912"/>
                <a:gd name="connsiteY2" fmla="*/ 93536 h 93559"/>
                <a:gd name="connsiteX3" fmla="*/ 0 w 32912"/>
                <a:gd name="connsiteY3" fmla="*/ 77343 h 93559"/>
                <a:gd name="connsiteX4" fmla="*/ 0 w 32912"/>
                <a:gd name="connsiteY4" fmla="*/ 0 h 93559"/>
                <a:gd name="connsiteX5" fmla="*/ 32766 w 32912"/>
                <a:gd name="connsiteY5" fmla="*/ 0 h 93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912" h="93559">
                  <a:moveTo>
                    <a:pt x="32766" y="0"/>
                  </a:moveTo>
                  <a:cubicBezTo>
                    <a:pt x="32766" y="26384"/>
                    <a:pt x="33242" y="52197"/>
                    <a:pt x="32480" y="78010"/>
                  </a:cubicBezTo>
                  <a:cubicBezTo>
                    <a:pt x="32194" y="87440"/>
                    <a:pt x="26956" y="94012"/>
                    <a:pt x="15716" y="93536"/>
                  </a:cubicBezTo>
                  <a:cubicBezTo>
                    <a:pt x="5048" y="93059"/>
                    <a:pt x="0" y="88011"/>
                    <a:pt x="0" y="77343"/>
                  </a:cubicBezTo>
                  <a:cubicBezTo>
                    <a:pt x="95" y="52007"/>
                    <a:pt x="0" y="26575"/>
                    <a:pt x="0" y="0"/>
                  </a:cubicBezTo>
                  <a:cubicBezTo>
                    <a:pt x="10573" y="0"/>
                    <a:pt x="20383" y="0"/>
                    <a:pt x="32766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631" name="Forma libre: forma 630">
              <a:extLst>
                <a:ext uri="{FF2B5EF4-FFF2-40B4-BE49-F238E27FC236}">
                  <a16:creationId xmlns:a16="http://schemas.microsoft.com/office/drawing/2014/main" id="{E50D227F-A9A6-4BA0-BFCB-6B0E06123999}"/>
                </a:ext>
              </a:extLst>
            </p:cNvPr>
            <p:cNvSpPr/>
            <p:nvPr/>
          </p:nvSpPr>
          <p:spPr>
            <a:xfrm>
              <a:off x="2687022" y="3945063"/>
              <a:ext cx="33043" cy="94117"/>
            </a:xfrm>
            <a:custGeom>
              <a:avLst/>
              <a:gdLst>
                <a:gd name="connsiteX0" fmla="*/ 170 w 33043"/>
                <a:gd name="connsiteY0" fmla="*/ 0 h 94117"/>
                <a:gd name="connsiteX1" fmla="*/ 32841 w 33043"/>
                <a:gd name="connsiteY1" fmla="*/ 0 h 94117"/>
                <a:gd name="connsiteX2" fmla="*/ 32174 w 33043"/>
                <a:gd name="connsiteY2" fmla="*/ 80867 h 94117"/>
                <a:gd name="connsiteX3" fmla="*/ 17315 w 33043"/>
                <a:gd name="connsiteY3" fmla="*/ 93536 h 94117"/>
                <a:gd name="connsiteX4" fmla="*/ 551 w 33043"/>
                <a:gd name="connsiteY4" fmla="*/ 78772 h 94117"/>
                <a:gd name="connsiteX5" fmla="*/ 170 w 33043"/>
                <a:gd name="connsiteY5" fmla="*/ 39148 h 94117"/>
                <a:gd name="connsiteX6" fmla="*/ 170 w 33043"/>
                <a:gd name="connsiteY6" fmla="*/ 0 h 94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043" h="94117">
                  <a:moveTo>
                    <a:pt x="170" y="0"/>
                  </a:moveTo>
                  <a:cubicBezTo>
                    <a:pt x="12172" y="0"/>
                    <a:pt x="21697" y="0"/>
                    <a:pt x="32841" y="0"/>
                  </a:cubicBezTo>
                  <a:cubicBezTo>
                    <a:pt x="32841" y="27337"/>
                    <a:pt x="33603" y="54102"/>
                    <a:pt x="32174" y="80867"/>
                  </a:cubicBezTo>
                  <a:cubicBezTo>
                    <a:pt x="31888" y="85535"/>
                    <a:pt x="23221" y="91916"/>
                    <a:pt x="17315" y="93536"/>
                  </a:cubicBezTo>
                  <a:cubicBezTo>
                    <a:pt x="6647" y="96393"/>
                    <a:pt x="1218" y="88297"/>
                    <a:pt x="551" y="78772"/>
                  </a:cubicBezTo>
                  <a:cubicBezTo>
                    <a:pt x="-401" y="65627"/>
                    <a:pt x="170" y="52388"/>
                    <a:pt x="170" y="39148"/>
                  </a:cubicBezTo>
                  <a:cubicBezTo>
                    <a:pt x="75" y="26384"/>
                    <a:pt x="170" y="13811"/>
                    <a:pt x="17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632" name="Forma libre: forma 631">
              <a:extLst>
                <a:ext uri="{FF2B5EF4-FFF2-40B4-BE49-F238E27FC236}">
                  <a16:creationId xmlns:a16="http://schemas.microsoft.com/office/drawing/2014/main" id="{C5F99314-BC08-49A0-8FBD-B2BBB121F69F}"/>
                </a:ext>
              </a:extLst>
            </p:cNvPr>
            <p:cNvSpPr/>
            <p:nvPr/>
          </p:nvSpPr>
          <p:spPr>
            <a:xfrm>
              <a:off x="2219595" y="3443997"/>
              <a:ext cx="93646" cy="33664"/>
            </a:xfrm>
            <a:custGeom>
              <a:avLst/>
              <a:gdLst>
                <a:gd name="connsiteX0" fmla="*/ 93646 w 93646"/>
                <a:gd name="connsiteY0" fmla="*/ 33580 h 33664"/>
                <a:gd name="connsiteX1" fmla="*/ 16113 w 93646"/>
                <a:gd name="connsiteY1" fmla="*/ 33389 h 33664"/>
                <a:gd name="connsiteX2" fmla="*/ 15 w 93646"/>
                <a:gd name="connsiteY2" fmla="*/ 17101 h 33664"/>
                <a:gd name="connsiteX3" fmla="*/ 15636 w 93646"/>
                <a:gd name="connsiteY3" fmla="*/ 433 h 33664"/>
                <a:gd name="connsiteX4" fmla="*/ 93646 w 93646"/>
                <a:gd name="connsiteY4" fmla="*/ 147 h 33664"/>
                <a:gd name="connsiteX5" fmla="*/ 93646 w 93646"/>
                <a:gd name="connsiteY5" fmla="*/ 33580 h 33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3646" h="33664">
                  <a:moveTo>
                    <a:pt x="93646" y="33580"/>
                  </a:moveTo>
                  <a:cubicBezTo>
                    <a:pt x="67452" y="33580"/>
                    <a:pt x="41830" y="33866"/>
                    <a:pt x="16113" y="33389"/>
                  </a:cubicBezTo>
                  <a:cubicBezTo>
                    <a:pt x="6302" y="33199"/>
                    <a:pt x="301" y="27674"/>
                    <a:pt x="15" y="17101"/>
                  </a:cubicBezTo>
                  <a:cubicBezTo>
                    <a:pt x="-366" y="6243"/>
                    <a:pt x="6397" y="718"/>
                    <a:pt x="15636" y="433"/>
                  </a:cubicBezTo>
                  <a:cubicBezTo>
                    <a:pt x="41354" y="-329"/>
                    <a:pt x="67071" y="147"/>
                    <a:pt x="93646" y="147"/>
                  </a:cubicBezTo>
                  <a:cubicBezTo>
                    <a:pt x="93646" y="11577"/>
                    <a:pt x="93646" y="21769"/>
                    <a:pt x="93646" y="3358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633" name="Forma libre: forma 632">
              <a:extLst>
                <a:ext uri="{FF2B5EF4-FFF2-40B4-BE49-F238E27FC236}">
                  <a16:creationId xmlns:a16="http://schemas.microsoft.com/office/drawing/2014/main" id="{7E239B24-6C72-4773-AF6A-BADC3300302D}"/>
                </a:ext>
              </a:extLst>
            </p:cNvPr>
            <p:cNvSpPr/>
            <p:nvPr/>
          </p:nvSpPr>
          <p:spPr>
            <a:xfrm>
              <a:off x="2219609" y="3819344"/>
              <a:ext cx="93726" cy="33569"/>
            </a:xfrm>
            <a:custGeom>
              <a:avLst/>
              <a:gdLst>
                <a:gd name="connsiteX0" fmla="*/ 93727 w 93726"/>
                <a:gd name="connsiteY0" fmla="*/ 33422 h 33569"/>
                <a:gd name="connsiteX1" fmla="*/ 16003 w 93726"/>
                <a:gd name="connsiteY1" fmla="*/ 33137 h 33569"/>
                <a:gd name="connsiteX2" fmla="*/ 1 w 93726"/>
                <a:gd name="connsiteY2" fmla="*/ 16754 h 33569"/>
                <a:gd name="connsiteX3" fmla="*/ 15812 w 93726"/>
                <a:gd name="connsiteY3" fmla="*/ 276 h 33569"/>
                <a:gd name="connsiteX4" fmla="*/ 93727 w 93726"/>
                <a:gd name="connsiteY4" fmla="*/ 85 h 33569"/>
                <a:gd name="connsiteX5" fmla="*/ 93727 w 93726"/>
                <a:gd name="connsiteY5" fmla="*/ 33422 h 3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3726" h="33569">
                  <a:moveTo>
                    <a:pt x="93727" y="33422"/>
                  </a:moveTo>
                  <a:cubicBezTo>
                    <a:pt x="67343" y="33422"/>
                    <a:pt x="41625" y="33899"/>
                    <a:pt x="16003" y="33137"/>
                  </a:cubicBezTo>
                  <a:cubicBezTo>
                    <a:pt x="6668" y="32851"/>
                    <a:pt x="-94" y="27612"/>
                    <a:pt x="1" y="16754"/>
                  </a:cubicBezTo>
                  <a:cubicBezTo>
                    <a:pt x="96" y="6181"/>
                    <a:pt x="6002" y="466"/>
                    <a:pt x="15812" y="276"/>
                  </a:cubicBezTo>
                  <a:cubicBezTo>
                    <a:pt x="41530" y="-201"/>
                    <a:pt x="67152" y="85"/>
                    <a:pt x="93727" y="85"/>
                  </a:cubicBezTo>
                  <a:cubicBezTo>
                    <a:pt x="93727" y="11229"/>
                    <a:pt x="93727" y="21135"/>
                    <a:pt x="93727" y="33422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634" name="Forma libre: forma 633">
              <a:extLst>
                <a:ext uri="{FF2B5EF4-FFF2-40B4-BE49-F238E27FC236}">
                  <a16:creationId xmlns:a16="http://schemas.microsoft.com/office/drawing/2014/main" id="{DD2403A3-8357-4665-AB1C-4AC5CCF952C6}"/>
                </a:ext>
              </a:extLst>
            </p:cNvPr>
            <p:cNvSpPr/>
            <p:nvPr/>
          </p:nvSpPr>
          <p:spPr>
            <a:xfrm>
              <a:off x="2405680" y="3945063"/>
              <a:ext cx="33628" cy="93945"/>
            </a:xfrm>
            <a:custGeom>
              <a:avLst/>
              <a:gdLst>
                <a:gd name="connsiteX0" fmla="*/ 144 w 33628"/>
                <a:gd name="connsiteY0" fmla="*/ 0 h 93945"/>
                <a:gd name="connsiteX1" fmla="*/ 33482 w 33628"/>
                <a:gd name="connsiteY1" fmla="*/ 0 h 93945"/>
                <a:gd name="connsiteX2" fmla="*/ 33196 w 33628"/>
                <a:gd name="connsiteY2" fmla="*/ 79058 h 93945"/>
                <a:gd name="connsiteX3" fmla="*/ 15861 w 33628"/>
                <a:gd name="connsiteY3" fmla="*/ 93917 h 93945"/>
                <a:gd name="connsiteX4" fmla="*/ 240 w 33628"/>
                <a:gd name="connsiteY4" fmla="*/ 77057 h 93945"/>
                <a:gd name="connsiteX5" fmla="*/ 144 w 33628"/>
                <a:gd name="connsiteY5" fmla="*/ 0 h 93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628" h="93945">
                  <a:moveTo>
                    <a:pt x="144" y="0"/>
                  </a:moveTo>
                  <a:cubicBezTo>
                    <a:pt x="12051" y="0"/>
                    <a:pt x="21957" y="0"/>
                    <a:pt x="33482" y="0"/>
                  </a:cubicBezTo>
                  <a:cubicBezTo>
                    <a:pt x="33482" y="26765"/>
                    <a:pt x="33958" y="52864"/>
                    <a:pt x="33196" y="79058"/>
                  </a:cubicBezTo>
                  <a:cubicBezTo>
                    <a:pt x="32910" y="88868"/>
                    <a:pt x="26243" y="94393"/>
                    <a:pt x="15861" y="93917"/>
                  </a:cubicBezTo>
                  <a:cubicBezTo>
                    <a:pt x="5002" y="93440"/>
                    <a:pt x="430" y="86392"/>
                    <a:pt x="240" y="77057"/>
                  </a:cubicBezTo>
                  <a:cubicBezTo>
                    <a:pt x="-237" y="51816"/>
                    <a:pt x="144" y="26575"/>
                    <a:pt x="144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635" name="Forma libre: forma 634">
              <a:extLst>
                <a:ext uri="{FF2B5EF4-FFF2-40B4-BE49-F238E27FC236}">
                  <a16:creationId xmlns:a16="http://schemas.microsoft.com/office/drawing/2014/main" id="{89260023-AC7E-45F2-850E-608ACFBB3852}"/>
                </a:ext>
              </a:extLst>
            </p:cNvPr>
            <p:cNvSpPr/>
            <p:nvPr/>
          </p:nvSpPr>
          <p:spPr>
            <a:xfrm>
              <a:off x="2781047" y="3944968"/>
              <a:ext cx="33491" cy="94047"/>
            </a:xfrm>
            <a:custGeom>
              <a:avLst/>
              <a:gdLst>
                <a:gd name="connsiteX0" fmla="*/ 62 w 33491"/>
                <a:gd name="connsiteY0" fmla="*/ 0 h 94047"/>
                <a:gd name="connsiteX1" fmla="*/ 33304 w 33491"/>
                <a:gd name="connsiteY1" fmla="*/ 0 h 94047"/>
                <a:gd name="connsiteX2" fmla="*/ 33019 w 33491"/>
                <a:gd name="connsiteY2" fmla="*/ 78867 h 94047"/>
                <a:gd name="connsiteX3" fmla="*/ 15874 w 33491"/>
                <a:gd name="connsiteY3" fmla="*/ 94012 h 94047"/>
                <a:gd name="connsiteX4" fmla="*/ 157 w 33491"/>
                <a:gd name="connsiteY4" fmla="*/ 77343 h 94047"/>
                <a:gd name="connsiteX5" fmla="*/ 62 w 33491"/>
                <a:gd name="connsiteY5" fmla="*/ 0 h 94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491" h="94047">
                  <a:moveTo>
                    <a:pt x="62" y="0"/>
                  </a:moveTo>
                  <a:cubicBezTo>
                    <a:pt x="11778" y="0"/>
                    <a:pt x="21684" y="0"/>
                    <a:pt x="33304" y="0"/>
                  </a:cubicBezTo>
                  <a:cubicBezTo>
                    <a:pt x="33304" y="26670"/>
                    <a:pt x="33876" y="52768"/>
                    <a:pt x="33019" y="78867"/>
                  </a:cubicBezTo>
                  <a:cubicBezTo>
                    <a:pt x="32733" y="88201"/>
                    <a:pt x="26732" y="94583"/>
                    <a:pt x="15874" y="94012"/>
                  </a:cubicBezTo>
                  <a:cubicBezTo>
                    <a:pt x="5301" y="93440"/>
                    <a:pt x="253" y="87154"/>
                    <a:pt x="157" y="77343"/>
                  </a:cubicBezTo>
                  <a:cubicBezTo>
                    <a:pt x="-128" y="52102"/>
                    <a:pt x="62" y="26860"/>
                    <a:pt x="62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636" name="Forma libre: forma 635">
              <a:extLst>
                <a:ext uri="{FF2B5EF4-FFF2-40B4-BE49-F238E27FC236}">
                  <a16:creationId xmlns:a16="http://schemas.microsoft.com/office/drawing/2014/main" id="{A48AA616-8DF5-46F9-AFB2-72DB0428966A}"/>
                </a:ext>
              </a:extLst>
            </p:cNvPr>
            <p:cNvSpPr/>
            <p:nvPr/>
          </p:nvSpPr>
          <p:spPr>
            <a:xfrm>
              <a:off x="2362295" y="3400615"/>
              <a:ext cx="495681" cy="495752"/>
            </a:xfrm>
            <a:custGeom>
              <a:avLst/>
              <a:gdLst>
                <a:gd name="connsiteX0" fmla="*/ 0 w 495681"/>
                <a:gd name="connsiteY0" fmla="*/ 246317 h 495752"/>
                <a:gd name="connsiteX1" fmla="*/ 0 w 495681"/>
                <a:gd name="connsiteY1" fmla="*/ 25146 h 495752"/>
                <a:gd name="connsiteX2" fmla="*/ 24479 w 495681"/>
                <a:gd name="connsiteY2" fmla="*/ 0 h 495752"/>
                <a:gd name="connsiteX3" fmla="*/ 471297 w 495681"/>
                <a:gd name="connsiteY3" fmla="*/ 0 h 495752"/>
                <a:gd name="connsiteX4" fmla="*/ 495681 w 495681"/>
                <a:gd name="connsiteY4" fmla="*/ 23717 h 495752"/>
                <a:gd name="connsiteX5" fmla="*/ 495681 w 495681"/>
                <a:gd name="connsiteY5" fmla="*/ 472059 h 495752"/>
                <a:gd name="connsiteX6" fmla="*/ 472726 w 495681"/>
                <a:gd name="connsiteY6" fmla="*/ 495681 h 495752"/>
                <a:gd name="connsiteX7" fmla="*/ 22860 w 495681"/>
                <a:gd name="connsiteY7" fmla="*/ 495681 h 495752"/>
                <a:gd name="connsiteX8" fmla="*/ 0 w 495681"/>
                <a:gd name="connsiteY8" fmla="*/ 471964 h 495752"/>
                <a:gd name="connsiteX9" fmla="*/ 0 w 495681"/>
                <a:gd name="connsiteY9" fmla="*/ 246317 h 495752"/>
                <a:gd name="connsiteX10" fmla="*/ 248222 w 495681"/>
                <a:gd name="connsiteY10" fmla="*/ 372904 h 495752"/>
                <a:gd name="connsiteX11" fmla="*/ 383953 w 495681"/>
                <a:gd name="connsiteY11" fmla="*/ 372904 h 495752"/>
                <a:gd name="connsiteX12" fmla="*/ 405670 w 495681"/>
                <a:gd name="connsiteY12" fmla="*/ 352330 h 495752"/>
                <a:gd name="connsiteX13" fmla="*/ 405670 w 495681"/>
                <a:gd name="connsiteY13" fmla="*/ 143351 h 495752"/>
                <a:gd name="connsiteX14" fmla="*/ 384048 w 495681"/>
                <a:gd name="connsiteY14" fmla="*/ 122777 h 495752"/>
                <a:gd name="connsiteX15" fmla="*/ 112586 w 495681"/>
                <a:gd name="connsiteY15" fmla="*/ 122777 h 495752"/>
                <a:gd name="connsiteX16" fmla="*/ 90011 w 495681"/>
                <a:gd name="connsiteY16" fmla="*/ 145637 h 495752"/>
                <a:gd name="connsiteX17" fmla="*/ 90011 w 495681"/>
                <a:gd name="connsiteY17" fmla="*/ 350044 h 495752"/>
                <a:gd name="connsiteX18" fmla="*/ 114014 w 495681"/>
                <a:gd name="connsiteY18" fmla="*/ 372999 h 495752"/>
                <a:gd name="connsiteX19" fmla="*/ 248222 w 495681"/>
                <a:gd name="connsiteY19" fmla="*/ 372904 h 495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95681" h="495752">
                  <a:moveTo>
                    <a:pt x="0" y="246317"/>
                  </a:moveTo>
                  <a:cubicBezTo>
                    <a:pt x="0" y="172593"/>
                    <a:pt x="0" y="98869"/>
                    <a:pt x="0" y="25146"/>
                  </a:cubicBezTo>
                  <a:cubicBezTo>
                    <a:pt x="0" y="3619"/>
                    <a:pt x="3524" y="0"/>
                    <a:pt x="24479" y="0"/>
                  </a:cubicBezTo>
                  <a:cubicBezTo>
                    <a:pt x="173450" y="0"/>
                    <a:pt x="322326" y="0"/>
                    <a:pt x="471297" y="0"/>
                  </a:cubicBezTo>
                  <a:cubicBezTo>
                    <a:pt x="491776" y="0"/>
                    <a:pt x="495681" y="3715"/>
                    <a:pt x="495681" y="23717"/>
                  </a:cubicBezTo>
                  <a:cubicBezTo>
                    <a:pt x="495681" y="173165"/>
                    <a:pt x="495681" y="322612"/>
                    <a:pt x="495681" y="472059"/>
                  </a:cubicBezTo>
                  <a:cubicBezTo>
                    <a:pt x="495681" y="491585"/>
                    <a:pt x="491680" y="495681"/>
                    <a:pt x="472726" y="495681"/>
                  </a:cubicBezTo>
                  <a:cubicBezTo>
                    <a:pt x="322802" y="495776"/>
                    <a:pt x="172784" y="495776"/>
                    <a:pt x="22860" y="495681"/>
                  </a:cubicBezTo>
                  <a:cubicBezTo>
                    <a:pt x="3905" y="495681"/>
                    <a:pt x="0" y="491585"/>
                    <a:pt x="0" y="471964"/>
                  </a:cubicBezTo>
                  <a:cubicBezTo>
                    <a:pt x="0" y="396811"/>
                    <a:pt x="0" y="321564"/>
                    <a:pt x="0" y="246317"/>
                  </a:cubicBezTo>
                  <a:close/>
                  <a:moveTo>
                    <a:pt x="248222" y="372904"/>
                  </a:moveTo>
                  <a:cubicBezTo>
                    <a:pt x="293465" y="372904"/>
                    <a:pt x="338709" y="372999"/>
                    <a:pt x="383953" y="372904"/>
                  </a:cubicBezTo>
                  <a:cubicBezTo>
                    <a:pt x="399288" y="372904"/>
                    <a:pt x="405575" y="367379"/>
                    <a:pt x="405670" y="352330"/>
                  </a:cubicBezTo>
                  <a:cubicBezTo>
                    <a:pt x="405956" y="282702"/>
                    <a:pt x="405956" y="213074"/>
                    <a:pt x="405670" y="143351"/>
                  </a:cubicBezTo>
                  <a:cubicBezTo>
                    <a:pt x="405575" y="128302"/>
                    <a:pt x="399288" y="122777"/>
                    <a:pt x="384048" y="122777"/>
                  </a:cubicBezTo>
                  <a:cubicBezTo>
                    <a:pt x="293561" y="122682"/>
                    <a:pt x="203073" y="122682"/>
                    <a:pt x="112586" y="122777"/>
                  </a:cubicBezTo>
                  <a:cubicBezTo>
                    <a:pt x="95821" y="122777"/>
                    <a:pt x="90106" y="128302"/>
                    <a:pt x="90011" y="145637"/>
                  </a:cubicBezTo>
                  <a:cubicBezTo>
                    <a:pt x="89821" y="213741"/>
                    <a:pt x="89821" y="281845"/>
                    <a:pt x="90011" y="350044"/>
                  </a:cubicBezTo>
                  <a:cubicBezTo>
                    <a:pt x="90011" y="367856"/>
                    <a:pt x="95726" y="372904"/>
                    <a:pt x="114014" y="372999"/>
                  </a:cubicBezTo>
                  <a:cubicBezTo>
                    <a:pt x="158687" y="372999"/>
                    <a:pt x="203454" y="372904"/>
                    <a:pt x="248222" y="37290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637" name="Forma libre: forma 636">
              <a:extLst>
                <a:ext uri="{FF2B5EF4-FFF2-40B4-BE49-F238E27FC236}">
                  <a16:creationId xmlns:a16="http://schemas.microsoft.com/office/drawing/2014/main" id="{9D17E4FC-E9C5-4195-961C-265B7FC2344D}"/>
                </a:ext>
              </a:extLst>
            </p:cNvPr>
            <p:cNvSpPr/>
            <p:nvPr/>
          </p:nvSpPr>
          <p:spPr>
            <a:xfrm>
              <a:off x="2452163" y="3523254"/>
              <a:ext cx="316015" cy="250287"/>
            </a:xfrm>
            <a:custGeom>
              <a:avLst/>
              <a:gdLst>
                <a:gd name="connsiteX0" fmla="*/ 158353 w 316015"/>
                <a:gd name="connsiteY0" fmla="*/ 250264 h 250287"/>
                <a:gd name="connsiteX1" fmla="*/ 24146 w 316015"/>
                <a:gd name="connsiteY1" fmla="*/ 250264 h 250287"/>
                <a:gd name="connsiteX2" fmla="*/ 143 w 316015"/>
                <a:gd name="connsiteY2" fmla="*/ 227309 h 250287"/>
                <a:gd name="connsiteX3" fmla="*/ 143 w 316015"/>
                <a:gd name="connsiteY3" fmla="*/ 22902 h 250287"/>
                <a:gd name="connsiteX4" fmla="*/ 22717 w 316015"/>
                <a:gd name="connsiteY4" fmla="*/ 42 h 250287"/>
                <a:gd name="connsiteX5" fmla="*/ 294180 w 316015"/>
                <a:gd name="connsiteY5" fmla="*/ 42 h 250287"/>
                <a:gd name="connsiteX6" fmla="*/ 315801 w 316015"/>
                <a:gd name="connsiteY6" fmla="*/ 20616 h 250287"/>
                <a:gd name="connsiteX7" fmla="*/ 315801 w 316015"/>
                <a:gd name="connsiteY7" fmla="*/ 229595 h 250287"/>
                <a:gd name="connsiteX8" fmla="*/ 294084 w 316015"/>
                <a:gd name="connsiteY8" fmla="*/ 250169 h 250287"/>
                <a:gd name="connsiteX9" fmla="*/ 158353 w 316015"/>
                <a:gd name="connsiteY9" fmla="*/ 250264 h 250287"/>
                <a:gd name="connsiteX10" fmla="*/ 36052 w 316015"/>
                <a:gd name="connsiteY10" fmla="*/ 216641 h 250287"/>
                <a:gd name="connsiteX11" fmla="*/ 279606 w 316015"/>
                <a:gd name="connsiteY11" fmla="*/ 216641 h 250287"/>
                <a:gd name="connsiteX12" fmla="*/ 279606 w 316015"/>
                <a:gd name="connsiteY12" fmla="*/ 33856 h 250287"/>
                <a:gd name="connsiteX13" fmla="*/ 36052 w 316015"/>
                <a:gd name="connsiteY13" fmla="*/ 33856 h 250287"/>
                <a:gd name="connsiteX14" fmla="*/ 36052 w 316015"/>
                <a:gd name="connsiteY14" fmla="*/ 216641 h 250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6015" h="250287">
                  <a:moveTo>
                    <a:pt x="158353" y="250264"/>
                  </a:moveTo>
                  <a:cubicBezTo>
                    <a:pt x="113586" y="250264"/>
                    <a:pt x="68913" y="250264"/>
                    <a:pt x="24146" y="250264"/>
                  </a:cubicBezTo>
                  <a:cubicBezTo>
                    <a:pt x="5858" y="250264"/>
                    <a:pt x="143" y="245121"/>
                    <a:pt x="143" y="227309"/>
                  </a:cubicBezTo>
                  <a:cubicBezTo>
                    <a:pt x="-48" y="159205"/>
                    <a:pt x="-48" y="91101"/>
                    <a:pt x="143" y="22902"/>
                  </a:cubicBezTo>
                  <a:cubicBezTo>
                    <a:pt x="143" y="5662"/>
                    <a:pt x="5858" y="42"/>
                    <a:pt x="22717" y="42"/>
                  </a:cubicBezTo>
                  <a:cubicBezTo>
                    <a:pt x="113205" y="42"/>
                    <a:pt x="203692" y="-53"/>
                    <a:pt x="294180" y="42"/>
                  </a:cubicBezTo>
                  <a:cubicBezTo>
                    <a:pt x="309515" y="42"/>
                    <a:pt x="315801" y="5567"/>
                    <a:pt x="315801" y="20616"/>
                  </a:cubicBezTo>
                  <a:cubicBezTo>
                    <a:pt x="316087" y="90244"/>
                    <a:pt x="316087" y="159872"/>
                    <a:pt x="315801" y="229595"/>
                  </a:cubicBezTo>
                  <a:cubicBezTo>
                    <a:pt x="315706" y="244644"/>
                    <a:pt x="309420" y="250074"/>
                    <a:pt x="294084" y="250169"/>
                  </a:cubicBezTo>
                  <a:cubicBezTo>
                    <a:pt x="248841" y="250359"/>
                    <a:pt x="203597" y="250264"/>
                    <a:pt x="158353" y="250264"/>
                  </a:cubicBezTo>
                  <a:close/>
                  <a:moveTo>
                    <a:pt x="36052" y="216641"/>
                  </a:moveTo>
                  <a:cubicBezTo>
                    <a:pt x="118062" y="216641"/>
                    <a:pt x="198549" y="216641"/>
                    <a:pt x="279606" y="216641"/>
                  </a:cubicBezTo>
                  <a:cubicBezTo>
                    <a:pt x="279606" y="155205"/>
                    <a:pt x="279606" y="94625"/>
                    <a:pt x="279606" y="33856"/>
                  </a:cubicBezTo>
                  <a:cubicBezTo>
                    <a:pt x="197882" y="33856"/>
                    <a:pt x="117396" y="33856"/>
                    <a:pt x="36052" y="33856"/>
                  </a:cubicBezTo>
                  <a:cubicBezTo>
                    <a:pt x="36052" y="94911"/>
                    <a:pt x="36052" y="155109"/>
                    <a:pt x="36052" y="216641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638" name="Forma libre: forma 637">
              <a:extLst>
                <a:ext uri="{FF2B5EF4-FFF2-40B4-BE49-F238E27FC236}">
                  <a16:creationId xmlns:a16="http://schemas.microsoft.com/office/drawing/2014/main" id="{1F472EE6-15A3-4642-BDEF-C0B5B04182B6}"/>
                </a:ext>
              </a:extLst>
            </p:cNvPr>
            <p:cNvSpPr/>
            <p:nvPr/>
          </p:nvSpPr>
          <p:spPr>
            <a:xfrm>
              <a:off x="2488215" y="3557110"/>
              <a:ext cx="243554" cy="182784"/>
            </a:xfrm>
            <a:custGeom>
              <a:avLst/>
              <a:gdLst>
                <a:gd name="connsiteX0" fmla="*/ 0 w 243554"/>
                <a:gd name="connsiteY0" fmla="*/ 182785 h 182784"/>
                <a:gd name="connsiteX1" fmla="*/ 0 w 243554"/>
                <a:gd name="connsiteY1" fmla="*/ 0 h 182784"/>
                <a:gd name="connsiteX2" fmla="*/ 243554 w 243554"/>
                <a:gd name="connsiteY2" fmla="*/ 0 h 182784"/>
                <a:gd name="connsiteX3" fmla="*/ 243554 w 243554"/>
                <a:gd name="connsiteY3" fmla="*/ 182785 h 182784"/>
                <a:gd name="connsiteX4" fmla="*/ 0 w 243554"/>
                <a:gd name="connsiteY4" fmla="*/ 182785 h 182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3554" h="182784">
                  <a:moveTo>
                    <a:pt x="0" y="182785"/>
                  </a:moveTo>
                  <a:cubicBezTo>
                    <a:pt x="0" y="121253"/>
                    <a:pt x="0" y="61150"/>
                    <a:pt x="0" y="0"/>
                  </a:cubicBezTo>
                  <a:cubicBezTo>
                    <a:pt x="81344" y="0"/>
                    <a:pt x="161830" y="0"/>
                    <a:pt x="243554" y="0"/>
                  </a:cubicBezTo>
                  <a:cubicBezTo>
                    <a:pt x="243554" y="60769"/>
                    <a:pt x="243554" y="121348"/>
                    <a:pt x="243554" y="182785"/>
                  </a:cubicBezTo>
                  <a:cubicBezTo>
                    <a:pt x="162497" y="182785"/>
                    <a:pt x="82010" y="182785"/>
                    <a:pt x="0" y="18278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</p:grpSp>
      <p:sp>
        <p:nvSpPr>
          <p:cNvPr id="639" name="Forma libre: forma 638">
            <a:extLst>
              <a:ext uri="{FF2B5EF4-FFF2-40B4-BE49-F238E27FC236}">
                <a16:creationId xmlns:a16="http://schemas.microsoft.com/office/drawing/2014/main" id="{12758478-654D-4F2B-8091-610EDA5B0EFA}"/>
              </a:ext>
            </a:extLst>
          </p:cNvPr>
          <p:cNvSpPr/>
          <p:nvPr/>
        </p:nvSpPr>
        <p:spPr>
          <a:xfrm>
            <a:off x="1559599" y="1367690"/>
            <a:ext cx="2144288" cy="1297687"/>
          </a:xfrm>
          <a:custGeom>
            <a:avLst/>
            <a:gdLst>
              <a:gd name="connsiteX0" fmla="*/ 1025479 w 2144288"/>
              <a:gd name="connsiteY0" fmla="*/ 930689 h 1297687"/>
              <a:gd name="connsiteX1" fmla="*/ 979855 w 2144288"/>
              <a:gd name="connsiteY1" fmla="*/ 830867 h 1297687"/>
              <a:gd name="connsiteX2" fmla="*/ 1151781 w 2144288"/>
              <a:gd name="connsiteY2" fmla="*/ 830867 h 1297687"/>
              <a:gd name="connsiteX3" fmla="*/ 1176927 w 2144288"/>
              <a:gd name="connsiteY3" fmla="*/ 830771 h 1297687"/>
              <a:gd name="connsiteX4" fmla="*/ 1212741 w 2144288"/>
              <a:gd name="connsiteY4" fmla="*/ 800387 h 1297687"/>
              <a:gd name="connsiteX5" fmla="*/ 1177213 w 2144288"/>
              <a:gd name="connsiteY5" fmla="*/ 766954 h 1297687"/>
              <a:gd name="connsiteX6" fmla="*/ 873460 w 2144288"/>
              <a:gd name="connsiteY6" fmla="*/ 768383 h 1297687"/>
              <a:gd name="connsiteX7" fmla="*/ 611332 w 2144288"/>
              <a:gd name="connsiteY7" fmla="*/ 768002 h 1297687"/>
              <a:gd name="connsiteX8" fmla="*/ 556468 w 2144288"/>
              <a:gd name="connsiteY8" fmla="*/ 789909 h 1297687"/>
              <a:gd name="connsiteX9" fmla="*/ 453979 w 2144288"/>
              <a:gd name="connsiteY9" fmla="*/ 878873 h 1297687"/>
              <a:gd name="connsiteX10" fmla="*/ 318629 w 2144288"/>
              <a:gd name="connsiteY10" fmla="*/ 883730 h 1297687"/>
              <a:gd name="connsiteX11" fmla="*/ 274909 w 2144288"/>
              <a:gd name="connsiteY11" fmla="*/ 910686 h 1297687"/>
              <a:gd name="connsiteX12" fmla="*/ 72217 w 2144288"/>
              <a:gd name="connsiteY12" fmla="*/ 971360 h 1297687"/>
              <a:gd name="connsiteX13" fmla="*/ 22783 w 2144288"/>
              <a:gd name="connsiteY13" fmla="*/ 766954 h 1297687"/>
              <a:gd name="connsiteX14" fmla="*/ 231285 w 2144288"/>
              <a:gd name="connsiteY14" fmla="*/ 727711 h 1297687"/>
              <a:gd name="connsiteX15" fmla="*/ 292912 w 2144288"/>
              <a:gd name="connsiteY15" fmla="*/ 823056 h 1297687"/>
              <a:gd name="connsiteX16" fmla="*/ 420261 w 2144288"/>
              <a:gd name="connsiteY16" fmla="*/ 822485 h 1297687"/>
              <a:gd name="connsiteX17" fmla="*/ 443883 w 2144288"/>
              <a:gd name="connsiteY17" fmla="*/ 810578 h 1297687"/>
              <a:gd name="connsiteX18" fmla="*/ 545229 w 2144288"/>
              <a:gd name="connsiteY18" fmla="*/ 719043 h 1297687"/>
              <a:gd name="connsiteX19" fmla="*/ 579709 w 2144288"/>
              <a:gd name="connsiteY19" fmla="*/ 706661 h 1297687"/>
              <a:gd name="connsiteX20" fmla="*/ 824883 w 2144288"/>
              <a:gd name="connsiteY20" fmla="*/ 704660 h 1297687"/>
              <a:gd name="connsiteX21" fmla="*/ 845171 w 2144288"/>
              <a:gd name="connsiteY21" fmla="*/ 702946 h 1297687"/>
              <a:gd name="connsiteX22" fmla="*/ 845171 w 2144288"/>
              <a:gd name="connsiteY22" fmla="*/ 616173 h 1297687"/>
              <a:gd name="connsiteX23" fmla="*/ 1052435 w 2144288"/>
              <a:gd name="connsiteY23" fmla="*/ 616173 h 1297687"/>
              <a:gd name="connsiteX24" fmla="*/ 1096441 w 2144288"/>
              <a:gd name="connsiteY24" fmla="*/ 615221 h 1297687"/>
              <a:gd name="connsiteX25" fmla="*/ 1127302 w 2144288"/>
              <a:gd name="connsiteY25" fmla="*/ 582455 h 1297687"/>
              <a:gd name="connsiteX26" fmla="*/ 1091011 w 2144288"/>
              <a:gd name="connsiteY26" fmla="*/ 553403 h 1297687"/>
              <a:gd name="connsiteX27" fmla="*/ 853363 w 2144288"/>
              <a:gd name="connsiteY27" fmla="*/ 552737 h 1297687"/>
              <a:gd name="connsiteX28" fmla="*/ 605236 w 2144288"/>
              <a:gd name="connsiteY28" fmla="*/ 552546 h 1297687"/>
              <a:gd name="connsiteX29" fmla="*/ 570946 w 2144288"/>
              <a:gd name="connsiteY29" fmla="*/ 575406 h 1297687"/>
              <a:gd name="connsiteX30" fmla="*/ 404926 w 2144288"/>
              <a:gd name="connsiteY30" fmla="*/ 664465 h 1297687"/>
              <a:gd name="connsiteX31" fmla="*/ 290530 w 2144288"/>
              <a:gd name="connsiteY31" fmla="*/ 521971 h 1297687"/>
              <a:gd name="connsiteX32" fmla="*/ 411593 w 2144288"/>
              <a:gd name="connsiteY32" fmla="*/ 378715 h 1297687"/>
              <a:gd name="connsiteX33" fmla="*/ 570756 w 2144288"/>
              <a:gd name="connsiteY33" fmla="*/ 468250 h 1297687"/>
              <a:gd name="connsiteX34" fmla="*/ 607332 w 2144288"/>
              <a:gd name="connsiteY34" fmla="*/ 492158 h 1297687"/>
              <a:gd name="connsiteX35" fmla="*/ 948422 w 2144288"/>
              <a:gd name="connsiteY35" fmla="*/ 492348 h 1297687"/>
              <a:gd name="connsiteX36" fmla="*/ 982141 w 2144288"/>
              <a:gd name="connsiteY36" fmla="*/ 468059 h 1297687"/>
              <a:gd name="connsiteX37" fmla="*/ 1105489 w 2144288"/>
              <a:gd name="connsiteY37" fmla="*/ 379858 h 1297687"/>
              <a:gd name="connsiteX38" fmla="*/ 1242459 w 2144288"/>
              <a:gd name="connsiteY38" fmla="*/ 379763 h 1297687"/>
              <a:gd name="connsiteX39" fmla="*/ 1288274 w 2144288"/>
              <a:gd name="connsiteY39" fmla="*/ 346235 h 1297687"/>
              <a:gd name="connsiteX40" fmla="*/ 1241030 w 2144288"/>
              <a:gd name="connsiteY40" fmla="*/ 314040 h 1297687"/>
              <a:gd name="connsiteX41" fmla="*/ 732109 w 2144288"/>
              <a:gd name="connsiteY41" fmla="*/ 313088 h 1297687"/>
              <a:gd name="connsiteX42" fmla="*/ 690104 w 2144288"/>
              <a:gd name="connsiteY42" fmla="*/ 297752 h 1297687"/>
              <a:gd name="connsiteX43" fmla="*/ 666577 w 2144288"/>
              <a:gd name="connsiteY43" fmla="*/ 278131 h 1297687"/>
              <a:gd name="connsiteX44" fmla="*/ 439882 w 2144288"/>
              <a:gd name="connsiteY44" fmla="*/ 203550 h 1297687"/>
              <a:gd name="connsiteX45" fmla="*/ 413593 w 2144288"/>
              <a:gd name="connsiteY45" fmla="*/ 226410 h 1297687"/>
              <a:gd name="connsiteX46" fmla="*/ 282529 w 2144288"/>
              <a:gd name="connsiteY46" fmla="*/ 314707 h 1297687"/>
              <a:gd name="connsiteX47" fmla="*/ 149560 w 2144288"/>
              <a:gd name="connsiteY47" fmla="*/ 233744 h 1297687"/>
              <a:gd name="connsiteX48" fmla="*/ 168134 w 2144288"/>
              <a:gd name="connsiteY48" fmla="*/ 76677 h 1297687"/>
              <a:gd name="connsiteX49" fmla="*/ 300055 w 2144288"/>
              <a:gd name="connsiteY49" fmla="*/ 25909 h 1297687"/>
              <a:gd name="connsiteX50" fmla="*/ 415594 w 2144288"/>
              <a:gd name="connsiteY50" fmla="*/ 119159 h 1297687"/>
              <a:gd name="connsiteX51" fmla="*/ 451503 w 2144288"/>
              <a:gd name="connsiteY51" fmla="*/ 143066 h 1297687"/>
              <a:gd name="connsiteX52" fmla="*/ 580090 w 2144288"/>
              <a:gd name="connsiteY52" fmla="*/ 142019 h 1297687"/>
              <a:gd name="connsiteX53" fmla="*/ 619429 w 2144288"/>
              <a:gd name="connsiteY53" fmla="*/ 156782 h 1297687"/>
              <a:gd name="connsiteX54" fmla="*/ 688961 w 2144288"/>
              <a:gd name="connsiteY54" fmla="*/ 217266 h 1297687"/>
              <a:gd name="connsiteX55" fmla="*/ 785640 w 2144288"/>
              <a:gd name="connsiteY55" fmla="*/ 253937 h 1297687"/>
              <a:gd name="connsiteX56" fmla="*/ 950518 w 2144288"/>
              <a:gd name="connsiteY56" fmla="*/ 252509 h 1297687"/>
              <a:gd name="connsiteX57" fmla="*/ 988808 w 2144288"/>
              <a:gd name="connsiteY57" fmla="*/ 236316 h 1297687"/>
              <a:gd name="connsiteX58" fmla="*/ 1097584 w 2144288"/>
              <a:gd name="connsiteY58" fmla="*/ 127731 h 1297687"/>
              <a:gd name="connsiteX59" fmla="*/ 1145875 w 2144288"/>
              <a:gd name="connsiteY59" fmla="*/ 126874 h 1297687"/>
              <a:gd name="connsiteX60" fmla="*/ 1204073 w 2144288"/>
              <a:gd name="connsiteY60" fmla="*/ 180500 h 1297687"/>
              <a:gd name="connsiteX61" fmla="*/ 1275987 w 2144288"/>
              <a:gd name="connsiteY61" fmla="*/ 151067 h 1297687"/>
              <a:gd name="connsiteX62" fmla="*/ 1349520 w 2144288"/>
              <a:gd name="connsiteY62" fmla="*/ 124969 h 1297687"/>
              <a:gd name="connsiteX63" fmla="*/ 1371808 w 2144288"/>
              <a:gd name="connsiteY63" fmla="*/ 96584 h 1297687"/>
              <a:gd name="connsiteX64" fmla="*/ 1371427 w 2144288"/>
              <a:gd name="connsiteY64" fmla="*/ 26671 h 1297687"/>
              <a:gd name="connsiteX65" fmla="*/ 1398478 w 2144288"/>
              <a:gd name="connsiteY65" fmla="*/ 1 h 1297687"/>
              <a:gd name="connsiteX66" fmla="*/ 1591360 w 2144288"/>
              <a:gd name="connsiteY66" fmla="*/ 1 h 1297687"/>
              <a:gd name="connsiteX67" fmla="*/ 1616791 w 2144288"/>
              <a:gd name="connsiteY67" fmla="*/ 25242 h 1297687"/>
              <a:gd name="connsiteX68" fmla="*/ 1623554 w 2144288"/>
              <a:gd name="connsiteY68" fmla="*/ 114682 h 1297687"/>
              <a:gd name="connsiteX69" fmla="*/ 1704421 w 2144288"/>
              <a:gd name="connsiteY69" fmla="*/ 146781 h 1297687"/>
              <a:gd name="connsiteX70" fmla="*/ 1785479 w 2144288"/>
              <a:gd name="connsiteY70" fmla="*/ 186215 h 1297687"/>
              <a:gd name="connsiteX71" fmla="*/ 1846153 w 2144288"/>
              <a:gd name="connsiteY71" fmla="*/ 122397 h 1297687"/>
              <a:gd name="connsiteX72" fmla="*/ 1886349 w 2144288"/>
              <a:gd name="connsiteY72" fmla="*/ 122397 h 1297687"/>
              <a:gd name="connsiteX73" fmla="*/ 2022937 w 2144288"/>
              <a:gd name="connsiteY73" fmla="*/ 258605 h 1297687"/>
              <a:gd name="connsiteX74" fmla="*/ 2022366 w 2144288"/>
              <a:gd name="connsiteY74" fmla="*/ 294228 h 1297687"/>
              <a:gd name="connsiteX75" fmla="*/ 1960168 w 2144288"/>
              <a:gd name="connsiteY75" fmla="*/ 351854 h 1297687"/>
              <a:gd name="connsiteX76" fmla="*/ 2022461 w 2144288"/>
              <a:gd name="connsiteY76" fmla="*/ 512351 h 1297687"/>
              <a:gd name="connsiteX77" fmla="*/ 2042368 w 2144288"/>
              <a:gd name="connsiteY77" fmla="*/ 525114 h 1297687"/>
              <a:gd name="connsiteX78" fmla="*/ 2115044 w 2144288"/>
              <a:gd name="connsiteY78" fmla="*/ 525495 h 1297687"/>
              <a:gd name="connsiteX79" fmla="*/ 2144286 w 2144288"/>
              <a:gd name="connsiteY79" fmla="*/ 552737 h 1297687"/>
              <a:gd name="connsiteX80" fmla="*/ 2144191 w 2144288"/>
              <a:gd name="connsiteY80" fmla="*/ 745618 h 1297687"/>
              <a:gd name="connsiteX81" fmla="*/ 2118949 w 2144288"/>
              <a:gd name="connsiteY81" fmla="*/ 771050 h 1297687"/>
              <a:gd name="connsiteX82" fmla="*/ 2043511 w 2144288"/>
              <a:gd name="connsiteY82" fmla="*/ 771621 h 1297687"/>
              <a:gd name="connsiteX83" fmla="*/ 2022937 w 2144288"/>
              <a:gd name="connsiteY83" fmla="*/ 783718 h 1297687"/>
              <a:gd name="connsiteX84" fmla="*/ 1960549 w 2144288"/>
              <a:gd name="connsiteY84" fmla="*/ 946024 h 1297687"/>
              <a:gd name="connsiteX85" fmla="*/ 2021318 w 2144288"/>
              <a:gd name="connsiteY85" fmla="*/ 1000221 h 1297687"/>
              <a:gd name="connsiteX86" fmla="*/ 2021985 w 2144288"/>
              <a:gd name="connsiteY86" fmla="*/ 1040131 h 1297687"/>
              <a:gd name="connsiteX87" fmla="*/ 1887682 w 2144288"/>
              <a:gd name="connsiteY87" fmla="*/ 1174719 h 1297687"/>
              <a:gd name="connsiteX88" fmla="*/ 1847392 w 2144288"/>
              <a:gd name="connsiteY88" fmla="*/ 1174719 h 1297687"/>
              <a:gd name="connsiteX89" fmla="*/ 1791575 w 2144288"/>
              <a:gd name="connsiteY89" fmla="*/ 1114521 h 1297687"/>
              <a:gd name="connsiteX90" fmla="*/ 1631650 w 2144288"/>
              <a:gd name="connsiteY90" fmla="*/ 1176434 h 1297687"/>
              <a:gd name="connsiteX91" fmla="*/ 1619268 w 2144288"/>
              <a:gd name="connsiteY91" fmla="*/ 1196912 h 1297687"/>
              <a:gd name="connsiteX92" fmla="*/ 1618696 w 2144288"/>
              <a:gd name="connsiteY92" fmla="*/ 1272350 h 1297687"/>
              <a:gd name="connsiteX93" fmla="*/ 1593265 w 2144288"/>
              <a:gd name="connsiteY93" fmla="*/ 1297687 h 1297687"/>
              <a:gd name="connsiteX94" fmla="*/ 1397526 w 2144288"/>
              <a:gd name="connsiteY94" fmla="*/ 1297687 h 1297687"/>
              <a:gd name="connsiteX95" fmla="*/ 1372951 w 2144288"/>
              <a:gd name="connsiteY95" fmla="*/ 1271969 h 1297687"/>
              <a:gd name="connsiteX96" fmla="*/ 1372475 w 2144288"/>
              <a:gd name="connsiteY96" fmla="*/ 1199294 h 1297687"/>
              <a:gd name="connsiteX97" fmla="*/ 1358950 w 2144288"/>
              <a:gd name="connsiteY97" fmla="*/ 1176719 h 1297687"/>
              <a:gd name="connsiteX98" fmla="*/ 1199692 w 2144288"/>
              <a:gd name="connsiteY98" fmla="*/ 1115378 h 1297687"/>
              <a:gd name="connsiteX99" fmla="*/ 1143113 w 2144288"/>
              <a:gd name="connsiteY99" fmla="*/ 1175481 h 1297687"/>
              <a:gd name="connsiteX100" fmla="*/ 1106918 w 2144288"/>
              <a:gd name="connsiteY100" fmla="*/ 1178815 h 1297687"/>
              <a:gd name="connsiteX101" fmla="*/ 984808 w 2144288"/>
              <a:gd name="connsiteY101" fmla="*/ 1057181 h 1297687"/>
              <a:gd name="connsiteX102" fmla="*/ 1013668 w 2144288"/>
              <a:gd name="connsiteY102" fmla="*/ 1055466 h 1297687"/>
              <a:gd name="connsiteX103" fmla="*/ 1357616 w 2144288"/>
              <a:gd name="connsiteY103" fmla="*/ 1056133 h 1297687"/>
              <a:gd name="connsiteX104" fmla="*/ 1374380 w 2144288"/>
              <a:gd name="connsiteY104" fmla="*/ 1056133 h 1297687"/>
              <a:gd name="connsiteX105" fmla="*/ 1411718 w 2144288"/>
              <a:gd name="connsiteY105" fmla="*/ 1023462 h 1297687"/>
              <a:gd name="connsiteX106" fmla="*/ 1375999 w 2144288"/>
              <a:gd name="connsiteY106" fmla="*/ 992315 h 1297687"/>
              <a:gd name="connsiteX107" fmla="*/ 1216646 w 2144288"/>
              <a:gd name="connsiteY107" fmla="*/ 990601 h 1297687"/>
              <a:gd name="connsiteX108" fmla="*/ 864316 w 2144288"/>
              <a:gd name="connsiteY108" fmla="*/ 991077 h 1297687"/>
              <a:gd name="connsiteX109" fmla="*/ 820597 w 2144288"/>
              <a:gd name="connsiteY109" fmla="*/ 1008698 h 1297687"/>
              <a:gd name="connsiteX110" fmla="*/ 688104 w 2144288"/>
              <a:gd name="connsiteY110" fmla="*/ 1133000 h 1297687"/>
              <a:gd name="connsiteX111" fmla="*/ 611904 w 2144288"/>
              <a:gd name="connsiteY111" fmla="*/ 1160717 h 1297687"/>
              <a:gd name="connsiteX112" fmla="*/ 571423 w 2144288"/>
              <a:gd name="connsiteY112" fmla="*/ 1185482 h 1297687"/>
              <a:gd name="connsiteX113" fmla="*/ 407212 w 2144288"/>
              <a:gd name="connsiteY113" fmla="*/ 1270160 h 1297687"/>
              <a:gd name="connsiteX114" fmla="*/ 293483 w 2144288"/>
              <a:gd name="connsiteY114" fmla="*/ 1127094 h 1297687"/>
              <a:gd name="connsiteX115" fmla="*/ 409688 w 2144288"/>
              <a:gd name="connsiteY115" fmla="*/ 985457 h 1297687"/>
              <a:gd name="connsiteX116" fmla="*/ 573423 w 2144288"/>
              <a:gd name="connsiteY116" fmla="*/ 1073373 h 1297687"/>
              <a:gd name="connsiteX117" fmla="*/ 645527 w 2144288"/>
              <a:gd name="connsiteY117" fmla="*/ 1088232 h 1297687"/>
              <a:gd name="connsiteX118" fmla="*/ 794974 w 2144288"/>
              <a:gd name="connsiteY118" fmla="*/ 949262 h 1297687"/>
              <a:gd name="connsiteX119" fmla="*/ 841171 w 2144288"/>
              <a:gd name="connsiteY119" fmla="*/ 930784 h 1297687"/>
              <a:gd name="connsiteX120" fmla="*/ 1025479 w 2144288"/>
              <a:gd name="connsiteY120" fmla="*/ 930689 h 1297687"/>
              <a:gd name="connsiteX121" fmla="*/ 1490395 w 2144288"/>
              <a:gd name="connsiteY121" fmla="*/ 871919 h 1297687"/>
              <a:gd name="connsiteX122" fmla="*/ 1366665 w 2144288"/>
              <a:gd name="connsiteY122" fmla="*/ 871919 h 1297687"/>
              <a:gd name="connsiteX123" fmla="*/ 1319516 w 2144288"/>
              <a:gd name="connsiteY123" fmla="*/ 903447 h 1297687"/>
              <a:gd name="connsiteX124" fmla="*/ 1365046 w 2144288"/>
              <a:gd name="connsiteY124" fmla="*/ 936594 h 1297687"/>
              <a:gd name="connsiteX125" fmla="*/ 1538401 w 2144288"/>
              <a:gd name="connsiteY125" fmla="*/ 935737 h 1297687"/>
              <a:gd name="connsiteX126" fmla="*/ 1574310 w 2144288"/>
              <a:gd name="connsiteY126" fmla="*/ 917258 h 1297687"/>
              <a:gd name="connsiteX127" fmla="*/ 1671655 w 2144288"/>
              <a:gd name="connsiteY127" fmla="*/ 784194 h 1297687"/>
              <a:gd name="connsiteX128" fmla="*/ 1677180 w 2144288"/>
              <a:gd name="connsiteY128" fmla="*/ 737807 h 1297687"/>
              <a:gd name="connsiteX129" fmla="*/ 1733092 w 2144288"/>
              <a:gd name="connsiteY129" fmla="*/ 596933 h 1297687"/>
              <a:gd name="connsiteX130" fmla="*/ 1868156 w 2144288"/>
              <a:gd name="connsiteY130" fmla="*/ 663608 h 1297687"/>
              <a:gd name="connsiteX131" fmla="*/ 1765381 w 2144288"/>
              <a:gd name="connsiteY131" fmla="*/ 794100 h 1297687"/>
              <a:gd name="connsiteX132" fmla="*/ 1724519 w 2144288"/>
              <a:gd name="connsiteY132" fmla="*/ 814484 h 1297687"/>
              <a:gd name="connsiteX133" fmla="*/ 1610791 w 2144288"/>
              <a:gd name="connsiteY133" fmla="*/ 973646 h 1297687"/>
              <a:gd name="connsiteX134" fmla="*/ 1562499 w 2144288"/>
              <a:gd name="connsiteY134" fmla="*/ 997364 h 1297687"/>
              <a:gd name="connsiteX135" fmla="*/ 1494109 w 2144288"/>
              <a:gd name="connsiteY135" fmla="*/ 996983 h 1297687"/>
              <a:gd name="connsiteX136" fmla="*/ 1494109 w 2144288"/>
              <a:gd name="connsiteY136" fmla="*/ 1089470 h 1297687"/>
              <a:gd name="connsiteX137" fmla="*/ 1877872 w 2144288"/>
              <a:gd name="connsiteY137" fmla="*/ 861156 h 1297687"/>
              <a:gd name="connsiteX138" fmla="*/ 1846534 w 2144288"/>
              <a:gd name="connsiteY138" fmla="*/ 387668 h 1297687"/>
              <a:gd name="connsiteX139" fmla="*/ 1493728 w 2144288"/>
              <a:gd name="connsiteY139" fmla="*/ 209456 h 1297687"/>
              <a:gd name="connsiteX140" fmla="*/ 1493728 w 2144288"/>
              <a:gd name="connsiteY140" fmla="*/ 401575 h 1297687"/>
              <a:gd name="connsiteX141" fmla="*/ 1540877 w 2144288"/>
              <a:gd name="connsiteY141" fmla="*/ 381191 h 1297687"/>
              <a:gd name="connsiteX142" fmla="*/ 1648224 w 2144288"/>
              <a:gd name="connsiteY142" fmla="*/ 328613 h 1297687"/>
              <a:gd name="connsiteX143" fmla="*/ 1731472 w 2144288"/>
              <a:gd name="connsiteY143" fmla="*/ 418529 h 1297687"/>
              <a:gd name="connsiteX144" fmla="*/ 1669750 w 2144288"/>
              <a:gd name="connsiteY144" fmla="*/ 521590 h 1297687"/>
              <a:gd name="connsiteX145" fmla="*/ 1554117 w 2144288"/>
              <a:gd name="connsiteY145" fmla="*/ 493682 h 1297687"/>
              <a:gd name="connsiteX146" fmla="*/ 1488775 w 2144288"/>
              <a:gd name="connsiteY146" fmla="*/ 465297 h 1297687"/>
              <a:gd name="connsiteX147" fmla="*/ 1307038 w 2144288"/>
              <a:gd name="connsiteY147" fmla="*/ 465678 h 1297687"/>
              <a:gd name="connsiteX148" fmla="*/ 1266271 w 2144288"/>
              <a:gd name="connsiteY148" fmla="*/ 497777 h 1297687"/>
              <a:gd name="connsiteX149" fmla="*/ 1307991 w 2144288"/>
              <a:gd name="connsiteY149" fmla="*/ 531686 h 1297687"/>
              <a:gd name="connsiteX150" fmla="*/ 1335994 w 2144288"/>
              <a:gd name="connsiteY150" fmla="*/ 531686 h 1297687"/>
              <a:gd name="connsiteX151" fmla="*/ 1491538 w 2144288"/>
              <a:gd name="connsiteY151" fmla="*/ 531686 h 1297687"/>
              <a:gd name="connsiteX152" fmla="*/ 1491538 w 2144288"/>
              <a:gd name="connsiteY152" fmla="*/ 650368 h 1297687"/>
              <a:gd name="connsiteX153" fmla="*/ 1327041 w 2144288"/>
              <a:gd name="connsiteY153" fmla="*/ 650463 h 1297687"/>
              <a:gd name="connsiteX154" fmla="*/ 1207121 w 2144288"/>
              <a:gd name="connsiteY154" fmla="*/ 652178 h 1297687"/>
              <a:gd name="connsiteX155" fmla="*/ 1157401 w 2144288"/>
              <a:gd name="connsiteY155" fmla="*/ 682181 h 1297687"/>
              <a:gd name="connsiteX156" fmla="*/ 1201882 w 2144288"/>
              <a:gd name="connsiteY156" fmla="*/ 716471 h 1297687"/>
              <a:gd name="connsiteX157" fmla="*/ 1394287 w 2144288"/>
              <a:gd name="connsiteY157" fmla="*/ 714852 h 1297687"/>
              <a:gd name="connsiteX158" fmla="*/ 1490490 w 2144288"/>
              <a:gd name="connsiteY158" fmla="*/ 714852 h 1297687"/>
              <a:gd name="connsiteX159" fmla="*/ 1490395 w 2144288"/>
              <a:gd name="connsiteY159" fmla="*/ 871919 h 1297687"/>
              <a:gd name="connsiteX160" fmla="*/ 436358 w 2144288"/>
              <a:gd name="connsiteY160" fmla="*/ 1038321 h 1297687"/>
              <a:gd name="connsiteX161" fmla="*/ 344061 w 2144288"/>
              <a:gd name="connsiteY161" fmla="*/ 1130523 h 1297687"/>
              <a:gd name="connsiteX162" fmla="*/ 435787 w 2144288"/>
              <a:gd name="connsiteY162" fmla="*/ 1223868 h 1297687"/>
              <a:gd name="connsiteX163" fmla="*/ 529417 w 2144288"/>
              <a:gd name="connsiteY163" fmla="*/ 1129666 h 1297687"/>
              <a:gd name="connsiteX164" fmla="*/ 436358 w 2144288"/>
              <a:gd name="connsiteY164" fmla="*/ 1038321 h 1297687"/>
              <a:gd name="connsiteX165" fmla="*/ 52977 w 2144288"/>
              <a:gd name="connsiteY165" fmla="*/ 844487 h 1297687"/>
              <a:gd name="connsiteX166" fmla="*/ 143941 w 2144288"/>
              <a:gd name="connsiteY166" fmla="*/ 938594 h 1297687"/>
              <a:gd name="connsiteX167" fmla="*/ 238238 w 2144288"/>
              <a:gd name="connsiteY167" fmla="*/ 847154 h 1297687"/>
              <a:gd name="connsiteX168" fmla="*/ 140512 w 2144288"/>
              <a:gd name="connsiteY168" fmla="*/ 752666 h 1297687"/>
              <a:gd name="connsiteX169" fmla="*/ 52977 w 2144288"/>
              <a:gd name="connsiteY169" fmla="*/ 844487 h 1297687"/>
              <a:gd name="connsiteX170" fmla="*/ 279577 w 2144288"/>
              <a:gd name="connsiteY170" fmla="*/ 262605 h 1297687"/>
              <a:gd name="connsiteX171" fmla="*/ 372445 w 2144288"/>
              <a:gd name="connsiteY171" fmla="*/ 169641 h 1297687"/>
              <a:gd name="connsiteX172" fmla="*/ 278910 w 2144288"/>
              <a:gd name="connsiteY172" fmla="*/ 77915 h 1297687"/>
              <a:gd name="connsiteX173" fmla="*/ 187756 w 2144288"/>
              <a:gd name="connsiteY173" fmla="*/ 168974 h 1297687"/>
              <a:gd name="connsiteX174" fmla="*/ 279577 w 2144288"/>
              <a:gd name="connsiteY174" fmla="*/ 262605 h 1297687"/>
              <a:gd name="connsiteX175" fmla="*/ 441597 w 2144288"/>
              <a:gd name="connsiteY175" fmla="*/ 611696 h 1297687"/>
              <a:gd name="connsiteX176" fmla="*/ 529036 w 2144288"/>
              <a:gd name="connsiteY176" fmla="*/ 519113 h 1297687"/>
              <a:gd name="connsiteX177" fmla="*/ 433977 w 2144288"/>
              <a:gd name="connsiteY177" fmla="*/ 429388 h 1297687"/>
              <a:gd name="connsiteX178" fmla="*/ 344061 w 2144288"/>
              <a:gd name="connsiteY178" fmla="*/ 514827 h 1297687"/>
              <a:gd name="connsiteX179" fmla="*/ 441597 w 2144288"/>
              <a:gd name="connsiteY179" fmla="*/ 611696 h 1297687"/>
              <a:gd name="connsiteX180" fmla="*/ 1629364 w 2144288"/>
              <a:gd name="connsiteY180" fmla="*/ 493205 h 1297687"/>
              <a:gd name="connsiteX181" fmla="*/ 1694039 w 2144288"/>
              <a:gd name="connsiteY181" fmla="*/ 430340 h 1297687"/>
              <a:gd name="connsiteX182" fmla="*/ 1630317 w 2144288"/>
              <a:gd name="connsiteY182" fmla="*/ 363761 h 1297687"/>
              <a:gd name="connsiteX183" fmla="*/ 1564880 w 2144288"/>
              <a:gd name="connsiteY183" fmla="*/ 429388 h 1297687"/>
              <a:gd name="connsiteX184" fmla="*/ 1629364 w 2144288"/>
              <a:gd name="connsiteY184" fmla="*/ 493205 h 1297687"/>
              <a:gd name="connsiteX185" fmla="*/ 1833580 w 2144288"/>
              <a:gd name="connsiteY185" fmla="*/ 694754 h 1297687"/>
              <a:gd name="connsiteX186" fmla="*/ 1766048 w 2144288"/>
              <a:gd name="connsiteY186" fmla="*/ 628556 h 1297687"/>
              <a:gd name="connsiteX187" fmla="*/ 1705755 w 2144288"/>
              <a:gd name="connsiteY187" fmla="*/ 692373 h 1297687"/>
              <a:gd name="connsiteX188" fmla="*/ 1768429 w 2144288"/>
              <a:gd name="connsiteY188" fmla="*/ 755905 h 1297687"/>
              <a:gd name="connsiteX189" fmla="*/ 1833580 w 2144288"/>
              <a:gd name="connsiteY189" fmla="*/ 694754 h 1297687"/>
              <a:gd name="connsiteX190" fmla="*/ 1178832 w 2144288"/>
              <a:gd name="connsiteY190" fmla="*/ 936213 h 1297687"/>
              <a:gd name="connsiteX191" fmla="*/ 1178832 w 2144288"/>
              <a:gd name="connsiteY191" fmla="*/ 936404 h 1297687"/>
              <a:gd name="connsiteX192" fmla="*/ 1220456 w 2144288"/>
              <a:gd name="connsiteY192" fmla="*/ 936213 h 1297687"/>
              <a:gd name="connsiteX193" fmla="*/ 1251984 w 2144288"/>
              <a:gd name="connsiteY193" fmla="*/ 904590 h 1297687"/>
              <a:gd name="connsiteX194" fmla="*/ 1221313 w 2144288"/>
              <a:gd name="connsiteY194" fmla="*/ 872015 h 1297687"/>
              <a:gd name="connsiteX195" fmla="*/ 1138065 w 2144288"/>
              <a:gd name="connsiteY195" fmla="*/ 872110 h 1297687"/>
              <a:gd name="connsiteX196" fmla="*/ 1108728 w 2144288"/>
              <a:gd name="connsiteY196" fmla="*/ 904685 h 1297687"/>
              <a:gd name="connsiteX197" fmla="*/ 1137684 w 2144288"/>
              <a:gd name="connsiteY197" fmla="*/ 934975 h 1297687"/>
              <a:gd name="connsiteX198" fmla="*/ 1178832 w 2144288"/>
              <a:gd name="connsiteY198" fmla="*/ 936213 h 129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</a:cxnLst>
            <a:rect l="l" t="t" r="r" b="b"/>
            <a:pathLst>
              <a:path w="2144288" h="1297687">
                <a:moveTo>
                  <a:pt x="1025479" y="930689"/>
                </a:moveTo>
                <a:cubicBezTo>
                  <a:pt x="1009477" y="895637"/>
                  <a:pt x="995666" y="865538"/>
                  <a:pt x="979855" y="830867"/>
                </a:cubicBezTo>
                <a:cubicBezTo>
                  <a:pt x="1040529" y="830867"/>
                  <a:pt x="1096155" y="830867"/>
                  <a:pt x="1151781" y="830867"/>
                </a:cubicBezTo>
                <a:cubicBezTo>
                  <a:pt x="1160163" y="830867"/>
                  <a:pt x="1168545" y="830771"/>
                  <a:pt x="1176927" y="830771"/>
                </a:cubicBezTo>
                <a:cubicBezTo>
                  <a:pt x="1197501" y="830771"/>
                  <a:pt x="1212265" y="822199"/>
                  <a:pt x="1212741" y="800387"/>
                </a:cubicBezTo>
                <a:cubicBezTo>
                  <a:pt x="1213217" y="777908"/>
                  <a:pt x="1199977" y="766763"/>
                  <a:pt x="1177213" y="766954"/>
                </a:cubicBezTo>
                <a:cubicBezTo>
                  <a:pt x="1075962" y="767525"/>
                  <a:pt x="974711" y="768097"/>
                  <a:pt x="873460" y="768383"/>
                </a:cubicBezTo>
                <a:cubicBezTo>
                  <a:pt x="786116" y="768668"/>
                  <a:pt x="698677" y="769240"/>
                  <a:pt x="611332" y="768002"/>
                </a:cubicBezTo>
                <a:cubicBezTo>
                  <a:pt x="588758" y="767716"/>
                  <a:pt x="572185" y="775431"/>
                  <a:pt x="556468" y="789909"/>
                </a:cubicBezTo>
                <a:cubicBezTo>
                  <a:pt x="523036" y="820961"/>
                  <a:pt x="493603" y="863156"/>
                  <a:pt x="453979" y="878873"/>
                </a:cubicBezTo>
                <a:cubicBezTo>
                  <a:pt x="414355" y="894589"/>
                  <a:pt x="364159" y="884492"/>
                  <a:pt x="318629" y="883730"/>
                </a:cubicBezTo>
                <a:cubicBezTo>
                  <a:pt x="296912" y="883349"/>
                  <a:pt x="285196" y="888493"/>
                  <a:pt x="274909" y="910686"/>
                </a:cubicBezTo>
                <a:cubicBezTo>
                  <a:pt x="239857" y="986124"/>
                  <a:pt x="144131" y="1013270"/>
                  <a:pt x="72217" y="971360"/>
                </a:cubicBezTo>
                <a:cubicBezTo>
                  <a:pt x="970" y="929831"/>
                  <a:pt x="-21604" y="836486"/>
                  <a:pt x="22783" y="766954"/>
                </a:cubicBezTo>
                <a:cubicBezTo>
                  <a:pt x="67741" y="696564"/>
                  <a:pt x="163372" y="678562"/>
                  <a:pt x="231285" y="727711"/>
                </a:cubicBezTo>
                <a:cubicBezTo>
                  <a:pt x="263384" y="750952"/>
                  <a:pt x="264146" y="752095"/>
                  <a:pt x="292912" y="823056"/>
                </a:cubicBezTo>
                <a:cubicBezTo>
                  <a:pt x="334822" y="823056"/>
                  <a:pt x="377589" y="823723"/>
                  <a:pt x="420261" y="822485"/>
                </a:cubicBezTo>
                <a:cubicBezTo>
                  <a:pt x="428262" y="822294"/>
                  <a:pt x="437406" y="816293"/>
                  <a:pt x="443883" y="810578"/>
                </a:cubicBezTo>
                <a:cubicBezTo>
                  <a:pt x="477887" y="780289"/>
                  <a:pt x="510558" y="748571"/>
                  <a:pt x="545229" y="719043"/>
                </a:cubicBezTo>
                <a:cubicBezTo>
                  <a:pt x="553992" y="711518"/>
                  <a:pt x="567994" y="706851"/>
                  <a:pt x="579709" y="706661"/>
                </a:cubicBezTo>
                <a:cubicBezTo>
                  <a:pt x="661434" y="705137"/>
                  <a:pt x="743158" y="705232"/>
                  <a:pt x="824883" y="704660"/>
                </a:cubicBezTo>
                <a:cubicBezTo>
                  <a:pt x="831169" y="704660"/>
                  <a:pt x="837456" y="703613"/>
                  <a:pt x="845171" y="702946"/>
                </a:cubicBezTo>
                <a:cubicBezTo>
                  <a:pt x="845171" y="673990"/>
                  <a:pt x="845171" y="646367"/>
                  <a:pt x="845171" y="616173"/>
                </a:cubicBezTo>
                <a:cubicBezTo>
                  <a:pt x="915370" y="616173"/>
                  <a:pt x="983855" y="616173"/>
                  <a:pt x="1052435" y="616173"/>
                </a:cubicBezTo>
                <a:cubicBezTo>
                  <a:pt x="1067294" y="616173"/>
                  <a:pt x="1084153" y="620840"/>
                  <a:pt x="1096441" y="615221"/>
                </a:cubicBezTo>
                <a:cubicBezTo>
                  <a:pt x="1109585" y="609315"/>
                  <a:pt x="1126063" y="594742"/>
                  <a:pt x="1127302" y="582455"/>
                </a:cubicBezTo>
                <a:cubicBezTo>
                  <a:pt x="1129397" y="562452"/>
                  <a:pt x="1111490" y="553403"/>
                  <a:pt x="1091011" y="553403"/>
                </a:cubicBezTo>
                <a:cubicBezTo>
                  <a:pt x="1011763" y="553308"/>
                  <a:pt x="932611" y="552832"/>
                  <a:pt x="853363" y="552737"/>
                </a:cubicBezTo>
                <a:cubicBezTo>
                  <a:pt x="770686" y="552641"/>
                  <a:pt x="687913" y="553308"/>
                  <a:pt x="605236" y="552546"/>
                </a:cubicBezTo>
                <a:cubicBezTo>
                  <a:pt x="587044" y="552356"/>
                  <a:pt x="578090" y="556642"/>
                  <a:pt x="570946" y="575406"/>
                </a:cubicBezTo>
                <a:cubicBezTo>
                  <a:pt x="544848" y="644748"/>
                  <a:pt x="478173" y="679229"/>
                  <a:pt x="404926" y="664465"/>
                </a:cubicBezTo>
                <a:cubicBezTo>
                  <a:pt x="338917" y="651130"/>
                  <a:pt x="290340" y="590741"/>
                  <a:pt x="290530" y="521971"/>
                </a:cubicBezTo>
                <a:cubicBezTo>
                  <a:pt x="290721" y="450438"/>
                  <a:pt x="339394" y="392907"/>
                  <a:pt x="411593" y="378715"/>
                </a:cubicBezTo>
                <a:cubicBezTo>
                  <a:pt x="477601" y="365761"/>
                  <a:pt x="545800" y="402718"/>
                  <a:pt x="570756" y="468250"/>
                </a:cubicBezTo>
                <a:cubicBezTo>
                  <a:pt x="578281" y="488062"/>
                  <a:pt x="588377" y="492348"/>
                  <a:pt x="607332" y="492158"/>
                </a:cubicBezTo>
                <a:cubicBezTo>
                  <a:pt x="721060" y="491491"/>
                  <a:pt x="834789" y="491300"/>
                  <a:pt x="948422" y="492348"/>
                </a:cubicBezTo>
                <a:cubicBezTo>
                  <a:pt x="967948" y="492539"/>
                  <a:pt x="975854" y="485681"/>
                  <a:pt x="982141" y="468059"/>
                </a:cubicBezTo>
                <a:cubicBezTo>
                  <a:pt x="1013573" y="379667"/>
                  <a:pt x="1014049" y="379858"/>
                  <a:pt x="1105489" y="379858"/>
                </a:cubicBezTo>
                <a:cubicBezTo>
                  <a:pt x="1151114" y="379858"/>
                  <a:pt x="1196834" y="380048"/>
                  <a:pt x="1242459" y="379763"/>
                </a:cubicBezTo>
                <a:cubicBezTo>
                  <a:pt x="1271986" y="379572"/>
                  <a:pt x="1288750" y="366904"/>
                  <a:pt x="1288274" y="346235"/>
                </a:cubicBezTo>
                <a:cubicBezTo>
                  <a:pt x="1287798" y="326042"/>
                  <a:pt x="1270748" y="314040"/>
                  <a:pt x="1241030" y="314040"/>
                </a:cubicBezTo>
                <a:cubicBezTo>
                  <a:pt x="1071390" y="313850"/>
                  <a:pt x="901750" y="314231"/>
                  <a:pt x="732109" y="313088"/>
                </a:cubicBezTo>
                <a:cubicBezTo>
                  <a:pt x="718012" y="312992"/>
                  <a:pt x="703344" y="304515"/>
                  <a:pt x="690104" y="297752"/>
                </a:cubicBezTo>
                <a:cubicBezTo>
                  <a:pt x="681246" y="293276"/>
                  <a:pt x="674293" y="284798"/>
                  <a:pt x="666577" y="278131"/>
                </a:cubicBezTo>
                <a:cubicBezTo>
                  <a:pt x="569327" y="194120"/>
                  <a:pt x="569327" y="194597"/>
                  <a:pt x="439882" y="203550"/>
                </a:cubicBezTo>
                <a:cubicBezTo>
                  <a:pt x="422452" y="204788"/>
                  <a:pt x="419118" y="214218"/>
                  <a:pt x="413593" y="226410"/>
                </a:cubicBezTo>
                <a:cubicBezTo>
                  <a:pt x="388352" y="282989"/>
                  <a:pt x="343870" y="313373"/>
                  <a:pt x="282529" y="314707"/>
                </a:cubicBezTo>
                <a:cubicBezTo>
                  <a:pt x="222236" y="315945"/>
                  <a:pt x="176135" y="288227"/>
                  <a:pt x="149560" y="233744"/>
                </a:cubicBezTo>
                <a:cubicBezTo>
                  <a:pt x="122509" y="178309"/>
                  <a:pt x="129463" y="124397"/>
                  <a:pt x="168134" y="76677"/>
                </a:cubicBezTo>
                <a:cubicBezTo>
                  <a:pt x="201757" y="35243"/>
                  <a:pt x="247287" y="18289"/>
                  <a:pt x="300055" y="25909"/>
                </a:cubicBezTo>
                <a:cubicBezTo>
                  <a:pt x="356253" y="34100"/>
                  <a:pt x="396448" y="65438"/>
                  <a:pt x="415594" y="119159"/>
                </a:cubicBezTo>
                <a:cubicBezTo>
                  <a:pt x="422642" y="139066"/>
                  <a:pt x="432167" y="143828"/>
                  <a:pt x="451503" y="143066"/>
                </a:cubicBezTo>
                <a:cubicBezTo>
                  <a:pt x="494270" y="141257"/>
                  <a:pt x="537228" y="140590"/>
                  <a:pt x="580090" y="142019"/>
                </a:cubicBezTo>
                <a:cubicBezTo>
                  <a:pt x="593521" y="142495"/>
                  <a:pt x="608570" y="148591"/>
                  <a:pt x="619429" y="156782"/>
                </a:cubicBezTo>
                <a:cubicBezTo>
                  <a:pt x="643908" y="175261"/>
                  <a:pt x="668006" y="194978"/>
                  <a:pt x="688961" y="217266"/>
                </a:cubicBezTo>
                <a:cubicBezTo>
                  <a:pt x="715917" y="245936"/>
                  <a:pt x="746206" y="256319"/>
                  <a:pt x="785640" y="253937"/>
                </a:cubicBezTo>
                <a:cubicBezTo>
                  <a:pt x="840409" y="250604"/>
                  <a:pt x="895558" y="254223"/>
                  <a:pt x="950518" y="252509"/>
                </a:cubicBezTo>
                <a:cubicBezTo>
                  <a:pt x="963567" y="252128"/>
                  <a:pt x="979188" y="245270"/>
                  <a:pt x="988808" y="236316"/>
                </a:cubicBezTo>
                <a:cubicBezTo>
                  <a:pt x="1026241" y="201359"/>
                  <a:pt x="1062341" y="164879"/>
                  <a:pt x="1097584" y="127731"/>
                </a:cubicBezTo>
                <a:cubicBezTo>
                  <a:pt x="1114729" y="109634"/>
                  <a:pt x="1128349" y="107443"/>
                  <a:pt x="1145875" y="126874"/>
                </a:cubicBezTo>
                <a:cubicBezTo>
                  <a:pt x="1163878" y="146876"/>
                  <a:pt x="1181975" y="176309"/>
                  <a:pt x="1204073" y="180500"/>
                </a:cubicBezTo>
                <a:cubicBezTo>
                  <a:pt x="1225314" y="184595"/>
                  <a:pt x="1251412" y="161069"/>
                  <a:pt x="1275987" y="151067"/>
                </a:cubicBezTo>
                <a:cubicBezTo>
                  <a:pt x="1300085" y="141257"/>
                  <a:pt x="1324469" y="131446"/>
                  <a:pt x="1349520" y="124969"/>
                </a:cubicBezTo>
                <a:cubicBezTo>
                  <a:pt x="1366284" y="120683"/>
                  <a:pt x="1372761" y="113825"/>
                  <a:pt x="1371808" y="96584"/>
                </a:cubicBezTo>
                <a:cubicBezTo>
                  <a:pt x="1370570" y="73343"/>
                  <a:pt x="1371713" y="50007"/>
                  <a:pt x="1371427" y="26671"/>
                </a:cubicBezTo>
                <a:cubicBezTo>
                  <a:pt x="1371142" y="8002"/>
                  <a:pt x="1379333" y="-94"/>
                  <a:pt x="1398478" y="1"/>
                </a:cubicBezTo>
                <a:cubicBezTo>
                  <a:pt x="1462772" y="572"/>
                  <a:pt x="1527066" y="477"/>
                  <a:pt x="1591360" y="1"/>
                </a:cubicBezTo>
                <a:cubicBezTo>
                  <a:pt x="1609362" y="-94"/>
                  <a:pt x="1616315" y="8002"/>
                  <a:pt x="1616791" y="25242"/>
                </a:cubicBezTo>
                <a:cubicBezTo>
                  <a:pt x="1617553" y="55817"/>
                  <a:pt x="1608790" y="93632"/>
                  <a:pt x="1623554" y="114682"/>
                </a:cubicBezTo>
                <a:cubicBezTo>
                  <a:pt x="1637365" y="134494"/>
                  <a:pt x="1677085" y="135351"/>
                  <a:pt x="1704421" y="146781"/>
                </a:cubicBezTo>
                <a:cubicBezTo>
                  <a:pt x="1730901" y="157830"/>
                  <a:pt x="1756142" y="171737"/>
                  <a:pt x="1785479" y="186215"/>
                </a:cubicBezTo>
                <a:cubicBezTo>
                  <a:pt x="1805291" y="165450"/>
                  <a:pt x="1826056" y="144209"/>
                  <a:pt x="1846153" y="122397"/>
                </a:cubicBezTo>
                <a:cubicBezTo>
                  <a:pt x="1859965" y="107538"/>
                  <a:pt x="1872252" y="108110"/>
                  <a:pt x="1886349" y="122397"/>
                </a:cubicBezTo>
                <a:cubicBezTo>
                  <a:pt x="1931593" y="168117"/>
                  <a:pt x="1977217" y="213456"/>
                  <a:pt x="2022937" y="258605"/>
                </a:cubicBezTo>
                <a:cubicBezTo>
                  <a:pt x="2035701" y="271178"/>
                  <a:pt x="2035225" y="282417"/>
                  <a:pt x="2022366" y="294228"/>
                </a:cubicBezTo>
                <a:cubicBezTo>
                  <a:pt x="1999792" y="314993"/>
                  <a:pt x="1977408" y="335852"/>
                  <a:pt x="1960168" y="351854"/>
                </a:cubicBezTo>
                <a:cubicBezTo>
                  <a:pt x="1982647" y="410433"/>
                  <a:pt x="2001792" y="461678"/>
                  <a:pt x="2022461" y="512351"/>
                </a:cubicBezTo>
                <a:cubicBezTo>
                  <a:pt x="2024938" y="518447"/>
                  <a:pt x="2035320" y="524733"/>
                  <a:pt x="2042368" y="525114"/>
                </a:cubicBezTo>
                <a:cubicBezTo>
                  <a:pt x="2066467" y="526638"/>
                  <a:pt x="2090851" y="526352"/>
                  <a:pt x="2115044" y="525495"/>
                </a:cubicBezTo>
                <a:cubicBezTo>
                  <a:pt x="2134761" y="524733"/>
                  <a:pt x="2144476" y="531877"/>
                  <a:pt x="2144286" y="552737"/>
                </a:cubicBezTo>
                <a:cubicBezTo>
                  <a:pt x="2143810" y="617030"/>
                  <a:pt x="2143905" y="681324"/>
                  <a:pt x="2144191" y="745618"/>
                </a:cubicBezTo>
                <a:cubicBezTo>
                  <a:pt x="2144286" y="763239"/>
                  <a:pt x="2136380" y="771240"/>
                  <a:pt x="2118949" y="771050"/>
                </a:cubicBezTo>
                <a:cubicBezTo>
                  <a:pt x="2093803" y="770764"/>
                  <a:pt x="2068562" y="770097"/>
                  <a:pt x="2043511" y="771621"/>
                </a:cubicBezTo>
                <a:cubicBezTo>
                  <a:pt x="2036272" y="772097"/>
                  <a:pt x="2025414" y="777717"/>
                  <a:pt x="2022937" y="783718"/>
                </a:cubicBezTo>
                <a:cubicBezTo>
                  <a:pt x="2002459" y="834391"/>
                  <a:pt x="1983504" y="885731"/>
                  <a:pt x="1960549" y="946024"/>
                </a:cubicBezTo>
                <a:cubicBezTo>
                  <a:pt x="1976932" y="960692"/>
                  <a:pt x="1998934" y="980695"/>
                  <a:pt x="2021318" y="1000221"/>
                </a:cubicBezTo>
                <a:cubicBezTo>
                  <a:pt x="2036558" y="1013556"/>
                  <a:pt x="2036463" y="1025843"/>
                  <a:pt x="2021985" y="1040131"/>
                </a:cubicBezTo>
                <a:cubicBezTo>
                  <a:pt x="1976836" y="1084613"/>
                  <a:pt x="1932164" y="1129571"/>
                  <a:pt x="1887682" y="1174719"/>
                </a:cubicBezTo>
                <a:cubicBezTo>
                  <a:pt x="1873585" y="1189007"/>
                  <a:pt x="1861012" y="1189578"/>
                  <a:pt x="1847392" y="1174719"/>
                </a:cubicBezTo>
                <a:cubicBezTo>
                  <a:pt x="1827389" y="1152812"/>
                  <a:pt x="1807006" y="1131190"/>
                  <a:pt x="1791575" y="1114521"/>
                </a:cubicBezTo>
                <a:cubicBezTo>
                  <a:pt x="1733473" y="1136810"/>
                  <a:pt x="1682228" y="1155860"/>
                  <a:pt x="1631650" y="1176434"/>
                </a:cubicBezTo>
                <a:cubicBezTo>
                  <a:pt x="1625554" y="1178910"/>
                  <a:pt x="1619744" y="1189673"/>
                  <a:pt x="1619268" y="1196912"/>
                </a:cubicBezTo>
                <a:cubicBezTo>
                  <a:pt x="1617744" y="1221963"/>
                  <a:pt x="1618411" y="1247204"/>
                  <a:pt x="1618696" y="1272350"/>
                </a:cubicBezTo>
                <a:cubicBezTo>
                  <a:pt x="1618887" y="1289781"/>
                  <a:pt x="1610886" y="1297782"/>
                  <a:pt x="1593265" y="1297687"/>
                </a:cubicBezTo>
                <a:cubicBezTo>
                  <a:pt x="1528018" y="1297401"/>
                  <a:pt x="1462772" y="1297306"/>
                  <a:pt x="1397526" y="1297687"/>
                </a:cubicBezTo>
                <a:cubicBezTo>
                  <a:pt x="1379143" y="1297782"/>
                  <a:pt x="1372666" y="1289114"/>
                  <a:pt x="1372951" y="1271969"/>
                </a:cubicBezTo>
                <a:cubicBezTo>
                  <a:pt x="1373332" y="1247776"/>
                  <a:pt x="1374190" y="1223392"/>
                  <a:pt x="1372475" y="1199294"/>
                </a:cubicBezTo>
                <a:cubicBezTo>
                  <a:pt x="1371904" y="1191293"/>
                  <a:pt x="1365617" y="1179482"/>
                  <a:pt x="1358950" y="1176719"/>
                </a:cubicBezTo>
                <a:cubicBezTo>
                  <a:pt x="1308467" y="1156050"/>
                  <a:pt x="1257127" y="1137191"/>
                  <a:pt x="1199692" y="1115378"/>
                </a:cubicBezTo>
                <a:cubicBezTo>
                  <a:pt x="1183880" y="1132142"/>
                  <a:pt x="1163401" y="1153764"/>
                  <a:pt x="1143113" y="1175481"/>
                </a:cubicBezTo>
                <a:cubicBezTo>
                  <a:pt x="1131969" y="1187387"/>
                  <a:pt x="1119872" y="1191578"/>
                  <a:pt x="1106918" y="1178815"/>
                </a:cubicBezTo>
                <a:cubicBezTo>
                  <a:pt x="1067389" y="1139762"/>
                  <a:pt x="1028146" y="1100329"/>
                  <a:pt x="984808" y="1057181"/>
                </a:cubicBezTo>
                <a:cubicBezTo>
                  <a:pt x="997952" y="1056419"/>
                  <a:pt x="1005858" y="1055466"/>
                  <a:pt x="1013668" y="1055466"/>
                </a:cubicBezTo>
                <a:cubicBezTo>
                  <a:pt x="1128349" y="1055657"/>
                  <a:pt x="1242935" y="1055942"/>
                  <a:pt x="1357616" y="1056133"/>
                </a:cubicBezTo>
                <a:cubicBezTo>
                  <a:pt x="1363236" y="1056133"/>
                  <a:pt x="1368760" y="1056323"/>
                  <a:pt x="1374380" y="1056133"/>
                </a:cubicBezTo>
                <a:cubicBezTo>
                  <a:pt x="1396002" y="1055752"/>
                  <a:pt x="1411813" y="1045751"/>
                  <a:pt x="1411718" y="1023462"/>
                </a:cubicBezTo>
                <a:cubicBezTo>
                  <a:pt x="1411623" y="1002698"/>
                  <a:pt x="1396573" y="992601"/>
                  <a:pt x="1375999" y="992315"/>
                </a:cubicBezTo>
                <a:cubicBezTo>
                  <a:pt x="1322850" y="991553"/>
                  <a:pt x="1269796" y="990696"/>
                  <a:pt x="1216646" y="990601"/>
                </a:cubicBezTo>
                <a:cubicBezTo>
                  <a:pt x="1099203" y="990315"/>
                  <a:pt x="981760" y="989744"/>
                  <a:pt x="864316" y="991077"/>
                </a:cubicBezTo>
                <a:cubicBezTo>
                  <a:pt x="849553" y="991268"/>
                  <a:pt x="831836" y="998792"/>
                  <a:pt x="820597" y="1008698"/>
                </a:cubicBezTo>
                <a:cubicBezTo>
                  <a:pt x="775162" y="1048703"/>
                  <a:pt x="730490" y="1089851"/>
                  <a:pt x="688104" y="1133000"/>
                </a:cubicBezTo>
                <a:cubicBezTo>
                  <a:pt x="665911" y="1155574"/>
                  <a:pt x="643146" y="1167290"/>
                  <a:pt x="611904" y="1160717"/>
                </a:cubicBezTo>
                <a:cubicBezTo>
                  <a:pt x="590758" y="1156241"/>
                  <a:pt x="580186" y="1163289"/>
                  <a:pt x="571423" y="1185482"/>
                </a:cubicBezTo>
                <a:cubicBezTo>
                  <a:pt x="545515" y="1251205"/>
                  <a:pt x="475696" y="1285400"/>
                  <a:pt x="407212" y="1270160"/>
                </a:cubicBezTo>
                <a:cubicBezTo>
                  <a:pt x="338822" y="1254920"/>
                  <a:pt x="292721" y="1197008"/>
                  <a:pt x="293483" y="1127094"/>
                </a:cubicBezTo>
                <a:cubicBezTo>
                  <a:pt x="294150" y="1057371"/>
                  <a:pt x="342823" y="998126"/>
                  <a:pt x="409688" y="985457"/>
                </a:cubicBezTo>
                <a:cubicBezTo>
                  <a:pt x="479030" y="972313"/>
                  <a:pt x="546658" y="1008603"/>
                  <a:pt x="573423" y="1073373"/>
                </a:cubicBezTo>
                <a:cubicBezTo>
                  <a:pt x="586282" y="1104520"/>
                  <a:pt x="619905" y="1111854"/>
                  <a:pt x="645527" y="1088232"/>
                </a:cubicBezTo>
                <a:cubicBezTo>
                  <a:pt x="695438" y="1042036"/>
                  <a:pt x="744016" y="994316"/>
                  <a:pt x="794974" y="949262"/>
                </a:cubicBezTo>
                <a:cubicBezTo>
                  <a:pt x="806785" y="938785"/>
                  <a:pt x="825359" y="931355"/>
                  <a:pt x="841171" y="930784"/>
                </a:cubicBezTo>
                <a:cubicBezTo>
                  <a:pt x="901559" y="929355"/>
                  <a:pt x="962043" y="930689"/>
                  <a:pt x="1025479" y="930689"/>
                </a:cubicBezTo>
                <a:close/>
                <a:moveTo>
                  <a:pt x="1490395" y="871919"/>
                </a:moveTo>
                <a:cubicBezTo>
                  <a:pt x="1446675" y="871919"/>
                  <a:pt x="1406670" y="871824"/>
                  <a:pt x="1366665" y="871919"/>
                </a:cubicBezTo>
                <a:cubicBezTo>
                  <a:pt x="1335899" y="872015"/>
                  <a:pt x="1320088" y="882683"/>
                  <a:pt x="1319516" y="903447"/>
                </a:cubicBezTo>
                <a:cubicBezTo>
                  <a:pt x="1318945" y="924402"/>
                  <a:pt x="1335137" y="936499"/>
                  <a:pt x="1365046" y="936594"/>
                </a:cubicBezTo>
                <a:cubicBezTo>
                  <a:pt x="1422862" y="936785"/>
                  <a:pt x="1480679" y="937737"/>
                  <a:pt x="1538401" y="935737"/>
                </a:cubicBezTo>
                <a:cubicBezTo>
                  <a:pt x="1550783" y="935356"/>
                  <a:pt x="1566690" y="927069"/>
                  <a:pt x="1574310" y="917258"/>
                </a:cubicBezTo>
                <a:cubicBezTo>
                  <a:pt x="1607933" y="873824"/>
                  <a:pt x="1638508" y="828009"/>
                  <a:pt x="1671655" y="784194"/>
                </a:cubicBezTo>
                <a:cubicBezTo>
                  <a:pt x="1683371" y="768668"/>
                  <a:pt x="1687086" y="757524"/>
                  <a:pt x="1677180" y="737807"/>
                </a:cubicBezTo>
                <a:cubicBezTo>
                  <a:pt x="1649462" y="682753"/>
                  <a:pt x="1676513" y="618650"/>
                  <a:pt x="1733092" y="596933"/>
                </a:cubicBezTo>
                <a:cubicBezTo>
                  <a:pt x="1785479" y="576835"/>
                  <a:pt x="1849773" y="608648"/>
                  <a:pt x="1868156" y="663608"/>
                </a:cubicBezTo>
                <a:cubicBezTo>
                  <a:pt x="1890064" y="729330"/>
                  <a:pt x="1837771" y="797053"/>
                  <a:pt x="1765381" y="794100"/>
                </a:cubicBezTo>
                <a:cubicBezTo>
                  <a:pt x="1745760" y="793338"/>
                  <a:pt x="1735187" y="799148"/>
                  <a:pt x="1724519" y="814484"/>
                </a:cubicBezTo>
                <a:cubicBezTo>
                  <a:pt x="1687181" y="867919"/>
                  <a:pt x="1647557" y="919830"/>
                  <a:pt x="1610791" y="973646"/>
                </a:cubicBezTo>
                <a:cubicBezTo>
                  <a:pt x="1598122" y="992315"/>
                  <a:pt x="1584121" y="998983"/>
                  <a:pt x="1562499" y="997364"/>
                </a:cubicBezTo>
                <a:cubicBezTo>
                  <a:pt x="1539734" y="995649"/>
                  <a:pt x="1516779" y="996983"/>
                  <a:pt x="1494109" y="996983"/>
                </a:cubicBezTo>
                <a:cubicBezTo>
                  <a:pt x="1494109" y="1030225"/>
                  <a:pt x="1494109" y="1058514"/>
                  <a:pt x="1494109" y="1089470"/>
                </a:cubicBezTo>
                <a:cubicBezTo>
                  <a:pt x="1665464" y="1082327"/>
                  <a:pt x="1797576" y="1010032"/>
                  <a:pt x="1877872" y="861156"/>
                </a:cubicBezTo>
                <a:cubicBezTo>
                  <a:pt x="1964930" y="699612"/>
                  <a:pt x="1954738" y="537211"/>
                  <a:pt x="1846534" y="387668"/>
                </a:cubicBezTo>
                <a:cubicBezTo>
                  <a:pt x="1761095" y="269558"/>
                  <a:pt x="1640890" y="212885"/>
                  <a:pt x="1493728" y="209456"/>
                </a:cubicBezTo>
                <a:cubicBezTo>
                  <a:pt x="1493728" y="276512"/>
                  <a:pt x="1493728" y="339377"/>
                  <a:pt x="1493728" y="401575"/>
                </a:cubicBezTo>
                <a:cubicBezTo>
                  <a:pt x="1517255" y="409290"/>
                  <a:pt x="1530495" y="404528"/>
                  <a:pt x="1540877" y="381191"/>
                </a:cubicBezTo>
                <a:cubicBezTo>
                  <a:pt x="1558784" y="340805"/>
                  <a:pt x="1605266" y="320231"/>
                  <a:pt x="1648224" y="328613"/>
                </a:cubicBezTo>
                <a:cubicBezTo>
                  <a:pt x="1693277" y="337472"/>
                  <a:pt x="1726900" y="373857"/>
                  <a:pt x="1731472" y="418529"/>
                </a:cubicBezTo>
                <a:cubicBezTo>
                  <a:pt x="1735854" y="462344"/>
                  <a:pt x="1710994" y="503873"/>
                  <a:pt x="1669750" y="521590"/>
                </a:cubicBezTo>
                <a:cubicBezTo>
                  <a:pt x="1628983" y="539116"/>
                  <a:pt x="1578596" y="530734"/>
                  <a:pt x="1554117" y="493682"/>
                </a:cubicBezTo>
                <a:cubicBezTo>
                  <a:pt x="1536210" y="466535"/>
                  <a:pt x="1515636" y="464821"/>
                  <a:pt x="1488775" y="465297"/>
                </a:cubicBezTo>
                <a:cubicBezTo>
                  <a:pt x="1428196" y="466440"/>
                  <a:pt x="1367617" y="465678"/>
                  <a:pt x="1307038" y="465678"/>
                </a:cubicBezTo>
                <a:cubicBezTo>
                  <a:pt x="1285036" y="465678"/>
                  <a:pt x="1267986" y="472727"/>
                  <a:pt x="1266271" y="497777"/>
                </a:cubicBezTo>
                <a:cubicBezTo>
                  <a:pt x="1264843" y="518637"/>
                  <a:pt x="1280845" y="531115"/>
                  <a:pt x="1307991" y="531686"/>
                </a:cubicBezTo>
                <a:cubicBezTo>
                  <a:pt x="1317325" y="531877"/>
                  <a:pt x="1326660" y="531686"/>
                  <a:pt x="1335994" y="531686"/>
                </a:cubicBezTo>
                <a:cubicBezTo>
                  <a:pt x="1386953" y="531686"/>
                  <a:pt x="1437817" y="531686"/>
                  <a:pt x="1491538" y="531686"/>
                </a:cubicBezTo>
                <a:cubicBezTo>
                  <a:pt x="1491538" y="572834"/>
                  <a:pt x="1491538" y="611315"/>
                  <a:pt x="1491538" y="650368"/>
                </a:cubicBezTo>
                <a:cubicBezTo>
                  <a:pt x="1436293" y="650368"/>
                  <a:pt x="1381714" y="650082"/>
                  <a:pt x="1327041" y="650463"/>
                </a:cubicBezTo>
                <a:cubicBezTo>
                  <a:pt x="1287036" y="650749"/>
                  <a:pt x="1247031" y="653416"/>
                  <a:pt x="1207121" y="652178"/>
                </a:cubicBezTo>
                <a:cubicBezTo>
                  <a:pt x="1176736" y="651320"/>
                  <a:pt x="1158448" y="660179"/>
                  <a:pt x="1157401" y="682181"/>
                </a:cubicBezTo>
                <a:cubicBezTo>
                  <a:pt x="1156353" y="703422"/>
                  <a:pt x="1173022" y="716662"/>
                  <a:pt x="1201882" y="716471"/>
                </a:cubicBezTo>
                <a:cubicBezTo>
                  <a:pt x="1265986" y="716186"/>
                  <a:pt x="1330184" y="715328"/>
                  <a:pt x="1394287" y="714852"/>
                </a:cubicBezTo>
                <a:cubicBezTo>
                  <a:pt x="1426387" y="714662"/>
                  <a:pt x="1458581" y="714852"/>
                  <a:pt x="1490490" y="714852"/>
                </a:cubicBezTo>
                <a:cubicBezTo>
                  <a:pt x="1490395" y="770478"/>
                  <a:pt x="1490395" y="819627"/>
                  <a:pt x="1490395" y="871919"/>
                </a:cubicBezTo>
                <a:close/>
                <a:moveTo>
                  <a:pt x="436358" y="1038321"/>
                </a:moveTo>
                <a:cubicBezTo>
                  <a:pt x="385685" y="1038702"/>
                  <a:pt x="344061" y="1080231"/>
                  <a:pt x="344061" y="1130523"/>
                </a:cubicBezTo>
                <a:cubicBezTo>
                  <a:pt x="344061" y="1180720"/>
                  <a:pt x="385876" y="1223201"/>
                  <a:pt x="435787" y="1223868"/>
                </a:cubicBezTo>
                <a:cubicBezTo>
                  <a:pt x="486650" y="1224630"/>
                  <a:pt x="529894" y="1181101"/>
                  <a:pt x="529417" y="1129666"/>
                </a:cubicBezTo>
                <a:cubicBezTo>
                  <a:pt x="529132" y="1079564"/>
                  <a:pt x="486841" y="1038035"/>
                  <a:pt x="436358" y="1038321"/>
                </a:cubicBezTo>
                <a:close/>
                <a:moveTo>
                  <a:pt x="52977" y="844487"/>
                </a:moveTo>
                <a:cubicBezTo>
                  <a:pt x="52405" y="895541"/>
                  <a:pt x="93458" y="937928"/>
                  <a:pt x="143941" y="938594"/>
                </a:cubicBezTo>
                <a:cubicBezTo>
                  <a:pt x="193947" y="939261"/>
                  <a:pt x="237095" y="897446"/>
                  <a:pt x="238238" y="847154"/>
                </a:cubicBezTo>
                <a:cubicBezTo>
                  <a:pt x="239476" y="796958"/>
                  <a:pt x="193471" y="752571"/>
                  <a:pt x="140512" y="752666"/>
                </a:cubicBezTo>
                <a:cubicBezTo>
                  <a:pt x="94696" y="752666"/>
                  <a:pt x="53548" y="795910"/>
                  <a:pt x="52977" y="844487"/>
                </a:cubicBezTo>
                <a:close/>
                <a:moveTo>
                  <a:pt x="279577" y="262605"/>
                </a:moveTo>
                <a:cubicBezTo>
                  <a:pt x="329488" y="262700"/>
                  <a:pt x="372350" y="219743"/>
                  <a:pt x="372445" y="169641"/>
                </a:cubicBezTo>
                <a:cubicBezTo>
                  <a:pt x="372541" y="119540"/>
                  <a:pt x="329583" y="77344"/>
                  <a:pt x="278910" y="77915"/>
                </a:cubicBezTo>
                <a:cubicBezTo>
                  <a:pt x="229285" y="78487"/>
                  <a:pt x="188327" y="119349"/>
                  <a:pt x="187756" y="168974"/>
                </a:cubicBezTo>
                <a:cubicBezTo>
                  <a:pt x="187089" y="219076"/>
                  <a:pt x="229666" y="262510"/>
                  <a:pt x="279577" y="262605"/>
                </a:cubicBezTo>
                <a:close/>
                <a:moveTo>
                  <a:pt x="441597" y="611696"/>
                </a:moveTo>
                <a:cubicBezTo>
                  <a:pt x="490841" y="610553"/>
                  <a:pt x="530465" y="568548"/>
                  <a:pt x="529036" y="519113"/>
                </a:cubicBezTo>
                <a:cubicBezTo>
                  <a:pt x="527512" y="468536"/>
                  <a:pt x="485126" y="428531"/>
                  <a:pt x="433977" y="429388"/>
                </a:cubicBezTo>
                <a:cubicBezTo>
                  <a:pt x="386733" y="430150"/>
                  <a:pt x="342823" y="471203"/>
                  <a:pt x="344061" y="514827"/>
                </a:cubicBezTo>
                <a:cubicBezTo>
                  <a:pt x="345680" y="578930"/>
                  <a:pt x="381875" y="611125"/>
                  <a:pt x="441597" y="611696"/>
                </a:cubicBezTo>
                <a:close/>
                <a:moveTo>
                  <a:pt x="1629364" y="493205"/>
                </a:moveTo>
                <a:cubicBezTo>
                  <a:pt x="1664416" y="493491"/>
                  <a:pt x="1693182" y="465488"/>
                  <a:pt x="1694039" y="430340"/>
                </a:cubicBezTo>
                <a:cubicBezTo>
                  <a:pt x="1694896" y="393955"/>
                  <a:pt x="1666226" y="363951"/>
                  <a:pt x="1630317" y="363761"/>
                </a:cubicBezTo>
                <a:cubicBezTo>
                  <a:pt x="1594598" y="363570"/>
                  <a:pt x="1564213" y="393955"/>
                  <a:pt x="1564880" y="429388"/>
                </a:cubicBezTo>
                <a:cubicBezTo>
                  <a:pt x="1565452" y="463868"/>
                  <a:pt x="1594884" y="492920"/>
                  <a:pt x="1629364" y="493205"/>
                </a:cubicBezTo>
                <a:close/>
                <a:moveTo>
                  <a:pt x="1833580" y="694754"/>
                </a:moveTo>
                <a:cubicBezTo>
                  <a:pt x="1834057" y="657416"/>
                  <a:pt x="1805767" y="629699"/>
                  <a:pt x="1766048" y="628556"/>
                </a:cubicBezTo>
                <a:cubicBezTo>
                  <a:pt x="1735663" y="627698"/>
                  <a:pt x="1706422" y="658655"/>
                  <a:pt x="1705755" y="692373"/>
                </a:cubicBezTo>
                <a:cubicBezTo>
                  <a:pt x="1705088" y="728473"/>
                  <a:pt x="1731758" y="755429"/>
                  <a:pt x="1768429" y="755905"/>
                </a:cubicBezTo>
                <a:cubicBezTo>
                  <a:pt x="1805196" y="756286"/>
                  <a:pt x="1833104" y="730092"/>
                  <a:pt x="1833580" y="694754"/>
                </a:cubicBezTo>
                <a:close/>
                <a:moveTo>
                  <a:pt x="1178832" y="936213"/>
                </a:moveTo>
                <a:cubicBezTo>
                  <a:pt x="1178832" y="936308"/>
                  <a:pt x="1178832" y="936404"/>
                  <a:pt x="1178832" y="936404"/>
                </a:cubicBezTo>
                <a:cubicBezTo>
                  <a:pt x="1192738" y="936404"/>
                  <a:pt x="1206645" y="937070"/>
                  <a:pt x="1220456" y="936213"/>
                </a:cubicBezTo>
                <a:cubicBezTo>
                  <a:pt x="1239982" y="935165"/>
                  <a:pt x="1251793" y="924116"/>
                  <a:pt x="1251984" y="904590"/>
                </a:cubicBezTo>
                <a:cubicBezTo>
                  <a:pt x="1252270" y="885064"/>
                  <a:pt x="1240649" y="872967"/>
                  <a:pt x="1221313" y="872015"/>
                </a:cubicBezTo>
                <a:cubicBezTo>
                  <a:pt x="1193596" y="870776"/>
                  <a:pt x="1165783" y="870967"/>
                  <a:pt x="1138065" y="872110"/>
                </a:cubicBezTo>
                <a:cubicBezTo>
                  <a:pt x="1118253" y="872967"/>
                  <a:pt x="1105013" y="886874"/>
                  <a:pt x="1108728" y="904685"/>
                </a:cubicBezTo>
                <a:cubicBezTo>
                  <a:pt x="1111204" y="916592"/>
                  <a:pt x="1125492" y="929546"/>
                  <a:pt x="1137684" y="934975"/>
                </a:cubicBezTo>
                <a:cubicBezTo>
                  <a:pt x="1149304" y="940214"/>
                  <a:pt x="1164925" y="936213"/>
                  <a:pt x="1178832" y="936213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640" name="Forma libre: forma 639">
            <a:extLst>
              <a:ext uri="{FF2B5EF4-FFF2-40B4-BE49-F238E27FC236}">
                <a16:creationId xmlns:a16="http://schemas.microsoft.com/office/drawing/2014/main" id="{F140DD58-C857-4E6D-BC60-E5E7CF51ABB7}"/>
              </a:ext>
            </a:extLst>
          </p:cNvPr>
          <p:cNvSpPr/>
          <p:nvPr/>
        </p:nvSpPr>
        <p:spPr>
          <a:xfrm>
            <a:off x="4126790" y="1857183"/>
            <a:ext cx="129188" cy="129447"/>
          </a:xfrm>
          <a:custGeom>
            <a:avLst/>
            <a:gdLst>
              <a:gd name="connsiteX0" fmla="*/ 64495 w 129188"/>
              <a:gd name="connsiteY0" fmla="*/ 129446 h 129447"/>
              <a:gd name="connsiteX1" fmla="*/ 11 w 129188"/>
              <a:gd name="connsiteY1" fmla="*/ 65628 h 129447"/>
              <a:gd name="connsiteX2" fmla="*/ 65448 w 129188"/>
              <a:gd name="connsiteY2" fmla="*/ 1 h 129447"/>
              <a:gd name="connsiteX3" fmla="*/ 129170 w 129188"/>
              <a:gd name="connsiteY3" fmla="*/ 66581 h 129447"/>
              <a:gd name="connsiteX4" fmla="*/ 64495 w 129188"/>
              <a:gd name="connsiteY4" fmla="*/ 129446 h 129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188" h="129447">
                <a:moveTo>
                  <a:pt x="64495" y="129446"/>
                </a:moveTo>
                <a:cubicBezTo>
                  <a:pt x="30015" y="129160"/>
                  <a:pt x="582" y="100109"/>
                  <a:pt x="11" y="65628"/>
                </a:cubicBezTo>
                <a:cubicBezTo>
                  <a:pt x="-656" y="30290"/>
                  <a:pt x="29824" y="-190"/>
                  <a:pt x="65448" y="1"/>
                </a:cubicBezTo>
                <a:cubicBezTo>
                  <a:pt x="101452" y="191"/>
                  <a:pt x="130027" y="30195"/>
                  <a:pt x="129170" y="66581"/>
                </a:cubicBezTo>
                <a:cubicBezTo>
                  <a:pt x="128408" y="101823"/>
                  <a:pt x="99547" y="129731"/>
                  <a:pt x="64495" y="129446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641" name="Forma libre: forma 640">
            <a:extLst>
              <a:ext uri="{FF2B5EF4-FFF2-40B4-BE49-F238E27FC236}">
                <a16:creationId xmlns:a16="http://schemas.microsoft.com/office/drawing/2014/main" id="{9BBFEE99-188E-4099-85BD-773450178474}"/>
              </a:ext>
            </a:extLst>
          </p:cNvPr>
          <p:cNvSpPr/>
          <p:nvPr/>
        </p:nvSpPr>
        <p:spPr>
          <a:xfrm>
            <a:off x="4267667" y="2121957"/>
            <a:ext cx="127842" cy="127374"/>
          </a:xfrm>
          <a:custGeom>
            <a:avLst/>
            <a:gdLst>
              <a:gd name="connsiteX0" fmla="*/ 127834 w 127842"/>
              <a:gd name="connsiteY0" fmla="*/ 66220 h 127374"/>
              <a:gd name="connsiteX1" fmla="*/ 62684 w 127842"/>
              <a:gd name="connsiteY1" fmla="*/ 127371 h 127374"/>
              <a:gd name="connsiteX2" fmla="*/ 9 w 127842"/>
              <a:gd name="connsiteY2" fmla="*/ 63839 h 127374"/>
              <a:gd name="connsiteX3" fmla="*/ 60302 w 127842"/>
              <a:gd name="connsiteY3" fmla="*/ 21 h 127374"/>
              <a:gd name="connsiteX4" fmla="*/ 127834 w 127842"/>
              <a:gd name="connsiteY4" fmla="*/ 66220 h 127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842" h="127374">
                <a:moveTo>
                  <a:pt x="127834" y="66220"/>
                </a:moveTo>
                <a:cubicBezTo>
                  <a:pt x="127358" y="101558"/>
                  <a:pt x="99355" y="127752"/>
                  <a:pt x="62684" y="127371"/>
                </a:cubicBezTo>
                <a:cubicBezTo>
                  <a:pt x="26107" y="126990"/>
                  <a:pt x="-562" y="99939"/>
                  <a:pt x="9" y="63839"/>
                </a:cubicBezTo>
                <a:cubicBezTo>
                  <a:pt x="580" y="30120"/>
                  <a:pt x="29822" y="-931"/>
                  <a:pt x="60302" y="21"/>
                </a:cubicBezTo>
                <a:cubicBezTo>
                  <a:pt x="100117" y="1164"/>
                  <a:pt x="128406" y="28977"/>
                  <a:pt x="127834" y="66220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8733545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DCD6B3B8-C3F6-4257-8E79-3A011CD137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272" y="2005982"/>
            <a:ext cx="3288290" cy="3877983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F9E51DDF-F517-405C-8C5E-936D139832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7223" y="5182981"/>
            <a:ext cx="2245807" cy="140196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5A514CC-7D91-4E93-9638-3AC177A9D5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7223" y="2522329"/>
            <a:ext cx="2026220" cy="197015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DC8BC66-1815-4DFC-A1E8-C37D655F16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33882" y="4492488"/>
            <a:ext cx="2284368" cy="2186609"/>
          </a:xfrm>
          <a:prstGeom prst="rect">
            <a:avLst/>
          </a:prstGeom>
        </p:spPr>
      </p:pic>
      <p:grpSp>
        <p:nvGrpSpPr>
          <p:cNvPr id="6" name="Group 4">
            <a:extLst>
              <a:ext uri="{FF2B5EF4-FFF2-40B4-BE49-F238E27FC236}">
                <a16:creationId xmlns:a16="http://schemas.microsoft.com/office/drawing/2014/main" id="{EE312191-2F06-41FE-AF23-B86B797988B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456318" y="1450744"/>
            <a:ext cx="2714625" cy="2716212"/>
            <a:chOff x="5340" y="953"/>
            <a:chExt cx="1710" cy="1711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95B5F7BE-9B44-4117-91EB-4D378992B1EC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8" y="1440"/>
              <a:ext cx="736" cy="736"/>
            </a:xfrm>
            <a:custGeom>
              <a:avLst/>
              <a:gdLst>
                <a:gd name="T0" fmla="*/ 324 w 338"/>
                <a:gd name="T1" fmla="*/ 262 h 338"/>
                <a:gd name="T2" fmla="*/ 333 w 338"/>
                <a:gd name="T3" fmla="*/ 275 h 338"/>
                <a:gd name="T4" fmla="*/ 275 w 338"/>
                <a:gd name="T5" fmla="*/ 334 h 338"/>
                <a:gd name="T6" fmla="*/ 255 w 338"/>
                <a:gd name="T7" fmla="*/ 326 h 338"/>
                <a:gd name="T8" fmla="*/ 234 w 338"/>
                <a:gd name="T9" fmla="*/ 329 h 338"/>
                <a:gd name="T10" fmla="*/ 213 w 338"/>
                <a:gd name="T11" fmla="*/ 334 h 338"/>
                <a:gd name="T12" fmla="*/ 189 w 338"/>
                <a:gd name="T13" fmla="*/ 323 h 338"/>
                <a:gd name="T14" fmla="*/ 166 w 338"/>
                <a:gd name="T15" fmla="*/ 335 h 338"/>
                <a:gd name="T16" fmla="*/ 147 w 338"/>
                <a:gd name="T17" fmla="*/ 323 h 338"/>
                <a:gd name="T18" fmla="*/ 122 w 338"/>
                <a:gd name="T19" fmla="*/ 333 h 338"/>
                <a:gd name="T20" fmla="*/ 104 w 338"/>
                <a:gd name="T21" fmla="*/ 329 h 338"/>
                <a:gd name="T22" fmla="*/ 82 w 338"/>
                <a:gd name="T23" fmla="*/ 324 h 338"/>
                <a:gd name="T24" fmla="*/ 85 w 338"/>
                <a:gd name="T25" fmla="*/ 313 h 338"/>
                <a:gd name="T26" fmla="*/ 313 w 338"/>
                <a:gd name="T27" fmla="*/ 296 h 338"/>
                <a:gd name="T28" fmla="*/ 315 w 338"/>
                <a:gd name="T29" fmla="*/ 50 h 338"/>
                <a:gd name="T30" fmla="*/ 22 w 338"/>
                <a:gd name="T31" fmla="*/ 49 h 338"/>
                <a:gd name="T32" fmla="*/ 45 w 338"/>
                <a:gd name="T33" fmla="*/ 313 h 338"/>
                <a:gd name="T34" fmla="*/ 54 w 338"/>
                <a:gd name="T35" fmla="*/ 327 h 338"/>
                <a:gd name="T36" fmla="*/ 12 w 338"/>
                <a:gd name="T37" fmla="*/ 296 h 338"/>
                <a:gd name="T38" fmla="*/ 3 w 338"/>
                <a:gd name="T39" fmla="*/ 274 h 338"/>
                <a:gd name="T40" fmla="*/ 7 w 338"/>
                <a:gd name="T41" fmla="*/ 253 h 338"/>
                <a:gd name="T42" fmla="*/ 10 w 338"/>
                <a:gd name="T43" fmla="*/ 232 h 338"/>
                <a:gd name="T44" fmla="*/ 1 w 338"/>
                <a:gd name="T45" fmla="*/ 209 h 338"/>
                <a:gd name="T46" fmla="*/ 12 w 338"/>
                <a:gd name="T47" fmla="*/ 185 h 338"/>
                <a:gd name="T48" fmla="*/ 2 w 338"/>
                <a:gd name="T49" fmla="*/ 164 h 338"/>
                <a:gd name="T50" fmla="*/ 12 w 338"/>
                <a:gd name="T51" fmla="*/ 140 h 338"/>
                <a:gd name="T52" fmla="*/ 1 w 338"/>
                <a:gd name="T53" fmla="*/ 125 h 338"/>
                <a:gd name="T54" fmla="*/ 9 w 338"/>
                <a:gd name="T55" fmla="*/ 103 h 338"/>
                <a:gd name="T56" fmla="*/ 9 w 338"/>
                <a:gd name="T57" fmla="*/ 82 h 338"/>
                <a:gd name="T58" fmla="*/ 2 w 338"/>
                <a:gd name="T59" fmla="*/ 58 h 338"/>
                <a:gd name="T60" fmla="*/ 12 w 338"/>
                <a:gd name="T61" fmla="*/ 41 h 338"/>
                <a:gd name="T62" fmla="*/ 67 w 338"/>
                <a:gd name="T63" fmla="*/ 11 h 338"/>
                <a:gd name="T64" fmla="*/ 92 w 338"/>
                <a:gd name="T65" fmla="*/ 1 h 338"/>
                <a:gd name="T66" fmla="*/ 117 w 338"/>
                <a:gd name="T67" fmla="*/ 11 h 338"/>
                <a:gd name="T68" fmla="*/ 158 w 338"/>
                <a:gd name="T69" fmla="*/ 8 h 338"/>
                <a:gd name="T70" fmla="*/ 187 w 338"/>
                <a:gd name="T71" fmla="*/ 11 h 338"/>
                <a:gd name="T72" fmla="*/ 211 w 338"/>
                <a:gd name="T73" fmla="*/ 2 h 338"/>
                <a:gd name="T74" fmla="*/ 233 w 338"/>
                <a:gd name="T75" fmla="*/ 9 h 338"/>
                <a:gd name="T76" fmla="*/ 255 w 338"/>
                <a:gd name="T77" fmla="*/ 10 h 338"/>
                <a:gd name="T78" fmla="*/ 287 w 338"/>
                <a:gd name="T79" fmla="*/ 3 h 338"/>
                <a:gd name="T80" fmla="*/ 329 w 338"/>
                <a:gd name="T81" fmla="*/ 46 h 338"/>
                <a:gd name="T82" fmla="*/ 326 w 338"/>
                <a:gd name="T83" fmla="*/ 67 h 338"/>
                <a:gd name="T84" fmla="*/ 333 w 338"/>
                <a:gd name="T85" fmla="*/ 87 h 338"/>
                <a:gd name="T86" fmla="*/ 324 w 338"/>
                <a:gd name="T87" fmla="*/ 117 h 338"/>
                <a:gd name="T88" fmla="*/ 324 w 338"/>
                <a:gd name="T89" fmla="*/ 150 h 338"/>
                <a:gd name="T90" fmla="*/ 334 w 338"/>
                <a:gd name="T91" fmla="*/ 173 h 338"/>
                <a:gd name="T92" fmla="*/ 324 w 338"/>
                <a:gd name="T93" fmla="*/ 196 h 338"/>
                <a:gd name="T94" fmla="*/ 331 w 338"/>
                <a:gd name="T95" fmla="*/ 217 h 338"/>
                <a:gd name="T96" fmla="*/ 334 w 338"/>
                <a:gd name="T97" fmla="*/ 238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38" h="338">
                  <a:moveTo>
                    <a:pt x="334" y="247"/>
                  </a:moveTo>
                  <a:cubicBezTo>
                    <a:pt x="333" y="250"/>
                    <a:pt x="331" y="252"/>
                    <a:pt x="327" y="253"/>
                  </a:cubicBezTo>
                  <a:cubicBezTo>
                    <a:pt x="321" y="254"/>
                    <a:pt x="324" y="259"/>
                    <a:pt x="324" y="262"/>
                  </a:cubicBezTo>
                  <a:cubicBezTo>
                    <a:pt x="324" y="265"/>
                    <a:pt x="321" y="269"/>
                    <a:pt x="327" y="270"/>
                  </a:cubicBezTo>
                  <a:cubicBezTo>
                    <a:pt x="330" y="270"/>
                    <a:pt x="331" y="272"/>
                    <a:pt x="332" y="273"/>
                  </a:cubicBezTo>
                  <a:cubicBezTo>
                    <a:pt x="333" y="274"/>
                    <a:pt x="333" y="274"/>
                    <a:pt x="333" y="275"/>
                  </a:cubicBezTo>
                  <a:cubicBezTo>
                    <a:pt x="334" y="283"/>
                    <a:pt x="331" y="289"/>
                    <a:pt x="324" y="292"/>
                  </a:cubicBezTo>
                  <a:cubicBezTo>
                    <a:pt x="324" y="313"/>
                    <a:pt x="314" y="323"/>
                    <a:pt x="291" y="324"/>
                  </a:cubicBezTo>
                  <a:cubicBezTo>
                    <a:pt x="289" y="332"/>
                    <a:pt x="284" y="335"/>
                    <a:pt x="275" y="334"/>
                  </a:cubicBezTo>
                  <a:cubicBezTo>
                    <a:pt x="273" y="333"/>
                    <a:pt x="271" y="332"/>
                    <a:pt x="270" y="330"/>
                  </a:cubicBezTo>
                  <a:cubicBezTo>
                    <a:pt x="270" y="319"/>
                    <a:pt x="262" y="325"/>
                    <a:pt x="257" y="323"/>
                  </a:cubicBezTo>
                  <a:cubicBezTo>
                    <a:pt x="256" y="323"/>
                    <a:pt x="255" y="324"/>
                    <a:pt x="255" y="326"/>
                  </a:cubicBezTo>
                  <a:cubicBezTo>
                    <a:pt x="255" y="332"/>
                    <a:pt x="250" y="333"/>
                    <a:pt x="246" y="335"/>
                  </a:cubicBezTo>
                  <a:cubicBezTo>
                    <a:pt x="243" y="338"/>
                    <a:pt x="241" y="335"/>
                    <a:pt x="238" y="333"/>
                  </a:cubicBezTo>
                  <a:cubicBezTo>
                    <a:pt x="236" y="333"/>
                    <a:pt x="234" y="332"/>
                    <a:pt x="234" y="329"/>
                  </a:cubicBezTo>
                  <a:cubicBezTo>
                    <a:pt x="234" y="319"/>
                    <a:pt x="227" y="324"/>
                    <a:pt x="223" y="323"/>
                  </a:cubicBezTo>
                  <a:cubicBezTo>
                    <a:pt x="218" y="322"/>
                    <a:pt x="217" y="325"/>
                    <a:pt x="218" y="329"/>
                  </a:cubicBezTo>
                  <a:cubicBezTo>
                    <a:pt x="218" y="332"/>
                    <a:pt x="216" y="333"/>
                    <a:pt x="213" y="334"/>
                  </a:cubicBezTo>
                  <a:cubicBezTo>
                    <a:pt x="210" y="334"/>
                    <a:pt x="208" y="338"/>
                    <a:pt x="204" y="335"/>
                  </a:cubicBezTo>
                  <a:cubicBezTo>
                    <a:pt x="202" y="334"/>
                    <a:pt x="199" y="333"/>
                    <a:pt x="198" y="330"/>
                  </a:cubicBezTo>
                  <a:cubicBezTo>
                    <a:pt x="198" y="324"/>
                    <a:pt x="195" y="322"/>
                    <a:pt x="189" y="323"/>
                  </a:cubicBezTo>
                  <a:cubicBezTo>
                    <a:pt x="186" y="323"/>
                    <a:pt x="182" y="322"/>
                    <a:pt x="179" y="324"/>
                  </a:cubicBezTo>
                  <a:cubicBezTo>
                    <a:pt x="180" y="330"/>
                    <a:pt x="177" y="334"/>
                    <a:pt x="171" y="335"/>
                  </a:cubicBezTo>
                  <a:cubicBezTo>
                    <a:pt x="169" y="336"/>
                    <a:pt x="167" y="336"/>
                    <a:pt x="166" y="335"/>
                  </a:cubicBezTo>
                  <a:cubicBezTo>
                    <a:pt x="162" y="333"/>
                    <a:pt x="157" y="332"/>
                    <a:pt x="158" y="326"/>
                  </a:cubicBezTo>
                  <a:cubicBezTo>
                    <a:pt x="158" y="324"/>
                    <a:pt x="157" y="323"/>
                    <a:pt x="154" y="323"/>
                  </a:cubicBezTo>
                  <a:cubicBezTo>
                    <a:pt x="152" y="323"/>
                    <a:pt x="150" y="323"/>
                    <a:pt x="147" y="323"/>
                  </a:cubicBezTo>
                  <a:cubicBezTo>
                    <a:pt x="143" y="323"/>
                    <a:pt x="139" y="323"/>
                    <a:pt x="137" y="329"/>
                  </a:cubicBezTo>
                  <a:cubicBezTo>
                    <a:pt x="136" y="331"/>
                    <a:pt x="134" y="334"/>
                    <a:pt x="131" y="335"/>
                  </a:cubicBezTo>
                  <a:cubicBezTo>
                    <a:pt x="127" y="337"/>
                    <a:pt x="125" y="334"/>
                    <a:pt x="122" y="333"/>
                  </a:cubicBezTo>
                  <a:cubicBezTo>
                    <a:pt x="120" y="333"/>
                    <a:pt x="118" y="332"/>
                    <a:pt x="118" y="329"/>
                  </a:cubicBezTo>
                  <a:cubicBezTo>
                    <a:pt x="118" y="325"/>
                    <a:pt x="117" y="323"/>
                    <a:pt x="112" y="323"/>
                  </a:cubicBezTo>
                  <a:cubicBezTo>
                    <a:pt x="109" y="324"/>
                    <a:pt x="104" y="321"/>
                    <a:pt x="104" y="329"/>
                  </a:cubicBezTo>
                  <a:cubicBezTo>
                    <a:pt x="104" y="333"/>
                    <a:pt x="100" y="333"/>
                    <a:pt x="97" y="335"/>
                  </a:cubicBezTo>
                  <a:cubicBezTo>
                    <a:pt x="95" y="336"/>
                    <a:pt x="93" y="336"/>
                    <a:pt x="92" y="335"/>
                  </a:cubicBezTo>
                  <a:cubicBezTo>
                    <a:pt x="86" y="333"/>
                    <a:pt x="81" y="331"/>
                    <a:pt x="82" y="324"/>
                  </a:cubicBezTo>
                  <a:cubicBezTo>
                    <a:pt x="79" y="322"/>
                    <a:pt x="74" y="323"/>
                    <a:pt x="72" y="319"/>
                  </a:cubicBezTo>
                  <a:cubicBezTo>
                    <a:pt x="72" y="316"/>
                    <a:pt x="71" y="313"/>
                    <a:pt x="75" y="314"/>
                  </a:cubicBezTo>
                  <a:cubicBezTo>
                    <a:pt x="79" y="315"/>
                    <a:pt x="82" y="314"/>
                    <a:pt x="85" y="313"/>
                  </a:cubicBezTo>
                  <a:cubicBezTo>
                    <a:pt x="89" y="313"/>
                    <a:pt x="94" y="313"/>
                    <a:pt x="98" y="313"/>
                  </a:cubicBezTo>
                  <a:cubicBezTo>
                    <a:pt x="161" y="313"/>
                    <a:pt x="223" y="313"/>
                    <a:pt x="286" y="313"/>
                  </a:cubicBezTo>
                  <a:cubicBezTo>
                    <a:pt x="301" y="313"/>
                    <a:pt x="309" y="308"/>
                    <a:pt x="313" y="296"/>
                  </a:cubicBezTo>
                  <a:cubicBezTo>
                    <a:pt x="315" y="292"/>
                    <a:pt x="315" y="287"/>
                    <a:pt x="315" y="282"/>
                  </a:cubicBezTo>
                  <a:cubicBezTo>
                    <a:pt x="315" y="220"/>
                    <a:pt x="315" y="158"/>
                    <a:pt x="315" y="96"/>
                  </a:cubicBezTo>
                  <a:cubicBezTo>
                    <a:pt x="315" y="81"/>
                    <a:pt x="315" y="65"/>
                    <a:pt x="315" y="50"/>
                  </a:cubicBezTo>
                  <a:cubicBezTo>
                    <a:pt x="315" y="31"/>
                    <a:pt x="306" y="22"/>
                    <a:pt x="287" y="22"/>
                  </a:cubicBezTo>
                  <a:cubicBezTo>
                    <a:pt x="208" y="22"/>
                    <a:pt x="128" y="22"/>
                    <a:pt x="49" y="22"/>
                  </a:cubicBezTo>
                  <a:cubicBezTo>
                    <a:pt x="31" y="22"/>
                    <a:pt x="22" y="31"/>
                    <a:pt x="22" y="49"/>
                  </a:cubicBezTo>
                  <a:cubicBezTo>
                    <a:pt x="22" y="127"/>
                    <a:pt x="22" y="205"/>
                    <a:pt x="22" y="284"/>
                  </a:cubicBezTo>
                  <a:cubicBezTo>
                    <a:pt x="22" y="286"/>
                    <a:pt x="22" y="289"/>
                    <a:pt x="22" y="292"/>
                  </a:cubicBezTo>
                  <a:cubicBezTo>
                    <a:pt x="24" y="304"/>
                    <a:pt x="33" y="312"/>
                    <a:pt x="45" y="313"/>
                  </a:cubicBezTo>
                  <a:cubicBezTo>
                    <a:pt x="49" y="313"/>
                    <a:pt x="53" y="313"/>
                    <a:pt x="57" y="314"/>
                  </a:cubicBezTo>
                  <a:cubicBezTo>
                    <a:pt x="60" y="317"/>
                    <a:pt x="59" y="319"/>
                    <a:pt x="57" y="321"/>
                  </a:cubicBezTo>
                  <a:cubicBezTo>
                    <a:pt x="56" y="323"/>
                    <a:pt x="54" y="324"/>
                    <a:pt x="54" y="327"/>
                  </a:cubicBezTo>
                  <a:cubicBezTo>
                    <a:pt x="52" y="333"/>
                    <a:pt x="51" y="333"/>
                    <a:pt x="45" y="328"/>
                  </a:cubicBezTo>
                  <a:cubicBezTo>
                    <a:pt x="46" y="325"/>
                    <a:pt x="45" y="323"/>
                    <a:pt x="41" y="323"/>
                  </a:cubicBezTo>
                  <a:cubicBezTo>
                    <a:pt x="23" y="322"/>
                    <a:pt x="14" y="313"/>
                    <a:pt x="12" y="296"/>
                  </a:cubicBezTo>
                  <a:cubicBezTo>
                    <a:pt x="12" y="294"/>
                    <a:pt x="13" y="291"/>
                    <a:pt x="9" y="291"/>
                  </a:cubicBezTo>
                  <a:cubicBezTo>
                    <a:pt x="3" y="291"/>
                    <a:pt x="2" y="287"/>
                    <a:pt x="1" y="282"/>
                  </a:cubicBezTo>
                  <a:cubicBezTo>
                    <a:pt x="0" y="279"/>
                    <a:pt x="4" y="277"/>
                    <a:pt x="3" y="274"/>
                  </a:cubicBezTo>
                  <a:cubicBezTo>
                    <a:pt x="4" y="273"/>
                    <a:pt x="4" y="271"/>
                    <a:pt x="5" y="271"/>
                  </a:cubicBezTo>
                  <a:cubicBezTo>
                    <a:pt x="13" y="270"/>
                    <a:pt x="13" y="265"/>
                    <a:pt x="12" y="259"/>
                  </a:cubicBezTo>
                  <a:cubicBezTo>
                    <a:pt x="12" y="255"/>
                    <a:pt x="12" y="253"/>
                    <a:pt x="7" y="253"/>
                  </a:cubicBezTo>
                  <a:cubicBezTo>
                    <a:pt x="3" y="253"/>
                    <a:pt x="3" y="249"/>
                    <a:pt x="2" y="246"/>
                  </a:cubicBezTo>
                  <a:cubicBezTo>
                    <a:pt x="1" y="244"/>
                    <a:pt x="0" y="242"/>
                    <a:pt x="2" y="240"/>
                  </a:cubicBezTo>
                  <a:cubicBezTo>
                    <a:pt x="3" y="236"/>
                    <a:pt x="4" y="232"/>
                    <a:pt x="10" y="232"/>
                  </a:cubicBezTo>
                  <a:cubicBezTo>
                    <a:pt x="14" y="231"/>
                    <a:pt x="12" y="227"/>
                    <a:pt x="12" y="225"/>
                  </a:cubicBezTo>
                  <a:cubicBezTo>
                    <a:pt x="12" y="223"/>
                    <a:pt x="14" y="219"/>
                    <a:pt x="9" y="219"/>
                  </a:cubicBezTo>
                  <a:cubicBezTo>
                    <a:pt x="2" y="219"/>
                    <a:pt x="2" y="214"/>
                    <a:pt x="1" y="209"/>
                  </a:cubicBezTo>
                  <a:cubicBezTo>
                    <a:pt x="2" y="207"/>
                    <a:pt x="2" y="204"/>
                    <a:pt x="3" y="201"/>
                  </a:cubicBezTo>
                  <a:cubicBezTo>
                    <a:pt x="4" y="200"/>
                    <a:pt x="4" y="199"/>
                    <a:pt x="4" y="199"/>
                  </a:cubicBezTo>
                  <a:cubicBezTo>
                    <a:pt x="14" y="198"/>
                    <a:pt x="12" y="191"/>
                    <a:pt x="12" y="185"/>
                  </a:cubicBezTo>
                  <a:cubicBezTo>
                    <a:pt x="12" y="181"/>
                    <a:pt x="13" y="178"/>
                    <a:pt x="8" y="178"/>
                  </a:cubicBezTo>
                  <a:cubicBezTo>
                    <a:pt x="3" y="178"/>
                    <a:pt x="2" y="174"/>
                    <a:pt x="2" y="171"/>
                  </a:cubicBezTo>
                  <a:cubicBezTo>
                    <a:pt x="0" y="168"/>
                    <a:pt x="0" y="166"/>
                    <a:pt x="2" y="164"/>
                  </a:cubicBezTo>
                  <a:cubicBezTo>
                    <a:pt x="3" y="162"/>
                    <a:pt x="3" y="159"/>
                    <a:pt x="6" y="158"/>
                  </a:cubicBezTo>
                  <a:cubicBezTo>
                    <a:pt x="8" y="157"/>
                    <a:pt x="12" y="159"/>
                    <a:pt x="12" y="154"/>
                  </a:cubicBezTo>
                  <a:cubicBezTo>
                    <a:pt x="12" y="150"/>
                    <a:pt x="12" y="145"/>
                    <a:pt x="12" y="140"/>
                  </a:cubicBezTo>
                  <a:cubicBezTo>
                    <a:pt x="12" y="139"/>
                    <a:pt x="10" y="139"/>
                    <a:pt x="9" y="139"/>
                  </a:cubicBezTo>
                  <a:cubicBezTo>
                    <a:pt x="5" y="139"/>
                    <a:pt x="3" y="137"/>
                    <a:pt x="3" y="134"/>
                  </a:cubicBezTo>
                  <a:cubicBezTo>
                    <a:pt x="3" y="131"/>
                    <a:pt x="0" y="128"/>
                    <a:pt x="1" y="125"/>
                  </a:cubicBezTo>
                  <a:cubicBezTo>
                    <a:pt x="3" y="121"/>
                    <a:pt x="4" y="117"/>
                    <a:pt x="9" y="117"/>
                  </a:cubicBezTo>
                  <a:cubicBezTo>
                    <a:pt x="14" y="117"/>
                    <a:pt x="12" y="113"/>
                    <a:pt x="12" y="111"/>
                  </a:cubicBezTo>
                  <a:cubicBezTo>
                    <a:pt x="12" y="108"/>
                    <a:pt x="15" y="103"/>
                    <a:pt x="9" y="103"/>
                  </a:cubicBezTo>
                  <a:cubicBezTo>
                    <a:pt x="4" y="102"/>
                    <a:pt x="3" y="99"/>
                    <a:pt x="2" y="95"/>
                  </a:cubicBezTo>
                  <a:cubicBezTo>
                    <a:pt x="0" y="93"/>
                    <a:pt x="0" y="91"/>
                    <a:pt x="2" y="89"/>
                  </a:cubicBezTo>
                  <a:cubicBezTo>
                    <a:pt x="3" y="85"/>
                    <a:pt x="4" y="82"/>
                    <a:pt x="9" y="82"/>
                  </a:cubicBezTo>
                  <a:cubicBezTo>
                    <a:pt x="14" y="81"/>
                    <a:pt x="12" y="77"/>
                    <a:pt x="12" y="75"/>
                  </a:cubicBezTo>
                  <a:cubicBezTo>
                    <a:pt x="12" y="72"/>
                    <a:pt x="15" y="67"/>
                    <a:pt x="9" y="66"/>
                  </a:cubicBezTo>
                  <a:cubicBezTo>
                    <a:pt x="4" y="66"/>
                    <a:pt x="2" y="62"/>
                    <a:pt x="2" y="58"/>
                  </a:cubicBezTo>
                  <a:cubicBezTo>
                    <a:pt x="0" y="56"/>
                    <a:pt x="1" y="55"/>
                    <a:pt x="1" y="53"/>
                  </a:cubicBezTo>
                  <a:cubicBezTo>
                    <a:pt x="3" y="49"/>
                    <a:pt x="4" y="45"/>
                    <a:pt x="10" y="45"/>
                  </a:cubicBezTo>
                  <a:cubicBezTo>
                    <a:pt x="13" y="45"/>
                    <a:pt x="12" y="43"/>
                    <a:pt x="12" y="41"/>
                  </a:cubicBezTo>
                  <a:cubicBezTo>
                    <a:pt x="14" y="21"/>
                    <a:pt x="22" y="13"/>
                    <a:pt x="41" y="11"/>
                  </a:cubicBezTo>
                  <a:cubicBezTo>
                    <a:pt x="47" y="11"/>
                    <a:pt x="43" y="6"/>
                    <a:pt x="47" y="5"/>
                  </a:cubicBezTo>
                  <a:cubicBezTo>
                    <a:pt x="54" y="5"/>
                    <a:pt x="60" y="8"/>
                    <a:pt x="67" y="11"/>
                  </a:cubicBezTo>
                  <a:cubicBezTo>
                    <a:pt x="70" y="11"/>
                    <a:pt x="73" y="11"/>
                    <a:pt x="76" y="11"/>
                  </a:cubicBezTo>
                  <a:cubicBezTo>
                    <a:pt x="80" y="11"/>
                    <a:pt x="83" y="12"/>
                    <a:pt x="84" y="6"/>
                  </a:cubicBezTo>
                  <a:cubicBezTo>
                    <a:pt x="84" y="3"/>
                    <a:pt x="88" y="2"/>
                    <a:pt x="92" y="1"/>
                  </a:cubicBezTo>
                  <a:cubicBezTo>
                    <a:pt x="93" y="0"/>
                    <a:pt x="95" y="1"/>
                    <a:pt x="97" y="2"/>
                  </a:cubicBezTo>
                  <a:cubicBezTo>
                    <a:pt x="100" y="4"/>
                    <a:pt x="104" y="4"/>
                    <a:pt x="105" y="10"/>
                  </a:cubicBezTo>
                  <a:cubicBezTo>
                    <a:pt x="106" y="13"/>
                    <a:pt x="113" y="11"/>
                    <a:pt x="117" y="11"/>
                  </a:cubicBezTo>
                  <a:cubicBezTo>
                    <a:pt x="124" y="8"/>
                    <a:pt x="131" y="8"/>
                    <a:pt x="138" y="10"/>
                  </a:cubicBezTo>
                  <a:cubicBezTo>
                    <a:pt x="144" y="13"/>
                    <a:pt x="150" y="10"/>
                    <a:pt x="155" y="11"/>
                  </a:cubicBezTo>
                  <a:cubicBezTo>
                    <a:pt x="158" y="11"/>
                    <a:pt x="158" y="10"/>
                    <a:pt x="158" y="8"/>
                  </a:cubicBezTo>
                  <a:cubicBezTo>
                    <a:pt x="158" y="5"/>
                    <a:pt x="159" y="3"/>
                    <a:pt x="163" y="3"/>
                  </a:cubicBezTo>
                  <a:cubicBezTo>
                    <a:pt x="166" y="4"/>
                    <a:pt x="170" y="0"/>
                    <a:pt x="174" y="3"/>
                  </a:cubicBezTo>
                  <a:cubicBezTo>
                    <a:pt x="178" y="7"/>
                    <a:pt x="179" y="13"/>
                    <a:pt x="187" y="11"/>
                  </a:cubicBezTo>
                  <a:cubicBezTo>
                    <a:pt x="191" y="10"/>
                    <a:pt x="197" y="12"/>
                    <a:pt x="198" y="6"/>
                  </a:cubicBezTo>
                  <a:cubicBezTo>
                    <a:pt x="199" y="3"/>
                    <a:pt x="202" y="3"/>
                    <a:pt x="204" y="1"/>
                  </a:cubicBezTo>
                  <a:cubicBezTo>
                    <a:pt x="207" y="0"/>
                    <a:pt x="209" y="0"/>
                    <a:pt x="211" y="2"/>
                  </a:cubicBezTo>
                  <a:cubicBezTo>
                    <a:pt x="213" y="4"/>
                    <a:pt x="218" y="3"/>
                    <a:pt x="218" y="10"/>
                  </a:cubicBezTo>
                  <a:cubicBezTo>
                    <a:pt x="218" y="13"/>
                    <a:pt x="225" y="11"/>
                    <a:pt x="229" y="11"/>
                  </a:cubicBezTo>
                  <a:cubicBezTo>
                    <a:pt x="230" y="11"/>
                    <a:pt x="234" y="13"/>
                    <a:pt x="233" y="9"/>
                  </a:cubicBezTo>
                  <a:cubicBezTo>
                    <a:pt x="233" y="4"/>
                    <a:pt x="237" y="3"/>
                    <a:pt x="240" y="1"/>
                  </a:cubicBezTo>
                  <a:cubicBezTo>
                    <a:pt x="242" y="0"/>
                    <a:pt x="244" y="0"/>
                    <a:pt x="246" y="2"/>
                  </a:cubicBezTo>
                  <a:cubicBezTo>
                    <a:pt x="249" y="4"/>
                    <a:pt x="254" y="5"/>
                    <a:pt x="255" y="10"/>
                  </a:cubicBezTo>
                  <a:cubicBezTo>
                    <a:pt x="256" y="13"/>
                    <a:pt x="268" y="11"/>
                    <a:pt x="269" y="8"/>
                  </a:cubicBezTo>
                  <a:cubicBezTo>
                    <a:pt x="270" y="6"/>
                    <a:pt x="271" y="4"/>
                    <a:pt x="274" y="3"/>
                  </a:cubicBezTo>
                  <a:cubicBezTo>
                    <a:pt x="278" y="0"/>
                    <a:pt x="282" y="1"/>
                    <a:pt x="287" y="3"/>
                  </a:cubicBezTo>
                  <a:cubicBezTo>
                    <a:pt x="289" y="13"/>
                    <a:pt x="297" y="11"/>
                    <a:pt x="304" y="13"/>
                  </a:cubicBezTo>
                  <a:cubicBezTo>
                    <a:pt x="316" y="16"/>
                    <a:pt x="323" y="26"/>
                    <a:pt x="324" y="38"/>
                  </a:cubicBezTo>
                  <a:cubicBezTo>
                    <a:pt x="324" y="42"/>
                    <a:pt x="323" y="46"/>
                    <a:pt x="329" y="46"/>
                  </a:cubicBezTo>
                  <a:cubicBezTo>
                    <a:pt x="333" y="45"/>
                    <a:pt x="333" y="50"/>
                    <a:pt x="335" y="53"/>
                  </a:cubicBezTo>
                  <a:cubicBezTo>
                    <a:pt x="336" y="54"/>
                    <a:pt x="336" y="56"/>
                    <a:pt x="335" y="58"/>
                  </a:cubicBezTo>
                  <a:cubicBezTo>
                    <a:pt x="334" y="62"/>
                    <a:pt x="332" y="66"/>
                    <a:pt x="326" y="67"/>
                  </a:cubicBezTo>
                  <a:cubicBezTo>
                    <a:pt x="322" y="67"/>
                    <a:pt x="325" y="73"/>
                    <a:pt x="324" y="76"/>
                  </a:cubicBezTo>
                  <a:cubicBezTo>
                    <a:pt x="324" y="79"/>
                    <a:pt x="324" y="82"/>
                    <a:pt x="328" y="82"/>
                  </a:cubicBezTo>
                  <a:cubicBezTo>
                    <a:pt x="331" y="82"/>
                    <a:pt x="333" y="83"/>
                    <a:pt x="333" y="87"/>
                  </a:cubicBezTo>
                  <a:cubicBezTo>
                    <a:pt x="334" y="90"/>
                    <a:pt x="335" y="94"/>
                    <a:pt x="334" y="97"/>
                  </a:cubicBezTo>
                  <a:cubicBezTo>
                    <a:pt x="334" y="99"/>
                    <a:pt x="333" y="101"/>
                    <a:pt x="332" y="101"/>
                  </a:cubicBezTo>
                  <a:cubicBezTo>
                    <a:pt x="321" y="103"/>
                    <a:pt x="324" y="111"/>
                    <a:pt x="324" y="117"/>
                  </a:cubicBezTo>
                  <a:cubicBezTo>
                    <a:pt x="332" y="120"/>
                    <a:pt x="333" y="126"/>
                    <a:pt x="333" y="134"/>
                  </a:cubicBezTo>
                  <a:cubicBezTo>
                    <a:pt x="332" y="135"/>
                    <a:pt x="332" y="137"/>
                    <a:pt x="330" y="137"/>
                  </a:cubicBezTo>
                  <a:cubicBezTo>
                    <a:pt x="322" y="138"/>
                    <a:pt x="324" y="145"/>
                    <a:pt x="324" y="150"/>
                  </a:cubicBezTo>
                  <a:cubicBezTo>
                    <a:pt x="324" y="154"/>
                    <a:pt x="323" y="158"/>
                    <a:pt x="329" y="158"/>
                  </a:cubicBezTo>
                  <a:cubicBezTo>
                    <a:pt x="333" y="157"/>
                    <a:pt x="333" y="162"/>
                    <a:pt x="335" y="164"/>
                  </a:cubicBezTo>
                  <a:cubicBezTo>
                    <a:pt x="338" y="168"/>
                    <a:pt x="334" y="170"/>
                    <a:pt x="334" y="173"/>
                  </a:cubicBezTo>
                  <a:cubicBezTo>
                    <a:pt x="334" y="175"/>
                    <a:pt x="332" y="176"/>
                    <a:pt x="330" y="178"/>
                  </a:cubicBezTo>
                  <a:cubicBezTo>
                    <a:pt x="328" y="179"/>
                    <a:pt x="324" y="177"/>
                    <a:pt x="324" y="181"/>
                  </a:cubicBezTo>
                  <a:cubicBezTo>
                    <a:pt x="324" y="186"/>
                    <a:pt x="324" y="191"/>
                    <a:pt x="324" y="196"/>
                  </a:cubicBezTo>
                  <a:cubicBezTo>
                    <a:pt x="325" y="198"/>
                    <a:pt x="327" y="197"/>
                    <a:pt x="329" y="198"/>
                  </a:cubicBezTo>
                  <a:cubicBezTo>
                    <a:pt x="329" y="203"/>
                    <a:pt x="336" y="206"/>
                    <a:pt x="334" y="213"/>
                  </a:cubicBezTo>
                  <a:cubicBezTo>
                    <a:pt x="334" y="215"/>
                    <a:pt x="333" y="217"/>
                    <a:pt x="331" y="217"/>
                  </a:cubicBezTo>
                  <a:cubicBezTo>
                    <a:pt x="327" y="217"/>
                    <a:pt x="324" y="218"/>
                    <a:pt x="324" y="223"/>
                  </a:cubicBezTo>
                  <a:cubicBezTo>
                    <a:pt x="324" y="228"/>
                    <a:pt x="323" y="232"/>
                    <a:pt x="330" y="233"/>
                  </a:cubicBezTo>
                  <a:cubicBezTo>
                    <a:pt x="332" y="234"/>
                    <a:pt x="332" y="237"/>
                    <a:pt x="334" y="238"/>
                  </a:cubicBezTo>
                  <a:cubicBezTo>
                    <a:pt x="335" y="241"/>
                    <a:pt x="333" y="244"/>
                    <a:pt x="334" y="247"/>
                  </a:cubicBezTo>
                  <a:close/>
                </a:path>
              </a:pathLst>
            </a:custGeom>
            <a:solidFill>
              <a:srgbClr val="181B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6C8378DA-0222-47D2-B2E8-0E5F10D46A0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4" y="1410"/>
              <a:ext cx="507" cy="374"/>
            </a:xfrm>
            <a:custGeom>
              <a:avLst/>
              <a:gdLst>
                <a:gd name="T0" fmla="*/ 0 w 233"/>
                <a:gd name="T1" fmla="*/ 131 h 172"/>
                <a:gd name="T2" fmla="*/ 12 w 233"/>
                <a:gd name="T3" fmla="*/ 139 h 172"/>
                <a:gd name="T4" fmla="*/ 97 w 233"/>
                <a:gd name="T5" fmla="*/ 83 h 172"/>
                <a:gd name="T6" fmla="*/ 112 w 233"/>
                <a:gd name="T7" fmla="*/ 60 h 172"/>
                <a:gd name="T8" fmla="*/ 111 w 233"/>
                <a:gd name="T9" fmla="*/ 84 h 172"/>
                <a:gd name="T10" fmla="*/ 60 w 233"/>
                <a:gd name="T11" fmla="*/ 128 h 172"/>
                <a:gd name="T12" fmla="*/ 110 w 233"/>
                <a:gd name="T13" fmla="*/ 124 h 172"/>
                <a:gd name="T14" fmla="*/ 145 w 233"/>
                <a:gd name="T15" fmla="*/ 84 h 172"/>
                <a:gd name="T16" fmla="*/ 150 w 233"/>
                <a:gd name="T17" fmla="*/ 42 h 172"/>
                <a:gd name="T18" fmla="*/ 172 w 233"/>
                <a:gd name="T19" fmla="*/ 12 h 172"/>
                <a:gd name="T20" fmla="*/ 196 w 233"/>
                <a:gd name="T21" fmla="*/ 13 h 172"/>
                <a:gd name="T22" fmla="*/ 172 w 233"/>
                <a:gd name="T23" fmla="*/ 29 h 172"/>
                <a:gd name="T24" fmla="*/ 151 w 233"/>
                <a:gd name="T25" fmla="*/ 84 h 172"/>
                <a:gd name="T26" fmla="*/ 177 w 233"/>
                <a:gd name="T27" fmla="*/ 50 h 172"/>
                <a:gd name="T28" fmla="*/ 176 w 233"/>
                <a:gd name="T29" fmla="*/ 73 h 172"/>
                <a:gd name="T30" fmla="*/ 140 w 233"/>
                <a:gd name="T31" fmla="*/ 102 h 172"/>
                <a:gd name="T32" fmla="*/ 168 w 233"/>
                <a:gd name="T33" fmla="*/ 104 h 172"/>
                <a:gd name="T34" fmla="*/ 190 w 233"/>
                <a:gd name="T35" fmla="*/ 84 h 172"/>
                <a:gd name="T36" fmla="*/ 207 w 233"/>
                <a:gd name="T37" fmla="*/ 59 h 172"/>
                <a:gd name="T38" fmla="*/ 207 w 233"/>
                <a:gd name="T39" fmla="*/ 83 h 172"/>
                <a:gd name="T40" fmla="*/ 150 w 233"/>
                <a:gd name="T41" fmla="*/ 110 h 172"/>
                <a:gd name="T42" fmla="*/ 123 w 233"/>
                <a:gd name="T43" fmla="*/ 128 h 172"/>
                <a:gd name="T44" fmla="*/ 211 w 233"/>
                <a:gd name="T45" fmla="*/ 123 h 172"/>
                <a:gd name="T46" fmla="*/ 228 w 233"/>
                <a:gd name="T47" fmla="*/ 139 h 172"/>
                <a:gd name="T48" fmla="*/ 203 w 233"/>
                <a:gd name="T49" fmla="*/ 133 h 172"/>
                <a:gd name="T50" fmla="*/ 171 w 233"/>
                <a:gd name="T51" fmla="*/ 155 h 172"/>
                <a:gd name="T52" fmla="*/ 201 w 233"/>
                <a:gd name="T53" fmla="*/ 149 h 172"/>
                <a:gd name="T54" fmla="*/ 183 w 233"/>
                <a:gd name="T55" fmla="*/ 165 h 172"/>
                <a:gd name="T56" fmla="*/ 160 w 233"/>
                <a:gd name="T57" fmla="*/ 153 h 172"/>
                <a:gd name="T58" fmla="*/ 65 w 233"/>
                <a:gd name="T59" fmla="*/ 133 h 172"/>
                <a:gd name="T60" fmla="*/ 89 w 233"/>
                <a:gd name="T61" fmla="*/ 154 h 172"/>
                <a:gd name="T62" fmla="*/ 118 w 233"/>
                <a:gd name="T63" fmla="*/ 149 h 172"/>
                <a:gd name="T64" fmla="*/ 135 w 233"/>
                <a:gd name="T65" fmla="*/ 165 h 172"/>
                <a:gd name="T66" fmla="*/ 108 w 233"/>
                <a:gd name="T67" fmla="*/ 159 h 172"/>
                <a:gd name="T68" fmla="*/ 48 w 233"/>
                <a:gd name="T69" fmla="*/ 140 h 172"/>
                <a:gd name="T70" fmla="*/ 16 w 233"/>
                <a:gd name="T71" fmla="*/ 144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33" h="172">
                  <a:moveTo>
                    <a:pt x="9" y="148"/>
                  </a:moveTo>
                  <a:cubicBezTo>
                    <a:pt x="6" y="142"/>
                    <a:pt x="6" y="135"/>
                    <a:pt x="0" y="131"/>
                  </a:cubicBezTo>
                  <a:cubicBezTo>
                    <a:pt x="4" y="131"/>
                    <a:pt x="9" y="131"/>
                    <a:pt x="10" y="137"/>
                  </a:cubicBezTo>
                  <a:cubicBezTo>
                    <a:pt x="10" y="138"/>
                    <a:pt x="11" y="138"/>
                    <a:pt x="12" y="139"/>
                  </a:cubicBezTo>
                  <a:cubicBezTo>
                    <a:pt x="16" y="141"/>
                    <a:pt x="42" y="138"/>
                    <a:pt x="46" y="134"/>
                  </a:cubicBezTo>
                  <a:cubicBezTo>
                    <a:pt x="63" y="117"/>
                    <a:pt x="80" y="100"/>
                    <a:pt x="97" y="83"/>
                  </a:cubicBezTo>
                  <a:cubicBezTo>
                    <a:pt x="100" y="80"/>
                    <a:pt x="101" y="78"/>
                    <a:pt x="100" y="74"/>
                  </a:cubicBezTo>
                  <a:cubicBezTo>
                    <a:pt x="99" y="66"/>
                    <a:pt x="105" y="60"/>
                    <a:pt x="112" y="60"/>
                  </a:cubicBezTo>
                  <a:cubicBezTo>
                    <a:pt x="119" y="60"/>
                    <a:pt x="124" y="65"/>
                    <a:pt x="124" y="72"/>
                  </a:cubicBezTo>
                  <a:cubicBezTo>
                    <a:pt x="124" y="80"/>
                    <a:pt x="118" y="85"/>
                    <a:pt x="111" y="84"/>
                  </a:cubicBezTo>
                  <a:cubicBezTo>
                    <a:pt x="106" y="83"/>
                    <a:pt x="104" y="84"/>
                    <a:pt x="101" y="87"/>
                  </a:cubicBezTo>
                  <a:cubicBezTo>
                    <a:pt x="88" y="100"/>
                    <a:pt x="75" y="114"/>
                    <a:pt x="60" y="128"/>
                  </a:cubicBezTo>
                  <a:cubicBezTo>
                    <a:pt x="76" y="128"/>
                    <a:pt x="91" y="128"/>
                    <a:pt x="105" y="128"/>
                  </a:cubicBezTo>
                  <a:cubicBezTo>
                    <a:pt x="108" y="128"/>
                    <a:pt x="109" y="126"/>
                    <a:pt x="110" y="124"/>
                  </a:cubicBezTo>
                  <a:cubicBezTo>
                    <a:pt x="120" y="114"/>
                    <a:pt x="131" y="104"/>
                    <a:pt x="141" y="93"/>
                  </a:cubicBezTo>
                  <a:cubicBezTo>
                    <a:pt x="144" y="91"/>
                    <a:pt x="145" y="88"/>
                    <a:pt x="145" y="84"/>
                  </a:cubicBezTo>
                  <a:cubicBezTo>
                    <a:pt x="145" y="74"/>
                    <a:pt x="145" y="64"/>
                    <a:pt x="145" y="55"/>
                  </a:cubicBezTo>
                  <a:cubicBezTo>
                    <a:pt x="144" y="49"/>
                    <a:pt x="146" y="45"/>
                    <a:pt x="150" y="42"/>
                  </a:cubicBezTo>
                  <a:cubicBezTo>
                    <a:pt x="155" y="37"/>
                    <a:pt x="160" y="32"/>
                    <a:pt x="165" y="27"/>
                  </a:cubicBezTo>
                  <a:cubicBezTo>
                    <a:pt x="169" y="23"/>
                    <a:pt x="174" y="20"/>
                    <a:pt x="172" y="12"/>
                  </a:cubicBezTo>
                  <a:cubicBezTo>
                    <a:pt x="171" y="5"/>
                    <a:pt x="178" y="0"/>
                    <a:pt x="185" y="1"/>
                  </a:cubicBezTo>
                  <a:cubicBezTo>
                    <a:pt x="192" y="1"/>
                    <a:pt x="197" y="7"/>
                    <a:pt x="196" y="13"/>
                  </a:cubicBezTo>
                  <a:cubicBezTo>
                    <a:pt x="196" y="20"/>
                    <a:pt x="190" y="26"/>
                    <a:pt x="184" y="24"/>
                  </a:cubicBezTo>
                  <a:cubicBezTo>
                    <a:pt x="178" y="23"/>
                    <a:pt x="175" y="26"/>
                    <a:pt x="172" y="29"/>
                  </a:cubicBezTo>
                  <a:cubicBezTo>
                    <a:pt x="170" y="31"/>
                    <a:pt x="168" y="33"/>
                    <a:pt x="166" y="35"/>
                  </a:cubicBezTo>
                  <a:cubicBezTo>
                    <a:pt x="147" y="46"/>
                    <a:pt x="150" y="64"/>
                    <a:pt x="151" y="84"/>
                  </a:cubicBezTo>
                  <a:cubicBezTo>
                    <a:pt x="157" y="75"/>
                    <a:pt x="167" y="73"/>
                    <a:pt x="165" y="61"/>
                  </a:cubicBezTo>
                  <a:cubicBezTo>
                    <a:pt x="164" y="55"/>
                    <a:pt x="171" y="49"/>
                    <a:pt x="177" y="50"/>
                  </a:cubicBezTo>
                  <a:cubicBezTo>
                    <a:pt x="184" y="50"/>
                    <a:pt x="189" y="56"/>
                    <a:pt x="188" y="62"/>
                  </a:cubicBezTo>
                  <a:cubicBezTo>
                    <a:pt x="188" y="69"/>
                    <a:pt x="183" y="75"/>
                    <a:pt x="176" y="73"/>
                  </a:cubicBezTo>
                  <a:cubicBezTo>
                    <a:pt x="170" y="72"/>
                    <a:pt x="167" y="75"/>
                    <a:pt x="164" y="79"/>
                  </a:cubicBezTo>
                  <a:cubicBezTo>
                    <a:pt x="156" y="86"/>
                    <a:pt x="148" y="94"/>
                    <a:pt x="140" y="102"/>
                  </a:cubicBezTo>
                  <a:cubicBezTo>
                    <a:pt x="140" y="102"/>
                    <a:pt x="141" y="103"/>
                    <a:pt x="141" y="104"/>
                  </a:cubicBezTo>
                  <a:cubicBezTo>
                    <a:pt x="150" y="104"/>
                    <a:pt x="159" y="104"/>
                    <a:pt x="168" y="104"/>
                  </a:cubicBezTo>
                  <a:cubicBezTo>
                    <a:pt x="171" y="104"/>
                    <a:pt x="172" y="102"/>
                    <a:pt x="174" y="100"/>
                  </a:cubicBezTo>
                  <a:cubicBezTo>
                    <a:pt x="179" y="95"/>
                    <a:pt x="185" y="90"/>
                    <a:pt x="190" y="84"/>
                  </a:cubicBezTo>
                  <a:cubicBezTo>
                    <a:pt x="193" y="81"/>
                    <a:pt x="197" y="78"/>
                    <a:pt x="195" y="71"/>
                  </a:cubicBezTo>
                  <a:cubicBezTo>
                    <a:pt x="193" y="65"/>
                    <a:pt x="201" y="59"/>
                    <a:pt x="207" y="59"/>
                  </a:cubicBezTo>
                  <a:cubicBezTo>
                    <a:pt x="214" y="59"/>
                    <a:pt x="219" y="64"/>
                    <a:pt x="219" y="71"/>
                  </a:cubicBezTo>
                  <a:cubicBezTo>
                    <a:pt x="219" y="78"/>
                    <a:pt x="214" y="85"/>
                    <a:pt x="207" y="83"/>
                  </a:cubicBezTo>
                  <a:cubicBezTo>
                    <a:pt x="200" y="81"/>
                    <a:pt x="197" y="85"/>
                    <a:pt x="193" y="89"/>
                  </a:cubicBezTo>
                  <a:cubicBezTo>
                    <a:pt x="182" y="102"/>
                    <a:pt x="170" y="112"/>
                    <a:pt x="150" y="110"/>
                  </a:cubicBezTo>
                  <a:cubicBezTo>
                    <a:pt x="131" y="107"/>
                    <a:pt x="129" y="110"/>
                    <a:pt x="117" y="127"/>
                  </a:cubicBezTo>
                  <a:cubicBezTo>
                    <a:pt x="119" y="128"/>
                    <a:pt x="121" y="128"/>
                    <a:pt x="123" y="128"/>
                  </a:cubicBezTo>
                  <a:cubicBezTo>
                    <a:pt x="149" y="127"/>
                    <a:pt x="175" y="127"/>
                    <a:pt x="201" y="127"/>
                  </a:cubicBezTo>
                  <a:cubicBezTo>
                    <a:pt x="205" y="127"/>
                    <a:pt x="208" y="127"/>
                    <a:pt x="211" y="123"/>
                  </a:cubicBezTo>
                  <a:cubicBezTo>
                    <a:pt x="215" y="117"/>
                    <a:pt x="224" y="117"/>
                    <a:pt x="228" y="121"/>
                  </a:cubicBezTo>
                  <a:cubicBezTo>
                    <a:pt x="233" y="126"/>
                    <a:pt x="233" y="134"/>
                    <a:pt x="228" y="139"/>
                  </a:cubicBezTo>
                  <a:cubicBezTo>
                    <a:pt x="223" y="144"/>
                    <a:pt x="215" y="143"/>
                    <a:pt x="211" y="137"/>
                  </a:cubicBezTo>
                  <a:cubicBezTo>
                    <a:pt x="208" y="134"/>
                    <a:pt x="206" y="133"/>
                    <a:pt x="203" y="133"/>
                  </a:cubicBezTo>
                  <a:cubicBezTo>
                    <a:pt x="185" y="133"/>
                    <a:pt x="167" y="133"/>
                    <a:pt x="147" y="133"/>
                  </a:cubicBezTo>
                  <a:cubicBezTo>
                    <a:pt x="156" y="141"/>
                    <a:pt x="163" y="149"/>
                    <a:pt x="171" y="155"/>
                  </a:cubicBezTo>
                  <a:cubicBezTo>
                    <a:pt x="174" y="157"/>
                    <a:pt x="179" y="157"/>
                    <a:pt x="183" y="152"/>
                  </a:cubicBezTo>
                  <a:cubicBezTo>
                    <a:pt x="187" y="145"/>
                    <a:pt x="195" y="144"/>
                    <a:pt x="201" y="149"/>
                  </a:cubicBezTo>
                  <a:cubicBezTo>
                    <a:pt x="206" y="154"/>
                    <a:pt x="206" y="162"/>
                    <a:pt x="201" y="167"/>
                  </a:cubicBezTo>
                  <a:cubicBezTo>
                    <a:pt x="196" y="172"/>
                    <a:pt x="188" y="171"/>
                    <a:pt x="183" y="165"/>
                  </a:cubicBezTo>
                  <a:cubicBezTo>
                    <a:pt x="181" y="163"/>
                    <a:pt x="181" y="160"/>
                    <a:pt x="178" y="161"/>
                  </a:cubicBezTo>
                  <a:cubicBezTo>
                    <a:pt x="169" y="163"/>
                    <a:pt x="164" y="158"/>
                    <a:pt x="160" y="153"/>
                  </a:cubicBezTo>
                  <a:cubicBezTo>
                    <a:pt x="147" y="136"/>
                    <a:pt x="131" y="130"/>
                    <a:pt x="110" y="133"/>
                  </a:cubicBezTo>
                  <a:cubicBezTo>
                    <a:pt x="96" y="135"/>
                    <a:pt x="81" y="133"/>
                    <a:pt x="65" y="133"/>
                  </a:cubicBezTo>
                  <a:cubicBezTo>
                    <a:pt x="72" y="141"/>
                    <a:pt x="77" y="146"/>
                    <a:pt x="82" y="152"/>
                  </a:cubicBezTo>
                  <a:cubicBezTo>
                    <a:pt x="84" y="154"/>
                    <a:pt x="87" y="154"/>
                    <a:pt x="89" y="154"/>
                  </a:cubicBezTo>
                  <a:cubicBezTo>
                    <a:pt x="95" y="154"/>
                    <a:pt x="101" y="153"/>
                    <a:pt x="107" y="154"/>
                  </a:cubicBezTo>
                  <a:cubicBezTo>
                    <a:pt x="111" y="154"/>
                    <a:pt x="115" y="153"/>
                    <a:pt x="118" y="149"/>
                  </a:cubicBezTo>
                  <a:cubicBezTo>
                    <a:pt x="122" y="143"/>
                    <a:pt x="130" y="143"/>
                    <a:pt x="135" y="148"/>
                  </a:cubicBezTo>
                  <a:cubicBezTo>
                    <a:pt x="140" y="153"/>
                    <a:pt x="140" y="160"/>
                    <a:pt x="135" y="165"/>
                  </a:cubicBezTo>
                  <a:cubicBezTo>
                    <a:pt x="129" y="170"/>
                    <a:pt x="122" y="170"/>
                    <a:pt x="117" y="163"/>
                  </a:cubicBezTo>
                  <a:cubicBezTo>
                    <a:pt x="115" y="160"/>
                    <a:pt x="112" y="158"/>
                    <a:pt x="108" y="159"/>
                  </a:cubicBezTo>
                  <a:cubicBezTo>
                    <a:pt x="89" y="162"/>
                    <a:pt x="74" y="156"/>
                    <a:pt x="62" y="140"/>
                  </a:cubicBezTo>
                  <a:cubicBezTo>
                    <a:pt x="58" y="134"/>
                    <a:pt x="53" y="133"/>
                    <a:pt x="48" y="140"/>
                  </a:cubicBezTo>
                  <a:cubicBezTo>
                    <a:pt x="46" y="144"/>
                    <a:pt x="42" y="145"/>
                    <a:pt x="38" y="145"/>
                  </a:cubicBezTo>
                  <a:cubicBezTo>
                    <a:pt x="31" y="144"/>
                    <a:pt x="23" y="145"/>
                    <a:pt x="16" y="144"/>
                  </a:cubicBezTo>
                  <a:cubicBezTo>
                    <a:pt x="13" y="144"/>
                    <a:pt x="11" y="145"/>
                    <a:pt x="9" y="148"/>
                  </a:cubicBezTo>
                  <a:close/>
                </a:path>
              </a:pathLst>
            </a:custGeom>
            <a:solidFill>
              <a:srgbClr val="2E3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B4324C28-82C9-4745-87B8-4DB1B31AD9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4" y="1410"/>
              <a:ext cx="493" cy="374"/>
            </a:xfrm>
            <a:custGeom>
              <a:avLst/>
              <a:gdLst>
                <a:gd name="T0" fmla="*/ 225 w 226"/>
                <a:gd name="T1" fmla="*/ 148 h 172"/>
                <a:gd name="T2" fmla="*/ 202 w 226"/>
                <a:gd name="T3" fmla="*/ 145 h 172"/>
                <a:gd name="T4" fmla="*/ 174 w 226"/>
                <a:gd name="T5" fmla="*/ 137 h 172"/>
                <a:gd name="T6" fmla="*/ 141 w 226"/>
                <a:gd name="T7" fmla="*/ 159 h 172"/>
                <a:gd name="T8" fmla="*/ 115 w 226"/>
                <a:gd name="T9" fmla="*/ 164 h 172"/>
                <a:gd name="T10" fmla="*/ 98 w 226"/>
                <a:gd name="T11" fmla="*/ 148 h 172"/>
                <a:gd name="T12" fmla="*/ 129 w 226"/>
                <a:gd name="T13" fmla="*/ 154 h 172"/>
                <a:gd name="T14" fmla="*/ 157 w 226"/>
                <a:gd name="T15" fmla="*/ 134 h 172"/>
                <a:gd name="T16" fmla="*/ 95 w 226"/>
                <a:gd name="T17" fmla="*/ 134 h 172"/>
                <a:gd name="T18" fmla="*/ 67 w 226"/>
                <a:gd name="T19" fmla="*/ 159 h 172"/>
                <a:gd name="T20" fmla="*/ 29 w 226"/>
                <a:gd name="T21" fmla="*/ 162 h 172"/>
                <a:gd name="T22" fmla="*/ 49 w 226"/>
                <a:gd name="T23" fmla="*/ 150 h 172"/>
                <a:gd name="T24" fmla="*/ 85 w 226"/>
                <a:gd name="T25" fmla="*/ 134 h 172"/>
                <a:gd name="T26" fmla="*/ 37 w 226"/>
                <a:gd name="T27" fmla="*/ 133 h 172"/>
                <a:gd name="T28" fmla="*/ 4 w 226"/>
                <a:gd name="T29" fmla="*/ 138 h 172"/>
                <a:gd name="T30" fmla="*/ 22 w 226"/>
                <a:gd name="T31" fmla="*/ 122 h 172"/>
                <a:gd name="T32" fmla="*/ 118 w 226"/>
                <a:gd name="T33" fmla="*/ 128 h 172"/>
                <a:gd name="T34" fmla="*/ 41 w 226"/>
                <a:gd name="T35" fmla="*/ 90 h 172"/>
                <a:gd name="T36" fmla="*/ 14 w 226"/>
                <a:gd name="T37" fmla="*/ 71 h 172"/>
                <a:gd name="T38" fmla="*/ 38 w 226"/>
                <a:gd name="T39" fmla="*/ 72 h 172"/>
                <a:gd name="T40" fmla="*/ 46 w 226"/>
                <a:gd name="T41" fmla="*/ 87 h 172"/>
                <a:gd name="T42" fmla="*/ 64 w 226"/>
                <a:gd name="T43" fmla="*/ 74 h 172"/>
                <a:gd name="T44" fmla="*/ 45 w 226"/>
                <a:gd name="T45" fmla="*/ 63 h 172"/>
                <a:gd name="T46" fmla="*/ 68 w 226"/>
                <a:gd name="T47" fmla="*/ 60 h 172"/>
                <a:gd name="T48" fmla="*/ 80 w 226"/>
                <a:gd name="T49" fmla="*/ 84 h 172"/>
                <a:gd name="T50" fmla="*/ 83 w 226"/>
                <a:gd name="T51" fmla="*/ 52 h 172"/>
                <a:gd name="T52" fmla="*/ 65 w 226"/>
                <a:gd name="T53" fmla="*/ 32 h 172"/>
                <a:gd name="T54" fmla="*/ 37 w 226"/>
                <a:gd name="T55" fmla="*/ 12 h 172"/>
                <a:gd name="T56" fmla="*/ 61 w 226"/>
                <a:gd name="T57" fmla="*/ 13 h 172"/>
                <a:gd name="T58" fmla="*/ 88 w 226"/>
                <a:gd name="T59" fmla="*/ 78 h 172"/>
                <a:gd name="T60" fmla="*/ 108 w 226"/>
                <a:gd name="T61" fmla="*/ 110 h 172"/>
                <a:gd name="T62" fmla="*/ 172 w 226"/>
                <a:gd name="T63" fmla="*/ 127 h 172"/>
                <a:gd name="T64" fmla="*/ 119 w 226"/>
                <a:gd name="T65" fmla="*/ 84 h 172"/>
                <a:gd name="T66" fmla="*/ 122 w 226"/>
                <a:gd name="T67" fmla="*/ 60 h 172"/>
                <a:gd name="T68" fmla="*/ 137 w 226"/>
                <a:gd name="T69" fmla="*/ 84 h 172"/>
                <a:gd name="T70" fmla="*/ 199 w 226"/>
                <a:gd name="T71" fmla="*/ 139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26" h="172">
                  <a:moveTo>
                    <a:pt x="223" y="139"/>
                  </a:moveTo>
                  <a:cubicBezTo>
                    <a:pt x="226" y="142"/>
                    <a:pt x="226" y="145"/>
                    <a:pt x="225" y="148"/>
                  </a:cubicBezTo>
                  <a:cubicBezTo>
                    <a:pt x="223" y="146"/>
                    <a:pt x="222" y="144"/>
                    <a:pt x="219" y="144"/>
                  </a:cubicBezTo>
                  <a:cubicBezTo>
                    <a:pt x="213" y="145"/>
                    <a:pt x="208" y="144"/>
                    <a:pt x="202" y="145"/>
                  </a:cubicBezTo>
                  <a:cubicBezTo>
                    <a:pt x="194" y="145"/>
                    <a:pt x="187" y="145"/>
                    <a:pt x="182" y="137"/>
                  </a:cubicBezTo>
                  <a:cubicBezTo>
                    <a:pt x="180" y="134"/>
                    <a:pt x="177" y="134"/>
                    <a:pt x="174" y="137"/>
                  </a:cubicBezTo>
                  <a:cubicBezTo>
                    <a:pt x="169" y="142"/>
                    <a:pt x="163" y="147"/>
                    <a:pt x="158" y="153"/>
                  </a:cubicBezTo>
                  <a:cubicBezTo>
                    <a:pt x="153" y="158"/>
                    <a:pt x="148" y="160"/>
                    <a:pt x="141" y="159"/>
                  </a:cubicBezTo>
                  <a:cubicBezTo>
                    <a:pt x="137" y="158"/>
                    <a:pt x="133" y="159"/>
                    <a:pt x="128" y="159"/>
                  </a:cubicBezTo>
                  <a:cubicBezTo>
                    <a:pt x="123" y="159"/>
                    <a:pt x="118" y="158"/>
                    <a:pt x="115" y="164"/>
                  </a:cubicBezTo>
                  <a:cubicBezTo>
                    <a:pt x="111" y="170"/>
                    <a:pt x="103" y="170"/>
                    <a:pt x="98" y="165"/>
                  </a:cubicBezTo>
                  <a:cubicBezTo>
                    <a:pt x="93" y="160"/>
                    <a:pt x="93" y="153"/>
                    <a:pt x="98" y="148"/>
                  </a:cubicBezTo>
                  <a:cubicBezTo>
                    <a:pt x="103" y="143"/>
                    <a:pt x="111" y="142"/>
                    <a:pt x="115" y="148"/>
                  </a:cubicBezTo>
                  <a:cubicBezTo>
                    <a:pt x="119" y="154"/>
                    <a:pt x="124" y="153"/>
                    <a:pt x="129" y="154"/>
                  </a:cubicBezTo>
                  <a:cubicBezTo>
                    <a:pt x="146" y="157"/>
                    <a:pt x="157" y="148"/>
                    <a:pt x="167" y="135"/>
                  </a:cubicBezTo>
                  <a:cubicBezTo>
                    <a:pt x="164" y="134"/>
                    <a:pt x="160" y="134"/>
                    <a:pt x="157" y="134"/>
                  </a:cubicBezTo>
                  <a:cubicBezTo>
                    <a:pt x="148" y="134"/>
                    <a:pt x="140" y="134"/>
                    <a:pt x="131" y="133"/>
                  </a:cubicBezTo>
                  <a:cubicBezTo>
                    <a:pt x="119" y="133"/>
                    <a:pt x="106" y="130"/>
                    <a:pt x="95" y="134"/>
                  </a:cubicBezTo>
                  <a:cubicBezTo>
                    <a:pt x="84" y="137"/>
                    <a:pt x="77" y="149"/>
                    <a:pt x="68" y="157"/>
                  </a:cubicBezTo>
                  <a:cubicBezTo>
                    <a:pt x="68" y="158"/>
                    <a:pt x="68" y="158"/>
                    <a:pt x="67" y="159"/>
                  </a:cubicBezTo>
                  <a:cubicBezTo>
                    <a:pt x="58" y="160"/>
                    <a:pt x="51" y="166"/>
                    <a:pt x="43" y="170"/>
                  </a:cubicBezTo>
                  <a:cubicBezTo>
                    <a:pt x="37" y="172"/>
                    <a:pt x="32" y="168"/>
                    <a:pt x="29" y="162"/>
                  </a:cubicBezTo>
                  <a:cubicBezTo>
                    <a:pt x="27" y="157"/>
                    <a:pt x="29" y="151"/>
                    <a:pt x="34" y="148"/>
                  </a:cubicBezTo>
                  <a:cubicBezTo>
                    <a:pt x="39" y="145"/>
                    <a:pt x="45" y="145"/>
                    <a:pt x="49" y="150"/>
                  </a:cubicBezTo>
                  <a:cubicBezTo>
                    <a:pt x="57" y="158"/>
                    <a:pt x="60" y="158"/>
                    <a:pt x="67" y="150"/>
                  </a:cubicBezTo>
                  <a:cubicBezTo>
                    <a:pt x="73" y="145"/>
                    <a:pt x="79" y="140"/>
                    <a:pt x="85" y="134"/>
                  </a:cubicBezTo>
                  <a:cubicBezTo>
                    <a:pt x="81" y="132"/>
                    <a:pt x="79" y="133"/>
                    <a:pt x="76" y="133"/>
                  </a:cubicBezTo>
                  <a:cubicBezTo>
                    <a:pt x="63" y="133"/>
                    <a:pt x="50" y="133"/>
                    <a:pt x="37" y="133"/>
                  </a:cubicBezTo>
                  <a:cubicBezTo>
                    <a:pt x="31" y="133"/>
                    <a:pt x="25" y="132"/>
                    <a:pt x="21" y="139"/>
                  </a:cubicBezTo>
                  <a:cubicBezTo>
                    <a:pt x="17" y="144"/>
                    <a:pt x="9" y="143"/>
                    <a:pt x="4" y="138"/>
                  </a:cubicBezTo>
                  <a:cubicBezTo>
                    <a:pt x="0" y="133"/>
                    <a:pt x="0" y="125"/>
                    <a:pt x="5" y="121"/>
                  </a:cubicBezTo>
                  <a:cubicBezTo>
                    <a:pt x="10" y="117"/>
                    <a:pt x="18" y="117"/>
                    <a:pt x="22" y="122"/>
                  </a:cubicBezTo>
                  <a:cubicBezTo>
                    <a:pt x="25" y="127"/>
                    <a:pt x="28" y="127"/>
                    <a:pt x="33" y="127"/>
                  </a:cubicBezTo>
                  <a:cubicBezTo>
                    <a:pt x="60" y="127"/>
                    <a:pt x="88" y="127"/>
                    <a:pt x="118" y="128"/>
                  </a:cubicBezTo>
                  <a:cubicBezTo>
                    <a:pt x="108" y="118"/>
                    <a:pt x="102" y="106"/>
                    <a:pt x="86" y="109"/>
                  </a:cubicBezTo>
                  <a:cubicBezTo>
                    <a:pt x="67" y="113"/>
                    <a:pt x="52" y="105"/>
                    <a:pt x="41" y="90"/>
                  </a:cubicBezTo>
                  <a:cubicBezTo>
                    <a:pt x="37" y="86"/>
                    <a:pt x="33" y="81"/>
                    <a:pt x="25" y="83"/>
                  </a:cubicBezTo>
                  <a:cubicBezTo>
                    <a:pt x="19" y="84"/>
                    <a:pt x="14" y="77"/>
                    <a:pt x="14" y="71"/>
                  </a:cubicBezTo>
                  <a:cubicBezTo>
                    <a:pt x="14" y="64"/>
                    <a:pt x="20" y="59"/>
                    <a:pt x="26" y="59"/>
                  </a:cubicBezTo>
                  <a:cubicBezTo>
                    <a:pt x="33" y="59"/>
                    <a:pt x="40" y="66"/>
                    <a:pt x="38" y="72"/>
                  </a:cubicBezTo>
                  <a:cubicBezTo>
                    <a:pt x="36" y="78"/>
                    <a:pt x="39" y="81"/>
                    <a:pt x="43" y="84"/>
                  </a:cubicBezTo>
                  <a:cubicBezTo>
                    <a:pt x="44" y="85"/>
                    <a:pt x="45" y="86"/>
                    <a:pt x="46" y="87"/>
                  </a:cubicBezTo>
                  <a:cubicBezTo>
                    <a:pt x="65" y="106"/>
                    <a:pt x="65" y="106"/>
                    <a:pt x="93" y="103"/>
                  </a:cubicBezTo>
                  <a:cubicBezTo>
                    <a:pt x="83" y="93"/>
                    <a:pt x="74" y="83"/>
                    <a:pt x="64" y="74"/>
                  </a:cubicBezTo>
                  <a:cubicBezTo>
                    <a:pt x="62" y="71"/>
                    <a:pt x="60" y="74"/>
                    <a:pt x="57" y="74"/>
                  </a:cubicBezTo>
                  <a:cubicBezTo>
                    <a:pt x="51" y="74"/>
                    <a:pt x="45" y="70"/>
                    <a:pt x="45" y="63"/>
                  </a:cubicBezTo>
                  <a:cubicBezTo>
                    <a:pt x="44" y="56"/>
                    <a:pt x="49" y="50"/>
                    <a:pt x="55" y="50"/>
                  </a:cubicBezTo>
                  <a:cubicBezTo>
                    <a:pt x="62" y="49"/>
                    <a:pt x="69" y="54"/>
                    <a:pt x="68" y="60"/>
                  </a:cubicBezTo>
                  <a:cubicBezTo>
                    <a:pt x="66" y="70"/>
                    <a:pt x="73" y="73"/>
                    <a:pt x="77" y="79"/>
                  </a:cubicBezTo>
                  <a:cubicBezTo>
                    <a:pt x="79" y="80"/>
                    <a:pt x="79" y="82"/>
                    <a:pt x="80" y="84"/>
                  </a:cubicBezTo>
                  <a:cubicBezTo>
                    <a:pt x="81" y="83"/>
                    <a:pt x="82" y="83"/>
                    <a:pt x="83" y="82"/>
                  </a:cubicBezTo>
                  <a:cubicBezTo>
                    <a:pt x="83" y="72"/>
                    <a:pt x="83" y="62"/>
                    <a:pt x="83" y="52"/>
                  </a:cubicBezTo>
                  <a:cubicBezTo>
                    <a:pt x="83" y="49"/>
                    <a:pt x="81" y="48"/>
                    <a:pt x="79" y="46"/>
                  </a:cubicBezTo>
                  <a:cubicBezTo>
                    <a:pt x="74" y="41"/>
                    <a:pt x="69" y="37"/>
                    <a:pt x="65" y="32"/>
                  </a:cubicBezTo>
                  <a:cubicBezTo>
                    <a:pt x="60" y="27"/>
                    <a:pt x="56" y="22"/>
                    <a:pt x="48" y="24"/>
                  </a:cubicBezTo>
                  <a:cubicBezTo>
                    <a:pt x="42" y="25"/>
                    <a:pt x="37" y="18"/>
                    <a:pt x="37" y="12"/>
                  </a:cubicBezTo>
                  <a:cubicBezTo>
                    <a:pt x="37" y="5"/>
                    <a:pt x="43" y="0"/>
                    <a:pt x="50" y="1"/>
                  </a:cubicBezTo>
                  <a:cubicBezTo>
                    <a:pt x="56" y="1"/>
                    <a:pt x="62" y="7"/>
                    <a:pt x="61" y="13"/>
                  </a:cubicBezTo>
                  <a:cubicBezTo>
                    <a:pt x="59" y="19"/>
                    <a:pt x="62" y="22"/>
                    <a:pt x="65" y="24"/>
                  </a:cubicBezTo>
                  <a:cubicBezTo>
                    <a:pt x="84" y="38"/>
                    <a:pt x="93" y="55"/>
                    <a:pt x="88" y="78"/>
                  </a:cubicBezTo>
                  <a:cubicBezTo>
                    <a:pt x="87" y="86"/>
                    <a:pt x="90" y="93"/>
                    <a:pt x="97" y="98"/>
                  </a:cubicBezTo>
                  <a:cubicBezTo>
                    <a:pt x="101" y="101"/>
                    <a:pt x="105" y="105"/>
                    <a:pt x="108" y="110"/>
                  </a:cubicBezTo>
                  <a:cubicBezTo>
                    <a:pt x="119" y="126"/>
                    <a:pt x="134" y="131"/>
                    <a:pt x="153" y="128"/>
                  </a:cubicBezTo>
                  <a:cubicBezTo>
                    <a:pt x="159" y="128"/>
                    <a:pt x="165" y="128"/>
                    <a:pt x="172" y="127"/>
                  </a:cubicBezTo>
                  <a:cubicBezTo>
                    <a:pt x="161" y="116"/>
                    <a:pt x="150" y="105"/>
                    <a:pt x="139" y="94"/>
                  </a:cubicBezTo>
                  <a:cubicBezTo>
                    <a:pt x="133" y="89"/>
                    <a:pt x="129" y="82"/>
                    <a:pt x="119" y="84"/>
                  </a:cubicBezTo>
                  <a:cubicBezTo>
                    <a:pt x="113" y="85"/>
                    <a:pt x="108" y="77"/>
                    <a:pt x="109" y="71"/>
                  </a:cubicBezTo>
                  <a:cubicBezTo>
                    <a:pt x="110" y="64"/>
                    <a:pt x="115" y="60"/>
                    <a:pt x="122" y="60"/>
                  </a:cubicBezTo>
                  <a:cubicBezTo>
                    <a:pt x="129" y="61"/>
                    <a:pt x="134" y="67"/>
                    <a:pt x="133" y="73"/>
                  </a:cubicBezTo>
                  <a:cubicBezTo>
                    <a:pt x="131" y="78"/>
                    <a:pt x="134" y="81"/>
                    <a:pt x="137" y="84"/>
                  </a:cubicBezTo>
                  <a:cubicBezTo>
                    <a:pt x="153" y="101"/>
                    <a:pt x="170" y="117"/>
                    <a:pt x="187" y="134"/>
                  </a:cubicBezTo>
                  <a:cubicBezTo>
                    <a:pt x="190" y="138"/>
                    <a:pt x="194" y="140"/>
                    <a:pt x="199" y="139"/>
                  </a:cubicBezTo>
                  <a:cubicBezTo>
                    <a:pt x="207" y="139"/>
                    <a:pt x="215" y="139"/>
                    <a:pt x="223" y="139"/>
                  </a:cubicBezTo>
                  <a:close/>
                </a:path>
              </a:pathLst>
            </a:custGeom>
            <a:solidFill>
              <a:srgbClr val="2E3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0BCA79BF-E43B-41D3-9B5D-D883559EF35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3" y="2146"/>
              <a:ext cx="416" cy="351"/>
            </a:xfrm>
            <a:custGeom>
              <a:avLst/>
              <a:gdLst>
                <a:gd name="T0" fmla="*/ 18 w 191"/>
                <a:gd name="T1" fmla="*/ 0 h 161"/>
                <a:gd name="T2" fmla="*/ 37 w 191"/>
                <a:gd name="T3" fmla="*/ 39 h 161"/>
                <a:gd name="T4" fmla="*/ 60 w 191"/>
                <a:gd name="T5" fmla="*/ 41 h 161"/>
                <a:gd name="T6" fmla="*/ 89 w 191"/>
                <a:gd name="T7" fmla="*/ 34 h 161"/>
                <a:gd name="T8" fmla="*/ 73 w 191"/>
                <a:gd name="T9" fmla="*/ 53 h 161"/>
                <a:gd name="T10" fmla="*/ 44 w 191"/>
                <a:gd name="T11" fmla="*/ 46 h 161"/>
                <a:gd name="T12" fmla="*/ 70 w 191"/>
                <a:gd name="T13" fmla="*/ 68 h 161"/>
                <a:gd name="T14" fmla="*/ 118 w 191"/>
                <a:gd name="T15" fmla="*/ 78 h 161"/>
                <a:gd name="T16" fmla="*/ 155 w 191"/>
                <a:gd name="T17" fmla="*/ 82 h 161"/>
                <a:gd name="T18" fmla="*/ 177 w 191"/>
                <a:gd name="T19" fmla="*/ 86 h 161"/>
                <a:gd name="T20" fmla="*/ 178 w 191"/>
                <a:gd name="T21" fmla="*/ 110 h 161"/>
                <a:gd name="T22" fmla="*/ 161 w 191"/>
                <a:gd name="T23" fmla="*/ 88 h 161"/>
                <a:gd name="T24" fmla="*/ 146 w 191"/>
                <a:gd name="T25" fmla="*/ 99 h 161"/>
                <a:gd name="T26" fmla="*/ 146 w 191"/>
                <a:gd name="T27" fmla="*/ 122 h 161"/>
                <a:gd name="T28" fmla="*/ 129 w 191"/>
                <a:gd name="T29" fmla="*/ 98 h 161"/>
                <a:gd name="T30" fmla="*/ 71 w 191"/>
                <a:gd name="T31" fmla="*/ 74 h 161"/>
                <a:gd name="T32" fmla="*/ 124 w 191"/>
                <a:gd name="T33" fmla="*/ 126 h 161"/>
                <a:gd name="T34" fmla="*/ 147 w 191"/>
                <a:gd name="T35" fmla="*/ 141 h 161"/>
                <a:gd name="T36" fmla="*/ 123 w 191"/>
                <a:gd name="T37" fmla="*/ 140 h 161"/>
                <a:gd name="T38" fmla="*/ 80 w 191"/>
                <a:gd name="T39" fmla="*/ 92 h 161"/>
                <a:gd name="T40" fmla="*/ 94 w 191"/>
                <a:gd name="T41" fmla="*/ 129 h 161"/>
                <a:gd name="T42" fmla="*/ 95 w 191"/>
                <a:gd name="T43" fmla="*/ 153 h 161"/>
                <a:gd name="T44" fmla="*/ 81 w 191"/>
                <a:gd name="T45" fmla="*/ 130 h 161"/>
                <a:gd name="T46" fmla="*/ 52 w 191"/>
                <a:gd name="T47" fmla="*/ 62 h 161"/>
                <a:gd name="T48" fmla="*/ 18 w 191"/>
                <a:gd name="T49" fmla="*/ 56 h 161"/>
                <a:gd name="T50" fmla="*/ 46 w 191"/>
                <a:gd name="T51" fmla="*/ 75 h 161"/>
                <a:gd name="T52" fmla="*/ 47 w 191"/>
                <a:gd name="T53" fmla="*/ 99 h 161"/>
                <a:gd name="T54" fmla="*/ 24 w 191"/>
                <a:gd name="T55" fmla="*/ 69 h 161"/>
                <a:gd name="T56" fmla="*/ 10 w 191"/>
                <a:gd name="T57" fmla="*/ 102 h 161"/>
                <a:gd name="T58" fmla="*/ 36 w 191"/>
                <a:gd name="T59" fmla="*/ 130 h 161"/>
                <a:gd name="T60" fmla="*/ 64 w 191"/>
                <a:gd name="T61" fmla="*/ 150 h 161"/>
                <a:gd name="T62" fmla="*/ 40 w 191"/>
                <a:gd name="T63" fmla="*/ 149 h 161"/>
                <a:gd name="T64" fmla="*/ 5 w 191"/>
                <a:gd name="T65" fmla="*/ 105 h 161"/>
                <a:gd name="T66" fmla="*/ 4 w 191"/>
                <a:gd name="T67" fmla="*/ 1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1" h="161">
                  <a:moveTo>
                    <a:pt x="2" y="10"/>
                  </a:moveTo>
                  <a:cubicBezTo>
                    <a:pt x="9" y="8"/>
                    <a:pt x="15" y="6"/>
                    <a:pt x="18" y="0"/>
                  </a:cubicBezTo>
                  <a:cubicBezTo>
                    <a:pt x="19" y="6"/>
                    <a:pt x="17" y="10"/>
                    <a:pt x="9" y="11"/>
                  </a:cubicBezTo>
                  <a:cubicBezTo>
                    <a:pt x="19" y="21"/>
                    <a:pt x="28" y="30"/>
                    <a:pt x="37" y="39"/>
                  </a:cubicBezTo>
                  <a:cubicBezTo>
                    <a:pt x="39" y="41"/>
                    <a:pt x="41" y="41"/>
                    <a:pt x="43" y="41"/>
                  </a:cubicBezTo>
                  <a:cubicBezTo>
                    <a:pt x="49" y="41"/>
                    <a:pt x="54" y="41"/>
                    <a:pt x="60" y="41"/>
                  </a:cubicBezTo>
                  <a:cubicBezTo>
                    <a:pt x="65" y="41"/>
                    <a:pt x="69" y="41"/>
                    <a:pt x="72" y="36"/>
                  </a:cubicBezTo>
                  <a:cubicBezTo>
                    <a:pt x="75" y="30"/>
                    <a:pt x="84" y="30"/>
                    <a:pt x="89" y="34"/>
                  </a:cubicBezTo>
                  <a:cubicBezTo>
                    <a:pt x="94" y="39"/>
                    <a:pt x="94" y="47"/>
                    <a:pt x="90" y="52"/>
                  </a:cubicBezTo>
                  <a:cubicBezTo>
                    <a:pt x="85" y="57"/>
                    <a:pt x="77" y="58"/>
                    <a:pt x="73" y="53"/>
                  </a:cubicBezTo>
                  <a:cubicBezTo>
                    <a:pt x="69" y="45"/>
                    <a:pt x="62" y="47"/>
                    <a:pt x="55" y="46"/>
                  </a:cubicBezTo>
                  <a:cubicBezTo>
                    <a:pt x="52" y="46"/>
                    <a:pt x="49" y="46"/>
                    <a:pt x="44" y="46"/>
                  </a:cubicBezTo>
                  <a:cubicBezTo>
                    <a:pt x="51" y="54"/>
                    <a:pt x="58" y="60"/>
                    <a:pt x="64" y="66"/>
                  </a:cubicBezTo>
                  <a:cubicBezTo>
                    <a:pt x="66" y="68"/>
                    <a:pt x="68" y="68"/>
                    <a:pt x="70" y="68"/>
                  </a:cubicBezTo>
                  <a:cubicBezTo>
                    <a:pt x="77" y="68"/>
                    <a:pt x="84" y="68"/>
                    <a:pt x="91" y="68"/>
                  </a:cubicBezTo>
                  <a:cubicBezTo>
                    <a:pt x="102" y="67"/>
                    <a:pt x="112" y="68"/>
                    <a:pt x="118" y="78"/>
                  </a:cubicBezTo>
                  <a:cubicBezTo>
                    <a:pt x="120" y="80"/>
                    <a:pt x="122" y="80"/>
                    <a:pt x="125" y="80"/>
                  </a:cubicBezTo>
                  <a:cubicBezTo>
                    <a:pt x="135" y="81"/>
                    <a:pt x="145" y="81"/>
                    <a:pt x="155" y="82"/>
                  </a:cubicBezTo>
                  <a:cubicBezTo>
                    <a:pt x="161" y="82"/>
                    <a:pt x="167" y="80"/>
                    <a:pt x="171" y="86"/>
                  </a:cubicBezTo>
                  <a:cubicBezTo>
                    <a:pt x="173" y="88"/>
                    <a:pt x="175" y="86"/>
                    <a:pt x="177" y="86"/>
                  </a:cubicBezTo>
                  <a:cubicBezTo>
                    <a:pt x="185" y="86"/>
                    <a:pt x="191" y="91"/>
                    <a:pt x="191" y="98"/>
                  </a:cubicBezTo>
                  <a:cubicBezTo>
                    <a:pt x="191" y="105"/>
                    <a:pt x="185" y="111"/>
                    <a:pt x="178" y="110"/>
                  </a:cubicBezTo>
                  <a:cubicBezTo>
                    <a:pt x="170" y="109"/>
                    <a:pt x="165" y="103"/>
                    <a:pt x="167" y="96"/>
                  </a:cubicBezTo>
                  <a:cubicBezTo>
                    <a:pt x="169" y="89"/>
                    <a:pt x="166" y="88"/>
                    <a:pt x="161" y="88"/>
                  </a:cubicBezTo>
                  <a:cubicBezTo>
                    <a:pt x="150" y="87"/>
                    <a:pt x="139" y="87"/>
                    <a:pt x="127" y="86"/>
                  </a:cubicBezTo>
                  <a:cubicBezTo>
                    <a:pt x="134" y="92"/>
                    <a:pt x="136" y="101"/>
                    <a:pt x="146" y="99"/>
                  </a:cubicBezTo>
                  <a:cubicBezTo>
                    <a:pt x="153" y="98"/>
                    <a:pt x="158" y="104"/>
                    <a:pt x="158" y="110"/>
                  </a:cubicBezTo>
                  <a:cubicBezTo>
                    <a:pt x="158" y="117"/>
                    <a:pt x="153" y="123"/>
                    <a:pt x="146" y="122"/>
                  </a:cubicBezTo>
                  <a:cubicBezTo>
                    <a:pt x="139" y="122"/>
                    <a:pt x="133" y="117"/>
                    <a:pt x="135" y="111"/>
                  </a:cubicBezTo>
                  <a:cubicBezTo>
                    <a:pt x="136" y="104"/>
                    <a:pt x="133" y="101"/>
                    <a:pt x="129" y="98"/>
                  </a:cubicBezTo>
                  <a:cubicBezTo>
                    <a:pt x="128" y="96"/>
                    <a:pt x="126" y="95"/>
                    <a:pt x="125" y="93"/>
                  </a:cubicBezTo>
                  <a:cubicBezTo>
                    <a:pt x="104" y="72"/>
                    <a:pt x="104" y="72"/>
                    <a:pt x="71" y="74"/>
                  </a:cubicBezTo>
                  <a:cubicBezTo>
                    <a:pt x="77" y="80"/>
                    <a:pt x="82" y="84"/>
                    <a:pt x="87" y="89"/>
                  </a:cubicBezTo>
                  <a:cubicBezTo>
                    <a:pt x="99" y="102"/>
                    <a:pt x="111" y="114"/>
                    <a:pt x="124" y="126"/>
                  </a:cubicBezTo>
                  <a:cubicBezTo>
                    <a:pt x="126" y="129"/>
                    <a:pt x="129" y="131"/>
                    <a:pt x="133" y="130"/>
                  </a:cubicBezTo>
                  <a:cubicBezTo>
                    <a:pt x="141" y="129"/>
                    <a:pt x="147" y="134"/>
                    <a:pt x="147" y="141"/>
                  </a:cubicBezTo>
                  <a:cubicBezTo>
                    <a:pt x="147" y="148"/>
                    <a:pt x="142" y="154"/>
                    <a:pt x="135" y="154"/>
                  </a:cubicBezTo>
                  <a:cubicBezTo>
                    <a:pt x="128" y="154"/>
                    <a:pt x="122" y="148"/>
                    <a:pt x="123" y="140"/>
                  </a:cubicBezTo>
                  <a:cubicBezTo>
                    <a:pt x="123" y="137"/>
                    <a:pt x="125" y="135"/>
                    <a:pt x="122" y="133"/>
                  </a:cubicBezTo>
                  <a:cubicBezTo>
                    <a:pt x="109" y="119"/>
                    <a:pt x="95" y="105"/>
                    <a:pt x="80" y="92"/>
                  </a:cubicBezTo>
                  <a:cubicBezTo>
                    <a:pt x="80" y="102"/>
                    <a:pt x="80" y="111"/>
                    <a:pt x="81" y="120"/>
                  </a:cubicBezTo>
                  <a:cubicBezTo>
                    <a:pt x="82" y="125"/>
                    <a:pt x="85" y="131"/>
                    <a:pt x="94" y="129"/>
                  </a:cubicBezTo>
                  <a:cubicBezTo>
                    <a:pt x="101" y="128"/>
                    <a:pt x="107" y="133"/>
                    <a:pt x="107" y="141"/>
                  </a:cubicBezTo>
                  <a:cubicBezTo>
                    <a:pt x="107" y="148"/>
                    <a:pt x="102" y="153"/>
                    <a:pt x="95" y="153"/>
                  </a:cubicBezTo>
                  <a:cubicBezTo>
                    <a:pt x="87" y="152"/>
                    <a:pt x="82" y="146"/>
                    <a:pt x="84" y="139"/>
                  </a:cubicBezTo>
                  <a:cubicBezTo>
                    <a:pt x="85" y="135"/>
                    <a:pt x="83" y="132"/>
                    <a:pt x="81" y="130"/>
                  </a:cubicBezTo>
                  <a:cubicBezTo>
                    <a:pt x="76" y="126"/>
                    <a:pt x="74" y="122"/>
                    <a:pt x="75" y="116"/>
                  </a:cubicBezTo>
                  <a:cubicBezTo>
                    <a:pt x="78" y="94"/>
                    <a:pt x="70" y="77"/>
                    <a:pt x="52" y="62"/>
                  </a:cubicBezTo>
                  <a:cubicBezTo>
                    <a:pt x="38" y="50"/>
                    <a:pt x="25" y="36"/>
                    <a:pt x="10" y="20"/>
                  </a:cubicBezTo>
                  <a:cubicBezTo>
                    <a:pt x="11" y="34"/>
                    <a:pt x="6" y="46"/>
                    <a:pt x="18" y="56"/>
                  </a:cubicBezTo>
                  <a:cubicBezTo>
                    <a:pt x="24" y="59"/>
                    <a:pt x="28" y="64"/>
                    <a:pt x="32" y="69"/>
                  </a:cubicBezTo>
                  <a:cubicBezTo>
                    <a:pt x="36" y="73"/>
                    <a:pt x="39" y="77"/>
                    <a:pt x="46" y="75"/>
                  </a:cubicBezTo>
                  <a:cubicBezTo>
                    <a:pt x="52" y="74"/>
                    <a:pt x="57" y="80"/>
                    <a:pt x="58" y="86"/>
                  </a:cubicBezTo>
                  <a:cubicBezTo>
                    <a:pt x="58" y="93"/>
                    <a:pt x="54" y="98"/>
                    <a:pt x="47" y="99"/>
                  </a:cubicBezTo>
                  <a:cubicBezTo>
                    <a:pt x="41" y="99"/>
                    <a:pt x="34" y="95"/>
                    <a:pt x="35" y="89"/>
                  </a:cubicBezTo>
                  <a:cubicBezTo>
                    <a:pt x="36" y="79"/>
                    <a:pt x="29" y="74"/>
                    <a:pt x="24" y="69"/>
                  </a:cubicBezTo>
                  <a:cubicBezTo>
                    <a:pt x="20" y="65"/>
                    <a:pt x="16" y="60"/>
                    <a:pt x="10" y="54"/>
                  </a:cubicBezTo>
                  <a:cubicBezTo>
                    <a:pt x="10" y="72"/>
                    <a:pt x="10" y="87"/>
                    <a:pt x="10" y="102"/>
                  </a:cubicBezTo>
                  <a:cubicBezTo>
                    <a:pt x="10" y="104"/>
                    <a:pt x="12" y="106"/>
                    <a:pt x="14" y="108"/>
                  </a:cubicBezTo>
                  <a:cubicBezTo>
                    <a:pt x="21" y="115"/>
                    <a:pt x="29" y="122"/>
                    <a:pt x="36" y="130"/>
                  </a:cubicBezTo>
                  <a:cubicBezTo>
                    <a:pt x="41" y="135"/>
                    <a:pt x="45" y="139"/>
                    <a:pt x="53" y="138"/>
                  </a:cubicBezTo>
                  <a:cubicBezTo>
                    <a:pt x="59" y="137"/>
                    <a:pt x="64" y="144"/>
                    <a:pt x="64" y="150"/>
                  </a:cubicBezTo>
                  <a:cubicBezTo>
                    <a:pt x="63" y="157"/>
                    <a:pt x="58" y="161"/>
                    <a:pt x="51" y="161"/>
                  </a:cubicBezTo>
                  <a:cubicBezTo>
                    <a:pt x="44" y="161"/>
                    <a:pt x="38" y="155"/>
                    <a:pt x="40" y="149"/>
                  </a:cubicBezTo>
                  <a:cubicBezTo>
                    <a:pt x="41" y="143"/>
                    <a:pt x="38" y="140"/>
                    <a:pt x="35" y="137"/>
                  </a:cubicBezTo>
                  <a:cubicBezTo>
                    <a:pt x="25" y="127"/>
                    <a:pt x="11" y="118"/>
                    <a:pt x="5" y="105"/>
                  </a:cubicBezTo>
                  <a:cubicBezTo>
                    <a:pt x="0" y="93"/>
                    <a:pt x="4" y="77"/>
                    <a:pt x="4" y="62"/>
                  </a:cubicBezTo>
                  <a:cubicBezTo>
                    <a:pt x="4" y="47"/>
                    <a:pt x="4" y="33"/>
                    <a:pt x="4" y="18"/>
                  </a:cubicBezTo>
                  <a:cubicBezTo>
                    <a:pt x="4" y="15"/>
                    <a:pt x="5" y="12"/>
                    <a:pt x="2" y="10"/>
                  </a:cubicBezTo>
                  <a:close/>
                </a:path>
              </a:pathLst>
            </a:custGeom>
            <a:solidFill>
              <a:srgbClr val="2F3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F270B4F7-93F5-4DA3-B515-9F9A0BA97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5" y="1118"/>
              <a:ext cx="362" cy="329"/>
            </a:xfrm>
            <a:custGeom>
              <a:avLst/>
              <a:gdLst>
                <a:gd name="T0" fmla="*/ 0 w 166"/>
                <a:gd name="T1" fmla="*/ 151 h 151"/>
                <a:gd name="T2" fmla="*/ 3 w 166"/>
                <a:gd name="T3" fmla="*/ 62 h 151"/>
                <a:gd name="T4" fmla="*/ 36 w 166"/>
                <a:gd name="T5" fmla="*/ 22 h 151"/>
                <a:gd name="T6" fmla="*/ 50 w 166"/>
                <a:gd name="T7" fmla="*/ 0 h 151"/>
                <a:gd name="T8" fmla="*/ 49 w 166"/>
                <a:gd name="T9" fmla="*/ 24 h 151"/>
                <a:gd name="T10" fmla="*/ 13 w 166"/>
                <a:gd name="T11" fmla="*/ 54 h 151"/>
                <a:gd name="T12" fmla="*/ 9 w 166"/>
                <a:gd name="T13" fmla="*/ 107 h 151"/>
                <a:gd name="T14" fmla="*/ 33 w 166"/>
                <a:gd name="T15" fmla="*/ 77 h 151"/>
                <a:gd name="T16" fmla="*/ 57 w 166"/>
                <a:gd name="T17" fmla="*/ 75 h 151"/>
                <a:gd name="T18" fmla="*/ 34 w 166"/>
                <a:gd name="T19" fmla="*/ 89 h 151"/>
                <a:gd name="T20" fmla="*/ 10 w 166"/>
                <a:gd name="T21" fmla="*/ 140 h 151"/>
                <a:gd name="T22" fmla="*/ 55 w 166"/>
                <a:gd name="T23" fmla="*/ 95 h 151"/>
                <a:gd name="T24" fmla="*/ 81 w 166"/>
                <a:gd name="T25" fmla="*/ 30 h 151"/>
                <a:gd name="T26" fmla="*/ 93 w 166"/>
                <a:gd name="T27" fmla="*/ 9 h 151"/>
                <a:gd name="T28" fmla="*/ 93 w 166"/>
                <a:gd name="T29" fmla="*/ 32 h 151"/>
                <a:gd name="T30" fmla="*/ 79 w 166"/>
                <a:gd name="T31" fmla="*/ 69 h 151"/>
                <a:gd name="T32" fmla="*/ 119 w 166"/>
                <a:gd name="T33" fmla="*/ 31 h 151"/>
                <a:gd name="T34" fmla="*/ 134 w 166"/>
                <a:gd name="T35" fmla="*/ 8 h 151"/>
                <a:gd name="T36" fmla="*/ 132 w 166"/>
                <a:gd name="T37" fmla="*/ 32 h 151"/>
                <a:gd name="T38" fmla="*/ 70 w 166"/>
                <a:gd name="T39" fmla="*/ 88 h 151"/>
                <a:gd name="T40" fmla="*/ 108 w 166"/>
                <a:gd name="T41" fmla="*/ 84 h 151"/>
                <a:gd name="T42" fmla="*/ 134 w 166"/>
                <a:gd name="T43" fmla="*/ 50 h 151"/>
                <a:gd name="T44" fmla="*/ 157 w 166"/>
                <a:gd name="T45" fmla="*/ 51 h 151"/>
                <a:gd name="T46" fmla="*/ 126 w 166"/>
                <a:gd name="T47" fmla="*/ 75 h 151"/>
                <a:gd name="T48" fmla="*/ 162 w 166"/>
                <a:gd name="T49" fmla="*/ 75 h 151"/>
                <a:gd name="T50" fmla="*/ 162 w 166"/>
                <a:gd name="T51" fmla="*/ 79 h 151"/>
                <a:gd name="T52" fmla="*/ 134 w 166"/>
                <a:gd name="T53" fmla="*/ 81 h 151"/>
                <a:gd name="T54" fmla="*/ 102 w 166"/>
                <a:gd name="T55" fmla="*/ 94 h 151"/>
                <a:gd name="T56" fmla="*/ 44 w 166"/>
                <a:gd name="T57" fmla="*/ 115 h 151"/>
                <a:gd name="T58" fmla="*/ 70 w 166"/>
                <a:gd name="T59" fmla="*/ 111 h 151"/>
                <a:gd name="T60" fmla="*/ 88 w 166"/>
                <a:gd name="T61" fmla="*/ 127 h 151"/>
                <a:gd name="T62" fmla="*/ 61 w 166"/>
                <a:gd name="T63" fmla="*/ 121 h 151"/>
                <a:gd name="T64" fmla="*/ 12 w 166"/>
                <a:gd name="T65" fmla="*/ 147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6" h="151">
                  <a:moveTo>
                    <a:pt x="13" y="151"/>
                  </a:moveTo>
                  <a:cubicBezTo>
                    <a:pt x="8" y="151"/>
                    <a:pt x="4" y="151"/>
                    <a:pt x="0" y="151"/>
                  </a:cubicBezTo>
                  <a:cubicBezTo>
                    <a:pt x="3" y="150"/>
                    <a:pt x="3" y="146"/>
                    <a:pt x="3" y="143"/>
                  </a:cubicBezTo>
                  <a:cubicBezTo>
                    <a:pt x="3" y="116"/>
                    <a:pt x="3" y="89"/>
                    <a:pt x="3" y="62"/>
                  </a:cubicBezTo>
                  <a:cubicBezTo>
                    <a:pt x="3" y="57"/>
                    <a:pt x="4" y="54"/>
                    <a:pt x="7" y="51"/>
                  </a:cubicBezTo>
                  <a:cubicBezTo>
                    <a:pt x="17" y="42"/>
                    <a:pt x="27" y="32"/>
                    <a:pt x="36" y="22"/>
                  </a:cubicBezTo>
                  <a:cubicBezTo>
                    <a:pt x="39" y="20"/>
                    <a:pt x="40" y="18"/>
                    <a:pt x="39" y="15"/>
                  </a:cubicBezTo>
                  <a:cubicBezTo>
                    <a:pt x="37" y="7"/>
                    <a:pt x="42" y="1"/>
                    <a:pt x="50" y="0"/>
                  </a:cubicBezTo>
                  <a:cubicBezTo>
                    <a:pt x="56" y="0"/>
                    <a:pt x="62" y="5"/>
                    <a:pt x="63" y="12"/>
                  </a:cubicBezTo>
                  <a:cubicBezTo>
                    <a:pt x="63" y="19"/>
                    <a:pt x="57" y="25"/>
                    <a:pt x="49" y="24"/>
                  </a:cubicBezTo>
                  <a:cubicBezTo>
                    <a:pt x="44" y="23"/>
                    <a:pt x="42" y="25"/>
                    <a:pt x="39" y="27"/>
                  </a:cubicBezTo>
                  <a:cubicBezTo>
                    <a:pt x="31" y="36"/>
                    <a:pt x="22" y="45"/>
                    <a:pt x="13" y="54"/>
                  </a:cubicBezTo>
                  <a:cubicBezTo>
                    <a:pt x="11" y="56"/>
                    <a:pt x="9" y="58"/>
                    <a:pt x="9" y="62"/>
                  </a:cubicBezTo>
                  <a:cubicBezTo>
                    <a:pt x="9" y="76"/>
                    <a:pt x="9" y="90"/>
                    <a:pt x="9" y="107"/>
                  </a:cubicBezTo>
                  <a:cubicBezTo>
                    <a:pt x="18" y="98"/>
                    <a:pt x="25" y="91"/>
                    <a:pt x="33" y="83"/>
                  </a:cubicBezTo>
                  <a:cubicBezTo>
                    <a:pt x="35" y="81"/>
                    <a:pt x="33" y="79"/>
                    <a:pt x="33" y="77"/>
                  </a:cubicBezTo>
                  <a:cubicBezTo>
                    <a:pt x="33" y="69"/>
                    <a:pt x="38" y="63"/>
                    <a:pt x="45" y="63"/>
                  </a:cubicBezTo>
                  <a:cubicBezTo>
                    <a:pt x="51" y="63"/>
                    <a:pt x="57" y="68"/>
                    <a:pt x="57" y="75"/>
                  </a:cubicBezTo>
                  <a:cubicBezTo>
                    <a:pt x="57" y="83"/>
                    <a:pt x="51" y="88"/>
                    <a:pt x="43" y="86"/>
                  </a:cubicBezTo>
                  <a:cubicBezTo>
                    <a:pt x="39" y="86"/>
                    <a:pt x="37" y="87"/>
                    <a:pt x="34" y="89"/>
                  </a:cubicBezTo>
                  <a:cubicBezTo>
                    <a:pt x="30" y="94"/>
                    <a:pt x="25" y="98"/>
                    <a:pt x="21" y="103"/>
                  </a:cubicBezTo>
                  <a:cubicBezTo>
                    <a:pt x="8" y="116"/>
                    <a:pt x="7" y="120"/>
                    <a:pt x="10" y="140"/>
                  </a:cubicBezTo>
                  <a:cubicBezTo>
                    <a:pt x="19" y="132"/>
                    <a:pt x="26" y="124"/>
                    <a:pt x="34" y="116"/>
                  </a:cubicBezTo>
                  <a:cubicBezTo>
                    <a:pt x="41" y="109"/>
                    <a:pt x="48" y="101"/>
                    <a:pt x="55" y="95"/>
                  </a:cubicBezTo>
                  <a:cubicBezTo>
                    <a:pt x="71" y="84"/>
                    <a:pt x="76" y="69"/>
                    <a:pt x="74" y="50"/>
                  </a:cubicBezTo>
                  <a:cubicBezTo>
                    <a:pt x="73" y="42"/>
                    <a:pt x="74" y="35"/>
                    <a:pt x="81" y="30"/>
                  </a:cubicBezTo>
                  <a:cubicBezTo>
                    <a:pt x="84" y="28"/>
                    <a:pt x="83" y="26"/>
                    <a:pt x="83" y="23"/>
                  </a:cubicBezTo>
                  <a:cubicBezTo>
                    <a:pt x="81" y="16"/>
                    <a:pt x="86" y="9"/>
                    <a:pt x="93" y="9"/>
                  </a:cubicBezTo>
                  <a:cubicBezTo>
                    <a:pt x="101" y="8"/>
                    <a:pt x="106" y="13"/>
                    <a:pt x="106" y="20"/>
                  </a:cubicBezTo>
                  <a:cubicBezTo>
                    <a:pt x="106" y="28"/>
                    <a:pt x="101" y="33"/>
                    <a:pt x="93" y="32"/>
                  </a:cubicBezTo>
                  <a:cubicBezTo>
                    <a:pt x="86" y="32"/>
                    <a:pt x="80" y="36"/>
                    <a:pt x="80" y="43"/>
                  </a:cubicBezTo>
                  <a:cubicBezTo>
                    <a:pt x="79" y="52"/>
                    <a:pt x="79" y="60"/>
                    <a:pt x="79" y="69"/>
                  </a:cubicBezTo>
                  <a:cubicBezTo>
                    <a:pt x="82" y="70"/>
                    <a:pt x="83" y="67"/>
                    <a:pt x="84" y="66"/>
                  </a:cubicBezTo>
                  <a:cubicBezTo>
                    <a:pt x="96" y="55"/>
                    <a:pt x="107" y="43"/>
                    <a:pt x="119" y="31"/>
                  </a:cubicBezTo>
                  <a:cubicBezTo>
                    <a:pt x="121" y="29"/>
                    <a:pt x="123" y="26"/>
                    <a:pt x="122" y="22"/>
                  </a:cubicBezTo>
                  <a:cubicBezTo>
                    <a:pt x="121" y="14"/>
                    <a:pt x="127" y="8"/>
                    <a:pt x="134" y="8"/>
                  </a:cubicBezTo>
                  <a:cubicBezTo>
                    <a:pt x="141" y="8"/>
                    <a:pt x="146" y="14"/>
                    <a:pt x="146" y="21"/>
                  </a:cubicBezTo>
                  <a:cubicBezTo>
                    <a:pt x="146" y="28"/>
                    <a:pt x="140" y="33"/>
                    <a:pt x="132" y="32"/>
                  </a:cubicBezTo>
                  <a:cubicBezTo>
                    <a:pt x="129" y="31"/>
                    <a:pt x="127" y="31"/>
                    <a:pt x="124" y="34"/>
                  </a:cubicBezTo>
                  <a:cubicBezTo>
                    <a:pt x="107" y="51"/>
                    <a:pt x="89" y="69"/>
                    <a:pt x="70" y="88"/>
                  </a:cubicBezTo>
                  <a:cubicBezTo>
                    <a:pt x="82" y="88"/>
                    <a:pt x="93" y="88"/>
                    <a:pt x="103" y="88"/>
                  </a:cubicBezTo>
                  <a:cubicBezTo>
                    <a:pt x="106" y="88"/>
                    <a:pt x="107" y="86"/>
                    <a:pt x="108" y="84"/>
                  </a:cubicBezTo>
                  <a:cubicBezTo>
                    <a:pt x="114" y="79"/>
                    <a:pt x="120" y="73"/>
                    <a:pt x="125" y="67"/>
                  </a:cubicBezTo>
                  <a:cubicBezTo>
                    <a:pt x="130" y="62"/>
                    <a:pt x="135" y="58"/>
                    <a:pt x="134" y="50"/>
                  </a:cubicBezTo>
                  <a:cubicBezTo>
                    <a:pt x="132" y="44"/>
                    <a:pt x="139" y="39"/>
                    <a:pt x="145" y="39"/>
                  </a:cubicBezTo>
                  <a:cubicBezTo>
                    <a:pt x="152" y="39"/>
                    <a:pt x="157" y="45"/>
                    <a:pt x="157" y="51"/>
                  </a:cubicBezTo>
                  <a:cubicBezTo>
                    <a:pt x="157" y="57"/>
                    <a:pt x="152" y="64"/>
                    <a:pt x="146" y="63"/>
                  </a:cubicBezTo>
                  <a:cubicBezTo>
                    <a:pt x="136" y="61"/>
                    <a:pt x="133" y="69"/>
                    <a:pt x="126" y="75"/>
                  </a:cubicBezTo>
                  <a:cubicBezTo>
                    <a:pt x="134" y="75"/>
                    <a:pt x="140" y="75"/>
                    <a:pt x="146" y="75"/>
                  </a:cubicBezTo>
                  <a:cubicBezTo>
                    <a:pt x="151" y="74"/>
                    <a:pt x="157" y="75"/>
                    <a:pt x="162" y="75"/>
                  </a:cubicBezTo>
                  <a:cubicBezTo>
                    <a:pt x="164" y="75"/>
                    <a:pt x="166" y="74"/>
                    <a:pt x="166" y="77"/>
                  </a:cubicBezTo>
                  <a:cubicBezTo>
                    <a:pt x="166" y="78"/>
                    <a:pt x="164" y="79"/>
                    <a:pt x="162" y="79"/>
                  </a:cubicBezTo>
                  <a:cubicBezTo>
                    <a:pt x="158" y="80"/>
                    <a:pt x="154" y="79"/>
                    <a:pt x="150" y="80"/>
                  </a:cubicBezTo>
                  <a:cubicBezTo>
                    <a:pt x="144" y="80"/>
                    <a:pt x="139" y="81"/>
                    <a:pt x="134" y="81"/>
                  </a:cubicBezTo>
                  <a:cubicBezTo>
                    <a:pt x="124" y="80"/>
                    <a:pt x="116" y="82"/>
                    <a:pt x="110" y="90"/>
                  </a:cubicBezTo>
                  <a:cubicBezTo>
                    <a:pt x="108" y="93"/>
                    <a:pt x="105" y="94"/>
                    <a:pt x="102" y="94"/>
                  </a:cubicBezTo>
                  <a:cubicBezTo>
                    <a:pt x="97" y="93"/>
                    <a:pt x="92" y="94"/>
                    <a:pt x="87" y="93"/>
                  </a:cubicBezTo>
                  <a:cubicBezTo>
                    <a:pt x="67" y="90"/>
                    <a:pt x="55" y="100"/>
                    <a:pt x="44" y="115"/>
                  </a:cubicBezTo>
                  <a:cubicBezTo>
                    <a:pt x="52" y="115"/>
                    <a:pt x="58" y="115"/>
                    <a:pt x="65" y="115"/>
                  </a:cubicBezTo>
                  <a:cubicBezTo>
                    <a:pt x="68" y="115"/>
                    <a:pt x="69" y="113"/>
                    <a:pt x="70" y="111"/>
                  </a:cubicBezTo>
                  <a:cubicBezTo>
                    <a:pt x="75" y="105"/>
                    <a:pt x="82" y="104"/>
                    <a:pt x="88" y="109"/>
                  </a:cubicBezTo>
                  <a:cubicBezTo>
                    <a:pt x="93" y="114"/>
                    <a:pt x="93" y="122"/>
                    <a:pt x="88" y="127"/>
                  </a:cubicBezTo>
                  <a:cubicBezTo>
                    <a:pt x="83" y="132"/>
                    <a:pt x="75" y="132"/>
                    <a:pt x="70" y="125"/>
                  </a:cubicBezTo>
                  <a:cubicBezTo>
                    <a:pt x="68" y="121"/>
                    <a:pt x="64" y="121"/>
                    <a:pt x="61" y="121"/>
                  </a:cubicBezTo>
                  <a:cubicBezTo>
                    <a:pt x="44" y="118"/>
                    <a:pt x="31" y="123"/>
                    <a:pt x="21" y="137"/>
                  </a:cubicBezTo>
                  <a:cubicBezTo>
                    <a:pt x="19" y="141"/>
                    <a:pt x="15" y="144"/>
                    <a:pt x="12" y="147"/>
                  </a:cubicBezTo>
                  <a:cubicBezTo>
                    <a:pt x="8" y="149"/>
                    <a:pt x="12" y="150"/>
                    <a:pt x="13" y="151"/>
                  </a:cubicBezTo>
                  <a:close/>
                </a:path>
              </a:pathLst>
            </a:custGeom>
            <a:solidFill>
              <a:srgbClr val="2F3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35156896-45E7-474D-B1A6-CA08E5D9378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3" y="1839"/>
              <a:ext cx="468" cy="359"/>
            </a:xfrm>
            <a:custGeom>
              <a:avLst/>
              <a:gdLst>
                <a:gd name="T0" fmla="*/ 212 w 215"/>
                <a:gd name="T1" fmla="*/ 18 h 165"/>
                <a:gd name="T2" fmla="*/ 210 w 215"/>
                <a:gd name="T3" fmla="*/ 26 h 165"/>
                <a:gd name="T4" fmla="*/ 157 w 215"/>
                <a:gd name="T5" fmla="*/ 48 h 165"/>
                <a:gd name="T6" fmla="*/ 122 w 215"/>
                <a:gd name="T7" fmla="*/ 83 h 165"/>
                <a:gd name="T8" fmla="*/ 119 w 215"/>
                <a:gd name="T9" fmla="*/ 91 h 165"/>
                <a:gd name="T10" fmla="*/ 108 w 215"/>
                <a:gd name="T11" fmla="*/ 105 h 165"/>
                <a:gd name="T12" fmla="*/ 96 w 215"/>
                <a:gd name="T13" fmla="*/ 92 h 165"/>
                <a:gd name="T14" fmla="*/ 111 w 215"/>
                <a:gd name="T15" fmla="*/ 82 h 165"/>
                <a:gd name="T16" fmla="*/ 118 w 215"/>
                <a:gd name="T17" fmla="*/ 80 h 165"/>
                <a:gd name="T18" fmla="*/ 160 w 215"/>
                <a:gd name="T19" fmla="*/ 37 h 165"/>
                <a:gd name="T20" fmla="*/ 134 w 215"/>
                <a:gd name="T21" fmla="*/ 37 h 165"/>
                <a:gd name="T22" fmla="*/ 98 w 215"/>
                <a:gd name="T23" fmla="*/ 52 h 165"/>
                <a:gd name="T24" fmla="*/ 76 w 215"/>
                <a:gd name="T25" fmla="*/ 77 h 165"/>
                <a:gd name="T26" fmla="*/ 76 w 215"/>
                <a:gd name="T27" fmla="*/ 108 h 165"/>
                <a:gd name="T28" fmla="*/ 68 w 215"/>
                <a:gd name="T29" fmla="*/ 125 h 165"/>
                <a:gd name="T30" fmla="*/ 55 w 215"/>
                <a:gd name="T31" fmla="*/ 139 h 165"/>
                <a:gd name="T32" fmla="*/ 48 w 215"/>
                <a:gd name="T33" fmla="*/ 154 h 165"/>
                <a:gd name="T34" fmla="*/ 35 w 215"/>
                <a:gd name="T35" fmla="*/ 165 h 165"/>
                <a:gd name="T36" fmla="*/ 24 w 215"/>
                <a:gd name="T37" fmla="*/ 152 h 165"/>
                <a:gd name="T38" fmla="*/ 37 w 215"/>
                <a:gd name="T39" fmla="*/ 141 h 165"/>
                <a:gd name="T40" fmla="*/ 48 w 215"/>
                <a:gd name="T41" fmla="*/ 137 h 165"/>
                <a:gd name="T42" fmla="*/ 51 w 215"/>
                <a:gd name="T43" fmla="*/ 134 h 165"/>
                <a:gd name="T44" fmla="*/ 69 w 215"/>
                <a:gd name="T45" fmla="*/ 82 h 165"/>
                <a:gd name="T46" fmla="*/ 56 w 215"/>
                <a:gd name="T47" fmla="*/ 95 h 165"/>
                <a:gd name="T48" fmla="*/ 55 w 215"/>
                <a:gd name="T49" fmla="*/ 101 h 165"/>
                <a:gd name="T50" fmla="*/ 44 w 215"/>
                <a:gd name="T51" fmla="*/ 116 h 165"/>
                <a:gd name="T52" fmla="*/ 32 w 215"/>
                <a:gd name="T53" fmla="*/ 104 h 165"/>
                <a:gd name="T54" fmla="*/ 45 w 215"/>
                <a:gd name="T55" fmla="*/ 92 h 165"/>
                <a:gd name="T56" fmla="*/ 55 w 215"/>
                <a:gd name="T57" fmla="*/ 88 h 165"/>
                <a:gd name="T58" fmla="*/ 80 w 215"/>
                <a:gd name="T59" fmla="*/ 64 h 165"/>
                <a:gd name="T60" fmla="*/ 79 w 215"/>
                <a:gd name="T61" fmla="*/ 62 h 165"/>
                <a:gd name="T62" fmla="*/ 50 w 215"/>
                <a:gd name="T63" fmla="*/ 62 h 165"/>
                <a:gd name="T64" fmla="*/ 46 w 215"/>
                <a:gd name="T65" fmla="*/ 65 h 165"/>
                <a:gd name="T66" fmla="*/ 31 w 215"/>
                <a:gd name="T67" fmla="*/ 81 h 165"/>
                <a:gd name="T68" fmla="*/ 25 w 215"/>
                <a:gd name="T69" fmla="*/ 94 h 165"/>
                <a:gd name="T70" fmla="*/ 14 w 215"/>
                <a:gd name="T71" fmla="*/ 106 h 165"/>
                <a:gd name="T72" fmla="*/ 1 w 215"/>
                <a:gd name="T73" fmla="*/ 96 h 165"/>
                <a:gd name="T74" fmla="*/ 10 w 215"/>
                <a:gd name="T75" fmla="*/ 83 h 165"/>
                <a:gd name="T76" fmla="*/ 32 w 215"/>
                <a:gd name="T77" fmla="*/ 70 h 165"/>
                <a:gd name="T78" fmla="*/ 66 w 215"/>
                <a:gd name="T79" fmla="*/ 56 h 165"/>
                <a:gd name="T80" fmla="*/ 104 w 215"/>
                <a:gd name="T81" fmla="*/ 38 h 165"/>
                <a:gd name="T82" fmla="*/ 53 w 215"/>
                <a:gd name="T83" fmla="*/ 38 h 165"/>
                <a:gd name="T84" fmla="*/ 55 w 215"/>
                <a:gd name="T85" fmla="*/ 33 h 165"/>
                <a:gd name="T86" fmla="*/ 72 w 215"/>
                <a:gd name="T87" fmla="*/ 31 h 165"/>
                <a:gd name="T88" fmla="*/ 74 w 215"/>
                <a:gd name="T89" fmla="*/ 26 h 165"/>
                <a:gd name="T90" fmla="*/ 92 w 215"/>
                <a:gd name="T91" fmla="*/ 33 h 165"/>
                <a:gd name="T92" fmla="*/ 155 w 215"/>
                <a:gd name="T93" fmla="*/ 32 h 165"/>
                <a:gd name="T94" fmla="*/ 137 w 215"/>
                <a:gd name="T95" fmla="*/ 13 h 165"/>
                <a:gd name="T96" fmla="*/ 131 w 215"/>
                <a:gd name="T97" fmla="*/ 12 h 165"/>
                <a:gd name="T98" fmla="*/ 114 w 215"/>
                <a:gd name="T99" fmla="*/ 12 h 165"/>
                <a:gd name="T100" fmla="*/ 102 w 215"/>
                <a:gd name="T101" fmla="*/ 17 h 165"/>
                <a:gd name="T102" fmla="*/ 83 w 215"/>
                <a:gd name="T103" fmla="*/ 15 h 165"/>
                <a:gd name="T104" fmla="*/ 89 w 215"/>
                <a:gd name="T105" fmla="*/ 13 h 165"/>
                <a:gd name="T106" fmla="*/ 96 w 215"/>
                <a:gd name="T107" fmla="*/ 2 h 165"/>
                <a:gd name="T108" fmla="*/ 103 w 215"/>
                <a:gd name="T109" fmla="*/ 2 h 165"/>
                <a:gd name="T110" fmla="*/ 111 w 215"/>
                <a:gd name="T111" fmla="*/ 7 h 165"/>
                <a:gd name="T112" fmla="*/ 159 w 215"/>
                <a:gd name="T113" fmla="*/ 26 h 165"/>
                <a:gd name="T114" fmla="*/ 171 w 215"/>
                <a:gd name="T115" fmla="*/ 26 h 165"/>
                <a:gd name="T116" fmla="*/ 184 w 215"/>
                <a:gd name="T117" fmla="*/ 21 h 165"/>
                <a:gd name="T118" fmla="*/ 205 w 215"/>
                <a:gd name="T119" fmla="*/ 21 h 165"/>
                <a:gd name="T120" fmla="*/ 212 w 215"/>
                <a:gd name="T121" fmla="*/ 18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15" h="165">
                  <a:moveTo>
                    <a:pt x="212" y="18"/>
                  </a:moveTo>
                  <a:cubicBezTo>
                    <a:pt x="212" y="21"/>
                    <a:pt x="215" y="25"/>
                    <a:pt x="210" y="26"/>
                  </a:cubicBezTo>
                  <a:cubicBezTo>
                    <a:pt x="188" y="22"/>
                    <a:pt x="171" y="30"/>
                    <a:pt x="157" y="48"/>
                  </a:cubicBezTo>
                  <a:cubicBezTo>
                    <a:pt x="147" y="61"/>
                    <a:pt x="134" y="71"/>
                    <a:pt x="122" y="83"/>
                  </a:cubicBezTo>
                  <a:cubicBezTo>
                    <a:pt x="120" y="85"/>
                    <a:pt x="119" y="87"/>
                    <a:pt x="119" y="91"/>
                  </a:cubicBezTo>
                  <a:cubicBezTo>
                    <a:pt x="121" y="99"/>
                    <a:pt x="116" y="105"/>
                    <a:pt x="108" y="105"/>
                  </a:cubicBezTo>
                  <a:cubicBezTo>
                    <a:pt x="101" y="105"/>
                    <a:pt x="96" y="100"/>
                    <a:pt x="96" y="92"/>
                  </a:cubicBezTo>
                  <a:cubicBezTo>
                    <a:pt x="97" y="85"/>
                    <a:pt x="103" y="80"/>
                    <a:pt x="111" y="82"/>
                  </a:cubicBezTo>
                  <a:cubicBezTo>
                    <a:pt x="114" y="82"/>
                    <a:pt x="116" y="82"/>
                    <a:pt x="118" y="80"/>
                  </a:cubicBezTo>
                  <a:cubicBezTo>
                    <a:pt x="131" y="66"/>
                    <a:pt x="145" y="52"/>
                    <a:pt x="160" y="37"/>
                  </a:cubicBezTo>
                  <a:cubicBezTo>
                    <a:pt x="150" y="37"/>
                    <a:pt x="142" y="38"/>
                    <a:pt x="134" y="37"/>
                  </a:cubicBezTo>
                  <a:cubicBezTo>
                    <a:pt x="119" y="35"/>
                    <a:pt x="108" y="40"/>
                    <a:pt x="98" y="52"/>
                  </a:cubicBezTo>
                  <a:cubicBezTo>
                    <a:pt x="92" y="61"/>
                    <a:pt x="80" y="67"/>
                    <a:pt x="76" y="77"/>
                  </a:cubicBezTo>
                  <a:cubicBezTo>
                    <a:pt x="73" y="86"/>
                    <a:pt x="75" y="98"/>
                    <a:pt x="76" y="108"/>
                  </a:cubicBezTo>
                  <a:cubicBezTo>
                    <a:pt x="76" y="115"/>
                    <a:pt x="74" y="121"/>
                    <a:pt x="68" y="125"/>
                  </a:cubicBezTo>
                  <a:cubicBezTo>
                    <a:pt x="64" y="129"/>
                    <a:pt x="59" y="134"/>
                    <a:pt x="55" y="139"/>
                  </a:cubicBezTo>
                  <a:cubicBezTo>
                    <a:pt x="51" y="143"/>
                    <a:pt x="46" y="146"/>
                    <a:pt x="48" y="154"/>
                  </a:cubicBezTo>
                  <a:cubicBezTo>
                    <a:pt x="49" y="160"/>
                    <a:pt x="42" y="165"/>
                    <a:pt x="35" y="165"/>
                  </a:cubicBezTo>
                  <a:cubicBezTo>
                    <a:pt x="28" y="164"/>
                    <a:pt x="24" y="159"/>
                    <a:pt x="24" y="152"/>
                  </a:cubicBezTo>
                  <a:cubicBezTo>
                    <a:pt x="24" y="146"/>
                    <a:pt x="30" y="140"/>
                    <a:pt x="37" y="141"/>
                  </a:cubicBezTo>
                  <a:cubicBezTo>
                    <a:pt x="42" y="143"/>
                    <a:pt x="45" y="140"/>
                    <a:pt x="48" y="137"/>
                  </a:cubicBezTo>
                  <a:cubicBezTo>
                    <a:pt x="49" y="136"/>
                    <a:pt x="50" y="135"/>
                    <a:pt x="51" y="134"/>
                  </a:cubicBezTo>
                  <a:cubicBezTo>
                    <a:pt x="72" y="114"/>
                    <a:pt x="72" y="114"/>
                    <a:pt x="69" y="82"/>
                  </a:cubicBezTo>
                  <a:cubicBezTo>
                    <a:pt x="64" y="87"/>
                    <a:pt x="60" y="91"/>
                    <a:pt x="56" y="95"/>
                  </a:cubicBezTo>
                  <a:cubicBezTo>
                    <a:pt x="54" y="97"/>
                    <a:pt x="55" y="99"/>
                    <a:pt x="55" y="101"/>
                  </a:cubicBezTo>
                  <a:cubicBezTo>
                    <a:pt x="56" y="109"/>
                    <a:pt x="51" y="116"/>
                    <a:pt x="44" y="116"/>
                  </a:cubicBezTo>
                  <a:cubicBezTo>
                    <a:pt x="37" y="116"/>
                    <a:pt x="32" y="111"/>
                    <a:pt x="32" y="104"/>
                  </a:cubicBezTo>
                  <a:cubicBezTo>
                    <a:pt x="32" y="96"/>
                    <a:pt x="37" y="91"/>
                    <a:pt x="45" y="92"/>
                  </a:cubicBezTo>
                  <a:cubicBezTo>
                    <a:pt x="50" y="93"/>
                    <a:pt x="52" y="91"/>
                    <a:pt x="55" y="88"/>
                  </a:cubicBezTo>
                  <a:cubicBezTo>
                    <a:pt x="63" y="80"/>
                    <a:pt x="72" y="72"/>
                    <a:pt x="80" y="64"/>
                  </a:cubicBezTo>
                  <a:cubicBezTo>
                    <a:pt x="80" y="63"/>
                    <a:pt x="79" y="63"/>
                    <a:pt x="79" y="62"/>
                  </a:cubicBezTo>
                  <a:cubicBezTo>
                    <a:pt x="70" y="62"/>
                    <a:pt x="60" y="62"/>
                    <a:pt x="50" y="62"/>
                  </a:cubicBezTo>
                  <a:cubicBezTo>
                    <a:pt x="49" y="62"/>
                    <a:pt x="47" y="64"/>
                    <a:pt x="46" y="65"/>
                  </a:cubicBezTo>
                  <a:cubicBezTo>
                    <a:pt x="41" y="70"/>
                    <a:pt x="36" y="76"/>
                    <a:pt x="31" y="81"/>
                  </a:cubicBezTo>
                  <a:cubicBezTo>
                    <a:pt x="27" y="84"/>
                    <a:pt x="23" y="87"/>
                    <a:pt x="25" y="94"/>
                  </a:cubicBezTo>
                  <a:cubicBezTo>
                    <a:pt x="27" y="100"/>
                    <a:pt x="20" y="105"/>
                    <a:pt x="14" y="106"/>
                  </a:cubicBezTo>
                  <a:cubicBezTo>
                    <a:pt x="8" y="107"/>
                    <a:pt x="2" y="102"/>
                    <a:pt x="1" y="96"/>
                  </a:cubicBezTo>
                  <a:cubicBezTo>
                    <a:pt x="0" y="89"/>
                    <a:pt x="5" y="82"/>
                    <a:pt x="10" y="83"/>
                  </a:cubicBezTo>
                  <a:cubicBezTo>
                    <a:pt x="21" y="84"/>
                    <a:pt x="27" y="77"/>
                    <a:pt x="32" y="70"/>
                  </a:cubicBezTo>
                  <a:cubicBezTo>
                    <a:pt x="41" y="59"/>
                    <a:pt x="52" y="54"/>
                    <a:pt x="66" y="56"/>
                  </a:cubicBezTo>
                  <a:cubicBezTo>
                    <a:pt x="83" y="60"/>
                    <a:pt x="95" y="52"/>
                    <a:pt x="104" y="38"/>
                  </a:cubicBezTo>
                  <a:cubicBezTo>
                    <a:pt x="87" y="37"/>
                    <a:pt x="70" y="40"/>
                    <a:pt x="53" y="38"/>
                  </a:cubicBezTo>
                  <a:cubicBezTo>
                    <a:pt x="52" y="35"/>
                    <a:pt x="53" y="34"/>
                    <a:pt x="55" y="33"/>
                  </a:cubicBezTo>
                  <a:cubicBezTo>
                    <a:pt x="60" y="32"/>
                    <a:pt x="66" y="34"/>
                    <a:pt x="72" y="31"/>
                  </a:cubicBezTo>
                  <a:cubicBezTo>
                    <a:pt x="71" y="29"/>
                    <a:pt x="70" y="27"/>
                    <a:pt x="74" y="26"/>
                  </a:cubicBezTo>
                  <a:cubicBezTo>
                    <a:pt x="79" y="32"/>
                    <a:pt x="84" y="33"/>
                    <a:pt x="92" y="33"/>
                  </a:cubicBezTo>
                  <a:cubicBezTo>
                    <a:pt x="112" y="32"/>
                    <a:pt x="133" y="32"/>
                    <a:pt x="155" y="32"/>
                  </a:cubicBezTo>
                  <a:cubicBezTo>
                    <a:pt x="148" y="25"/>
                    <a:pt x="143" y="19"/>
                    <a:pt x="137" y="13"/>
                  </a:cubicBezTo>
                  <a:cubicBezTo>
                    <a:pt x="136" y="12"/>
                    <a:pt x="133" y="12"/>
                    <a:pt x="131" y="12"/>
                  </a:cubicBezTo>
                  <a:cubicBezTo>
                    <a:pt x="125" y="12"/>
                    <a:pt x="120" y="12"/>
                    <a:pt x="114" y="12"/>
                  </a:cubicBezTo>
                  <a:cubicBezTo>
                    <a:pt x="109" y="12"/>
                    <a:pt x="106" y="12"/>
                    <a:pt x="102" y="17"/>
                  </a:cubicBezTo>
                  <a:cubicBezTo>
                    <a:pt x="98" y="24"/>
                    <a:pt x="89" y="23"/>
                    <a:pt x="83" y="15"/>
                  </a:cubicBezTo>
                  <a:cubicBezTo>
                    <a:pt x="85" y="13"/>
                    <a:pt x="87" y="13"/>
                    <a:pt x="89" y="13"/>
                  </a:cubicBezTo>
                  <a:cubicBezTo>
                    <a:pt x="97" y="12"/>
                    <a:pt x="97" y="12"/>
                    <a:pt x="96" y="2"/>
                  </a:cubicBezTo>
                  <a:cubicBezTo>
                    <a:pt x="98" y="0"/>
                    <a:pt x="100" y="1"/>
                    <a:pt x="103" y="2"/>
                  </a:cubicBezTo>
                  <a:cubicBezTo>
                    <a:pt x="105" y="5"/>
                    <a:pt x="107" y="7"/>
                    <a:pt x="111" y="7"/>
                  </a:cubicBezTo>
                  <a:cubicBezTo>
                    <a:pt x="131" y="3"/>
                    <a:pt x="147" y="10"/>
                    <a:pt x="159" y="26"/>
                  </a:cubicBezTo>
                  <a:cubicBezTo>
                    <a:pt x="163" y="32"/>
                    <a:pt x="167" y="32"/>
                    <a:pt x="171" y="26"/>
                  </a:cubicBezTo>
                  <a:cubicBezTo>
                    <a:pt x="174" y="22"/>
                    <a:pt x="178" y="21"/>
                    <a:pt x="184" y="21"/>
                  </a:cubicBezTo>
                  <a:cubicBezTo>
                    <a:pt x="191" y="21"/>
                    <a:pt x="198" y="21"/>
                    <a:pt x="205" y="21"/>
                  </a:cubicBezTo>
                  <a:cubicBezTo>
                    <a:pt x="208" y="21"/>
                    <a:pt x="210" y="21"/>
                    <a:pt x="212" y="18"/>
                  </a:cubicBezTo>
                  <a:close/>
                </a:path>
              </a:pathLst>
            </a:custGeom>
            <a:solidFill>
              <a:srgbClr val="2F3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E9FBAC03-47CE-4FD3-BAC5-59AF1F76BF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7" y="1136"/>
              <a:ext cx="407" cy="300"/>
            </a:xfrm>
            <a:custGeom>
              <a:avLst/>
              <a:gdLst>
                <a:gd name="T0" fmla="*/ 179 w 187"/>
                <a:gd name="T1" fmla="*/ 138 h 138"/>
                <a:gd name="T2" fmla="*/ 158 w 187"/>
                <a:gd name="T3" fmla="*/ 118 h 138"/>
                <a:gd name="T4" fmla="*/ 146 w 187"/>
                <a:gd name="T5" fmla="*/ 113 h 138"/>
                <a:gd name="T6" fmla="*/ 130 w 187"/>
                <a:gd name="T7" fmla="*/ 113 h 138"/>
                <a:gd name="T8" fmla="*/ 119 w 187"/>
                <a:gd name="T9" fmla="*/ 118 h 138"/>
                <a:gd name="T10" fmla="*/ 103 w 187"/>
                <a:gd name="T11" fmla="*/ 119 h 138"/>
                <a:gd name="T12" fmla="*/ 101 w 187"/>
                <a:gd name="T13" fmla="*/ 103 h 138"/>
                <a:gd name="T14" fmla="*/ 117 w 187"/>
                <a:gd name="T15" fmla="*/ 100 h 138"/>
                <a:gd name="T16" fmla="*/ 140 w 187"/>
                <a:gd name="T17" fmla="*/ 107 h 138"/>
                <a:gd name="T18" fmla="*/ 147 w 187"/>
                <a:gd name="T19" fmla="*/ 107 h 138"/>
                <a:gd name="T20" fmla="*/ 126 w 187"/>
                <a:gd name="T21" fmla="*/ 86 h 138"/>
                <a:gd name="T22" fmla="*/ 120 w 187"/>
                <a:gd name="T23" fmla="*/ 86 h 138"/>
                <a:gd name="T24" fmla="*/ 99 w 187"/>
                <a:gd name="T25" fmla="*/ 86 h 138"/>
                <a:gd name="T26" fmla="*/ 73 w 187"/>
                <a:gd name="T27" fmla="*/ 76 h 138"/>
                <a:gd name="T28" fmla="*/ 66 w 187"/>
                <a:gd name="T29" fmla="*/ 73 h 138"/>
                <a:gd name="T30" fmla="*/ 34 w 187"/>
                <a:gd name="T31" fmla="*/ 72 h 138"/>
                <a:gd name="T32" fmla="*/ 20 w 187"/>
                <a:gd name="T33" fmla="*/ 68 h 138"/>
                <a:gd name="T34" fmla="*/ 14 w 187"/>
                <a:gd name="T35" fmla="*/ 68 h 138"/>
                <a:gd name="T36" fmla="*/ 0 w 187"/>
                <a:gd name="T37" fmla="*/ 56 h 138"/>
                <a:gd name="T38" fmla="*/ 13 w 187"/>
                <a:gd name="T39" fmla="*/ 44 h 138"/>
                <a:gd name="T40" fmla="*/ 24 w 187"/>
                <a:gd name="T41" fmla="*/ 58 h 138"/>
                <a:gd name="T42" fmla="*/ 29 w 187"/>
                <a:gd name="T43" fmla="*/ 66 h 138"/>
                <a:gd name="T44" fmla="*/ 63 w 187"/>
                <a:gd name="T45" fmla="*/ 67 h 138"/>
                <a:gd name="T46" fmla="*/ 45 w 187"/>
                <a:gd name="T47" fmla="*/ 55 h 138"/>
                <a:gd name="T48" fmla="*/ 33 w 187"/>
                <a:gd name="T49" fmla="*/ 43 h 138"/>
                <a:gd name="T50" fmla="*/ 45 w 187"/>
                <a:gd name="T51" fmla="*/ 31 h 138"/>
                <a:gd name="T52" fmla="*/ 57 w 187"/>
                <a:gd name="T53" fmla="*/ 44 h 138"/>
                <a:gd name="T54" fmla="*/ 61 w 187"/>
                <a:gd name="T55" fmla="*/ 55 h 138"/>
                <a:gd name="T56" fmla="*/ 65 w 187"/>
                <a:gd name="T57" fmla="*/ 59 h 138"/>
                <a:gd name="T58" fmla="*/ 118 w 187"/>
                <a:gd name="T59" fmla="*/ 79 h 138"/>
                <a:gd name="T60" fmla="*/ 115 w 187"/>
                <a:gd name="T61" fmla="*/ 75 h 138"/>
                <a:gd name="T62" fmla="*/ 67 w 187"/>
                <a:gd name="T63" fmla="*/ 27 h 138"/>
                <a:gd name="T64" fmla="*/ 58 w 187"/>
                <a:gd name="T65" fmla="*/ 24 h 138"/>
                <a:gd name="T66" fmla="*/ 44 w 187"/>
                <a:gd name="T67" fmla="*/ 12 h 138"/>
                <a:gd name="T68" fmla="*/ 56 w 187"/>
                <a:gd name="T69" fmla="*/ 0 h 138"/>
                <a:gd name="T70" fmla="*/ 68 w 187"/>
                <a:gd name="T71" fmla="*/ 14 h 138"/>
                <a:gd name="T72" fmla="*/ 69 w 187"/>
                <a:gd name="T73" fmla="*/ 21 h 138"/>
                <a:gd name="T74" fmla="*/ 111 w 187"/>
                <a:gd name="T75" fmla="*/ 63 h 138"/>
                <a:gd name="T76" fmla="*/ 109 w 187"/>
                <a:gd name="T77" fmla="*/ 33 h 138"/>
                <a:gd name="T78" fmla="*/ 98 w 187"/>
                <a:gd name="T79" fmla="*/ 24 h 138"/>
                <a:gd name="T80" fmla="*/ 84 w 187"/>
                <a:gd name="T81" fmla="*/ 13 h 138"/>
                <a:gd name="T82" fmla="*/ 97 w 187"/>
                <a:gd name="T83" fmla="*/ 1 h 138"/>
                <a:gd name="T84" fmla="*/ 107 w 187"/>
                <a:gd name="T85" fmla="*/ 16 h 138"/>
                <a:gd name="T86" fmla="*/ 110 w 187"/>
                <a:gd name="T87" fmla="*/ 23 h 138"/>
                <a:gd name="T88" fmla="*/ 116 w 187"/>
                <a:gd name="T89" fmla="*/ 37 h 138"/>
                <a:gd name="T90" fmla="*/ 139 w 187"/>
                <a:gd name="T91" fmla="*/ 92 h 138"/>
                <a:gd name="T92" fmla="*/ 178 w 187"/>
                <a:gd name="T93" fmla="*/ 130 h 138"/>
                <a:gd name="T94" fmla="*/ 179 w 187"/>
                <a:gd name="T95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87" h="138">
                  <a:moveTo>
                    <a:pt x="179" y="138"/>
                  </a:moveTo>
                  <a:cubicBezTo>
                    <a:pt x="172" y="132"/>
                    <a:pt x="164" y="125"/>
                    <a:pt x="158" y="118"/>
                  </a:cubicBezTo>
                  <a:cubicBezTo>
                    <a:pt x="154" y="114"/>
                    <a:pt x="151" y="112"/>
                    <a:pt x="146" y="113"/>
                  </a:cubicBezTo>
                  <a:cubicBezTo>
                    <a:pt x="141" y="113"/>
                    <a:pt x="136" y="113"/>
                    <a:pt x="130" y="113"/>
                  </a:cubicBezTo>
                  <a:cubicBezTo>
                    <a:pt x="126" y="113"/>
                    <a:pt x="122" y="113"/>
                    <a:pt x="119" y="118"/>
                  </a:cubicBezTo>
                  <a:cubicBezTo>
                    <a:pt x="116" y="123"/>
                    <a:pt x="108" y="124"/>
                    <a:pt x="103" y="119"/>
                  </a:cubicBezTo>
                  <a:cubicBezTo>
                    <a:pt x="98" y="116"/>
                    <a:pt x="97" y="108"/>
                    <a:pt x="101" y="103"/>
                  </a:cubicBezTo>
                  <a:cubicBezTo>
                    <a:pt x="104" y="98"/>
                    <a:pt x="113" y="95"/>
                    <a:pt x="117" y="100"/>
                  </a:cubicBezTo>
                  <a:cubicBezTo>
                    <a:pt x="123" y="110"/>
                    <a:pt x="132" y="107"/>
                    <a:pt x="140" y="107"/>
                  </a:cubicBezTo>
                  <a:cubicBezTo>
                    <a:pt x="142" y="107"/>
                    <a:pt x="143" y="107"/>
                    <a:pt x="147" y="107"/>
                  </a:cubicBezTo>
                  <a:cubicBezTo>
                    <a:pt x="139" y="100"/>
                    <a:pt x="133" y="93"/>
                    <a:pt x="126" y="86"/>
                  </a:cubicBezTo>
                  <a:cubicBezTo>
                    <a:pt x="125" y="85"/>
                    <a:pt x="122" y="86"/>
                    <a:pt x="120" y="86"/>
                  </a:cubicBezTo>
                  <a:cubicBezTo>
                    <a:pt x="113" y="85"/>
                    <a:pt x="106" y="85"/>
                    <a:pt x="99" y="86"/>
                  </a:cubicBezTo>
                  <a:cubicBezTo>
                    <a:pt x="89" y="86"/>
                    <a:pt x="79" y="85"/>
                    <a:pt x="73" y="76"/>
                  </a:cubicBezTo>
                  <a:cubicBezTo>
                    <a:pt x="72" y="74"/>
                    <a:pt x="69" y="73"/>
                    <a:pt x="66" y="73"/>
                  </a:cubicBezTo>
                  <a:cubicBezTo>
                    <a:pt x="55" y="73"/>
                    <a:pt x="45" y="72"/>
                    <a:pt x="34" y="72"/>
                  </a:cubicBezTo>
                  <a:cubicBezTo>
                    <a:pt x="29" y="72"/>
                    <a:pt x="24" y="73"/>
                    <a:pt x="20" y="68"/>
                  </a:cubicBezTo>
                  <a:cubicBezTo>
                    <a:pt x="18" y="65"/>
                    <a:pt x="16" y="67"/>
                    <a:pt x="14" y="68"/>
                  </a:cubicBezTo>
                  <a:cubicBezTo>
                    <a:pt x="6" y="68"/>
                    <a:pt x="0" y="63"/>
                    <a:pt x="0" y="56"/>
                  </a:cubicBezTo>
                  <a:cubicBezTo>
                    <a:pt x="0" y="49"/>
                    <a:pt x="6" y="43"/>
                    <a:pt x="13" y="44"/>
                  </a:cubicBezTo>
                  <a:cubicBezTo>
                    <a:pt x="20" y="44"/>
                    <a:pt x="26" y="51"/>
                    <a:pt x="24" y="58"/>
                  </a:cubicBezTo>
                  <a:cubicBezTo>
                    <a:pt x="23" y="63"/>
                    <a:pt x="24" y="65"/>
                    <a:pt x="29" y="66"/>
                  </a:cubicBezTo>
                  <a:cubicBezTo>
                    <a:pt x="40" y="67"/>
                    <a:pt x="51" y="67"/>
                    <a:pt x="63" y="67"/>
                  </a:cubicBezTo>
                  <a:cubicBezTo>
                    <a:pt x="57" y="62"/>
                    <a:pt x="55" y="53"/>
                    <a:pt x="45" y="55"/>
                  </a:cubicBezTo>
                  <a:cubicBezTo>
                    <a:pt x="38" y="56"/>
                    <a:pt x="32" y="49"/>
                    <a:pt x="33" y="43"/>
                  </a:cubicBezTo>
                  <a:cubicBezTo>
                    <a:pt x="33" y="36"/>
                    <a:pt x="39" y="31"/>
                    <a:pt x="45" y="31"/>
                  </a:cubicBezTo>
                  <a:cubicBezTo>
                    <a:pt x="52" y="31"/>
                    <a:pt x="58" y="37"/>
                    <a:pt x="57" y="44"/>
                  </a:cubicBezTo>
                  <a:cubicBezTo>
                    <a:pt x="56" y="49"/>
                    <a:pt x="57" y="52"/>
                    <a:pt x="61" y="55"/>
                  </a:cubicBezTo>
                  <a:cubicBezTo>
                    <a:pt x="63" y="57"/>
                    <a:pt x="64" y="58"/>
                    <a:pt x="65" y="59"/>
                  </a:cubicBezTo>
                  <a:cubicBezTo>
                    <a:pt x="78" y="78"/>
                    <a:pt x="95" y="85"/>
                    <a:pt x="118" y="79"/>
                  </a:cubicBezTo>
                  <a:cubicBezTo>
                    <a:pt x="118" y="77"/>
                    <a:pt x="116" y="76"/>
                    <a:pt x="115" y="75"/>
                  </a:cubicBezTo>
                  <a:cubicBezTo>
                    <a:pt x="99" y="59"/>
                    <a:pt x="83" y="43"/>
                    <a:pt x="67" y="27"/>
                  </a:cubicBezTo>
                  <a:cubicBezTo>
                    <a:pt x="65" y="25"/>
                    <a:pt x="63" y="23"/>
                    <a:pt x="58" y="24"/>
                  </a:cubicBezTo>
                  <a:cubicBezTo>
                    <a:pt x="50" y="25"/>
                    <a:pt x="44" y="20"/>
                    <a:pt x="44" y="12"/>
                  </a:cubicBezTo>
                  <a:cubicBezTo>
                    <a:pt x="44" y="6"/>
                    <a:pt x="50" y="0"/>
                    <a:pt x="56" y="0"/>
                  </a:cubicBezTo>
                  <a:cubicBezTo>
                    <a:pt x="64" y="0"/>
                    <a:pt x="69" y="6"/>
                    <a:pt x="68" y="14"/>
                  </a:cubicBezTo>
                  <a:cubicBezTo>
                    <a:pt x="67" y="17"/>
                    <a:pt x="67" y="19"/>
                    <a:pt x="69" y="21"/>
                  </a:cubicBezTo>
                  <a:cubicBezTo>
                    <a:pt x="83" y="35"/>
                    <a:pt x="96" y="48"/>
                    <a:pt x="111" y="63"/>
                  </a:cubicBezTo>
                  <a:cubicBezTo>
                    <a:pt x="112" y="52"/>
                    <a:pt x="111" y="42"/>
                    <a:pt x="109" y="33"/>
                  </a:cubicBezTo>
                  <a:cubicBezTo>
                    <a:pt x="109" y="28"/>
                    <a:pt x="105" y="23"/>
                    <a:pt x="98" y="24"/>
                  </a:cubicBezTo>
                  <a:cubicBezTo>
                    <a:pt x="89" y="25"/>
                    <a:pt x="84" y="20"/>
                    <a:pt x="84" y="13"/>
                  </a:cubicBezTo>
                  <a:cubicBezTo>
                    <a:pt x="84" y="5"/>
                    <a:pt x="90" y="0"/>
                    <a:pt x="97" y="1"/>
                  </a:cubicBezTo>
                  <a:cubicBezTo>
                    <a:pt x="104" y="1"/>
                    <a:pt x="109" y="8"/>
                    <a:pt x="107" y="16"/>
                  </a:cubicBezTo>
                  <a:cubicBezTo>
                    <a:pt x="106" y="20"/>
                    <a:pt x="108" y="21"/>
                    <a:pt x="110" y="23"/>
                  </a:cubicBezTo>
                  <a:cubicBezTo>
                    <a:pt x="115" y="27"/>
                    <a:pt x="117" y="31"/>
                    <a:pt x="116" y="37"/>
                  </a:cubicBezTo>
                  <a:cubicBezTo>
                    <a:pt x="113" y="60"/>
                    <a:pt x="122" y="77"/>
                    <a:pt x="139" y="92"/>
                  </a:cubicBezTo>
                  <a:cubicBezTo>
                    <a:pt x="153" y="103"/>
                    <a:pt x="165" y="117"/>
                    <a:pt x="178" y="130"/>
                  </a:cubicBezTo>
                  <a:cubicBezTo>
                    <a:pt x="178" y="133"/>
                    <a:pt x="187" y="134"/>
                    <a:pt x="179" y="138"/>
                  </a:cubicBezTo>
                  <a:close/>
                </a:path>
              </a:pathLst>
            </a:custGeom>
            <a:solidFill>
              <a:srgbClr val="2F3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802FBEB7-2D1F-4365-A63D-73390B85173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8" y="1826"/>
              <a:ext cx="503" cy="218"/>
            </a:xfrm>
            <a:custGeom>
              <a:avLst/>
              <a:gdLst>
                <a:gd name="T0" fmla="*/ 8 w 231"/>
                <a:gd name="T1" fmla="*/ 36 h 100"/>
                <a:gd name="T2" fmla="*/ 4 w 231"/>
                <a:gd name="T3" fmla="*/ 29 h 100"/>
                <a:gd name="T4" fmla="*/ 3 w 231"/>
                <a:gd name="T5" fmla="*/ 21 h 100"/>
                <a:gd name="T6" fmla="*/ 33 w 231"/>
                <a:gd name="T7" fmla="*/ 27 h 100"/>
                <a:gd name="T8" fmla="*/ 48 w 231"/>
                <a:gd name="T9" fmla="*/ 33 h 100"/>
                <a:gd name="T10" fmla="*/ 58 w 231"/>
                <a:gd name="T11" fmla="*/ 33 h 100"/>
                <a:gd name="T12" fmla="*/ 59 w 231"/>
                <a:gd name="T13" fmla="*/ 32 h 100"/>
                <a:gd name="T14" fmla="*/ 107 w 231"/>
                <a:gd name="T15" fmla="*/ 13 h 100"/>
                <a:gd name="T16" fmla="*/ 115 w 231"/>
                <a:gd name="T17" fmla="*/ 9 h 100"/>
                <a:gd name="T18" fmla="*/ 133 w 231"/>
                <a:gd name="T19" fmla="*/ 7 h 100"/>
                <a:gd name="T20" fmla="*/ 133 w 231"/>
                <a:gd name="T21" fmla="*/ 24 h 100"/>
                <a:gd name="T22" fmla="*/ 115 w 231"/>
                <a:gd name="T23" fmla="*/ 22 h 100"/>
                <a:gd name="T24" fmla="*/ 106 w 231"/>
                <a:gd name="T25" fmla="*/ 18 h 100"/>
                <a:gd name="T26" fmla="*/ 101 w 231"/>
                <a:gd name="T27" fmla="*/ 18 h 100"/>
                <a:gd name="T28" fmla="*/ 63 w 231"/>
                <a:gd name="T29" fmla="*/ 39 h 100"/>
                <a:gd name="T30" fmla="*/ 135 w 231"/>
                <a:gd name="T31" fmla="*/ 39 h 100"/>
                <a:gd name="T32" fmla="*/ 141 w 231"/>
                <a:gd name="T33" fmla="*/ 35 h 100"/>
                <a:gd name="T34" fmla="*/ 159 w 231"/>
                <a:gd name="T35" fmla="*/ 18 h 100"/>
                <a:gd name="T36" fmla="*/ 175 w 231"/>
                <a:gd name="T37" fmla="*/ 10 h 100"/>
                <a:gd name="T38" fmla="*/ 181 w 231"/>
                <a:gd name="T39" fmla="*/ 6 h 100"/>
                <a:gd name="T40" fmla="*/ 199 w 231"/>
                <a:gd name="T41" fmla="*/ 5 h 100"/>
                <a:gd name="T42" fmla="*/ 199 w 231"/>
                <a:gd name="T43" fmla="*/ 22 h 100"/>
                <a:gd name="T44" fmla="*/ 181 w 231"/>
                <a:gd name="T45" fmla="*/ 20 h 100"/>
                <a:gd name="T46" fmla="*/ 166 w 231"/>
                <a:gd name="T47" fmla="*/ 19 h 100"/>
                <a:gd name="T48" fmla="*/ 148 w 231"/>
                <a:gd name="T49" fmla="*/ 39 h 100"/>
                <a:gd name="T50" fmla="*/ 204 w 231"/>
                <a:gd name="T51" fmla="*/ 39 h 100"/>
                <a:gd name="T52" fmla="*/ 208 w 231"/>
                <a:gd name="T53" fmla="*/ 35 h 100"/>
                <a:gd name="T54" fmla="*/ 226 w 231"/>
                <a:gd name="T55" fmla="*/ 33 h 100"/>
                <a:gd name="T56" fmla="*/ 226 w 231"/>
                <a:gd name="T57" fmla="*/ 50 h 100"/>
                <a:gd name="T58" fmla="*/ 208 w 231"/>
                <a:gd name="T59" fmla="*/ 48 h 100"/>
                <a:gd name="T60" fmla="*/ 203 w 231"/>
                <a:gd name="T61" fmla="*/ 44 h 100"/>
                <a:gd name="T62" fmla="*/ 114 w 231"/>
                <a:gd name="T63" fmla="*/ 44 h 100"/>
                <a:gd name="T64" fmla="*/ 125 w 231"/>
                <a:gd name="T65" fmla="*/ 56 h 100"/>
                <a:gd name="T66" fmla="*/ 127 w 231"/>
                <a:gd name="T67" fmla="*/ 62 h 100"/>
                <a:gd name="T68" fmla="*/ 125 w 231"/>
                <a:gd name="T69" fmla="*/ 63 h 100"/>
                <a:gd name="T70" fmla="*/ 123 w 231"/>
                <a:gd name="T71" fmla="*/ 62 h 100"/>
                <a:gd name="T72" fmla="*/ 104 w 231"/>
                <a:gd name="T73" fmla="*/ 44 h 100"/>
                <a:gd name="T74" fmla="*/ 60 w 231"/>
                <a:gd name="T75" fmla="*/ 44 h 100"/>
                <a:gd name="T76" fmla="*/ 104 w 231"/>
                <a:gd name="T77" fmla="*/ 89 h 100"/>
                <a:gd name="T78" fmla="*/ 106 w 231"/>
                <a:gd name="T79" fmla="*/ 95 h 100"/>
                <a:gd name="T80" fmla="*/ 104 w 231"/>
                <a:gd name="T81" fmla="*/ 99 h 100"/>
                <a:gd name="T82" fmla="*/ 99 w 231"/>
                <a:gd name="T83" fmla="*/ 96 h 100"/>
                <a:gd name="T84" fmla="*/ 95 w 231"/>
                <a:gd name="T85" fmla="*/ 88 h 100"/>
                <a:gd name="T86" fmla="*/ 44 w 231"/>
                <a:gd name="T87" fmla="*/ 37 h 100"/>
                <a:gd name="T88" fmla="*/ 32 w 231"/>
                <a:gd name="T89" fmla="*/ 32 h 100"/>
                <a:gd name="T90" fmla="*/ 14 w 231"/>
                <a:gd name="T91" fmla="*/ 32 h 100"/>
                <a:gd name="T92" fmla="*/ 8 w 231"/>
                <a:gd name="T93" fmla="*/ 36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31" h="100">
                  <a:moveTo>
                    <a:pt x="8" y="36"/>
                  </a:moveTo>
                  <a:cubicBezTo>
                    <a:pt x="7" y="33"/>
                    <a:pt x="7" y="30"/>
                    <a:pt x="4" y="29"/>
                  </a:cubicBezTo>
                  <a:cubicBezTo>
                    <a:pt x="0" y="27"/>
                    <a:pt x="1" y="24"/>
                    <a:pt x="3" y="21"/>
                  </a:cubicBezTo>
                  <a:cubicBezTo>
                    <a:pt x="11" y="30"/>
                    <a:pt x="23" y="27"/>
                    <a:pt x="33" y="27"/>
                  </a:cubicBezTo>
                  <a:cubicBezTo>
                    <a:pt x="40" y="27"/>
                    <a:pt x="44" y="28"/>
                    <a:pt x="48" y="33"/>
                  </a:cubicBezTo>
                  <a:cubicBezTo>
                    <a:pt x="51" y="37"/>
                    <a:pt x="55" y="38"/>
                    <a:pt x="58" y="33"/>
                  </a:cubicBezTo>
                  <a:cubicBezTo>
                    <a:pt x="58" y="33"/>
                    <a:pt x="59" y="33"/>
                    <a:pt x="59" y="32"/>
                  </a:cubicBezTo>
                  <a:cubicBezTo>
                    <a:pt x="71" y="16"/>
                    <a:pt x="87" y="9"/>
                    <a:pt x="107" y="13"/>
                  </a:cubicBezTo>
                  <a:cubicBezTo>
                    <a:pt x="110" y="13"/>
                    <a:pt x="113" y="12"/>
                    <a:pt x="115" y="9"/>
                  </a:cubicBezTo>
                  <a:cubicBezTo>
                    <a:pt x="120" y="2"/>
                    <a:pt x="127" y="1"/>
                    <a:pt x="133" y="7"/>
                  </a:cubicBezTo>
                  <a:cubicBezTo>
                    <a:pt x="138" y="11"/>
                    <a:pt x="138" y="19"/>
                    <a:pt x="133" y="24"/>
                  </a:cubicBezTo>
                  <a:cubicBezTo>
                    <a:pt x="128" y="29"/>
                    <a:pt x="120" y="29"/>
                    <a:pt x="115" y="22"/>
                  </a:cubicBezTo>
                  <a:cubicBezTo>
                    <a:pt x="113" y="19"/>
                    <a:pt x="110" y="18"/>
                    <a:pt x="106" y="18"/>
                  </a:cubicBezTo>
                  <a:cubicBezTo>
                    <a:pt x="105" y="18"/>
                    <a:pt x="103" y="18"/>
                    <a:pt x="101" y="18"/>
                  </a:cubicBezTo>
                  <a:cubicBezTo>
                    <a:pt x="84" y="14"/>
                    <a:pt x="74" y="24"/>
                    <a:pt x="63" y="39"/>
                  </a:cubicBezTo>
                  <a:cubicBezTo>
                    <a:pt x="88" y="39"/>
                    <a:pt x="111" y="39"/>
                    <a:pt x="135" y="39"/>
                  </a:cubicBezTo>
                  <a:cubicBezTo>
                    <a:pt x="138" y="39"/>
                    <a:pt x="139" y="37"/>
                    <a:pt x="141" y="35"/>
                  </a:cubicBezTo>
                  <a:cubicBezTo>
                    <a:pt x="147" y="29"/>
                    <a:pt x="153" y="24"/>
                    <a:pt x="159" y="18"/>
                  </a:cubicBezTo>
                  <a:cubicBezTo>
                    <a:pt x="163" y="13"/>
                    <a:pt x="168" y="9"/>
                    <a:pt x="175" y="10"/>
                  </a:cubicBezTo>
                  <a:cubicBezTo>
                    <a:pt x="178" y="11"/>
                    <a:pt x="179" y="8"/>
                    <a:pt x="181" y="6"/>
                  </a:cubicBezTo>
                  <a:cubicBezTo>
                    <a:pt x="186" y="0"/>
                    <a:pt x="194" y="0"/>
                    <a:pt x="199" y="5"/>
                  </a:cubicBezTo>
                  <a:cubicBezTo>
                    <a:pt x="204" y="10"/>
                    <a:pt x="204" y="17"/>
                    <a:pt x="199" y="22"/>
                  </a:cubicBezTo>
                  <a:cubicBezTo>
                    <a:pt x="193" y="27"/>
                    <a:pt x="185" y="26"/>
                    <a:pt x="181" y="20"/>
                  </a:cubicBezTo>
                  <a:cubicBezTo>
                    <a:pt x="176" y="14"/>
                    <a:pt x="171" y="15"/>
                    <a:pt x="166" y="19"/>
                  </a:cubicBezTo>
                  <a:cubicBezTo>
                    <a:pt x="160" y="25"/>
                    <a:pt x="154" y="32"/>
                    <a:pt x="148" y="39"/>
                  </a:cubicBezTo>
                  <a:cubicBezTo>
                    <a:pt x="166" y="39"/>
                    <a:pt x="185" y="39"/>
                    <a:pt x="204" y="39"/>
                  </a:cubicBezTo>
                  <a:cubicBezTo>
                    <a:pt x="206" y="39"/>
                    <a:pt x="207" y="36"/>
                    <a:pt x="208" y="35"/>
                  </a:cubicBezTo>
                  <a:cubicBezTo>
                    <a:pt x="213" y="28"/>
                    <a:pt x="221" y="28"/>
                    <a:pt x="226" y="33"/>
                  </a:cubicBezTo>
                  <a:cubicBezTo>
                    <a:pt x="231" y="37"/>
                    <a:pt x="231" y="45"/>
                    <a:pt x="226" y="50"/>
                  </a:cubicBezTo>
                  <a:cubicBezTo>
                    <a:pt x="221" y="55"/>
                    <a:pt x="213" y="55"/>
                    <a:pt x="208" y="48"/>
                  </a:cubicBezTo>
                  <a:cubicBezTo>
                    <a:pt x="207" y="47"/>
                    <a:pt x="206" y="44"/>
                    <a:pt x="203" y="44"/>
                  </a:cubicBezTo>
                  <a:cubicBezTo>
                    <a:pt x="174" y="44"/>
                    <a:pt x="144" y="44"/>
                    <a:pt x="114" y="44"/>
                  </a:cubicBezTo>
                  <a:cubicBezTo>
                    <a:pt x="118" y="49"/>
                    <a:pt x="121" y="53"/>
                    <a:pt x="125" y="56"/>
                  </a:cubicBezTo>
                  <a:cubicBezTo>
                    <a:pt x="126" y="58"/>
                    <a:pt x="128" y="59"/>
                    <a:pt x="127" y="62"/>
                  </a:cubicBezTo>
                  <a:cubicBezTo>
                    <a:pt x="127" y="63"/>
                    <a:pt x="126" y="64"/>
                    <a:pt x="125" y="63"/>
                  </a:cubicBezTo>
                  <a:cubicBezTo>
                    <a:pt x="124" y="63"/>
                    <a:pt x="123" y="62"/>
                    <a:pt x="123" y="62"/>
                  </a:cubicBezTo>
                  <a:cubicBezTo>
                    <a:pt x="116" y="56"/>
                    <a:pt x="111" y="46"/>
                    <a:pt x="104" y="44"/>
                  </a:cubicBezTo>
                  <a:cubicBezTo>
                    <a:pt x="89" y="42"/>
                    <a:pt x="75" y="44"/>
                    <a:pt x="60" y="44"/>
                  </a:cubicBezTo>
                  <a:cubicBezTo>
                    <a:pt x="75" y="59"/>
                    <a:pt x="89" y="74"/>
                    <a:pt x="104" y="89"/>
                  </a:cubicBezTo>
                  <a:cubicBezTo>
                    <a:pt x="106" y="91"/>
                    <a:pt x="106" y="93"/>
                    <a:pt x="106" y="95"/>
                  </a:cubicBezTo>
                  <a:cubicBezTo>
                    <a:pt x="106" y="97"/>
                    <a:pt x="105" y="98"/>
                    <a:pt x="104" y="99"/>
                  </a:cubicBezTo>
                  <a:cubicBezTo>
                    <a:pt x="101" y="100"/>
                    <a:pt x="99" y="100"/>
                    <a:pt x="99" y="96"/>
                  </a:cubicBezTo>
                  <a:cubicBezTo>
                    <a:pt x="100" y="92"/>
                    <a:pt x="97" y="91"/>
                    <a:pt x="95" y="88"/>
                  </a:cubicBezTo>
                  <a:cubicBezTo>
                    <a:pt x="78" y="71"/>
                    <a:pt x="61" y="54"/>
                    <a:pt x="44" y="37"/>
                  </a:cubicBezTo>
                  <a:cubicBezTo>
                    <a:pt x="41" y="34"/>
                    <a:pt x="37" y="32"/>
                    <a:pt x="32" y="32"/>
                  </a:cubicBezTo>
                  <a:cubicBezTo>
                    <a:pt x="26" y="33"/>
                    <a:pt x="20" y="33"/>
                    <a:pt x="14" y="32"/>
                  </a:cubicBezTo>
                  <a:cubicBezTo>
                    <a:pt x="11" y="32"/>
                    <a:pt x="9" y="33"/>
                    <a:pt x="8" y="36"/>
                  </a:cubicBezTo>
                  <a:close/>
                </a:path>
              </a:pathLst>
            </a:custGeom>
            <a:solidFill>
              <a:srgbClr val="2F3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AF3DAF61-A1C0-4D0D-B76B-31B2C808E7B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7" y="970"/>
              <a:ext cx="242" cy="475"/>
            </a:xfrm>
            <a:custGeom>
              <a:avLst/>
              <a:gdLst>
                <a:gd name="T0" fmla="*/ 17 w 111"/>
                <a:gd name="T1" fmla="*/ 218 h 218"/>
                <a:gd name="T2" fmla="*/ 11 w 111"/>
                <a:gd name="T3" fmla="*/ 217 h 218"/>
                <a:gd name="T4" fmla="*/ 11 w 111"/>
                <a:gd name="T5" fmla="*/ 30 h 218"/>
                <a:gd name="T6" fmla="*/ 8 w 111"/>
                <a:gd name="T7" fmla="*/ 24 h 218"/>
                <a:gd name="T8" fmla="*/ 5 w 111"/>
                <a:gd name="T9" fmla="*/ 5 h 218"/>
                <a:gd name="T10" fmla="*/ 23 w 111"/>
                <a:gd name="T11" fmla="*/ 5 h 218"/>
                <a:gd name="T12" fmla="*/ 21 w 111"/>
                <a:gd name="T13" fmla="*/ 23 h 218"/>
                <a:gd name="T14" fmla="*/ 17 w 111"/>
                <a:gd name="T15" fmla="*/ 30 h 218"/>
                <a:gd name="T16" fmla="*/ 17 w 111"/>
                <a:gd name="T17" fmla="*/ 80 h 218"/>
                <a:gd name="T18" fmla="*/ 44 w 111"/>
                <a:gd name="T19" fmla="*/ 53 h 218"/>
                <a:gd name="T20" fmla="*/ 44 w 111"/>
                <a:gd name="T21" fmla="*/ 47 h 218"/>
                <a:gd name="T22" fmla="*/ 55 w 111"/>
                <a:gd name="T23" fmla="*/ 34 h 218"/>
                <a:gd name="T24" fmla="*/ 68 w 111"/>
                <a:gd name="T25" fmla="*/ 46 h 218"/>
                <a:gd name="T26" fmla="*/ 54 w 111"/>
                <a:gd name="T27" fmla="*/ 57 h 218"/>
                <a:gd name="T28" fmla="*/ 45 w 111"/>
                <a:gd name="T29" fmla="*/ 60 h 218"/>
                <a:gd name="T30" fmla="*/ 23 w 111"/>
                <a:gd name="T31" fmla="*/ 82 h 218"/>
                <a:gd name="T32" fmla="*/ 17 w 111"/>
                <a:gd name="T33" fmla="*/ 97 h 218"/>
                <a:gd name="T34" fmla="*/ 19 w 111"/>
                <a:gd name="T35" fmla="*/ 118 h 218"/>
                <a:gd name="T36" fmla="*/ 27 w 111"/>
                <a:gd name="T37" fmla="*/ 109 h 218"/>
                <a:gd name="T38" fmla="*/ 84 w 111"/>
                <a:gd name="T39" fmla="*/ 51 h 218"/>
                <a:gd name="T40" fmla="*/ 88 w 111"/>
                <a:gd name="T41" fmla="*/ 42 h 218"/>
                <a:gd name="T42" fmla="*/ 98 w 111"/>
                <a:gd name="T43" fmla="*/ 28 h 218"/>
                <a:gd name="T44" fmla="*/ 111 w 111"/>
                <a:gd name="T45" fmla="*/ 40 h 218"/>
                <a:gd name="T46" fmla="*/ 98 w 111"/>
                <a:gd name="T47" fmla="*/ 51 h 218"/>
                <a:gd name="T48" fmla="*/ 88 w 111"/>
                <a:gd name="T49" fmla="*/ 55 h 218"/>
                <a:gd name="T50" fmla="*/ 22 w 111"/>
                <a:gd name="T51" fmla="*/ 122 h 218"/>
                <a:gd name="T52" fmla="*/ 17 w 111"/>
                <a:gd name="T53" fmla="*/ 131 h 218"/>
                <a:gd name="T54" fmla="*/ 17 w 111"/>
                <a:gd name="T55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1" h="218">
                  <a:moveTo>
                    <a:pt x="17" y="218"/>
                  </a:moveTo>
                  <a:cubicBezTo>
                    <a:pt x="15" y="218"/>
                    <a:pt x="13" y="218"/>
                    <a:pt x="11" y="217"/>
                  </a:cubicBezTo>
                  <a:cubicBezTo>
                    <a:pt x="11" y="155"/>
                    <a:pt x="11" y="93"/>
                    <a:pt x="11" y="30"/>
                  </a:cubicBezTo>
                  <a:cubicBezTo>
                    <a:pt x="11" y="27"/>
                    <a:pt x="11" y="25"/>
                    <a:pt x="8" y="24"/>
                  </a:cubicBezTo>
                  <a:cubicBezTo>
                    <a:pt x="1" y="19"/>
                    <a:pt x="0" y="11"/>
                    <a:pt x="5" y="5"/>
                  </a:cubicBezTo>
                  <a:cubicBezTo>
                    <a:pt x="10" y="0"/>
                    <a:pt x="18" y="0"/>
                    <a:pt x="23" y="5"/>
                  </a:cubicBezTo>
                  <a:cubicBezTo>
                    <a:pt x="28" y="10"/>
                    <a:pt x="27" y="19"/>
                    <a:pt x="21" y="23"/>
                  </a:cubicBezTo>
                  <a:cubicBezTo>
                    <a:pt x="18" y="25"/>
                    <a:pt x="17" y="27"/>
                    <a:pt x="17" y="30"/>
                  </a:cubicBezTo>
                  <a:cubicBezTo>
                    <a:pt x="17" y="46"/>
                    <a:pt x="17" y="62"/>
                    <a:pt x="17" y="80"/>
                  </a:cubicBezTo>
                  <a:cubicBezTo>
                    <a:pt x="27" y="70"/>
                    <a:pt x="35" y="62"/>
                    <a:pt x="44" y="53"/>
                  </a:cubicBezTo>
                  <a:cubicBezTo>
                    <a:pt x="46" y="51"/>
                    <a:pt x="44" y="49"/>
                    <a:pt x="44" y="47"/>
                  </a:cubicBezTo>
                  <a:cubicBezTo>
                    <a:pt x="43" y="40"/>
                    <a:pt x="48" y="34"/>
                    <a:pt x="55" y="34"/>
                  </a:cubicBezTo>
                  <a:cubicBezTo>
                    <a:pt x="63" y="33"/>
                    <a:pt x="68" y="39"/>
                    <a:pt x="68" y="46"/>
                  </a:cubicBezTo>
                  <a:cubicBezTo>
                    <a:pt x="67" y="53"/>
                    <a:pt x="61" y="59"/>
                    <a:pt x="54" y="57"/>
                  </a:cubicBezTo>
                  <a:cubicBezTo>
                    <a:pt x="50" y="56"/>
                    <a:pt x="48" y="58"/>
                    <a:pt x="45" y="60"/>
                  </a:cubicBezTo>
                  <a:cubicBezTo>
                    <a:pt x="38" y="68"/>
                    <a:pt x="30" y="75"/>
                    <a:pt x="23" y="82"/>
                  </a:cubicBezTo>
                  <a:cubicBezTo>
                    <a:pt x="18" y="86"/>
                    <a:pt x="17" y="91"/>
                    <a:pt x="17" y="97"/>
                  </a:cubicBezTo>
                  <a:cubicBezTo>
                    <a:pt x="17" y="103"/>
                    <a:pt x="17" y="110"/>
                    <a:pt x="19" y="118"/>
                  </a:cubicBezTo>
                  <a:cubicBezTo>
                    <a:pt x="22" y="115"/>
                    <a:pt x="24" y="112"/>
                    <a:pt x="27" y="109"/>
                  </a:cubicBezTo>
                  <a:cubicBezTo>
                    <a:pt x="46" y="90"/>
                    <a:pt x="65" y="70"/>
                    <a:pt x="84" y="51"/>
                  </a:cubicBezTo>
                  <a:cubicBezTo>
                    <a:pt x="87" y="48"/>
                    <a:pt x="89" y="46"/>
                    <a:pt x="88" y="42"/>
                  </a:cubicBezTo>
                  <a:cubicBezTo>
                    <a:pt x="86" y="35"/>
                    <a:pt x="92" y="28"/>
                    <a:pt x="98" y="28"/>
                  </a:cubicBezTo>
                  <a:cubicBezTo>
                    <a:pt x="105" y="27"/>
                    <a:pt x="111" y="33"/>
                    <a:pt x="111" y="40"/>
                  </a:cubicBezTo>
                  <a:cubicBezTo>
                    <a:pt x="111" y="48"/>
                    <a:pt x="105" y="53"/>
                    <a:pt x="98" y="51"/>
                  </a:cubicBezTo>
                  <a:cubicBezTo>
                    <a:pt x="93" y="51"/>
                    <a:pt x="91" y="52"/>
                    <a:pt x="88" y="55"/>
                  </a:cubicBezTo>
                  <a:cubicBezTo>
                    <a:pt x="66" y="77"/>
                    <a:pt x="44" y="100"/>
                    <a:pt x="22" y="122"/>
                  </a:cubicBezTo>
                  <a:cubicBezTo>
                    <a:pt x="19" y="124"/>
                    <a:pt x="17" y="127"/>
                    <a:pt x="17" y="131"/>
                  </a:cubicBezTo>
                  <a:cubicBezTo>
                    <a:pt x="17" y="160"/>
                    <a:pt x="17" y="189"/>
                    <a:pt x="17" y="218"/>
                  </a:cubicBezTo>
                  <a:close/>
                </a:path>
              </a:pathLst>
            </a:custGeom>
            <a:solidFill>
              <a:srgbClr val="2F35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B37C7B1E-CC30-4E82-8988-44BC4E5BBE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1" y="2035"/>
              <a:ext cx="338" cy="272"/>
            </a:xfrm>
            <a:custGeom>
              <a:avLst/>
              <a:gdLst>
                <a:gd name="T0" fmla="*/ 153 w 155"/>
                <a:gd name="T1" fmla="*/ 1 h 125"/>
                <a:gd name="T2" fmla="*/ 151 w 155"/>
                <a:gd name="T3" fmla="*/ 9 h 125"/>
                <a:gd name="T4" fmla="*/ 139 w 155"/>
                <a:gd name="T5" fmla="*/ 9 h 125"/>
                <a:gd name="T6" fmla="*/ 116 w 155"/>
                <a:gd name="T7" fmla="*/ 20 h 125"/>
                <a:gd name="T8" fmla="*/ 114 w 155"/>
                <a:gd name="T9" fmla="*/ 26 h 125"/>
                <a:gd name="T10" fmla="*/ 114 w 155"/>
                <a:gd name="T11" fmla="*/ 46 h 125"/>
                <a:gd name="T12" fmla="*/ 100 w 155"/>
                <a:gd name="T13" fmla="*/ 79 h 125"/>
                <a:gd name="T14" fmla="*/ 92 w 155"/>
                <a:gd name="T15" fmla="*/ 87 h 125"/>
                <a:gd name="T16" fmla="*/ 86 w 155"/>
                <a:gd name="T17" fmla="*/ 100 h 125"/>
                <a:gd name="T18" fmla="*/ 75 w 155"/>
                <a:gd name="T19" fmla="*/ 112 h 125"/>
                <a:gd name="T20" fmla="*/ 63 w 155"/>
                <a:gd name="T21" fmla="*/ 100 h 125"/>
                <a:gd name="T22" fmla="*/ 76 w 155"/>
                <a:gd name="T23" fmla="*/ 89 h 125"/>
                <a:gd name="T24" fmla="*/ 87 w 155"/>
                <a:gd name="T25" fmla="*/ 84 h 125"/>
                <a:gd name="T26" fmla="*/ 89 w 155"/>
                <a:gd name="T27" fmla="*/ 82 h 125"/>
                <a:gd name="T28" fmla="*/ 108 w 155"/>
                <a:gd name="T29" fmla="*/ 30 h 125"/>
                <a:gd name="T30" fmla="*/ 102 w 155"/>
                <a:gd name="T31" fmla="*/ 34 h 125"/>
                <a:gd name="T32" fmla="*/ 35 w 155"/>
                <a:gd name="T33" fmla="*/ 101 h 125"/>
                <a:gd name="T34" fmla="*/ 30 w 155"/>
                <a:gd name="T35" fmla="*/ 112 h 125"/>
                <a:gd name="T36" fmla="*/ 19 w 155"/>
                <a:gd name="T37" fmla="*/ 125 h 125"/>
                <a:gd name="T38" fmla="*/ 7 w 155"/>
                <a:gd name="T39" fmla="*/ 113 h 125"/>
                <a:gd name="T40" fmla="*/ 19 w 155"/>
                <a:gd name="T41" fmla="*/ 102 h 125"/>
                <a:gd name="T42" fmla="*/ 32 w 155"/>
                <a:gd name="T43" fmla="*/ 96 h 125"/>
                <a:gd name="T44" fmla="*/ 75 w 155"/>
                <a:gd name="T45" fmla="*/ 53 h 125"/>
                <a:gd name="T46" fmla="*/ 80 w 155"/>
                <a:gd name="T47" fmla="*/ 47 h 125"/>
                <a:gd name="T48" fmla="*/ 51 w 155"/>
                <a:gd name="T49" fmla="*/ 47 h 125"/>
                <a:gd name="T50" fmla="*/ 47 w 155"/>
                <a:gd name="T51" fmla="*/ 49 h 125"/>
                <a:gd name="T52" fmla="*/ 25 w 155"/>
                <a:gd name="T53" fmla="*/ 72 h 125"/>
                <a:gd name="T54" fmla="*/ 24 w 155"/>
                <a:gd name="T55" fmla="*/ 77 h 125"/>
                <a:gd name="T56" fmla="*/ 13 w 155"/>
                <a:gd name="T57" fmla="*/ 92 h 125"/>
                <a:gd name="T58" fmla="*/ 0 w 155"/>
                <a:gd name="T59" fmla="*/ 80 h 125"/>
                <a:gd name="T60" fmla="*/ 14 w 155"/>
                <a:gd name="T61" fmla="*/ 68 h 125"/>
                <a:gd name="T62" fmla="*/ 23 w 155"/>
                <a:gd name="T63" fmla="*/ 65 h 125"/>
                <a:gd name="T64" fmla="*/ 28 w 155"/>
                <a:gd name="T65" fmla="*/ 60 h 125"/>
                <a:gd name="T66" fmla="*/ 73 w 155"/>
                <a:gd name="T67" fmla="*/ 41 h 125"/>
                <a:gd name="T68" fmla="*/ 97 w 155"/>
                <a:gd name="T69" fmla="*/ 31 h 125"/>
                <a:gd name="T70" fmla="*/ 107 w 155"/>
                <a:gd name="T71" fmla="*/ 21 h 125"/>
                <a:gd name="T72" fmla="*/ 147 w 155"/>
                <a:gd name="T73" fmla="*/ 4 h 125"/>
                <a:gd name="T74" fmla="*/ 153 w 155"/>
                <a:gd name="T75" fmla="*/ 1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5" h="125">
                  <a:moveTo>
                    <a:pt x="153" y="1"/>
                  </a:moveTo>
                  <a:cubicBezTo>
                    <a:pt x="155" y="4"/>
                    <a:pt x="152" y="6"/>
                    <a:pt x="151" y="9"/>
                  </a:cubicBezTo>
                  <a:cubicBezTo>
                    <a:pt x="147" y="9"/>
                    <a:pt x="143" y="10"/>
                    <a:pt x="139" y="9"/>
                  </a:cubicBezTo>
                  <a:cubicBezTo>
                    <a:pt x="128" y="7"/>
                    <a:pt x="122" y="13"/>
                    <a:pt x="116" y="20"/>
                  </a:cubicBezTo>
                  <a:cubicBezTo>
                    <a:pt x="114" y="22"/>
                    <a:pt x="114" y="24"/>
                    <a:pt x="114" y="26"/>
                  </a:cubicBezTo>
                  <a:cubicBezTo>
                    <a:pt x="114" y="33"/>
                    <a:pt x="113" y="39"/>
                    <a:pt x="114" y="46"/>
                  </a:cubicBezTo>
                  <a:cubicBezTo>
                    <a:pt x="117" y="60"/>
                    <a:pt x="112" y="70"/>
                    <a:pt x="100" y="79"/>
                  </a:cubicBezTo>
                  <a:cubicBezTo>
                    <a:pt x="97" y="81"/>
                    <a:pt x="95" y="84"/>
                    <a:pt x="92" y="87"/>
                  </a:cubicBezTo>
                  <a:cubicBezTo>
                    <a:pt x="88" y="91"/>
                    <a:pt x="85" y="94"/>
                    <a:pt x="86" y="100"/>
                  </a:cubicBezTo>
                  <a:cubicBezTo>
                    <a:pt x="88" y="107"/>
                    <a:pt x="82" y="112"/>
                    <a:pt x="75" y="112"/>
                  </a:cubicBezTo>
                  <a:cubicBezTo>
                    <a:pt x="68" y="112"/>
                    <a:pt x="63" y="107"/>
                    <a:pt x="63" y="100"/>
                  </a:cubicBezTo>
                  <a:cubicBezTo>
                    <a:pt x="63" y="93"/>
                    <a:pt x="69" y="87"/>
                    <a:pt x="76" y="89"/>
                  </a:cubicBezTo>
                  <a:cubicBezTo>
                    <a:pt x="81" y="90"/>
                    <a:pt x="84" y="88"/>
                    <a:pt x="87" y="84"/>
                  </a:cubicBezTo>
                  <a:cubicBezTo>
                    <a:pt x="87" y="84"/>
                    <a:pt x="88" y="83"/>
                    <a:pt x="89" y="82"/>
                  </a:cubicBezTo>
                  <a:cubicBezTo>
                    <a:pt x="110" y="61"/>
                    <a:pt x="110" y="61"/>
                    <a:pt x="108" y="30"/>
                  </a:cubicBezTo>
                  <a:cubicBezTo>
                    <a:pt x="105" y="30"/>
                    <a:pt x="104" y="32"/>
                    <a:pt x="102" y="34"/>
                  </a:cubicBezTo>
                  <a:cubicBezTo>
                    <a:pt x="80" y="56"/>
                    <a:pt x="57" y="79"/>
                    <a:pt x="35" y="101"/>
                  </a:cubicBezTo>
                  <a:cubicBezTo>
                    <a:pt x="32" y="104"/>
                    <a:pt x="29" y="107"/>
                    <a:pt x="30" y="112"/>
                  </a:cubicBezTo>
                  <a:cubicBezTo>
                    <a:pt x="32" y="119"/>
                    <a:pt x="26" y="125"/>
                    <a:pt x="19" y="125"/>
                  </a:cubicBezTo>
                  <a:cubicBezTo>
                    <a:pt x="12" y="125"/>
                    <a:pt x="7" y="120"/>
                    <a:pt x="7" y="113"/>
                  </a:cubicBezTo>
                  <a:cubicBezTo>
                    <a:pt x="7" y="107"/>
                    <a:pt x="12" y="100"/>
                    <a:pt x="19" y="102"/>
                  </a:cubicBezTo>
                  <a:cubicBezTo>
                    <a:pt x="25" y="103"/>
                    <a:pt x="28" y="100"/>
                    <a:pt x="32" y="96"/>
                  </a:cubicBezTo>
                  <a:cubicBezTo>
                    <a:pt x="46" y="82"/>
                    <a:pt x="61" y="67"/>
                    <a:pt x="75" y="53"/>
                  </a:cubicBezTo>
                  <a:cubicBezTo>
                    <a:pt x="77" y="51"/>
                    <a:pt x="79" y="50"/>
                    <a:pt x="80" y="47"/>
                  </a:cubicBezTo>
                  <a:cubicBezTo>
                    <a:pt x="70" y="47"/>
                    <a:pt x="60" y="47"/>
                    <a:pt x="51" y="47"/>
                  </a:cubicBezTo>
                  <a:cubicBezTo>
                    <a:pt x="49" y="47"/>
                    <a:pt x="48" y="48"/>
                    <a:pt x="47" y="49"/>
                  </a:cubicBezTo>
                  <a:cubicBezTo>
                    <a:pt x="39" y="57"/>
                    <a:pt x="32" y="64"/>
                    <a:pt x="25" y="72"/>
                  </a:cubicBezTo>
                  <a:cubicBezTo>
                    <a:pt x="23" y="74"/>
                    <a:pt x="24" y="75"/>
                    <a:pt x="24" y="77"/>
                  </a:cubicBezTo>
                  <a:cubicBezTo>
                    <a:pt x="25" y="85"/>
                    <a:pt x="20" y="91"/>
                    <a:pt x="13" y="92"/>
                  </a:cubicBezTo>
                  <a:cubicBezTo>
                    <a:pt x="6" y="92"/>
                    <a:pt x="0" y="87"/>
                    <a:pt x="0" y="80"/>
                  </a:cubicBezTo>
                  <a:cubicBezTo>
                    <a:pt x="0" y="73"/>
                    <a:pt x="6" y="67"/>
                    <a:pt x="14" y="68"/>
                  </a:cubicBezTo>
                  <a:cubicBezTo>
                    <a:pt x="18" y="69"/>
                    <a:pt x="21" y="68"/>
                    <a:pt x="23" y="65"/>
                  </a:cubicBezTo>
                  <a:cubicBezTo>
                    <a:pt x="25" y="63"/>
                    <a:pt x="26" y="62"/>
                    <a:pt x="28" y="60"/>
                  </a:cubicBezTo>
                  <a:cubicBezTo>
                    <a:pt x="46" y="41"/>
                    <a:pt x="46" y="41"/>
                    <a:pt x="73" y="41"/>
                  </a:cubicBezTo>
                  <a:cubicBezTo>
                    <a:pt x="83" y="41"/>
                    <a:pt x="91" y="39"/>
                    <a:pt x="97" y="31"/>
                  </a:cubicBezTo>
                  <a:cubicBezTo>
                    <a:pt x="100" y="27"/>
                    <a:pt x="104" y="25"/>
                    <a:pt x="107" y="21"/>
                  </a:cubicBezTo>
                  <a:cubicBezTo>
                    <a:pt x="117" y="8"/>
                    <a:pt x="129" y="0"/>
                    <a:pt x="147" y="4"/>
                  </a:cubicBezTo>
                  <a:cubicBezTo>
                    <a:pt x="150" y="4"/>
                    <a:pt x="152" y="3"/>
                    <a:pt x="153" y="1"/>
                  </a:cubicBezTo>
                  <a:close/>
                </a:path>
              </a:pathLst>
            </a:custGeom>
            <a:solidFill>
              <a:srgbClr val="2F3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9A3B9C24-E1D5-4BBB-83BC-0AB42FE8392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1" y="1301"/>
              <a:ext cx="336" cy="274"/>
            </a:xfrm>
            <a:custGeom>
              <a:avLst/>
              <a:gdLst>
                <a:gd name="T0" fmla="*/ 151 w 154"/>
                <a:gd name="T1" fmla="*/ 117 h 126"/>
                <a:gd name="T2" fmla="*/ 152 w 154"/>
                <a:gd name="T3" fmla="*/ 122 h 126"/>
                <a:gd name="T4" fmla="*/ 103 w 154"/>
                <a:gd name="T5" fmla="*/ 101 h 126"/>
                <a:gd name="T6" fmla="*/ 68 w 154"/>
                <a:gd name="T7" fmla="*/ 84 h 126"/>
                <a:gd name="T8" fmla="*/ 30 w 154"/>
                <a:gd name="T9" fmla="*/ 67 h 126"/>
                <a:gd name="T10" fmla="*/ 10 w 154"/>
                <a:gd name="T11" fmla="*/ 57 h 126"/>
                <a:gd name="T12" fmla="*/ 0 w 154"/>
                <a:gd name="T13" fmla="*/ 44 h 126"/>
                <a:gd name="T14" fmla="*/ 13 w 154"/>
                <a:gd name="T15" fmla="*/ 33 h 126"/>
                <a:gd name="T16" fmla="*/ 24 w 154"/>
                <a:gd name="T17" fmla="*/ 47 h 126"/>
                <a:gd name="T18" fmla="*/ 28 w 154"/>
                <a:gd name="T19" fmla="*/ 57 h 126"/>
                <a:gd name="T20" fmla="*/ 32 w 154"/>
                <a:gd name="T21" fmla="*/ 62 h 126"/>
                <a:gd name="T22" fmla="*/ 82 w 154"/>
                <a:gd name="T23" fmla="*/ 78 h 126"/>
                <a:gd name="T24" fmla="*/ 57 w 154"/>
                <a:gd name="T25" fmla="*/ 54 h 126"/>
                <a:gd name="T26" fmla="*/ 34 w 154"/>
                <a:gd name="T27" fmla="*/ 32 h 126"/>
                <a:gd name="T28" fmla="*/ 17 w 154"/>
                <a:gd name="T29" fmla="*/ 24 h 126"/>
                <a:gd name="T30" fmla="*/ 7 w 154"/>
                <a:gd name="T31" fmla="*/ 11 h 126"/>
                <a:gd name="T32" fmla="*/ 19 w 154"/>
                <a:gd name="T33" fmla="*/ 0 h 126"/>
                <a:gd name="T34" fmla="*/ 31 w 154"/>
                <a:gd name="T35" fmla="*/ 13 h 126"/>
                <a:gd name="T36" fmla="*/ 35 w 154"/>
                <a:gd name="T37" fmla="*/ 24 h 126"/>
                <a:gd name="T38" fmla="*/ 108 w 154"/>
                <a:gd name="T39" fmla="*/ 98 h 126"/>
                <a:gd name="T40" fmla="*/ 108 w 154"/>
                <a:gd name="T41" fmla="*/ 64 h 126"/>
                <a:gd name="T42" fmla="*/ 105 w 154"/>
                <a:gd name="T43" fmla="*/ 59 h 126"/>
                <a:gd name="T44" fmla="*/ 89 w 154"/>
                <a:gd name="T45" fmla="*/ 44 h 126"/>
                <a:gd name="T46" fmla="*/ 74 w 154"/>
                <a:gd name="T47" fmla="*/ 37 h 126"/>
                <a:gd name="T48" fmla="*/ 63 w 154"/>
                <a:gd name="T49" fmla="*/ 25 h 126"/>
                <a:gd name="T50" fmla="*/ 75 w 154"/>
                <a:gd name="T51" fmla="*/ 13 h 126"/>
                <a:gd name="T52" fmla="*/ 87 w 154"/>
                <a:gd name="T53" fmla="*/ 26 h 126"/>
                <a:gd name="T54" fmla="*/ 91 w 154"/>
                <a:gd name="T55" fmla="*/ 38 h 126"/>
                <a:gd name="T56" fmla="*/ 115 w 154"/>
                <a:gd name="T57" fmla="*/ 93 h 126"/>
                <a:gd name="T58" fmla="*/ 137 w 154"/>
                <a:gd name="T59" fmla="*/ 116 h 126"/>
                <a:gd name="T60" fmla="*/ 151 w 154"/>
                <a:gd name="T61" fmla="*/ 117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4" h="126">
                  <a:moveTo>
                    <a:pt x="151" y="117"/>
                  </a:moveTo>
                  <a:cubicBezTo>
                    <a:pt x="154" y="118"/>
                    <a:pt x="152" y="120"/>
                    <a:pt x="152" y="122"/>
                  </a:cubicBezTo>
                  <a:cubicBezTo>
                    <a:pt x="130" y="126"/>
                    <a:pt x="115" y="117"/>
                    <a:pt x="103" y="101"/>
                  </a:cubicBezTo>
                  <a:cubicBezTo>
                    <a:pt x="94" y="89"/>
                    <a:pt x="83" y="82"/>
                    <a:pt x="68" y="84"/>
                  </a:cubicBezTo>
                  <a:cubicBezTo>
                    <a:pt x="52" y="86"/>
                    <a:pt x="39" y="80"/>
                    <a:pt x="30" y="67"/>
                  </a:cubicBezTo>
                  <a:cubicBezTo>
                    <a:pt x="25" y="61"/>
                    <a:pt x="20" y="55"/>
                    <a:pt x="10" y="57"/>
                  </a:cubicBezTo>
                  <a:cubicBezTo>
                    <a:pt x="4" y="58"/>
                    <a:pt x="0" y="50"/>
                    <a:pt x="0" y="44"/>
                  </a:cubicBezTo>
                  <a:cubicBezTo>
                    <a:pt x="1" y="38"/>
                    <a:pt x="7" y="33"/>
                    <a:pt x="13" y="33"/>
                  </a:cubicBezTo>
                  <a:cubicBezTo>
                    <a:pt x="20" y="34"/>
                    <a:pt x="26" y="40"/>
                    <a:pt x="24" y="47"/>
                  </a:cubicBezTo>
                  <a:cubicBezTo>
                    <a:pt x="23" y="52"/>
                    <a:pt x="25" y="54"/>
                    <a:pt x="28" y="57"/>
                  </a:cubicBezTo>
                  <a:cubicBezTo>
                    <a:pt x="29" y="58"/>
                    <a:pt x="31" y="60"/>
                    <a:pt x="32" y="62"/>
                  </a:cubicBezTo>
                  <a:cubicBezTo>
                    <a:pt x="44" y="80"/>
                    <a:pt x="61" y="80"/>
                    <a:pt x="82" y="78"/>
                  </a:cubicBezTo>
                  <a:cubicBezTo>
                    <a:pt x="73" y="69"/>
                    <a:pt x="65" y="62"/>
                    <a:pt x="57" y="54"/>
                  </a:cubicBezTo>
                  <a:cubicBezTo>
                    <a:pt x="49" y="47"/>
                    <a:pt x="42" y="39"/>
                    <a:pt x="34" y="32"/>
                  </a:cubicBezTo>
                  <a:cubicBezTo>
                    <a:pt x="30" y="27"/>
                    <a:pt x="26" y="22"/>
                    <a:pt x="17" y="24"/>
                  </a:cubicBezTo>
                  <a:cubicBezTo>
                    <a:pt x="11" y="25"/>
                    <a:pt x="6" y="18"/>
                    <a:pt x="7" y="11"/>
                  </a:cubicBezTo>
                  <a:cubicBezTo>
                    <a:pt x="7" y="5"/>
                    <a:pt x="13" y="0"/>
                    <a:pt x="19" y="0"/>
                  </a:cubicBezTo>
                  <a:cubicBezTo>
                    <a:pt x="26" y="1"/>
                    <a:pt x="32" y="7"/>
                    <a:pt x="31" y="13"/>
                  </a:cubicBezTo>
                  <a:cubicBezTo>
                    <a:pt x="29" y="19"/>
                    <a:pt x="32" y="21"/>
                    <a:pt x="35" y="24"/>
                  </a:cubicBezTo>
                  <a:cubicBezTo>
                    <a:pt x="59" y="48"/>
                    <a:pt x="83" y="72"/>
                    <a:pt x="108" y="98"/>
                  </a:cubicBezTo>
                  <a:cubicBezTo>
                    <a:pt x="108" y="85"/>
                    <a:pt x="108" y="75"/>
                    <a:pt x="108" y="64"/>
                  </a:cubicBezTo>
                  <a:cubicBezTo>
                    <a:pt x="108" y="62"/>
                    <a:pt x="106" y="61"/>
                    <a:pt x="105" y="59"/>
                  </a:cubicBezTo>
                  <a:cubicBezTo>
                    <a:pt x="100" y="54"/>
                    <a:pt x="94" y="49"/>
                    <a:pt x="89" y="44"/>
                  </a:cubicBezTo>
                  <a:cubicBezTo>
                    <a:pt x="85" y="39"/>
                    <a:pt x="81" y="35"/>
                    <a:pt x="74" y="37"/>
                  </a:cubicBezTo>
                  <a:cubicBezTo>
                    <a:pt x="67" y="38"/>
                    <a:pt x="63" y="31"/>
                    <a:pt x="63" y="25"/>
                  </a:cubicBezTo>
                  <a:cubicBezTo>
                    <a:pt x="63" y="18"/>
                    <a:pt x="68" y="13"/>
                    <a:pt x="75" y="13"/>
                  </a:cubicBezTo>
                  <a:cubicBezTo>
                    <a:pt x="82" y="13"/>
                    <a:pt x="88" y="19"/>
                    <a:pt x="87" y="26"/>
                  </a:cubicBezTo>
                  <a:cubicBezTo>
                    <a:pt x="85" y="32"/>
                    <a:pt x="88" y="35"/>
                    <a:pt x="91" y="38"/>
                  </a:cubicBezTo>
                  <a:cubicBezTo>
                    <a:pt x="111" y="51"/>
                    <a:pt x="118" y="70"/>
                    <a:pt x="115" y="93"/>
                  </a:cubicBezTo>
                  <a:cubicBezTo>
                    <a:pt x="113" y="108"/>
                    <a:pt x="122" y="116"/>
                    <a:pt x="137" y="116"/>
                  </a:cubicBezTo>
                  <a:cubicBezTo>
                    <a:pt x="142" y="116"/>
                    <a:pt x="147" y="117"/>
                    <a:pt x="151" y="117"/>
                  </a:cubicBezTo>
                  <a:close/>
                </a:path>
              </a:pathLst>
            </a:custGeom>
            <a:solidFill>
              <a:srgbClr val="2F3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B8ECE2BF-81EC-4F63-B2AA-151DAD4C8B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8" y="1301"/>
              <a:ext cx="327" cy="272"/>
            </a:xfrm>
            <a:custGeom>
              <a:avLst/>
              <a:gdLst>
                <a:gd name="T0" fmla="*/ 0 w 150"/>
                <a:gd name="T1" fmla="*/ 122 h 125"/>
                <a:gd name="T2" fmla="*/ 0 w 150"/>
                <a:gd name="T3" fmla="*/ 117 h 125"/>
                <a:gd name="T4" fmla="*/ 12 w 150"/>
                <a:gd name="T5" fmla="*/ 117 h 125"/>
                <a:gd name="T6" fmla="*/ 34 w 150"/>
                <a:gd name="T7" fmla="*/ 105 h 125"/>
                <a:gd name="T8" fmla="*/ 36 w 150"/>
                <a:gd name="T9" fmla="*/ 98 h 125"/>
                <a:gd name="T10" fmla="*/ 37 w 150"/>
                <a:gd name="T11" fmla="*/ 61 h 125"/>
                <a:gd name="T12" fmla="*/ 61 w 150"/>
                <a:gd name="T13" fmla="*/ 35 h 125"/>
                <a:gd name="T14" fmla="*/ 64 w 150"/>
                <a:gd name="T15" fmla="*/ 28 h 125"/>
                <a:gd name="T16" fmla="*/ 74 w 150"/>
                <a:gd name="T17" fmla="*/ 13 h 125"/>
                <a:gd name="T18" fmla="*/ 87 w 150"/>
                <a:gd name="T19" fmla="*/ 25 h 125"/>
                <a:gd name="T20" fmla="*/ 74 w 150"/>
                <a:gd name="T21" fmla="*/ 37 h 125"/>
                <a:gd name="T22" fmla="*/ 64 w 150"/>
                <a:gd name="T23" fmla="*/ 41 h 125"/>
                <a:gd name="T24" fmla="*/ 62 w 150"/>
                <a:gd name="T25" fmla="*/ 43 h 125"/>
                <a:gd name="T26" fmla="*/ 42 w 150"/>
                <a:gd name="T27" fmla="*/ 95 h 125"/>
                <a:gd name="T28" fmla="*/ 48 w 150"/>
                <a:gd name="T29" fmla="*/ 92 h 125"/>
                <a:gd name="T30" fmla="*/ 116 w 150"/>
                <a:gd name="T31" fmla="*/ 23 h 125"/>
                <a:gd name="T32" fmla="*/ 120 w 150"/>
                <a:gd name="T33" fmla="*/ 14 h 125"/>
                <a:gd name="T34" fmla="*/ 131 w 150"/>
                <a:gd name="T35" fmla="*/ 0 h 125"/>
                <a:gd name="T36" fmla="*/ 143 w 150"/>
                <a:gd name="T37" fmla="*/ 12 h 125"/>
                <a:gd name="T38" fmla="*/ 131 w 150"/>
                <a:gd name="T39" fmla="*/ 24 h 125"/>
                <a:gd name="T40" fmla="*/ 119 w 150"/>
                <a:gd name="T41" fmla="*/ 29 h 125"/>
                <a:gd name="T42" fmla="*/ 69 w 150"/>
                <a:gd name="T43" fmla="*/ 78 h 125"/>
                <a:gd name="T44" fmla="*/ 100 w 150"/>
                <a:gd name="T45" fmla="*/ 78 h 125"/>
                <a:gd name="T46" fmla="*/ 105 w 150"/>
                <a:gd name="T47" fmla="*/ 74 h 125"/>
                <a:gd name="T48" fmla="*/ 121 w 150"/>
                <a:gd name="T49" fmla="*/ 58 h 125"/>
                <a:gd name="T50" fmla="*/ 126 w 150"/>
                <a:gd name="T51" fmla="*/ 46 h 125"/>
                <a:gd name="T52" fmla="*/ 138 w 150"/>
                <a:gd name="T53" fmla="*/ 33 h 125"/>
                <a:gd name="T54" fmla="*/ 150 w 150"/>
                <a:gd name="T55" fmla="*/ 46 h 125"/>
                <a:gd name="T56" fmla="*/ 137 w 150"/>
                <a:gd name="T57" fmla="*/ 57 h 125"/>
                <a:gd name="T58" fmla="*/ 125 w 150"/>
                <a:gd name="T59" fmla="*/ 62 h 125"/>
                <a:gd name="T60" fmla="*/ 74 w 150"/>
                <a:gd name="T61" fmla="*/ 85 h 125"/>
                <a:gd name="T62" fmla="*/ 54 w 150"/>
                <a:gd name="T63" fmla="*/ 93 h 125"/>
                <a:gd name="T64" fmla="*/ 44 w 150"/>
                <a:gd name="T65" fmla="*/ 103 h 125"/>
                <a:gd name="T66" fmla="*/ 0 w 150"/>
                <a:gd name="T67" fmla="*/ 12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50" h="125">
                  <a:moveTo>
                    <a:pt x="0" y="122"/>
                  </a:moveTo>
                  <a:cubicBezTo>
                    <a:pt x="0" y="120"/>
                    <a:pt x="0" y="118"/>
                    <a:pt x="0" y="117"/>
                  </a:cubicBezTo>
                  <a:cubicBezTo>
                    <a:pt x="4" y="117"/>
                    <a:pt x="8" y="116"/>
                    <a:pt x="12" y="117"/>
                  </a:cubicBezTo>
                  <a:cubicBezTo>
                    <a:pt x="23" y="119"/>
                    <a:pt x="28" y="111"/>
                    <a:pt x="34" y="105"/>
                  </a:cubicBezTo>
                  <a:cubicBezTo>
                    <a:pt x="36" y="103"/>
                    <a:pt x="36" y="101"/>
                    <a:pt x="36" y="98"/>
                  </a:cubicBezTo>
                  <a:cubicBezTo>
                    <a:pt x="36" y="86"/>
                    <a:pt x="33" y="73"/>
                    <a:pt x="37" y="61"/>
                  </a:cubicBezTo>
                  <a:cubicBezTo>
                    <a:pt x="41" y="51"/>
                    <a:pt x="53" y="44"/>
                    <a:pt x="61" y="35"/>
                  </a:cubicBezTo>
                  <a:cubicBezTo>
                    <a:pt x="64" y="33"/>
                    <a:pt x="64" y="31"/>
                    <a:pt x="64" y="28"/>
                  </a:cubicBezTo>
                  <a:cubicBezTo>
                    <a:pt x="62" y="20"/>
                    <a:pt x="67" y="14"/>
                    <a:pt x="74" y="13"/>
                  </a:cubicBezTo>
                  <a:cubicBezTo>
                    <a:pt x="81" y="13"/>
                    <a:pt x="87" y="18"/>
                    <a:pt x="87" y="25"/>
                  </a:cubicBezTo>
                  <a:cubicBezTo>
                    <a:pt x="87" y="32"/>
                    <a:pt x="82" y="38"/>
                    <a:pt x="74" y="37"/>
                  </a:cubicBezTo>
                  <a:cubicBezTo>
                    <a:pt x="69" y="36"/>
                    <a:pt x="67" y="37"/>
                    <a:pt x="64" y="41"/>
                  </a:cubicBezTo>
                  <a:cubicBezTo>
                    <a:pt x="63" y="42"/>
                    <a:pt x="62" y="42"/>
                    <a:pt x="62" y="43"/>
                  </a:cubicBezTo>
                  <a:cubicBezTo>
                    <a:pt x="40" y="64"/>
                    <a:pt x="40" y="64"/>
                    <a:pt x="42" y="95"/>
                  </a:cubicBezTo>
                  <a:cubicBezTo>
                    <a:pt x="45" y="96"/>
                    <a:pt x="46" y="93"/>
                    <a:pt x="48" y="92"/>
                  </a:cubicBezTo>
                  <a:cubicBezTo>
                    <a:pt x="71" y="69"/>
                    <a:pt x="93" y="46"/>
                    <a:pt x="116" y="23"/>
                  </a:cubicBezTo>
                  <a:cubicBezTo>
                    <a:pt x="119" y="21"/>
                    <a:pt x="121" y="19"/>
                    <a:pt x="120" y="14"/>
                  </a:cubicBezTo>
                  <a:cubicBezTo>
                    <a:pt x="118" y="8"/>
                    <a:pt x="124" y="1"/>
                    <a:pt x="131" y="0"/>
                  </a:cubicBezTo>
                  <a:cubicBezTo>
                    <a:pt x="138" y="0"/>
                    <a:pt x="143" y="5"/>
                    <a:pt x="143" y="12"/>
                  </a:cubicBezTo>
                  <a:cubicBezTo>
                    <a:pt x="143" y="19"/>
                    <a:pt x="138" y="25"/>
                    <a:pt x="131" y="24"/>
                  </a:cubicBezTo>
                  <a:cubicBezTo>
                    <a:pt x="125" y="23"/>
                    <a:pt x="122" y="25"/>
                    <a:pt x="119" y="29"/>
                  </a:cubicBezTo>
                  <a:cubicBezTo>
                    <a:pt x="103" y="45"/>
                    <a:pt x="86" y="61"/>
                    <a:pt x="69" y="78"/>
                  </a:cubicBezTo>
                  <a:cubicBezTo>
                    <a:pt x="80" y="78"/>
                    <a:pt x="90" y="78"/>
                    <a:pt x="100" y="78"/>
                  </a:cubicBezTo>
                  <a:cubicBezTo>
                    <a:pt x="103" y="78"/>
                    <a:pt x="104" y="76"/>
                    <a:pt x="105" y="74"/>
                  </a:cubicBezTo>
                  <a:cubicBezTo>
                    <a:pt x="111" y="69"/>
                    <a:pt x="116" y="63"/>
                    <a:pt x="121" y="58"/>
                  </a:cubicBezTo>
                  <a:cubicBezTo>
                    <a:pt x="125" y="55"/>
                    <a:pt x="128" y="52"/>
                    <a:pt x="126" y="46"/>
                  </a:cubicBezTo>
                  <a:cubicBezTo>
                    <a:pt x="124" y="40"/>
                    <a:pt x="131" y="34"/>
                    <a:pt x="138" y="33"/>
                  </a:cubicBezTo>
                  <a:cubicBezTo>
                    <a:pt x="144" y="33"/>
                    <a:pt x="150" y="39"/>
                    <a:pt x="150" y="46"/>
                  </a:cubicBezTo>
                  <a:cubicBezTo>
                    <a:pt x="150" y="53"/>
                    <a:pt x="144" y="59"/>
                    <a:pt x="137" y="57"/>
                  </a:cubicBezTo>
                  <a:cubicBezTo>
                    <a:pt x="132" y="56"/>
                    <a:pt x="128" y="58"/>
                    <a:pt x="125" y="62"/>
                  </a:cubicBezTo>
                  <a:cubicBezTo>
                    <a:pt x="113" y="81"/>
                    <a:pt x="95" y="87"/>
                    <a:pt x="74" y="85"/>
                  </a:cubicBezTo>
                  <a:cubicBezTo>
                    <a:pt x="65" y="84"/>
                    <a:pt x="59" y="87"/>
                    <a:pt x="54" y="93"/>
                  </a:cubicBezTo>
                  <a:cubicBezTo>
                    <a:pt x="51" y="97"/>
                    <a:pt x="47" y="100"/>
                    <a:pt x="44" y="103"/>
                  </a:cubicBezTo>
                  <a:cubicBezTo>
                    <a:pt x="33" y="119"/>
                    <a:pt x="19" y="125"/>
                    <a:pt x="0" y="122"/>
                  </a:cubicBezTo>
                  <a:close/>
                </a:path>
              </a:pathLst>
            </a:custGeom>
            <a:solidFill>
              <a:srgbClr val="2F3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FC8AF51B-AD37-4E6A-833A-CAE9344228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9" y="2170"/>
              <a:ext cx="244" cy="477"/>
            </a:xfrm>
            <a:custGeom>
              <a:avLst/>
              <a:gdLst>
                <a:gd name="T0" fmla="*/ 96 w 112"/>
                <a:gd name="T1" fmla="*/ 0 h 219"/>
                <a:gd name="T2" fmla="*/ 101 w 112"/>
                <a:gd name="T3" fmla="*/ 0 h 219"/>
                <a:gd name="T4" fmla="*/ 101 w 112"/>
                <a:gd name="T5" fmla="*/ 186 h 219"/>
                <a:gd name="T6" fmla="*/ 106 w 112"/>
                <a:gd name="T7" fmla="*/ 197 h 219"/>
                <a:gd name="T8" fmla="*/ 107 w 112"/>
                <a:gd name="T9" fmla="*/ 214 h 219"/>
                <a:gd name="T10" fmla="*/ 90 w 112"/>
                <a:gd name="T11" fmla="*/ 214 h 219"/>
                <a:gd name="T12" fmla="*/ 91 w 112"/>
                <a:gd name="T13" fmla="*/ 196 h 219"/>
                <a:gd name="T14" fmla="*/ 96 w 112"/>
                <a:gd name="T15" fmla="*/ 186 h 219"/>
                <a:gd name="T16" fmla="*/ 94 w 112"/>
                <a:gd name="T17" fmla="*/ 140 h 219"/>
                <a:gd name="T18" fmla="*/ 69 w 112"/>
                <a:gd name="T19" fmla="*/ 165 h 219"/>
                <a:gd name="T20" fmla="*/ 68 w 112"/>
                <a:gd name="T21" fmla="*/ 171 h 219"/>
                <a:gd name="T22" fmla="*/ 57 w 112"/>
                <a:gd name="T23" fmla="*/ 185 h 219"/>
                <a:gd name="T24" fmla="*/ 44 w 112"/>
                <a:gd name="T25" fmla="*/ 173 h 219"/>
                <a:gd name="T26" fmla="*/ 59 w 112"/>
                <a:gd name="T27" fmla="*/ 162 h 219"/>
                <a:gd name="T28" fmla="*/ 67 w 112"/>
                <a:gd name="T29" fmla="*/ 159 h 219"/>
                <a:gd name="T30" fmla="*/ 80 w 112"/>
                <a:gd name="T31" fmla="*/ 147 h 219"/>
                <a:gd name="T32" fmla="*/ 95 w 112"/>
                <a:gd name="T33" fmla="*/ 102 h 219"/>
                <a:gd name="T34" fmla="*/ 90 w 112"/>
                <a:gd name="T35" fmla="*/ 106 h 219"/>
                <a:gd name="T36" fmla="*/ 27 w 112"/>
                <a:gd name="T37" fmla="*/ 169 h 219"/>
                <a:gd name="T38" fmla="*/ 24 w 112"/>
                <a:gd name="T39" fmla="*/ 178 h 219"/>
                <a:gd name="T40" fmla="*/ 13 w 112"/>
                <a:gd name="T41" fmla="*/ 192 h 219"/>
                <a:gd name="T42" fmla="*/ 1 w 112"/>
                <a:gd name="T43" fmla="*/ 179 h 219"/>
                <a:gd name="T44" fmla="*/ 14 w 112"/>
                <a:gd name="T45" fmla="*/ 168 h 219"/>
                <a:gd name="T46" fmla="*/ 23 w 112"/>
                <a:gd name="T47" fmla="*/ 165 h 219"/>
                <a:gd name="T48" fmla="*/ 91 w 112"/>
                <a:gd name="T49" fmla="*/ 97 h 219"/>
                <a:gd name="T50" fmla="*/ 96 w 112"/>
                <a:gd name="T51" fmla="*/ 85 h 219"/>
                <a:gd name="T52" fmla="*/ 96 w 112"/>
                <a:gd name="T53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2" h="219">
                  <a:moveTo>
                    <a:pt x="96" y="0"/>
                  </a:moveTo>
                  <a:cubicBezTo>
                    <a:pt x="97" y="0"/>
                    <a:pt x="99" y="0"/>
                    <a:pt x="101" y="0"/>
                  </a:cubicBezTo>
                  <a:cubicBezTo>
                    <a:pt x="101" y="62"/>
                    <a:pt x="101" y="124"/>
                    <a:pt x="101" y="186"/>
                  </a:cubicBezTo>
                  <a:cubicBezTo>
                    <a:pt x="101" y="190"/>
                    <a:pt x="101" y="194"/>
                    <a:pt x="106" y="197"/>
                  </a:cubicBezTo>
                  <a:cubicBezTo>
                    <a:pt x="112" y="201"/>
                    <a:pt x="112" y="209"/>
                    <a:pt x="107" y="214"/>
                  </a:cubicBezTo>
                  <a:cubicBezTo>
                    <a:pt x="102" y="219"/>
                    <a:pt x="94" y="219"/>
                    <a:pt x="90" y="214"/>
                  </a:cubicBezTo>
                  <a:cubicBezTo>
                    <a:pt x="85" y="208"/>
                    <a:pt x="85" y="200"/>
                    <a:pt x="91" y="196"/>
                  </a:cubicBezTo>
                  <a:cubicBezTo>
                    <a:pt x="95" y="194"/>
                    <a:pt x="96" y="190"/>
                    <a:pt x="96" y="186"/>
                  </a:cubicBezTo>
                  <a:cubicBezTo>
                    <a:pt x="95" y="171"/>
                    <a:pt x="96" y="156"/>
                    <a:pt x="94" y="140"/>
                  </a:cubicBezTo>
                  <a:cubicBezTo>
                    <a:pt x="85" y="148"/>
                    <a:pt x="77" y="157"/>
                    <a:pt x="69" y="165"/>
                  </a:cubicBezTo>
                  <a:cubicBezTo>
                    <a:pt x="67" y="167"/>
                    <a:pt x="68" y="169"/>
                    <a:pt x="68" y="171"/>
                  </a:cubicBezTo>
                  <a:cubicBezTo>
                    <a:pt x="69" y="179"/>
                    <a:pt x="64" y="185"/>
                    <a:pt x="57" y="185"/>
                  </a:cubicBezTo>
                  <a:cubicBezTo>
                    <a:pt x="50" y="186"/>
                    <a:pt x="44" y="180"/>
                    <a:pt x="44" y="173"/>
                  </a:cubicBezTo>
                  <a:cubicBezTo>
                    <a:pt x="45" y="166"/>
                    <a:pt x="51" y="160"/>
                    <a:pt x="59" y="162"/>
                  </a:cubicBezTo>
                  <a:cubicBezTo>
                    <a:pt x="62" y="163"/>
                    <a:pt x="65" y="162"/>
                    <a:pt x="67" y="159"/>
                  </a:cubicBezTo>
                  <a:cubicBezTo>
                    <a:pt x="71" y="155"/>
                    <a:pt x="75" y="150"/>
                    <a:pt x="80" y="147"/>
                  </a:cubicBezTo>
                  <a:cubicBezTo>
                    <a:pt x="95" y="136"/>
                    <a:pt x="99" y="120"/>
                    <a:pt x="95" y="102"/>
                  </a:cubicBezTo>
                  <a:cubicBezTo>
                    <a:pt x="92" y="102"/>
                    <a:pt x="92" y="104"/>
                    <a:pt x="90" y="106"/>
                  </a:cubicBezTo>
                  <a:cubicBezTo>
                    <a:pt x="69" y="127"/>
                    <a:pt x="48" y="148"/>
                    <a:pt x="27" y="169"/>
                  </a:cubicBezTo>
                  <a:cubicBezTo>
                    <a:pt x="24" y="172"/>
                    <a:pt x="23" y="174"/>
                    <a:pt x="24" y="178"/>
                  </a:cubicBezTo>
                  <a:cubicBezTo>
                    <a:pt x="25" y="186"/>
                    <a:pt x="20" y="191"/>
                    <a:pt x="13" y="192"/>
                  </a:cubicBezTo>
                  <a:cubicBezTo>
                    <a:pt x="6" y="192"/>
                    <a:pt x="0" y="187"/>
                    <a:pt x="1" y="179"/>
                  </a:cubicBezTo>
                  <a:cubicBezTo>
                    <a:pt x="1" y="172"/>
                    <a:pt x="7" y="167"/>
                    <a:pt x="14" y="168"/>
                  </a:cubicBezTo>
                  <a:cubicBezTo>
                    <a:pt x="18" y="169"/>
                    <a:pt x="21" y="168"/>
                    <a:pt x="23" y="165"/>
                  </a:cubicBezTo>
                  <a:cubicBezTo>
                    <a:pt x="46" y="142"/>
                    <a:pt x="68" y="119"/>
                    <a:pt x="91" y="97"/>
                  </a:cubicBezTo>
                  <a:cubicBezTo>
                    <a:pt x="95" y="93"/>
                    <a:pt x="96" y="90"/>
                    <a:pt x="96" y="85"/>
                  </a:cubicBezTo>
                  <a:cubicBezTo>
                    <a:pt x="96" y="57"/>
                    <a:pt x="96" y="28"/>
                    <a:pt x="96" y="0"/>
                  </a:cubicBezTo>
                  <a:close/>
                </a:path>
              </a:pathLst>
            </a:custGeom>
            <a:solidFill>
              <a:srgbClr val="2E3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D14BD53C-CD46-4067-A3E5-281C08301320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9" y="970"/>
              <a:ext cx="244" cy="390"/>
            </a:xfrm>
            <a:custGeom>
              <a:avLst/>
              <a:gdLst>
                <a:gd name="T0" fmla="*/ 96 w 112"/>
                <a:gd name="T1" fmla="*/ 177 h 179"/>
                <a:gd name="T2" fmla="*/ 96 w 112"/>
                <a:gd name="T3" fmla="*/ 133 h 179"/>
                <a:gd name="T4" fmla="*/ 91 w 112"/>
                <a:gd name="T5" fmla="*/ 122 h 179"/>
                <a:gd name="T6" fmla="*/ 24 w 112"/>
                <a:gd name="T7" fmla="*/ 55 h 179"/>
                <a:gd name="T8" fmla="*/ 14 w 112"/>
                <a:gd name="T9" fmla="*/ 51 h 179"/>
                <a:gd name="T10" fmla="*/ 1 w 112"/>
                <a:gd name="T11" fmla="*/ 40 h 179"/>
                <a:gd name="T12" fmla="*/ 12 w 112"/>
                <a:gd name="T13" fmla="*/ 27 h 179"/>
                <a:gd name="T14" fmla="*/ 24 w 112"/>
                <a:gd name="T15" fmla="*/ 40 h 179"/>
                <a:gd name="T16" fmla="*/ 28 w 112"/>
                <a:gd name="T17" fmla="*/ 51 h 179"/>
                <a:gd name="T18" fmla="*/ 89 w 112"/>
                <a:gd name="T19" fmla="*/ 112 h 179"/>
                <a:gd name="T20" fmla="*/ 96 w 112"/>
                <a:gd name="T21" fmla="*/ 117 h 179"/>
                <a:gd name="T22" fmla="*/ 96 w 112"/>
                <a:gd name="T23" fmla="*/ 91 h 179"/>
                <a:gd name="T24" fmla="*/ 92 w 112"/>
                <a:gd name="T25" fmla="*/ 85 h 179"/>
                <a:gd name="T26" fmla="*/ 72 w 112"/>
                <a:gd name="T27" fmla="*/ 65 h 179"/>
                <a:gd name="T28" fmla="*/ 56 w 112"/>
                <a:gd name="T29" fmla="*/ 57 h 179"/>
                <a:gd name="T30" fmla="*/ 44 w 112"/>
                <a:gd name="T31" fmla="*/ 44 h 179"/>
                <a:gd name="T32" fmla="*/ 57 w 112"/>
                <a:gd name="T33" fmla="*/ 34 h 179"/>
                <a:gd name="T34" fmla="*/ 68 w 112"/>
                <a:gd name="T35" fmla="*/ 47 h 179"/>
                <a:gd name="T36" fmla="*/ 72 w 112"/>
                <a:gd name="T37" fmla="*/ 57 h 179"/>
                <a:gd name="T38" fmla="*/ 96 w 112"/>
                <a:gd name="T39" fmla="*/ 81 h 179"/>
                <a:gd name="T40" fmla="*/ 96 w 112"/>
                <a:gd name="T41" fmla="*/ 28 h 179"/>
                <a:gd name="T42" fmla="*/ 91 w 112"/>
                <a:gd name="T43" fmla="*/ 23 h 179"/>
                <a:gd name="T44" fmla="*/ 90 w 112"/>
                <a:gd name="T45" fmla="*/ 5 h 179"/>
                <a:gd name="T46" fmla="*/ 107 w 112"/>
                <a:gd name="T47" fmla="*/ 5 h 179"/>
                <a:gd name="T48" fmla="*/ 105 w 112"/>
                <a:gd name="T49" fmla="*/ 23 h 179"/>
                <a:gd name="T50" fmla="*/ 101 w 112"/>
                <a:gd name="T51" fmla="*/ 33 h 179"/>
                <a:gd name="T52" fmla="*/ 101 w 112"/>
                <a:gd name="T53" fmla="*/ 165 h 179"/>
                <a:gd name="T54" fmla="*/ 100 w 112"/>
                <a:gd name="T55" fmla="*/ 174 h 179"/>
                <a:gd name="T56" fmla="*/ 96 w 112"/>
                <a:gd name="T57" fmla="*/ 177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2" h="179">
                  <a:moveTo>
                    <a:pt x="96" y="177"/>
                  </a:moveTo>
                  <a:cubicBezTo>
                    <a:pt x="96" y="163"/>
                    <a:pt x="96" y="148"/>
                    <a:pt x="96" y="133"/>
                  </a:cubicBezTo>
                  <a:cubicBezTo>
                    <a:pt x="96" y="129"/>
                    <a:pt x="95" y="126"/>
                    <a:pt x="91" y="122"/>
                  </a:cubicBezTo>
                  <a:cubicBezTo>
                    <a:pt x="69" y="100"/>
                    <a:pt x="46" y="77"/>
                    <a:pt x="24" y="55"/>
                  </a:cubicBezTo>
                  <a:cubicBezTo>
                    <a:pt x="21" y="52"/>
                    <a:pt x="19" y="50"/>
                    <a:pt x="14" y="51"/>
                  </a:cubicBezTo>
                  <a:cubicBezTo>
                    <a:pt x="7" y="52"/>
                    <a:pt x="1" y="47"/>
                    <a:pt x="1" y="40"/>
                  </a:cubicBezTo>
                  <a:cubicBezTo>
                    <a:pt x="0" y="33"/>
                    <a:pt x="5" y="27"/>
                    <a:pt x="12" y="27"/>
                  </a:cubicBezTo>
                  <a:cubicBezTo>
                    <a:pt x="19" y="27"/>
                    <a:pt x="25" y="33"/>
                    <a:pt x="24" y="40"/>
                  </a:cubicBezTo>
                  <a:cubicBezTo>
                    <a:pt x="23" y="45"/>
                    <a:pt x="25" y="48"/>
                    <a:pt x="28" y="51"/>
                  </a:cubicBezTo>
                  <a:cubicBezTo>
                    <a:pt x="49" y="71"/>
                    <a:pt x="69" y="92"/>
                    <a:pt x="89" y="112"/>
                  </a:cubicBezTo>
                  <a:cubicBezTo>
                    <a:pt x="91" y="114"/>
                    <a:pt x="92" y="116"/>
                    <a:pt x="96" y="117"/>
                  </a:cubicBezTo>
                  <a:cubicBezTo>
                    <a:pt x="96" y="108"/>
                    <a:pt x="96" y="100"/>
                    <a:pt x="96" y="91"/>
                  </a:cubicBezTo>
                  <a:cubicBezTo>
                    <a:pt x="96" y="88"/>
                    <a:pt x="93" y="86"/>
                    <a:pt x="92" y="85"/>
                  </a:cubicBezTo>
                  <a:cubicBezTo>
                    <a:pt x="85" y="78"/>
                    <a:pt x="78" y="71"/>
                    <a:pt x="72" y="65"/>
                  </a:cubicBezTo>
                  <a:cubicBezTo>
                    <a:pt x="67" y="60"/>
                    <a:pt x="64" y="55"/>
                    <a:pt x="56" y="57"/>
                  </a:cubicBezTo>
                  <a:cubicBezTo>
                    <a:pt x="49" y="59"/>
                    <a:pt x="44" y="51"/>
                    <a:pt x="44" y="44"/>
                  </a:cubicBezTo>
                  <a:cubicBezTo>
                    <a:pt x="45" y="38"/>
                    <a:pt x="51" y="33"/>
                    <a:pt x="57" y="34"/>
                  </a:cubicBezTo>
                  <a:cubicBezTo>
                    <a:pt x="64" y="34"/>
                    <a:pt x="70" y="40"/>
                    <a:pt x="68" y="47"/>
                  </a:cubicBezTo>
                  <a:cubicBezTo>
                    <a:pt x="67" y="52"/>
                    <a:pt x="69" y="54"/>
                    <a:pt x="72" y="57"/>
                  </a:cubicBezTo>
                  <a:cubicBezTo>
                    <a:pt x="80" y="65"/>
                    <a:pt x="87" y="72"/>
                    <a:pt x="96" y="81"/>
                  </a:cubicBezTo>
                  <a:cubicBezTo>
                    <a:pt x="96" y="62"/>
                    <a:pt x="96" y="45"/>
                    <a:pt x="96" y="28"/>
                  </a:cubicBezTo>
                  <a:cubicBezTo>
                    <a:pt x="96" y="25"/>
                    <a:pt x="93" y="25"/>
                    <a:pt x="91" y="23"/>
                  </a:cubicBezTo>
                  <a:cubicBezTo>
                    <a:pt x="85" y="18"/>
                    <a:pt x="84" y="10"/>
                    <a:pt x="90" y="5"/>
                  </a:cubicBezTo>
                  <a:cubicBezTo>
                    <a:pt x="95" y="0"/>
                    <a:pt x="102" y="0"/>
                    <a:pt x="107" y="5"/>
                  </a:cubicBezTo>
                  <a:cubicBezTo>
                    <a:pt x="112" y="11"/>
                    <a:pt x="112" y="19"/>
                    <a:pt x="105" y="23"/>
                  </a:cubicBezTo>
                  <a:cubicBezTo>
                    <a:pt x="101" y="26"/>
                    <a:pt x="101" y="29"/>
                    <a:pt x="101" y="33"/>
                  </a:cubicBezTo>
                  <a:cubicBezTo>
                    <a:pt x="101" y="77"/>
                    <a:pt x="101" y="121"/>
                    <a:pt x="101" y="165"/>
                  </a:cubicBezTo>
                  <a:cubicBezTo>
                    <a:pt x="101" y="168"/>
                    <a:pt x="101" y="171"/>
                    <a:pt x="100" y="174"/>
                  </a:cubicBezTo>
                  <a:cubicBezTo>
                    <a:pt x="99" y="176"/>
                    <a:pt x="100" y="179"/>
                    <a:pt x="96" y="177"/>
                  </a:cubicBezTo>
                  <a:close/>
                </a:path>
              </a:pathLst>
            </a:custGeom>
            <a:solidFill>
              <a:srgbClr val="2E3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A7DD899B-E0AD-4372-80D0-EE076FC484D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6" y="2166"/>
              <a:ext cx="223" cy="429"/>
            </a:xfrm>
            <a:custGeom>
              <a:avLst/>
              <a:gdLst>
                <a:gd name="T0" fmla="*/ 0 w 102"/>
                <a:gd name="T1" fmla="*/ 0 h 197"/>
                <a:gd name="T2" fmla="*/ 8 w 102"/>
                <a:gd name="T3" fmla="*/ 2 h 197"/>
                <a:gd name="T4" fmla="*/ 8 w 102"/>
                <a:gd name="T5" fmla="*/ 90 h 197"/>
                <a:gd name="T6" fmla="*/ 12 w 102"/>
                <a:gd name="T7" fmla="*/ 98 h 197"/>
                <a:gd name="T8" fmla="*/ 80 w 102"/>
                <a:gd name="T9" fmla="*/ 167 h 197"/>
                <a:gd name="T10" fmla="*/ 88 w 102"/>
                <a:gd name="T11" fmla="*/ 170 h 197"/>
                <a:gd name="T12" fmla="*/ 102 w 102"/>
                <a:gd name="T13" fmla="*/ 181 h 197"/>
                <a:gd name="T14" fmla="*/ 90 w 102"/>
                <a:gd name="T15" fmla="*/ 193 h 197"/>
                <a:gd name="T16" fmla="*/ 79 w 102"/>
                <a:gd name="T17" fmla="*/ 179 h 197"/>
                <a:gd name="T18" fmla="*/ 76 w 102"/>
                <a:gd name="T19" fmla="*/ 171 h 197"/>
                <a:gd name="T20" fmla="*/ 8 w 102"/>
                <a:gd name="T21" fmla="*/ 104 h 197"/>
                <a:gd name="T22" fmla="*/ 17 w 102"/>
                <a:gd name="T23" fmla="*/ 142 h 197"/>
                <a:gd name="T24" fmla="*/ 10 w 102"/>
                <a:gd name="T25" fmla="*/ 142 h 197"/>
                <a:gd name="T26" fmla="*/ 8 w 102"/>
                <a:gd name="T27" fmla="*/ 144 h 197"/>
                <a:gd name="T28" fmla="*/ 9 w 102"/>
                <a:gd name="T29" fmla="*/ 197 h 197"/>
                <a:gd name="T30" fmla="*/ 5 w 102"/>
                <a:gd name="T31" fmla="*/ 190 h 197"/>
                <a:gd name="T32" fmla="*/ 5 w 102"/>
                <a:gd name="T33" fmla="*/ 153 h 197"/>
                <a:gd name="T34" fmla="*/ 5 w 102"/>
                <a:gd name="T35" fmla="*/ 190 h 197"/>
                <a:gd name="T36" fmla="*/ 2 w 102"/>
                <a:gd name="T37" fmla="*/ 197 h 197"/>
                <a:gd name="T38" fmla="*/ 2 w 102"/>
                <a:gd name="T39" fmla="*/ 138 h 197"/>
                <a:gd name="T40" fmla="*/ 2 w 102"/>
                <a:gd name="T41" fmla="*/ 9 h 197"/>
                <a:gd name="T42" fmla="*/ 0 w 102"/>
                <a:gd name="T43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2" h="197">
                  <a:moveTo>
                    <a:pt x="0" y="0"/>
                  </a:moveTo>
                  <a:cubicBezTo>
                    <a:pt x="3" y="1"/>
                    <a:pt x="6" y="1"/>
                    <a:pt x="8" y="2"/>
                  </a:cubicBezTo>
                  <a:cubicBezTo>
                    <a:pt x="8" y="31"/>
                    <a:pt x="8" y="61"/>
                    <a:pt x="8" y="90"/>
                  </a:cubicBezTo>
                  <a:cubicBezTo>
                    <a:pt x="8" y="94"/>
                    <a:pt x="9" y="96"/>
                    <a:pt x="12" y="98"/>
                  </a:cubicBezTo>
                  <a:cubicBezTo>
                    <a:pt x="35" y="121"/>
                    <a:pt x="57" y="144"/>
                    <a:pt x="80" y="167"/>
                  </a:cubicBezTo>
                  <a:cubicBezTo>
                    <a:pt x="82" y="169"/>
                    <a:pt x="84" y="170"/>
                    <a:pt x="88" y="170"/>
                  </a:cubicBezTo>
                  <a:cubicBezTo>
                    <a:pt x="96" y="168"/>
                    <a:pt x="102" y="173"/>
                    <a:pt x="102" y="181"/>
                  </a:cubicBezTo>
                  <a:cubicBezTo>
                    <a:pt x="102" y="188"/>
                    <a:pt x="97" y="194"/>
                    <a:pt x="90" y="193"/>
                  </a:cubicBezTo>
                  <a:cubicBezTo>
                    <a:pt x="82" y="193"/>
                    <a:pt x="77" y="186"/>
                    <a:pt x="79" y="179"/>
                  </a:cubicBezTo>
                  <a:cubicBezTo>
                    <a:pt x="79" y="175"/>
                    <a:pt x="78" y="173"/>
                    <a:pt x="76" y="171"/>
                  </a:cubicBezTo>
                  <a:cubicBezTo>
                    <a:pt x="54" y="149"/>
                    <a:pt x="31" y="127"/>
                    <a:pt x="8" y="104"/>
                  </a:cubicBezTo>
                  <a:cubicBezTo>
                    <a:pt x="9" y="117"/>
                    <a:pt x="3" y="131"/>
                    <a:pt x="17" y="142"/>
                  </a:cubicBezTo>
                  <a:cubicBezTo>
                    <a:pt x="15" y="147"/>
                    <a:pt x="12" y="142"/>
                    <a:pt x="10" y="142"/>
                  </a:cubicBezTo>
                  <a:cubicBezTo>
                    <a:pt x="9" y="143"/>
                    <a:pt x="8" y="143"/>
                    <a:pt x="8" y="144"/>
                  </a:cubicBezTo>
                  <a:cubicBezTo>
                    <a:pt x="8" y="161"/>
                    <a:pt x="7" y="179"/>
                    <a:pt x="9" y="197"/>
                  </a:cubicBezTo>
                  <a:cubicBezTo>
                    <a:pt x="4" y="197"/>
                    <a:pt x="5" y="193"/>
                    <a:pt x="5" y="190"/>
                  </a:cubicBezTo>
                  <a:cubicBezTo>
                    <a:pt x="5" y="178"/>
                    <a:pt x="5" y="166"/>
                    <a:pt x="5" y="153"/>
                  </a:cubicBezTo>
                  <a:cubicBezTo>
                    <a:pt x="5" y="165"/>
                    <a:pt x="5" y="178"/>
                    <a:pt x="5" y="190"/>
                  </a:cubicBezTo>
                  <a:cubicBezTo>
                    <a:pt x="5" y="192"/>
                    <a:pt x="7" y="196"/>
                    <a:pt x="2" y="197"/>
                  </a:cubicBezTo>
                  <a:cubicBezTo>
                    <a:pt x="2" y="177"/>
                    <a:pt x="2" y="158"/>
                    <a:pt x="2" y="138"/>
                  </a:cubicBezTo>
                  <a:cubicBezTo>
                    <a:pt x="2" y="95"/>
                    <a:pt x="2" y="52"/>
                    <a:pt x="2" y="9"/>
                  </a:cubicBezTo>
                  <a:cubicBezTo>
                    <a:pt x="2" y="6"/>
                    <a:pt x="3" y="3"/>
                    <a:pt x="0" y="0"/>
                  </a:cubicBezTo>
                  <a:close/>
                </a:path>
              </a:pathLst>
            </a:custGeom>
            <a:solidFill>
              <a:srgbClr val="3136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39BD01A7-1B7A-44C1-AED4-C4010930E7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4" y="2183"/>
              <a:ext cx="130" cy="316"/>
            </a:xfrm>
            <a:custGeom>
              <a:avLst/>
              <a:gdLst>
                <a:gd name="T0" fmla="*/ 60 w 60"/>
                <a:gd name="T1" fmla="*/ 4 h 145"/>
                <a:gd name="T2" fmla="*/ 60 w 60"/>
                <a:gd name="T3" fmla="*/ 85 h 145"/>
                <a:gd name="T4" fmla="*/ 56 w 60"/>
                <a:gd name="T5" fmla="*/ 93 h 145"/>
                <a:gd name="T6" fmla="*/ 28 w 60"/>
                <a:gd name="T7" fmla="*/ 122 h 145"/>
                <a:gd name="T8" fmla="*/ 24 w 60"/>
                <a:gd name="T9" fmla="*/ 130 h 145"/>
                <a:gd name="T10" fmla="*/ 14 w 60"/>
                <a:gd name="T11" fmla="*/ 144 h 145"/>
                <a:gd name="T12" fmla="*/ 0 w 60"/>
                <a:gd name="T13" fmla="*/ 132 h 145"/>
                <a:gd name="T14" fmla="*/ 14 w 60"/>
                <a:gd name="T15" fmla="*/ 121 h 145"/>
                <a:gd name="T16" fmla="*/ 24 w 60"/>
                <a:gd name="T17" fmla="*/ 117 h 145"/>
                <a:gd name="T18" fmla="*/ 49 w 60"/>
                <a:gd name="T19" fmla="*/ 92 h 145"/>
                <a:gd name="T20" fmla="*/ 54 w 60"/>
                <a:gd name="T21" fmla="*/ 80 h 145"/>
                <a:gd name="T22" fmla="*/ 54 w 60"/>
                <a:gd name="T23" fmla="*/ 38 h 145"/>
                <a:gd name="T24" fmla="*/ 30 w 60"/>
                <a:gd name="T25" fmla="*/ 62 h 145"/>
                <a:gd name="T26" fmla="*/ 30 w 60"/>
                <a:gd name="T27" fmla="*/ 68 h 145"/>
                <a:gd name="T28" fmla="*/ 18 w 60"/>
                <a:gd name="T29" fmla="*/ 82 h 145"/>
                <a:gd name="T30" fmla="*/ 6 w 60"/>
                <a:gd name="T31" fmla="*/ 69 h 145"/>
                <a:gd name="T32" fmla="*/ 20 w 60"/>
                <a:gd name="T33" fmla="*/ 58 h 145"/>
                <a:gd name="T34" fmla="*/ 29 w 60"/>
                <a:gd name="T35" fmla="*/ 55 h 145"/>
                <a:gd name="T36" fmla="*/ 53 w 60"/>
                <a:gd name="T37" fmla="*/ 31 h 145"/>
                <a:gd name="T38" fmla="*/ 54 w 60"/>
                <a:gd name="T39" fmla="*/ 7 h 145"/>
                <a:gd name="T40" fmla="*/ 60 w 60"/>
                <a:gd name="T41" fmla="*/ 4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0" h="145">
                  <a:moveTo>
                    <a:pt x="60" y="4"/>
                  </a:moveTo>
                  <a:cubicBezTo>
                    <a:pt x="60" y="31"/>
                    <a:pt x="60" y="58"/>
                    <a:pt x="60" y="85"/>
                  </a:cubicBezTo>
                  <a:cubicBezTo>
                    <a:pt x="60" y="89"/>
                    <a:pt x="58" y="91"/>
                    <a:pt x="56" y="93"/>
                  </a:cubicBezTo>
                  <a:cubicBezTo>
                    <a:pt x="46" y="103"/>
                    <a:pt x="37" y="112"/>
                    <a:pt x="28" y="122"/>
                  </a:cubicBezTo>
                  <a:cubicBezTo>
                    <a:pt x="25" y="124"/>
                    <a:pt x="23" y="126"/>
                    <a:pt x="24" y="130"/>
                  </a:cubicBezTo>
                  <a:cubicBezTo>
                    <a:pt x="26" y="138"/>
                    <a:pt x="21" y="144"/>
                    <a:pt x="14" y="144"/>
                  </a:cubicBezTo>
                  <a:cubicBezTo>
                    <a:pt x="6" y="145"/>
                    <a:pt x="0" y="139"/>
                    <a:pt x="0" y="132"/>
                  </a:cubicBezTo>
                  <a:cubicBezTo>
                    <a:pt x="1" y="125"/>
                    <a:pt x="7" y="120"/>
                    <a:pt x="14" y="121"/>
                  </a:cubicBezTo>
                  <a:cubicBezTo>
                    <a:pt x="19" y="122"/>
                    <a:pt x="21" y="120"/>
                    <a:pt x="24" y="117"/>
                  </a:cubicBezTo>
                  <a:cubicBezTo>
                    <a:pt x="33" y="108"/>
                    <a:pt x="41" y="100"/>
                    <a:pt x="49" y="92"/>
                  </a:cubicBezTo>
                  <a:cubicBezTo>
                    <a:pt x="53" y="88"/>
                    <a:pt x="54" y="85"/>
                    <a:pt x="54" y="80"/>
                  </a:cubicBezTo>
                  <a:cubicBezTo>
                    <a:pt x="54" y="67"/>
                    <a:pt x="54" y="54"/>
                    <a:pt x="54" y="38"/>
                  </a:cubicBezTo>
                  <a:cubicBezTo>
                    <a:pt x="45" y="47"/>
                    <a:pt x="38" y="54"/>
                    <a:pt x="30" y="62"/>
                  </a:cubicBezTo>
                  <a:cubicBezTo>
                    <a:pt x="28" y="64"/>
                    <a:pt x="30" y="66"/>
                    <a:pt x="30" y="68"/>
                  </a:cubicBezTo>
                  <a:cubicBezTo>
                    <a:pt x="30" y="76"/>
                    <a:pt x="25" y="82"/>
                    <a:pt x="18" y="82"/>
                  </a:cubicBezTo>
                  <a:cubicBezTo>
                    <a:pt x="11" y="82"/>
                    <a:pt x="6" y="76"/>
                    <a:pt x="6" y="69"/>
                  </a:cubicBezTo>
                  <a:cubicBezTo>
                    <a:pt x="7" y="62"/>
                    <a:pt x="12" y="57"/>
                    <a:pt x="20" y="58"/>
                  </a:cubicBezTo>
                  <a:cubicBezTo>
                    <a:pt x="24" y="59"/>
                    <a:pt x="27" y="57"/>
                    <a:pt x="29" y="55"/>
                  </a:cubicBezTo>
                  <a:cubicBezTo>
                    <a:pt x="37" y="47"/>
                    <a:pt x="45" y="39"/>
                    <a:pt x="53" y="31"/>
                  </a:cubicBezTo>
                  <a:cubicBezTo>
                    <a:pt x="56" y="23"/>
                    <a:pt x="54" y="15"/>
                    <a:pt x="54" y="7"/>
                  </a:cubicBezTo>
                  <a:cubicBezTo>
                    <a:pt x="55" y="4"/>
                    <a:pt x="54" y="0"/>
                    <a:pt x="60" y="4"/>
                  </a:cubicBezTo>
                  <a:close/>
                </a:path>
              </a:pathLst>
            </a:custGeom>
            <a:solidFill>
              <a:srgbClr val="3136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B03C4C87-B5C1-4314-9E2C-C6377F64D65C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4" y="1118"/>
              <a:ext cx="130" cy="296"/>
            </a:xfrm>
            <a:custGeom>
              <a:avLst/>
              <a:gdLst>
                <a:gd name="T0" fmla="*/ 54 w 60"/>
                <a:gd name="T1" fmla="*/ 114 h 136"/>
                <a:gd name="T2" fmla="*/ 34 w 60"/>
                <a:gd name="T3" fmla="*/ 94 h 136"/>
                <a:gd name="T4" fmla="*/ 17 w 60"/>
                <a:gd name="T5" fmla="*/ 86 h 136"/>
                <a:gd name="T6" fmla="*/ 6 w 60"/>
                <a:gd name="T7" fmla="*/ 75 h 136"/>
                <a:gd name="T8" fmla="*/ 18 w 60"/>
                <a:gd name="T9" fmla="*/ 63 h 136"/>
                <a:gd name="T10" fmla="*/ 30 w 60"/>
                <a:gd name="T11" fmla="*/ 73 h 136"/>
                <a:gd name="T12" fmla="*/ 39 w 60"/>
                <a:gd name="T13" fmla="*/ 92 h 136"/>
                <a:gd name="T14" fmla="*/ 54 w 60"/>
                <a:gd name="T15" fmla="*/ 107 h 136"/>
                <a:gd name="T16" fmla="*/ 54 w 60"/>
                <a:gd name="T17" fmla="*/ 59 h 136"/>
                <a:gd name="T18" fmla="*/ 50 w 60"/>
                <a:gd name="T19" fmla="*/ 54 h 136"/>
                <a:gd name="T20" fmla="*/ 24 w 60"/>
                <a:gd name="T21" fmla="*/ 27 h 136"/>
                <a:gd name="T22" fmla="*/ 14 w 60"/>
                <a:gd name="T23" fmla="*/ 24 h 136"/>
                <a:gd name="T24" fmla="*/ 0 w 60"/>
                <a:gd name="T25" fmla="*/ 13 h 136"/>
                <a:gd name="T26" fmla="*/ 13 w 60"/>
                <a:gd name="T27" fmla="*/ 0 h 136"/>
                <a:gd name="T28" fmla="*/ 24 w 60"/>
                <a:gd name="T29" fmla="*/ 14 h 136"/>
                <a:gd name="T30" fmla="*/ 28 w 60"/>
                <a:gd name="T31" fmla="*/ 23 h 136"/>
                <a:gd name="T32" fmla="*/ 56 w 60"/>
                <a:gd name="T33" fmla="*/ 52 h 136"/>
                <a:gd name="T34" fmla="*/ 60 w 60"/>
                <a:gd name="T35" fmla="*/ 59 h 136"/>
                <a:gd name="T36" fmla="*/ 60 w 60"/>
                <a:gd name="T37" fmla="*/ 135 h 136"/>
                <a:gd name="T38" fmla="*/ 54 w 60"/>
                <a:gd name="T39" fmla="*/ 130 h 136"/>
                <a:gd name="T40" fmla="*/ 54 w 60"/>
                <a:gd name="T41" fmla="*/ 1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0" h="136">
                  <a:moveTo>
                    <a:pt x="54" y="114"/>
                  </a:moveTo>
                  <a:cubicBezTo>
                    <a:pt x="47" y="107"/>
                    <a:pt x="40" y="101"/>
                    <a:pt x="34" y="94"/>
                  </a:cubicBezTo>
                  <a:cubicBezTo>
                    <a:pt x="29" y="90"/>
                    <a:pt x="25" y="85"/>
                    <a:pt x="17" y="86"/>
                  </a:cubicBezTo>
                  <a:cubicBezTo>
                    <a:pt x="11" y="88"/>
                    <a:pt x="6" y="81"/>
                    <a:pt x="6" y="75"/>
                  </a:cubicBezTo>
                  <a:cubicBezTo>
                    <a:pt x="6" y="69"/>
                    <a:pt x="11" y="63"/>
                    <a:pt x="18" y="63"/>
                  </a:cubicBezTo>
                  <a:cubicBezTo>
                    <a:pt x="24" y="62"/>
                    <a:pt x="31" y="67"/>
                    <a:pt x="30" y="73"/>
                  </a:cubicBezTo>
                  <a:cubicBezTo>
                    <a:pt x="28" y="82"/>
                    <a:pt x="34" y="86"/>
                    <a:pt x="39" y="92"/>
                  </a:cubicBezTo>
                  <a:cubicBezTo>
                    <a:pt x="43" y="96"/>
                    <a:pt x="48" y="101"/>
                    <a:pt x="54" y="107"/>
                  </a:cubicBezTo>
                  <a:cubicBezTo>
                    <a:pt x="54" y="90"/>
                    <a:pt x="54" y="74"/>
                    <a:pt x="54" y="59"/>
                  </a:cubicBezTo>
                  <a:cubicBezTo>
                    <a:pt x="54" y="57"/>
                    <a:pt x="52" y="55"/>
                    <a:pt x="50" y="54"/>
                  </a:cubicBezTo>
                  <a:cubicBezTo>
                    <a:pt x="41" y="45"/>
                    <a:pt x="32" y="36"/>
                    <a:pt x="24" y="27"/>
                  </a:cubicBezTo>
                  <a:cubicBezTo>
                    <a:pt x="21" y="25"/>
                    <a:pt x="19" y="23"/>
                    <a:pt x="14" y="24"/>
                  </a:cubicBezTo>
                  <a:cubicBezTo>
                    <a:pt x="7" y="25"/>
                    <a:pt x="1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1"/>
                    <a:pt x="26" y="7"/>
                    <a:pt x="24" y="14"/>
                  </a:cubicBezTo>
                  <a:cubicBezTo>
                    <a:pt x="23" y="19"/>
                    <a:pt x="25" y="21"/>
                    <a:pt x="28" y="23"/>
                  </a:cubicBezTo>
                  <a:cubicBezTo>
                    <a:pt x="37" y="33"/>
                    <a:pt x="47" y="42"/>
                    <a:pt x="56" y="52"/>
                  </a:cubicBezTo>
                  <a:cubicBezTo>
                    <a:pt x="58" y="54"/>
                    <a:pt x="60" y="56"/>
                    <a:pt x="60" y="59"/>
                  </a:cubicBezTo>
                  <a:cubicBezTo>
                    <a:pt x="60" y="85"/>
                    <a:pt x="60" y="110"/>
                    <a:pt x="60" y="135"/>
                  </a:cubicBezTo>
                  <a:cubicBezTo>
                    <a:pt x="55" y="136"/>
                    <a:pt x="55" y="133"/>
                    <a:pt x="54" y="130"/>
                  </a:cubicBezTo>
                  <a:cubicBezTo>
                    <a:pt x="54" y="125"/>
                    <a:pt x="55" y="119"/>
                    <a:pt x="54" y="114"/>
                  </a:cubicBezTo>
                  <a:close/>
                </a:path>
              </a:pathLst>
            </a:custGeom>
            <a:solidFill>
              <a:srgbClr val="3136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4EDEB3E7-A60D-4329-8B88-70D89015A81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6" y="1776"/>
              <a:ext cx="494" cy="59"/>
            </a:xfrm>
            <a:custGeom>
              <a:avLst/>
              <a:gdLst>
                <a:gd name="T0" fmla="*/ 0 w 227"/>
                <a:gd name="T1" fmla="*/ 19 h 27"/>
                <a:gd name="T2" fmla="*/ 1 w 227"/>
                <a:gd name="T3" fmla="*/ 10 h 27"/>
                <a:gd name="T4" fmla="*/ 193 w 227"/>
                <a:gd name="T5" fmla="*/ 10 h 27"/>
                <a:gd name="T6" fmla="*/ 205 w 227"/>
                <a:gd name="T7" fmla="*/ 5 h 27"/>
                <a:gd name="T8" fmla="*/ 222 w 227"/>
                <a:gd name="T9" fmla="*/ 4 h 27"/>
                <a:gd name="T10" fmla="*/ 221 w 227"/>
                <a:gd name="T11" fmla="*/ 22 h 27"/>
                <a:gd name="T12" fmla="*/ 204 w 227"/>
                <a:gd name="T13" fmla="*/ 21 h 27"/>
                <a:gd name="T14" fmla="*/ 195 w 227"/>
                <a:gd name="T15" fmla="*/ 16 h 27"/>
                <a:gd name="T16" fmla="*/ 8 w 227"/>
                <a:gd name="T17" fmla="*/ 16 h 27"/>
                <a:gd name="T18" fmla="*/ 0 w 227"/>
                <a:gd name="T19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7" h="27">
                  <a:moveTo>
                    <a:pt x="0" y="19"/>
                  </a:moveTo>
                  <a:cubicBezTo>
                    <a:pt x="0" y="16"/>
                    <a:pt x="1" y="13"/>
                    <a:pt x="1" y="10"/>
                  </a:cubicBezTo>
                  <a:cubicBezTo>
                    <a:pt x="65" y="10"/>
                    <a:pt x="129" y="10"/>
                    <a:pt x="193" y="10"/>
                  </a:cubicBezTo>
                  <a:cubicBezTo>
                    <a:pt x="198" y="10"/>
                    <a:pt x="201" y="10"/>
                    <a:pt x="205" y="5"/>
                  </a:cubicBezTo>
                  <a:cubicBezTo>
                    <a:pt x="208" y="0"/>
                    <a:pt x="217" y="0"/>
                    <a:pt x="222" y="4"/>
                  </a:cubicBezTo>
                  <a:cubicBezTo>
                    <a:pt x="227" y="9"/>
                    <a:pt x="227" y="18"/>
                    <a:pt x="221" y="22"/>
                  </a:cubicBezTo>
                  <a:cubicBezTo>
                    <a:pt x="216" y="27"/>
                    <a:pt x="208" y="26"/>
                    <a:pt x="204" y="21"/>
                  </a:cubicBezTo>
                  <a:cubicBezTo>
                    <a:pt x="202" y="17"/>
                    <a:pt x="199" y="16"/>
                    <a:pt x="195" y="16"/>
                  </a:cubicBezTo>
                  <a:cubicBezTo>
                    <a:pt x="133" y="16"/>
                    <a:pt x="71" y="16"/>
                    <a:pt x="8" y="16"/>
                  </a:cubicBezTo>
                  <a:cubicBezTo>
                    <a:pt x="5" y="16"/>
                    <a:pt x="2" y="15"/>
                    <a:pt x="0" y="19"/>
                  </a:cubicBezTo>
                  <a:close/>
                </a:path>
              </a:pathLst>
            </a:custGeom>
            <a:solidFill>
              <a:srgbClr val="363B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23">
              <a:extLst>
                <a:ext uri="{FF2B5EF4-FFF2-40B4-BE49-F238E27FC236}">
                  <a16:creationId xmlns:a16="http://schemas.microsoft.com/office/drawing/2014/main" id="{F2D39D84-7066-42F6-AE9E-1E2DE652EFD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8" y="2124"/>
              <a:ext cx="199" cy="185"/>
            </a:xfrm>
            <a:custGeom>
              <a:avLst/>
              <a:gdLst>
                <a:gd name="T0" fmla="*/ 3 w 91"/>
                <a:gd name="T1" fmla="*/ 0 h 85"/>
                <a:gd name="T2" fmla="*/ 39 w 91"/>
                <a:gd name="T3" fmla="*/ 1 h 85"/>
                <a:gd name="T4" fmla="*/ 49 w 91"/>
                <a:gd name="T5" fmla="*/ 5 h 85"/>
                <a:gd name="T6" fmla="*/ 63 w 91"/>
                <a:gd name="T7" fmla="*/ 20 h 85"/>
                <a:gd name="T8" fmla="*/ 79 w 91"/>
                <a:gd name="T9" fmla="*/ 27 h 85"/>
                <a:gd name="T10" fmla="*/ 90 w 91"/>
                <a:gd name="T11" fmla="*/ 40 h 85"/>
                <a:gd name="T12" fmla="*/ 77 w 91"/>
                <a:gd name="T13" fmla="*/ 51 h 85"/>
                <a:gd name="T14" fmla="*/ 66 w 91"/>
                <a:gd name="T15" fmla="*/ 38 h 85"/>
                <a:gd name="T16" fmla="*/ 63 w 91"/>
                <a:gd name="T17" fmla="*/ 27 h 85"/>
                <a:gd name="T18" fmla="*/ 10 w 91"/>
                <a:gd name="T19" fmla="*/ 7 h 85"/>
                <a:gd name="T20" fmla="*/ 14 w 91"/>
                <a:gd name="T21" fmla="*/ 10 h 85"/>
                <a:gd name="T22" fmla="*/ 60 w 91"/>
                <a:gd name="T23" fmla="*/ 57 h 85"/>
                <a:gd name="T24" fmla="*/ 70 w 91"/>
                <a:gd name="T25" fmla="*/ 61 h 85"/>
                <a:gd name="T26" fmla="*/ 83 w 91"/>
                <a:gd name="T27" fmla="*/ 72 h 85"/>
                <a:gd name="T28" fmla="*/ 70 w 91"/>
                <a:gd name="T29" fmla="*/ 84 h 85"/>
                <a:gd name="T30" fmla="*/ 60 w 91"/>
                <a:gd name="T31" fmla="*/ 70 h 85"/>
                <a:gd name="T32" fmla="*/ 56 w 91"/>
                <a:gd name="T33" fmla="*/ 61 h 85"/>
                <a:gd name="T34" fmla="*/ 3 w 91"/>
                <a:gd name="T35" fmla="*/ 8 h 85"/>
                <a:gd name="T36" fmla="*/ 3 w 91"/>
                <a:gd name="T37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1" h="85">
                  <a:moveTo>
                    <a:pt x="3" y="0"/>
                  </a:moveTo>
                  <a:cubicBezTo>
                    <a:pt x="15" y="0"/>
                    <a:pt x="27" y="1"/>
                    <a:pt x="39" y="1"/>
                  </a:cubicBezTo>
                  <a:cubicBezTo>
                    <a:pt x="43" y="1"/>
                    <a:pt x="46" y="2"/>
                    <a:pt x="49" y="5"/>
                  </a:cubicBezTo>
                  <a:cubicBezTo>
                    <a:pt x="53" y="10"/>
                    <a:pt x="58" y="15"/>
                    <a:pt x="63" y="20"/>
                  </a:cubicBezTo>
                  <a:cubicBezTo>
                    <a:pt x="67" y="25"/>
                    <a:pt x="71" y="29"/>
                    <a:pt x="79" y="27"/>
                  </a:cubicBezTo>
                  <a:cubicBezTo>
                    <a:pt x="85" y="26"/>
                    <a:pt x="91" y="33"/>
                    <a:pt x="90" y="40"/>
                  </a:cubicBezTo>
                  <a:cubicBezTo>
                    <a:pt x="89" y="47"/>
                    <a:pt x="83" y="51"/>
                    <a:pt x="77" y="51"/>
                  </a:cubicBezTo>
                  <a:cubicBezTo>
                    <a:pt x="70" y="50"/>
                    <a:pt x="64" y="44"/>
                    <a:pt x="66" y="38"/>
                  </a:cubicBezTo>
                  <a:cubicBezTo>
                    <a:pt x="67" y="33"/>
                    <a:pt x="65" y="31"/>
                    <a:pt x="63" y="27"/>
                  </a:cubicBezTo>
                  <a:cubicBezTo>
                    <a:pt x="50" y="10"/>
                    <a:pt x="33" y="1"/>
                    <a:pt x="10" y="7"/>
                  </a:cubicBezTo>
                  <a:cubicBezTo>
                    <a:pt x="10" y="8"/>
                    <a:pt x="12" y="9"/>
                    <a:pt x="14" y="10"/>
                  </a:cubicBezTo>
                  <a:cubicBezTo>
                    <a:pt x="29" y="26"/>
                    <a:pt x="45" y="42"/>
                    <a:pt x="60" y="57"/>
                  </a:cubicBezTo>
                  <a:cubicBezTo>
                    <a:pt x="63" y="60"/>
                    <a:pt x="66" y="61"/>
                    <a:pt x="70" y="61"/>
                  </a:cubicBezTo>
                  <a:cubicBezTo>
                    <a:pt x="77" y="59"/>
                    <a:pt x="83" y="65"/>
                    <a:pt x="83" y="72"/>
                  </a:cubicBezTo>
                  <a:cubicBezTo>
                    <a:pt x="83" y="79"/>
                    <a:pt x="78" y="85"/>
                    <a:pt x="70" y="84"/>
                  </a:cubicBezTo>
                  <a:cubicBezTo>
                    <a:pt x="63" y="84"/>
                    <a:pt x="58" y="77"/>
                    <a:pt x="60" y="70"/>
                  </a:cubicBezTo>
                  <a:cubicBezTo>
                    <a:pt x="61" y="65"/>
                    <a:pt x="59" y="64"/>
                    <a:pt x="56" y="61"/>
                  </a:cubicBezTo>
                  <a:cubicBezTo>
                    <a:pt x="39" y="43"/>
                    <a:pt x="21" y="26"/>
                    <a:pt x="3" y="8"/>
                  </a:cubicBezTo>
                  <a:cubicBezTo>
                    <a:pt x="2" y="5"/>
                    <a:pt x="0" y="2"/>
                    <a:pt x="3" y="0"/>
                  </a:cubicBezTo>
                  <a:close/>
                </a:path>
              </a:pathLst>
            </a:custGeom>
            <a:solidFill>
              <a:srgbClr val="3035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24">
              <a:extLst>
                <a:ext uri="{FF2B5EF4-FFF2-40B4-BE49-F238E27FC236}">
                  <a16:creationId xmlns:a16="http://schemas.microsoft.com/office/drawing/2014/main" id="{0104E9E3-D72E-496C-9560-C7D9F1FBD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1" y="1020"/>
              <a:ext cx="58" cy="425"/>
            </a:xfrm>
            <a:custGeom>
              <a:avLst/>
              <a:gdLst>
                <a:gd name="T0" fmla="*/ 17 w 27"/>
                <a:gd name="T1" fmla="*/ 195 h 195"/>
                <a:gd name="T2" fmla="*/ 10 w 27"/>
                <a:gd name="T3" fmla="*/ 194 h 195"/>
                <a:gd name="T4" fmla="*/ 11 w 27"/>
                <a:gd name="T5" fmla="*/ 30 h 195"/>
                <a:gd name="T6" fmla="*/ 7 w 27"/>
                <a:gd name="T7" fmla="*/ 23 h 195"/>
                <a:gd name="T8" fmla="*/ 5 w 27"/>
                <a:gd name="T9" fmla="*/ 5 h 195"/>
                <a:gd name="T10" fmla="*/ 22 w 27"/>
                <a:gd name="T11" fmla="*/ 5 h 195"/>
                <a:gd name="T12" fmla="*/ 21 w 27"/>
                <a:gd name="T13" fmla="*/ 23 h 195"/>
                <a:gd name="T14" fmla="*/ 17 w 27"/>
                <a:gd name="T15" fmla="*/ 33 h 195"/>
                <a:gd name="T16" fmla="*/ 17 w 27"/>
                <a:gd name="T17" fmla="*/ 195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195">
                  <a:moveTo>
                    <a:pt x="17" y="195"/>
                  </a:moveTo>
                  <a:cubicBezTo>
                    <a:pt x="15" y="195"/>
                    <a:pt x="12" y="195"/>
                    <a:pt x="10" y="194"/>
                  </a:cubicBezTo>
                  <a:cubicBezTo>
                    <a:pt x="11" y="140"/>
                    <a:pt x="11" y="85"/>
                    <a:pt x="11" y="30"/>
                  </a:cubicBezTo>
                  <a:cubicBezTo>
                    <a:pt x="11" y="27"/>
                    <a:pt x="10" y="25"/>
                    <a:pt x="7" y="23"/>
                  </a:cubicBezTo>
                  <a:cubicBezTo>
                    <a:pt x="0" y="19"/>
                    <a:pt x="0" y="11"/>
                    <a:pt x="5" y="5"/>
                  </a:cubicBezTo>
                  <a:cubicBezTo>
                    <a:pt x="9" y="0"/>
                    <a:pt x="17" y="0"/>
                    <a:pt x="22" y="5"/>
                  </a:cubicBezTo>
                  <a:cubicBezTo>
                    <a:pt x="27" y="10"/>
                    <a:pt x="27" y="19"/>
                    <a:pt x="21" y="23"/>
                  </a:cubicBezTo>
                  <a:cubicBezTo>
                    <a:pt x="16" y="26"/>
                    <a:pt x="17" y="29"/>
                    <a:pt x="17" y="33"/>
                  </a:cubicBezTo>
                  <a:cubicBezTo>
                    <a:pt x="17" y="87"/>
                    <a:pt x="17" y="141"/>
                    <a:pt x="17" y="195"/>
                  </a:cubicBezTo>
                  <a:close/>
                </a:path>
              </a:pathLst>
            </a:custGeom>
            <a:solidFill>
              <a:srgbClr val="3338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25">
              <a:extLst>
                <a:ext uri="{FF2B5EF4-FFF2-40B4-BE49-F238E27FC236}">
                  <a16:creationId xmlns:a16="http://schemas.microsoft.com/office/drawing/2014/main" id="{E8285DA0-5FDE-41E7-9276-44FFD42421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0" y="1959"/>
              <a:ext cx="151" cy="239"/>
            </a:xfrm>
            <a:custGeom>
              <a:avLst/>
              <a:gdLst>
                <a:gd name="T0" fmla="*/ 0 w 69"/>
                <a:gd name="T1" fmla="*/ 2 h 110"/>
                <a:gd name="T2" fmla="*/ 2 w 69"/>
                <a:gd name="T3" fmla="*/ 0 h 110"/>
                <a:gd name="T4" fmla="*/ 18 w 69"/>
                <a:gd name="T5" fmla="*/ 13 h 110"/>
                <a:gd name="T6" fmla="*/ 38 w 69"/>
                <a:gd name="T7" fmla="*/ 33 h 110"/>
                <a:gd name="T8" fmla="*/ 48 w 69"/>
                <a:gd name="T9" fmla="*/ 37 h 110"/>
                <a:gd name="T10" fmla="*/ 61 w 69"/>
                <a:gd name="T11" fmla="*/ 49 h 110"/>
                <a:gd name="T12" fmla="*/ 49 w 69"/>
                <a:gd name="T13" fmla="*/ 61 h 110"/>
                <a:gd name="T14" fmla="*/ 38 w 69"/>
                <a:gd name="T15" fmla="*/ 46 h 110"/>
                <a:gd name="T16" fmla="*/ 36 w 69"/>
                <a:gd name="T17" fmla="*/ 39 h 110"/>
                <a:gd name="T18" fmla="*/ 30 w 69"/>
                <a:gd name="T19" fmla="*/ 33 h 110"/>
                <a:gd name="T20" fmla="*/ 25 w 69"/>
                <a:gd name="T21" fmla="*/ 28 h 110"/>
                <a:gd name="T22" fmla="*/ 33 w 69"/>
                <a:gd name="T23" fmla="*/ 70 h 110"/>
                <a:gd name="T24" fmla="*/ 44 w 69"/>
                <a:gd name="T25" fmla="*/ 81 h 110"/>
                <a:gd name="T26" fmla="*/ 57 w 69"/>
                <a:gd name="T27" fmla="*/ 86 h 110"/>
                <a:gd name="T28" fmla="*/ 69 w 69"/>
                <a:gd name="T29" fmla="*/ 98 h 110"/>
                <a:gd name="T30" fmla="*/ 57 w 69"/>
                <a:gd name="T31" fmla="*/ 110 h 110"/>
                <a:gd name="T32" fmla="*/ 45 w 69"/>
                <a:gd name="T33" fmla="*/ 97 h 110"/>
                <a:gd name="T34" fmla="*/ 41 w 69"/>
                <a:gd name="T35" fmla="*/ 86 h 110"/>
                <a:gd name="T36" fmla="*/ 18 w 69"/>
                <a:gd name="T37" fmla="*/ 33 h 110"/>
                <a:gd name="T38" fmla="*/ 9 w 69"/>
                <a:gd name="T39" fmla="*/ 12 h 110"/>
                <a:gd name="T40" fmla="*/ 0 w 69"/>
                <a:gd name="T41" fmla="*/ 2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110">
                  <a:moveTo>
                    <a:pt x="0" y="2"/>
                  </a:moveTo>
                  <a:cubicBezTo>
                    <a:pt x="0" y="1"/>
                    <a:pt x="1" y="1"/>
                    <a:pt x="2" y="0"/>
                  </a:cubicBezTo>
                  <a:cubicBezTo>
                    <a:pt x="9" y="1"/>
                    <a:pt x="12" y="10"/>
                    <a:pt x="18" y="13"/>
                  </a:cubicBezTo>
                  <a:cubicBezTo>
                    <a:pt x="25" y="20"/>
                    <a:pt x="31" y="27"/>
                    <a:pt x="38" y="33"/>
                  </a:cubicBezTo>
                  <a:cubicBezTo>
                    <a:pt x="41" y="36"/>
                    <a:pt x="43" y="38"/>
                    <a:pt x="48" y="37"/>
                  </a:cubicBezTo>
                  <a:cubicBezTo>
                    <a:pt x="56" y="36"/>
                    <a:pt x="62" y="41"/>
                    <a:pt x="61" y="49"/>
                  </a:cubicBezTo>
                  <a:cubicBezTo>
                    <a:pt x="61" y="56"/>
                    <a:pt x="56" y="61"/>
                    <a:pt x="49" y="61"/>
                  </a:cubicBezTo>
                  <a:cubicBezTo>
                    <a:pt x="42" y="60"/>
                    <a:pt x="37" y="54"/>
                    <a:pt x="38" y="46"/>
                  </a:cubicBezTo>
                  <a:cubicBezTo>
                    <a:pt x="39" y="43"/>
                    <a:pt x="38" y="41"/>
                    <a:pt x="36" y="39"/>
                  </a:cubicBezTo>
                  <a:cubicBezTo>
                    <a:pt x="34" y="37"/>
                    <a:pt x="32" y="35"/>
                    <a:pt x="30" y="33"/>
                  </a:cubicBezTo>
                  <a:cubicBezTo>
                    <a:pt x="28" y="31"/>
                    <a:pt x="27" y="29"/>
                    <a:pt x="25" y="28"/>
                  </a:cubicBezTo>
                  <a:cubicBezTo>
                    <a:pt x="26" y="43"/>
                    <a:pt x="17" y="59"/>
                    <a:pt x="33" y="70"/>
                  </a:cubicBezTo>
                  <a:cubicBezTo>
                    <a:pt x="37" y="73"/>
                    <a:pt x="40" y="77"/>
                    <a:pt x="44" y="81"/>
                  </a:cubicBezTo>
                  <a:cubicBezTo>
                    <a:pt x="47" y="84"/>
                    <a:pt x="50" y="88"/>
                    <a:pt x="57" y="86"/>
                  </a:cubicBezTo>
                  <a:cubicBezTo>
                    <a:pt x="63" y="85"/>
                    <a:pt x="69" y="92"/>
                    <a:pt x="69" y="98"/>
                  </a:cubicBezTo>
                  <a:cubicBezTo>
                    <a:pt x="69" y="105"/>
                    <a:pt x="64" y="110"/>
                    <a:pt x="57" y="110"/>
                  </a:cubicBezTo>
                  <a:cubicBezTo>
                    <a:pt x="50" y="110"/>
                    <a:pt x="44" y="104"/>
                    <a:pt x="45" y="97"/>
                  </a:cubicBezTo>
                  <a:cubicBezTo>
                    <a:pt x="47" y="91"/>
                    <a:pt x="44" y="89"/>
                    <a:pt x="41" y="86"/>
                  </a:cubicBezTo>
                  <a:cubicBezTo>
                    <a:pt x="22" y="73"/>
                    <a:pt x="13" y="56"/>
                    <a:pt x="18" y="33"/>
                  </a:cubicBezTo>
                  <a:cubicBezTo>
                    <a:pt x="19" y="24"/>
                    <a:pt x="16" y="17"/>
                    <a:pt x="9" y="12"/>
                  </a:cubicBezTo>
                  <a:cubicBezTo>
                    <a:pt x="6" y="9"/>
                    <a:pt x="3" y="5"/>
                    <a:pt x="0" y="2"/>
                  </a:cubicBezTo>
                  <a:close/>
                </a:path>
              </a:pathLst>
            </a:custGeom>
            <a:solidFill>
              <a:srgbClr val="303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26">
              <a:extLst>
                <a:ext uri="{FF2B5EF4-FFF2-40B4-BE49-F238E27FC236}">
                  <a16:creationId xmlns:a16="http://schemas.microsoft.com/office/drawing/2014/main" id="{96C8DD6F-46A8-4826-89DB-9FDE4334A2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3" y="2305"/>
              <a:ext cx="174" cy="176"/>
            </a:xfrm>
            <a:custGeom>
              <a:avLst/>
              <a:gdLst>
                <a:gd name="T0" fmla="*/ 80 w 80"/>
                <a:gd name="T1" fmla="*/ 4 h 81"/>
                <a:gd name="T2" fmla="*/ 73 w 80"/>
                <a:gd name="T3" fmla="*/ 23 h 81"/>
                <a:gd name="T4" fmla="*/ 72 w 80"/>
                <a:gd name="T5" fmla="*/ 42 h 81"/>
                <a:gd name="T6" fmla="*/ 66 w 80"/>
                <a:gd name="T7" fmla="*/ 57 h 81"/>
                <a:gd name="T8" fmla="*/ 64 w 80"/>
                <a:gd name="T9" fmla="*/ 66 h 81"/>
                <a:gd name="T10" fmla="*/ 52 w 80"/>
                <a:gd name="T11" fmla="*/ 80 h 81"/>
                <a:gd name="T12" fmla="*/ 40 w 80"/>
                <a:gd name="T13" fmla="*/ 68 h 81"/>
                <a:gd name="T14" fmla="*/ 53 w 80"/>
                <a:gd name="T15" fmla="*/ 56 h 81"/>
                <a:gd name="T16" fmla="*/ 66 w 80"/>
                <a:gd name="T17" fmla="*/ 45 h 81"/>
                <a:gd name="T18" fmla="*/ 67 w 80"/>
                <a:gd name="T19" fmla="*/ 20 h 81"/>
                <a:gd name="T20" fmla="*/ 62 w 80"/>
                <a:gd name="T21" fmla="*/ 23 h 81"/>
                <a:gd name="T22" fmla="*/ 27 w 80"/>
                <a:gd name="T23" fmla="*/ 58 h 81"/>
                <a:gd name="T24" fmla="*/ 24 w 80"/>
                <a:gd name="T25" fmla="*/ 67 h 81"/>
                <a:gd name="T26" fmla="*/ 13 w 80"/>
                <a:gd name="T27" fmla="*/ 81 h 81"/>
                <a:gd name="T28" fmla="*/ 0 w 80"/>
                <a:gd name="T29" fmla="*/ 69 h 81"/>
                <a:gd name="T30" fmla="*/ 14 w 80"/>
                <a:gd name="T31" fmla="*/ 57 h 81"/>
                <a:gd name="T32" fmla="*/ 23 w 80"/>
                <a:gd name="T33" fmla="*/ 54 h 81"/>
                <a:gd name="T34" fmla="*/ 75 w 80"/>
                <a:gd name="T35" fmla="*/ 2 h 81"/>
                <a:gd name="T36" fmla="*/ 80 w 80"/>
                <a:gd name="T37" fmla="*/ 4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0" h="81">
                  <a:moveTo>
                    <a:pt x="80" y="4"/>
                  </a:moveTo>
                  <a:cubicBezTo>
                    <a:pt x="74" y="9"/>
                    <a:pt x="72" y="16"/>
                    <a:pt x="73" y="23"/>
                  </a:cubicBezTo>
                  <a:cubicBezTo>
                    <a:pt x="73" y="30"/>
                    <a:pt x="72" y="36"/>
                    <a:pt x="72" y="42"/>
                  </a:cubicBezTo>
                  <a:cubicBezTo>
                    <a:pt x="72" y="48"/>
                    <a:pt x="71" y="53"/>
                    <a:pt x="66" y="57"/>
                  </a:cubicBezTo>
                  <a:cubicBezTo>
                    <a:pt x="63" y="60"/>
                    <a:pt x="63" y="62"/>
                    <a:pt x="64" y="66"/>
                  </a:cubicBezTo>
                  <a:cubicBezTo>
                    <a:pt x="65" y="73"/>
                    <a:pt x="60" y="80"/>
                    <a:pt x="52" y="80"/>
                  </a:cubicBezTo>
                  <a:cubicBezTo>
                    <a:pt x="45" y="80"/>
                    <a:pt x="40" y="75"/>
                    <a:pt x="40" y="68"/>
                  </a:cubicBezTo>
                  <a:cubicBezTo>
                    <a:pt x="40" y="61"/>
                    <a:pt x="46" y="56"/>
                    <a:pt x="53" y="56"/>
                  </a:cubicBezTo>
                  <a:cubicBezTo>
                    <a:pt x="61" y="56"/>
                    <a:pt x="65" y="53"/>
                    <a:pt x="66" y="45"/>
                  </a:cubicBezTo>
                  <a:cubicBezTo>
                    <a:pt x="67" y="37"/>
                    <a:pt x="67" y="28"/>
                    <a:pt x="67" y="20"/>
                  </a:cubicBezTo>
                  <a:cubicBezTo>
                    <a:pt x="64" y="19"/>
                    <a:pt x="63" y="21"/>
                    <a:pt x="62" y="23"/>
                  </a:cubicBezTo>
                  <a:cubicBezTo>
                    <a:pt x="50" y="34"/>
                    <a:pt x="39" y="46"/>
                    <a:pt x="27" y="58"/>
                  </a:cubicBezTo>
                  <a:cubicBezTo>
                    <a:pt x="24" y="60"/>
                    <a:pt x="23" y="63"/>
                    <a:pt x="24" y="67"/>
                  </a:cubicBezTo>
                  <a:cubicBezTo>
                    <a:pt x="25" y="74"/>
                    <a:pt x="20" y="80"/>
                    <a:pt x="13" y="81"/>
                  </a:cubicBezTo>
                  <a:cubicBezTo>
                    <a:pt x="6" y="81"/>
                    <a:pt x="0" y="75"/>
                    <a:pt x="0" y="69"/>
                  </a:cubicBezTo>
                  <a:cubicBezTo>
                    <a:pt x="0" y="61"/>
                    <a:pt x="6" y="56"/>
                    <a:pt x="14" y="57"/>
                  </a:cubicBezTo>
                  <a:cubicBezTo>
                    <a:pt x="18" y="58"/>
                    <a:pt x="20" y="56"/>
                    <a:pt x="23" y="54"/>
                  </a:cubicBezTo>
                  <a:cubicBezTo>
                    <a:pt x="40" y="36"/>
                    <a:pt x="58" y="19"/>
                    <a:pt x="75" y="2"/>
                  </a:cubicBezTo>
                  <a:cubicBezTo>
                    <a:pt x="77" y="1"/>
                    <a:pt x="80" y="0"/>
                    <a:pt x="80" y="4"/>
                  </a:cubicBezTo>
                  <a:close/>
                </a:path>
              </a:pathLst>
            </a:custGeom>
            <a:solidFill>
              <a:srgbClr val="303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27">
              <a:extLst>
                <a:ext uri="{FF2B5EF4-FFF2-40B4-BE49-F238E27FC236}">
                  <a16:creationId xmlns:a16="http://schemas.microsoft.com/office/drawing/2014/main" id="{BE066D28-20CE-4575-A1CB-FE65011BDF4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7" y="2292"/>
              <a:ext cx="253" cy="120"/>
            </a:xfrm>
            <a:custGeom>
              <a:avLst/>
              <a:gdLst>
                <a:gd name="T0" fmla="*/ 116 w 116"/>
                <a:gd name="T1" fmla="*/ 6 h 55"/>
                <a:gd name="T2" fmla="*/ 113 w 116"/>
                <a:gd name="T3" fmla="*/ 7 h 55"/>
                <a:gd name="T4" fmla="*/ 58 w 116"/>
                <a:gd name="T5" fmla="*/ 35 h 55"/>
                <a:gd name="T6" fmla="*/ 57 w 116"/>
                <a:gd name="T7" fmla="*/ 41 h 55"/>
                <a:gd name="T8" fmla="*/ 45 w 116"/>
                <a:gd name="T9" fmla="*/ 55 h 55"/>
                <a:gd name="T10" fmla="*/ 33 w 116"/>
                <a:gd name="T11" fmla="*/ 43 h 55"/>
                <a:gd name="T12" fmla="*/ 47 w 116"/>
                <a:gd name="T13" fmla="*/ 32 h 55"/>
                <a:gd name="T14" fmla="*/ 62 w 116"/>
                <a:gd name="T15" fmla="*/ 19 h 55"/>
                <a:gd name="T16" fmla="*/ 28 w 116"/>
                <a:gd name="T17" fmla="*/ 21 h 55"/>
                <a:gd name="T18" fmla="*/ 24 w 116"/>
                <a:gd name="T19" fmla="*/ 28 h 55"/>
                <a:gd name="T20" fmla="*/ 13 w 116"/>
                <a:gd name="T21" fmla="*/ 43 h 55"/>
                <a:gd name="T22" fmla="*/ 0 w 116"/>
                <a:gd name="T23" fmla="*/ 31 h 55"/>
                <a:gd name="T24" fmla="*/ 14 w 116"/>
                <a:gd name="T25" fmla="*/ 19 h 55"/>
                <a:gd name="T26" fmla="*/ 22 w 116"/>
                <a:gd name="T27" fmla="*/ 17 h 55"/>
                <a:gd name="T28" fmla="*/ 29 w 116"/>
                <a:gd name="T29" fmla="*/ 15 h 55"/>
                <a:gd name="T30" fmla="*/ 52 w 116"/>
                <a:gd name="T31" fmla="*/ 14 h 55"/>
                <a:gd name="T32" fmla="*/ 83 w 116"/>
                <a:gd name="T33" fmla="*/ 2 h 55"/>
                <a:gd name="T34" fmla="*/ 111 w 116"/>
                <a:gd name="T35" fmla="*/ 2 h 55"/>
                <a:gd name="T36" fmla="*/ 116 w 116"/>
                <a:gd name="T37" fmla="*/ 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6" h="55">
                  <a:moveTo>
                    <a:pt x="116" y="6"/>
                  </a:moveTo>
                  <a:cubicBezTo>
                    <a:pt x="115" y="6"/>
                    <a:pt x="114" y="7"/>
                    <a:pt x="113" y="7"/>
                  </a:cubicBezTo>
                  <a:cubicBezTo>
                    <a:pt x="86" y="0"/>
                    <a:pt x="73" y="19"/>
                    <a:pt x="58" y="35"/>
                  </a:cubicBezTo>
                  <a:cubicBezTo>
                    <a:pt x="55" y="37"/>
                    <a:pt x="57" y="39"/>
                    <a:pt x="57" y="41"/>
                  </a:cubicBezTo>
                  <a:cubicBezTo>
                    <a:pt x="57" y="50"/>
                    <a:pt x="53" y="55"/>
                    <a:pt x="45" y="55"/>
                  </a:cubicBezTo>
                  <a:cubicBezTo>
                    <a:pt x="38" y="55"/>
                    <a:pt x="33" y="50"/>
                    <a:pt x="33" y="43"/>
                  </a:cubicBezTo>
                  <a:cubicBezTo>
                    <a:pt x="33" y="36"/>
                    <a:pt x="39" y="31"/>
                    <a:pt x="47" y="32"/>
                  </a:cubicBezTo>
                  <a:cubicBezTo>
                    <a:pt x="57" y="33"/>
                    <a:pt x="57" y="24"/>
                    <a:pt x="62" y="19"/>
                  </a:cubicBezTo>
                  <a:cubicBezTo>
                    <a:pt x="51" y="20"/>
                    <a:pt x="40" y="20"/>
                    <a:pt x="28" y="21"/>
                  </a:cubicBezTo>
                  <a:cubicBezTo>
                    <a:pt x="24" y="21"/>
                    <a:pt x="23" y="23"/>
                    <a:pt x="24" y="28"/>
                  </a:cubicBezTo>
                  <a:cubicBezTo>
                    <a:pt x="26" y="36"/>
                    <a:pt x="21" y="42"/>
                    <a:pt x="13" y="43"/>
                  </a:cubicBezTo>
                  <a:cubicBezTo>
                    <a:pt x="6" y="43"/>
                    <a:pt x="1" y="38"/>
                    <a:pt x="0" y="31"/>
                  </a:cubicBezTo>
                  <a:cubicBezTo>
                    <a:pt x="0" y="24"/>
                    <a:pt x="6" y="19"/>
                    <a:pt x="14" y="19"/>
                  </a:cubicBezTo>
                  <a:cubicBezTo>
                    <a:pt x="17" y="20"/>
                    <a:pt x="20" y="20"/>
                    <a:pt x="22" y="17"/>
                  </a:cubicBezTo>
                  <a:cubicBezTo>
                    <a:pt x="24" y="14"/>
                    <a:pt x="27" y="15"/>
                    <a:pt x="29" y="15"/>
                  </a:cubicBezTo>
                  <a:cubicBezTo>
                    <a:pt x="37" y="15"/>
                    <a:pt x="44" y="14"/>
                    <a:pt x="52" y="14"/>
                  </a:cubicBezTo>
                  <a:cubicBezTo>
                    <a:pt x="64" y="15"/>
                    <a:pt x="75" y="12"/>
                    <a:pt x="83" y="2"/>
                  </a:cubicBezTo>
                  <a:cubicBezTo>
                    <a:pt x="92" y="0"/>
                    <a:pt x="102" y="1"/>
                    <a:pt x="111" y="2"/>
                  </a:cubicBezTo>
                  <a:cubicBezTo>
                    <a:pt x="114" y="3"/>
                    <a:pt x="116" y="3"/>
                    <a:pt x="116" y="6"/>
                  </a:cubicBezTo>
                  <a:close/>
                </a:path>
              </a:pathLst>
            </a:custGeom>
            <a:solidFill>
              <a:srgbClr val="303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28">
              <a:extLst>
                <a:ext uri="{FF2B5EF4-FFF2-40B4-BE49-F238E27FC236}">
                  <a16:creationId xmlns:a16="http://schemas.microsoft.com/office/drawing/2014/main" id="{F92E474D-E3FD-467F-BB34-FE5936BAF03B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3" y="953"/>
              <a:ext cx="61" cy="509"/>
            </a:xfrm>
            <a:custGeom>
              <a:avLst/>
              <a:gdLst>
                <a:gd name="T0" fmla="*/ 20 w 28"/>
                <a:gd name="T1" fmla="*/ 227 h 234"/>
                <a:gd name="T2" fmla="*/ 13 w 28"/>
                <a:gd name="T3" fmla="*/ 229 h 234"/>
                <a:gd name="T4" fmla="*/ 9 w 28"/>
                <a:gd name="T5" fmla="*/ 227 h 234"/>
                <a:gd name="T6" fmla="*/ 12 w 28"/>
                <a:gd name="T7" fmla="*/ 219 h 234"/>
                <a:gd name="T8" fmla="*/ 12 w 28"/>
                <a:gd name="T9" fmla="*/ 31 h 234"/>
                <a:gd name="T10" fmla="*/ 7 w 28"/>
                <a:gd name="T11" fmla="*/ 23 h 234"/>
                <a:gd name="T12" fmla="*/ 6 w 28"/>
                <a:gd name="T13" fmla="*/ 4 h 234"/>
                <a:gd name="T14" fmla="*/ 23 w 28"/>
                <a:gd name="T15" fmla="*/ 5 h 234"/>
                <a:gd name="T16" fmla="*/ 21 w 28"/>
                <a:gd name="T17" fmla="*/ 23 h 234"/>
                <a:gd name="T18" fmla="*/ 17 w 28"/>
                <a:gd name="T19" fmla="*/ 31 h 234"/>
                <a:gd name="T20" fmla="*/ 17 w 28"/>
                <a:gd name="T21" fmla="*/ 220 h 234"/>
                <a:gd name="T22" fmla="*/ 20 w 28"/>
                <a:gd name="T23" fmla="*/ 227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234">
                  <a:moveTo>
                    <a:pt x="20" y="227"/>
                  </a:moveTo>
                  <a:cubicBezTo>
                    <a:pt x="18" y="228"/>
                    <a:pt x="15" y="225"/>
                    <a:pt x="13" y="229"/>
                  </a:cubicBezTo>
                  <a:cubicBezTo>
                    <a:pt x="10" y="234"/>
                    <a:pt x="9" y="229"/>
                    <a:pt x="9" y="227"/>
                  </a:cubicBezTo>
                  <a:cubicBezTo>
                    <a:pt x="12" y="225"/>
                    <a:pt x="12" y="222"/>
                    <a:pt x="12" y="219"/>
                  </a:cubicBezTo>
                  <a:cubicBezTo>
                    <a:pt x="12" y="157"/>
                    <a:pt x="12" y="94"/>
                    <a:pt x="12" y="31"/>
                  </a:cubicBezTo>
                  <a:cubicBezTo>
                    <a:pt x="12" y="27"/>
                    <a:pt x="11" y="25"/>
                    <a:pt x="7" y="23"/>
                  </a:cubicBezTo>
                  <a:cubicBezTo>
                    <a:pt x="1" y="18"/>
                    <a:pt x="0" y="10"/>
                    <a:pt x="6" y="4"/>
                  </a:cubicBezTo>
                  <a:cubicBezTo>
                    <a:pt x="10" y="0"/>
                    <a:pt x="19" y="0"/>
                    <a:pt x="23" y="5"/>
                  </a:cubicBezTo>
                  <a:cubicBezTo>
                    <a:pt x="28" y="10"/>
                    <a:pt x="28" y="18"/>
                    <a:pt x="21" y="23"/>
                  </a:cubicBezTo>
                  <a:cubicBezTo>
                    <a:pt x="17" y="25"/>
                    <a:pt x="17" y="27"/>
                    <a:pt x="17" y="31"/>
                  </a:cubicBezTo>
                  <a:cubicBezTo>
                    <a:pt x="17" y="94"/>
                    <a:pt x="17" y="157"/>
                    <a:pt x="17" y="220"/>
                  </a:cubicBezTo>
                  <a:cubicBezTo>
                    <a:pt x="17" y="223"/>
                    <a:pt x="18" y="225"/>
                    <a:pt x="20" y="227"/>
                  </a:cubicBezTo>
                  <a:close/>
                </a:path>
              </a:pathLst>
            </a:custGeom>
            <a:solidFill>
              <a:srgbClr val="2F33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29">
              <a:extLst>
                <a:ext uri="{FF2B5EF4-FFF2-40B4-BE49-F238E27FC236}">
                  <a16:creationId xmlns:a16="http://schemas.microsoft.com/office/drawing/2014/main" id="{C071CDA3-ED0F-427E-812B-A84ACADB8BD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4" y="2129"/>
              <a:ext cx="13" cy="6"/>
            </a:xfrm>
            <a:custGeom>
              <a:avLst/>
              <a:gdLst>
                <a:gd name="T0" fmla="*/ 6 w 6"/>
                <a:gd name="T1" fmla="*/ 0 h 3"/>
                <a:gd name="T2" fmla="*/ 5 w 6"/>
                <a:gd name="T3" fmla="*/ 0 h 3"/>
                <a:gd name="T4" fmla="*/ 1 w 6"/>
                <a:gd name="T5" fmla="*/ 1 h 3"/>
                <a:gd name="T6" fmla="*/ 0 w 6"/>
                <a:gd name="T7" fmla="*/ 1 h 3"/>
                <a:gd name="T8" fmla="*/ 6 w 6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">
                  <a:moveTo>
                    <a:pt x="6" y="0"/>
                  </a:moveTo>
                  <a:cubicBezTo>
                    <a:pt x="6" y="0"/>
                    <a:pt x="5" y="0"/>
                    <a:pt x="5" y="0"/>
                  </a:cubicBezTo>
                  <a:cubicBezTo>
                    <a:pt x="4" y="0"/>
                    <a:pt x="2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2" y="2"/>
                    <a:pt x="4" y="3"/>
                    <a:pt x="6" y="0"/>
                  </a:cubicBezTo>
                  <a:close/>
                </a:path>
              </a:pathLst>
            </a:custGeom>
            <a:solidFill>
              <a:srgbClr val="4F53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30">
              <a:extLst>
                <a:ext uri="{FF2B5EF4-FFF2-40B4-BE49-F238E27FC236}">
                  <a16:creationId xmlns:a16="http://schemas.microsoft.com/office/drawing/2014/main" id="{79813891-99CE-4664-A1BC-D48150E80D1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9" y="2170"/>
              <a:ext cx="45" cy="494"/>
            </a:xfrm>
            <a:custGeom>
              <a:avLst/>
              <a:gdLst>
                <a:gd name="T0" fmla="*/ 5 w 21"/>
                <a:gd name="T1" fmla="*/ 0 h 227"/>
                <a:gd name="T2" fmla="*/ 10 w 21"/>
                <a:gd name="T3" fmla="*/ 0 h 227"/>
                <a:gd name="T4" fmla="*/ 10 w 21"/>
                <a:gd name="T5" fmla="*/ 184 h 227"/>
                <a:gd name="T6" fmla="*/ 10 w 21"/>
                <a:gd name="T7" fmla="*/ 198 h 227"/>
                <a:gd name="T8" fmla="*/ 12 w 21"/>
                <a:gd name="T9" fmla="*/ 203 h 227"/>
                <a:gd name="T10" fmla="*/ 18 w 21"/>
                <a:gd name="T11" fmla="*/ 219 h 227"/>
                <a:gd name="T12" fmla="*/ 2 w 21"/>
                <a:gd name="T13" fmla="*/ 225 h 227"/>
                <a:gd name="T14" fmla="*/ 4 w 21"/>
                <a:gd name="T15" fmla="*/ 219 h 227"/>
                <a:gd name="T16" fmla="*/ 4 w 21"/>
                <a:gd name="T17" fmla="*/ 207 h 227"/>
                <a:gd name="T18" fmla="*/ 5 w 21"/>
                <a:gd name="T19" fmla="*/ 202 h 227"/>
                <a:gd name="T20" fmla="*/ 5 w 21"/>
                <a:gd name="T21" fmla="*/ 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227">
                  <a:moveTo>
                    <a:pt x="5" y="0"/>
                  </a:moveTo>
                  <a:cubicBezTo>
                    <a:pt x="6" y="0"/>
                    <a:pt x="8" y="0"/>
                    <a:pt x="10" y="0"/>
                  </a:cubicBezTo>
                  <a:cubicBezTo>
                    <a:pt x="10" y="61"/>
                    <a:pt x="10" y="123"/>
                    <a:pt x="10" y="184"/>
                  </a:cubicBezTo>
                  <a:cubicBezTo>
                    <a:pt x="10" y="189"/>
                    <a:pt x="10" y="193"/>
                    <a:pt x="10" y="198"/>
                  </a:cubicBezTo>
                  <a:cubicBezTo>
                    <a:pt x="10" y="200"/>
                    <a:pt x="10" y="202"/>
                    <a:pt x="12" y="203"/>
                  </a:cubicBezTo>
                  <a:cubicBezTo>
                    <a:pt x="18" y="207"/>
                    <a:pt x="21" y="212"/>
                    <a:pt x="18" y="219"/>
                  </a:cubicBezTo>
                  <a:cubicBezTo>
                    <a:pt x="15" y="226"/>
                    <a:pt x="9" y="227"/>
                    <a:pt x="2" y="225"/>
                  </a:cubicBezTo>
                  <a:cubicBezTo>
                    <a:pt x="0" y="222"/>
                    <a:pt x="2" y="221"/>
                    <a:pt x="4" y="219"/>
                  </a:cubicBezTo>
                  <a:cubicBezTo>
                    <a:pt x="13" y="215"/>
                    <a:pt x="13" y="214"/>
                    <a:pt x="4" y="207"/>
                  </a:cubicBezTo>
                  <a:cubicBezTo>
                    <a:pt x="3" y="205"/>
                    <a:pt x="4" y="204"/>
                    <a:pt x="5" y="202"/>
                  </a:cubicBezTo>
                  <a:cubicBezTo>
                    <a:pt x="5" y="135"/>
                    <a:pt x="5" y="67"/>
                    <a:pt x="5" y="0"/>
                  </a:cubicBezTo>
                  <a:close/>
                </a:path>
              </a:pathLst>
            </a:custGeom>
            <a:solidFill>
              <a:srgbClr val="2F33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31">
              <a:extLst>
                <a:ext uri="{FF2B5EF4-FFF2-40B4-BE49-F238E27FC236}">
                  <a16:creationId xmlns:a16="http://schemas.microsoft.com/office/drawing/2014/main" id="{C1A09038-6642-4344-AFD3-162A3A9123C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6" y="2166"/>
              <a:ext cx="61" cy="431"/>
            </a:xfrm>
            <a:custGeom>
              <a:avLst/>
              <a:gdLst>
                <a:gd name="T0" fmla="*/ 8 w 28"/>
                <a:gd name="T1" fmla="*/ 0 h 198"/>
                <a:gd name="T2" fmla="*/ 17 w 28"/>
                <a:gd name="T3" fmla="*/ 2 h 198"/>
                <a:gd name="T4" fmla="*/ 17 w 28"/>
                <a:gd name="T5" fmla="*/ 167 h 198"/>
                <a:gd name="T6" fmla="*/ 21 w 28"/>
                <a:gd name="T7" fmla="*/ 175 h 198"/>
                <a:gd name="T8" fmla="*/ 23 w 28"/>
                <a:gd name="T9" fmla="*/ 193 h 198"/>
                <a:gd name="T10" fmla="*/ 5 w 28"/>
                <a:gd name="T11" fmla="*/ 193 h 198"/>
                <a:gd name="T12" fmla="*/ 7 w 28"/>
                <a:gd name="T13" fmla="*/ 175 h 198"/>
                <a:gd name="T14" fmla="*/ 11 w 28"/>
                <a:gd name="T15" fmla="*/ 166 h 198"/>
                <a:gd name="T16" fmla="*/ 11 w 28"/>
                <a:gd name="T17" fmla="*/ 9 h 198"/>
                <a:gd name="T18" fmla="*/ 8 w 28"/>
                <a:gd name="T19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198">
                  <a:moveTo>
                    <a:pt x="8" y="0"/>
                  </a:moveTo>
                  <a:cubicBezTo>
                    <a:pt x="11" y="0"/>
                    <a:pt x="14" y="2"/>
                    <a:pt x="17" y="2"/>
                  </a:cubicBezTo>
                  <a:cubicBezTo>
                    <a:pt x="17" y="57"/>
                    <a:pt x="17" y="112"/>
                    <a:pt x="17" y="167"/>
                  </a:cubicBezTo>
                  <a:cubicBezTo>
                    <a:pt x="17" y="170"/>
                    <a:pt x="17" y="173"/>
                    <a:pt x="21" y="175"/>
                  </a:cubicBezTo>
                  <a:cubicBezTo>
                    <a:pt x="27" y="180"/>
                    <a:pt x="28" y="187"/>
                    <a:pt x="23" y="193"/>
                  </a:cubicBezTo>
                  <a:cubicBezTo>
                    <a:pt x="18" y="198"/>
                    <a:pt x="10" y="198"/>
                    <a:pt x="5" y="193"/>
                  </a:cubicBezTo>
                  <a:cubicBezTo>
                    <a:pt x="0" y="187"/>
                    <a:pt x="1" y="179"/>
                    <a:pt x="7" y="175"/>
                  </a:cubicBezTo>
                  <a:cubicBezTo>
                    <a:pt x="11" y="172"/>
                    <a:pt x="11" y="170"/>
                    <a:pt x="11" y="166"/>
                  </a:cubicBezTo>
                  <a:cubicBezTo>
                    <a:pt x="11" y="113"/>
                    <a:pt x="11" y="61"/>
                    <a:pt x="11" y="9"/>
                  </a:cubicBezTo>
                  <a:cubicBezTo>
                    <a:pt x="11" y="6"/>
                    <a:pt x="12" y="2"/>
                    <a:pt x="8" y="0"/>
                  </a:cubicBezTo>
                  <a:close/>
                </a:path>
              </a:pathLst>
            </a:custGeom>
            <a:solidFill>
              <a:srgbClr val="2E3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32">
              <a:extLst>
                <a:ext uri="{FF2B5EF4-FFF2-40B4-BE49-F238E27FC236}">
                  <a16:creationId xmlns:a16="http://schemas.microsoft.com/office/drawing/2014/main" id="{76DE6F1C-D98F-4BAE-AEFE-9485FAFA28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2" y="2168"/>
              <a:ext cx="20" cy="383"/>
            </a:xfrm>
            <a:custGeom>
              <a:avLst/>
              <a:gdLst>
                <a:gd name="T0" fmla="*/ 0 w 9"/>
                <a:gd name="T1" fmla="*/ 1 h 176"/>
                <a:gd name="T2" fmla="*/ 9 w 9"/>
                <a:gd name="T3" fmla="*/ 0 h 176"/>
                <a:gd name="T4" fmla="*/ 7 w 9"/>
                <a:gd name="T5" fmla="*/ 7 h 176"/>
                <a:gd name="T6" fmla="*/ 6 w 9"/>
                <a:gd name="T7" fmla="*/ 169 h 176"/>
                <a:gd name="T8" fmla="*/ 8 w 9"/>
                <a:gd name="T9" fmla="*/ 173 h 176"/>
                <a:gd name="T10" fmla="*/ 1 w 9"/>
                <a:gd name="T11" fmla="*/ 172 h 176"/>
                <a:gd name="T12" fmla="*/ 1 w 9"/>
                <a:gd name="T13" fmla="*/ 110 h 176"/>
                <a:gd name="T14" fmla="*/ 0 w 9"/>
                <a:gd name="T15" fmla="*/ 1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76">
                  <a:moveTo>
                    <a:pt x="0" y="1"/>
                  </a:moveTo>
                  <a:cubicBezTo>
                    <a:pt x="3" y="0"/>
                    <a:pt x="6" y="0"/>
                    <a:pt x="9" y="0"/>
                  </a:cubicBezTo>
                  <a:cubicBezTo>
                    <a:pt x="7" y="1"/>
                    <a:pt x="7" y="4"/>
                    <a:pt x="7" y="7"/>
                  </a:cubicBezTo>
                  <a:cubicBezTo>
                    <a:pt x="7" y="61"/>
                    <a:pt x="6" y="115"/>
                    <a:pt x="6" y="169"/>
                  </a:cubicBezTo>
                  <a:cubicBezTo>
                    <a:pt x="6" y="170"/>
                    <a:pt x="7" y="172"/>
                    <a:pt x="8" y="173"/>
                  </a:cubicBezTo>
                  <a:cubicBezTo>
                    <a:pt x="5" y="175"/>
                    <a:pt x="2" y="176"/>
                    <a:pt x="1" y="172"/>
                  </a:cubicBezTo>
                  <a:cubicBezTo>
                    <a:pt x="1" y="151"/>
                    <a:pt x="1" y="131"/>
                    <a:pt x="1" y="110"/>
                  </a:cubicBezTo>
                  <a:cubicBezTo>
                    <a:pt x="1" y="74"/>
                    <a:pt x="1" y="37"/>
                    <a:pt x="0" y="1"/>
                  </a:cubicBezTo>
                  <a:close/>
                </a:path>
              </a:pathLst>
            </a:custGeom>
            <a:solidFill>
              <a:srgbClr val="3C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33">
              <a:extLst>
                <a:ext uri="{FF2B5EF4-FFF2-40B4-BE49-F238E27FC236}">
                  <a16:creationId xmlns:a16="http://schemas.microsoft.com/office/drawing/2014/main" id="{E13CC593-A44B-4A5B-B2FA-A47B62524E4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0" y="1798"/>
              <a:ext cx="442" cy="15"/>
            </a:xfrm>
            <a:custGeom>
              <a:avLst/>
              <a:gdLst>
                <a:gd name="T0" fmla="*/ 203 w 203"/>
                <a:gd name="T1" fmla="*/ 0 h 7"/>
                <a:gd name="T2" fmla="*/ 203 w 203"/>
                <a:gd name="T3" fmla="*/ 7 h 7"/>
                <a:gd name="T4" fmla="*/ 196 w 203"/>
                <a:gd name="T5" fmla="*/ 6 h 7"/>
                <a:gd name="T6" fmla="*/ 7 w 203"/>
                <a:gd name="T7" fmla="*/ 6 h 7"/>
                <a:gd name="T8" fmla="*/ 0 w 203"/>
                <a:gd name="T9" fmla="*/ 7 h 7"/>
                <a:gd name="T10" fmla="*/ 8 w 203"/>
                <a:gd name="T11" fmla="*/ 4 h 7"/>
                <a:gd name="T12" fmla="*/ 82 w 203"/>
                <a:gd name="T13" fmla="*/ 3 h 7"/>
                <a:gd name="T14" fmla="*/ 8 w 203"/>
                <a:gd name="T15" fmla="*/ 3 h 7"/>
                <a:gd name="T16" fmla="*/ 0 w 203"/>
                <a:gd name="T17" fmla="*/ 0 h 7"/>
                <a:gd name="T18" fmla="*/ 33 w 203"/>
                <a:gd name="T19" fmla="*/ 0 h 7"/>
                <a:gd name="T20" fmla="*/ 203 w 203"/>
                <a:gd name="T2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3" h="7">
                  <a:moveTo>
                    <a:pt x="203" y="0"/>
                  </a:moveTo>
                  <a:cubicBezTo>
                    <a:pt x="203" y="2"/>
                    <a:pt x="203" y="4"/>
                    <a:pt x="203" y="7"/>
                  </a:cubicBezTo>
                  <a:cubicBezTo>
                    <a:pt x="201" y="7"/>
                    <a:pt x="198" y="6"/>
                    <a:pt x="196" y="6"/>
                  </a:cubicBezTo>
                  <a:cubicBezTo>
                    <a:pt x="133" y="6"/>
                    <a:pt x="70" y="6"/>
                    <a:pt x="7" y="6"/>
                  </a:cubicBezTo>
                  <a:cubicBezTo>
                    <a:pt x="5" y="6"/>
                    <a:pt x="2" y="7"/>
                    <a:pt x="0" y="7"/>
                  </a:cubicBezTo>
                  <a:cubicBezTo>
                    <a:pt x="1" y="1"/>
                    <a:pt x="5" y="4"/>
                    <a:pt x="8" y="4"/>
                  </a:cubicBezTo>
                  <a:cubicBezTo>
                    <a:pt x="33" y="3"/>
                    <a:pt x="57" y="3"/>
                    <a:pt x="82" y="3"/>
                  </a:cubicBezTo>
                  <a:cubicBezTo>
                    <a:pt x="57" y="3"/>
                    <a:pt x="33" y="3"/>
                    <a:pt x="8" y="3"/>
                  </a:cubicBezTo>
                  <a:cubicBezTo>
                    <a:pt x="5" y="3"/>
                    <a:pt x="0" y="6"/>
                    <a:pt x="0" y="0"/>
                  </a:cubicBezTo>
                  <a:cubicBezTo>
                    <a:pt x="11" y="0"/>
                    <a:pt x="22" y="0"/>
                    <a:pt x="33" y="0"/>
                  </a:cubicBezTo>
                  <a:cubicBezTo>
                    <a:pt x="89" y="0"/>
                    <a:pt x="146" y="0"/>
                    <a:pt x="203" y="0"/>
                  </a:cubicBezTo>
                  <a:close/>
                </a:path>
              </a:pathLst>
            </a:custGeom>
            <a:solidFill>
              <a:srgbClr val="333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" name="Freeform 34">
              <a:extLst>
                <a:ext uri="{FF2B5EF4-FFF2-40B4-BE49-F238E27FC236}">
                  <a16:creationId xmlns:a16="http://schemas.microsoft.com/office/drawing/2014/main" id="{2BF90F20-3909-4391-B71D-C494DDDF79C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2" y="2081"/>
              <a:ext cx="115" cy="198"/>
            </a:xfrm>
            <a:custGeom>
              <a:avLst/>
              <a:gdLst>
                <a:gd name="T0" fmla="*/ 8 w 53"/>
                <a:gd name="T1" fmla="*/ 8 h 91"/>
                <a:gd name="T2" fmla="*/ 8 w 53"/>
                <a:gd name="T3" fmla="*/ 9 h 91"/>
                <a:gd name="T4" fmla="*/ 32 w 53"/>
                <a:gd name="T5" fmla="*/ 66 h 91"/>
                <a:gd name="T6" fmla="*/ 39 w 53"/>
                <a:gd name="T7" fmla="*/ 68 h 91"/>
                <a:gd name="T8" fmla="*/ 53 w 53"/>
                <a:gd name="T9" fmla="*/ 79 h 91"/>
                <a:gd name="T10" fmla="*/ 41 w 53"/>
                <a:gd name="T11" fmla="*/ 91 h 91"/>
                <a:gd name="T12" fmla="*/ 30 w 53"/>
                <a:gd name="T13" fmla="*/ 77 h 91"/>
                <a:gd name="T14" fmla="*/ 27 w 53"/>
                <a:gd name="T15" fmla="*/ 69 h 91"/>
                <a:gd name="T16" fmla="*/ 16 w 53"/>
                <a:gd name="T17" fmla="*/ 59 h 91"/>
                <a:gd name="T18" fmla="*/ 2 w 53"/>
                <a:gd name="T19" fmla="*/ 23 h 91"/>
                <a:gd name="T20" fmla="*/ 2 w 53"/>
                <a:gd name="T21" fmla="*/ 1 h 91"/>
                <a:gd name="T22" fmla="*/ 8 w 53"/>
                <a:gd name="T23" fmla="*/ 8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" h="91">
                  <a:moveTo>
                    <a:pt x="8" y="8"/>
                  </a:moveTo>
                  <a:cubicBezTo>
                    <a:pt x="8" y="8"/>
                    <a:pt x="8" y="9"/>
                    <a:pt x="8" y="9"/>
                  </a:cubicBezTo>
                  <a:cubicBezTo>
                    <a:pt x="6" y="42"/>
                    <a:pt x="8" y="45"/>
                    <a:pt x="32" y="66"/>
                  </a:cubicBezTo>
                  <a:cubicBezTo>
                    <a:pt x="35" y="68"/>
                    <a:pt x="37" y="68"/>
                    <a:pt x="39" y="68"/>
                  </a:cubicBezTo>
                  <a:cubicBezTo>
                    <a:pt x="47" y="67"/>
                    <a:pt x="53" y="72"/>
                    <a:pt x="53" y="79"/>
                  </a:cubicBezTo>
                  <a:cubicBezTo>
                    <a:pt x="53" y="86"/>
                    <a:pt x="48" y="91"/>
                    <a:pt x="41" y="91"/>
                  </a:cubicBezTo>
                  <a:cubicBezTo>
                    <a:pt x="33" y="91"/>
                    <a:pt x="28" y="85"/>
                    <a:pt x="30" y="77"/>
                  </a:cubicBezTo>
                  <a:cubicBezTo>
                    <a:pt x="30" y="73"/>
                    <a:pt x="30" y="71"/>
                    <a:pt x="27" y="69"/>
                  </a:cubicBezTo>
                  <a:cubicBezTo>
                    <a:pt x="24" y="66"/>
                    <a:pt x="20" y="62"/>
                    <a:pt x="16" y="59"/>
                  </a:cubicBezTo>
                  <a:cubicBezTo>
                    <a:pt x="4" y="50"/>
                    <a:pt x="0" y="38"/>
                    <a:pt x="2" y="23"/>
                  </a:cubicBezTo>
                  <a:cubicBezTo>
                    <a:pt x="3" y="16"/>
                    <a:pt x="2" y="8"/>
                    <a:pt x="2" y="1"/>
                  </a:cubicBezTo>
                  <a:cubicBezTo>
                    <a:pt x="7" y="0"/>
                    <a:pt x="11" y="1"/>
                    <a:pt x="8" y="8"/>
                  </a:cubicBezTo>
                  <a:close/>
                </a:path>
              </a:pathLst>
            </a:custGeom>
            <a:solidFill>
              <a:srgbClr val="3136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Freeform 35">
              <a:extLst>
                <a:ext uri="{FF2B5EF4-FFF2-40B4-BE49-F238E27FC236}">
                  <a16:creationId xmlns:a16="http://schemas.microsoft.com/office/drawing/2014/main" id="{A2F4E247-3BF2-4059-AFF0-60128A1853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6" y="1020"/>
              <a:ext cx="61" cy="240"/>
            </a:xfrm>
            <a:custGeom>
              <a:avLst/>
              <a:gdLst>
                <a:gd name="T0" fmla="*/ 12 w 28"/>
                <a:gd name="T1" fmla="*/ 109 h 110"/>
                <a:gd name="T2" fmla="*/ 11 w 28"/>
                <a:gd name="T3" fmla="*/ 34 h 110"/>
                <a:gd name="T4" fmla="*/ 6 w 28"/>
                <a:gd name="T5" fmla="*/ 22 h 110"/>
                <a:gd name="T6" fmla="*/ 5 w 28"/>
                <a:gd name="T7" fmla="*/ 5 h 110"/>
                <a:gd name="T8" fmla="*/ 23 w 28"/>
                <a:gd name="T9" fmla="*/ 5 h 110"/>
                <a:gd name="T10" fmla="*/ 22 w 28"/>
                <a:gd name="T11" fmla="*/ 22 h 110"/>
                <a:gd name="T12" fmla="*/ 17 w 28"/>
                <a:gd name="T13" fmla="*/ 34 h 110"/>
                <a:gd name="T14" fmla="*/ 16 w 28"/>
                <a:gd name="T15" fmla="*/ 109 h 110"/>
                <a:gd name="T16" fmla="*/ 12 w 28"/>
                <a:gd name="T17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10">
                  <a:moveTo>
                    <a:pt x="12" y="109"/>
                  </a:moveTo>
                  <a:cubicBezTo>
                    <a:pt x="12" y="84"/>
                    <a:pt x="11" y="59"/>
                    <a:pt x="11" y="34"/>
                  </a:cubicBezTo>
                  <a:cubicBezTo>
                    <a:pt x="11" y="29"/>
                    <a:pt x="11" y="25"/>
                    <a:pt x="6" y="22"/>
                  </a:cubicBezTo>
                  <a:cubicBezTo>
                    <a:pt x="0" y="19"/>
                    <a:pt x="0" y="10"/>
                    <a:pt x="5" y="5"/>
                  </a:cubicBezTo>
                  <a:cubicBezTo>
                    <a:pt x="10" y="0"/>
                    <a:pt x="18" y="0"/>
                    <a:pt x="23" y="5"/>
                  </a:cubicBezTo>
                  <a:cubicBezTo>
                    <a:pt x="28" y="10"/>
                    <a:pt x="28" y="18"/>
                    <a:pt x="22" y="22"/>
                  </a:cubicBezTo>
                  <a:cubicBezTo>
                    <a:pt x="17" y="25"/>
                    <a:pt x="17" y="29"/>
                    <a:pt x="17" y="34"/>
                  </a:cubicBezTo>
                  <a:cubicBezTo>
                    <a:pt x="17" y="59"/>
                    <a:pt x="16" y="84"/>
                    <a:pt x="16" y="109"/>
                  </a:cubicBezTo>
                  <a:cubicBezTo>
                    <a:pt x="15" y="110"/>
                    <a:pt x="13" y="110"/>
                    <a:pt x="12" y="109"/>
                  </a:cubicBezTo>
                  <a:close/>
                </a:path>
              </a:pathLst>
            </a:custGeom>
            <a:solidFill>
              <a:srgbClr val="2F3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" name="Freeform 36">
              <a:extLst>
                <a:ext uri="{FF2B5EF4-FFF2-40B4-BE49-F238E27FC236}">
                  <a16:creationId xmlns:a16="http://schemas.microsoft.com/office/drawing/2014/main" id="{30F58B18-28C4-4472-8187-7FAA853AF38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7" y="1534"/>
              <a:ext cx="165" cy="120"/>
            </a:xfrm>
            <a:custGeom>
              <a:avLst/>
              <a:gdLst>
                <a:gd name="T0" fmla="*/ 4 w 76"/>
                <a:gd name="T1" fmla="*/ 54 h 55"/>
                <a:gd name="T2" fmla="*/ 3 w 76"/>
                <a:gd name="T3" fmla="*/ 44 h 55"/>
                <a:gd name="T4" fmla="*/ 33 w 76"/>
                <a:gd name="T5" fmla="*/ 39 h 55"/>
                <a:gd name="T6" fmla="*/ 46 w 76"/>
                <a:gd name="T7" fmla="*/ 27 h 55"/>
                <a:gd name="T8" fmla="*/ 52 w 76"/>
                <a:gd name="T9" fmla="*/ 12 h 55"/>
                <a:gd name="T10" fmla="*/ 65 w 76"/>
                <a:gd name="T11" fmla="*/ 0 h 55"/>
                <a:gd name="T12" fmla="*/ 76 w 76"/>
                <a:gd name="T13" fmla="*/ 13 h 55"/>
                <a:gd name="T14" fmla="*/ 64 w 76"/>
                <a:gd name="T15" fmla="*/ 24 h 55"/>
                <a:gd name="T16" fmla="*/ 51 w 76"/>
                <a:gd name="T17" fmla="*/ 29 h 55"/>
                <a:gd name="T18" fmla="*/ 45 w 76"/>
                <a:gd name="T19" fmla="*/ 36 h 55"/>
                <a:gd name="T20" fmla="*/ 9 w 76"/>
                <a:gd name="T21" fmla="*/ 52 h 55"/>
                <a:gd name="T22" fmla="*/ 4 w 76"/>
                <a:gd name="T23" fmla="*/ 5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55">
                  <a:moveTo>
                    <a:pt x="4" y="54"/>
                  </a:moveTo>
                  <a:cubicBezTo>
                    <a:pt x="3" y="51"/>
                    <a:pt x="0" y="47"/>
                    <a:pt x="3" y="44"/>
                  </a:cubicBezTo>
                  <a:cubicBezTo>
                    <a:pt x="13" y="48"/>
                    <a:pt x="26" y="46"/>
                    <a:pt x="33" y="39"/>
                  </a:cubicBezTo>
                  <a:cubicBezTo>
                    <a:pt x="37" y="35"/>
                    <a:pt x="42" y="31"/>
                    <a:pt x="46" y="27"/>
                  </a:cubicBezTo>
                  <a:cubicBezTo>
                    <a:pt x="50" y="23"/>
                    <a:pt x="54" y="19"/>
                    <a:pt x="52" y="12"/>
                  </a:cubicBezTo>
                  <a:cubicBezTo>
                    <a:pt x="51" y="6"/>
                    <a:pt x="58" y="0"/>
                    <a:pt x="65" y="0"/>
                  </a:cubicBezTo>
                  <a:cubicBezTo>
                    <a:pt x="71" y="1"/>
                    <a:pt x="76" y="6"/>
                    <a:pt x="76" y="13"/>
                  </a:cubicBezTo>
                  <a:cubicBezTo>
                    <a:pt x="76" y="19"/>
                    <a:pt x="70" y="26"/>
                    <a:pt x="64" y="24"/>
                  </a:cubicBezTo>
                  <a:cubicBezTo>
                    <a:pt x="58" y="23"/>
                    <a:pt x="55" y="25"/>
                    <a:pt x="51" y="29"/>
                  </a:cubicBezTo>
                  <a:cubicBezTo>
                    <a:pt x="49" y="31"/>
                    <a:pt x="47" y="33"/>
                    <a:pt x="45" y="36"/>
                  </a:cubicBezTo>
                  <a:cubicBezTo>
                    <a:pt x="36" y="47"/>
                    <a:pt x="25" y="55"/>
                    <a:pt x="9" y="52"/>
                  </a:cubicBezTo>
                  <a:cubicBezTo>
                    <a:pt x="7" y="51"/>
                    <a:pt x="5" y="52"/>
                    <a:pt x="4" y="54"/>
                  </a:cubicBezTo>
                  <a:close/>
                </a:path>
              </a:pathLst>
            </a:custGeom>
            <a:solidFill>
              <a:srgbClr val="3236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" name="Freeform 37">
              <a:extLst>
                <a:ext uri="{FF2B5EF4-FFF2-40B4-BE49-F238E27FC236}">
                  <a16:creationId xmlns:a16="http://schemas.microsoft.com/office/drawing/2014/main" id="{8CE18B74-27BF-4D4C-8CC4-D8E88D4607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3" y="1954"/>
              <a:ext cx="161" cy="122"/>
            </a:xfrm>
            <a:custGeom>
              <a:avLst/>
              <a:gdLst>
                <a:gd name="T0" fmla="*/ 73 w 74"/>
                <a:gd name="T1" fmla="*/ 4 h 56"/>
                <a:gd name="T2" fmla="*/ 73 w 74"/>
                <a:gd name="T3" fmla="*/ 10 h 56"/>
                <a:gd name="T4" fmla="*/ 53 w 74"/>
                <a:gd name="T5" fmla="*/ 10 h 56"/>
                <a:gd name="T6" fmla="*/ 50 w 74"/>
                <a:gd name="T7" fmla="*/ 10 h 56"/>
                <a:gd name="T8" fmla="*/ 23 w 74"/>
                <a:gd name="T9" fmla="*/ 36 h 56"/>
                <a:gd name="T10" fmla="*/ 24 w 74"/>
                <a:gd name="T11" fmla="*/ 41 h 56"/>
                <a:gd name="T12" fmla="*/ 13 w 74"/>
                <a:gd name="T13" fmla="*/ 55 h 56"/>
                <a:gd name="T14" fmla="*/ 0 w 74"/>
                <a:gd name="T15" fmla="*/ 43 h 56"/>
                <a:gd name="T16" fmla="*/ 13 w 74"/>
                <a:gd name="T17" fmla="*/ 31 h 56"/>
                <a:gd name="T18" fmla="*/ 23 w 74"/>
                <a:gd name="T19" fmla="*/ 28 h 56"/>
                <a:gd name="T20" fmla="*/ 28 w 74"/>
                <a:gd name="T21" fmla="*/ 23 h 56"/>
                <a:gd name="T22" fmla="*/ 73 w 74"/>
                <a:gd name="T23" fmla="*/ 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4" h="56">
                  <a:moveTo>
                    <a:pt x="73" y="4"/>
                  </a:moveTo>
                  <a:cubicBezTo>
                    <a:pt x="74" y="6"/>
                    <a:pt x="74" y="8"/>
                    <a:pt x="73" y="10"/>
                  </a:cubicBezTo>
                  <a:cubicBezTo>
                    <a:pt x="66" y="10"/>
                    <a:pt x="59" y="10"/>
                    <a:pt x="53" y="10"/>
                  </a:cubicBezTo>
                  <a:cubicBezTo>
                    <a:pt x="52" y="10"/>
                    <a:pt x="50" y="10"/>
                    <a:pt x="50" y="10"/>
                  </a:cubicBezTo>
                  <a:cubicBezTo>
                    <a:pt x="41" y="19"/>
                    <a:pt x="32" y="27"/>
                    <a:pt x="23" y="36"/>
                  </a:cubicBezTo>
                  <a:cubicBezTo>
                    <a:pt x="22" y="38"/>
                    <a:pt x="24" y="40"/>
                    <a:pt x="24" y="41"/>
                  </a:cubicBezTo>
                  <a:cubicBezTo>
                    <a:pt x="25" y="49"/>
                    <a:pt x="20" y="55"/>
                    <a:pt x="13" y="55"/>
                  </a:cubicBezTo>
                  <a:cubicBezTo>
                    <a:pt x="6" y="56"/>
                    <a:pt x="0" y="50"/>
                    <a:pt x="0" y="43"/>
                  </a:cubicBezTo>
                  <a:cubicBezTo>
                    <a:pt x="0" y="36"/>
                    <a:pt x="6" y="30"/>
                    <a:pt x="13" y="31"/>
                  </a:cubicBezTo>
                  <a:cubicBezTo>
                    <a:pt x="18" y="32"/>
                    <a:pt x="20" y="31"/>
                    <a:pt x="23" y="28"/>
                  </a:cubicBezTo>
                  <a:cubicBezTo>
                    <a:pt x="25" y="26"/>
                    <a:pt x="27" y="25"/>
                    <a:pt x="28" y="23"/>
                  </a:cubicBezTo>
                  <a:cubicBezTo>
                    <a:pt x="39" y="8"/>
                    <a:pt x="53" y="0"/>
                    <a:pt x="73" y="4"/>
                  </a:cubicBezTo>
                  <a:close/>
                </a:path>
              </a:pathLst>
            </a:custGeom>
            <a:solidFill>
              <a:srgbClr val="3338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" name="Freeform 38">
              <a:extLst>
                <a:ext uri="{FF2B5EF4-FFF2-40B4-BE49-F238E27FC236}">
                  <a16:creationId xmlns:a16="http://schemas.microsoft.com/office/drawing/2014/main" id="{E07781EC-729C-406F-99DA-C625504D92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1" y="1534"/>
              <a:ext cx="161" cy="120"/>
            </a:xfrm>
            <a:custGeom>
              <a:avLst/>
              <a:gdLst>
                <a:gd name="T0" fmla="*/ 74 w 74"/>
                <a:gd name="T1" fmla="*/ 46 h 55"/>
                <a:gd name="T2" fmla="*/ 74 w 74"/>
                <a:gd name="T3" fmla="*/ 52 h 55"/>
                <a:gd name="T4" fmla="*/ 29 w 74"/>
                <a:gd name="T5" fmla="*/ 33 h 55"/>
                <a:gd name="T6" fmla="*/ 11 w 74"/>
                <a:gd name="T7" fmla="*/ 24 h 55"/>
                <a:gd name="T8" fmla="*/ 1 w 74"/>
                <a:gd name="T9" fmla="*/ 11 h 55"/>
                <a:gd name="T10" fmla="*/ 14 w 74"/>
                <a:gd name="T11" fmla="*/ 0 h 55"/>
                <a:gd name="T12" fmla="*/ 25 w 74"/>
                <a:gd name="T13" fmla="*/ 13 h 55"/>
                <a:gd name="T14" fmla="*/ 29 w 74"/>
                <a:gd name="T15" fmla="*/ 25 h 55"/>
                <a:gd name="T16" fmla="*/ 36 w 74"/>
                <a:gd name="T17" fmla="*/ 31 h 55"/>
                <a:gd name="T18" fmla="*/ 74 w 74"/>
                <a:gd name="T19" fmla="*/ 4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4" h="55">
                  <a:moveTo>
                    <a:pt x="74" y="46"/>
                  </a:moveTo>
                  <a:cubicBezTo>
                    <a:pt x="74" y="48"/>
                    <a:pt x="74" y="50"/>
                    <a:pt x="74" y="52"/>
                  </a:cubicBezTo>
                  <a:cubicBezTo>
                    <a:pt x="55" y="55"/>
                    <a:pt x="40" y="48"/>
                    <a:pt x="29" y="33"/>
                  </a:cubicBezTo>
                  <a:cubicBezTo>
                    <a:pt x="25" y="27"/>
                    <a:pt x="21" y="22"/>
                    <a:pt x="11" y="24"/>
                  </a:cubicBezTo>
                  <a:cubicBezTo>
                    <a:pt x="5" y="25"/>
                    <a:pt x="0" y="17"/>
                    <a:pt x="1" y="11"/>
                  </a:cubicBezTo>
                  <a:cubicBezTo>
                    <a:pt x="2" y="4"/>
                    <a:pt x="8" y="0"/>
                    <a:pt x="14" y="0"/>
                  </a:cubicBezTo>
                  <a:cubicBezTo>
                    <a:pt x="21" y="1"/>
                    <a:pt x="26" y="7"/>
                    <a:pt x="25" y="13"/>
                  </a:cubicBezTo>
                  <a:cubicBezTo>
                    <a:pt x="23" y="19"/>
                    <a:pt x="26" y="21"/>
                    <a:pt x="29" y="25"/>
                  </a:cubicBezTo>
                  <a:cubicBezTo>
                    <a:pt x="32" y="27"/>
                    <a:pt x="34" y="29"/>
                    <a:pt x="36" y="31"/>
                  </a:cubicBezTo>
                  <a:cubicBezTo>
                    <a:pt x="45" y="45"/>
                    <a:pt x="58" y="48"/>
                    <a:pt x="74" y="46"/>
                  </a:cubicBezTo>
                  <a:close/>
                </a:path>
              </a:pathLst>
            </a:custGeom>
            <a:solidFill>
              <a:srgbClr val="31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" name="Freeform 39">
              <a:extLst>
                <a:ext uri="{FF2B5EF4-FFF2-40B4-BE49-F238E27FC236}">
                  <a16:creationId xmlns:a16="http://schemas.microsoft.com/office/drawing/2014/main" id="{879B6AAB-92DD-477B-88F2-B5CE949C19BC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0" y="1959"/>
              <a:ext cx="172" cy="117"/>
            </a:xfrm>
            <a:custGeom>
              <a:avLst/>
              <a:gdLst>
                <a:gd name="T0" fmla="*/ 7 w 79"/>
                <a:gd name="T1" fmla="*/ 9 h 54"/>
                <a:gd name="T2" fmla="*/ 7 w 79"/>
                <a:gd name="T3" fmla="*/ 0 h 54"/>
                <a:gd name="T4" fmla="*/ 25 w 79"/>
                <a:gd name="T5" fmla="*/ 2 h 54"/>
                <a:gd name="T6" fmla="*/ 36 w 79"/>
                <a:gd name="T7" fmla="*/ 6 h 54"/>
                <a:gd name="T8" fmla="*/ 53 w 79"/>
                <a:gd name="T9" fmla="*/ 23 h 54"/>
                <a:gd name="T10" fmla="*/ 67 w 79"/>
                <a:gd name="T11" fmla="*/ 30 h 54"/>
                <a:gd name="T12" fmla="*/ 79 w 79"/>
                <a:gd name="T13" fmla="*/ 42 h 54"/>
                <a:gd name="T14" fmla="*/ 66 w 79"/>
                <a:gd name="T15" fmla="*/ 53 h 54"/>
                <a:gd name="T16" fmla="*/ 55 w 79"/>
                <a:gd name="T17" fmla="*/ 40 h 54"/>
                <a:gd name="T18" fmla="*/ 52 w 79"/>
                <a:gd name="T19" fmla="*/ 30 h 54"/>
                <a:gd name="T20" fmla="*/ 39 w 79"/>
                <a:gd name="T21" fmla="*/ 17 h 54"/>
                <a:gd name="T22" fmla="*/ 7 w 79"/>
                <a:gd name="T23" fmla="*/ 9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" h="54">
                  <a:moveTo>
                    <a:pt x="7" y="9"/>
                  </a:moveTo>
                  <a:cubicBezTo>
                    <a:pt x="0" y="6"/>
                    <a:pt x="5" y="3"/>
                    <a:pt x="7" y="0"/>
                  </a:cubicBezTo>
                  <a:cubicBezTo>
                    <a:pt x="12" y="4"/>
                    <a:pt x="19" y="1"/>
                    <a:pt x="25" y="2"/>
                  </a:cubicBezTo>
                  <a:cubicBezTo>
                    <a:pt x="30" y="2"/>
                    <a:pt x="33" y="3"/>
                    <a:pt x="36" y="6"/>
                  </a:cubicBezTo>
                  <a:cubicBezTo>
                    <a:pt x="42" y="12"/>
                    <a:pt x="48" y="18"/>
                    <a:pt x="53" y="23"/>
                  </a:cubicBezTo>
                  <a:cubicBezTo>
                    <a:pt x="57" y="27"/>
                    <a:pt x="61" y="31"/>
                    <a:pt x="67" y="30"/>
                  </a:cubicBezTo>
                  <a:cubicBezTo>
                    <a:pt x="74" y="28"/>
                    <a:pt x="79" y="35"/>
                    <a:pt x="79" y="42"/>
                  </a:cubicBezTo>
                  <a:cubicBezTo>
                    <a:pt x="79" y="48"/>
                    <a:pt x="73" y="54"/>
                    <a:pt x="66" y="53"/>
                  </a:cubicBezTo>
                  <a:cubicBezTo>
                    <a:pt x="60" y="53"/>
                    <a:pt x="54" y="46"/>
                    <a:pt x="55" y="40"/>
                  </a:cubicBezTo>
                  <a:cubicBezTo>
                    <a:pt x="57" y="35"/>
                    <a:pt x="55" y="33"/>
                    <a:pt x="52" y="30"/>
                  </a:cubicBezTo>
                  <a:cubicBezTo>
                    <a:pt x="47" y="26"/>
                    <a:pt x="43" y="22"/>
                    <a:pt x="39" y="17"/>
                  </a:cubicBezTo>
                  <a:cubicBezTo>
                    <a:pt x="31" y="5"/>
                    <a:pt x="19" y="6"/>
                    <a:pt x="7" y="9"/>
                  </a:cubicBezTo>
                  <a:close/>
                </a:path>
              </a:pathLst>
            </a:custGeom>
            <a:solidFill>
              <a:srgbClr val="313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" name="Freeform 40">
              <a:extLst>
                <a:ext uri="{FF2B5EF4-FFF2-40B4-BE49-F238E27FC236}">
                  <a16:creationId xmlns:a16="http://schemas.microsoft.com/office/drawing/2014/main" id="{53B72572-22B6-44CE-B648-4E3648A5301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1" y="1956"/>
              <a:ext cx="150" cy="114"/>
            </a:xfrm>
            <a:custGeom>
              <a:avLst/>
              <a:gdLst>
                <a:gd name="T0" fmla="*/ 4 w 69"/>
                <a:gd name="T1" fmla="*/ 3 h 52"/>
                <a:gd name="T2" fmla="*/ 35 w 69"/>
                <a:gd name="T3" fmla="*/ 14 h 52"/>
                <a:gd name="T4" fmla="*/ 46 w 69"/>
                <a:gd name="T5" fmla="*/ 25 h 52"/>
                <a:gd name="T6" fmla="*/ 55 w 69"/>
                <a:gd name="T7" fmla="*/ 28 h 52"/>
                <a:gd name="T8" fmla="*/ 69 w 69"/>
                <a:gd name="T9" fmla="*/ 41 h 52"/>
                <a:gd name="T10" fmla="*/ 56 w 69"/>
                <a:gd name="T11" fmla="*/ 52 h 52"/>
                <a:gd name="T12" fmla="*/ 45 w 69"/>
                <a:gd name="T13" fmla="*/ 37 h 52"/>
                <a:gd name="T14" fmla="*/ 43 w 69"/>
                <a:gd name="T15" fmla="*/ 30 h 52"/>
                <a:gd name="T16" fmla="*/ 37 w 69"/>
                <a:gd name="T17" fmla="*/ 24 h 52"/>
                <a:gd name="T18" fmla="*/ 1 w 69"/>
                <a:gd name="T19" fmla="*/ 8 h 52"/>
                <a:gd name="T20" fmla="*/ 4 w 69"/>
                <a:gd name="T21" fmla="*/ 3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52">
                  <a:moveTo>
                    <a:pt x="4" y="3"/>
                  </a:moveTo>
                  <a:cubicBezTo>
                    <a:pt x="17" y="0"/>
                    <a:pt x="27" y="3"/>
                    <a:pt x="35" y="14"/>
                  </a:cubicBezTo>
                  <a:cubicBezTo>
                    <a:pt x="38" y="18"/>
                    <a:pt x="42" y="21"/>
                    <a:pt x="46" y="25"/>
                  </a:cubicBezTo>
                  <a:cubicBezTo>
                    <a:pt x="48" y="28"/>
                    <a:pt x="51" y="29"/>
                    <a:pt x="55" y="28"/>
                  </a:cubicBezTo>
                  <a:cubicBezTo>
                    <a:pt x="64" y="27"/>
                    <a:pt x="69" y="33"/>
                    <a:pt x="69" y="41"/>
                  </a:cubicBezTo>
                  <a:cubicBezTo>
                    <a:pt x="69" y="47"/>
                    <a:pt x="63" y="52"/>
                    <a:pt x="56" y="52"/>
                  </a:cubicBezTo>
                  <a:cubicBezTo>
                    <a:pt x="49" y="51"/>
                    <a:pt x="44" y="45"/>
                    <a:pt x="45" y="37"/>
                  </a:cubicBezTo>
                  <a:cubicBezTo>
                    <a:pt x="46" y="34"/>
                    <a:pt x="45" y="32"/>
                    <a:pt x="43" y="30"/>
                  </a:cubicBezTo>
                  <a:cubicBezTo>
                    <a:pt x="41" y="28"/>
                    <a:pt x="38" y="26"/>
                    <a:pt x="37" y="24"/>
                  </a:cubicBezTo>
                  <a:cubicBezTo>
                    <a:pt x="28" y="12"/>
                    <a:pt x="17" y="5"/>
                    <a:pt x="1" y="8"/>
                  </a:cubicBezTo>
                  <a:cubicBezTo>
                    <a:pt x="0" y="4"/>
                    <a:pt x="3" y="4"/>
                    <a:pt x="4" y="3"/>
                  </a:cubicBezTo>
                  <a:close/>
                </a:path>
              </a:pathLst>
            </a:custGeom>
            <a:solidFill>
              <a:srgbClr val="3035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" name="Freeform 41">
              <a:extLst>
                <a:ext uri="{FF2B5EF4-FFF2-40B4-BE49-F238E27FC236}">
                  <a16:creationId xmlns:a16="http://schemas.microsoft.com/office/drawing/2014/main" id="{696621A7-D0F0-42BF-9966-A8B1EF51A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0" y="1776"/>
              <a:ext cx="246" cy="56"/>
            </a:xfrm>
            <a:custGeom>
              <a:avLst/>
              <a:gdLst>
                <a:gd name="T0" fmla="*/ 23 w 113"/>
                <a:gd name="T1" fmla="*/ 10 h 26"/>
                <a:gd name="T2" fmla="*/ 31 w 113"/>
                <a:gd name="T3" fmla="*/ 12 h 26"/>
                <a:gd name="T4" fmla="*/ 105 w 113"/>
                <a:gd name="T5" fmla="*/ 12 h 26"/>
                <a:gd name="T6" fmla="*/ 113 w 113"/>
                <a:gd name="T7" fmla="*/ 14 h 26"/>
                <a:gd name="T8" fmla="*/ 107 w 113"/>
                <a:gd name="T9" fmla="*/ 15 h 26"/>
                <a:gd name="T10" fmla="*/ 31 w 113"/>
                <a:gd name="T11" fmla="*/ 15 h 26"/>
                <a:gd name="T12" fmla="*/ 23 w 113"/>
                <a:gd name="T13" fmla="*/ 17 h 26"/>
                <a:gd name="T14" fmla="*/ 8 w 113"/>
                <a:gd name="T15" fmla="*/ 25 h 26"/>
                <a:gd name="T16" fmla="*/ 0 w 113"/>
                <a:gd name="T17" fmla="*/ 14 h 26"/>
                <a:gd name="T18" fmla="*/ 9 w 113"/>
                <a:gd name="T19" fmla="*/ 2 h 26"/>
                <a:gd name="T20" fmla="*/ 23 w 113"/>
                <a:gd name="T21" fmla="*/ 1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3" h="26">
                  <a:moveTo>
                    <a:pt x="23" y="10"/>
                  </a:moveTo>
                  <a:cubicBezTo>
                    <a:pt x="25" y="13"/>
                    <a:pt x="28" y="12"/>
                    <a:pt x="31" y="12"/>
                  </a:cubicBezTo>
                  <a:cubicBezTo>
                    <a:pt x="56" y="12"/>
                    <a:pt x="80" y="12"/>
                    <a:pt x="105" y="12"/>
                  </a:cubicBezTo>
                  <a:cubicBezTo>
                    <a:pt x="108" y="12"/>
                    <a:pt x="111" y="11"/>
                    <a:pt x="113" y="14"/>
                  </a:cubicBezTo>
                  <a:cubicBezTo>
                    <a:pt x="111" y="16"/>
                    <a:pt x="109" y="15"/>
                    <a:pt x="107" y="15"/>
                  </a:cubicBezTo>
                  <a:cubicBezTo>
                    <a:pt x="81" y="15"/>
                    <a:pt x="56" y="15"/>
                    <a:pt x="31" y="15"/>
                  </a:cubicBezTo>
                  <a:cubicBezTo>
                    <a:pt x="28" y="15"/>
                    <a:pt x="25" y="14"/>
                    <a:pt x="23" y="17"/>
                  </a:cubicBezTo>
                  <a:cubicBezTo>
                    <a:pt x="21" y="24"/>
                    <a:pt x="15" y="26"/>
                    <a:pt x="8" y="25"/>
                  </a:cubicBezTo>
                  <a:cubicBezTo>
                    <a:pt x="3" y="23"/>
                    <a:pt x="0" y="19"/>
                    <a:pt x="0" y="14"/>
                  </a:cubicBezTo>
                  <a:cubicBezTo>
                    <a:pt x="0" y="7"/>
                    <a:pt x="3" y="3"/>
                    <a:pt x="9" y="2"/>
                  </a:cubicBezTo>
                  <a:cubicBezTo>
                    <a:pt x="16" y="0"/>
                    <a:pt x="21" y="3"/>
                    <a:pt x="23" y="10"/>
                  </a:cubicBezTo>
                  <a:close/>
                </a:path>
              </a:pathLst>
            </a:custGeom>
            <a:solidFill>
              <a:srgbClr val="3036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" name="Freeform 42">
              <a:extLst>
                <a:ext uri="{FF2B5EF4-FFF2-40B4-BE49-F238E27FC236}">
                  <a16:creationId xmlns:a16="http://schemas.microsoft.com/office/drawing/2014/main" id="{ED21F58A-9C07-4D7F-9753-5C74B859AC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6" y="2468"/>
              <a:ext cx="109" cy="105"/>
            </a:xfrm>
            <a:custGeom>
              <a:avLst/>
              <a:gdLst>
                <a:gd name="T0" fmla="*/ 1 w 50"/>
                <a:gd name="T1" fmla="*/ 3 h 48"/>
                <a:gd name="T2" fmla="*/ 1 w 50"/>
                <a:gd name="T3" fmla="*/ 1 h 48"/>
                <a:gd name="T4" fmla="*/ 2 w 50"/>
                <a:gd name="T5" fmla="*/ 1 h 48"/>
                <a:gd name="T6" fmla="*/ 8 w 50"/>
                <a:gd name="T7" fmla="*/ 3 h 48"/>
                <a:gd name="T8" fmla="*/ 27 w 50"/>
                <a:gd name="T9" fmla="*/ 22 h 48"/>
                <a:gd name="T10" fmla="*/ 36 w 50"/>
                <a:gd name="T11" fmla="*/ 25 h 48"/>
                <a:gd name="T12" fmla="*/ 50 w 50"/>
                <a:gd name="T13" fmla="*/ 36 h 48"/>
                <a:gd name="T14" fmla="*/ 38 w 50"/>
                <a:gd name="T15" fmla="*/ 48 h 48"/>
                <a:gd name="T16" fmla="*/ 26 w 50"/>
                <a:gd name="T17" fmla="*/ 34 h 48"/>
                <a:gd name="T18" fmla="*/ 23 w 50"/>
                <a:gd name="T19" fmla="*/ 26 h 48"/>
                <a:gd name="T20" fmla="*/ 1 w 50"/>
                <a:gd name="T21" fmla="*/ 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" h="48">
                  <a:moveTo>
                    <a:pt x="1" y="3"/>
                  </a:moveTo>
                  <a:cubicBezTo>
                    <a:pt x="1" y="2"/>
                    <a:pt x="0" y="2"/>
                    <a:pt x="1" y="1"/>
                  </a:cubicBezTo>
                  <a:cubicBezTo>
                    <a:pt x="1" y="0"/>
                    <a:pt x="2" y="0"/>
                    <a:pt x="2" y="1"/>
                  </a:cubicBezTo>
                  <a:cubicBezTo>
                    <a:pt x="3" y="3"/>
                    <a:pt x="5" y="5"/>
                    <a:pt x="8" y="3"/>
                  </a:cubicBezTo>
                  <a:cubicBezTo>
                    <a:pt x="14" y="9"/>
                    <a:pt x="21" y="16"/>
                    <a:pt x="27" y="22"/>
                  </a:cubicBezTo>
                  <a:cubicBezTo>
                    <a:pt x="30" y="24"/>
                    <a:pt x="32" y="26"/>
                    <a:pt x="36" y="25"/>
                  </a:cubicBezTo>
                  <a:cubicBezTo>
                    <a:pt x="44" y="23"/>
                    <a:pt x="50" y="29"/>
                    <a:pt x="50" y="36"/>
                  </a:cubicBezTo>
                  <a:cubicBezTo>
                    <a:pt x="50" y="43"/>
                    <a:pt x="45" y="48"/>
                    <a:pt x="38" y="48"/>
                  </a:cubicBezTo>
                  <a:cubicBezTo>
                    <a:pt x="30" y="48"/>
                    <a:pt x="25" y="42"/>
                    <a:pt x="26" y="34"/>
                  </a:cubicBezTo>
                  <a:cubicBezTo>
                    <a:pt x="27" y="31"/>
                    <a:pt x="26" y="29"/>
                    <a:pt x="23" y="26"/>
                  </a:cubicBezTo>
                  <a:cubicBezTo>
                    <a:pt x="16" y="19"/>
                    <a:pt x="8" y="11"/>
                    <a:pt x="1" y="3"/>
                  </a:cubicBezTo>
                  <a:close/>
                </a:path>
              </a:pathLst>
            </a:custGeom>
            <a:solidFill>
              <a:srgbClr val="3036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" name="Freeform 43">
              <a:extLst>
                <a:ext uri="{FF2B5EF4-FFF2-40B4-BE49-F238E27FC236}">
                  <a16:creationId xmlns:a16="http://schemas.microsoft.com/office/drawing/2014/main" id="{3B4F9079-901F-427C-9C00-B6D9295745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9" y="2481"/>
              <a:ext cx="57" cy="164"/>
            </a:xfrm>
            <a:custGeom>
              <a:avLst/>
              <a:gdLst>
                <a:gd name="T0" fmla="*/ 10 w 26"/>
                <a:gd name="T1" fmla="*/ 52 h 75"/>
                <a:gd name="T2" fmla="*/ 12 w 26"/>
                <a:gd name="T3" fmla="*/ 44 h 75"/>
                <a:gd name="T4" fmla="*/ 12 w 26"/>
                <a:gd name="T5" fmla="*/ 8 h 75"/>
                <a:gd name="T6" fmla="*/ 13 w 26"/>
                <a:gd name="T7" fmla="*/ 0 h 75"/>
                <a:gd name="T8" fmla="*/ 15 w 26"/>
                <a:gd name="T9" fmla="*/ 4 h 75"/>
                <a:gd name="T10" fmla="*/ 15 w 26"/>
                <a:gd name="T11" fmla="*/ 44 h 75"/>
                <a:gd name="T12" fmla="*/ 17 w 26"/>
                <a:gd name="T13" fmla="*/ 52 h 75"/>
                <a:gd name="T14" fmla="*/ 25 w 26"/>
                <a:gd name="T15" fmla="*/ 66 h 75"/>
                <a:gd name="T16" fmla="*/ 14 w 26"/>
                <a:gd name="T17" fmla="*/ 74 h 75"/>
                <a:gd name="T18" fmla="*/ 2 w 26"/>
                <a:gd name="T19" fmla="*/ 66 h 75"/>
                <a:gd name="T20" fmla="*/ 10 w 26"/>
                <a:gd name="T21" fmla="*/ 5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75">
                  <a:moveTo>
                    <a:pt x="10" y="52"/>
                  </a:moveTo>
                  <a:cubicBezTo>
                    <a:pt x="13" y="50"/>
                    <a:pt x="12" y="47"/>
                    <a:pt x="12" y="44"/>
                  </a:cubicBezTo>
                  <a:cubicBezTo>
                    <a:pt x="12" y="32"/>
                    <a:pt x="12" y="20"/>
                    <a:pt x="12" y="8"/>
                  </a:cubicBezTo>
                  <a:cubicBezTo>
                    <a:pt x="12" y="5"/>
                    <a:pt x="11" y="2"/>
                    <a:pt x="13" y="0"/>
                  </a:cubicBezTo>
                  <a:cubicBezTo>
                    <a:pt x="16" y="1"/>
                    <a:pt x="15" y="3"/>
                    <a:pt x="15" y="4"/>
                  </a:cubicBezTo>
                  <a:cubicBezTo>
                    <a:pt x="15" y="18"/>
                    <a:pt x="15" y="31"/>
                    <a:pt x="15" y="44"/>
                  </a:cubicBezTo>
                  <a:cubicBezTo>
                    <a:pt x="15" y="46"/>
                    <a:pt x="14" y="50"/>
                    <a:pt x="17" y="52"/>
                  </a:cubicBezTo>
                  <a:cubicBezTo>
                    <a:pt x="24" y="54"/>
                    <a:pt x="26" y="59"/>
                    <a:pt x="25" y="66"/>
                  </a:cubicBezTo>
                  <a:cubicBezTo>
                    <a:pt x="23" y="71"/>
                    <a:pt x="19" y="74"/>
                    <a:pt x="14" y="74"/>
                  </a:cubicBezTo>
                  <a:cubicBezTo>
                    <a:pt x="8" y="75"/>
                    <a:pt x="3" y="72"/>
                    <a:pt x="2" y="66"/>
                  </a:cubicBezTo>
                  <a:cubicBezTo>
                    <a:pt x="0" y="59"/>
                    <a:pt x="2" y="54"/>
                    <a:pt x="10" y="52"/>
                  </a:cubicBezTo>
                  <a:close/>
                </a:path>
              </a:pathLst>
            </a:custGeom>
            <a:solidFill>
              <a:srgbClr val="3036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" name="Freeform 44">
              <a:extLst>
                <a:ext uri="{FF2B5EF4-FFF2-40B4-BE49-F238E27FC236}">
                  <a16:creationId xmlns:a16="http://schemas.microsoft.com/office/drawing/2014/main" id="{F0577A03-363F-4F65-B192-430D97874F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3" y="1826"/>
              <a:ext cx="98" cy="59"/>
            </a:xfrm>
            <a:custGeom>
              <a:avLst/>
              <a:gdLst>
                <a:gd name="T0" fmla="*/ 41 w 45"/>
                <a:gd name="T1" fmla="*/ 21 h 27"/>
                <a:gd name="T2" fmla="*/ 22 w 45"/>
                <a:gd name="T3" fmla="*/ 21 h 27"/>
                <a:gd name="T4" fmla="*/ 5 w 45"/>
                <a:gd name="T5" fmla="*/ 22 h 27"/>
                <a:gd name="T6" fmla="*/ 5 w 45"/>
                <a:gd name="T7" fmla="*/ 5 h 27"/>
                <a:gd name="T8" fmla="*/ 22 w 45"/>
                <a:gd name="T9" fmla="*/ 5 h 27"/>
                <a:gd name="T10" fmla="*/ 33 w 45"/>
                <a:gd name="T11" fmla="*/ 10 h 27"/>
                <a:gd name="T12" fmla="*/ 44 w 45"/>
                <a:gd name="T13" fmla="*/ 16 h 27"/>
                <a:gd name="T14" fmla="*/ 41 w 45"/>
                <a:gd name="T15" fmla="*/ 2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27">
                  <a:moveTo>
                    <a:pt x="41" y="21"/>
                  </a:moveTo>
                  <a:cubicBezTo>
                    <a:pt x="32" y="14"/>
                    <a:pt x="30" y="14"/>
                    <a:pt x="22" y="21"/>
                  </a:cubicBezTo>
                  <a:cubicBezTo>
                    <a:pt x="18" y="26"/>
                    <a:pt x="10" y="27"/>
                    <a:pt x="5" y="22"/>
                  </a:cubicBezTo>
                  <a:cubicBezTo>
                    <a:pt x="0" y="17"/>
                    <a:pt x="0" y="9"/>
                    <a:pt x="5" y="5"/>
                  </a:cubicBezTo>
                  <a:cubicBezTo>
                    <a:pt x="10" y="0"/>
                    <a:pt x="18" y="0"/>
                    <a:pt x="22" y="5"/>
                  </a:cubicBezTo>
                  <a:cubicBezTo>
                    <a:pt x="25" y="10"/>
                    <a:pt x="28" y="11"/>
                    <a:pt x="33" y="10"/>
                  </a:cubicBezTo>
                  <a:cubicBezTo>
                    <a:pt x="38" y="9"/>
                    <a:pt x="41" y="13"/>
                    <a:pt x="44" y="16"/>
                  </a:cubicBezTo>
                  <a:cubicBezTo>
                    <a:pt x="45" y="20"/>
                    <a:pt x="44" y="21"/>
                    <a:pt x="41" y="21"/>
                  </a:cubicBezTo>
                  <a:close/>
                </a:path>
              </a:pathLst>
            </a:custGeom>
            <a:solidFill>
              <a:srgbClr val="323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" name="Freeform 45">
              <a:extLst>
                <a:ext uri="{FF2B5EF4-FFF2-40B4-BE49-F238E27FC236}">
                  <a16:creationId xmlns:a16="http://schemas.microsoft.com/office/drawing/2014/main" id="{BA5B570F-54F1-4678-B938-A5B2B378C2D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3" y="1325"/>
              <a:ext cx="48" cy="142"/>
            </a:xfrm>
            <a:custGeom>
              <a:avLst/>
              <a:gdLst>
                <a:gd name="T0" fmla="*/ 21 w 22"/>
                <a:gd name="T1" fmla="*/ 63 h 65"/>
                <a:gd name="T2" fmla="*/ 0 w 22"/>
                <a:gd name="T3" fmla="*/ 64 h 65"/>
                <a:gd name="T4" fmla="*/ 3 w 22"/>
                <a:gd name="T5" fmla="*/ 57 h 65"/>
                <a:gd name="T6" fmla="*/ 8 w 22"/>
                <a:gd name="T7" fmla="*/ 45 h 65"/>
                <a:gd name="T8" fmla="*/ 9 w 22"/>
                <a:gd name="T9" fmla="*/ 1 h 65"/>
                <a:gd name="T10" fmla="*/ 13 w 22"/>
                <a:gd name="T11" fmla="*/ 5 h 65"/>
                <a:gd name="T12" fmla="*/ 14 w 22"/>
                <a:gd name="T13" fmla="*/ 45 h 65"/>
                <a:gd name="T14" fmla="*/ 19 w 22"/>
                <a:gd name="T15" fmla="*/ 57 h 65"/>
                <a:gd name="T16" fmla="*/ 21 w 22"/>
                <a:gd name="T17" fmla="*/ 6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65">
                  <a:moveTo>
                    <a:pt x="21" y="63"/>
                  </a:moveTo>
                  <a:cubicBezTo>
                    <a:pt x="15" y="65"/>
                    <a:pt x="7" y="64"/>
                    <a:pt x="0" y="64"/>
                  </a:cubicBezTo>
                  <a:cubicBezTo>
                    <a:pt x="1" y="62"/>
                    <a:pt x="0" y="58"/>
                    <a:pt x="3" y="57"/>
                  </a:cubicBezTo>
                  <a:cubicBezTo>
                    <a:pt x="10" y="55"/>
                    <a:pt x="8" y="50"/>
                    <a:pt x="8" y="45"/>
                  </a:cubicBezTo>
                  <a:cubicBezTo>
                    <a:pt x="8" y="30"/>
                    <a:pt x="9" y="16"/>
                    <a:pt x="9" y="1"/>
                  </a:cubicBezTo>
                  <a:cubicBezTo>
                    <a:pt x="12" y="0"/>
                    <a:pt x="12" y="3"/>
                    <a:pt x="13" y="5"/>
                  </a:cubicBezTo>
                  <a:cubicBezTo>
                    <a:pt x="13" y="18"/>
                    <a:pt x="14" y="32"/>
                    <a:pt x="14" y="45"/>
                  </a:cubicBezTo>
                  <a:cubicBezTo>
                    <a:pt x="14" y="50"/>
                    <a:pt x="12" y="55"/>
                    <a:pt x="19" y="57"/>
                  </a:cubicBezTo>
                  <a:cubicBezTo>
                    <a:pt x="22" y="57"/>
                    <a:pt x="22" y="60"/>
                    <a:pt x="21" y="63"/>
                  </a:cubicBezTo>
                  <a:close/>
                </a:path>
              </a:pathLst>
            </a:custGeom>
            <a:solidFill>
              <a:srgbClr val="2A2F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" name="Freeform 46">
              <a:extLst>
                <a:ext uri="{FF2B5EF4-FFF2-40B4-BE49-F238E27FC236}">
                  <a16:creationId xmlns:a16="http://schemas.microsoft.com/office/drawing/2014/main" id="{00ABA050-B98E-4C70-BFEA-DD10A362A8D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43" y="1227"/>
              <a:ext cx="98" cy="70"/>
            </a:xfrm>
            <a:custGeom>
              <a:avLst/>
              <a:gdLst>
                <a:gd name="T0" fmla="*/ 4 w 45"/>
                <a:gd name="T1" fmla="*/ 30 h 32"/>
                <a:gd name="T2" fmla="*/ 20 w 45"/>
                <a:gd name="T3" fmla="*/ 25 h 32"/>
                <a:gd name="T4" fmla="*/ 0 w 45"/>
                <a:gd name="T5" fmla="*/ 25 h 32"/>
                <a:gd name="T6" fmla="*/ 14 w 45"/>
                <a:gd name="T7" fmla="*/ 24 h 32"/>
                <a:gd name="T8" fmla="*/ 20 w 45"/>
                <a:gd name="T9" fmla="*/ 16 h 32"/>
                <a:gd name="T10" fmla="*/ 26 w 45"/>
                <a:gd name="T11" fmla="*/ 3 h 32"/>
                <a:gd name="T12" fmla="*/ 40 w 45"/>
                <a:gd name="T13" fmla="*/ 5 h 32"/>
                <a:gd name="T14" fmla="*/ 43 w 45"/>
                <a:gd name="T15" fmla="*/ 19 h 32"/>
                <a:gd name="T16" fmla="*/ 29 w 45"/>
                <a:gd name="T17" fmla="*/ 25 h 32"/>
                <a:gd name="T18" fmla="*/ 24 w 45"/>
                <a:gd name="T19" fmla="*/ 25 h 32"/>
                <a:gd name="T20" fmla="*/ 4 w 45"/>
                <a:gd name="T21" fmla="*/ 3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" h="32">
                  <a:moveTo>
                    <a:pt x="4" y="30"/>
                  </a:moveTo>
                  <a:cubicBezTo>
                    <a:pt x="8" y="27"/>
                    <a:pt x="14" y="31"/>
                    <a:pt x="20" y="25"/>
                  </a:cubicBezTo>
                  <a:cubicBezTo>
                    <a:pt x="12" y="25"/>
                    <a:pt x="6" y="25"/>
                    <a:pt x="0" y="25"/>
                  </a:cubicBezTo>
                  <a:cubicBezTo>
                    <a:pt x="4" y="23"/>
                    <a:pt x="9" y="24"/>
                    <a:pt x="14" y="24"/>
                  </a:cubicBezTo>
                  <a:cubicBezTo>
                    <a:pt x="19" y="24"/>
                    <a:pt x="22" y="23"/>
                    <a:pt x="20" y="16"/>
                  </a:cubicBezTo>
                  <a:cubicBezTo>
                    <a:pt x="18" y="10"/>
                    <a:pt x="21" y="6"/>
                    <a:pt x="26" y="3"/>
                  </a:cubicBezTo>
                  <a:cubicBezTo>
                    <a:pt x="32" y="0"/>
                    <a:pt x="36" y="1"/>
                    <a:pt x="40" y="5"/>
                  </a:cubicBezTo>
                  <a:cubicBezTo>
                    <a:pt x="44" y="9"/>
                    <a:pt x="45" y="14"/>
                    <a:pt x="43" y="19"/>
                  </a:cubicBezTo>
                  <a:cubicBezTo>
                    <a:pt x="40" y="24"/>
                    <a:pt x="36" y="26"/>
                    <a:pt x="29" y="25"/>
                  </a:cubicBezTo>
                  <a:cubicBezTo>
                    <a:pt x="28" y="25"/>
                    <a:pt x="26" y="23"/>
                    <a:pt x="24" y="25"/>
                  </a:cubicBezTo>
                  <a:cubicBezTo>
                    <a:pt x="19" y="32"/>
                    <a:pt x="11" y="30"/>
                    <a:pt x="4" y="30"/>
                  </a:cubicBezTo>
                  <a:close/>
                </a:path>
              </a:pathLst>
            </a:custGeom>
            <a:solidFill>
              <a:srgbClr val="353A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" name="Freeform 47">
              <a:extLst>
                <a:ext uri="{FF2B5EF4-FFF2-40B4-BE49-F238E27FC236}">
                  <a16:creationId xmlns:a16="http://schemas.microsoft.com/office/drawing/2014/main" id="{12259B6A-1B27-47DD-A8B7-CC9F55B28E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8" y="2209"/>
              <a:ext cx="100" cy="61"/>
            </a:xfrm>
            <a:custGeom>
              <a:avLst/>
              <a:gdLst>
                <a:gd name="T0" fmla="*/ 42 w 46"/>
                <a:gd name="T1" fmla="*/ 12 h 28"/>
                <a:gd name="T2" fmla="*/ 46 w 46"/>
                <a:gd name="T3" fmla="*/ 17 h 28"/>
                <a:gd name="T4" fmla="*/ 33 w 46"/>
                <a:gd name="T5" fmla="*/ 17 h 28"/>
                <a:gd name="T6" fmla="*/ 22 w 46"/>
                <a:gd name="T7" fmla="*/ 22 h 28"/>
                <a:gd name="T8" fmla="*/ 5 w 46"/>
                <a:gd name="T9" fmla="*/ 24 h 28"/>
                <a:gd name="T10" fmla="*/ 4 w 46"/>
                <a:gd name="T11" fmla="*/ 7 h 28"/>
                <a:gd name="T12" fmla="*/ 21 w 46"/>
                <a:gd name="T13" fmla="*/ 6 h 28"/>
                <a:gd name="T14" fmla="*/ 39 w 46"/>
                <a:gd name="T15" fmla="*/ 12 h 28"/>
                <a:gd name="T16" fmla="*/ 42 w 46"/>
                <a:gd name="T17" fmla="*/ 1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28">
                  <a:moveTo>
                    <a:pt x="42" y="12"/>
                  </a:moveTo>
                  <a:cubicBezTo>
                    <a:pt x="41" y="16"/>
                    <a:pt x="45" y="15"/>
                    <a:pt x="46" y="17"/>
                  </a:cubicBezTo>
                  <a:cubicBezTo>
                    <a:pt x="42" y="17"/>
                    <a:pt x="37" y="18"/>
                    <a:pt x="33" y="17"/>
                  </a:cubicBezTo>
                  <a:cubicBezTo>
                    <a:pt x="28" y="17"/>
                    <a:pt x="25" y="18"/>
                    <a:pt x="22" y="22"/>
                  </a:cubicBezTo>
                  <a:cubicBezTo>
                    <a:pt x="18" y="28"/>
                    <a:pt x="10" y="28"/>
                    <a:pt x="5" y="24"/>
                  </a:cubicBezTo>
                  <a:cubicBezTo>
                    <a:pt x="0" y="19"/>
                    <a:pt x="0" y="11"/>
                    <a:pt x="4" y="7"/>
                  </a:cubicBezTo>
                  <a:cubicBezTo>
                    <a:pt x="9" y="2"/>
                    <a:pt x="17" y="0"/>
                    <a:pt x="21" y="6"/>
                  </a:cubicBezTo>
                  <a:cubicBezTo>
                    <a:pt x="25" y="13"/>
                    <a:pt x="32" y="12"/>
                    <a:pt x="39" y="12"/>
                  </a:cubicBezTo>
                  <a:cubicBezTo>
                    <a:pt x="40" y="12"/>
                    <a:pt x="41" y="12"/>
                    <a:pt x="42" y="12"/>
                  </a:cubicBezTo>
                  <a:close/>
                </a:path>
              </a:pathLst>
            </a:custGeom>
            <a:solidFill>
              <a:srgbClr val="3338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" name="Freeform 48">
              <a:extLst>
                <a:ext uri="{FF2B5EF4-FFF2-40B4-BE49-F238E27FC236}">
                  <a16:creationId xmlns:a16="http://schemas.microsoft.com/office/drawing/2014/main" id="{D03A538F-475D-41C4-B5B0-1733B044FC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6" y="1887"/>
              <a:ext cx="99" cy="56"/>
            </a:xfrm>
            <a:custGeom>
              <a:avLst/>
              <a:gdLst>
                <a:gd name="T0" fmla="*/ 23 w 45"/>
                <a:gd name="T1" fmla="*/ 18 h 26"/>
                <a:gd name="T2" fmla="*/ 9 w 45"/>
                <a:gd name="T3" fmla="*/ 25 h 26"/>
                <a:gd name="T4" fmla="*/ 0 w 45"/>
                <a:gd name="T5" fmla="*/ 14 h 26"/>
                <a:gd name="T6" fmla="*/ 8 w 45"/>
                <a:gd name="T7" fmla="*/ 2 h 26"/>
                <a:gd name="T8" fmla="*/ 22 w 45"/>
                <a:gd name="T9" fmla="*/ 7 h 26"/>
                <a:gd name="T10" fmla="*/ 30 w 45"/>
                <a:gd name="T11" fmla="*/ 11 h 26"/>
                <a:gd name="T12" fmla="*/ 42 w 45"/>
                <a:gd name="T13" fmla="*/ 11 h 26"/>
                <a:gd name="T14" fmla="*/ 38 w 45"/>
                <a:gd name="T15" fmla="*/ 16 h 26"/>
                <a:gd name="T16" fmla="*/ 23 w 45"/>
                <a:gd name="T17" fmla="*/ 1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26">
                  <a:moveTo>
                    <a:pt x="23" y="18"/>
                  </a:moveTo>
                  <a:cubicBezTo>
                    <a:pt x="21" y="24"/>
                    <a:pt x="16" y="26"/>
                    <a:pt x="9" y="25"/>
                  </a:cubicBezTo>
                  <a:cubicBezTo>
                    <a:pt x="4" y="24"/>
                    <a:pt x="1" y="20"/>
                    <a:pt x="0" y="14"/>
                  </a:cubicBezTo>
                  <a:cubicBezTo>
                    <a:pt x="0" y="9"/>
                    <a:pt x="2" y="4"/>
                    <a:pt x="8" y="2"/>
                  </a:cubicBezTo>
                  <a:cubicBezTo>
                    <a:pt x="14" y="0"/>
                    <a:pt x="19" y="2"/>
                    <a:pt x="22" y="7"/>
                  </a:cubicBezTo>
                  <a:cubicBezTo>
                    <a:pt x="24" y="11"/>
                    <a:pt x="27" y="11"/>
                    <a:pt x="30" y="11"/>
                  </a:cubicBezTo>
                  <a:cubicBezTo>
                    <a:pt x="34" y="11"/>
                    <a:pt x="38" y="11"/>
                    <a:pt x="42" y="11"/>
                  </a:cubicBezTo>
                  <a:cubicBezTo>
                    <a:pt x="45" y="15"/>
                    <a:pt x="42" y="16"/>
                    <a:pt x="38" y="16"/>
                  </a:cubicBezTo>
                  <a:cubicBezTo>
                    <a:pt x="33" y="17"/>
                    <a:pt x="28" y="15"/>
                    <a:pt x="23" y="18"/>
                  </a:cubicBezTo>
                  <a:close/>
                </a:path>
              </a:pathLst>
            </a:custGeom>
            <a:solidFill>
              <a:srgbClr val="3135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" name="Freeform 49">
              <a:extLst>
                <a:ext uri="{FF2B5EF4-FFF2-40B4-BE49-F238E27FC236}">
                  <a16:creationId xmlns:a16="http://schemas.microsoft.com/office/drawing/2014/main" id="{151FC398-F03A-4721-AC93-E2D1E662026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4" y="2039"/>
              <a:ext cx="133" cy="66"/>
            </a:xfrm>
            <a:custGeom>
              <a:avLst/>
              <a:gdLst>
                <a:gd name="T0" fmla="*/ 53 w 61"/>
                <a:gd name="T1" fmla="*/ 27 h 30"/>
                <a:gd name="T2" fmla="*/ 47 w 61"/>
                <a:gd name="T3" fmla="*/ 20 h 30"/>
                <a:gd name="T4" fmla="*/ 43 w 61"/>
                <a:gd name="T5" fmla="*/ 16 h 30"/>
                <a:gd name="T6" fmla="*/ 14 w 61"/>
                <a:gd name="T7" fmla="*/ 7 h 30"/>
                <a:gd name="T8" fmla="*/ 11 w 61"/>
                <a:gd name="T9" fmla="*/ 9 h 30"/>
                <a:gd name="T10" fmla="*/ 0 w 61"/>
                <a:gd name="T11" fmla="*/ 17 h 30"/>
                <a:gd name="T12" fmla="*/ 9 w 61"/>
                <a:gd name="T13" fmla="*/ 0 h 30"/>
                <a:gd name="T14" fmla="*/ 31 w 61"/>
                <a:gd name="T15" fmla="*/ 2 h 30"/>
                <a:gd name="T16" fmla="*/ 41 w 61"/>
                <a:gd name="T17" fmla="*/ 6 h 30"/>
                <a:gd name="T18" fmla="*/ 61 w 61"/>
                <a:gd name="T19" fmla="*/ 26 h 30"/>
                <a:gd name="T20" fmla="*/ 56 w 61"/>
                <a:gd name="T21" fmla="*/ 29 h 30"/>
                <a:gd name="T22" fmla="*/ 53 w 61"/>
                <a:gd name="T23" fmla="*/ 2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1" h="30">
                  <a:moveTo>
                    <a:pt x="53" y="27"/>
                  </a:moveTo>
                  <a:cubicBezTo>
                    <a:pt x="54" y="22"/>
                    <a:pt x="50" y="21"/>
                    <a:pt x="47" y="20"/>
                  </a:cubicBezTo>
                  <a:cubicBezTo>
                    <a:pt x="46" y="19"/>
                    <a:pt x="44" y="18"/>
                    <a:pt x="43" y="16"/>
                  </a:cubicBezTo>
                  <a:cubicBezTo>
                    <a:pt x="36" y="5"/>
                    <a:pt x="25" y="7"/>
                    <a:pt x="14" y="7"/>
                  </a:cubicBezTo>
                  <a:cubicBezTo>
                    <a:pt x="13" y="7"/>
                    <a:pt x="11" y="7"/>
                    <a:pt x="11" y="9"/>
                  </a:cubicBezTo>
                  <a:cubicBezTo>
                    <a:pt x="9" y="15"/>
                    <a:pt x="5" y="16"/>
                    <a:pt x="0" y="17"/>
                  </a:cubicBezTo>
                  <a:cubicBezTo>
                    <a:pt x="5" y="12"/>
                    <a:pt x="7" y="6"/>
                    <a:pt x="9" y="0"/>
                  </a:cubicBezTo>
                  <a:cubicBezTo>
                    <a:pt x="16" y="3"/>
                    <a:pt x="24" y="1"/>
                    <a:pt x="31" y="2"/>
                  </a:cubicBezTo>
                  <a:cubicBezTo>
                    <a:pt x="35" y="2"/>
                    <a:pt x="38" y="2"/>
                    <a:pt x="41" y="6"/>
                  </a:cubicBezTo>
                  <a:cubicBezTo>
                    <a:pt x="47" y="13"/>
                    <a:pt x="54" y="19"/>
                    <a:pt x="61" y="26"/>
                  </a:cubicBezTo>
                  <a:cubicBezTo>
                    <a:pt x="61" y="30"/>
                    <a:pt x="59" y="30"/>
                    <a:pt x="56" y="29"/>
                  </a:cubicBezTo>
                  <a:cubicBezTo>
                    <a:pt x="55" y="28"/>
                    <a:pt x="54" y="27"/>
                    <a:pt x="53" y="27"/>
                  </a:cubicBezTo>
                  <a:close/>
                </a:path>
              </a:pathLst>
            </a:custGeom>
            <a:solidFill>
              <a:srgbClr val="2E3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" name="Freeform 50">
              <a:extLst>
                <a:ext uri="{FF2B5EF4-FFF2-40B4-BE49-F238E27FC236}">
                  <a16:creationId xmlns:a16="http://schemas.microsoft.com/office/drawing/2014/main" id="{7DA6783E-9E30-426C-B72B-32B6691DA41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5" y="2542"/>
              <a:ext cx="52" cy="53"/>
            </a:xfrm>
            <a:custGeom>
              <a:avLst/>
              <a:gdLst>
                <a:gd name="T0" fmla="*/ 9 w 24"/>
                <a:gd name="T1" fmla="*/ 0 h 24"/>
                <a:gd name="T2" fmla="*/ 16 w 24"/>
                <a:gd name="T3" fmla="*/ 1 h 24"/>
                <a:gd name="T4" fmla="*/ 23 w 24"/>
                <a:gd name="T5" fmla="*/ 14 h 24"/>
                <a:gd name="T6" fmla="*/ 12 w 24"/>
                <a:gd name="T7" fmla="*/ 24 h 24"/>
                <a:gd name="T8" fmla="*/ 0 w 24"/>
                <a:gd name="T9" fmla="*/ 14 h 24"/>
                <a:gd name="T10" fmla="*/ 4 w 24"/>
                <a:gd name="T11" fmla="*/ 11 h 24"/>
                <a:gd name="T12" fmla="*/ 9 w 24"/>
                <a:gd name="T13" fmla="*/ 14 h 24"/>
                <a:gd name="T14" fmla="*/ 14 w 24"/>
                <a:gd name="T15" fmla="*/ 14 h 24"/>
                <a:gd name="T16" fmla="*/ 15 w 24"/>
                <a:gd name="T17" fmla="*/ 11 h 24"/>
                <a:gd name="T18" fmla="*/ 11 w 24"/>
                <a:gd name="T19" fmla="*/ 8 h 24"/>
                <a:gd name="T20" fmla="*/ 4 w 24"/>
                <a:gd name="T21" fmla="*/ 9 h 24"/>
                <a:gd name="T22" fmla="*/ 2 w 24"/>
                <a:gd name="T23" fmla="*/ 6 h 24"/>
                <a:gd name="T24" fmla="*/ 9 w 24"/>
                <a:gd name="T2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24">
                  <a:moveTo>
                    <a:pt x="9" y="0"/>
                  </a:moveTo>
                  <a:cubicBezTo>
                    <a:pt x="11" y="2"/>
                    <a:pt x="13" y="1"/>
                    <a:pt x="16" y="1"/>
                  </a:cubicBezTo>
                  <a:cubicBezTo>
                    <a:pt x="22" y="3"/>
                    <a:pt x="24" y="8"/>
                    <a:pt x="23" y="14"/>
                  </a:cubicBezTo>
                  <a:cubicBezTo>
                    <a:pt x="22" y="20"/>
                    <a:pt x="18" y="23"/>
                    <a:pt x="12" y="24"/>
                  </a:cubicBezTo>
                  <a:cubicBezTo>
                    <a:pt x="6" y="24"/>
                    <a:pt x="2" y="21"/>
                    <a:pt x="0" y="14"/>
                  </a:cubicBezTo>
                  <a:cubicBezTo>
                    <a:pt x="0" y="11"/>
                    <a:pt x="2" y="11"/>
                    <a:pt x="4" y="11"/>
                  </a:cubicBezTo>
                  <a:cubicBezTo>
                    <a:pt x="6" y="12"/>
                    <a:pt x="7" y="13"/>
                    <a:pt x="9" y="14"/>
                  </a:cubicBezTo>
                  <a:cubicBezTo>
                    <a:pt x="11" y="15"/>
                    <a:pt x="12" y="15"/>
                    <a:pt x="14" y="14"/>
                  </a:cubicBezTo>
                  <a:cubicBezTo>
                    <a:pt x="15" y="13"/>
                    <a:pt x="15" y="12"/>
                    <a:pt x="15" y="11"/>
                  </a:cubicBezTo>
                  <a:cubicBezTo>
                    <a:pt x="14" y="9"/>
                    <a:pt x="12" y="8"/>
                    <a:pt x="11" y="8"/>
                  </a:cubicBezTo>
                  <a:cubicBezTo>
                    <a:pt x="8" y="8"/>
                    <a:pt x="6" y="9"/>
                    <a:pt x="4" y="9"/>
                  </a:cubicBezTo>
                  <a:cubicBezTo>
                    <a:pt x="3" y="8"/>
                    <a:pt x="1" y="8"/>
                    <a:pt x="2" y="6"/>
                  </a:cubicBezTo>
                  <a:cubicBezTo>
                    <a:pt x="4" y="4"/>
                    <a:pt x="6" y="2"/>
                    <a:pt x="9" y="0"/>
                  </a:cubicBezTo>
                  <a:close/>
                </a:path>
              </a:pathLst>
            </a:custGeom>
            <a:solidFill>
              <a:srgbClr val="32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" name="Freeform 51">
              <a:extLst>
                <a:ext uri="{FF2B5EF4-FFF2-40B4-BE49-F238E27FC236}">
                  <a16:creationId xmlns:a16="http://schemas.microsoft.com/office/drawing/2014/main" id="{657A825E-585E-45CC-AA42-EA0BDBE05D0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0" y="1366"/>
              <a:ext cx="44" cy="98"/>
            </a:xfrm>
            <a:custGeom>
              <a:avLst/>
              <a:gdLst>
                <a:gd name="T0" fmla="*/ 5 w 20"/>
                <a:gd name="T1" fmla="*/ 0 h 45"/>
                <a:gd name="T2" fmla="*/ 6 w 20"/>
                <a:gd name="T3" fmla="*/ 14 h 45"/>
                <a:gd name="T4" fmla="*/ 11 w 20"/>
                <a:gd name="T5" fmla="*/ 21 h 45"/>
                <a:gd name="T6" fmla="*/ 11 w 20"/>
                <a:gd name="T7" fmla="*/ 30 h 45"/>
                <a:gd name="T8" fmla="*/ 15 w 20"/>
                <a:gd name="T9" fmla="*/ 37 h 45"/>
                <a:gd name="T10" fmla="*/ 20 w 20"/>
                <a:gd name="T11" fmla="*/ 45 h 45"/>
                <a:gd name="T12" fmla="*/ 0 w 20"/>
                <a:gd name="T13" fmla="*/ 39 h 45"/>
                <a:gd name="T14" fmla="*/ 3 w 20"/>
                <a:gd name="T15" fmla="*/ 32 h 45"/>
                <a:gd name="T16" fmla="*/ 2 w 20"/>
                <a:gd name="T17" fmla="*/ 24 h 45"/>
                <a:gd name="T18" fmla="*/ 5 w 20"/>
                <a:gd name="T19" fmla="*/ 22 h 45"/>
                <a:gd name="T20" fmla="*/ 5 w 20"/>
                <a:gd name="T2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45">
                  <a:moveTo>
                    <a:pt x="5" y="0"/>
                  </a:moveTo>
                  <a:cubicBezTo>
                    <a:pt x="8" y="4"/>
                    <a:pt x="6" y="9"/>
                    <a:pt x="6" y="14"/>
                  </a:cubicBezTo>
                  <a:cubicBezTo>
                    <a:pt x="7" y="17"/>
                    <a:pt x="6" y="20"/>
                    <a:pt x="11" y="21"/>
                  </a:cubicBezTo>
                  <a:cubicBezTo>
                    <a:pt x="11" y="24"/>
                    <a:pt x="11" y="27"/>
                    <a:pt x="11" y="30"/>
                  </a:cubicBezTo>
                  <a:cubicBezTo>
                    <a:pt x="11" y="33"/>
                    <a:pt x="11" y="36"/>
                    <a:pt x="15" y="37"/>
                  </a:cubicBezTo>
                  <a:cubicBezTo>
                    <a:pt x="20" y="38"/>
                    <a:pt x="19" y="41"/>
                    <a:pt x="20" y="45"/>
                  </a:cubicBezTo>
                  <a:cubicBezTo>
                    <a:pt x="12" y="45"/>
                    <a:pt x="6" y="42"/>
                    <a:pt x="0" y="39"/>
                  </a:cubicBezTo>
                  <a:cubicBezTo>
                    <a:pt x="0" y="36"/>
                    <a:pt x="6" y="37"/>
                    <a:pt x="3" y="32"/>
                  </a:cubicBezTo>
                  <a:cubicBezTo>
                    <a:pt x="7" y="29"/>
                    <a:pt x="0" y="27"/>
                    <a:pt x="2" y="24"/>
                  </a:cubicBezTo>
                  <a:cubicBezTo>
                    <a:pt x="5" y="26"/>
                    <a:pt x="5" y="24"/>
                    <a:pt x="5" y="22"/>
                  </a:cubicBezTo>
                  <a:cubicBezTo>
                    <a:pt x="5" y="14"/>
                    <a:pt x="5" y="7"/>
                    <a:pt x="5" y="0"/>
                  </a:cubicBezTo>
                  <a:close/>
                </a:path>
              </a:pathLst>
            </a:custGeom>
            <a:solidFill>
              <a:srgbClr val="3136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" name="Freeform 52">
              <a:extLst>
                <a:ext uri="{FF2B5EF4-FFF2-40B4-BE49-F238E27FC236}">
                  <a16:creationId xmlns:a16="http://schemas.microsoft.com/office/drawing/2014/main" id="{4EB43F29-E605-440D-AA08-E0A1323BEB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8" y="1349"/>
              <a:ext cx="11" cy="98"/>
            </a:xfrm>
            <a:custGeom>
              <a:avLst/>
              <a:gdLst>
                <a:gd name="T0" fmla="*/ 0 w 5"/>
                <a:gd name="T1" fmla="*/ 3 h 45"/>
                <a:gd name="T2" fmla="*/ 4 w 5"/>
                <a:gd name="T3" fmla="*/ 0 h 45"/>
                <a:gd name="T4" fmla="*/ 5 w 5"/>
                <a:gd name="T5" fmla="*/ 44 h 45"/>
                <a:gd name="T6" fmla="*/ 0 w 5"/>
                <a:gd name="T7" fmla="*/ 43 h 45"/>
                <a:gd name="T8" fmla="*/ 0 w 5"/>
                <a:gd name="T9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5">
                  <a:moveTo>
                    <a:pt x="0" y="3"/>
                  </a:moveTo>
                  <a:cubicBezTo>
                    <a:pt x="2" y="3"/>
                    <a:pt x="3" y="1"/>
                    <a:pt x="4" y="0"/>
                  </a:cubicBezTo>
                  <a:cubicBezTo>
                    <a:pt x="5" y="15"/>
                    <a:pt x="5" y="29"/>
                    <a:pt x="5" y="44"/>
                  </a:cubicBezTo>
                  <a:cubicBezTo>
                    <a:pt x="3" y="45"/>
                    <a:pt x="1" y="44"/>
                    <a:pt x="0" y="43"/>
                  </a:cubicBezTo>
                  <a:cubicBezTo>
                    <a:pt x="0" y="30"/>
                    <a:pt x="0" y="17"/>
                    <a:pt x="0" y="3"/>
                  </a:cubicBezTo>
                  <a:close/>
                </a:path>
              </a:pathLst>
            </a:custGeom>
            <a:solidFill>
              <a:srgbClr val="2F3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" name="Freeform 53">
              <a:extLst>
                <a:ext uri="{FF2B5EF4-FFF2-40B4-BE49-F238E27FC236}">
                  <a16:creationId xmlns:a16="http://schemas.microsoft.com/office/drawing/2014/main" id="{D036FE38-87E0-44B2-A379-E0B03FB47C8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0" y="1257"/>
              <a:ext cx="11" cy="79"/>
            </a:xfrm>
            <a:custGeom>
              <a:avLst/>
              <a:gdLst>
                <a:gd name="T0" fmla="*/ 5 w 5"/>
                <a:gd name="T1" fmla="*/ 36 h 36"/>
                <a:gd name="T2" fmla="*/ 1 w 5"/>
                <a:gd name="T3" fmla="*/ 32 h 36"/>
                <a:gd name="T4" fmla="*/ 1 w 5"/>
                <a:gd name="T5" fmla="*/ 0 h 36"/>
                <a:gd name="T6" fmla="*/ 5 w 5"/>
                <a:gd name="T7" fmla="*/ 0 h 36"/>
                <a:gd name="T8" fmla="*/ 5 w 5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6">
                  <a:moveTo>
                    <a:pt x="5" y="36"/>
                  </a:moveTo>
                  <a:cubicBezTo>
                    <a:pt x="4" y="35"/>
                    <a:pt x="2" y="33"/>
                    <a:pt x="1" y="32"/>
                  </a:cubicBezTo>
                  <a:cubicBezTo>
                    <a:pt x="0" y="22"/>
                    <a:pt x="0" y="11"/>
                    <a:pt x="1" y="0"/>
                  </a:cubicBezTo>
                  <a:cubicBezTo>
                    <a:pt x="2" y="0"/>
                    <a:pt x="4" y="0"/>
                    <a:pt x="5" y="0"/>
                  </a:cubicBezTo>
                  <a:cubicBezTo>
                    <a:pt x="5" y="12"/>
                    <a:pt x="5" y="24"/>
                    <a:pt x="5" y="36"/>
                  </a:cubicBezTo>
                  <a:close/>
                </a:path>
              </a:pathLst>
            </a:custGeom>
            <a:solidFill>
              <a:srgbClr val="3136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" name="Freeform 54">
              <a:extLst>
                <a:ext uri="{FF2B5EF4-FFF2-40B4-BE49-F238E27FC236}">
                  <a16:creationId xmlns:a16="http://schemas.microsoft.com/office/drawing/2014/main" id="{FF566378-D1CB-4348-8954-1DA2FCB47AB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7" y="1911"/>
              <a:ext cx="95" cy="15"/>
            </a:xfrm>
            <a:custGeom>
              <a:avLst/>
              <a:gdLst>
                <a:gd name="T0" fmla="*/ 0 w 44"/>
                <a:gd name="T1" fmla="*/ 7 h 7"/>
                <a:gd name="T2" fmla="*/ 13 w 44"/>
                <a:gd name="T3" fmla="*/ 4 h 7"/>
                <a:gd name="T4" fmla="*/ 19 w 44"/>
                <a:gd name="T5" fmla="*/ 0 h 7"/>
                <a:gd name="T6" fmla="*/ 44 w 44"/>
                <a:gd name="T7" fmla="*/ 0 h 7"/>
                <a:gd name="T8" fmla="*/ 42 w 44"/>
                <a:gd name="T9" fmla="*/ 5 h 7"/>
                <a:gd name="T10" fmla="*/ 10 w 44"/>
                <a:gd name="T11" fmla="*/ 6 h 7"/>
                <a:gd name="T12" fmla="*/ 0 w 44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7">
                  <a:moveTo>
                    <a:pt x="0" y="7"/>
                  </a:moveTo>
                  <a:cubicBezTo>
                    <a:pt x="4" y="2"/>
                    <a:pt x="9" y="5"/>
                    <a:pt x="13" y="4"/>
                  </a:cubicBezTo>
                  <a:cubicBezTo>
                    <a:pt x="16" y="4"/>
                    <a:pt x="20" y="5"/>
                    <a:pt x="19" y="0"/>
                  </a:cubicBezTo>
                  <a:cubicBezTo>
                    <a:pt x="27" y="0"/>
                    <a:pt x="35" y="0"/>
                    <a:pt x="44" y="0"/>
                  </a:cubicBezTo>
                  <a:cubicBezTo>
                    <a:pt x="43" y="1"/>
                    <a:pt x="42" y="3"/>
                    <a:pt x="42" y="5"/>
                  </a:cubicBezTo>
                  <a:cubicBezTo>
                    <a:pt x="31" y="5"/>
                    <a:pt x="21" y="5"/>
                    <a:pt x="10" y="6"/>
                  </a:cubicBezTo>
                  <a:cubicBezTo>
                    <a:pt x="7" y="6"/>
                    <a:pt x="4" y="5"/>
                    <a:pt x="0" y="7"/>
                  </a:cubicBezTo>
                  <a:close/>
                </a:path>
              </a:pathLst>
            </a:custGeom>
            <a:solidFill>
              <a:srgbClr val="2F3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" name="Freeform 55">
              <a:extLst>
                <a:ext uri="{FF2B5EF4-FFF2-40B4-BE49-F238E27FC236}">
                  <a16:creationId xmlns:a16="http://schemas.microsoft.com/office/drawing/2014/main" id="{D7EEE1D9-B6C6-4B1A-8110-9963A7045D9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7" y="1830"/>
              <a:ext cx="50" cy="42"/>
            </a:xfrm>
            <a:custGeom>
              <a:avLst/>
              <a:gdLst>
                <a:gd name="T0" fmla="*/ 10 w 23"/>
                <a:gd name="T1" fmla="*/ 19 h 19"/>
                <a:gd name="T2" fmla="*/ 3 w 23"/>
                <a:gd name="T3" fmla="*/ 19 h 19"/>
                <a:gd name="T4" fmla="*/ 8 w 23"/>
                <a:gd name="T5" fmla="*/ 3 h 19"/>
                <a:gd name="T6" fmla="*/ 23 w 23"/>
                <a:gd name="T7" fmla="*/ 6 h 19"/>
                <a:gd name="T8" fmla="*/ 16 w 23"/>
                <a:gd name="T9" fmla="*/ 7 h 19"/>
                <a:gd name="T10" fmla="*/ 10 w 23"/>
                <a:gd name="T11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9">
                  <a:moveTo>
                    <a:pt x="10" y="19"/>
                  </a:moveTo>
                  <a:cubicBezTo>
                    <a:pt x="8" y="19"/>
                    <a:pt x="5" y="19"/>
                    <a:pt x="3" y="19"/>
                  </a:cubicBezTo>
                  <a:cubicBezTo>
                    <a:pt x="0" y="12"/>
                    <a:pt x="1" y="7"/>
                    <a:pt x="8" y="3"/>
                  </a:cubicBezTo>
                  <a:cubicBezTo>
                    <a:pt x="13" y="0"/>
                    <a:pt x="19" y="0"/>
                    <a:pt x="23" y="6"/>
                  </a:cubicBezTo>
                  <a:cubicBezTo>
                    <a:pt x="21" y="6"/>
                    <a:pt x="18" y="5"/>
                    <a:pt x="16" y="7"/>
                  </a:cubicBezTo>
                  <a:cubicBezTo>
                    <a:pt x="12" y="10"/>
                    <a:pt x="8" y="13"/>
                    <a:pt x="10" y="19"/>
                  </a:cubicBezTo>
                  <a:close/>
                </a:path>
              </a:pathLst>
            </a:custGeom>
            <a:solidFill>
              <a:srgbClr val="2F3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8" name="Freeform 56">
              <a:extLst>
                <a:ext uri="{FF2B5EF4-FFF2-40B4-BE49-F238E27FC236}">
                  <a16:creationId xmlns:a16="http://schemas.microsoft.com/office/drawing/2014/main" id="{0DF0FC07-4195-43AE-8E3E-18482D657B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1" y="2610"/>
              <a:ext cx="29" cy="50"/>
            </a:xfrm>
            <a:custGeom>
              <a:avLst/>
              <a:gdLst>
                <a:gd name="T0" fmla="*/ 13 w 13"/>
                <a:gd name="T1" fmla="*/ 0 h 23"/>
                <a:gd name="T2" fmla="*/ 13 w 13"/>
                <a:gd name="T3" fmla="*/ 6 h 23"/>
                <a:gd name="T4" fmla="*/ 13 w 13"/>
                <a:gd name="T5" fmla="*/ 18 h 23"/>
                <a:gd name="T6" fmla="*/ 10 w 13"/>
                <a:gd name="T7" fmla="*/ 23 h 23"/>
                <a:gd name="T8" fmla="*/ 13 w 13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3">
                  <a:moveTo>
                    <a:pt x="13" y="0"/>
                  </a:moveTo>
                  <a:cubicBezTo>
                    <a:pt x="13" y="2"/>
                    <a:pt x="13" y="4"/>
                    <a:pt x="13" y="6"/>
                  </a:cubicBezTo>
                  <a:cubicBezTo>
                    <a:pt x="12" y="10"/>
                    <a:pt x="12" y="14"/>
                    <a:pt x="13" y="18"/>
                  </a:cubicBezTo>
                  <a:cubicBezTo>
                    <a:pt x="11" y="19"/>
                    <a:pt x="10" y="21"/>
                    <a:pt x="10" y="23"/>
                  </a:cubicBezTo>
                  <a:cubicBezTo>
                    <a:pt x="0" y="15"/>
                    <a:pt x="1" y="5"/>
                    <a:pt x="13" y="0"/>
                  </a:cubicBezTo>
                  <a:close/>
                </a:path>
              </a:pathLst>
            </a:custGeom>
            <a:solidFill>
              <a:srgbClr val="2F33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9" name="Freeform 57">
              <a:extLst>
                <a:ext uri="{FF2B5EF4-FFF2-40B4-BE49-F238E27FC236}">
                  <a16:creationId xmlns:a16="http://schemas.microsoft.com/office/drawing/2014/main" id="{03C087A7-40D4-4D98-906B-6EFB4154D07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0" y="1948"/>
              <a:ext cx="59" cy="39"/>
            </a:xfrm>
            <a:custGeom>
              <a:avLst/>
              <a:gdLst>
                <a:gd name="T0" fmla="*/ 27 w 27"/>
                <a:gd name="T1" fmla="*/ 7 h 18"/>
                <a:gd name="T2" fmla="*/ 24 w 27"/>
                <a:gd name="T3" fmla="*/ 12 h 18"/>
                <a:gd name="T4" fmla="*/ 14 w 27"/>
                <a:gd name="T5" fmla="*/ 12 h 18"/>
                <a:gd name="T6" fmla="*/ 18 w 27"/>
                <a:gd name="T7" fmla="*/ 18 h 18"/>
                <a:gd name="T8" fmla="*/ 2 w 27"/>
                <a:gd name="T9" fmla="*/ 5 h 18"/>
                <a:gd name="T10" fmla="*/ 0 w 27"/>
                <a:gd name="T11" fmla="*/ 0 h 18"/>
                <a:gd name="T12" fmla="*/ 19 w 27"/>
                <a:gd name="T13" fmla="*/ 6 h 18"/>
                <a:gd name="T14" fmla="*/ 27 w 27"/>
                <a:gd name="T15" fmla="*/ 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18">
                  <a:moveTo>
                    <a:pt x="27" y="7"/>
                  </a:moveTo>
                  <a:cubicBezTo>
                    <a:pt x="26" y="8"/>
                    <a:pt x="25" y="10"/>
                    <a:pt x="24" y="12"/>
                  </a:cubicBezTo>
                  <a:cubicBezTo>
                    <a:pt x="21" y="12"/>
                    <a:pt x="18" y="12"/>
                    <a:pt x="14" y="12"/>
                  </a:cubicBezTo>
                  <a:cubicBezTo>
                    <a:pt x="13" y="15"/>
                    <a:pt x="17" y="16"/>
                    <a:pt x="18" y="18"/>
                  </a:cubicBezTo>
                  <a:cubicBezTo>
                    <a:pt x="10" y="16"/>
                    <a:pt x="8" y="9"/>
                    <a:pt x="2" y="5"/>
                  </a:cubicBezTo>
                  <a:cubicBezTo>
                    <a:pt x="1" y="4"/>
                    <a:pt x="1" y="2"/>
                    <a:pt x="0" y="0"/>
                  </a:cubicBezTo>
                  <a:cubicBezTo>
                    <a:pt x="5" y="7"/>
                    <a:pt x="12" y="7"/>
                    <a:pt x="19" y="6"/>
                  </a:cubicBezTo>
                  <a:cubicBezTo>
                    <a:pt x="21" y="6"/>
                    <a:pt x="24" y="7"/>
                    <a:pt x="27" y="7"/>
                  </a:cubicBezTo>
                  <a:close/>
                </a:path>
              </a:pathLst>
            </a:custGeom>
            <a:solidFill>
              <a:srgbClr val="3035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0" name="Freeform 58">
              <a:extLst>
                <a:ext uri="{FF2B5EF4-FFF2-40B4-BE49-F238E27FC236}">
                  <a16:creationId xmlns:a16="http://schemas.microsoft.com/office/drawing/2014/main" id="{210EFC12-32F9-48EE-829E-7EF3C28AEE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2" y="1861"/>
              <a:ext cx="42" cy="45"/>
            </a:xfrm>
            <a:custGeom>
              <a:avLst/>
              <a:gdLst>
                <a:gd name="T0" fmla="*/ 0 w 19"/>
                <a:gd name="T1" fmla="*/ 5 h 21"/>
                <a:gd name="T2" fmla="*/ 3 w 19"/>
                <a:gd name="T3" fmla="*/ 0 h 21"/>
                <a:gd name="T4" fmla="*/ 19 w 19"/>
                <a:gd name="T5" fmla="*/ 16 h 21"/>
                <a:gd name="T6" fmla="*/ 17 w 19"/>
                <a:gd name="T7" fmla="*/ 21 h 21"/>
                <a:gd name="T8" fmla="*/ 0 w 19"/>
                <a:gd name="T9" fmla="*/ 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1">
                  <a:moveTo>
                    <a:pt x="0" y="5"/>
                  </a:moveTo>
                  <a:cubicBezTo>
                    <a:pt x="2" y="4"/>
                    <a:pt x="3" y="3"/>
                    <a:pt x="3" y="0"/>
                  </a:cubicBezTo>
                  <a:cubicBezTo>
                    <a:pt x="8" y="5"/>
                    <a:pt x="14" y="10"/>
                    <a:pt x="19" y="16"/>
                  </a:cubicBezTo>
                  <a:cubicBezTo>
                    <a:pt x="17" y="17"/>
                    <a:pt x="18" y="20"/>
                    <a:pt x="17" y="21"/>
                  </a:cubicBezTo>
                  <a:cubicBezTo>
                    <a:pt x="11" y="16"/>
                    <a:pt x="5" y="10"/>
                    <a:pt x="0" y="5"/>
                  </a:cubicBezTo>
                  <a:close/>
                </a:path>
              </a:pathLst>
            </a:custGeom>
            <a:solidFill>
              <a:srgbClr val="2F3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1" name="Freeform 59">
              <a:extLst>
                <a:ext uri="{FF2B5EF4-FFF2-40B4-BE49-F238E27FC236}">
                  <a16:creationId xmlns:a16="http://schemas.microsoft.com/office/drawing/2014/main" id="{1D21E2EC-3684-4EA1-BBEC-469D36901C23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6" y="2096"/>
              <a:ext cx="39" cy="46"/>
            </a:xfrm>
            <a:custGeom>
              <a:avLst/>
              <a:gdLst>
                <a:gd name="T0" fmla="*/ 0 w 18"/>
                <a:gd name="T1" fmla="*/ 3 h 21"/>
                <a:gd name="T2" fmla="*/ 5 w 18"/>
                <a:gd name="T3" fmla="*/ 0 h 21"/>
                <a:gd name="T4" fmla="*/ 18 w 18"/>
                <a:gd name="T5" fmla="*/ 13 h 21"/>
                <a:gd name="T6" fmla="*/ 18 w 18"/>
                <a:gd name="T7" fmla="*/ 21 h 21"/>
                <a:gd name="T8" fmla="*/ 0 w 18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1">
                  <a:moveTo>
                    <a:pt x="0" y="3"/>
                  </a:moveTo>
                  <a:cubicBezTo>
                    <a:pt x="2" y="2"/>
                    <a:pt x="4" y="2"/>
                    <a:pt x="5" y="0"/>
                  </a:cubicBezTo>
                  <a:cubicBezTo>
                    <a:pt x="9" y="4"/>
                    <a:pt x="14" y="8"/>
                    <a:pt x="18" y="13"/>
                  </a:cubicBezTo>
                  <a:cubicBezTo>
                    <a:pt x="18" y="15"/>
                    <a:pt x="18" y="18"/>
                    <a:pt x="18" y="21"/>
                  </a:cubicBezTo>
                  <a:cubicBezTo>
                    <a:pt x="12" y="15"/>
                    <a:pt x="6" y="9"/>
                    <a:pt x="0" y="3"/>
                  </a:cubicBezTo>
                  <a:close/>
                </a:path>
              </a:pathLst>
            </a:custGeom>
            <a:solidFill>
              <a:srgbClr val="2F3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2" name="Freeform 60">
              <a:extLst>
                <a:ext uri="{FF2B5EF4-FFF2-40B4-BE49-F238E27FC236}">
                  <a16:creationId xmlns:a16="http://schemas.microsoft.com/office/drawing/2014/main" id="{4AB07260-5854-435A-A14F-52F1D2E817A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5" y="2013"/>
              <a:ext cx="37" cy="28"/>
            </a:xfrm>
            <a:custGeom>
              <a:avLst/>
              <a:gdLst>
                <a:gd name="T0" fmla="*/ 0 w 17"/>
                <a:gd name="T1" fmla="*/ 9 h 13"/>
                <a:gd name="T2" fmla="*/ 0 w 17"/>
                <a:gd name="T3" fmla="*/ 3 h 13"/>
                <a:gd name="T4" fmla="*/ 17 w 17"/>
                <a:gd name="T5" fmla="*/ 9 h 13"/>
                <a:gd name="T6" fmla="*/ 12 w 17"/>
                <a:gd name="T7" fmla="*/ 13 h 13"/>
                <a:gd name="T8" fmla="*/ 0 w 17"/>
                <a:gd name="T9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3">
                  <a:moveTo>
                    <a:pt x="0" y="9"/>
                  </a:moveTo>
                  <a:cubicBezTo>
                    <a:pt x="0" y="7"/>
                    <a:pt x="0" y="5"/>
                    <a:pt x="0" y="3"/>
                  </a:cubicBezTo>
                  <a:cubicBezTo>
                    <a:pt x="10" y="0"/>
                    <a:pt x="13" y="1"/>
                    <a:pt x="17" y="9"/>
                  </a:cubicBezTo>
                  <a:cubicBezTo>
                    <a:pt x="16" y="11"/>
                    <a:pt x="15" y="13"/>
                    <a:pt x="12" y="13"/>
                  </a:cubicBezTo>
                  <a:cubicBezTo>
                    <a:pt x="9" y="10"/>
                    <a:pt x="5" y="10"/>
                    <a:pt x="0" y="9"/>
                  </a:cubicBezTo>
                  <a:close/>
                </a:path>
              </a:pathLst>
            </a:custGeom>
            <a:solidFill>
              <a:srgbClr val="3035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3" name="Freeform 61">
              <a:extLst>
                <a:ext uri="{FF2B5EF4-FFF2-40B4-BE49-F238E27FC236}">
                  <a16:creationId xmlns:a16="http://schemas.microsoft.com/office/drawing/2014/main" id="{6583D7F9-374C-46D2-B42E-D4C6E191D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7" y="2033"/>
              <a:ext cx="39" cy="35"/>
            </a:xfrm>
            <a:custGeom>
              <a:avLst/>
              <a:gdLst>
                <a:gd name="T0" fmla="*/ 12 w 18"/>
                <a:gd name="T1" fmla="*/ 3 h 16"/>
                <a:gd name="T2" fmla="*/ 16 w 18"/>
                <a:gd name="T3" fmla="*/ 0 h 16"/>
                <a:gd name="T4" fmla="*/ 2 w 18"/>
                <a:gd name="T5" fmla="*/ 16 h 16"/>
                <a:gd name="T6" fmla="*/ 7 w 18"/>
                <a:gd name="T7" fmla="*/ 9 h 16"/>
                <a:gd name="T8" fmla="*/ 12 w 18"/>
                <a:gd name="T9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6">
                  <a:moveTo>
                    <a:pt x="12" y="3"/>
                  </a:moveTo>
                  <a:cubicBezTo>
                    <a:pt x="14" y="2"/>
                    <a:pt x="15" y="1"/>
                    <a:pt x="16" y="0"/>
                  </a:cubicBezTo>
                  <a:cubicBezTo>
                    <a:pt x="18" y="12"/>
                    <a:pt x="14" y="16"/>
                    <a:pt x="2" y="16"/>
                  </a:cubicBezTo>
                  <a:cubicBezTo>
                    <a:pt x="0" y="11"/>
                    <a:pt x="5" y="11"/>
                    <a:pt x="7" y="9"/>
                  </a:cubicBezTo>
                  <a:cubicBezTo>
                    <a:pt x="9" y="7"/>
                    <a:pt x="10" y="4"/>
                    <a:pt x="12" y="3"/>
                  </a:cubicBezTo>
                  <a:close/>
                </a:path>
              </a:pathLst>
            </a:custGeom>
            <a:solidFill>
              <a:srgbClr val="353A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4" name="Freeform 62">
              <a:extLst>
                <a:ext uri="{FF2B5EF4-FFF2-40B4-BE49-F238E27FC236}">
                  <a16:creationId xmlns:a16="http://schemas.microsoft.com/office/drawing/2014/main" id="{3A286FC0-8123-4406-8DFF-5FA2B3D8E72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49" y="2035"/>
              <a:ext cx="38" cy="33"/>
            </a:xfrm>
            <a:custGeom>
              <a:avLst/>
              <a:gdLst>
                <a:gd name="T0" fmla="*/ 17 w 17"/>
                <a:gd name="T1" fmla="*/ 9 h 15"/>
                <a:gd name="T2" fmla="*/ 10 w 17"/>
                <a:gd name="T3" fmla="*/ 15 h 15"/>
                <a:gd name="T4" fmla="*/ 2 w 17"/>
                <a:gd name="T5" fmla="*/ 0 h 15"/>
                <a:gd name="T6" fmla="*/ 7 w 17"/>
                <a:gd name="T7" fmla="*/ 2 h 15"/>
                <a:gd name="T8" fmla="*/ 17 w 17"/>
                <a:gd name="T9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5">
                  <a:moveTo>
                    <a:pt x="17" y="9"/>
                  </a:moveTo>
                  <a:cubicBezTo>
                    <a:pt x="15" y="11"/>
                    <a:pt x="10" y="10"/>
                    <a:pt x="10" y="15"/>
                  </a:cubicBezTo>
                  <a:cubicBezTo>
                    <a:pt x="3" y="13"/>
                    <a:pt x="0" y="8"/>
                    <a:pt x="2" y="0"/>
                  </a:cubicBezTo>
                  <a:cubicBezTo>
                    <a:pt x="3" y="2"/>
                    <a:pt x="5" y="2"/>
                    <a:pt x="7" y="2"/>
                  </a:cubicBezTo>
                  <a:cubicBezTo>
                    <a:pt x="9" y="5"/>
                    <a:pt x="13" y="6"/>
                    <a:pt x="17" y="9"/>
                  </a:cubicBezTo>
                  <a:close/>
                </a:path>
              </a:pathLst>
            </a:custGeom>
            <a:solidFill>
              <a:srgbClr val="3035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5" name="Freeform 63">
              <a:extLst>
                <a:ext uri="{FF2B5EF4-FFF2-40B4-BE49-F238E27FC236}">
                  <a16:creationId xmlns:a16="http://schemas.microsoft.com/office/drawing/2014/main" id="{044D7F72-732A-4CF6-AFDB-649F24B2523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8" y="2137"/>
              <a:ext cx="46" cy="22"/>
            </a:xfrm>
            <a:custGeom>
              <a:avLst/>
              <a:gdLst>
                <a:gd name="T0" fmla="*/ 0 w 21"/>
                <a:gd name="T1" fmla="*/ 4 h 10"/>
                <a:gd name="T2" fmla="*/ 17 w 21"/>
                <a:gd name="T3" fmla="*/ 3 h 10"/>
                <a:gd name="T4" fmla="*/ 19 w 21"/>
                <a:gd name="T5" fmla="*/ 10 h 10"/>
                <a:gd name="T6" fmla="*/ 10 w 21"/>
                <a:gd name="T7" fmla="*/ 3 h 10"/>
                <a:gd name="T8" fmla="*/ 0 w 21"/>
                <a:gd name="T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0">
                  <a:moveTo>
                    <a:pt x="0" y="4"/>
                  </a:moveTo>
                  <a:cubicBezTo>
                    <a:pt x="5" y="0"/>
                    <a:pt x="12" y="2"/>
                    <a:pt x="17" y="3"/>
                  </a:cubicBezTo>
                  <a:cubicBezTo>
                    <a:pt x="21" y="3"/>
                    <a:pt x="19" y="7"/>
                    <a:pt x="19" y="10"/>
                  </a:cubicBezTo>
                  <a:cubicBezTo>
                    <a:pt x="18" y="5"/>
                    <a:pt x="16" y="2"/>
                    <a:pt x="10" y="3"/>
                  </a:cubicBezTo>
                  <a:cubicBezTo>
                    <a:pt x="7" y="4"/>
                    <a:pt x="3" y="4"/>
                    <a:pt x="0" y="4"/>
                  </a:cubicBezTo>
                  <a:close/>
                </a:path>
              </a:pathLst>
            </a:custGeom>
            <a:solidFill>
              <a:srgbClr val="3C41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6" name="Freeform 64">
              <a:extLst>
                <a:ext uri="{FF2B5EF4-FFF2-40B4-BE49-F238E27FC236}">
                  <a16:creationId xmlns:a16="http://schemas.microsoft.com/office/drawing/2014/main" id="{F161A743-DAF6-47B4-8D1B-977DD013F39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3" y="2555"/>
              <a:ext cx="17" cy="18"/>
            </a:xfrm>
            <a:custGeom>
              <a:avLst/>
              <a:gdLst>
                <a:gd name="T0" fmla="*/ 3 w 8"/>
                <a:gd name="T1" fmla="*/ 0 h 8"/>
                <a:gd name="T2" fmla="*/ 6 w 8"/>
                <a:gd name="T3" fmla="*/ 2 h 8"/>
                <a:gd name="T4" fmla="*/ 6 w 8"/>
                <a:gd name="T5" fmla="*/ 7 h 8"/>
                <a:gd name="T6" fmla="*/ 1 w 8"/>
                <a:gd name="T7" fmla="*/ 8 h 8"/>
                <a:gd name="T8" fmla="*/ 3 w 8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3" y="0"/>
                  </a:moveTo>
                  <a:cubicBezTo>
                    <a:pt x="4" y="1"/>
                    <a:pt x="5" y="2"/>
                    <a:pt x="6" y="2"/>
                  </a:cubicBezTo>
                  <a:cubicBezTo>
                    <a:pt x="8" y="3"/>
                    <a:pt x="8" y="5"/>
                    <a:pt x="6" y="7"/>
                  </a:cubicBezTo>
                  <a:cubicBezTo>
                    <a:pt x="4" y="6"/>
                    <a:pt x="2" y="7"/>
                    <a:pt x="1" y="8"/>
                  </a:cubicBezTo>
                  <a:cubicBezTo>
                    <a:pt x="0" y="5"/>
                    <a:pt x="1" y="2"/>
                    <a:pt x="3" y="0"/>
                  </a:cubicBezTo>
                  <a:close/>
                </a:path>
              </a:pathLst>
            </a:custGeom>
            <a:solidFill>
              <a:srgbClr val="2F33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7" name="Freeform 65">
              <a:extLst>
                <a:ext uri="{FF2B5EF4-FFF2-40B4-BE49-F238E27FC236}">
                  <a16:creationId xmlns:a16="http://schemas.microsoft.com/office/drawing/2014/main" id="{7C486963-12F5-47EA-B3D0-18742BDB867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" y="1737"/>
              <a:ext cx="29" cy="28"/>
            </a:xfrm>
            <a:custGeom>
              <a:avLst/>
              <a:gdLst>
                <a:gd name="T0" fmla="*/ 13 w 13"/>
                <a:gd name="T1" fmla="*/ 6 h 13"/>
                <a:gd name="T2" fmla="*/ 7 w 13"/>
                <a:gd name="T3" fmla="*/ 12 h 13"/>
                <a:gd name="T4" fmla="*/ 0 w 13"/>
                <a:gd name="T5" fmla="*/ 6 h 13"/>
                <a:gd name="T6" fmla="*/ 6 w 13"/>
                <a:gd name="T7" fmla="*/ 0 h 13"/>
                <a:gd name="T8" fmla="*/ 13 w 13"/>
                <a:gd name="T9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13" y="6"/>
                  </a:moveTo>
                  <a:cubicBezTo>
                    <a:pt x="13" y="10"/>
                    <a:pt x="11" y="12"/>
                    <a:pt x="7" y="12"/>
                  </a:cubicBezTo>
                  <a:cubicBezTo>
                    <a:pt x="3" y="13"/>
                    <a:pt x="1" y="11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0" y="0"/>
                    <a:pt x="12" y="2"/>
                    <a:pt x="13" y="6"/>
                  </a:cubicBezTo>
                  <a:close/>
                </a:path>
              </a:pathLst>
            </a:custGeom>
            <a:solidFill>
              <a:srgbClr val="F0F0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8" name="Freeform 66">
              <a:extLst>
                <a:ext uri="{FF2B5EF4-FFF2-40B4-BE49-F238E27FC236}">
                  <a16:creationId xmlns:a16="http://schemas.microsoft.com/office/drawing/2014/main" id="{88DE9EF1-E83B-4ADF-82F8-38E50D978C26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2" y="1551"/>
              <a:ext cx="26" cy="29"/>
            </a:xfrm>
            <a:custGeom>
              <a:avLst/>
              <a:gdLst>
                <a:gd name="T0" fmla="*/ 6 w 12"/>
                <a:gd name="T1" fmla="*/ 0 h 13"/>
                <a:gd name="T2" fmla="*/ 12 w 12"/>
                <a:gd name="T3" fmla="*/ 6 h 13"/>
                <a:gd name="T4" fmla="*/ 6 w 12"/>
                <a:gd name="T5" fmla="*/ 13 h 13"/>
                <a:gd name="T6" fmla="*/ 0 w 12"/>
                <a:gd name="T7" fmla="*/ 6 h 13"/>
                <a:gd name="T8" fmla="*/ 6 w 12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3">
                  <a:moveTo>
                    <a:pt x="6" y="0"/>
                  </a:moveTo>
                  <a:cubicBezTo>
                    <a:pt x="10" y="0"/>
                    <a:pt x="12" y="3"/>
                    <a:pt x="12" y="6"/>
                  </a:cubicBezTo>
                  <a:cubicBezTo>
                    <a:pt x="12" y="10"/>
                    <a:pt x="10" y="13"/>
                    <a:pt x="6" y="13"/>
                  </a:cubicBezTo>
                  <a:cubicBezTo>
                    <a:pt x="2" y="13"/>
                    <a:pt x="0" y="10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lose/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9" name="Freeform 67">
              <a:extLst>
                <a:ext uri="{FF2B5EF4-FFF2-40B4-BE49-F238E27FC236}">
                  <a16:creationId xmlns:a16="http://schemas.microsoft.com/office/drawing/2014/main" id="{CE0503F0-AD09-4A35-ADA0-196379850B7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4" y="1532"/>
              <a:ext cx="28" cy="26"/>
            </a:xfrm>
            <a:custGeom>
              <a:avLst/>
              <a:gdLst>
                <a:gd name="T0" fmla="*/ 7 w 13"/>
                <a:gd name="T1" fmla="*/ 12 h 12"/>
                <a:gd name="T2" fmla="*/ 0 w 13"/>
                <a:gd name="T3" fmla="*/ 5 h 12"/>
                <a:gd name="T4" fmla="*/ 7 w 13"/>
                <a:gd name="T5" fmla="*/ 0 h 12"/>
                <a:gd name="T6" fmla="*/ 13 w 13"/>
                <a:gd name="T7" fmla="*/ 6 h 12"/>
                <a:gd name="T8" fmla="*/ 7 w 13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2">
                  <a:moveTo>
                    <a:pt x="7" y="12"/>
                  </a:moveTo>
                  <a:cubicBezTo>
                    <a:pt x="3" y="11"/>
                    <a:pt x="0" y="10"/>
                    <a:pt x="0" y="5"/>
                  </a:cubicBezTo>
                  <a:cubicBezTo>
                    <a:pt x="1" y="1"/>
                    <a:pt x="3" y="0"/>
                    <a:pt x="7" y="0"/>
                  </a:cubicBezTo>
                  <a:cubicBezTo>
                    <a:pt x="11" y="0"/>
                    <a:pt x="13" y="2"/>
                    <a:pt x="13" y="6"/>
                  </a:cubicBezTo>
                  <a:cubicBezTo>
                    <a:pt x="13" y="10"/>
                    <a:pt x="10" y="11"/>
                    <a:pt x="7" y="12"/>
                  </a:cubicBezTo>
                  <a:close/>
                </a:path>
              </a:pathLst>
            </a:custGeom>
            <a:solidFill>
              <a:srgbClr val="F0F0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0" name="Freeform 68">
              <a:extLst>
                <a:ext uri="{FF2B5EF4-FFF2-40B4-BE49-F238E27FC236}">
                  <a16:creationId xmlns:a16="http://schemas.microsoft.com/office/drawing/2014/main" id="{3A814C4C-6761-4FE1-A47C-F00C5B257A5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5" y="1551"/>
              <a:ext cx="28" cy="29"/>
            </a:xfrm>
            <a:custGeom>
              <a:avLst/>
              <a:gdLst>
                <a:gd name="T0" fmla="*/ 13 w 13"/>
                <a:gd name="T1" fmla="*/ 7 h 13"/>
                <a:gd name="T2" fmla="*/ 6 w 13"/>
                <a:gd name="T3" fmla="*/ 13 h 13"/>
                <a:gd name="T4" fmla="*/ 0 w 13"/>
                <a:gd name="T5" fmla="*/ 7 h 13"/>
                <a:gd name="T6" fmla="*/ 6 w 13"/>
                <a:gd name="T7" fmla="*/ 1 h 13"/>
                <a:gd name="T8" fmla="*/ 13 w 13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13" y="7"/>
                  </a:moveTo>
                  <a:cubicBezTo>
                    <a:pt x="12" y="11"/>
                    <a:pt x="10" y="13"/>
                    <a:pt x="6" y="13"/>
                  </a:cubicBezTo>
                  <a:cubicBezTo>
                    <a:pt x="2" y="13"/>
                    <a:pt x="0" y="11"/>
                    <a:pt x="0" y="7"/>
                  </a:cubicBezTo>
                  <a:cubicBezTo>
                    <a:pt x="0" y="3"/>
                    <a:pt x="2" y="1"/>
                    <a:pt x="6" y="1"/>
                  </a:cubicBezTo>
                  <a:cubicBezTo>
                    <a:pt x="10" y="0"/>
                    <a:pt x="12" y="3"/>
                    <a:pt x="13" y="7"/>
                  </a:cubicBezTo>
                  <a:close/>
                </a:path>
              </a:pathLst>
            </a:custGeom>
            <a:solidFill>
              <a:srgbClr val="EF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1" name="Freeform 69">
              <a:extLst>
                <a:ext uri="{FF2B5EF4-FFF2-40B4-BE49-F238E27FC236}">
                  <a16:creationId xmlns:a16="http://schemas.microsoft.com/office/drawing/2014/main" id="{341DEB5C-6162-4E4D-BCEF-8469BE3C79E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8" y="1678"/>
              <a:ext cx="28" cy="28"/>
            </a:xfrm>
            <a:custGeom>
              <a:avLst/>
              <a:gdLst>
                <a:gd name="T0" fmla="*/ 7 w 13"/>
                <a:gd name="T1" fmla="*/ 0 h 13"/>
                <a:gd name="T2" fmla="*/ 13 w 13"/>
                <a:gd name="T3" fmla="*/ 7 h 13"/>
                <a:gd name="T4" fmla="*/ 7 w 13"/>
                <a:gd name="T5" fmla="*/ 13 h 13"/>
                <a:gd name="T6" fmla="*/ 1 w 13"/>
                <a:gd name="T7" fmla="*/ 8 h 13"/>
                <a:gd name="T8" fmla="*/ 7 w 13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7" y="0"/>
                  </a:moveTo>
                  <a:cubicBezTo>
                    <a:pt x="11" y="1"/>
                    <a:pt x="13" y="3"/>
                    <a:pt x="13" y="7"/>
                  </a:cubicBezTo>
                  <a:cubicBezTo>
                    <a:pt x="13" y="11"/>
                    <a:pt x="11" y="13"/>
                    <a:pt x="7" y="13"/>
                  </a:cubicBezTo>
                  <a:cubicBezTo>
                    <a:pt x="3" y="13"/>
                    <a:pt x="1" y="11"/>
                    <a:pt x="1" y="8"/>
                  </a:cubicBezTo>
                  <a:cubicBezTo>
                    <a:pt x="0" y="3"/>
                    <a:pt x="3" y="1"/>
                    <a:pt x="7" y="0"/>
                  </a:cubicBezTo>
                  <a:close/>
                </a:path>
              </a:pathLst>
            </a:custGeom>
            <a:solidFill>
              <a:srgbClr val="F0F0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2" name="Freeform 70">
              <a:extLst>
                <a:ext uri="{FF2B5EF4-FFF2-40B4-BE49-F238E27FC236}">
                  <a16:creationId xmlns:a16="http://schemas.microsoft.com/office/drawing/2014/main" id="{7EA3A2EC-BBE4-4F4C-B3E7-10B2109965A1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2" y="1423"/>
              <a:ext cx="26" cy="28"/>
            </a:xfrm>
            <a:custGeom>
              <a:avLst/>
              <a:gdLst>
                <a:gd name="T0" fmla="*/ 12 w 12"/>
                <a:gd name="T1" fmla="*/ 6 h 13"/>
                <a:gd name="T2" fmla="*/ 6 w 12"/>
                <a:gd name="T3" fmla="*/ 13 h 13"/>
                <a:gd name="T4" fmla="*/ 0 w 12"/>
                <a:gd name="T5" fmla="*/ 7 h 13"/>
                <a:gd name="T6" fmla="*/ 6 w 12"/>
                <a:gd name="T7" fmla="*/ 0 h 13"/>
                <a:gd name="T8" fmla="*/ 12 w 12"/>
                <a:gd name="T9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3">
                  <a:moveTo>
                    <a:pt x="12" y="6"/>
                  </a:moveTo>
                  <a:cubicBezTo>
                    <a:pt x="12" y="10"/>
                    <a:pt x="11" y="13"/>
                    <a:pt x="6" y="13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0" y="0"/>
                    <a:pt x="12" y="2"/>
                    <a:pt x="12" y="6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3" name="Freeform 71">
              <a:extLst>
                <a:ext uri="{FF2B5EF4-FFF2-40B4-BE49-F238E27FC236}">
                  <a16:creationId xmlns:a16="http://schemas.microsoft.com/office/drawing/2014/main" id="{CE591A28-14C5-4ABE-A3B5-404017B3BA9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9" y="1741"/>
              <a:ext cx="28" cy="28"/>
            </a:xfrm>
            <a:custGeom>
              <a:avLst/>
              <a:gdLst>
                <a:gd name="T0" fmla="*/ 6 w 13"/>
                <a:gd name="T1" fmla="*/ 0 h 13"/>
                <a:gd name="T2" fmla="*/ 13 w 13"/>
                <a:gd name="T3" fmla="*/ 6 h 13"/>
                <a:gd name="T4" fmla="*/ 7 w 13"/>
                <a:gd name="T5" fmla="*/ 13 h 13"/>
                <a:gd name="T6" fmla="*/ 0 w 13"/>
                <a:gd name="T7" fmla="*/ 6 h 13"/>
                <a:gd name="T8" fmla="*/ 6 w 13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cubicBezTo>
                    <a:pt x="10" y="0"/>
                    <a:pt x="13" y="2"/>
                    <a:pt x="13" y="6"/>
                  </a:cubicBezTo>
                  <a:cubicBezTo>
                    <a:pt x="13" y="10"/>
                    <a:pt x="10" y="12"/>
                    <a:pt x="7" y="13"/>
                  </a:cubicBezTo>
                  <a:cubicBezTo>
                    <a:pt x="3" y="13"/>
                    <a:pt x="0" y="11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4" name="Freeform 72">
              <a:extLst>
                <a:ext uri="{FF2B5EF4-FFF2-40B4-BE49-F238E27FC236}">
                  <a16:creationId xmlns:a16="http://schemas.microsoft.com/office/drawing/2014/main" id="{A3D254F4-C248-4A57-BC9B-B7668F3E2E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2" y="1737"/>
              <a:ext cx="28" cy="26"/>
            </a:xfrm>
            <a:custGeom>
              <a:avLst/>
              <a:gdLst>
                <a:gd name="T0" fmla="*/ 7 w 13"/>
                <a:gd name="T1" fmla="*/ 12 h 12"/>
                <a:gd name="T2" fmla="*/ 0 w 13"/>
                <a:gd name="T3" fmla="*/ 6 h 12"/>
                <a:gd name="T4" fmla="*/ 7 w 13"/>
                <a:gd name="T5" fmla="*/ 0 h 12"/>
                <a:gd name="T6" fmla="*/ 13 w 13"/>
                <a:gd name="T7" fmla="*/ 7 h 12"/>
                <a:gd name="T8" fmla="*/ 7 w 13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2">
                  <a:moveTo>
                    <a:pt x="7" y="12"/>
                  </a:moveTo>
                  <a:cubicBezTo>
                    <a:pt x="2" y="12"/>
                    <a:pt x="0" y="10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1" y="0"/>
                    <a:pt x="13" y="3"/>
                    <a:pt x="13" y="7"/>
                  </a:cubicBezTo>
                  <a:cubicBezTo>
                    <a:pt x="12" y="11"/>
                    <a:pt x="10" y="12"/>
                    <a:pt x="7" y="12"/>
                  </a:cubicBezTo>
                  <a:close/>
                </a:path>
              </a:pathLst>
            </a:custGeom>
            <a:solidFill>
              <a:srgbClr val="F0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5" name="Freeform 73">
              <a:extLst>
                <a:ext uri="{FF2B5EF4-FFF2-40B4-BE49-F238E27FC236}">
                  <a16:creationId xmlns:a16="http://schemas.microsoft.com/office/drawing/2014/main" id="{6318A7EB-D279-4F78-87C5-8465BCC1EA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3" y="1530"/>
              <a:ext cx="29" cy="28"/>
            </a:xfrm>
            <a:custGeom>
              <a:avLst/>
              <a:gdLst>
                <a:gd name="T0" fmla="*/ 7 w 13"/>
                <a:gd name="T1" fmla="*/ 0 h 13"/>
                <a:gd name="T2" fmla="*/ 13 w 13"/>
                <a:gd name="T3" fmla="*/ 7 h 13"/>
                <a:gd name="T4" fmla="*/ 6 w 13"/>
                <a:gd name="T5" fmla="*/ 13 h 13"/>
                <a:gd name="T6" fmla="*/ 0 w 13"/>
                <a:gd name="T7" fmla="*/ 7 h 13"/>
                <a:gd name="T8" fmla="*/ 7 w 13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7" y="0"/>
                  </a:moveTo>
                  <a:cubicBezTo>
                    <a:pt x="10" y="1"/>
                    <a:pt x="13" y="3"/>
                    <a:pt x="13" y="7"/>
                  </a:cubicBezTo>
                  <a:cubicBezTo>
                    <a:pt x="13" y="11"/>
                    <a:pt x="10" y="13"/>
                    <a:pt x="6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3"/>
                    <a:pt x="3" y="1"/>
                    <a:pt x="7" y="0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6" name="Freeform 74">
              <a:extLst>
                <a:ext uri="{FF2B5EF4-FFF2-40B4-BE49-F238E27FC236}">
                  <a16:creationId xmlns:a16="http://schemas.microsoft.com/office/drawing/2014/main" id="{41F04AB1-10EA-4416-8F8E-5EE8EA2B912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8" y="1551"/>
              <a:ext cx="26" cy="29"/>
            </a:xfrm>
            <a:custGeom>
              <a:avLst/>
              <a:gdLst>
                <a:gd name="T0" fmla="*/ 7 w 12"/>
                <a:gd name="T1" fmla="*/ 0 h 13"/>
                <a:gd name="T2" fmla="*/ 12 w 12"/>
                <a:gd name="T3" fmla="*/ 7 h 13"/>
                <a:gd name="T4" fmla="*/ 6 w 12"/>
                <a:gd name="T5" fmla="*/ 13 h 13"/>
                <a:gd name="T6" fmla="*/ 0 w 12"/>
                <a:gd name="T7" fmla="*/ 6 h 13"/>
                <a:gd name="T8" fmla="*/ 7 w 12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3">
                  <a:moveTo>
                    <a:pt x="7" y="0"/>
                  </a:moveTo>
                  <a:cubicBezTo>
                    <a:pt x="10" y="0"/>
                    <a:pt x="12" y="3"/>
                    <a:pt x="12" y="7"/>
                  </a:cubicBezTo>
                  <a:cubicBezTo>
                    <a:pt x="12" y="11"/>
                    <a:pt x="10" y="13"/>
                    <a:pt x="6" y="13"/>
                  </a:cubicBezTo>
                  <a:cubicBezTo>
                    <a:pt x="2" y="13"/>
                    <a:pt x="0" y="10"/>
                    <a:pt x="0" y="6"/>
                  </a:cubicBezTo>
                  <a:cubicBezTo>
                    <a:pt x="0" y="3"/>
                    <a:pt x="2" y="0"/>
                    <a:pt x="7" y="0"/>
                  </a:cubicBezTo>
                  <a:close/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7" name="Freeform 75">
              <a:extLst>
                <a:ext uri="{FF2B5EF4-FFF2-40B4-BE49-F238E27FC236}">
                  <a16:creationId xmlns:a16="http://schemas.microsoft.com/office/drawing/2014/main" id="{8D9515A6-9EA8-4EEF-A504-38BF6D2248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5" y="1554"/>
              <a:ext cx="26" cy="28"/>
            </a:xfrm>
            <a:custGeom>
              <a:avLst/>
              <a:gdLst>
                <a:gd name="T0" fmla="*/ 12 w 12"/>
                <a:gd name="T1" fmla="*/ 6 h 13"/>
                <a:gd name="T2" fmla="*/ 6 w 12"/>
                <a:gd name="T3" fmla="*/ 12 h 13"/>
                <a:gd name="T4" fmla="*/ 0 w 12"/>
                <a:gd name="T5" fmla="*/ 6 h 13"/>
                <a:gd name="T6" fmla="*/ 6 w 12"/>
                <a:gd name="T7" fmla="*/ 0 h 13"/>
                <a:gd name="T8" fmla="*/ 12 w 12"/>
                <a:gd name="T9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3">
                  <a:moveTo>
                    <a:pt x="12" y="6"/>
                  </a:moveTo>
                  <a:cubicBezTo>
                    <a:pt x="12" y="10"/>
                    <a:pt x="10" y="12"/>
                    <a:pt x="6" y="12"/>
                  </a:cubicBezTo>
                  <a:cubicBezTo>
                    <a:pt x="2" y="13"/>
                    <a:pt x="0" y="10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9" y="0"/>
                    <a:pt x="12" y="2"/>
                    <a:pt x="12" y="6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8" name="Freeform 76">
              <a:extLst>
                <a:ext uri="{FF2B5EF4-FFF2-40B4-BE49-F238E27FC236}">
                  <a16:creationId xmlns:a16="http://schemas.microsoft.com/office/drawing/2014/main" id="{F65B549F-D2CA-4CAB-A9CB-9E2052DA34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0" y="1678"/>
              <a:ext cx="28" cy="28"/>
            </a:xfrm>
            <a:custGeom>
              <a:avLst/>
              <a:gdLst>
                <a:gd name="T0" fmla="*/ 6 w 13"/>
                <a:gd name="T1" fmla="*/ 0 h 13"/>
                <a:gd name="T2" fmla="*/ 12 w 13"/>
                <a:gd name="T3" fmla="*/ 8 h 13"/>
                <a:gd name="T4" fmla="*/ 6 w 13"/>
                <a:gd name="T5" fmla="*/ 13 h 13"/>
                <a:gd name="T6" fmla="*/ 0 w 13"/>
                <a:gd name="T7" fmla="*/ 7 h 13"/>
                <a:gd name="T8" fmla="*/ 6 w 13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cubicBezTo>
                    <a:pt x="10" y="1"/>
                    <a:pt x="13" y="3"/>
                    <a:pt x="12" y="8"/>
                  </a:cubicBezTo>
                  <a:cubicBezTo>
                    <a:pt x="12" y="11"/>
                    <a:pt x="10" y="13"/>
                    <a:pt x="6" y="13"/>
                  </a:cubicBezTo>
                  <a:cubicBezTo>
                    <a:pt x="2" y="13"/>
                    <a:pt x="0" y="11"/>
                    <a:pt x="0" y="7"/>
                  </a:cubicBezTo>
                  <a:cubicBezTo>
                    <a:pt x="0" y="3"/>
                    <a:pt x="2" y="1"/>
                    <a:pt x="6" y="0"/>
                  </a:cubicBezTo>
                  <a:close/>
                </a:path>
              </a:pathLst>
            </a:custGeom>
            <a:solidFill>
              <a:srgbClr val="EF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9" name="Freeform 77">
              <a:extLst>
                <a:ext uri="{FF2B5EF4-FFF2-40B4-BE49-F238E27FC236}">
                  <a16:creationId xmlns:a16="http://schemas.microsoft.com/office/drawing/2014/main" id="{26A0696C-8915-48D9-A7DA-284AF2897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8" y="1741"/>
              <a:ext cx="29" cy="28"/>
            </a:xfrm>
            <a:custGeom>
              <a:avLst/>
              <a:gdLst>
                <a:gd name="T0" fmla="*/ 13 w 13"/>
                <a:gd name="T1" fmla="*/ 6 h 13"/>
                <a:gd name="T2" fmla="*/ 7 w 13"/>
                <a:gd name="T3" fmla="*/ 12 h 13"/>
                <a:gd name="T4" fmla="*/ 0 w 13"/>
                <a:gd name="T5" fmla="*/ 7 h 13"/>
                <a:gd name="T6" fmla="*/ 6 w 13"/>
                <a:gd name="T7" fmla="*/ 0 h 13"/>
                <a:gd name="T8" fmla="*/ 13 w 13"/>
                <a:gd name="T9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13" y="6"/>
                  </a:moveTo>
                  <a:cubicBezTo>
                    <a:pt x="13" y="10"/>
                    <a:pt x="10" y="12"/>
                    <a:pt x="7" y="12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0" y="0"/>
                    <a:pt x="12" y="2"/>
                    <a:pt x="13" y="6"/>
                  </a:cubicBezTo>
                  <a:close/>
                </a:path>
              </a:pathLst>
            </a:custGeom>
            <a:solidFill>
              <a:srgbClr val="F0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0" name="Freeform 78">
              <a:extLst>
                <a:ext uri="{FF2B5EF4-FFF2-40B4-BE49-F238E27FC236}">
                  <a16:creationId xmlns:a16="http://schemas.microsoft.com/office/drawing/2014/main" id="{AB96CD05-0A4A-41CB-B324-9F225986D7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8" y="1423"/>
              <a:ext cx="26" cy="28"/>
            </a:xfrm>
            <a:custGeom>
              <a:avLst/>
              <a:gdLst>
                <a:gd name="T0" fmla="*/ 6 w 12"/>
                <a:gd name="T1" fmla="*/ 13 h 13"/>
                <a:gd name="T2" fmla="*/ 0 w 12"/>
                <a:gd name="T3" fmla="*/ 7 h 13"/>
                <a:gd name="T4" fmla="*/ 6 w 12"/>
                <a:gd name="T5" fmla="*/ 0 h 13"/>
                <a:gd name="T6" fmla="*/ 12 w 12"/>
                <a:gd name="T7" fmla="*/ 6 h 13"/>
                <a:gd name="T8" fmla="*/ 6 w 12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3">
                  <a:moveTo>
                    <a:pt x="6" y="13"/>
                  </a:moveTo>
                  <a:cubicBezTo>
                    <a:pt x="2" y="13"/>
                    <a:pt x="0" y="10"/>
                    <a:pt x="0" y="7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0" y="0"/>
                    <a:pt x="12" y="3"/>
                    <a:pt x="12" y="6"/>
                  </a:cubicBezTo>
                  <a:cubicBezTo>
                    <a:pt x="12" y="10"/>
                    <a:pt x="10" y="13"/>
                    <a:pt x="6" y="13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1" name="Freeform 79">
              <a:extLst>
                <a:ext uri="{FF2B5EF4-FFF2-40B4-BE49-F238E27FC236}">
                  <a16:creationId xmlns:a16="http://schemas.microsoft.com/office/drawing/2014/main" id="{8D4A1BB9-9C8F-4CA6-ADC5-9A36F8264F2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0" y="2320"/>
              <a:ext cx="26" cy="28"/>
            </a:xfrm>
            <a:custGeom>
              <a:avLst/>
              <a:gdLst>
                <a:gd name="T0" fmla="*/ 12 w 12"/>
                <a:gd name="T1" fmla="*/ 7 h 13"/>
                <a:gd name="T2" fmla="*/ 6 w 12"/>
                <a:gd name="T3" fmla="*/ 13 h 13"/>
                <a:gd name="T4" fmla="*/ 0 w 12"/>
                <a:gd name="T5" fmla="*/ 7 h 13"/>
                <a:gd name="T6" fmla="*/ 6 w 12"/>
                <a:gd name="T7" fmla="*/ 0 h 13"/>
                <a:gd name="T8" fmla="*/ 12 w 12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3">
                  <a:moveTo>
                    <a:pt x="12" y="7"/>
                  </a:moveTo>
                  <a:cubicBezTo>
                    <a:pt x="12" y="11"/>
                    <a:pt x="10" y="13"/>
                    <a:pt x="6" y="13"/>
                  </a:cubicBezTo>
                  <a:cubicBezTo>
                    <a:pt x="2" y="13"/>
                    <a:pt x="0" y="11"/>
                    <a:pt x="0" y="7"/>
                  </a:cubicBezTo>
                  <a:cubicBezTo>
                    <a:pt x="0" y="3"/>
                    <a:pt x="2" y="1"/>
                    <a:pt x="6" y="0"/>
                  </a:cubicBezTo>
                  <a:cubicBezTo>
                    <a:pt x="10" y="0"/>
                    <a:pt x="12" y="3"/>
                    <a:pt x="12" y="7"/>
                  </a:cubicBezTo>
                  <a:close/>
                </a:path>
              </a:pathLst>
            </a:custGeom>
            <a:solidFill>
              <a:srgbClr val="F0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2" name="Freeform 80">
              <a:extLst>
                <a:ext uri="{FF2B5EF4-FFF2-40B4-BE49-F238E27FC236}">
                  <a16:creationId xmlns:a16="http://schemas.microsoft.com/office/drawing/2014/main" id="{5363CC1A-2493-4789-80EE-7DE57536277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4" y="2227"/>
              <a:ext cx="28" cy="28"/>
            </a:xfrm>
            <a:custGeom>
              <a:avLst/>
              <a:gdLst>
                <a:gd name="T0" fmla="*/ 7 w 13"/>
                <a:gd name="T1" fmla="*/ 0 h 13"/>
                <a:gd name="T2" fmla="*/ 13 w 13"/>
                <a:gd name="T3" fmla="*/ 6 h 13"/>
                <a:gd name="T4" fmla="*/ 7 w 13"/>
                <a:gd name="T5" fmla="*/ 13 h 13"/>
                <a:gd name="T6" fmla="*/ 1 w 13"/>
                <a:gd name="T7" fmla="*/ 6 h 13"/>
                <a:gd name="T8" fmla="*/ 7 w 13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7" y="0"/>
                  </a:moveTo>
                  <a:cubicBezTo>
                    <a:pt x="11" y="1"/>
                    <a:pt x="13" y="3"/>
                    <a:pt x="13" y="6"/>
                  </a:cubicBezTo>
                  <a:cubicBezTo>
                    <a:pt x="13" y="10"/>
                    <a:pt x="11" y="13"/>
                    <a:pt x="7" y="13"/>
                  </a:cubicBezTo>
                  <a:cubicBezTo>
                    <a:pt x="2" y="13"/>
                    <a:pt x="0" y="10"/>
                    <a:pt x="1" y="6"/>
                  </a:cubicBezTo>
                  <a:cubicBezTo>
                    <a:pt x="1" y="2"/>
                    <a:pt x="4" y="1"/>
                    <a:pt x="7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3" name="Freeform 81">
              <a:extLst>
                <a:ext uri="{FF2B5EF4-FFF2-40B4-BE49-F238E27FC236}">
                  <a16:creationId xmlns:a16="http://schemas.microsoft.com/office/drawing/2014/main" id="{DB291FC4-6C74-463B-89C5-E2A1B846B0A9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7" y="2440"/>
              <a:ext cx="28" cy="28"/>
            </a:xfrm>
            <a:custGeom>
              <a:avLst/>
              <a:gdLst>
                <a:gd name="T0" fmla="*/ 13 w 13"/>
                <a:gd name="T1" fmla="*/ 6 h 13"/>
                <a:gd name="T2" fmla="*/ 6 w 13"/>
                <a:gd name="T3" fmla="*/ 12 h 13"/>
                <a:gd name="T4" fmla="*/ 0 w 13"/>
                <a:gd name="T5" fmla="*/ 6 h 13"/>
                <a:gd name="T6" fmla="*/ 6 w 13"/>
                <a:gd name="T7" fmla="*/ 0 h 13"/>
                <a:gd name="T8" fmla="*/ 13 w 13"/>
                <a:gd name="T9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13" y="6"/>
                  </a:moveTo>
                  <a:cubicBezTo>
                    <a:pt x="12" y="10"/>
                    <a:pt x="10" y="13"/>
                    <a:pt x="6" y="12"/>
                  </a:cubicBezTo>
                  <a:cubicBezTo>
                    <a:pt x="2" y="12"/>
                    <a:pt x="0" y="10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0" y="0"/>
                    <a:pt x="12" y="2"/>
                    <a:pt x="13" y="6"/>
                  </a:cubicBezTo>
                  <a:close/>
                </a:path>
              </a:pathLst>
            </a:custGeom>
            <a:solidFill>
              <a:srgbClr val="EFF0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4" name="Freeform 82">
              <a:extLst>
                <a:ext uri="{FF2B5EF4-FFF2-40B4-BE49-F238E27FC236}">
                  <a16:creationId xmlns:a16="http://schemas.microsoft.com/office/drawing/2014/main" id="{EBB3248A-4213-45E8-91F9-00CEE188A69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8" y="2372"/>
              <a:ext cx="26" cy="29"/>
            </a:xfrm>
            <a:custGeom>
              <a:avLst/>
              <a:gdLst>
                <a:gd name="T0" fmla="*/ 6 w 12"/>
                <a:gd name="T1" fmla="*/ 0 h 13"/>
                <a:gd name="T2" fmla="*/ 12 w 12"/>
                <a:gd name="T3" fmla="*/ 7 h 13"/>
                <a:gd name="T4" fmla="*/ 6 w 12"/>
                <a:gd name="T5" fmla="*/ 13 h 13"/>
                <a:gd name="T6" fmla="*/ 0 w 12"/>
                <a:gd name="T7" fmla="*/ 7 h 13"/>
                <a:gd name="T8" fmla="*/ 6 w 12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3">
                  <a:moveTo>
                    <a:pt x="6" y="0"/>
                  </a:moveTo>
                  <a:cubicBezTo>
                    <a:pt x="10" y="1"/>
                    <a:pt x="12" y="3"/>
                    <a:pt x="12" y="7"/>
                  </a:cubicBezTo>
                  <a:cubicBezTo>
                    <a:pt x="12" y="11"/>
                    <a:pt x="10" y="13"/>
                    <a:pt x="6" y="13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3"/>
                    <a:pt x="2" y="0"/>
                    <a:pt x="6" y="0"/>
                  </a:cubicBezTo>
                  <a:close/>
                </a:path>
              </a:pathLst>
            </a:custGeom>
            <a:solidFill>
              <a:srgbClr val="EFE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5" name="Freeform 83">
              <a:extLst>
                <a:ext uri="{FF2B5EF4-FFF2-40B4-BE49-F238E27FC236}">
                  <a16:creationId xmlns:a16="http://schemas.microsoft.com/office/drawing/2014/main" id="{547B42AA-50F5-417D-A79B-6E80979D7C1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2" y="2440"/>
              <a:ext cx="28" cy="28"/>
            </a:xfrm>
            <a:custGeom>
              <a:avLst/>
              <a:gdLst>
                <a:gd name="T0" fmla="*/ 7 w 13"/>
                <a:gd name="T1" fmla="*/ 13 h 13"/>
                <a:gd name="T2" fmla="*/ 1 w 13"/>
                <a:gd name="T3" fmla="*/ 6 h 13"/>
                <a:gd name="T4" fmla="*/ 7 w 13"/>
                <a:gd name="T5" fmla="*/ 0 h 13"/>
                <a:gd name="T6" fmla="*/ 13 w 13"/>
                <a:gd name="T7" fmla="*/ 7 h 13"/>
                <a:gd name="T8" fmla="*/ 7 w 13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7" y="13"/>
                  </a:moveTo>
                  <a:cubicBezTo>
                    <a:pt x="3" y="13"/>
                    <a:pt x="0" y="10"/>
                    <a:pt x="1" y="6"/>
                  </a:cubicBezTo>
                  <a:cubicBezTo>
                    <a:pt x="1" y="3"/>
                    <a:pt x="3" y="0"/>
                    <a:pt x="7" y="0"/>
                  </a:cubicBezTo>
                  <a:cubicBezTo>
                    <a:pt x="11" y="0"/>
                    <a:pt x="13" y="3"/>
                    <a:pt x="13" y="7"/>
                  </a:cubicBezTo>
                  <a:cubicBezTo>
                    <a:pt x="13" y="11"/>
                    <a:pt x="11" y="13"/>
                    <a:pt x="7" y="13"/>
                  </a:cubicBezTo>
                  <a:close/>
                </a:path>
              </a:pathLst>
            </a:custGeom>
            <a:solidFill>
              <a:srgbClr val="F0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6" name="Freeform 84">
              <a:extLst>
                <a:ext uri="{FF2B5EF4-FFF2-40B4-BE49-F238E27FC236}">
                  <a16:creationId xmlns:a16="http://schemas.microsoft.com/office/drawing/2014/main" id="{16B687BB-5280-42E8-8C6D-39FFE79A135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7" y="2344"/>
              <a:ext cx="29" cy="28"/>
            </a:xfrm>
            <a:custGeom>
              <a:avLst/>
              <a:gdLst>
                <a:gd name="T0" fmla="*/ 7 w 13"/>
                <a:gd name="T1" fmla="*/ 0 h 13"/>
                <a:gd name="T2" fmla="*/ 13 w 13"/>
                <a:gd name="T3" fmla="*/ 6 h 13"/>
                <a:gd name="T4" fmla="*/ 7 w 13"/>
                <a:gd name="T5" fmla="*/ 13 h 13"/>
                <a:gd name="T6" fmla="*/ 1 w 13"/>
                <a:gd name="T7" fmla="*/ 8 h 13"/>
                <a:gd name="T8" fmla="*/ 7 w 13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7" y="0"/>
                  </a:moveTo>
                  <a:cubicBezTo>
                    <a:pt x="10" y="1"/>
                    <a:pt x="13" y="3"/>
                    <a:pt x="13" y="6"/>
                  </a:cubicBezTo>
                  <a:cubicBezTo>
                    <a:pt x="13" y="10"/>
                    <a:pt x="11" y="13"/>
                    <a:pt x="7" y="13"/>
                  </a:cubicBezTo>
                  <a:cubicBezTo>
                    <a:pt x="3" y="13"/>
                    <a:pt x="1" y="11"/>
                    <a:pt x="1" y="8"/>
                  </a:cubicBezTo>
                  <a:cubicBezTo>
                    <a:pt x="0" y="3"/>
                    <a:pt x="3" y="1"/>
                    <a:pt x="7" y="0"/>
                  </a:cubicBezTo>
                  <a:close/>
                </a:path>
              </a:pathLst>
            </a:custGeom>
            <a:solidFill>
              <a:srgbClr val="F5F4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7" name="Freeform 85">
              <a:extLst>
                <a:ext uri="{FF2B5EF4-FFF2-40B4-BE49-F238E27FC236}">
                  <a16:creationId xmlns:a16="http://schemas.microsoft.com/office/drawing/2014/main" id="{AEA64130-1F05-40FA-85B2-64A68BCD91E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1" y="2457"/>
              <a:ext cx="28" cy="29"/>
            </a:xfrm>
            <a:custGeom>
              <a:avLst/>
              <a:gdLst>
                <a:gd name="T0" fmla="*/ 13 w 13"/>
                <a:gd name="T1" fmla="*/ 6 h 13"/>
                <a:gd name="T2" fmla="*/ 6 w 13"/>
                <a:gd name="T3" fmla="*/ 13 h 13"/>
                <a:gd name="T4" fmla="*/ 0 w 13"/>
                <a:gd name="T5" fmla="*/ 7 h 13"/>
                <a:gd name="T6" fmla="*/ 7 w 13"/>
                <a:gd name="T7" fmla="*/ 0 h 13"/>
                <a:gd name="T8" fmla="*/ 13 w 13"/>
                <a:gd name="T9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13" y="6"/>
                  </a:moveTo>
                  <a:cubicBezTo>
                    <a:pt x="13" y="10"/>
                    <a:pt x="10" y="13"/>
                    <a:pt x="6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3"/>
                    <a:pt x="2" y="0"/>
                    <a:pt x="7" y="0"/>
                  </a:cubicBezTo>
                  <a:cubicBezTo>
                    <a:pt x="10" y="0"/>
                    <a:pt x="12" y="2"/>
                    <a:pt x="13" y="6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8" name="Freeform 86">
              <a:extLst>
                <a:ext uri="{FF2B5EF4-FFF2-40B4-BE49-F238E27FC236}">
                  <a16:creationId xmlns:a16="http://schemas.microsoft.com/office/drawing/2014/main" id="{A0B75F84-A66E-4D45-A23E-FAB2E8779EED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7" y="1149"/>
              <a:ext cx="28" cy="28"/>
            </a:xfrm>
            <a:custGeom>
              <a:avLst/>
              <a:gdLst>
                <a:gd name="T0" fmla="*/ 6 w 13"/>
                <a:gd name="T1" fmla="*/ 0 h 13"/>
                <a:gd name="T2" fmla="*/ 12 w 13"/>
                <a:gd name="T3" fmla="*/ 7 h 13"/>
                <a:gd name="T4" fmla="*/ 7 w 13"/>
                <a:gd name="T5" fmla="*/ 13 h 13"/>
                <a:gd name="T6" fmla="*/ 0 w 13"/>
                <a:gd name="T7" fmla="*/ 7 h 13"/>
                <a:gd name="T8" fmla="*/ 6 w 13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cubicBezTo>
                    <a:pt x="10" y="0"/>
                    <a:pt x="12" y="3"/>
                    <a:pt x="12" y="7"/>
                  </a:cubicBezTo>
                  <a:cubicBezTo>
                    <a:pt x="13" y="10"/>
                    <a:pt x="10" y="13"/>
                    <a:pt x="7" y="13"/>
                  </a:cubicBezTo>
                  <a:cubicBezTo>
                    <a:pt x="3" y="13"/>
                    <a:pt x="0" y="11"/>
                    <a:pt x="0" y="7"/>
                  </a:cubicBezTo>
                  <a:cubicBezTo>
                    <a:pt x="0" y="3"/>
                    <a:pt x="2" y="1"/>
                    <a:pt x="6" y="0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9" name="Freeform 87">
              <a:extLst>
                <a:ext uri="{FF2B5EF4-FFF2-40B4-BE49-F238E27FC236}">
                  <a16:creationId xmlns:a16="http://schemas.microsoft.com/office/drawing/2014/main" id="{AB877C87-D0E3-4F64-B1A4-D28EA101EB6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4" y="1149"/>
              <a:ext cx="26" cy="28"/>
            </a:xfrm>
            <a:custGeom>
              <a:avLst/>
              <a:gdLst>
                <a:gd name="T0" fmla="*/ 6 w 12"/>
                <a:gd name="T1" fmla="*/ 0 h 13"/>
                <a:gd name="T2" fmla="*/ 12 w 12"/>
                <a:gd name="T3" fmla="*/ 6 h 13"/>
                <a:gd name="T4" fmla="*/ 6 w 12"/>
                <a:gd name="T5" fmla="*/ 12 h 13"/>
                <a:gd name="T6" fmla="*/ 0 w 12"/>
                <a:gd name="T7" fmla="*/ 6 h 13"/>
                <a:gd name="T8" fmla="*/ 6 w 12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3">
                  <a:moveTo>
                    <a:pt x="6" y="0"/>
                  </a:moveTo>
                  <a:cubicBezTo>
                    <a:pt x="10" y="0"/>
                    <a:pt x="12" y="2"/>
                    <a:pt x="12" y="6"/>
                  </a:cubicBezTo>
                  <a:cubicBezTo>
                    <a:pt x="12" y="10"/>
                    <a:pt x="9" y="13"/>
                    <a:pt x="6" y="12"/>
                  </a:cubicBezTo>
                  <a:cubicBezTo>
                    <a:pt x="2" y="12"/>
                    <a:pt x="0" y="10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lose/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0" name="Freeform 88">
              <a:extLst>
                <a:ext uri="{FF2B5EF4-FFF2-40B4-BE49-F238E27FC236}">
                  <a16:creationId xmlns:a16="http://schemas.microsoft.com/office/drawing/2014/main" id="{5956D61D-49D4-4816-8D13-8C04CEF25DA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8" y="1216"/>
              <a:ext cx="26" cy="28"/>
            </a:xfrm>
            <a:custGeom>
              <a:avLst/>
              <a:gdLst>
                <a:gd name="T0" fmla="*/ 12 w 12"/>
                <a:gd name="T1" fmla="*/ 6 h 13"/>
                <a:gd name="T2" fmla="*/ 6 w 12"/>
                <a:gd name="T3" fmla="*/ 12 h 13"/>
                <a:gd name="T4" fmla="*/ 0 w 12"/>
                <a:gd name="T5" fmla="*/ 6 h 13"/>
                <a:gd name="T6" fmla="*/ 6 w 12"/>
                <a:gd name="T7" fmla="*/ 0 h 13"/>
                <a:gd name="T8" fmla="*/ 12 w 12"/>
                <a:gd name="T9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3">
                  <a:moveTo>
                    <a:pt x="12" y="6"/>
                  </a:moveTo>
                  <a:cubicBezTo>
                    <a:pt x="12" y="10"/>
                    <a:pt x="10" y="12"/>
                    <a:pt x="6" y="12"/>
                  </a:cubicBezTo>
                  <a:cubicBezTo>
                    <a:pt x="2" y="13"/>
                    <a:pt x="0" y="10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10" y="0"/>
                    <a:pt x="12" y="2"/>
                    <a:pt x="12" y="6"/>
                  </a:cubicBezTo>
                  <a:close/>
                </a:path>
              </a:pathLst>
            </a:custGeom>
            <a:solidFill>
              <a:srgbClr val="F0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1" name="Freeform 89">
              <a:extLst>
                <a:ext uri="{FF2B5EF4-FFF2-40B4-BE49-F238E27FC236}">
                  <a16:creationId xmlns:a16="http://schemas.microsoft.com/office/drawing/2014/main" id="{C8E5736E-F8A0-4AFD-9266-405C06ED75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8" y="1268"/>
              <a:ext cx="28" cy="26"/>
            </a:xfrm>
            <a:custGeom>
              <a:avLst/>
              <a:gdLst>
                <a:gd name="T0" fmla="*/ 13 w 13"/>
                <a:gd name="T1" fmla="*/ 6 h 12"/>
                <a:gd name="T2" fmla="*/ 7 w 13"/>
                <a:gd name="T3" fmla="*/ 12 h 12"/>
                <a:gd name="T4" fmla="*/ 1 w 13"/>
                <a:gd name="T5" fmla="*/ 6 h 12"/>
                <a:gd name="T6" fmla="*/ 7 w 13"/>
                <a:gd name="T7" fmla="*/ 0 h 12"/>
                <a:gd name="T8" fmla="*/ 13 w 13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2">
                  <a:moveTo>
                    <a:pt x="13" y="6"/>
                  </a:moveTo>
                  <a:cubicBezTo>
                    <a:pt x="13" y="10"/>
                    <a:pt x="11" y="12"/>
                    <a:pt x="7" y="12"/>
                  </a:cubicBezTo>
                  <a:cubicBezTo>
                    <a:pt x="3" y="12"/>
                    <a:pt x="0" y="10"/>
                    <a:pt x="1" y="6"/>
                  </a:cubicBezTo>
                  <a:cubicBezTo>
                    <a:pt x="1" y="2"/>
                    <a:pt x="3" y="0"/>
                    <a:pt x="7" y="0"/>
                  </a:cubicBezTo>
                  <a:cubicBezTo>
                    <a:pt x="11" y="0"/>
                    <a:pt x="13" y="2"/>
                    <a:pt x="13" y="6"/>
                  </a:cubicBez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2" name="Freeform 90">
              <a:extLst>
                <a:ext uri="{FF2B5EF4-FFF2-40B4-BE49-F238E27FC236}">
                  <a16:creationId xmlns:a16="http://schemas.microsoft.com/office/drawing/2014/main" id="{B65D431E-F085-4255-B0F8-0B39BB14C1DC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1" y="1131"/>
              <a:ext cx="28" cy="28"/>
            </a:xfrm>
            <a:custGeom>
              <a:avLst/>
              <a:gdLst>
                <a:gd name="T0" fmla="*/ 13 w 13"/>
                <a:gd name="T1" fmla="*/ 6 h 13"/>
                <a:gd name="T2" fmla="*/ 7 w 13"/>
                <a:gd name="T3" fmla="*/ 13 h 13"/>
                <a:gd name="T4" fmla="*/ 0 w 13"/>
                <a:gd name="T5" fmla="*/ 7 h 13"/>
                <a:gd name="T6" fmla="*/ 6 w 13"/>
                <a:gd name="T7" fmla="*/ 0 h 13"/>
                <a:gd name="T8" fmla="*/ 13 w 13"/>
                <a:gd name="T9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13" y="6"/>
                  </a:moveTo>
                  <a:cubicBezTo>
                    <a:pt x="13" y="10"/>
                    <a:pt x="11" y="12"/>
                    <a:pt x="7" y="13"/>
                  </a:cubicBezTo>
                  <a:cubicBezTo>
                    <a:pt x="3" y="13"/>
                    <a:pt x="1" y="11"/>
                    <a:pt x="0" y="7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0" y="0"/>
                    <a:pt x="12" y="2"/>
                    <a:pt x="13" y="6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3" name="Freeform 91">
              <a:extLst>
                <a:ext uri="{FF2B5EF4-FFF2-40B4-BE49-F238E27FC236}">
                  <a16:creationId xmlns:a16="http://schemas.microsoft.com/office/drawing/2014/main" id="{627AC09D-5A45-44A9-A54D-B7A76ED3A93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6" y="1362"/>
              <a:ext cx="26" cy="26"/>
            </a:xfrm>
            <a:custGeom>
              <a:avLst/>
              <a:gdLst>
                <a:gd name="T0" fmla="*/ 6 w 12"/>
                <a:gd name="T1" fmla="*/ 0 h 12"/>
                <a:gd name="T2" fmla="*/ 12 w 12"/>
                <a:gd name="T3" fmla="*/ 6 h 12"/>
                <a:gd name="T4" fmla="*/ 6 w 12"/>
                <a:gd name="T5" fmla="*/ 12 h 12"/>
                <a:gd name="T6" fmla="*/ 0 w 12"/>
                <a:gd name="T7" fmla="*/ 6 h 12"/>
                <a:gd name="T8" fmla="*/ 6 w 12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6" y="0"/>
                  </a:moveTo>
                  <a:cubicBezTo>
                    <a:pt x="10" y="0"/>
                    <a:pt x="12" y="2"/>
                    <a:pt x="12" y="6"/>
                  </a:cubicBezTo>
                  <a:cubicBezTo>
                    <a:pt x="12" y="9"/>
                    <a:pt x="10" y="12"/>
                    <a:pt x="6" y="12"/>
                  </a:cubicBezTo>
                  <a:cubicBezTo>
                    <a:pt x="2" y="12"/>
                    <a:pt x="0" y="10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lose/>
                </a:path>
              </a:pathLst>
            </a:custGeom>
            <a:solidFill>
              <a:srgbClr val="F4F4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4" name="Freeform 92">
              <a:extLst>
                <a:ext uri="{FF2B5EF4-FFF2-40B4-BE49-F238E27FC236}">
                  <a16:creationId xmlns:a16="http://schemas.microsoft.com/office/drawing/2014/main" id="{7AFB775F-17A5-436F-B83D-BCC8414CA9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3" y="2028"/>
              <a:ext cx="28" cy="29"/>
            </a:xfrm>
            <a:custGeom>
              <a:avLst/>
              <a:gdLst>
                <a:gd name="T0" fmla="*/ 13 w 13"/>
                <a:gd name="T1" fmla="*/ 6 h 13"/>
                <a:gd name="T2" fmla="*/ 7 w 13"/>
                <a:gd name="T3" fmla="*/ 13 h 13"/>
                <a:gd name="T4" fmla="*/ 1 w 13"/>
                <a:gd name="T5" fmla="*/ 7 h 13"/>
                <a:gd name="T6" fmla="*/ 7 w 13"/>
                <a:gd name="T7" fmla="*/ 0 h 13"/>
                <a:gd name="T8" fmla="*/ 13 w 13"/>
                <a:gd name="T9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13" y="6"/>
                  </a:moveTo>
                  <a:cubicBezTo>
                    <a:pt x="13" y="10"/>
                    <a:pt x="11" y="13"/>
                    <a:pt x="7" y="13"/>
                  </a:cubicBezTo>
                  <a:cubicBezTo>
                    <a:pt x="3" y="13"/>
                    <a:pt x="1" y="10"/>
                    <a:pt x="1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1" y="0"/>
                    <a:pt x="13" y="2"/>
                    <a:pt x="13" y="6"/>
                  </a:cubicBezTo>
                  <a:close/>
                </a:path>
              </a:pathLst>
            </a:custGeom>
            <a:solidFill>
              <a:srgbClr val="F0F0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5" name="Freeform 93">
              <a:extLst>
                <a:ext uri="{FF2B5EF4-FFF2-40B4-BE49-F238E27FC236}">
                  <a16:creationId xmlns:a16="http://schemas.microsoft.com/office/drawing/2014/main" id="{1853CE04-E75E-4285-A0EC-7776FABB62E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3" y="2050"/>
              <a:ext cx="29" cy="28"/>
            </a:xfrm>
            <a:custGeom>
              <a:avLst/>
              <a:gdLst>
                <a:gd name="T0" fmla="*/ 13 w 13"/>
                <a:gd name="T1" fmla="*/ 7 h 13"/>
                <a:gd name="T2" fmla="*/ 7 w 13"/>
                <a:gd name="T3" fmla="*/ 13 h 13"/>
                <a:gd name="T4" fmla="*/ 0 w 13"/>
                <a:gd name="T5" fmla="*/ 7 h 13"/>
                <a:gd name="T6" fmla="*/ 6 w 13"/>
                <a:gd name="T7" fmla="*/ 0 h 13"/>
                <a:gd name="T8" fmla="*/ 13 w 13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13" y="7"/>
                  </a:moveTo>
                  <a:cubicBezTo>
                    <a:pt x="12" y="11"/>
                    <a:pt x="10" y="13"/>
                    <a:pt x="7" y="13"/>
                  </a:cubicBezTo>
                  <a:cubicBezTo>
                    <a:pt x="3" y="13"/>
                    <a:pt x="0" y="11"/>
                    <a:pt x="0" y="7"/>
                  </a:cubicBezTo>
                  <a:cubicBezTo>
                    <a:pt x="0" y="3"/>
                    <a:pt x="2" y="1"/>
                    <a:pt x="6" y="0"/>
                  </a:cubicBezTo>
                  <a:cubicBezTo>
                    <a:pt x="10" y="0"/>
                    <a:pt x="12" y="3"/>
                    <a:pt x="13" y="7"/>
                  </a:cubicBezTo>
                  <a:close/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6" name="Oval 94">
              <a:extLst>
                <a:ext uri="{FF2B5EF4-FFF2-40B4-BE49-F238E27FC236}">
                  <a16:creationId xmlns:a16="http://schemas.microsoft.com/office/drawing/2014/main" id="{AA4F0881-AB83-46F8-B077-7E54B40CA0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88" y="2031"/>
              <a:ext cx="26" cy="26"/>
            </a:xfrm>
            <a:prstGeom prst="ellipse">
              <a:avLst/>
            </a:prstGeom>
            <a:solidFill>
              <a:srgbClr val="F0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7" name="Freeform 95">
              <a:extLst>
                <a:ext uri="{FF2B5EF4-FFF2-40B4-BE49-F238E27FC236}">
                  <a16:creationId xmlns:a16="http://schemas.microsoft.com/office/drawing/2014/main" id="{F9D16BE2-FC63-4D4F-9824-894479FB0B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6" y="2157"/>
              <a:ext cx="28" cy="28"/>
            </a:xfrm>
            <a:custGeom>
              <a:avLst/>
              <a:gdLst>
                <a:gd name="T0" fmla="*/ 13 w 13"/>
                <a:gd name="T1" fmla="*/ 7 h 13"/>
                <a:gd name="T2" fmla="*/ 7 w 13"/>
                <a:gd name="T3" fmla="*/ 13 h 13"/>
                <a:gd name="T4" fmla="*/ 1 w 13"/>
                <a:gd name="T5" fmla="*/ 7 h 13"/>
                <a:gd name="T6" fmla="*/ 8 w 13"/>
                <a:gd name="T7" fmla="*/ 1 h 13"/>
                <a:gd name="T8" fmla="*/ 13 w 13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13" y="7"/>
                  </a:moveTo>
                  <a:cubicBezTo>
                    <a:pt x="13" y="11"/>
                    <a:pt x="10" y="13"/>
                    <a:pt x="7" y="13"/>
                  </a:cubicBezTo>
                  <a:cubicBezTo>
                    <a:pt x="3" y="13"/>
                    <a:pt x="0" y="11"/>
                    <a:pt x="1" y="7"/>
                  </a:cubicBezTo>
                  <a:cubicBezTo>
                    <a:pt x="1" y="3"/>
                    <a:pt x="3" y="0"/>
                    <a:pt x="8" y="1"/>
                  </a:cubicBezTo>
                  <a:cubicBezTo>
                    <a:pt x="11" y="1"/>
                    <a:pt x="13" y="4"/>
                    <a:pt x="13" y="7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8" name="Freeform 96">
              <a:extLst>
                <a:ext uri="{FF2B5EF4-FFF2-40B4-BE49-F238E27FC236}">
                  <a16:creationId xmlns:a16="http://schemas.microsoft.com/office/drawing/2014/main" id="{F308B7B6-18E8-4980-87E2-6E3CA21668A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0" y="1845"/>
              <a:ext cx="33" cy="29"/>
            </a:xfrm>
            <a:custGeom>
              <a:avLst/>
              <a:gdLst>
                <a:gd name="T0" fmla="*/ 4 w 15"/>
                <a:gd name="T1" fmla="*/ 12 h 13"/>
                <a:gd name="T2" fmla="*/ 2 w 15"/>
                <a:gd name="T3" fmla="*/ 3 h 13"/>
                <a:gd name="T4" fmla="*/ 10 w 15"/>
                <a:gd name="T5" fmla="*/ 0 h 13"/>
                <a:gd name="T6" fmla="*/ 13 w 15"/>
                <a:gd name="T7" fmla="*/ 9 h 13"/>
                <a:gd name="T8" fmla="*/ 4 w 15"/>
                <a:gd name="T9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3">
                  <a:moveTo>
                    <a:pt x="4" y="12"/>
                  </a:moveTo>
                  <a:cubicBezTo>
                    <a:pt x="2" y="9"/>
                    <a:pt x="0" y="7"/>
                    <a:pt x="2" y="3"/>
                  </a:cubicBezTo>
                  <a:cubicBezTo>
                    <a:pt x="4" y="0"/>
                    <a:pt x="7" y="1"/>
                    <a:pt x="10" y="0"/>
                  </a:cubicBezTo>
                  <a:cubicBezTo>
                    <a:pt x="14" y="3"/>
                    <a:pt x="15" y="6"/>
                    <a:pt x="13" y="9"/>
                  </a:cubicBezTo>
                  <a:cubicBezTo>
                    <a:pt x="11" y="13"/>
                    <a:pt x="7" y="13"/>
                    <a:pt x="4" y="12"/>
                  </a:cubicBezTo>
                  <a:close/>
                </a:path>
              </a:pathLst>
            </a:custGeom>
            <a:solidFill>
              <a:srgbClr val="F2F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9" name="Freeform 97">
              <a:extLst>
                <a:ext uri="{FF2B5EF4-FFF2-40B4-BE49-F238E27FC236}">
                  <a16:creationId xmlns:a16="http://schemas.microsoft.com/office/drawing/2014/main" id="{68D24C23-DA36-42CE-B400-2FF6937ED7A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4" y="1149"/>
              <a:ext cx="30" cy="28"/>
            </a:xfrm>
            <a:custGeom>
              <a:avLst/>
              <a:gdLst>
                <a:gd name="T0" fmla="*/ 7 w 14"/>
                <a:gd name="T1" fmla="*/ 13 h 13"/>
                <a:gd name="T2" fmla="*/ 1 w 14"/>
                <a:gd name="T3" fmla="*/ 5 h 13"/>
                <a:gd name="T4" fmla="*/ 8 w 14"/>
                <a:gd name="T5" fmla="*/ 0 h 13"/>
                <a:gd name="T6" fmla="*/ 13 w 14"/>
                <a:gd name="T7" fmla="*/ 6 h 13"/>
                <a:gd name="T8" fmla="*/ 7 w 14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7" y="13"/>
                  </a:moveTo>
                  <a:cubicBezTo>
                    <a:pt x="3" y="12"/>
                    <a:pt x="0" y="10"/>
                    <a:pt x="1" y="5"/>
                  </a:cubicBezTo>
                  <a:cubicBezTo>
                    <a:pt x="1" y="2"/>
                    <a:pt x="4" y="0"/>
                    <a:pt x="8" y="0"/>
                  </a:cubicBezTo>
                  <a:cubicBezTo>
                    <a:pt x="11" y="0"/>
                    <a:pt x="14" y="3"/>
                    <a:pt x="13" y="6"/>
                  </a:cubicBezTo>
                  <a:cubicBezTo>
                    <a:pt x="13" y="10"/>
                    <a:pt x="11" y="12"/>
                    <a:pt x="7" y="13"/>
                  </a:cubicBezTo>
                  <a:close/>
                </a:path>
              </a:pathLst>
            </a:custGeom>
            <a:solidFill>
              <a:srgbClr val="F2F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0" name="Freeform 98">
              <a:extLst>
                <a:ext uri="{FF2B5EF4-FFF2-40B4-BE49-F238E27FC236}">
                  <a16:creationId xmlns:a16="http://schemas.microsoft.com/office/drawing/2014/main" id="{82334D6B-82A6-4681-8D7A-F2C002487C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2" y="1216"/>
              <a:ext cx="28" cy="28"/>
            </a:xfrm>
            <a:custGeom>
              <a:avLst/>
              <a:gdLst>
                <a:gd name="T0" fmla="*/ 13 w 13"/>
                <a:gd name="T1" fmla="*/ 6 h 13"/>
                <a:gd name="T2" fmla="*/ 6 w 13"/>
                <a:gd name="T3" fmla="*/ 12 h 13"/>
                <a:gd name="T4" fmla="*/ 0 w 13"/>
                <a:gd name="T5" fmla="*/ 6 h 13"/>
                <a:gd name="T6" fmla="*/ 6 w 13"/>
                <a:gd name="T7" fmla="*/ 0 h 13"/>
                <a:gd name="T8" fmla="*/ 13 w 13"/>
                <a:gd name="T9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13" y="6"/>
                  </a:moveTo>
                  <a:cubicBezTo>
                    <a:pt x="12" y="10"/>
                    <a:pt x="10" y="13"/>
                    <a:pt x="6" y="12"/>
                  </a:cubicBezTo>
                  <a:cubicBezTo>
                    <a:pt x="2" y="12"/>
                    <a:pt x="0" y="10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10" y="0"/>
                    <a:pt x="12" y="2"/>
                    <a:pt x="13" y="6"/>
                  </a:cubicBezTo>
                  <a:close/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1" name="Freeform 99">
              <a:extLst>
                <a:ext uri="{FF2B5EF4-FFF2-40B4-BE49-F238E27FC236}">
                  <a16:creationId xmlns:a16="http://schemas.microsoft.com/office/drawing/2014/main" id="{076A4130-4F17-406C-82DE-0EBB9DD94F9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3" y="1149"/>
              <a:ext cx="26" cy="28"/>
            </a:xfrm>
            <a:custGeom>
              <a:avLst/>
              <a:gdLst>
                <a:gd name="T0" fmla="*/ 12 w 12"/>
                <a:gd name="T1" fmla="*/ 6 h 13"/>
                <a:gd name="T2" fmla="*/ 6 w 12"/>
                <a:gd name="T3" fmla="*/ 13 h 13"/>
                <a:gd name="T4" fmla="*/ 0 w 12"/>
                <a:gd name="T5" fmla="*/ 6 h 13"/>
                <a:gd name="T6" fmla="*/ 6 w 12"/>
                <a:gd name="T7" fmla="*/ 0 h 13"/>
                <a:gd name="T8" fmla="*/ 12 w 12"/>
                <a:gd name="T9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3">
                  <a:moveTo>
                    <a:pt x="12" y="6"/>
                  </a:moveTo>
                  <a:cubicBezTo>
                    <a:pt x="12" y="10"/>
                    <a:pt x="10" y="13"/>
                    <a:pt x="6" y="13"/>
                  </a:cubicBezTo>
                  <a:cubicBezTo>
                    <a:pt x="2" y="13"/>
                    <a:pt x="0" y="10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0" y="1"/>
                    <a:pt x="12" y="3"/>
                    <a:pt x="12" y="6"/>
                  </a:cubicBezTo>
                  <a:close/>
                </a:path>
              </a:pathLst>
            </a:custGeom>
            <a:solidFill>
              <a:srgbClr val="F6F6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2" name="Freeform 100">
              <a:extLst>
                <a:ext uri="{FF2B5EF4-FFF2-40B4-BE49-F238E27FC236}">
                  <a16:creationId xmlns:a16="http://schemas.microsoft.com/office/drawing/2014/main" id="{DE569666-612B-45A1-9974-A7A97CDF15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3" y="1362"/>
              <a:ext cx="27" cy="26"/>
            </a:xfrm>
            <a:custGeom>
              <a:avLst/>
              <a:gdLst>
                <a:gd name="T0" fmla="*/ 12 w 12"/>
                <a:gd name="T1" fmla="*/ 7 h 12"/>
                <a:gd name="T2" fmla="*/ 6 w 12"/>
                <a:gd name="T3" fmla="*/ 12 h 12"/>
                <a:gd name="T4" fmla="*/ 0 w 12"/>
                <a:gd name="T5" fmla="*/ 6 h 12"/>
                <a:gd name="T6" fmla="*/ 6 w 12"/>
                <a:gd name="T7" fmla="*/ 0 h 12"/>
                <a:gd name="T8" fmla="*/ 12 w 12"/>
                <a:gd name="T9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7"/>
                  </a:moveTo>
                  <a:cubicBezTo>
                    <a:pt x="12" y="10"/>
                    <a:pt x="10" y="12"/>
                    <a:pt x="6" y="12"/>
                  </a:cubicBezTo>
                  <a:cubicBezTo>
                    <a:pt x="2" y="12"/>
                    <a:pt x="0" y="10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10" y="0"/>
                    <a:pt x="12" y="2"/>
                    <a:pt x="12" y="7"/>
                  </a:cubicBezTo>
                  <a:close/>
                </a:path>
              </a:pathLst>
            </a:custGeom>
            <a:solidFill>
              <a:srgbClr val="F5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3" name="Freeform 101">
              <a:extLst>
                <a:ext uri="{FF2B5EF4-FFF2-40B4-BE49-F238E27FC236}">
                  <a16:creationId xmlns:a16="http://schemas.microsoft.com/office/drawing/2014/main" id="{CB7B15B4-A9FD-4C09-8280-55365A1D133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0" y="1244"/>
              <a:ext cx="28" cy="27"/>
            </a:xfrm>
            <a:custGeom>
              <a:avLst/>
              <a:gdLst>
                <a:gd name="T0" fmla="*/ 6 w 13"/>
                <a:gd name="T1" fmla="*/ 0 h 12"/>
                <a:gd name="T2" fmla="*/ 12 w 13"/>
                <a:gd name="T3" fmla="*/ 5 h 12"/>
                <a:gd name="T4" fmla="*/ 6 w 13"/>
                <a:gd name="T5" fmla="*/ 12 h 12"/>
                <a:gd name="T6" fmla="*/ 0 w 13"/>
                <a:gd name="T7" fmla="*/ 6 h 12"/>
                <a:gd name="T8" fmla="*/ 6 w 13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2">
                  <a:moveTo>
                    <a:pt x="6" y="0"/>
                  </a:moveTo>
                  <a:cubicBezTo>
                    <a:pt x="10" y="0"/>
                    <a:pt x="12" y="2"/>
                    <a:pt x="12" y="5"/>
                  </a:cubicBezTo>
                  <a:cubicBezTo>
                    <a:pt x="13" y="9"/>
                    <a:pt x="10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4" name="Freeform 102">
              <a:extLst>
                <a:ext uri="{FF2B5EF4-FFF2-40B4-BE49-F238E27FC236}">
                  <a16:creationId xmlns:a16="http://schemas.microsoft.com/office/drawing/2014/main" id="{DCBD4AAC-5E27-4BBB-95A8-6D529AC64818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" y="1902"/>
              <a:ext cx="26" cy="28"/>
            </a:xfrm>
            <a:custGeom>
              <a:avLst/>
              <a:gdLst>
                <a:gd name="T0" fmla="*/ 12 w 12"/>
                <a:gd name="T1" fmla="*/ 7 h 13"/>
                <a:gd name="T2" fmla="*/ 5 w 12"/>
                <a:gd name="T3" fmla="*/ 13 h 13"/>
                <a:gd name="T4" fmla="*/ 0 w 12"/>
                <a:gd name="T5" fmla="*/ 6 h 13"/>
                <a:gd name="T6" fmla="*/ 7 w 12"/>
                <a:gd name="T7" fmla="*/ 0 h 13"/>
                <a:gd name="T8" fmla="*/ 12 w 12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3">
                  <a:moveTo>
                    <a:pt x="12" y="7"/>
                  </a:moveTo>
                  <a:cubicBezTo>
                    <a:pt x="11" y="11"/>
                    <a:pt x="9" y="13"/>
                    <a:pt x="5" y="13"/>
                  </a:cubicBezTo>
                  <a:cubicBezTo>
                    <a:pt x="2" y="12"/>
                    <a:pt x="0" y="10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0" y="1"/>
                    <a:pt x="12" y="3"/>
                    <a:pt x="12" y="7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5" name="Freeform 103">
              <a:extLst>
                <a:ext uri="{FF2B5EF4-FFF2-40B4-BE49-F238E27FC236}">
                  <a16:creationId xmlns:a16="http://schemas.microsoft.com/office/drawing/2014/main" id="{A756E8FA-336A-491A-ADB7-DF3D4050E17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9" y="1841"/>
              <a:ext cx="28" cy="28"/>
            </a:xfrm>
            <a:custGeom>
              <a:avLst/>
              <a:gdLst>
                <a:gd name="T0" fmla="*/ 6 w 13"/>
                <a:gd name="T1" fmla="*/ 13 h 13"/>
                <a:gd name="T2" fmla="*/ 0 w 13"/>
                <a:gd name="T3" fmla="*/ 6 h 13"/>
                <a:gd name="T4" fmla="*/ 7 w 13"/>
                <a:gd name="T5" fmla="*/ 0 h 13"/>
                <a:gd name="T6" fmla="*/ 13 w 13"/>
                <a:gd name="T7" fmla="*/ 6 h 13"/>
                <a:gd name="T8" fmla="*/ 6 w 13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6" y="13"/>
                  </a:moveTo>
                  <a:cubicBezTo>
                    <a:pt x="2" y="12"/>
                    <a:pt x="0" y="10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0" y="0"/>
                    <a:pt x="13" y="3"/>
                    <a:pt x="13" y="6"/>
                  </a:cubicBezTo>
                  <a:cubicBezTo>
                    <a:pt x="13" y="10"/>
                    <a:pt x="10" y="12"/>
                    <a:pt x="6" y="13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6" name="Freeform 104">
              <a:extLst>
                <a:ext uri="{FF2B5EF4-FFF2-40B4-BE49-F238E27FC236}">
                  <a16:creationId xmlns:a16="http://schemas.microsoft.com/office/drawing/2014/main" id="{FD2F719D-1452-4DA9-889C-85BD435B1C9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" y="1845"/>
              <a:ext cx="29" cy="29"/>
            </a:xfrm>
            <a:custGeom>
              <a:avLst/>
              <a:gdLst>
                <a:gd name="T0" fmla="*/ 13 w 13"/>
                <a:gd name="T1" fmla="*/ 6 h 13"/>
                <a:gd name="T2" fmla="*/ 7 w 13"/>
                <a:gd name="T3" fmla="*/ 12 h 13"/>
                <a:gd name="T4" fmla="*/ 0 w 13"/>
                <a:gd name="T5" fmla="*/ 6 h 13"/>
                <a:gd name="T6" fmla="*/ 6 w 13"/>
                <a:gd name="T7" fmla="*/ 0 h 13"/>
                <a:gd name="T8" fmla="*/ 13 w 13"/>
                <a:gd name="T9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13" y="6"/>
                  </a:moveTo>
                  <a:cubicBezTo>
                    <a:pt x="13" y="10"/>
                    <a:pt x="11" y="12"/>
                    <a:pt x="7" y="12"/>
                  </a:cubicBezTo>
                  <a:cubicBezTo>
                    <a:pt x="3" y="13"/>
                    <a:pt x="1" y="11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0" y="0"/>
                    <a:pt x="12" y="2"/>
                    <a:pt x="13" y="6"/>
                  </a:cubicBezTo>
                  <a:close/>
                </a:path>
              </a:pathLst>
            </a:custGeom>
            <a:solidFill>
              <a:srgbClr val="F3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7" name="Freeform 105">
              <a:extLst>
                <a:ext uri="{FF2B5EF4-FFF2-40B4-BE49-F238E27FC236}">
                  <a16:creationId xmlns:a16="http://schemas.microsoft.com/office/drawing/2014/main" id="{99A15619-D5F4-4732-B872-EAD939074E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5" y="2026"/>
              <a:ext cx="28" cy="31"/>
            </a:xfrm>
            <a:custGeom>
              <a:avLst/>
              <a:gdLst>
                <a:gd name="T0" fmla="*/ 10 w 13"/>
                <a:gd name="T1" fmla="*/ 13 h 14"/>
                <a:gd name="T2" fmla="*/ 0 w 13"/>
                <a:gd name="T3" fmla="*/ 6 h 14"/>
                <a:gd name="T4" fmla="*/ 0 w 13"/>
                <a:gd name="T5" fmla="*/ 3 h 14"/>
                <a:gd name="T6" fmla="*/ 13 w 13"/>
                <a:gd name="T7" fmla="*/ 6 h 14"/>
                <a:gd name="T8" fmla="*/ 10 w 13"/>
                <a:gd name="T9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4">
                  <a:moveTo>
                    <a:pt x="10" y="13"/>
                  </a:moveTo>
                  <a:cubicBezTo>
                    <a:pt x="4" y="14"/>
                    <a:pt x="0" y="13"/>
                    <a:pt x="0" y="6"/>
                  </a:cubicBezTo>
                  <a:cubicBezTo>
                    <a:pt x="0" y="5"/>
                    <a:pt x="0" y="4"/>
                    <a:pt x="0" y="3"/>
                  </a:cubicBezTo>
                  <a:cubicBezTo>
                    <a:pt x="6" y="0"/>
                    <a:pt x="10" y="1"/>
                    <a:pt x="13" y="6"/>
                  </a:cubicBezTo>
                  <a:cubicBezTo>
                    <a:pt x="13" y="9"/>
                    <a:pt x="12" y="11"/>
                    <a:pt x="10" y="1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8" name="Freeform 106">
              <a:extLst>
                <a:ext uri="{FF2B5EF4-FFF2-40B4-BE49-F238E27FC236}">
                  <a16:creationId xmlns:a16="http://schemas.microsoft.com/office/drawing/2014/main" id="{9C7A5887-23DB-4417-B350-8816C9C0764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9" y="1042"/>
              <a:ext cx="29" cy="28"/>
            </a:xfrm>
            <a:custGeom>
              <a:avLst/>
              <a:gdLst>
                <a:gd name="T0" fmla="*/ 7 w 13"/>
                <a:gd name="T1" fmla="*/ 13 h 13"/>
                <a:gd name="T2" fmla="*/ 0 w 13"/>
                <a:gd name="T3" fmla="*/ 8 h 13"/>
                <a:gd name="T4" fmla="*/ 6 w 13"/>
                <a:gd name="T5" fmla="*/ 1 h 13"/>
                <a:gd name="T6" fmla="*/ 13 w 13"/>
                <a:gd name="T7" fmla="*/ 6 h 13"/>
                <a:gd name="T8" fmla="*/ 7 w 13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7" y="13"/>
                  </a:moveTo>
                  <a:cubicBezTo>
                    <a:pt x="3" y="13"/>
                    <a:pt x="0" y="12"/>
                    <a:pt x="0" y="8"/>
                  </a:cubicBezTo>
                  <a:cubicBezTo>
                    <a:pt x="0" y="4"/>
                    <a:pt x="2" y="1"/>
                    <a:pt x="6" y="1"/>
                  </a:cubicBezTo>
                  <a:cubicBezTo>
                    <a:pt x="10" y="0"/>
                    <a:pt x="12" y="3"/>
                    <a:pt x="13" y="6"/>
                  </a:cubicBezTo>
                  <a:cubicBezTo>
                    <a:pt x="13" y="10"/>
                    <a:pt x="10" y="12"/>
                    <a:pt x="7" y="13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9" name="Freeform 107">
              <a:extLst>
                <a:ext uri="{FF2B5EF4-FFF2-40B4-BE49-F238E27FC236}">
                  <a16:creationId xmlns:a16="http://schemas.microsoft.com/office/drawing/2014/main" id="{4FE7DEDE-26B0-4C12-9970-B20BD0DAFF7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4" y="985"/>
              <a:ext cx="29" cy="29"/>
            </a:xfrm>
            <a:custGeom>
              <a:avLst/>
              <a:gdLst>
                <a:gd name="T0" fmla="*/ 13 w 13"/>
                <a:gd name="T1" fmla="*/ 7 h 13"/>
                <a:gd name="T2" fmla="*/ 5 w 13"/>
                <a:gd name="T3" fmla="*/ 13 h 13"/>
                <a:gd name="T4" fmla="*/ 0 w 13"/>
                <a:gd name="T5" fmla="*/ 6 h 13"/>
                <a:gd name="T6" fmla="*/ 6 w 13"/>
                <a:gd name="T7" fmla="*/ 0 h 13"/>
                <a:gd name="T8" fmla="*/ 13 w 13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13" y="7"/>
                  </a:moveTo>
                  <a:cubicBezTo>
                    <a:pt x="12" y="11"/>
                    <a:pt x="10" y="13"/>
                    <a:pt x="5" y="13"/>
                  </a:cubicBezTo>
                  <a:cubicBezTo>
                    <a:pt x="2" y="12"/>
                    <a:pt x="0" y="10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0" y="0"/>
                    <a:pt x="12" y="3"/>
                    <a:pt x="13" y="7"/>
                  </a:cubicBezTo>
                  <a:close/>
                </a:path>
              </a:pathLst>
            </a:custGeom>
            <a:solidFill>
              <a:srgbClr val="F2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0" name="Freeform 108">
              <a:extLst>
                <a:ext uri="{FF2B5EF4-FFF2-40B4-BE49-F238E27FC236}">
                  <a16:creationId xmlns:a16="http://schemas.microsoft.com/office/drawing/2014/main" id="{D1A017B3-218B-4461-B4AF-BC37AD3277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4" y="1055"/>
              <a:ext cx="28" cy="28"/>
            </a:xfrm>
            <a:custGeom>
              <a:avLst/>
              <a:gdLst>
                <a:gd name="T0" fmla="*/ 7 w 13"/>
                <a:gd name="T1" fmla="*/ 13 h 13"/>
                <a:gd name="T2" fmla="*/ 1 w 13"/>
                <a:gd name="T3" fmla="*/ 7 h 13"/>
                <a:gd name="T4" fmla="*/ 7 w 13"/>
                <a:gd name="T5" fmla="*/ 0 h 13"/>
                <a:gd name="T6" fmla="*/ 13 w 13"/>
                <a:gd name="T7" fmla="*/ 7 h 13"/>
                <a:gd name="T8" fmla="*/ 7 w 13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7" y="13"/>
                  </a:moveTo>
                  <a:cubicBezTo>
                    <a:pt x="3" y="13"/>
                    <a:pt x="1" y="11"/>
                    <a:pt x="1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1" y="0"/>
                    <a:pt x="13" y="3"/>
                    <a:pt x="13" y="7"/>
                  </a:cubicBezTo>
                  <a:cubicBezTo>
                    <a:pt x="13" y="10"/>
                    <a:pt x="11" y="12"/>
                    <a:pt x="7" y="13"/>
                  </a:cubicBezTo>
                  <a:close/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1" name="Freeform 109">
              <a:extLst>
                <a:ext uri="{FF2B5EF4-FFF2-40B4-BE49-F238E27FC236}">
                  <a16:creationId xmlns:a16="http://schemas.microsoft.com/office/drawing/2014/main" id="{162BEB11-664E-472E-84F4-7BCC7D60BA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7" y="2268"/>
              <a:ext cx="29" cy="28"/>
            </a:xfrm>
            <a:custGeom>
              <a:avLst/>
              <a:gdLst>
                <a:gd name="T0" fmla="*/ 7 w 13"/>
                <a:gd name="T1" fmla="*/ 13 h 13"/>
                <a:gd name="T2" fmla="*/ 1 w 13"/>
                <a:gd name="T3" fmla="*/ 7 h 13"/>
                <a:gd name="T4" fmla="*/ 7 w 13"/>
                <a:gd name="T5" fmla="*/ 0 h 13"/>
                <a:gd name="T6" fmla="*/ 13 w 13"/>
                <a:gd name="T7" fmla="*/ 6 h 13"/>
                <a:gd name="T8" fmla="*/ 7 w 13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7" y="13"/>
                  </a:moveTo>
                  <a:cubicBezTo>
                    <a:pt x="3" y="12"/>
                    <a:pt x="1" y="10"/>
                    <a:pt x="1" y="7"/>
                  </a:cubicBezTo>
                  <a:cubicBezTo>
                    <a:pt x="0" y="3"/>
                    <a:pt x="2" y="0"/>
                    <a:pt x="7" y="0"/>
                  </a:cubicBezTo>
                  <a:cubicBezTo>
                    <a:pt x="11" y="0"/>
                    <a:pt x="13" y="2"/>
                    <a:pt x="13" y="6"/>
                  </a:cubicBezTo>
                  <a:cubicBezTo>
                    <a:pt x="13" y="10"/>
                    <a:pt x="11" y="12"/>
                    <a:pt x="7" y="1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2" name="Freeform 110">
              <a:extLst>
                <a:ext uri="{FF2B5EF4-FFF2-40B4-BE49-F238E27FC236}">
                  <a16:creationId xmlns:a16="http://schemas.microsoft.com/office/drawing/2014/main" id="{4DCED4CF-74D0-4CF4-92A7-0B8FBE0E5AE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9" y="2240"/>
              <a:ext cx="29" cy="28"/>
            </a:xfrm>
            <a:custGeom>
              <a:avLst/>
              <a:gdLst>
                <a:gd name="T0" fmla="*/ 7 w 13"/>
                <a:gd name="T1" fmla="*/ 0 h 13"/>
                <a:gd name="T2" fmla="*/ 13 w 13"/>
                <a:gd name="T3" fmla="*/ 7 h 13"/>
                <a:gd name="T4" fmla="*/ 7 w 13"/>
                <a:gd name="T5" fmla="*/ 13 h 13"/>
                <a:gd name="T6" fmla="*/ 0 w 13"/>
                <a:gd name="T7" fmla="*/ 6 h 13"/>
                <a:gd name="T8" fmla="*/ 7 w 13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7" y="0"/>
                  </a:moveTo>
                  <a:cubicBezTo>
                    <a:pt x="11" y="1"/>
                    <a:pt x="13" y="3"/>
                    <a:pt x="13" y="7"/>
                  </a:cubicBezTo>
                  <a:cubicBezTo>
                    <a:pt x="13" y="11"/>
                    <a:pt x="10" y="13"/>
                    <a:pt x="7" y="13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1" y="2"/>
                    <a:pt x="3" y="0"/>
                    <a:pt x="7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3" name="Freeform 111">
              <a:extLst>
                <a:ext uri="{FF2B5EF4-FFF2-40B4-BE49-F238E27FC236}">
                  <a16:creationId xmlns:a16="http://schemas.microsoft.com/office/drawing/2014/main" id="{4D0CF5EA-6E7D-45CA-9F7E-2471A8201F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4" y="2196"/>
              <a:ext cx="29" cy="26"/>
            </a:xfrm>
            <a:custGeom>
              <a:avLst/>
              <a:gdLst>
                <a:gd name="T0" fmla="*/ 13 w 13"/>
                <a:gd name="T1" fmla="*/ 6 h 12"/>
                <a:gd name="T2" fmla="*/ 6 w 13"/>
                <a:gd name="T3" fmla="*/ 12 h 12"/>
                <a:gd name="T4" fmla="*/ 0 w 13"/>
                <a:gd name="T5" fmla="*/ 6 h 12"/>
                <a:gd name="T6" fmla="*/ 6 w 13"/>
                <a:gd name="T7" fmla="*/ 0 h 12"/>
                <a:gd name="T8" fmla="*/ 13 w 13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2">
                  <a:moveTo>
                    <a:pt x="13" y="6"/>
                  </a:moveTo>
                  <a:cubicBezTo>
                    <a:pt x="12" y="10"/>
                    <a:pt x="10" y="12"/>
                    <a:pt x="6" y="12"/>
                  </a:cubicBezTo>
                  <a:cubicBezTo>
                    <a:pt x="2" y="12"/>
                    <a:pt x="0" y="10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10" y="0"/>
                    <a:pt x="12" y="2"/>
                    <a:pt x="13" y="6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4" name="Freeform 112">
              <a:extLst>
                <a:ext uri="{FF2B5EF4-FFF2-40B4-BE49-F238E27FC236}">
                  <a16:creationId xmlns:a16="http://schemas.microsoft.com/office/drawing/2014/main" id="{F26ECD05-FFB4-488A-AE2A-C64C063867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9" y="1342"/>
              <a:ext cx="29" cy="29"/>
            </a:xfrm>
            <a:custGeom>
              <a:avLst/>
              <a:gdLst>
                <a:gd name="T0" fmla="*/ 13 w 13"/>
                <a:gd name="T1" fmla="*/ 6 h 13"/>
                <a:gd name="T2" fmla="*/ 7 w 13"/>
                <a:gd name="T3" fmla="*/ 12 h 13"/>
                <a:gd name="T4" fmla="*/ 0 w 13"/>
                <a:gd name="T5" fmla="*/ 6 h 13"/>
                <a:gd name="T6" fmla="*/ 7 w 13"/>
                <a:gd name="T7" fmla="*/ 0 h 13"/>
                <a:gd name="T8" fmla="*/ 13 w 13"/>
                <a:gd name="T9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13" y="6"/>
                  </a:moveTo>
                  <a:cubicBezTo>
                    <a:pt x="13" y="10"/>
                    <a:pt x="11" y="12"/>
                    <a:pt x="7" y="12"/>
                  </a:cubicBezTo>
                  <a:cubicBezTo>
                    <a:pt x="3" y="13"/>
                    <a:pt x="0" y="10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1" y="0"/>
                    <a:pt x="13" y="2"/>
                    <a:pt x="13" y="6"/>
                  </a:cubicBezTo>
                  <a:close/>
                </a:path>
              </a:pathLst>
            </a:custGeom>
            <a:solidFill>
              <a:srgbClr val="F0F0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5" name="Freeform 113">
              <a:extLst>
                <a:ext uri="{FF2B5EF4-FFF2-40B4-BE49-F238E27FC236}">
                  <a16:creationId xmlns:a16="http://schemas.microsoft.com/office/drawing/2014/main" id="{36FE4122-EE6A-4420-B28D-9832D9D7DAA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7" y="1314"/>
              <a:ext cx="29" cy="28"/>
            </a:xfrm>
            <a:custGeom>
              <a:avLst/>
              <a:gdLst>
                <a:gd name="T0" fmla="*/ 7 w 13"/>
                <a:gd name="T1" fmla="*/ 0 h 13"/>
                <a:gd name="T2" fmla="*/ 13 w 13"/>
                <a:gd name="T3" fmla="*/ 7 h 13"/>
                <a:gd name="T4" fmla="*/ 7 w 13"/>
                <a:gd name="T5" fmla="*/ 13 h 13"/>
                <a:gd name="T6" fmla="*/ 1 w 13"/>
                <a:gd name="T7" fmla="*/ 6 h 13"/>
                <a:gd name="T8" fmla="*/ 7 w 13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7" y="0"/>
                  </a:moveTo>
                  <a:cubicBezTo>
                    <a:pt x="11" y="0"/>
                    <a:pt x="13" y="3"/>
                    <a:pt x="13" y="7"/>
                  </a:cubicBezTo>
                  <a:cubicBezTo>
                    <a:pt x="13" y="10"/>
                    <a:pt x="10" y="13"/>
                    <a:pt x="7" y="13"/>
                  </a:cubicBezTo>
                  <a:cubicBezTo>
                    <a:pt x="2" y="12"/>
                    <a:pt x="0" y="10"/>
                    <a:pt x="1" y="6"/>
                  </a:cubicBezTo>
                  <a:cubicBezTo>
                    <a:pt x="1" y="2"/>
                    <a:pt x="3" y="0"/>
                    <a:pt x="7" y="0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6" name="Freeform 114">
              <a:extLst>
                <a:ext uri="{FF2B5EF4-FFF2-40B4-BE49-F238E27FC236}">
                  <a16:creationId xmlns:a16="http://schemas.microsoft.com/office/drawing/2014/main" id="{6B1C51E0-8165-4486-958A-FF14622F6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4" y="1386"/>
              <a:ext cx="26" cy="28"/>
            </a:xfrm>
            <a:custGeom>
              <a:avLst/>
              <a:gdLst>
                <a:gd name="T0" fmla="*/ 12 w 12"/>
                <a:gd name="T1" fmla="*/ 6 h 13"/>
                <a:gd name="T2" fmla="*/ 6 w 12"/>
                <a:gd name="T3" fmla="*/ 13 h 13"/>
                <a:gd name="T4" fmla="*/ 0 w 12"/>
                <a:gd name="T5" fmla="*/ 6 h 13"/>
                <a:gd name="T6" fmla="*/ 6 w 12"/>
                <a:gd name="T7" fmla="*/ 0 h 13"/>
                <a:gd name="T8" fmla="*/ 12 w 12"/>
                <a:gd name="T9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3">
                  <a:moveTo>
                    <a:pt x="12" y="6"/>
                  </a:moveTo>
                  <a:cubicBezTo>
                    <a:pt x="12" y="10"/>
                    <a:pt x="10" y="13"/>
                    <a:pt x="6" y="13"/>
                  </a:cubicBezTo>
                  <a:cubicBezTo>
                    <a:pt x="2" y="13"/>
                    <a:pt x="0" y="10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0" y="1"/>
                    <a:pt x="12" y="3"/>
                    <a:pt x="12" y="6"/>
                  </a:cubicBezTo>
                  <a:close/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7" name="Freeform 115">
              <a:extLst>
                <a:ext uri="{FF2B5EF4-FFF2-40B4-BE49-F238E27FC236}">
                  <a16:creationId xmlns:a16="http://schemas.microsoft.com/office/drawing/2014/main" id="{5421C504-E59C-4D88-9EF8-F2D5609952E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0" y="1314"/>
              <a:ext cx="28" cy="28"/>
            </a:xfrm>
            <a:custGeom>
              <a:avLst/>
              <a:gdLst>
                <a:gd name="T0" fmla="*/ 13 w 13"/>
                <a:gd name="T1" fmla="*/ 6 h 13"/>
                <a:gd name="T2" fmla="*/ 6 w 13"/>
                <a:gd name="T3" fmla="*/ 13 h 13"/>
                <a:gd name="T4" fmla="*/ 0 w 13"/>
                <a:gd name="T5" fmla="*/ 6 h 13"/>
                <a:gd name="T6" fmla="*/ 6 w 13"/>
                <a:gd name="T7" fmla="*/ 0 h 13"/>
                <a:gd name="T8" fmla="*/ 13 w 13"/>
                <a:gd name="T9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13" y="6"/>
                  </a:moveTo>
                  <a:cubicBezTo>
                    <a:pt x="12" y="10"/>
                    <a:pt x="10" y="13"/>
                    <a:pt x="6" y="13"/>
                  </a:cubicBezTo>
                  <a:cubicBezTo>
                    <a:pt x="3" y="13"/>
                    <a:pt x="0" y="10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0" y="0"/>
                    <a:pt x="12" y="2"/>
                    <a:pt x="13" y="6"/>
                  </a:cubicBezTo>
                  <a:close/>
                </a:path>
              </a:pathLst>
            </a:custGeom>
            <a:solidFill>
              <a:srgbClr val="F2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8" name="Freeform 116">
              <a:extLst>
                <a:ext uri="{FF2B5EF4-FFF2-40B4-BE49-F238E27FC236}">
                  <a16:creationId xmlns:a16="http://schemas.microsoft.com/office/drawing/2014/main" id="{25E0D54D-306D-4A5E-A7EF-4E979E98052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8" y="1342"/>
              <a:ext cx="28" cy="29"/>
            </a:xfrm>
            <a:custGeom>
              <a:avLst/>
              <a:gdLst>
                <a:gd name="T0" fmla="*/ 6 w 13"/>
                <a:gd name="T1" fmla="*/ 13 h 13"/>
                <a:gd name="T2" fmla="*/ 0 w 13"/>
                <a:gd name="T3" fmla="*/ 7 h 13"/>
                <a:gd name="T4" fmla="*/ 6 w 13"/>
                <a:gd name="T5" fmla="*/ 0 h 13"/>
                <a:gd name="T6" fmla="*/ 13 w 13"/>
                <a:gd name="T7" fmla="*/ 6 h 13"/>
                <a:gd name="T8" fmla="*/ 6 w 13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6" y="13"/>
                  </a:moveTo>
                  <a:cubicBezTo>
                    <a:pt x="3" y="12"/>
                    <a:pt x="0" y="11"/>
                    <a:pt x="0" y="7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10" y="0"/>
                    <a:pt x="13" y="3"/>
                    <a:pt x="13" y="6"/>
                  </a:cubicBezTo>
                  <a:cubicBezTo>
                    <a:pt x="13" y="10"/>
                    <a:pt x="10" y="12"/>
                    <a:pt x="6" y="13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9" name="Freeform 117">
              <a:extLst>
                <a:ext uri="{FF2B5EF4-FFF2-40B4-BE49-F238E27FC236}">
                  <a16:creationId xmlns:a16="http://schemas.microsoft.com/office/drawing/2014/main" id="{0CFAB5E2-7025-47C2-AE95-C35B89DB9ED8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5" y="1386"/>
              <a:ext cx="26" cy="28"/>
            </a:xfrm>
            <a:custGeom>
              <a:avLst/>
              <a:gdLst>
                <a:gd name="T0" fmla="*/ 12 w 12"/>
                <a:gd name="T1" fmla="*/ 7 h 13"/>
                <a:gd name="T2" fmla="*/ 6 w 12"/>
                <a:gd name="T3" fmla="*/ 13 h 13"/>
                <a:gd name="T4" fmla="*/ 0 w 12"/>
                <a:gd name="T5" fmla="*/ 7 h 13"/>
                <a:gd name="T6" fmla="*/ 6 w 12"/>
                <a:gd name="T7" fmla="*/ 0 h 13"/>
                <a:gd name="T8" fmla="*/ 12 w 12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3">
                  <a:moveTo>
                    <a:pt x="12" y="7"/>
                  </a:moveTo>
                  <a:cubicBezTo>
                    <a:pt x="12" y="11"/>
                    <a:pt x="9" y="13"/>
                    <a:pt x="6" y="13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10" y="1"/>
                    <a:pt x="12" y="3"/>
                    <a:pt x="12" y="7"/>
                  </a:cubicBezTo>
                  <a:close/>
                </a:path>
              </a:pathLst>
            </a:custGeom>
            <a:solidFill>
              <a:srgbClr val="F5F4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0" name="Freeform 118">
              <a:extLst>
                <a:ext uri="{FF2B5EF4-FFF2-40B4-BE49-F238E27FC236}">
                  <a16:creationId xmlns:a16="http://schemas.microsoft.com/office/drawing/2014/main" id="{B7913D6F-E625-4121-BEB6-4BE5D2D1E5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8" y="2534"/>
              <a:ext cx="28" cy="28"/>
            </a:xfrm>
            <a:custGeom>
              <a:avLst/>
              <a:gdLst>
                <a:gd name="T0" fmla="*/ 5 w 13"/>
                <a:gd name="T1" fmla="*/ 0 h 13"/>
                <a:gd name="T2" fmla="*/ 13 w 13"/>
                <a:gd name="T3" fmla="*/ 7 h 13"/>
                <a:gd name="T4" fmla="*/ 7 w 13"/>
                <a:gd name="T5" fmla="*/ 13 h 13"/>
                <a:gd name="T6" fmla="*/ 0 w 13"/>
                <a:gd name="T7" fmla="*/ 6 h 13"/>
                <a:gd name="T8" fmla="*/ 5 w 13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5" y="0"/>
                  </a:moveTo>
                  <a:cubicBezTo>
                    <a:pt x="11" y="0"/>
                    <a:pt x="13" y="3"/>
                    <a:pt x="13" y="7"/>
                  </a:cubicBezTo>
                  <a:cubicBezTo>
                    <a:pt x="13" y="10"/>
                    <a:pt x="10" y="13"/>
                    <a:pt x="7" y="13"/>
                  </a:cubicBezTo>
                  <a:cubicBezTo>
                    <a:pt x="3" y="13"/>
                    <a:pt x="0" y="10"/>
                    <a:pt x="0" y="6"/>
                  </a:cubicBezTo>
                  <a:cubicBezTo>
                    <a:pt x="0" y="3"/>
                    <a:pt x="3" y="0"/>
                    <a:pt x="5" y="0"/>
                  </a:cubicBezTo>
                  <a:close/>
                </a:path>
              </a:pathLst>
            </a:custGeom>
            <a:solidFill>
              <a:srgbClr val="F0F0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1" name="Freeform 119">
              <a:extLst>
                <a:ext uri="{FF2B5EF4-FFF2-40B4-BE49-F238E27FC236}">
                  <a16:creationId xmlns:a16="http://schemas.microsoft.com/office/drawing/2014/main" id="{A4D0FA9A-048F-4A1E-A963-7EC071FEEB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2" y="2549"/>
              <a:ext cx="29" cy="26"/>
            </a:xfrm>
            <a:custGeom>
              <a:avLst/>
              <a:gdLst>
                <a:gd name="T0" fmla="*/ 7 w 13"/>
                <a:gd name="T1" fmla="*/ 0 h 12"/>
                <a:gd name="T2" fmla="*/ 13 w 13"/>
                <a:gd name="T3" fmla="*/ 6 h 12"/>
                <a:gd name="T4" fmla="*/ 6 w 13"/>
                <a:gd name="T5" fmla="*/ 12 h 12"/>
                <a:gd name="T6" fmla="*/ 0 w 13"/>
                <a:gd name="T7" fmla="*/ 6 h 12"/>
                <a:gd name="T8" fmla="*/ 7 w 13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2">
                  <a:moveTo>
                    <a:pt x="7" y="0"/>
                  </a:moveTo>
                  <a:cubicBezTo>
                    <a:pt x="10" y="0"/>
                    <a:pt x="13" y="2"/>
                    <a:pt x="13" y="6"/>
                  </a:cubicBezTo>
                  <a:cubicBezTo>
                    <a:pt x="13" y="10"/>
                    <a:pt x="10" y="12"/>
                    <a:pt x="6" y="12"/>
                  </a:cubicBezTo>
                  <a:cubicBezTo>
                    <a:pt x="2" y="12"/>
                    <a:pt x="0" y="10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lose/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2" name="Freeform 120">
              <a:extLst>
                <a:ext uri="{FF2B5EF4-FFF2-40B4-BE49-F238E27FC236}">
                  <a16:creationId xmlns:a16="http://schemas.microsoft.com/office/drawing/2014/main" id="{F0897B78-B53E-4A31-8969-5F699F65377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0" y="2603"/>
              <a:ext cx="28" cy="29"/>
            </a:xfrm>
            <a:custGeom>
              <a:avLst/>
              <a:gdLst>
                <a:gd name="T0" fmla="*/ 13 w 13"/>
                <a:gd name="T1" fmla="*/ 6 h 13"/>
                <a:gd name="T2" fmla="*/ 6 w 13"/>
                <a:gd name="T3" fmla="*/ 13 h 13"/>
                <a:gd name="T4" fmla="*/ 0 w 13"/>
                <a:gd name="T5" fmla="*/ 7 h 13"/>
                <a:gd name="T6" fmla="*/ 7 w 13"/>
                <a:gd name="T7" fmla="*/ 0 h 13"/>
                <a:gd name="T8" fmla="*/ 13 w 13"/>
                <a:gd name="T9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13" y="6"/>
                  </a:moveTo>
                  <a:cubicBezTo>
                    <a:pt x="12" y="10"/>
                    <a:pt x="10" y="13"/>
                    <a:pt x="6" y="13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3"/>
                    <a:pt x="2" y="0"/>
                    <a:pt x="7" y="0"/>
                  </a:cubicBezTo>
                  <a:cubicBezTo>
                    <a:pt x="10" y="1"/>
                    <a:pt x="12" y="3"/>
                    <a:pt x="13" y="6"/>
                  </a:cubicBezTo>
                  <a:close/>
                </a:path>
              </a:pathLst>
            </a:custGeom>
            <a:solidFill>
              <a:srgbClr val="F5F5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3" name="Freeform 121">
              <a:extLst>
                <a:ext uri="{FF2B5EF4-FFF2-40B4-BE49-F238E27FC236}">
                  <a16:creationId xmlns:a16="http://schemas.microsoft.com/office/drawing/2014/main" id="{51C56752-9987-45A8-8C33-8070E26E35D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8" y="1055"/>
              <a:ext cx="28" cy="28"/>
            </a:xfrm>
            <a:custGeom>
              <a:avLst/>
              <a:gdLst>
                <a:gd name="T0" fmla="*/ 6 w 13"/>
                <a:gd name="T1" fmla="*/ 0 h 13"/>
                <a:gd name="T2" fmla="*/ 13 w 13"/>
                <a:gd name="T3" fmla="*/ 6 h 13"/>
                <a:gd name="T4" fmla="*/ 7 w 13"/>
                <a:gd name="T5" fmla="*/ 13 h 13"/>
                <a:gd name="T6" fmla="*/ 0 w 13"/>
                <a:gd name="T7" fmla="*/ 7 h 13"/>
                <a:gd name="T8" fmla="*/ 6 w 13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cubicBezTo>
                    <a:pt x="10" y="0"/>
                    <a:pt x="12" y="2"/>
                    <a:pt x="13" y="6"/>
                  </a:cubicBezTo>
                  <a:cubicBezTo>
                    <a:pt x="13" y="10"/>
                    <a:pt x="11" y="12"/>
                    <a:pt x="7" y="13"/>
                  </a:cubicBezTo>
                  <a:cubicBezTo>
                    <a:pt x="3" y="13"/>
                    <a:pt x="1" y="11"/>
                    <a:pt x="0" y="7"/>
                  </a:cubicBezTo>
                  <a:cubicBezTo>
                    <a:pt x="0" y="3"/>
                    <a:pt x="2" y="1"/>
                    <a:pt x="6" y="0"/>
                  </a:cubicBezTo>
                  <a:close/>
                </a:path>
              </a:pathLst>
            </a:custGeom>
            <a:solidFill>
              <a:srgbClr val="F4F4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4" name="Freeform 122">
              <a:extLst>
                <a:ext uri="{FF2B5EF4-FFF2-40B4-BE49-F238E27FC236}">
                  <a16:creationId xmlns:a16="http://schemas.microsoft.com/office/drawing/2014/main" id="{4AAC557E-DEDF-4B36-810D-F4AC48940563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2" y="1042"/>
              <a:ext cx="29" cy="26"/>
            </a:xfrm>
            <a:custGeom>
              <a:avLst/>
              <a:gdLst>
                <a:gd name="T0" fmla="*/ 6 w 13"/>
                <a:gd name="T1" fmla="*/ 12 h 12"/>
                <a:gd name="T2" fmla="*/ 0 w 13"/>
                <a:gd name="T3" fmla="*/ 6 h 12"/>
                <a:gd name="T4" fmla="*/ 6 w 13"/>
                <a:gd name="T5" fmla="*/ 0 h 12"/>
                <a:gd name="T6" fmla="*/ 13 w 13"/>
                <a:gd name="T7" fmla="*/ 7 h 12"/>
                <a:gd name="T8" fmla="*/ 6 w 13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2">
                  <a:moveTo>
                    <a:pt x="6" y="12"/>
                  </a:moveTo>
                  <a:cubicBezTo>
                    <a:pt x="2" y="12"/>
                    <a:pt x="0" y="10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0" y="0"/>
                    <a:pt x="13" y="2"/>
                    <a:pt x="13" y="7"/>
                  </a:cubicBezTo>
                  <a:cubicBezTo>
                    <a:pt x="12" y="10"/>
                    <a:pt x="10" y="12"/>
                    <a:pt x="6" y="12"/>
                  </a:cubicBezTo>
                  <a:close/>
                </a:path>
              </a:pathLst>
            </a:custGeom>
            <a:solidFill>
              <a:srgbClr val="F0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5" name="Freeform 123">
              <a:extLst>
                <a:ext uri="{FF2B5EF4-FFF2-40B4-BE49-F238E27FC236}">
                  <a16:creationId xmlns:a16="http://schemas.microsoft.com/office/drawing/2014/main" id="{A142B27A-8B76-40ED-A4F7-4EA17F6ED6B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0" y="985"/>
              <a:ext cx="26" cy="29"/>
            </a:xfrm>
            <a:custGeom>
              <a:avLst/>
              <a:gdLst>
                <a:gd name="T0" fmla="*/ 12 w 12"/>
                <a:gd name="T1" fmla="*/ 7 h 13"/>
                <a:gd name="T2" fmla="*/ 5 w 12"/>
                <a:gd name="T3" fmla="*/ 13 h 13"/>
                <a:gd name="T4" fmla="*/ 0 w 12"/>
                <a:gd name="T5" fmla="*/ 6 h 13"/>
                <a:gd name="T6" fmla="*/ 6 w 12"/>
                <a:gd name="T7" fmla="*/ 0 h 13"/>
                <a:gd name="T8" fmla="*/ 12 w 12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3">
                  <a:moveTo>
                    <a:pt x="12" y="7"/>
                  </a:moveTo>
                  <a:cubicBezTo>
                    <a:pt x="12" y="11"/>
                    <a:pt x="10" y="13"/>
                    <a:pt x="5" y="13"/>
                  </a:cubicBezTo>
                  <a:cubicBezTo>
                    <a:pt x="2" y="12"/>
                    <a:pt x="0" y="10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0" y="0"/>
                    <a:pt x="12" y="3"/>
                    <a:pt x="12" y="7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6" name="Freeform 124">
              <a:extLst>
                <a:ext uri="{FF2B5EF4-FFF2-40B4-BE49-F238E27FC236}">
                  <a16:creationId xmlns:a16="http://schemas.microsoft.com/office/drawing/2014/main" id="{8CAB009E-3EBE-4874-9957-1DB3B767726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9" y="2547"/>
              <a:ext cx="29" cy="26"/>
            </a:xfrm>
            <a:custGeom>
              <a:avLst/>
              <a:gdLst>
                <a:gd name="T0" fmla="*/ 13 w 13"/>
                <a:gd name="T1" fmla="*/ 6 h 12"/>
                <a:gd name="T2" fmla="*/ 7 w 13"/>
                <a:gd name="T3" fmla="*/ 12 h 12"/>
                <a:gd name="T4" fmla="*/ 0 w 13"/>
                <a:gd name="T5" fmla="*/ 6 h 12"/>
                <a:gd name="T6" fmla="*/ 6 w 13"/>
                <a:gd name="T7" fmla="*/ 0 h 12"/>
                <a:gd name="T8" fmla="*/ 13 w 13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2">
                  <a:moveTo>
                    <a:pt x="13" y="6"/>
                  </a:moveTo>
                  <a:cubicBezTo>
                    <a:pt x="12" y="10"/>
                    <a:pt x="11" y="12"/>
                    <a:pt x="7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10" y="0"/>
                    <a:pt x="12" y="2"/>
                    <a:pt x="13" y="6"/>
                  </a:cubicBezTo>
                  <a:close/>
                </a:path>
              </a:pathLst>
            </a:custGeom>
            <a:solidFill>
              <a:srgbClr val="ED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7" name="Freeform 125">
              <a:extLst>
                <a:ext uri="{FF2B5EF4-FFF2-40B4-BE49-F238E27FC236}">
                  <a16:creationId xmlns:a16="http://schemas.microsoft.com/office/drawing/2014/main" id="{97FC5155-69C9-4924-A93E-53D37C5D06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0" y="2320"/>
              <a:ext cx="28" cy="28"/>
            </a:xfrm>
            <a:custGeom>
              <a:avLst/>
              <a:gdLst>
                <a:gd name="T0" fmla="*/ 6 w 13"/>
                <a:gd name="T1" fmla="*/ 13 h 13"/>
                <a:gd name="T2" fmla="*/ 0 w 13"/>
                <a:gd name="T3" fmla="*/ 7 h 13"/>
                <a:gd name="T4" fmla="*/ 7 w 13"/>
                <a:gd name="T5" fmla="*/ 1 h 13"/>
                <a:gd name="T6" fmla="*/ 12 w 13"/>
                <a:gd name="T7" fmla="*/ 7 h 13"/>
                <a:gd name="T8" fmla="*/ 6 w 13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6" y="13"/>
                  </a:moveTo>
                  <a:cubicBezTo>
                    <a:pt x="2" y="13"/>
                    <a:pt x="0" y="11"/>
                    <a:pt x="0" y="7"/>
                  </a:cubicBezTo>
                  <a:cubicBezTo>
                    <a:pt x="0" y="3"/>
                    <a:pt x="3" y="0"/>
                    <a:pt x="7" y="1"/>
                  </a:cubicBezTo>
                  <a:cubicBezTo>
                    <a:pt x="10" y="1"/>
                    <a:pt x="13" y="3"/>
                    <a:pt x="12" y="7"/>
                  </a:cubicBezTo>
                  <a:cubicBezTo>
                    <a:pt x="12" y="11"/>
                    <a:pt x="10" y="13"/>
                    <a:pt x="6" y="13"/>
                  </a:cubicBezTo>
                  <a:close/>
                </a:path>
              </a:pathLst>
            </a:custGeom>
            <a:solidFill>
              <a:srgbClr val="F1F2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8" name="Freeform 126">
              <a:extLst>
                <a:ext uri="{FF2B5EF4-FFF2-40B4-BE49-F238E27FC236}">
                  <a16:creationId xmlns:a16="http://schemas.microsoft.com/office/drawing/2014/main" id="{C35E41EA-32BB-411D-992F-F76A803A7AA3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7" y="2457"/>
              <a:ext cx="28" cy="29"/>
            </a:xfrm>
            <a:custGeom>
              <a:avLst/>
              <a:gdLst>
                <a:gd name="T0" fmla="*/ 7 w 13"/>
                <a:gd name="T1" fmla="*/ 13 h 13"/>
                <a:gd name="T2" fmla="*/ 1 w 13"/>
                <a:gd name="T3" fmla="*/ 7 h 13"/>
                <a:gd name="T4" fmla="*/ 7 w 13"/>
                <a:gd name="T5" fmla="*/ 0 h 13"/>
                <a:gd name="T6" fmla="*/ 13 w 13"/>
                <a:gd name="T7" fmla="*/ 6 h 13"/>
                <a:gd name="T8" fmla="*/ 7 w 13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7" y="13"/>
                  </a:moveTo>
                  <a:cubicBezTo>
                    <a:pt x="3" y="12"/>
                    <a:pt x="1" y="11"/>
                    <a:pt x="1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0" y="0"/>
                    <a:pt x="13" y="2"/>
                    <a:pt x="13" y="6"/>
                  </a:cubicBezTo>
                  <a:cubicBezTo>
                    <a:pt x="13" y="10"/>
                    <a:pt x="11" y="12"/>
                    <a:pt x="7" y="13"/>
                  </a:cubicBezTo>
                  <a:close/>
                </a:path>
              </a:pathLst>
            </a:custGeom>
            <a:solidFill>
              <a:srgbClr val="F7F8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9" name="Freeform 127">
              <a:extLst>
                <a:ext uri="{FF2B5EF4-FFF2-40B4-BE49-F238E27FC236}">
                  <a16:creationId xmlns:a16="http://schemas.microsoft.com/office/drawing/2014/main" id="{13893368-6C19-4B95-B0E0-32574E8C1BD6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0" y="1266"/>
              <a:ext cx="28" cy="28"/>
            </a:xfrm>
            <a:custGeom>
              <a:avLst/>
              <a:gdLst>
                <a:gd name="T0" fmla="*/ 13 w 13"/>
                <a:gd name="T1" fmla="*/ 6 h 13"/>
                <a:gd name="T2" fmla="*/ 7 w 13"/>
                <a:gd name="T3" fmla="*/ 13 h 13"/>
                <a:gd name="T4" fmla="*/ 0 w 13"/>
                <a:gd name="T5" fmla="*/ 7 h 13"/>
                <a:gd name="T6" fmla="*/ 5 w 13"/>
                <a:gd name="T7" fmla="*/ 1 h 13"/>
                <a:gd name="T8" fmla="*/ 13 w 13"/>
                <a:gd name="T9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13" y="6"/>
                  </a:moveTo>
                  <a:cubicBezTo>
                    <a:pt x="12" y="10"/>
                    <a:pt x="10" y="13"/>
                    <a:pt x="7" y="13"/>
                  </a:cubicBezTo>
                  <a:cubicBezTo>
                    <a:pt x="3" y="13"/>
                    <a:pt x="0" y="11"/>
                    <a:pt x="0" y="7"/>
                  </a:cubicBezTo>
                  <a:cubicBezTo>
                    <a:pt x="0" y="4"/>
                    <a:pt x="2" y="1"/>
                    <a:pt x="5" y="1"/>
                  </a:cubicBezTo>
                  <a:cubicBezTo>
                    <a:pt x="10" y="0"/>
                    <a:pt x="12" y="3"/>
                    <a:pt x="13" y="6"/>
                  </a:cubicBezTo>
                  <a:close/>
                </a:path>
              </a:pathLst>
            </a:custGeom>
            <a:solidFill>
              <a:srgbClr val="F6F6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0" name="Freeform 128">
              <a:extLst>
                <a:ext uri="{FF2B5EF4-FFF2-40B4-BE49-F238E27FC236}">
                  <a16:creationId xmlns:a16="http://schemas.microsoft.com/office/drawing/2014/main" id="{AF2AA384-E42C-4DEF-8C51-55BE0F0630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7" y="1131"/>
              <a:ext cx="28" cy="28"/>
            </a:xfrm>
            <a:custGeom>
              <a:avLst/>
              <a:gdLst>
                <a:gd name="T0" fmla="*/ 13 w 13"/>
                <a:gd name="T1" fmla="*/ 6 h 13"/>
                <a:gd name="T2" fmla="*/ 7 w 13"/>
                <a:gd name="T3" fmla="*/ 13 h 13"/>
                <a:gd name="T4" fmla="*/ 1 w 13"/>
                <a:gd name="T5" fmla="*/ 6 h 13"/>
                <a:gd name="T6" fmla="*/ 6 w 13"/>
                <a:gd name="T7" fmla="*/ 0 h 13"/>
                <a:gd name="T8" fmla="*/ 13 w 13"/>
                <a:gd name="T9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13" y="6"/>
                  </a:moveTo>
                  <a:cubicBezTo>
                    <a:pt x="13" y="10"/>
                    <a:pt x="11" y="12"/>
                    <a:pt x="7" y="13"/>
                  </a:cubicBezTo>
                  <a:cubicBezTo>
                    <a:pt x="3" y="13"/>
                    <a:pt x="1" y="11"/>
                    <a:pt x="1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0" y="0"/>
                    <a:pt x="12" y="2"/>
                    <a:pt x="13" y="6"/>
                  </a:cubicBezTo>
                  <a:close/>
                </a:path>
              </a:pathLst>
            </a:custGeom>
            <a:solidFill>
              <a:srgbClr val="F4F4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1" name="Freeform 129">
              <a:extLst>
                <a:ext uri="{FF2B5EF4-FFF2-40B4-BE49-F238E27FC236}">
                  <a16:creationId xmlns:a16="http://schemas.microsoft.com/office/drawing/2014/main" id="{6F9886E4-49EA-44AC-9A7B-046B44D85DB3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7" y="1791"/>
              <a:ext cx="28" cy="28"/>
            </a:xfrm>
            <a:custGeom>
              <a:avLst/>
              <a:gdLst>
                <a:gd name="T0" fmla="*/ 6 w 13"/>
                <a:gd name="T1" fmla="*/ 0 h 13"/>
                <a:gd name="T2" fmla="*/ 13 w 13"/>
                <a:gd name="T3" fmla="*/ 6 h 13"/>
                <a:gd name="T4" fmla="*/ 7 w 13"/>
                <a:gd name="T5" fmla="*/ 13 h 13"/>
                <a:gd name="T6" fmla="*/ 0 w 13"/>
                <a:gd name="T7" fmla="*/ 7 h 13"/>
                <a:gd name="T8" fmla="*/ 6 w 13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cubicBezTo>
                    <a:pt x="10" y="0"/>
                    <a:pt x="13" y="2"/>
                    <a:pt x="13" y="6"/>
                  </a:cubicBezTo>
                  <a:cubicBezTo>
                    <a:pt x="13" y="10"/>
                    <a:pt x="10" y="12"/>
                    <a:pt x="7" y="13"/>
                  </a:cubicBezTo>
                  <a:cubicBezTo>
                    <a:pt x="3" y="13"/>
                    <a:pt x="1" y="11"/>
                    <a:pt x="0" y="7"/>
                  </a:cubicBezTo>
                  <a:cubicBezTo>
                    <a:pt x="0" y="3"/>
                    <a:pt x="2" y="1"/>
                    <a:pt x="6" y="0"/>
                  </a:cubicBezTo>
                  <a:close/>
                </a:path>
              </a:pathLst>
            </a:custGeom>
            <a:solidFill>
              <a:srgbClr val="EFE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2" name="Freeform 130">
              <a:extLst>
                <a:ext uri="{FF2B5EF4-FFF2-40B4-BE49-F238E27FC236}">
                  <a16:creationId xmlns:a16="http://schemas.microsoft.com/office/drawing/2014/main" id="{C2A93055-5605-4AE1-8007-899B0D0147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5" y="2194"/>
              <a:ext cx="26" cy="28"/>
            </a:xfrm>
            <a:custGeom>
              <a:avLst/>
              <a:gdLst>
                <a:gd name="T0" fmla="*/ 12 w 12"/>
                <a:gd name="T1" fmla="*/ 7 h 13"/>
                <a:gd name="T2" fmla="*/ 5 w 12"/>
                <a:gd name="T3" fmla="*/ 13 h 13"/>
                <a:gd name="T4" fmla="*/ 0 w 12"/>
                <a:gd name="T5" fmla="*/ 7 h 13"/>
                <a:gd name="T6" fmla="*/ 6 w 12"/>
                <a:gd name="T7" fmla="*/ 1 h 13"/>
                <a:gd name="T8" fmla="*/ 12 w 12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3">
                  <a:moveTo>
                    <a:pt x="12" y="7"/>
                  </a:moveTo>
                  <a:cubicBezTo>
                    <a:pt x="12" y="11"/>
                    <a:pt x="10" y="13"/>
                    <a:pt x="5" y="13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3"/>
                    <a:pt x="2" y="1"/>
                    <a:pt x="6" y="1"/>
                  </a:cubicBezTo>
                  <a:cubicBezTo>
                    <a:pt x="10" y="0"/>
                    <a:pt x="12" y="3"/>
                    <a:pt x="12" y="7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3" name="Freeform 131">
              <a:extLst>
                <a:ext uri="{FF2B5EF4-FFF2-40B4-BE49-F238E27FC236}">
                  <a16:creationId xmlns:a16="http://schemas.microsoft.com/office/drawing/2014/main" id="{B9C27AD7-EB72-4571-9F51-16107C2F844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0" y="2268"/>
              <a:ext cx="28" cy="28"/>
            </a:xfrm>
            <a:custGeom>
              <a:avLst/>
              <a:gdLst>
                <a:gd name="T0" fmla="*/ 13 w 13"/>
                <a:gd name="T1" fmla="*/ 6 h 13"/>
                <a:gd name="T2" fmla="*/ 6 w 13"/>
                <a:gd name="T3" fmla="*/ 13 h 13"/>
                <a:gd name="T4" fmla="*/ 0 w 13"/>
                <a:gd name="T5" fmla="*/ 7 h 13"/>
                <a:gd name="T6" fmla="*/ 6 w 13"/>
                <a:gd name="T7" fmla="*/ 0 h 13"/>
                <a:gd name="T8" fmla="*/ 13 w 13"/>
                <a:gd name="T9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13" y="6"/>
                  </a:moveTo>
                  <a:cubicBezTo>
                    <a:pt x="12" y="10"/>
                    <a:pt x="10" y="13"/>
                    <a:pt x="6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0" y="0"/>
                    <a:pt x="12" y="2"/>
                    <a:pt x="13" y="6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4" name="Freeform 132">
              <a:extLst>
                <a:ext uri="{FF2B5EF4-FFF2-40B4-BE49-F238E27FC236}">
                  <a16:creationId xmlns:a16="http://schemas.microsoft.com/office/drawing/2014/main" id="{8BEECE8C-BDEC-4AB5-AC16-A91934914E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6" y="1035"/>
              <a:ext cx="28" cy="26"/>
            </a:xfrm>
            <a:custGeom>
              <a:avLst/>
              <a:gdLst>
                <a:gd name="T0" fmla="*/ 6 w 13"/>
                <a:gd name="T1" fmla="*/ 0 h 12"/>
                <a:gd name="T2" fmla="*/ 13 w 13"/>
                <a:gd name="T3" fmla="*/ 6 h 12"/>
                <a:gd name="T4" fmla="*/ 7 w 13"/>
                <a:gd name="T5" fmla="*/ 12 h 12"/>
                <a:gd name="T6" fmla="*/ 0 w 13"/>
                <a:gd name="T7" fmla="*/ 7 h 12"/>
                <a:gd name="T8" fmla="*/ 6 w 13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2">
                  <a:moveTo>
                    <a:pt x="6" y="0"/>
                  </a:moveTo>
                  <a:cubicBezTo>
                    <a:pt x="10" y="0"/>
                    <a:pt x="13" y="2"/>
                    <a:pt x="13" y="6"/>
                  </a:cubicBezTo>
                  <a:cubicBezTo>
                    <a:pt x="13" y="10"/>
                    <a:pt x="11" y="12"/>
                    <a:pt x="7" y="12"/>
                  </a:cubicBezTo>
                  <a:cubicBezTo>
                    <a:pt x="3" y="12"/>
                    <a:pt x="1" y="11"/>
                    <a:pt x="0" y="7"/>
                  </a:cubicBezTo>
                  <a:cubicBezTo>
                    <a:pt x="0" y="3"/>
                    <a:pt x="3" y="1"/>
                    <a:pt x="6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5" name="Freeform 133">
              <a:extLst>
                <a:ext uri="{FF2B5EF4-FFF2-40B4-BE49-F238E27FC236}">
                  <a16:creationId xmlns:a16="http://schemas.microsoft.com/office/drawing/2014/main" id="{46560741-EF25-4695-807F-C288E008C36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4" y="2050"/>
              <a:ext cx="28" cy="28"/>
            </a:xfrm>
            <a:custGeom>
              <a:avLst/>
              <a:gdLst>
                <a:gd name="T0" fmla="*/ 13 w 13"/>
                <a:gd name="T1" fmla="*/ 7 h 13"/>
                <a:gd name="T2" fmla="*/ 6 w 13"/>
                <a:gd name="T3" fmla="*/ 13 h 13"/>
                <a:gd name="T4" fmla="*/ 0 w 13"/>
                <a:gd name="T5" fmla="*/ 6 h 13"/>
                <a:gd name="T6" fmla="*/ 7 w 13"/>
                <a:gd name="T7" fmla="*/ 0 h 13"/>
                <a:gd name="T8" fmla="*/ 13 w 13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13" y="7"/>
                  </a:moveTo>
                  <a:cubicBezTo>
                    <a:pt x="12" y="11"/>
                    <a:pt x="10" y="13"/>
                    <a:pt x="6" y="13"/>
                  </a:cubicBezTo>
                  <a:cubicBezTo>
                    <a:pt x="2" y="13"/>
                    <a:pt x="0" y="10"/>
                    <a:pt x="0" y="6"/>
                  </a:cubicBezTo>
                  <a:cubicBezTo>
                    <a:pt x="1" y="3"/>
                    <a:pt x="3" y="0"/>
                    <a:pt x="7" y="0"/>
                  </a:cubicBezTo>
                  <a:cubicBezTo>
                    <a:pt x="11" y="0"/>
                    <a:pt x="13" y="3"/>
                    <a:pt x="13" y="7"/>
                  </a:cubicBezTo>
                  <a:close/>
                </a:path>
              </a:pathLst>
            </a:custGeom>
            <a:solidFill>
              <a:srgbClr val="F0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6" name="Freeform 134">
              <a:extLst>
                <a:ext uri="{FF2B5EF4-FFF2-40B4-BE49-F238E27FC236}">
                  <a16:creationId xmlns:a16="http://schemas.microsoft.com/office/drawing/2014/main" id="{6A078612-E841-4EE2-BE65-A3B230ACD5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2" y="2159"/>
              <a:ext cx="26" cy="28"/>
            </a:xfrm>
            <a:custGeom>
              <a:avLst/>
              <a:gdLst>
                <a:gd name="T0" fmla="*/ 12 w 12"/>
                <a:gd name="T1" fmla="*/ 6 h 13"/>
                <a:gd name="T2" fmla="*/ 7 w 12"/>
                <a:gd name="T3" fmla="*/ 12 h 13"/>
                <a:gd name="T4" fmla="*/ 0 w 12"/>
                <a:gd name="T5" fmla="*/ 6 h 13"/>
                <a:gd name="T6" fmla="*/ 6 w 12"/>
                <a:gd name="T7" fmla="*/ 0 h 13"/>
                <a:gd name="T8" fmla="*/ 12 w 12"/>
                <a:gd name="T9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3">
                  <a:moveTo>
                    <a:pt x="12" y="6"/>
                  </a:moveTo>
                  <a:cubicBezTo>
                    <a:pt x="12" y="10"/>
                    <a:pt x="10" y="12"/>
                    <a:pt x="7" y="12"/>
                  </a:cubicBezTo>
                  <a:cubicBezTo>
                    <a:pt x="3" y="13"/>
                    <a:pt x="0" y="10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10" y="0"/>
                    <a:pt x="12" y="2"/>
                    <a:pt x="12" y="6"/>
                  </a:cubicBezTo>
                  <a:close/>
                </a:path>
              </a:pathLst>
            </a:custGeom>
            <a:solidFill>
              <a:srgbClr val="F5F5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7" name="Freeform 135">
              <a:extLst>
                <a:ext uri="{FF2B5EF4-FFF2-40B4-BE49-F238E27FC236}">
                  <a16:creationId xmlns:a16="http://schemas.microsoft.com/office/drawing/2014/main" id="{5362573E-A52C-4C60-BBC7-BE518717945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1" y="2440"/>
              <a:ext cx="28" cy="28"/>
            </a:xfrm>
            <a:custGeom>
              <a:avLst/>
              <a:gdLst>
                <a:gd name="T0" fmla="*/ 7 w 13"/>
                <a:gd name="T1" fmla="*/ 13 h 13"/>
                <a:gd name="T2" fmla="*/ 1 w 13"/>
                <a:gd name="T3" fmla="*/ 6 h 13"/>
                <a:gd name="T4" fmla="*/ 7 w 13"/>
                <a:gd name="T5" fmla="*/ 0 h 13"/>
                <a:gd name="T6" fmla="*/ 13 w 13"/>
                <a:gd name="T7" fmla="*/ 7 h 13"/>
                <a:gd name="T8" fmla="*/ 7 w 13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7" y="13"/>
                  </a:moveTo>
                  <a:cubicBezTo>
                    <a:pt x="3" y="12"/>
                    <a:pt x="0" y="10"/>
                    <a:pt x="1" y="6"/>
                  </a:cubicBezTo>
                  <a:cubicBezTo>
                    <a:pt x="1" y="2"/>
                    <a:pt x="3" y="0"/>
                    <a:pt x="7" y="0"/>
                  </a:cubicBezTo>
                  <a:cubicBezTo>
                    <a:pt x="11" y="0"/>
                    <a:pt x="13" y="3"/>
                    <a:pt x="13" y="7"/>
                  </a:cubicBezTo>
                  <a:cubicBezTo>
                    <a:pt x="13" y="11"/>
                    <a:pt x="10" y="12"/>
                    <a:pt x="7" y="13"/>
                  </a:cubicBezTo>
                  <a:close/>
                </a:path>
              </a:pathLst>
            </a:custGeom>
            <a:solidFill>
              <a:srgbClr val="F3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8" name="Freeform 136">
              <a:extLst>
                <a:ext uri="{FF2B5EF4-FFF2-40B4-BE49-F238E27FC236}">
                  <a16:creationId xmlns:a16="http://schemas.microsoft.com/office/drawing/2014/main" id="{46089575-8A00-40E0-B171-86E1012A282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6" y="2440"/>
              <a:ext cx="28" cy="28"/>
            </a:xfrm>
            <a:custGeom>
              <a:avLst/>
              <a:gdLst>
                <a:gd name="T0" fmla="*/ 13 w 13"/>
                <a:gd name="T1" fmla="*/ 7 h 13"/>
                <a:gd name="T2" fmla="*/ 6 w 13"/>
                <a:gd name="T3" fmla="*/ 13 h 13"/>
                <a:gd name="T4" fmla="*/ 0 w 13"/>
                <a:gd name="T5" fmla="*/ 6 h 13"/>
                <a:gd name="T6" fmla="*/ 6 w 13"/>
                <a:gd name="T7" fmla="*/ 0 h 13"/>
                <a:gd name="T8" fmla="*/ 13 w 13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13" y="7"/>
                  </a:moveTo>
                  <a:cubicBezTo>
                    <a:pt x="12" y="10"/>
                    <a:pt x="10" y="13"/>
                    <a:pt x="6" y="13"/>
                  </a:cubicBezTo>
                  <a:cubicBezTo>
                    <a:pt x="2" y="12"/>
                    <a:pt x="0" y="10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0" y="0"/>
                    <a:pt x="12" y="3"/>
                    <a:pt x="13" y="7"/>
                  </a:cubicBezTo>
                  <a:close/>
                </a:path>
              </a:pathLst>
            </a:custGeom>
            <a:solidFill>
              <a:srgbClr val="ED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9" name="Freeform 137">
              <a:extLst>
                <a:ext uri="{FF2B5EF4-FFF2-40B4-BE49-F238E27FC236}">
                  <a16:creationId xmlns:a16="http://schemas.microsoft.com/office/drawing/2014/main" id="{74120DF7-9346-4DAC-917C-813AD0392B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2" y="2372"/>
              <a:ext cx="28" cy="29"/>
            </a:xfrm>
            <a:custGeom>
              <a:avLst/>
              <a:gdLst>
                <a:gd name="T0" fmla="*/ 13 w 13"/>
                <a:gd name="T1" fmla="*/ 6 h 13"/>
                <a:gd name="T2" fmla="*/ 6 w 13"/>
                <a:gd name="T3" fmla="*/ 13 h 13"/>
                <a:gd name="T4" fmla="*/ 0 w 13"/>
                <a:gd name="T5" fmla="*/ 7 h 13"/>
                <a:gd name="T6" fmla="*/ 6 w 13"/>
                <a:gd name="T7" fmla="*/ 0 h 13"/>
                <a:gd name="T8" fmla="*/ 13 w 13"/>
                <a:gd name="T9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13" y="6"/>
                  </a:moveTo>
                  <a:cubicBezTo>
                    <a:pt x="12" y="10"/>
                    <a:pt x="10" y="13"/>
                    <a:pt x="6" y="13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3"/>
                    <a:pt x="2" y="1"/>
                    <a:pt x="6" y="0"/>
                  </a:cubicBezTo>
                  <a:cubicBezTo>
                    <a:pt x="10" y="0"/>
                    <a:pt x="12" y="3"/>
                    <a:pt x="13" y="6"/>
                  </a:cubicBezTo>
                  <a:close/>
                </a:path>
              </a:pathLst>
            </a:custGeom>
            <a:solidFill>
              <a:srgbClr val="F0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0" name="Freeform 138">
              <a:extLst>
                <a:ext uri="{FF2B5EF4-FFF2-40B4-BE49-F238E27FC236}">
                  <a16:creationId xmlns:a16="http://schemas.microsoft.com/office/drawing/2014/main" id="{75327B90-B24E-4EB8-9FC1-4B5627BA18F4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0" y="2346"/>
              <a:ext cx="28" cy="26"/>
            </a:xfrm>
            <a:custGeom>
              <a:avLst/>
              <a:gdLst>
                <a:gd name="T0" fmla="*/ 13 w 13"/>
                <a:gd name="T1" fmla="*/ 6 h 12"/>
                <a:gd name="T2" fmla="*/ 6 w 13"/>
                <a:gd name="T3" fmla="*/ 12 h 12"/>
                <a:gd name="T4" fmla="*/ 0 w 13"/>
                <a:gd name="T5" fmla="*/ 6 h 12"/>
                <a:gd name="T6" fmla="*/ 6 w 13"/>
                <a:gd name="T7" fmla="*/ 0 h 12"/>
                <a:gd name="T8" fmla="*/ 13 w 13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2">
                  <a:moveTo>
                    <a:pt x="13" y="6"/>
                  </a:moveTo>
                  <a:cubicBezTo>
                    <a:pt x="12" y="9"/>
                    <a:pt x="10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10" y="0"/>
                    <a:pt x="12" y="2"/>
                    <a:pt x="13" y="6"/>
                  </a:cubicBezTo>
                  <a:close/>
                </a:path>
              </a:pathLst>
            </a:custGeom>
            <a:solidFill>
              <a:srgbClr val="F2F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1" name="Freeform 139">
              <a:extLst>
                <a:ext uri="{FF2B5EF4-FFF2-40B4-BE49-F238E27FC236}">
                  <a16:creationId xmlns:a16="http://schemas.microsoft.com/office/drawing/2014/main" id="{D6296F50-80F3-405F-B754-62CDF73A05B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1" y="966"/>
              <a:ext cx="28" cy="28"/>
            </a:xfrm>
            <a:custGeom>
              <a:avLst/>
              <a:gdLst>
                <a:gd name="T0" fmla="*/ 6 w 13"/>
                <a:gd name="T1" fmla="*/ 13 h 13"/>
                <a:gd name="T2" fmla="*/ 0 w 13"/>
                <a:gd name="T3" fmla="*/ 7 h 13"/>
                <a:gd name="T4" fmla="*/ 7 w 13"/>
                <a:gd name="T5" fmla="*/ 1 h 13"/>
                <a:gd name="T6" fmla="*/ 12 w 13"/>
                <a:gd name="T7" fmla="*/ 8 h 13"/>
                <a:gd name="T8" fmla="*/ 6 w 13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6" y="13"/>
                  </a:moveTo>
                  <a:cubicBezTo>
                    <a:pt x="2" y="13"/>
                    <a:pt x="0" y="11"/>
                    <a:pt x="0" y="7"/>
                  </a:cubicBezTo>
                  <a:cubicBezTo>
                    <a:pt x="0" y="3"/>
                    <a:pt x="2" y="0"/>
                    <a:pt x="7" y="1"/>
                  </a:cubicBezTo>
                  <a:cubicBezTo>
                    <a:pt x="11" y="1"/>
                    <a:pt x="13" y="4"/>
                    <a:pt x="12" y="8"/>
                  </a:cubicBezTo>
                  <a:cubicBezTo>
                    <a:pt x="12" y="12"/>
                    <a:pt x="9" y="13"/>
                    <a:pt x="6" y="13"/>
                  </a:cubicBezTo>
                  <a:close/>
                </a:path>
              </a:pathLst>
            </a:custGeom>
            <a:solidFill>
              <a:srgbClr val="F2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2" name="Freeform 140">
              <a:extLst>
                <a:ext uri="{FF2B5EF4-FFF2-40B4-BE49-F238E27FC236}">
                  <a16:creationId xmlns:a16="http://schemas.microsoft.com/office/drawing/2014/main" id="{9409B24E-9E1D-4FC0-9A9B-16ED70FD5D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4" y="2142"/>
              <a:ext cx="16" cy="15"/>
            </a:xfrm>
            <a:custGeom>
              <a:avLst/>
              <a:gdLst>
                <a:gd name="T0" fmla="*/ 6 w 7"/>
                <a:gd name="T1" fmla="*/ 4 h 7"/>
                <a:gd name="T2" fmla="*/ 3 w 7"/>
                <a:gd name="T3" fmla="*/ 7 h 7"/>
                <a:gd name="T4" fmla="*/ 0 w 7"/>
                <a:gd name="T5" fmla="*/ 3 h 7"/>
                <a:gd name="T6" fmla="*/ 3 w 7"/>
                <a:gd name="T7" fmla="*/ 0 h 7"/>
                <a:gd name="T8" fmla="*/ 6 w 7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6" y="4"/>
                  </a:moveTo>
                  <a:cubicBezTo>
                    <a:pt x="6" y="6"/>
                    <a:pt x="5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6" y="0"/>
                    <a:pt x="7" y="2"/>
                    <a:pt x="6" y="4"/>
                  </a:cubicBezTo>
                  <a:close/>
                </a:path>
              </a:pathLst>
            </a:custGeom>
            <a:solidFill>
              <a:srgbClr val="2A2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3" name="Freeform 141">
              <a:extLst>
                <a:ext uri="{FF2B5EF4-FFF2-40B4-BE49-F238E27FC236}">
                  <a16:creationId xmlns:a16="http://schemas.microsoft.com/office/drawing/2014/main" id="{3FB54796-66C1-45E1-87F4-B8323EE3AFE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9" y="2621"/>
              <a:ext cx="28" cy="30"/>
            </a:xfrm>
            <a:custGeom>
              <a:avLst/>
              <a:gdLst>
                <a:gd name="T0" fmla="*/ 5 w 13"/>
                <a:gd name="T1" fmla="*/ 13 h 14"/>
                <a:gd name="T2" fmla="*/ 5 w 13"/>
                <a:gd name="T3" fmla="*/ 1 h 14"/>
                <a:gd name="T4" fmla="*/ 13 w 13"/>
                <a:gd name="T5" fmla="*/ 7 h 14"/>
                <a:gd name="T6" fmla="*/ 5 w 13"/>
                <a:gd name="T7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4">
                  <a:moveTo>
                    <a:pt x="5" y="13"/>
                  </a:moveTo>
                  <a:cubicBezTo>
                    <a:pt x="0" y="9"/>
                    <a:pt x="0" y="5"/>
                    <a:pt x="5" y="1"/>
                  </a:cubicBezTo>
                  <a:cubicBezTo>
                    <a:pt x="10" y="0"/>
                    <a:pt x="13" y="2"/>
                    <a:pt x="13" y="7"/>
                  </a:cubicBezTo>
                  <a:cubicBezTo>
                    <a:pt x="13" y="12"/>
                    <a:pt x="9" y="14"/>
                    <a:pt x="5" y="13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4" name="Freeform 142">
              <a:extLst>
                <a:ext uri="{FF2B5EF4-FFF2-40B4-BE49-F238E27FC236}">
                  <a16:creationId xmlns:a16="http://schemas.microsoft.com/office/drawing/2014/main" id="{E2642E89-9D4E-44FC-82FC-B63F6CCEC8C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4" y="2553"/>
              <a:ext cx="26" cy="28"/>
            </a:xfrm>
            <a:custGeom>
              <a:avLst/>
              <a:gdLst>
                <a:gd name="T0" fmla="*/ 12 w 12"/>
                <a:gd name="T1" fmla="*/ 7 h 13"/>
                <a:gd name="T2" fmla="*/ 6 w 12"/>
                <a:gd name="T3" fmla="*/ 13 h 13"/>
                <a:gd name="T4" fmla="*/ 0 w 12"/>
                <a:gd name="T5" fmla="*/ 7 h 13"/>
                <a:gd name="T6" fmla="*/ 6 w 12"/>
                <a:gd name="T7" fmla="*/ 1 h 13"/>
                <a:gd name="T8" fmla="*/ 12 w 12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3">
                  <a:moveTo>
                    <a:pt x="12" y="7"/>
                  </a:moveTo>
                  <a:cubicBezTo>
                    <a:pt x="12" y="11"/>
                    <a:pt x="10" y="13"/>
                    <a:pt x="6" y="13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3"/>
                    <a:pt x="2" y="0"/>
                    <a:pt x="6" y="1"/>
                  </a:cubicBezTo>
                  <a:cubicBezTo>
                    <a:pt x="10" y="1"/>
                    <a:pt x="12" y="3"/>
                    <a:pt x="12" y="7"/>
                  </a:cubicBezTo>
                  <a:close/>
                </a:path>
              </a:pathLst>
            </a:custGeom>
            <a:solidFill>
              <a:srgbClr val="F8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5" name="Freeform 143">
              <a:extLst>
                <a:ext uri="{FF2B5EF4-FFF2-40B4-BE49-F238E27FC236}">
                  <a16:creationId xmlns:a16="http://schemas.microsoft.com/office/drawing/2014/main" id="{80545392-F661-4545-87C2-1DE628F4D2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8" y="2240"/>
              <a:ext cx="28" cy="28"/>
            </a:xfrm>
            <a:custGeom>
              <a:avLst/>
              <a:gdLst>
                <a:gd name="T0" fmla="*/ 6 w 13"/>
                <a:gd name="T1" fmla="*/ 0 h 13"/>
                <a:gd name="T2" fmla="*/ 13 w 13"/>
                <a:gd name="T3" fmla="*/ 7 h 13"/>
                <a:gd name="T4" fmla="*/ 6 w 13"/>
                <a:gd name="T5" fmla="*/ 13 h 13"/>
                <a:gd name="T6" fmla="*/ 0 w 13"/>
                <a:gd name="T7" fmla="*/ 6 h 13"/>
                <a:gd name="T8" fmla="*/ 6 w 13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cubicBezTo>
                    <a:pt x="11" y="0"/>
                    <a:pt x="13" y="3"/>
                    <a:pt x="13" y="7"/>
                  </a:cubicBezTo>
                  <a:cubicBezTo>
                    <a:pt x="13" y="10"/>
                    <a:pt x="10" y="13"/>
                    <a:pt x="6" y="13"/>
                  </a:cubicBezTo>
                  <a:cubicBezTo>
                    <a:pt x="2" y="13"/>
                    <a:pt x="0" y="10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lose/>
                </a:path>
              </a:pathLst>
            </a:custGeom>
            <a:solidFill>
              <a:srgbClr val="F0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6" name="Freeform 144">
              <a:extLst>
                <a:ext uri="{FF2B5EF4-FFF2-40B4-BE49-F238E27FC236}">
                  <a16:creationId xmlns:a16="http://schemas.microsoft.com/office/drawing/2014/main" id="{5781889D-7FB8-414E-9CFA-4D3B3261314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4" y="1035"/>
              <a:ext cx="26" cy="29"/>
            </a:xfrm>
            <a:custGeom>
              <a:avLst/>
              <a:gdLst>
                <a:gd name="T0" fmla="*/ 6 w 12"/>
                <a:gd name="T1" fmla="*/ 0 h 13"/>
                <a:gd name="T2" fmla="*/ 12 w 12"/>
                <a:gd name="T3" fmla="*/ 6 h 13"/>
                <a:gd name="T4" fmla="*/ 7 w 12"/>
                <a:gd name="T5" fmla="*/ 12 h 13"/>
                <a:gd name="T6" fmla="*/ 0 w 12"/>
                <a:gd name="T7" fmla="*/ 6 h 13"/>
                <a:gd name="T8" fmla="*/ 6 w 12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3">
                  <a:moveTo>
                    <a:pt x="6" y="0"/>
                  </a:moveTo>
                  <a:cubicBezTo>
                    <a:pt x="9" y="0"/>
                    <a:pt x="12" y="2"/>
                    <a:pt x="12" y="6"/>
                  </a:cubicBezTo>
                  <a:cubicBezTo>
                    <a:pt x="12" y="10"/>
                    <a:pt x="10" y="12"/>
                    <a:pt x="7" y="12"/>
                  </a:cubicBezTo>
                  <a:cubicBezTo>
                    <a:pt x="2" y="13"/>
                    <a:pt x="0" y="10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lose/>
                </a:path>
              </a:pathLst>
            </a:custGeom>
            <a:solidFill>
              <a:srgbClr val="F8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7" name="Freeform 145">
              <a:extLst>
                <a:ext uri="{FF2B5EF4-FFF2-40B4-BE49-F238E27FC236}">
                  <a16:creationId xmlns:a16="http://schemas.microsoft.com/office/drawing/2014/main" id="{C770F743-3BEF-46DA-BDEC-EB8336D881F2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3" y="1547"/>
              <a:ext cx="29" cy="28"/>
            </a:xfrm>
            <a:custGeom>
              <a:avLst/>
              <a:gdLst>
                <a:gd name="T0" fmla="*/ 13 w 13"/>
                <a:gd name="T1" fmla="*/ 6 h 13"/>
                <a:gd name="T2" fmla="*/ 7 w 13"/>
                <a:gd name="T3" fmla="*/ 12 h 13"/>
                <a:gd name="T4" fmla="*/ 0 w 13"/>
                <a:gd name="T5" fmla="*/ 6 h 13"/>
                <a:gd name="T6" fmla="*/ 6 w 13"/>
                <a:gd name="T7" fmla="*/ 0 h 13"/>
                <a:gd name="T8" fmla="*/ 13 w 13"/>
                <a:gd name="T9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13" y="6"/>
                  </a:moveTo>
                  <a:cubicBezTo>
                    <a:pt x="12" y="10"/>
                    <a:pt x="10" y="12"/>
                    <a:pt x="7" y="12"/>
                  </a:cubicBezTo>
                  <a:cubicBezTo>
                    <a:pt x="2" y="13"/>
                    <a:pt x="0" y="10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10" y="0"/>
                    <a:pt x="12" y="2"/>
                    <a:pt x="13" y="6"/>
                  </a:cubicBezTo>
                  <a:close/>
                </a:path>
              </a:pathLst>
            </a:custGeom>
            <a:solidFill>
              <a:srgbClr val="F0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8" name="Freeform 146">
              <a:extLst>
                <a:ext uri="{FF2B5EF4-FFF2-40B4-BE49-F238E27FC236}">
                  <a16:creationId xmlns:a16="http://schemas.microsoft.com/office/drawing/2014/main" id="{8FA3793E-141E-4086-BF6B-7967A96319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6" y="2035"/>
              <a:ext cx="26" cy="26"/>
            </a:xfrm>
            <a:custGeom>
              <a:avLst/>
              <a:gdLst>
                <a:gd name="T0" fmla="*/ 7 w 12"/>
                <a:gd name="T1" fmla="*/ 12 h 12"/>
                <a:gd name="T2" fmla="*/ 0 w 12"/>
                <a:gd name="T3" fmla="*/ 6 h 12"/>
                <a:gd name="T4" fmla="*/ 6 w 12"/>
                <a:gd name="T5" fmla="*/ 0 h 12"/>
                <a:gd name="T6" fmla="*/ 12 w 12"/>
                <a:gd name="T7" fmla="*/ 6 h 12"/>
                <a:gd name="T8" fmla="*/ 7 w 12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7" y="12"/>
                  </a:moveTo>
                  <a:cubicBezTo>
                    <a:pt x="2" y="12"/>
                    <a:pt x="0" y="10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9" y="0"/>
                    <a:pt x="12" y="2"/>
                    <a:pt x="12" y="6"/>
                  </a:cubicBezTo>
                  <a:cubicBezTo>
                    <a:pt x="12" y="10"/>
                    <a:pt x="10" y="12"/>
                    <a:pt x="7" y="12"/>
                  </a:cubicBezTo>
                  <a:close/>
                </a:path>
              </a:pathLst>
            </a:custGeom>
            <a:solidFill>
              <a:srgbClr val="F4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9" name="Freeform 147">
              <a:extLst>
                <a:ext uri="{FF2B5EF4-FFF2-40B4-BE49-F238E27FC236}">
                  <a16:creationId xmlns:a16="http://schemas.microsoft.com/office/drawing/2014/main" id="{6B38B4AB-3305-4AE8-B6D2-5C734007450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4" y="1547"/>
              <a:ext cx="28" cy="26"/>
            </a:xfrm>
            <a:custGeom>
              <a:avLst/>
              <a:gdLst>
                <a:gd name="T0" fmla="*/ 7 w 13"/>
                <a:gd name="T1" fmla="*/ 0 h 12"/>
                <a:gd name="T2" fmla="*/ 13 w 13"/>
                <a:gd name="T3" fmla="*/ 7 h 12"/>
                <a:gd name="T4" fmla="*/ 7 w 13"/>
                <a:gd name="T5" fmla="*/ 12 h 12"/>
                <a:gd name="T6" fmla="*/ 1 w 13"/>
                <a:gd name="T7" fmla="*/ 6 h 12"/>
                <a:gd name="T8" fmla="*/ 7 w 13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2">
                  <a:moveTo>
                    <a:pt x="7" y="0"/>
                  </a:moveTo>
                  <a:cubicBezTo>
                    <a:pt x="11" y="1"/>
                    <a:pt x="13" y="3"/>
                    <a:pt x="13" y="7"/>
                  </a:cubicBezTo>
                  <a:cubicBezTo>
                    <a:pt x="13" y="11"/>
                    <a:pt x="10" y="12"/>
                    <a:pt x="7" y="12"/>
                  </a:cubicBezTo>
                  <a:cubicBezTo>
                    <a:pt x="3" y="12"/>
                    <a:pt x="1" y="10"/>
                    <a:pt x="1" y="6"/>
                  </a:cubicBezTo>
                  <a:cubicBezTo>
                    <a:pt x="0" y="3"/>
                    <a:pt x="3" y="0"/>
                    <a:pt x="7" y="0"/>
                  </a:cubicBezTo>
                  <a:close/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0" name="Freeform 148">
              <a:extLst>
                <a:ext uri="{FF2B5EF4-FFF2-40B4-BE49-F238E27FC236}">
                  <a16:creationId xmlns:a16="http://schemas.microsoft.com/office/drawing/2014/main" id="{FB0FA28E-80BC-4286-95AE-2353E108CB4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3" y="2035"/>
              <a:ext cx="29" cy="28"/>
            </a:xfrm>
            <a:custGeom>
              <a:avLst/>
              <a:gdLst>
                <a:gd name="T0" fmla="*/ 13 w 13"/>
                <a:gd name="T1" fmla="*/ 7 h 13"/>
                <a:gd name="T2" fmla="*/ 5 w 13"/>
                <a:gd name="T3" fmla="*/ 12 h 13"/>
                <a:gd name="T4" fmla="*/ 0 w 13"/>
                <a:gd name="T5" fmla="*/ 6 h 13"/>
                <a:gd name="T6" fmla="*/ 6 w 13"/>
                <a:gd name="T7" fmla="*/ 0 h 13"/>
                <a:gd name="T8" fmla="*/ 13 w 13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13" y="7"/>
                  </a:moveTo>
                  <a:cubicBezTo>
                    <a:pt x="12" y="10"/>
                    <a:pt x="10" y="13"/>
                    <a:pt x="5" y="12"/>
                  </a:cubicBezTo>
                  <a:cubicBezTo>
                    <a:pt x="2" y="12"/>
                    <a:pt x="0" y="10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0" y="0"/>
                    <a:pt x="12" y="3"/>
                    <a:pt x="13" y="7"/>
                  </a:cubicBezTo>
                  <a:close/>
                </a:path>
              </a:pathLst>
            </a:custGeom>
            <a:solidFill>
              <a:srgbClr val="F5F5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1" name="Oval 149">
              <a:extLst>
                <a:ext uri="{FF2B5EF4-FFF2-40B4-BE49-F238E27FC236}">
                  <a16:creationId xmlns:a16="http://schemas.microsoft.com/office/drawing/2014/main" id="{ABAEEF2C-5459-4338-9A56-1A5AFB2FD2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72" y="2031"/>
              <a:ext cx="26" cy="26"/>
            </a:xfrm>
            <a:prstGeom prst="ellipse">
              <a:avLst/>
            </a:pr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2" name="Freeform 150">
              <a:extLst>
                <a:ext uri="{FF2B5EF4-FFF2-40B4-BE49-F238E27FC236}">
                  <a16:creationId xmlns:a16="http://schemas.microsoft.com/office/drawing/2014/main" id="{63A3C632-A93C-445B-AA21-6F9669E6FAD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1" y="1791"/>
              <a:ext cx="28" cy="28"/>
            </a:xfrm>
            <a:custGeom>
              <a:avLst/>
              <a:gdLst>
                <a:gd name="T0" fmla="*/ 13 w 13"/>
                <a:gd name="T1" fmla="*/ 6 h 13"/>
                <a:gd name="T2" fmla="*/ 7 w 13"/>
                <a:gd name="T3" fmla="*/ 13 h 13"/>
                <a:gd name="T4" fmla="*/ 0 w 13"/>
                <a:gd name="T5" fmla="*/ 6 h 13"/>
                <a:gd name="T6" fmla="*/ 7 w 13"/>
                <a:gd name="T7" fmla="*/ 0 h 13"/>
                <a:gd name="T8" fmla="*/ 13 w 13"/>
                <a:gd name="T9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13" y="6"/>
                  </a:moveTo>
                  <a:cubicBezTo>
                    <a:pt x="13" y="10"/>
                    <a:pt x="11" y="12"/>
                    <a:pt x="7" y="13"/>
                  </a:cubicBezTo>
                  <a:cubicBezTo>
                    <a:pt x="3" y="13"/>
                    <a:pt x="0" y="10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1" y="0"/>
                    <a:pt x="13" y="3"/>
                    <a:pt x="13" y="6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3" name="Freeform 151">
              <a:extLst>
                <a:ext uri="{FF2B5EF4-FFF2-40B4-BE49-F238E27FC236}">
                  <a16:creationId xmlns:a16="http://schemas.microsoft.com/office/drawing/2014/main" id="{A69C53FA-D9D3-49B9-8862-39644B5826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4" y="2534"/>
              <a:ext cx="28" cy="28"/>
            </a:xfrm>
            <a:custGeom>
              <a:avLst/>
              <a:gdLst>
                <a:gd name="T0" fmla="*/ 13 w 13"/>
                <a:gd name="T1" fmla="*/ 6 h 13"/>
                <a:gd name="T2" fmla="*/ 6 w 13"/>
                <a:gd name="T3" fmla="*/ 13 h 13"/>
                <a:gd name="T4" fmla="*/ 1 w 13"/>
                <a:gd name="T5" fmla="*/ 6 h 13"/>
                <a:gd name="T6" fmla="*/ 8 w 13"/>
                <a:gd name="T7" fmla="*/ 0 h 13"/>
                <a:gd name="T8" fmla="*/ 13 w 13"/>
                <a:gd name="T9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13" y="6"/>
                  </a:moveTo>
                  <a:cubicBezTo>
                    <a:pt x="13" y="11"/>
                    <a:pt x="10" y="13"/>
                    <a:pt x="6" y="13"/>
                  </a:cubicBezTo>
                  <a:cubicBezTo>
                    <a:pt x="3" y="12"/>
                    <a:pt x="0" y="10"/>
                    <a:pt x="1" y="6"/>
                  </a:cubicBezTo>
                  <a:cubicBezTo>
                    <a:pt x="1" y="2"/>
                    <a:pt x="3" y="0"/>
                    <a:pt x="8" y="0"/>
                  </a:cubicBezTo>
                  <a:cubicBezTo>
                    <a:pt x="11" y="1"/>
                    <a:pt x="13" y="3"/>
                    <a:pt x="13" y="6"/>
                  </a:cubicBezTo>
                  <a:close/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4" name="Freeform 152">
              <a:extLst>
                <a:ext uri="{FF2B5EF4-FFF2-40B4-BE49-F238E27FC236}">
                  <a16:creationId xmlns:a16="http://schemas.microsoft.com/office/drawing/2014/main" id="{65810AA4-4500-4BFD-B19C-E9BE3C75CB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4" y="2603"/>
              <a:ext cx="29" cy="29"/>
            </a:xfrm>
            <a:custGeom>
              <a:avLst/>
              <a:gdLst>
                <a:gd name="T0" fmla="*/ 6 w 13"/>
                <a:gd name="T1" fmla="*/ 0 h 13"/>
                <a:gd name="T2" fmla="*/ 12 w 13"/>
                <a:gd name="T3" fmla="*/ 6 h 13"/>
                <a:gd name="T4" fmla="*/ 6 w 13"/>
                <a:gd name="T5" fmla="*/ 13 h 13"/>
                <a:gd name="T6" fmla="*/ 0 w 13"/>
                <a:gd name="T7" fmla="*/ 7 h 13"/>
                <a:gd name="T8" fmla="*/ 6 w 13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cubicBezTo>
                    <a:pt x="10" y="1"/>
                    <a:pt x="12" y="3"/>
                    <a:pt x="12" y="6"/>
                  </a:cubicBezTo>
                  <a:cubicBezTo>
                    <a:pt x="13" y="11"/>
                    <a:pt x="10" y="13"/>
                    <a:pt x="6" y="13"/>
                  </a:cubicBezTo>
                  <a:cubicBezTo>
                    <a:pt x="2" y="13"/>
                    <a:pt x="0" y="11"/>
                    <a:pt x="0" y="7"/>
                  </a:cubicBezTo>
                  <a:cubicBezTo>
                    <a:pt x="0" y="3"/>
                    <a:pt x="2" y="1"/>
                    <a:pt x="6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5" name="Freeform 153">
              <a:extLst>
                <a:ext uri="{FF2B5EF4-FFF2-40B4-BE49-F238E27FC236}">
                  <a16:creationId xmlns:a16="http://schemas.microsoft.com/office/drawing/2014/main" id="{1EA2B24C-FDF0-4815-B75F-6B4E5CE248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8" y="1841"/>
              <a:ext cx="29" cy="28"/>
            </a:xfrm>
            <a:custGeom>
              <a:avLst/>
              <a:gdLst>
                <a:gd name="T0" fmla="*/ 13 w 13"/>
                <a:gd name="T1" fmla="*/ 6 h 13"/>
                <a:gd name="T2" fmla="*/ 7 w 13"/>
                <a:gd name="T3" fmla="*/ 12 h 13"/>
                <a:gd name="T4" fmla="*/ 0 w 13"/>
                <a:gd name="T5" fmla="*/ 7 h 13"/>
                <a:gd name="T6" fmla="*/ 7 w 13"/>
                <a:gd name="T7" fmla="*/ 0 h 13"/>
                <a:gd name="T8" fmla="*/ 13 w 13"/>
                <a:gd name="T9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13" y="6"/>
                  </a:moveTo>
                  <a:cubicBezTo>
                    <a:pt x="13" y="9"/>
                    <a:pt x="11" y="12"/>
                    <a:pt x="7" y="12"/>
                  </a:cubicBezTo>
                  <a:cubicBezTo>
                    <a:pt x="3" y="13"/>
                    <a:pt x="1" y="10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0" y="0"/>
                    <a:pt x="12" y="2"/>
                    <a:pt x="13" y="6"/>
                  </a:cubicBezTo>
                  <a:close/>
                </a:path>
              </a:pathLst>
            </a:custGeom>
            <a:solidFill>
              <a:srgbClr val="EEE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6" name="Freeform 154">
              <a:extLst>
                <a:ext uri="{FF2B5EF4-FFF2-40B4-BE49-F238E27FC236}">
                  <a16:creationId xmlns:a16="http://schemas.microsoft.com/office/drawing/2014/main" id="{98E7AC81-B4FD-4232-B950-8274CEC15E7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7" y="1242"/>
              <a:ext cx="29" cy="31"/>
            </a:xfrm>
            <a:custGeom>
              <a:avLst/>
              <a:gdLst>
                <a:gd name="T0" fmla="*/ 13 w 13"/>
                <a:gd name="T1" fmla="*/ 7 h 14"/>
                <a:gd name="T2" fmla="*/ 7 w 13"/>
                <a:gd name="T3" fmla="*/ 14 h 14"/>
                <a:gd name="T4" fmla="*/ 1 w 13"/>
                <a:gd name="T5" fmla="*/ 7 h 14"/>
                <a:gd name="T6" fmla="*/ 6 w 13"/>
                <a:gd name="T7" fmla="*/ 1 h 14"/>
                <a:gd name="T8" fmla="*/ 13 w 13"/>
                <a:gd name="T9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4">
                  <a:moveTo>
                    <a:pt x="13" y="7"/>
                  </a:moveTo>
                  <a:cubicBezTo>
                    <a:pt x="13" y="10"/>
                    <a:pt x="11" y="13"/>
                    <a:pt x="7" y="14"/>
                  </a:cubicBezTo>
                  <a:cubicBezTo>
                    <a:pt x="3" y="14"/>
                    <a:pt x="1" y="11"/>
                    <a:pt x="1" y="7"/>
                  </a:cubicBezTo>
                  <a:cubicBezTo>
                    <a:pt x="0" y="4"/>
                    <a:pt x="2" y="1"/>
                    <a:pt x="6" y="1"/>
                  </a:cubicBezTo>
                  <a:cubicBezTo>
                    <a:pt x="10" y="0"/>
                    <a:pt x="12" y="3"/>
                    <a:pt x="13" y="7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7" name="Freeform 155">
              <a:extLst>
                <a:ext uri="{FF2B5EF4-FFF2-40B4-BE49-F238E27FC236}">
                  <a16:creationId xmlns:a16="http://schemas.microsoft.com/office/drawing/2014/main" id="{172BF94D-DAC0-451D-9D59-70062DDFBE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3" y="2227"/>
              <a:ext cx="27" cy="28"/>
            </a:xfrm>
            <a:custGeom>
              <a:avLst/>
              <a:gdLst>
                <a:gd name="T0" fmla="*/ 6 w 12"/>
                <a:gd name="T1" fmla="*/ 0 h 13"/>
                <a:gd name="T2" fmla="*/ 12 w 12"/>
                <a:gd name="T3" fmla="*/ 6 h 13"/>
                <a:gd name="T4" fmla="*/ 6 w 12"/>
                <a:gd name="T5" fmla="*/ 13 h 13"/>
                <a:gd name="T6" fmla="*/ 0 w 12"/>
                <a:gd name="T7" fmla="*/ 6 h 13"/>
                <a:gd name="T8" fmla="*/ 6 w 12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3">
                  <a:moveTo>
                    <a:pt x="6" y="0"/>
                  </a:moveTo>
                  <a:cubicBezTo>
                    <a:pt x="10" y="1"/>
                    <a:pt x="12" y="2"/>
                    <a:pt x="12" y="6"/>
                  </a:cubicBezTo>
                  <a:cubicBezTo>
                    <a:pt x="12" y="10"/>
                    <a:pt x="10" y="13"/>
                    <a:pt x="6" y="13"/>
                  </a:cubicBezTo>
                  <a:cubicBezTo>
                    <a:pt x="2" y="13"/>
                    <a:pt x="0" y="10"/>
                    <a:pt x="0" y="6"/>
                  </a:cubicBezTo>
                  <a:cubicBezTo>
                    <a:pt x="0" y="3"/>
                    <a:pt x="3" y="1"/>
                    <a:pt x="6" y="0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8" name="Freeform 156">
              <a:extLst>
                <a:ext uri="{FF2B5EF4-FFF2-40B4-BE49-F238E27FC236}">
                  <a16:creationId xmlns:a16="http://schemas.microsoft.com/office/drawing/2014/main" id="{0AF6EF31-755A-497C-B496-B344B05720F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0" y="1902"/>
              <a:ext cx="28" cy="28"/>
            </a:xfrm>
            <a:custGeom>
              <a:avLst/>
              <a:gdLst>
                <a:gd name="T0" fmla="*/ 6 w 13"/>
                <a:gd name="T1" fmla="*/ 13 h 13"/>
                <a:gd name="T2" fmla="*/ 0 w 13"/>
                <a:gd name="T3" fmla="*/ 6 h 13"/>
                <a:gd name="T4" fmla="*/ 6 w 13"/>
                <a:gd name="T5" fmla="*/ 0 h 13"/>
                <a:gd name="T6" fmla="*/ 12 w 13"/>
                <a:gd name="T7" fmla="*/ 6 h 13"/>
                <a:gd name="T8" fmla="*/ 6 w 13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6" y="13"/>
                  </a:moveTo>
                  <a:cubicBezTo>
                    <a:pt x="2" y="12"/>
                    <a:pt x="0" y="10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0" y="0"/>
                    <a:pt x="12" y="2"/>
                    <a:pt x="12" y="6"/>
                  </a:cubicBezTo>
                  <a:cubicBezTo>
                    <a:pt x="13" y="10"/>
                    <a:pt x="10" y="12"/>
                    <a:pt x="6" y="13"/>
                  </a:cubicBezTo>
                  <a:close/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9" name="Freeform 157">
              <a:extLst>
                <a:ext uri="{FF2B5EF4-FFF2-40B4-BE49-F238E27FC236}">
                  <a16:creationId xmlns:a16="http://schemas.microsoft.com/office/drawing/2014/main" id="{7144A193-A5D2-4224-B14C-B0AEF393E2F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6" y="2555"/>
              <a:ext cx="30" cy="29"/>
            </a:xfrm>
            <a:custGeom>
              <a:avLst/>
              <a:gdLst>
                <a:gd name="T0" fmla="*/ 0 w 14"/>
                <a:gd name="T1" fmla="*/ 7 h 13"/>
                <a:gd name="T2" fmla="*/ 0 w 14"/>
                <a:gd name="T3" fmla="*/ 2 h 13"/>
                <a:gd name="T4" fmla="*/ 5 w 14"/>
                <a:gd name="T5" fmla="*/ 0 h 13"/>
                <a:gd name="T6" fmla="*/ 13 w 14"/>
                <a:gd name="T7" fmla="*/ 4 h 13"/>
                <a:gd name="T8" fmla="*/ 10 w 14"/>
                <a:gd name="T9" fmla="*/ 11 h 13"/>
                <a:gd name="T10" fmla="*/ 2 w 14"/>
                <a:gd name="T11" fmla="*/ 9 h 13"/>
                <a:gd name="T12" fmla="*/ 0 w 14"/>
                <a:gd name="T13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3">
                  <a:moveTo>
                    <a:pt x="0" y="7"/>
                  </a:moveTo>
                  <a:cubicBezTo>
                    <a:pt x="0" y="5"/>
                    <a:pt x="0" y="3"/>
                    <a:pt x="0" y="2"/>
                  </a:cubicBezTo>
                  <a:cubicBezTo>
                    <a:pt x="2" y="0"/>
                    <a:pt x="4" y="0"/>
                    <a:pt x="5" y="0"/>
                  </a:cubicBezTo>
                  <a:cubicBezTo>
                    <a:pt x="9" y="0"/>
                    <a:pt x="12" y="0"/>
                    <a:pt x="13" y="4"/>
                  </a:cubicBezTo>
                  <a:cubicBezTo>
                    <a:pt x="14" y="7"/>
                    <a:pt x="12" y="9"/>
                    <a:pt x="10" y="11"/>
                  </a:cubicBezTo>
                  <a:cubicBezTo>
                    <a:pt x="7" y="13"/>
                    <a:pt x="4" y="12"/>
                    <a:pt x="2" y="9"/>
                  </a:cubicBezTo>
                  <a:cubicBezTo>
                    <a:pt x="1" y="8"/>
                    <a:pt x="1" y="7"/>
                    <a:pt x="0" y="7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0" name="Freeform 158">
              <a:extLst>
                <a:ext uri="{FF2B5EF4-FFF2-40B4-BE49-F238E27FC236}">
                  <a16:creationId xmlns:a16="http://schemas.microsoft.com/office/drawing/2014/main" id="{35324312-DC64-4D32-A1DA-45CEA73C46C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8" y="2170"/>
              <a:ext cx="228" cy="144"/>
            </a:xfrm>
            <a:custGeom>
              <a:avLst/>
              <a:gdLst>
                <a:gd name="T0" fmla="*/ 94 w 105"/>
                <a:gd name="T1" fmla="*/ 6 h 66"/>
                <a:gd name="T2" fmla="*/ 79 w 105"/>
                <a:gd name="T3" fmla="*/ 20 h 66"/>
                <a:gd name="T4" fmla="*/ 56 w 105"/>
                <a:gd name="T5" fmla="*/ 30 h 66"/>
                <a:gd name="T6" fmla="*/ 60 w 105"/>
                <a:gd name="T7" fmla="*/ 35 h 66"/>
                <a:gd name="T8" fmla="*/ 62 w 105"/>
                <a:gd name="T9" fmla="*/ 37 h 66"/>
                <a:gd name="T10" fmla="*/ 53 w 105"/>
                <a:gd name="T11" fmla="*/ 47 h 66"/>
                <a:gd name="T12" fmla="*/ 29 w 105"/>
                <a:gd name="T13" fmla="*/ 57 h 66"/>
                <a:gd name="T14" fmla="*/ 0 w 105"/>
                <a:gd name="T15" fmla="*/ 58 h 66"/>
                <a:gd name="T16" fmla="*/ 11 w 105"/>
                <a:gd name="T17" fmla="*/ 58 h 66"/>
                <a:gd name="T18" fmla="*/ 33 w 105"/>
                <a:gd name="T19" fmla="*/ 62 h 66"/>
                <a:gd name="T20" fmla="*/ 36 w 105"/>
                <a:gd name="T21" fmla="*/ 64 h 66"/>
                <a:gd name="T22" fmla="*/ 41 w 105"/>
                <a:gd name="T23" fmla="*/ 66 h 66"/>
                <a:gd name="T24" fmla="*/ 97 w 105"/>
                <a:gd name="T25" fmla="*/ 11 h 66"/>
                <a:gd name="T26" fmla="*/ 97 w 105"/>
                <a:gd name="T27" fmla="*/ 37 h 66"/>
                <a:gd name="T28" fmla="*/ 99 w 105"/>
                <a:gd name="T29" fmla="*/ 15 h 66"/>
                <a:gd name="T30" fmla="*/ 104 w 105"/>
                <a:gd name="T31" fmla="*/ 10 h 66"/>
                <a:gd name="T32" fmla="*/ 105 w 105"/>
                <a:gd name="T33" fmla="*/ 0 h 66"/>
                <a:gd name="T34" fmla="*/ 97 w 105"/>
                <a:gd name="T35" fmla="*/ 0 h 66"/>
                <a:gd name="T36" fmla="*/ 94 w 105"/>
                <a:gd name="T37" fmla="*/ 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5" h="66">
                  <a:moveTo>
                    <a:pt x="94" y="6"/>
                  </a:moveTo>
                  <a:cubicBezTo>
                    <a:pt x="89" y="10"/>
                    <a:pt x="84" y="15"/>
                    <a:pt x="79" y="20"/>
                  </a:cubicBezTo>
                  <a:cubicBezTo>
                    <a:pt x="73" y="28"/>
                    <a:pt x="65" y="31"/>
                    <a:pt x="56" y="30"/>
                  </a:cubicBezTo>
                  <a:cubicBezTo>
                    <a:pt x="53" y="36"/>
                    <a:pt x="59" y="33"/>
                    <a:pt x="60" y="35"/>
                  </a:cubicBezTo>
                  <a:cubicBezTo>
                    <a:pt x="61" y="36"/>
                    <a:pt x="64" y="35"/>
                    <a:pt x="62" y="37"/>
                  </a:cubicBezTo>
                  <a:cubicBezTo>
                    <a:pt x="59" y="41"/>
                    <a:pt x="56" y="43"/>
                    <a:pt x="53" y="47"/>
                  </a:cubicBezTo>
                  <a:cubicBezTo>
                    <a:pt x="47" y="55"/>
                    <a:pt x="39" y="58"/>
                    <a:pt x="29" y="57"/>
                  </a:cubicBezTo>
                  <a:cubicBezTo>
                    <a:pt x="19" y="56"/>
                    <a:pt x="9" y="55"/>
                    <a:pt x="0" y="58"/>
                  </a:cubicBezTo>
                  <a:cubicBezTo>
                    <a:pt x="3" y="58"/>
                    <a:pt x="7" y="58"/>
                    <a:pt x="11" y="58"/>
                  </a:cubicBezTo>
                  <a:cubicBezTo>
                    <a:pt x="19" y="58"/>
                    <a:pt x="26" y="58"/>
                    <a:pt x="33" y="62"/>
                  </a:cubicBezTo>
                  <a:cubicBezTo>
                    <a:pt x="34" y="63"/>
                    <a:pt x="36" y="63"/>
                    <a:pt x="36" y="64"/>
                  </a:cubicBezTo>
                  <a:cubicBezTo>
                    <a:pt x="38" y="64"/>
                    <a:pt x="40" y="64"/>
                    <a:pt x="41" y="66"/>
                  </a:cubicBezTo>
                  <a:cubicBezTo>
                    <a:pt x="60" y="48"/>
                    <a:pt x="78" y="30"/>
                    <a:pt x="97" y="11"/>
                  </a:cubicBezTo>
                  <a:cubicBezTo>
                    <a:pt x="97" y="20"/>
                    <a:pt x="97" y="29"/>
                    <a:pt x="97" y="37"/>
                  </a:cubicBezTo>
                  <a:cubicBezTo>
                    <a:pt x="101" y="30"/>
                    <a:pt x="98" y="22"/>
                    <a:pt x="99" y="15"/>
                  </a:cubicBezTo>
                  <a:cubicBezTo>
                    <a:pt x="100" y="13"/>
                    <a:pt x="97" y="8"/>
                    <a:pt x="104" y="10"/>
                  </a:cubicBezTo>
                  <a:cubicBezTo>
                    <a:pt x="104" y="6"/>
                    <a:pt x="103" y="2"/>
                    <a:pt x="105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8" y="2"/>
                    <a:pt x="96" y="4"/>
                    <a:pt x="94" y="6"/>
                  </a:cubicBezTo>
                  <a:close/>
                </a:path>
              </a:pathLst>
            </a:custGeom>
            <a:solidFill>
              <a:srgbClr val="3136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1" name="Freeform 159">
              <a:extLst>
                <a:ext uri="{FF2B5EF4-FFF2-40B4-BE49-F238E27FC236}">
                  <a16:creationId xmlns:a16="http://schemas.microsoft.com/office/drawing/2014/main" id="{CA7A9522-9138-4CA7-B666-573FD99BB5E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6" y="2129"/>
              <a:ext cx="81" cy="41"/>
            </a:xfrm>
            <a:custGeom>
              <a:avLst/>
              <a:gdLst>
                <a:gd name="T0" fmla="*/ 19 w 37"/>
                <a:gd name="T1" fmla="*/ 17 h 19"/>
                <a:gd name="T2" fmla="*/ 21 w 37"/>
                <a:gd name="T3" fmla="*/ 13 h 19"/>
                <a:gd name="T4" fmla="*/ 28 w 37"/>
                <a:gd name="T5" fmla="*/ 8 h 19"/>
                <a:gd name="T6" fmla="*/ 37 w 37"/>
                <a:gd name="T7" fmla="*/ 8 h 19"/>
                <a:gd name="T8" fmla="*/ 29 w 37"/>
                <a:gd name="T9" fmla="*/ 0 h 19"/>
                <a:gd name="T10" fmla="*/ 28 w 37"/>
                <a:gd name="T11" fmla="*/ 0 h 19"/>
                <a:gd name="T12" fmla="*/ 20 w 37"/>
                <a:gd name="T13" fmla="*/ 0 h 19"/>
                <a:gd name="T14" fmla="*/ 22 w 37"/>
                <a:gd name="T15" fmla="*/ 2 h 19"/>
                <a:gd name="T16" fmla="*/ 18 w 37"/>
                <a:gd name="T17" fmla="*/ 0 h 19"/>
                <a:gd name="T18" fmla="*/ 16 w 37"/>
                <a:gd name="T19" fmla="*/ 0 h 19"/>
                <a:gd name="T20" fmla="*/ 13 w 37"/>
                <a:gd name="T21" fmla="*/ 1 h 19"/>
                <a:gd name="T22" fmla="*/ 8 w 37"/>
                <a:gd name="T23" fmla="*/ 15 h 19"/>
                <a:gd name="T24" fmla="*/ 0 w 37"/>
                <a:gd name="T25" fmla="*/ 12 h 19"/>
                <a:gd name="T26" fmla="*/ 2 w 37"/>
                <a:gd name="T27" fmla="*/ 16 h 19"/>
                <a:gd name="T28" fmla="*/ 6 w 37"/>
                <a:gd name="T29" fmla="*/ 19 h 19"/>
                <a:gd name="T30" fmla="*/ 14 w 37"/>
                <a:gd name="T31" fmla="*/ 19 h 19"/>
                <a:gd name="T32" fmla="*/ 19 w 37"/>
                <a:gd name="T33" fmla="*/ 1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" h="19">
                  <a:moveTo>
                    <a:pt x="19" y="17"/>
                  </a:moveTo>
                  <a:cubicBezTo>
                    <a:pt x="20" y="16"/>
                    <a:pt x="21" y="15"/>
                    <a:pt x="21" y="13"/>
                  </a:cubicBezTo>
                  <a:cubicBezTo>
                    <a:pt x="21" y="7"/>
                    <a:pt x="24" y="7"/>
                    <a:pt x="28" y="8"/>
                  </a:cubicBezTo>
                  <a:cubicBezTo>
                    <a:pt x="31" y="8"/>
                    <a:pt x="34" y="8"/>
                    <a:pt x="37" y="8"/>
                  </a:cubicBezTo>
                  <a:cubicBezTo>
                    <a:pt x="34" y="6"/>
                    <a:pt x="30" y="5"/>
                    <a:pt x="29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5" y="0"/>
                    <a:pt x="22" y="0"/>
                    <a:pt x="20" y="0"/>
                  </a:cubicBezTo>
                  <a:cubicBezTo>
                    <a:pt x="21" y="1"/>
                    <a:pt x="22" y="1"/>
                    <a:pt x="22" y="2"/>
                  </a:cubicBezTo>
                  <a:cubicBezTo>
                    <a:pt x="21" y="1"/>
                    <a:pt x="20" y="1"/>
                    <a:pt x="18" y="0"/>
                  </a:cubicBezTo>
                  <a:cubicBezTo>
                    <a:pt x="18" y="0"/>
                    <a:pt x="17" y="0"/>
                    <a:pt x="16" y="0"/>
                  </a:cubicBezTo>
                  <a:cubicBezTo>
                    <a:pt x="15" y="0"/>
                    <a:pt x="14" y="0"/>
                    <a:pt x="13" y="1"/>
                  </a:cubicBezTo>
                  <a:cubicBezTo>
                    <a:pt x="12" y="6"/>
                    <a:pt x="1" y="6"/>
                    <a:pt x="8" y="15"/>
                  </a:cubicBezTo>
                  <a:cubicBezTo>
                    <a:pt x="5" y="14"/>
                    <a:pt x="3" y="13"/>
                    <a:pt x="0" y="12"/>
                  </a:cubicBezTo>
                  <a:cubicBezTo>
                    <a:pt x="0" y="14"/>
                    <a:pt x="1" y="16"/>
                    <a:pt x="2" y="16"/>
                  </a:cubicBezTo>
                  <a:cubicBezTo>
                    <a:pt x="5" y="17"/>
                    <a:pt x="6" y="18"/>
                    <a:pt x="6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5" y="18"/>
                    <a:pt x="17" y="17"/>
                    <a:pt x="19" y="17"/>
                  </a:cubicBezTo>
                  <a:close/>
                </a:path>
              </a:pathLst>
            </a:custGeom>
            <a:solidFill>
              <a:srgbClr val="181B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2" name="Freeform 160">
              <a:extLst>
                <a:ext uri="{FF2B5EF4-FFF2-40B4-BE49-F238E27FC236}">
                  <a16:creationId xmlns:a16="http://schemas.microsoft.com/office/drawing/2014/main" id="{EAAC9335-05A2-44D7-B3C6-182EDE72D2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0" y="1506"/>
              <a:ext cx="597" cy="596"/>
            </a:xfrm>
            <a:custGeom>
              <a:avLst/>
              <a:gdLst>
                <a:gd name="T0" fmla="*/ 215 w 274"/>
                <a:gd name="T1" fmla="*/ 274 h 274"/>
                <a:gd name="T2" fmla="*/ 59 w 274"/>
                <a:gd name="T3" fmla="*/ 274 h 274"/>
                <a:gd name="T4" fmla="*/ 0 w 274"/>
                <a:gd name="T5" fmla="*/ 215 h 274"/>
                <a:gd name="T6" fmla="*/ 0 w 274"/>
                <a:gd name="T7" fmla="*/ 59 h 274"/>
                <a:gd name="T8" fmla="*/ 59 w 274"/>
                <a:gd name="T9" fmla="*/ 0 h 274"/>
                <a:gd name="T10" fmla="*/ 215 w 274"/>
                <a:gd name="T11" fmla="*/ 0 h 274"/>
                <a:gd name="T12" fmla="*/ 274 w 274"/>
                <a:gd name="T13" fmla="*/ 59 h 274"/>
                <a:gd name="T14" fmla="*/ 274 w 274"/>
                <a:gd name="T15" fmla="*/ 215 h 274"/>
                <a:gd name="T16" fmla="*/ 215 w 274"/>
                <a:gd name="T17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4" h="274">
                  <a:moveTo>
                    <a:pt x="215" y="274"/>
                  </a:moveTo>
                  <a:cubicBezTo>
                    <a:pt x="59" y="274"/>
                    <a:pt x="59" y="274"/>
                    <a:pt x="59" y="274"/>
                  </a:cubicBezTo>
                  <a:cubicBezTo>
                    <a:pt x="26" y="274"/>
                    <a:pt x="0" y="248"/>
                    <a:pt x="0" y="215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26"/>
                    <a:pt x="26" y="0"/>
                    <a:pt x="59" y="0"/>
                  </a:cubicBezTo>
                  <a:cubicBezTo>
                    <a:pt x="215" y="0"/>
                    <a:pt x="215" y="0"/>
                    <a:pt x="215" y="0"/>
                  </a:cubicBezTo>
                  <a:cubicBezTo>
                    <a:pt x="247" y="0"/>
                    <a:pt x="274" y="26"/>
                    <a:pt x="274" y="59"/>
                  </a:cubicBezTo>
                  <a:cubicBezTo>
                    <a:pt x="274" y="215"/>
                    <a:pt x="274" y="215"/>
                    <a:pt x="274" y="215"/>
                  </a:cubicBezTo>
                  <a:cubicBezTo>
                    <a:pt x="274" y="248"/>
                    <a:pt x="247" y="274"/>
                    <a:pt x="215" y="274"/>
                  </a:cubicBezTo>
                  <a:close/>
                </a:path>
              </a:pathLst>
            </a:custGeom>
            <a:solidFill>
              <a:srgbClr val="3035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164" name="CuadroTexto 163">
            <a:extLst>
              <a:ext uri="{FF2B5EF4-FFF2-40B4-BE49-F238E27FC236}">
                <a16:creationId xmlns:a16="http://schemas.microsoft.com/office/drawing/2014/main" id="{8B99008E-6777-47FF-8E80-B4E9B3006726}"/>
              </a:ext>
            </a:extLst>
          </p:cNvPr>
          <p:cNvSpPr txBox="1"/>
          <p:nvPr/>
        </p:nvSpPr>
        <p:spPr>
          <a:xfrm>
            <a:off x="1242734" y="719795"/>
            <a:ext cx="60976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E" dirty="0"/>
              <a:t>https://www.plantillaspower-point.com/</a:t>
            </a:r>
          </a:p>
        </p:txBody>
      </p:sp>
    </p:spTree>
    <p:extLst>
      <p:ext uri="{BB962C8B-B14F-4D97-AF65-F5344CB8AC3E}">
        <p14:creationId xmlns:p14="http://schemas.microsoft.com/office/powerpoint/2010/main" val="80395099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Imagen 162">
            <a:extLst>
              <a:ext uri="{FF2B5EF4-FFF2-40B4-BE49-F238E27FC236}">
                <a16:creationId xmlns:a16="http://schemas.microsoft.com/office/drawing/2014/main" id="{EBF7A01C-2C3A-4289-BE9E-428FE22FCE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1336910"/>
            <a:ext cx="5325452" cy="5222916"/>
          </a:xfrm>
          <a:prstGeom prst="rect">
            <a:avLst/>
          </a:prstGeom>
        </p:spPr>
      </p:pic>
      <p:pic>
        <p:nvPicPr>
          <p:cNvPr id="164" name="Imagen 163">
            <a:extLst>
              <a:ext uri="{FF2B5EF4-FFF2-40B4-BE49-F238E27FC236}">
                <a16:creationId xmlns:a16="http://schemas.microsoft.com/office/drawing/2014/main" id="{46D351D8-8412-491A-A438-6CEC163435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4770" y="1245448"/>
            <a:ext cx="3267522" cy="561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1840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CF02E75B-0DD2-492A-99DA-3FFFF785B047}"/>
              </a:ext>
            </a:extLst>
          </p:cNvPr>
          <p:cNvSpPr/>
          <p:nvPr/>
        </p:nvSpPr>
        <p:spPr>
          <a:xfrm>
            <a:off x="393743" y="4729844"/>
            <a:ext cx="1907776" cy="1564306"/>
          </a:xfrm>
          <a:custGeom>
            <a:avLst/>
            <a:gdLst>
              <a:gd name="connsiteX0" fmla="*/ 1426845 w 2355308"/>
              <a:gd name="connsiteY0" fmla="*/ 407149 h 1931266"/>
              <a:gd name="connsiteX1" fmla="*/ 744095 w 2355308"/>
              <a:gd name="connsiteY1" fmla="*/ 800908 h 1931266"/>
              <a:gd name="connsiteX2" fmla="*/ 961366 w 2355308"/>
              <a:gd name="connsiteY2" fmla="*/ 926911 h 1931266"/>
              <a:gd name="connsiteX3" fmla="*/ 1644116 w 2355308"/>
              <a:gd name="connsiteY3" fmla="*/ 533011 h 1931266"/>
              <a:gd name="connsiteX4" fmla="*/ 1786722 w 2355308"/>
              <a:gd name="connsiteY4" fmla="*/ 0 h 1931266"/>
              <a:gd name="connsiteX5" fmla="*/ 2343934 w 2355308"/>
              <a:gd name="connsiteY5" fmla="*/ 322786 h 1931266"/>
              <a:gd name="connsiteX6" fmla="*/ 2355307 w 2355308"/>
              <a:gd name="connsiteY6" fmla="*/ 316224 h 1931266"/>
              <a:gd name="connsiteX7" fmla="*/ 2355307 w 2355308"/>
              <a:gd name="connsiteY7" fmla="*/ 329375 h 1931266"/>
              <a:gd name="connsiteX8" fmla="*/ 2355308 w 2355308"/>
              <a:gd name="connsiteY8" fmla="*/ 329375 h 1931266"/>
              <a:gd name="connsiteX9" fmla="*/ 2355307 w 2355308"/>
              <a:gd name="connsiteY9" fmla="*/ 329376 h 1931266"/>
              <a:gd name="connsiteX10" fmla="*/ 2355307 w 2355308"/>
              <a:gd name="connsiteY10" fmla="*/ 535194 h 1931266"/>
              <a:gd name="connsiteX11" fmla="*/ 2277975 w 2355308"/>
              <a:gd name="connsiteY11" fmla="*/ 579682 h 1931266"/>
              <a:gd name="connsiteX12" fmla="*/ 2277472 w 2355308"/>
              <a:gd name="connsiteY12" fmla="*/ 663447 h 1931266"/>
              <a:gd name="connsiteX13" fmla="*/ 2241591 w 2355308"/>
              <a:gd name="connsiteY13" fmla="*/ 687737 h 1931266"/>
              <a:gd name="connsiteX14" fmla="*/ 2240671 w 2355308"/>
              <a:gd name="connsiteY14" fmla="*/ 1032569 h 1931266"/>
              <a:gd name="connsiteX15" fmla="*/ 2205525 w 2355308"/>
              <a:gd name="connsiteY15" fmla="*/ 1052993 h 1931266"/>
              <a:gd name="connsiteX16" fmla="*/ 2203317 w 2355308"/>
              <a:gd name="connsiteY16" fmla="*/ 707241 h 1931266"/>
              <a:gd name="connsiteX17" fmla="*/ 2165595 w 2355308"/>
              <a:gd name="connsiteY17" fmla="*/ 724355 h 1931266"/>
              <a:gd name="connsiteX18" fmla="*/ 2165400 w 2355308"/>
              <a:gd name="connsiteY18" fmla="*/ 644444 h 1931266"/>
              <a:gd name="connsiteX19" fmla="*/ 2087947 w 2355308"/>
              <a:gd name="connsiteY19" fmla="*/ 689001 h 1931266"/>
              <a:gd name="connsiteX20" fmla="*/ 2087392 w 2355308"/>
              <a:gd name="connsiteY20" fmla="*/ 773300 h 1931266"/>
              <a:gd name="connsiteX21" fmla="*/ 2051510 w 2355308"/>
              <a:gd name="connsiteY21" fmla="*/ 797590 h 1931266"/>
              <a:gd name="connsiteX22" fmla="*/ 2050590 w 2355308"/>
              <a:gd name="connsiteY22" fmla="*/ 1142421 h 1931266"/>
              <a:gd name="connsiteX23" fmla="*/ 2015445 w 2355308"/>
              <a:gd name="connsiteY23" fmla="*/ 1162663 h 1931266"/>
              <a:gd name="connsiteX24" fmla="*/ 2013237 w 2355308"/>
              <a:gd name="connsiteY24" fmla="*/ 817094 h 1931266"/>
              <a:gd name="connsiteX25" fmla="*/ 1975513 w 2355308"/>
              <a:gd name="connsiteY25" fmla="*/ 834207 h 1931266"/>
              <a:gd name="connsiteX26" fmla="*/ 1975318 w 2355308"/>
              <a:gd name="connsiteY26" fmla="*/ 753795 h 1931266"/>
              <a:gd name="connsiteX27" fmla="*/ 1898004 w 2355308"/>
              <a:gd name="connsiteY27" fmla="*/ 798273 h 1931266"/>
              <a:gd name="connsiteX28" fmla="*/ 1897496 w 2355308"/>
              <a:gd name="connsiteY28" fmla="*/ 883152 h 1931266"/>
              <a:gd name="connsiteX29" fmla="*/ 1861430 w 2355308"/>
              <a:gd name="connsiteY29" fmla="*/ 907442 h 1931266"/>
              <a:gd name="connsiteX30" fmla="*/ 1860510 w 2355308"/>
              <a:gd name="connsiteY30" fmla="*/ 1252090 h 1931266"/>
              <a:gd name="connsiteX31" fmla="*/ 1825549 w 2355308"/>
              <a:gd name="connsiteY31" fmla="*/ 1272515 h 1931266"/>
              <a:gd name="connsiteX32" fmla="*/ 1823157 w 2355308"/>
              <a:gd name="connsiteY32" fmla="*/ 926948 h 1931266"/>
              <a:gd name="connsiteX33" fmla="*/ 1785434 w 2355308"/>
              <a:gd name="connsiteY33" fmla="*/ 944060 h 1931266"/>
              <a:gd name="connsiteX34" fmla="*/ 1785237 w 2355308"/>
              <a:gd name="connsiteY34" fmla="*/ 863146 h 1931266"/>
              <a:gd name="connsiteX35" fmla="*/ 1707926 w 2355308"/>
              <a:gd name="connsiteY35" fmla="*/ 907622 h 1931266"/>
              <a:gd name="connsiteX36" fmla="*/ 1707415 w 2355308"/>
              <a:gd name="connsiteY36" fmla="*/ 992823 h 1931266"/>
              <a:gd name="connsiteX37" fmla="*/ 1671533 w 2355308"/>
              <a:gd name="connsiteY37" fmla="*/ 1017111 h 1931266"/>
              <a:gd name="connsiteX38" fmla="*/ 1670429 w 2355308"/>
              <a:gd name="connsiteY38" fmla="*/ 1361944 h 1931266"/>
              <a:gd name="connsiteX39" fmla="*/ 1635467 w 2355308"/>
              <a:gd name="connsiteY39" fmla="*/ 1382368 h 1931266"/>
              <a:gd name="connsiteX40" fmla="*/ 1633076 w 2355308"/>
              <a:gd name="connsiteY40" fmla="*/ 1036801 h 1931266"/>
              <a:gd name="connsiteX41" fmla="*/ 1595354 w 2355308"/>
              <a:gd name="connsiteY41" fmla="*/ 1053729 h 1931266"/>
              <a:gd name="connsiteX42" fmla="*/ 1595205 w 2355308"/>
              <a:gd name="connsiteY42" fmla="*/ 972469 h 1931266"/>
              <a:gd name="connsiteX43" fmla="*/ 1517847 w 2355308"/>
              <a:gd name="connsiteY43" fmla="*/ 1016971 h 1931266"/>
              <a:gd name="connsiteX44" fmla="*/ 1517333 w 2355308"/>
              <a:gd name="connsiteY44" fmla="*/ 1102675 h 1931266"/>
              <a:gd name="connsiteX45" fmla="*/ 1481452 w 2355308"/>
              <a:gd name="connsiteY45" fmla="*/ 1126964 h 1931266"/>
              <a:gd name="connsiteX46" fmla="*/ 1480348 w 2355308"/>
              <a:gd name="connsiteY46" fmla="*/ 1471796 h 1931266"/>
              <a:gd name="connsiteX47" fmla="*/ 1445386 w 2355308"/>
              <a:gd name="connsiteY47" fmla="*/ 1492037 h 1931266"/>
              <a:gd name="connsiteX48" fmla="*/ 1443178 w 2355308"/>
              <a:gd name="connsiteY48" fmla="*/ 1146469 h 1931266"/>
              <a:gd name="connsiteX49" fmla="*/ 1405272 w 2355308"/>
              <a:gd name="connsiteY49" fmla="*/ 1163582 h 1931266"/>
              <a:gd name="connsiteX50" fmla="*/ 1405123 w 2355308"/>
              <a:gd name="connsiteY50" fmla="*/ 1081819 h 1931266"/>
              <a:gd name="connsiteX51" fmla="*/ 1327770 w 2355308"/>
              <a:gd name="connsiteY51" fmla="*/ 1126319 h 1931266"/>
              <a:gd name="connsiteX52" fmla="*/ 1327253 w 2355308"/>
              <a:gd name="connsiteY52" fmla="*/ 1212529 h 1931266"/>
              <a:gd name="connsiteX53" fmla="*/ 1291371 w 2355308"/>
              <a:gd name="connsiteY53" fmla="*/ 1236817 h 1931266"/>
              <a:gd name="connsiteX54" fmla="*/ 1290451 w 2355308"/>
              <a:gd name="connsiteY54" fmla="*/ 1581465 h 1931266"/>
              <a:gd name="connsiteX55" fmla="*/ 1255306 w 2355308"/>
              <a:gd name="connsiteY55" fmla="*/ 1601891 h 1931266"/>
              <a:gd name="connsiteX56" fmla="*/ 1253097 w 2355308"/>
              <a:gd name="connsiteY56" fmla="*/ 1256323 h 1931266"/>
              <a:gd name="connsiteX57" fmla="*/ 1215375 w 2355308"/>
              <a:gd name="connsiteY57" fmla="*/ 1273435 h 1931266"/>
              <a:gd name="connsiteX58" fmla="*/ 1215175 w 2355308"/>
              <a:gd name="connsiteY58" fmla="*/ 1191094 h 1931266"/>
              <a:gd name="connsiteX59" fmla="*/ 1137744 w 2355308"/>
              <a:gd name="connsiteY59" fmla="*/ 1235638 h 1931266"/>
              <a:gd name="connsiteX60" fmla="*/ 1137173 w 2355308"/>
              <a:gd name="connsiteY60" fmla="*/ 1322199 h 1931266"/>
              <a:gd name="connsiteX61" fmla="*/ 1101291 w 2355308"/>
              <a:gd name="connsiteY61" fmla="*/ 1346487 h 1931266"/>
              <a:gd name="connsiteX62" fmla="*/ 1100370 w 2355308"/>
              <a:gd name="connsiteY62" fmla="*/ 1691318 h 1931266"/>
              <a:gd name="connsiteX63" fmla="*/ 1065226 w 2355308"/>
              <a:gd name="connsiteY63" fmla="*/ 1711744 h 1931266"/>
              <a:gd name="connsiteX64" fmla="*/ 1063018 w 2355308"/>
              <a:gd name="connsiteY64" fmla="*/ 1366176 h 1931266"/>
              <a:gd name="connsiteX65" fmla="*/ 1025295 w 2355308"/>
              <a:gd name="connsiteY65" fmla="*/ 1383288 h 1931266"/>
              <a:gd name="connsiteX66" fmla="*/ 1025094 w 2355308"/>
              <a:gd name="connsiteY66" fmla="*/ 1300444 h 1931266"/>
              <a:gd name="connsiteX67" fmla="*/ 947798 w 2355308"/>
              <a:gd name="connsiteY67" fmla="*/ 1344910 h 1931266"/>
              <a:gd name="connsiteX68" fmla="*/ 947275 w 2355308"/>
              <a:gd name="connsiteY68" fmla="*/ 1432051 h 1931266"/>
              <a:gd name="connsiteX69" fmla="*/ 911394 w 2355308"/>
              <a:gd name="connsiteY69" fmla="*/ 1456340 h 1931266"/>
              <a:gd name="connsiteX70" fmla="*/ 910289 w 2355308"/>
              <a:gd name="connsiteY70" fmla="*/ 1801172 h 1931266"/>
              <a:gd name="connsiteX71" fmla="*/ 875328 w 2355308"/>
              <a:gd name="connsiteY71" fmla="*/ 1821413 h 1931266"/>
              <a:gd name="connsiteX72" fmla="*/ 872936 w 2355308"/>
              <a:gd name="connsiteY72" fmla="*/ 1475845 h 1931266"/>
              <a:gd name="connsiteX73" fmla="*/ 835213 w 2355308"/>
              <a:gd name="connsiteY73" fmla="*/ 1492958 h 1931266"/>
              <a:gd name="connsiteX74" fmla="*/ 835011 w 2355308"/>
              <a:gd name="connsiteY74" fmla="*/ 1409795 h 1931266"/>
              <a:gd name="connsiteX75" fmla="*/ 757721 w 2355308"/>
              <a:gd name="connsiteY75" fmla="*/ 1454260 h 1931266"/>
              <a:gd name="connsiteX76" fmla="*/ 757195 w 2355308"/>
              <a:gd name="connsiteY76" fmla="*/ 1541904 h 1931266"/>
              <a:gd name="connsiteX77" fmla="*/ 721314 w 2355308"/>
              <a:gd name="connsiteY77" fmla="*/ 1566193 h 1931266"/>
              <a:gd name="connsiteX78" fmla="*/ 720210 w 2355308"/>
              <a:gd name="connsiteY78" fmla="*/ 1911025 h 1931266"/>
              <a:gd name="connsiteX79" fmla="*/ 685249 w 2355308"/>
              <a:gd name="connsiteY79" fmla="*/ 1931266 h 1931266"/>
              <a:gd name="connsiteX80" fmla="*/ 682856 w 2355308"/>
              <a:gd name="connsiteY80" fmla="*/ 1585698 h 1931266"/>
              <a:gd name="connsiteX81" fmla="*/ 645134 w 2355308"/>
              <a:gd name="connsiteY81" fmla="*/ 1602811 h 1931266"/>
              <a:gd name="connsiteX82" fmla="*/ 644981 w 2355308"/>
              <a:gd name="connsiteY82" fmla="*/ 1519116 h 1931266"/>
              <a:gd name="connsiteX83" fmla="*/ 568586 w 2355308"/>
              <a:gd name="connsiteY83" fmla="*/ 1563066 h 1931266"/>
              <a:gd name="connsiteX84" fmla="*/ 568586 w 2355308"/>
              <a:gd name="connsiteY84" fmla="*/ 1563064 h 1931266"/>
              <a:gd name="connsiteX85" fmla="*/ 373214 w 2355308"/>
              <a:gd name="connsiteY85" fmla="*/ 1450773 h 1931266"/>
              <a:gd name="connsiteX86" fmla="*/ 373169 w 2355308"/>
              <a:gd name="connsiteY86" fmla="*/ 1467467 h 1931266"/>
              <a:gd name="connsiteX87" fmla="*/ 338023 w 2355308"/>
              <a:gd name="connsiteY87" fmla="*/ 1487893 h 1931266"/>
              <a:gd name="connsiteX88" fmla="*/ 337656 w 2355308"/>
              <a:gd name="connsiteY88" fmla="*/ 1430335 h 1931266"/>
              <a:gd name="connsiteX89" fmla="*/ 183717 w 2355308"/>
              <a:gd name="connsiteY89" fmla="*/ 1341859 h 1931266"/>
              <a:gd name="connsiteX90" fmla="*/ 183088 w 2355308"/>
              <a:gd name="connsiteY90" fmla="*/ 1577321 h 1931266"/>
              <a:gd name="connsiteX91" fmla="*/ 147944 w 2355308"/>
              <a:gd name="connsiteY91" fmla="*/ 1597746 h 1931266"/>
              <a:gd name="connsiteX92" fmla="*/ 146171 w 2355308"/>
              <a:gd name="connsiteY92" fmla="*/ 1320278 h 1931266"/>
              <a:gd name="connsiteX93" fmla="*/ 0 w 2355308"/>
              <a:gd name="connsiteY93" fmla="*/ 1236266 h 1931266"/>
              <a:gd name="connsiteX94" fmla="*/ 0 w 2355308"/>
              <a:gd name="connsiteY94" fmla="*/ 1030448 h 1931266"/>
              <a:gd name="connsiteX95" fmla="*/ 0 w 2355308"/>
              <a:gd name="connsiteY95" fmla="*/ 1017296 h 1931266"/>
              <a:gd name="connsiteX96" fmla="*/ 11370 w 2355308"/>
              <a:gd name="connsiteY96" fmla="*/ 1023890 h 1931266"/>
              <a:gd name="connsiteX97" fmla="*/ 107280 w 2355308"/>
              <a:gd name="connsiteY97" fmla="*/ 968577 h 1931266"/>
              <a:gd name="connsiteX98" fmla="*/ 107277 w 2355308"/>
              <a:gd name="connsiteY98" fmla="*/ 967332 h 1931266"/>
              <a:gd name="connsiteX99" fmla="*/ 221914 w 2355308"/>
              <a:gd name="connsiteY99" fmla="*/ 901273 h 1931266"/>
              <a:gd name="connsiteX100" fmla="*/ 221907 w 2355308"/>
              <a:gd name="connsiteY100" fmla="*/ 902469 h 1931266"/>
              <a:gd name="connsiteX101" fmla="*/ 297361 w 2355308"/>
              <a:gd name="connsiteY101" fmla="*/ 858953 h 1931266"/>
              <a:gd name="connsiteX102" fmla="*/ 297357 w 2355308"/>
              <a:gd name="connsiteY102" fmla="*/ 857479 h 1931266"/>
              <a:gd name="connsiteX103" fmla="*/ 411811 w 2355308"/>
              <a:gd name="connsiteY103" fmla="*/ 791420 h 1931266"/>
              <a:gd name="connsiteX104" fmla="*/ 411801 w 2355308"/>
              <a:gd name="connsiteY104" fmla="*/ 792952 h 1931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</a:cxnLst>
            <a:rect l="l" t="t" r="r" b="b"/>
            <a:pathLst>
              <a:path w="2355308" h="1931266">
                <a:moveTo>
                  <a:pt x="1426845" y="407149"/>
                </a:moveTo>
                <a:lnTo>
                  <a:pt x="744095" y="800908"/>
                </a:lnTo>
                <a:lnTo>
                  <a:pt x="961366" y="926911"/>
                </a:lnTo>
                <a:lnTo>
                  <a:pt x="1644116" y="533011"/>
                </a:lnTo>
                <a:close/>
                <a:moveTo>
                  <a:pt x="1786722" y="0"/>
                </a:moveTo>
                <a:lnTo>
                  <a:pt x="2343934" y="322786"/>
                </a:lnTo>
                <a:lnTo>
                  <a:pt x="2355307" y="316224"/>
                </a:lnTo>
                <a:lnTo>
                  <a:pt x="2355307" y="329375"/>
                </a:lnTo>
                <a:lnTo>
                  <a:pt x="2355308" y="329375"/>
                </a:lnTo>
                <a:lnTo>
                  <a:pt x="2355307" y="329376"/>
                </a:lnTo>
                <a:lnTo>
                  <a:pt x="2355307" y="535194"/>
                </a:lnTo>
                <a:lnTo>
                  <a:pt x="2277975" y="579682"/>
                </a:lnTo>
                <a:lnTo>
                  <a:pt x="2277472" y="663447"/>
                </a:lnTo>
                <a:lnTo>
                  <a:pt x="2241591" y="687737"/>
                </a:lnTo>
                <a:lnTo>
                  <a:pt x="2240671" y="1032569"/>
                </a:lnTo>
                <a:lnTo>
                  <a:pt x="2205525" y="1052993"/>
                </a:lnTo>
                <a:lnTo>
                  <a:pt x="2203317" y="707241"/>
                </a:lnTo>
                <a:lnTo>
                  <a:pt x="2165595" y="724355"/>
                </a:lnTo>
                <a:lnTo>
                  <a:pt x="2165400" y="644444"/>
                </a:lnTo>
                <a:lnTo>
                  <a:pt x="2087947" y="689001"/>
                </a:lnTo>
                <a:lnTo>
                  <a:pt x="2087392" y="773300"/>
                </a:lnTo>
                <a:lnTo>
                  <a:pt x="2051510" y="797590"/>
                </a:lnTo>
                <a:lnTo>
                  <a:pt x="2050590" y="1142421"/>
                </a:lnTo>
                <a:lnTo>
                  <a:pt x="2015445" y="1162663"/>
                </a:lnTo>
                <a:lnTo>
                  <a:pt x="2013237" y="817094"/>
                </a:lnTo>
                <a:lnTo>
                  <a:pt x="1975513" y="834207"/>
                </a:lnTo>
                <a:lnTo>
                  <a:pt x="1975318" y="753795"/>
                </a:lnTo>
                <a:lnTo>
                  <a:pt x="1898004" y="798273"/>
                </a:lnTo>
                <a:lnTo>
                  <a:pt x="1897496" y="883152"/>
                </a:lnTo>
                <a:lnTo>
                  <a:pt x="1861430" y="907442"/>
                </a:lnTo>
                <a:lnTo>
                  <a:pt x="1860510" y="1252090"/>
                </a:lnTo>
                <a:lnTo>
                  <a:pt x="1825549" y="1272515"/>
                </a:lnTo>
                <a:lnTo>
                  <a:pt x="1823157" y="926948"/>
                </a:lnTo>
                <a:lnTo>
                  <a:pt x="1785434" y="944060"/>
                </a:lnTo>
                <a:lnTo>
                  <a:pt x="1785237" y="863146"/>
                </a:lnTo>
                <a:lnTo>
                  <a:pt x="1707926" y="907622"/>
                </a:lnTo>
                <a:lnTo>
                  <a:pt x="1707415" y="992823"/>
                </a:lnTo>
                <a:lnTo>
                  <a:pt x="1671533" y="1017111"/>
                </a:lnTo>
                <a:lnTo>
                  <a:pt x="1670429" y="1361944"/>
                </a:lnTo>
                <a:lnTo>
                  <a:pt x="1635467" y="1382368"/>
                </a:lnTo>
                <a:lnTo>
                  <a:pt x="1633076" y="1036801"/>
                </a:lnTo>
                <a:lnTo>
                  <a:pt x="1595354" y="1053729"/>
                </a:lnTo>
                <a:lnTo>
                  <a:pt x="1595205" y="972469"/>
                </a:lnTo>
                <a:lnTo>
                  <a:pt x="1517847" y="1016971"/>
                </a:lnTo>
                <a:lnTo>
                  <a:pt x="1517333" y="1102675"/>
                </a:lnTo>
                <a:lnTo>
                  <a:pt x="1481452" y="1126964"/>
                </a:lnTo>
                <a:lnTo>
                  <a:pt x="1480348" y="1471796"/>
                </a:lnTo>
                <a:lnTo>
                  <a:pt x="1445386" y="1492037"/>
                </a:lnTo>
                <a:lnTo>
                  <a:pt x="1443178" y="1146469"/>
                </a:lnTo>
                <a:lnTo>
                  <a:pt x="1405272" y="1163582"/>
                </a:lnTo>
                <a:lnTo>
                  <a:pt x="1405123" y="1081819"/>
                </a:lnTo>
                <a:lnTo>
                  <a:pt x="1327770" y="1126319"/>
                </a:lnTo>
                <a:lnTo>
                  <a:pt x="1327253" y="1212529"/>
                </a:lnTo>
                <a:lnTo>
                  <a:pt x="1291371" y="1236817"/>
                </a:lnTo>
                <a:lnTo>
                  <a:pt x="1290451" y="1581465"/>
                </a:lnTo>
                <a:lnTo>
                  <a:pt x="1255306" y="1601891"/>
                </a:lnTo>
                <a:lnTo>
                  <a:pt x="1253097" y="1256323"/>
                </a:lnTo>
                <a:lnTo>
                  <a:pt x="1215375" y="1273435"/>
                </a:lnTo>
                <a:lnTo>
                  <a:pt x="1215175" y="1191094"/>
                </a:lnTo>
                <a:lnTo>
                  <a:pt x="1137744" y="1235638"/>
                </a:lnTo>
                <a:lnTo>
                  <a:pt x="1137173" y="1322199"/>
                </a:lnTo>
                <a:lnTo>
                  <a:pt x="1101291" y="1346487"/>
                </a:lnTo>
                <a:lnTo>
                  <a:pt x="1100370" y="1691318"/>
                </a:lnTo>
                <a:lnTo>
                  <a:pt x="1065226" y="1711744"/>
                </a:lnTo>
                <a:lnTo>
                  <a:pt x="1063018" y="1366176"/>
                </a:lnTo>
                <a:lnTo>
                  <a:pt x="1025295" y="1383288"/>
                </a:lnTo>
                <a:lnTo>
                  <a:pt x="1025094" y="1300444"/>
                </a:lnTo>
                <a:lnTo>
                  <a:pt x="947798" y="1344910"/>
                </a:lnTo>
                <a:lnTo>
                  <a:pt x="947275" y="1432051"/>
                </a:lnTo>
                <a:lnTo>
                  <a:pt x="911394" y="1456340"/>
                </a:lnTo>
                <a:lnTo>
                  <a:pt x="910289" y="1801172"/>
                </a:lnTo>
                <a:lnTo>
                  <a:pt x="875328" y="1821413"/>
                </a:lnTo>
                <a:lnTo>
                  <a:pt x="872936" y="1475845"/>
                </a:lnTo>
                <a:lnTo>
                  <a:pt x="835213" y="1492958"/>
                </a:lnTo>
                <a:lnTo>
                  <a:pt x="835011" y="1409795"/>
                </a:lnTo>
                <a:lnTo>
                  <a:pt x="757721" y="1454260"/>
                </a:lnTo>
                <a:lnTo>
                  <a:pt x="757195" y="1541904"/>
                </a:lnTo>
                <a:lnTo>
                  <a:pt x="721314" y="1566193"/>
                </a:lnTo>
                <a:lnTo>
                  <a:pt x="720210" y="1911025"/>
                </a:lnTo>
                <a:lnTo>
                  <a:pt x="685249" y="1931266"/>
                </a:lnTo>
                <a:lnTo>
                  <a:pt x="682856" y="1585698"/>
                </a:lnTo>
                <a:lnTo>
                  <a:pt x="645134" y="1602811"/>
                </a:lnTo>
                <a:lnTo>
                  <a:pt x="644981" y="1519116"/>
                </a:lnTo>
                <a:lnTo>
                  <a:pt x="568586" y="1563066"/>
                </a:lnTo>
                <a:lnTo>
                  <a:pt x="568586" y="1563064"/>
                </a:lnTo>
                <a:lnTo>
                  <a:pt x="373214" y="1450773"/>
                </a:lnTo>
                <a:lnTo>
                  <a:pt x="373169" y="1467467"/>
                </a:lnTo>
                <a:lnTo>
                  <a:pt x="338023" y="1487893"/>
                </a:lnTo>
                <a:lnTo>
                  <a:pt x="337656" y="1430335"/>
                </a:lnTo>
                <a:lnTo>
                  <a:pt x="183717" y="1341859"/>
                </a:lnTo>
                <a:lnTo>
                  <a:pt x="183088" y="1577321"/>
                </a:lnTo>
                <a:lnTo>
                  <a:pt x="147944" y="1597746"/>
                </a:lnTo>
                <a:lnTo>
                  <a:pt x="146171" y="1320278"/>
                </a:lnTo>
                <a:lnTo>
                  <a:pt x="0" y="1236266"/>
                </a:lnTo>
                <a:lnTo>
                  <a:pt x="0" y="1030448"/>
                </a:lnTo>
                <a:lnTo>
                  <a:pt x="0" y="1017296"/>
                </a:lnTo>
                <a:lnTo>
                  <a:pt x="11370" y="1023890"/>
                </a:lnTo>
                <a:lnTo>
                  <a:pt x="107280" y="968577"/>
                </a:lnTo>
                <a:lnTo>
                  <a:pt x="107277" y="967332"/>
                </a:lnTo>
                <a:lnTo>
                  <a:pt x="221914" y="901273"/>
                </a:lnTo>
                <a:lnTo>
                  <a:pt x="221907" y="902469"/>
                </a:lnTo>
                <a:lnTo>
                  <a:pt x="297361" y="858953"/>
                </a:lnTo>
                <a:lnTo>
                  <a:pt x="297357" y="857479"/>
                </a:lnTo>
                <a:lnTo>
                  <a:pt x="411811" y="791420"/>
                </a:lnTo>
                <a:lnTo>
                  <a:pt x="411801" y="792952"/>
                </a:lnTo>
                <a:close/>
              </a:path>
            </a:pathLst>
          </a:custGeom>
          <a:solidFill>
            <a:schemeClr val="tx1"/>
          </a:solidFill>
          <a:ln w="269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9028238-166B-4212-A0A4-393A21DCB340}"/>
              </a:ext>
            </a:extLst>
          </p:cNvPr>
          <p:cNvGrpSpPr/>
          <p:nvPr/>
        </p:nvGrpSpPr>
        <p:grpSpPr>
          <a:xfrm>
            <a:off x="529655" y="1343410"/>
            <a:ext cx="2350360" cy="2703224"/>
            <a:chOff x="548226" y="342079"/>
            <a:chExt cx="5440770" cy="6257605"/>
          </a:xfrm>
          <a:solidFill>
            <a:schemeClr val="accent4"/>
          </a:solidFill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03652E67-8368-417A-B176-AA6F20CD76EA}"/>
                </a:ext>
              </a:extLst>
            </p:cNvPr>
            <p:cNvSpPr/>
            <p:nvPr userDrawn="1"/>
          </p:nvSpPr>
          <p:spPr>
            <a:xfrm>
              <a:off x="1417713" y="1769387"/>
              <a:ext cx="3472774" cy="3472774"/>
            </a:xfrm>
            <a:prstGeom prst="roundRect">
              <a:avLst>
                <a:gd name="adj" fmla="val 518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923CDD6-4873-4409-A2FB-FDFA6FD19042}"/>
                </a:ext>
              </a:extLst>
            </p:cNvPr>
            <p:cNvGrpSpPr/>
            <p:nvPr userDrawn="1"/>
          </p:nvGrpSpPr>
          <p:grpSpPr>
            <a:xfrm>
              <a:off x="1266074" y="342079"/>
              <a:ext cx="3753546" cy="1535752"/>
              <a:chOff x="1373078" y="342079"/>
              <a:chExt cx="3753546" cy="1535752"/>
            </a:xfrm>
            <a:grpFill/>
          </p:grpSpPr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BFCB37C5-5137-4167-9DF8-52F4648B5394}"/>
                  </a:ext>
                </a:extLst>
              </p:cNvPr>
              <p:cNvSpPr/>
              <p:nvPr/>
            </p:nvSpPr>
            <p:spPr>
              <a:xfrm flipH="1">
                <a:off x="1945338" y="395212"/>
                <a:ext cx="546385" cy="1482619"/>
              </a:xfrm>
              <a:custGeom>
                <a:avLst/>
                <a:gdLst>
                  <a:gd name="connsiteX0" fmla="*/ 172666 w 1002965"/>
                  <a:gd name="connsiteY0" fmla="*/ 2721517 h 2721551"/>
                  <a:gd name="connsiteX1" fmla="*/ 216272 w 1002965"/>
                  <a:gd name="connsiteY1" fmla="*/ 2678572 h 2721551"/>
                  <a:gd name="connsiteX2" fmla="*/ 210986 w 1002965"/>
                  <a:gd name="connsiteY2" fmla="*/ 2373992 h 2721551"/>
                  <a:gd name="connsiteX3" fmla="*/ 201076 w 1002965"/>
                  <a:gd name="connsiteY3" fmla="*/ 2371349 h 2721551"/>
                  <a:gd name="connsiteX4" fmla="*/ 163416 w 1002965"/>
                  <a:gd name="connsiteY4" fmla="*/ 2332368 h 2721551"/>
                  <a:gd name="connsiteX5" fmla="*/ 163416 w 1002965"/>
                  <a:gd name="connsiteY5" fmla="*/ 711687 h 2721551"/>
                  <a:gd name="connsiteX6" fmla="*/ 199754 w 1002965"/>
                  <a:gd name="connsiteY6" fmla="*/ 674027 h 2721551"/>
                  <a:gd name="connsiteX7" fmla="*/ 909339 w 1002965"/>
                  <a:gd name="connsiteY7" fmla="*/ 674688 h 2721551"/>
                  <a:gd name="connsiteX8" fmla="*/ 943035 w 1002965"/>
                  <a:gd name="connsiteY8" fmla="*/ 639671 h 2721551"/>
                  <a:gd name="connsiteX9" fmla="*/ 941053 w 1002965"/>
                  <a:gd name="connsiteY9" fmla="*/ 222113 h 2721551"/>
                  <a:gd name="connsiteX10" fmla="*/ 964177 w 1002965"/>
                  <a:gd name="connsiteY10" fmla="*/ 176525 h 2721551"/>
                  <a:gd name="connsiteX11" fmla="*/ 995229 w 1002965"/>
                  <a:gd name="connsiteY11" fmla="*/ 58921 h 2721551"/>
                  <a:gd name="connsiteX12" fmla="*/ 894804 w 1002965"/>
                  <a:gd name="connsiteY12" fmla="*/ 780 h 2721551"/>
                  <a:gd name="connsiteX13" fmla="*/ 813538 w 1002965"/>
                  <a:gd name="connsiteY13" fmla="*/ 80724 h 2721551"/>
                  <a:gd name="connsiteX14" fmla="*/ 867055 w 1002965"/>
                  <a:gd name="connsiteY14" fmla="*/ 187096 h 2721551"/>
                  <a:gd name="connsiteX15" fmla="*/ 886876 w 1002965"/>
                  <a:gd name="connsiteY15" fmla="*/ 218809 h 2721551"/>
                  <a:gd name="connsiteX16" fmla="*/ 886876 w 1002965"/>
                  <a:gd name="connsiteY16" fmla="*/ 590780 h 2721551"/>
                  <a:gd name="connsiteX17" fmla="*/ 857144 w 1002965"/>
                  <a:gd name="connsiteY17" fmla="*/ 619850 h 2721551"/>
                  <a:gd name="connsiteX18" fmla="*/ 123114 w 1002965"/>
                  <a:gd name="connsiteY18" fmla="*/ 617208 h 2721551"/>
                  <a:gd name="connsiteX19" fmla="*/ 88758 w 1002965"/>
                  <a:gd name="connsiteY19" fmla="*/ 650242 h 2721551"/>
                  <a:gd name="connsiteX20" fmla="*/ 89418 w 1002965"/>
                  <a:gd name="connsiteY20" fmla="*/ 2329726 h 2721551"/>
                  <a:gd name="connsiteX21" fmla="*/ 89418 w 1002965"/>
                  <a:gd name="connsiteY21" fmla="*/ 2353511 h 2721551"/>
                  <a:gd name="connsiteX22" fmla="*/ 72240 w 1002965"/>
                  <a:gd name="connsiteY22" fmla="*/ 2370689 h 2721551"/>
                  <a:gd name="connsiteX23" fmla="*/ 5510 w 1002965"/>
                  <a:gd name="connsiteY23" fmla="*/ 2372671 h 2721551"/>
                  <a:gd name="connsiteX24" fmla="*/ 6171 w 1002965"/>
                  <a:gd name="connsiteY24" fmla="*/ 2388527 h 2721551"/>
                  <a:gd name="connsiteX25" fmla="*/ 225 w 1002965"/>
                  <a:gd name="connsiteY25" fmla="*/ 2687822 h 2721551"/>
                  <a:gd name="connsiteX26" fmla="*/ 34581 w 1002965"/>
                  <a:gd name="connsiteY26" fmla="*/ 2721517 h 2721551"/>
                  <a:gd name="connsiteX27" fmla="*/ 172666 w 1002965"/>
                  <a:gd name="connsiteY27" fmla="*/ 2721517 h 2721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002965" h="2721551">
                    <a:moveTo>
                      <a:pt x="172666" y="2721517"/>
                    </a:moveTo>
                    <a:cubicBezTo>
                      <a:pt x="215611" y="2721517"/>
                      <a:pt x="215611" y="2720856"/>
                      <a:pt x="216272" y="2678572"/>
                    </a:cubicBezTo>
                    <a:cubicBezTo>
                      <a:pt x="217593" y="2576825"/>
                      <a:pt x="205040" y="2475739"/>
                      <a:pt x="210986" y="2373992"/>
                    </a:cubicBezTo>
                    <a:cubicBezTo>
                      <a:pt x="207683" y="2373331"/>
                      <a:pt x="204379" y="2371349"/>
                      <a:pt x="201076" y="2371349"/>
                    </a:cubicBezTo>
                    <a:cubicBezTo>
                      <a:pt x="163416" y="2368707"/>
                      <a:pt x="163416" y="2369367"/>
                      <a:pt x="163416" y="2332368"/>
                    </a:cubicBezTo>
                    <a:cubicBezTo>
                      <a:pt x="163416" y="1791921"/>
                      <a:pt x="163416" y="1252134"/>
                      <a:pt x="163416" y="711687"/>
                    </a:cubicBezTo>
                    <a:cubicBezTo>
                      <a:pt x="163416" y="669402"/>
                      <a:pt x="157470" y="674027"/>
                      <a:pt x="199754" y="674027"/>
                    </a:cubicBezTo>
                    <a:cubicBezTo>
                      <a:pt x="436282" y="674027"/>
                      <a:pt x="672811" y="674688"/>
                      <a:pt x="909339" y="674688"/>
                    </a:cubicBezTo>
                    <a:cubicBezTo>
                      <a:pt x="943695" y="674688"/>
                      <a:pt x="943695" y="674688"/>
                      <a:pt x="943035" y="639671"/>
                    </a:cubicBezTo>
                    <a:cubicBezTo>
                      <a:pt x="942374" y="500265"/>
                      <a:pt x="942374" y="360858"/>
                      <a:pt x="941053" y="222113"/>
                    </a:cubicBezTo>
                    <a:cubicBezTo>
                      <a:pt x="941053" y="201631"/>
                      <a:pt x="945017" y="188417"/>
                      <a:pt x="964177" y="176525"/>
                    </a:cubicBezTo>
                    <a:cubicBezTo>
                      <a:pt x="1000515" y="153401"/>
                      <a:pt x="1012407" y="102527"/>
                      <a:pt x="995229" y="58921"/>
                    </a:cubicBezTo>
                    <a:cubicBezTo>
                      <a:pt x="979373" y="17298"/>
                      <a:pt x="941713" y="-4505"/>
                      <a:pt x="894804" y="780"/>
                    </a:cubicBezTo>
                    <a:cubicBezTo>
                      <a:pt x="851859" y="5405"/>
                      <a:pt x="822128" y="34476"/>
                      <a:pt x="813538" y="80724"/>
                    </a:cubicBezTo>
                    <a:cubicBezTo>
                      <a:pt x="805610" y="125651"/>
                      <a:pt x="826752" y="169918"/>
                      <a:pt x="867055" y="187096"/>
                    </a:cubicBezTo>
                    <a:cubicBezTo>
                      <a:pt x="883572" y="193703"/>
                      <a:pt x="886876" y="202292"/>
                      <a:pt x="886876" y="218809"/>
                    </a:cubicBezTo>
                    <a:cubicBezTo>
                      <a:pt x="886215" y="343020"/>
                      <a:pt x="885554" y="467230"/>
                      <a:pt x="886876" y="590780"/>
                    </a:cubicBezTo>
                    <a:cubicBezTo>
                      <a:pt x="886876" y="615226"/>
                      <a:pt x="880269" y="620511"/>
                      <a:pt x="857144" y="619850"/>
                    </a:cubicBezTo>
                    <a:cubicBezTo>
                      <a:pt x="612688" y="618529"/>
                      <a:pt x="368231" y="619190"/>
                      <a:pt x="123114" y="617208"/>
                    </a:cubicBezTo>
                    <a:cubicBezTo>
                      <a:pt x="97347" y="617208"/>
                      <a:pt x="88758" y="621832"/>
                      <a:pt x="88758" y="650242"/>
                    </a:cubicBezTo>
                    <a:cubicBezTo>
                      <a:pt x="90079" y="1209850"/>
                      <a:pt x="89418" y="1770118"/>
                      <a:pt x="89418" y="2329726"/>
                    </a:cubicBezTo>
                    <a:cubicBezTo>
                      <a:pt x="89418" y="2337654"/>
                      <a:pt x="88758" y="2345582"/>
                      <a:pt x="89418" y="2353511"/>
                    </a:cubicBezTo>
                    <a:cubicBezTo>
                      <a:pt x="90079" y="2366064"/>
                      <a:pt x="85454" y="2370689"/>
                      <a:pt x="72240" y="2370689"/>
                    </a:cubicBezTo>
                    <a:cubicBezTo>
                      <a:pt x="49777" y="2370689"/>
                      <a:pt x="27974" y="2367385"/>
                      <a:pt x="5510" y="2372671"/>
                    </a:cubicBezTo>
                    <a:cubicBezTo>
                      <a:pt x="5510" y="2377956"/>
                      <a:pt x="6171" y="2383242"/>
                      <a:pt x="6171" y="2388527"/>
                    </a:cubicBezTo>
                    <a:cubicBezTo>
                      <a:pt x="10135" y="2488292"/>
                      <a:pt x="-1757" y="2588057"/>
                      <a:pt x="225" y="2687822"/>
                    </a:cubicBezTo>
                    <a:cubicBezTo>
                      <a:pt x="885" y="2713589"/>
                      <a:pt x="8814" y="2722178"/>
                      <a:pt x="34581" y="2721517"/>
                    </a:cubicBezTo>
                    <a:cubicBezTo>
                      <a:pt x="81490" y="2720195"/>
                      <a:pt x="127078" y="2721517"/>
                      <a:pt x="172666" y="2721517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FDF8076B-3D41-4C4A-87BA-9B853B589E42}"/>
                  </a:ext>
                </a:extLst>
              </p:cNvPr>
              <p:cNvSpPr/>
              <p:nvPr/>
            </p:nvSpPr>
            <p:spPr>
              <a:xfrm flipH="1">
                <a:off x="2788787" y="342079"/>
                <a:ext cx="130800" cy="1535752"/>
              </a:xfrm>
              <a:custGeom>
                <a:avLst/>
                <a:gdLst>
                  <a:gd name="connsiteX0" fmla="*/ 208346 w 240102"/>
                  <a:gd name="connsiteY0" fmla="*/ 2818424 h 2819084"/>
                  <a:gd name="connsiteX1" fmla="*/ 240059 w 240102"/>
                  <a:gd name="connsiteY1" fmla="*/ 2785390 h 2819084"/>
                  <a:gd name="connsiteX2" fmla="*/ 240059 w 240102"/>
                  <a:gd name="connsiteY2" fmla="*/ 2641358 h 2819084"/>
                  <a:gd name="connsiteX3" fmla="*/ 240059 w 240102"/>
                  <a:gd name="connsiteY3" fmla="*/ 2518470 h 2819084"/>
                  <a:gd name="connsiteX4" fmla="*/ 189846 w 240102"/>
                  <a:gd name="connsiteY4" fmla="*/ 2468917 h 2819084"/>
                  <a:gd name="connsiteX5" fmla="*/ 156151 w 240102"/>
                  <a:gd name="connsiteY5" fmla="*/ 2435222 h 2819084"/>
                  <a:gd name="connsiteX6" fmla="*/ 156812 w 240102"/>
                  <a:gd name="connsiteY6" fmla="*/ 215291 h 2819084"/>
                  <a:gd name="connsiteX7" fmla="*/ 173990 w 240102"/>
                  <a:gd name="connsiteY7" fmla="*/ 153186 h 2819084"/>
                  <a:gd name="connsiteX8" fmla="*/ 141616 w 240102"/>
                  <a:gd name="connsiteY8" fmla="*/ 11137 h 2819084"/>
                  <a:gd name="connsiteX9" fmla="*/ 8816 w 240102"/>
                  <a:gd name="connsiteY9" fmla="*/ 56725 h 2819084"/>
                  <a:gd name="connsiteX10" fmla="*/ 68940 w 240102"/>
                  <a:gd name="connsiteY10" fmla="*/ 192167 h 2819084"/>
                  <a:gd name="connsiteX11" fmla="*/ 84135 w 240102"/>
                  <a:gd name="connsiteY11" fmla="*/ 222559 h 2819084"/>
                  <a:gd name="connsiteX12" fmla="*/ 84796 w 240102"/>
                  <a:gd name="connsiteY12" fmla="*/ 2437204 h 2819084"/>
                  <a:gd name="connsiteX13" fmla="*/ 53743 w 240102"/>
                  <a:gd name="connsiteY13" fmla="*/ 2467596 h 2819084"/>
                  <a:gd name="connsiteX14" fmla="*/ 29958 w 240102"/>
                  <a:gd name="connsiteY14" fmla="*/ 2491381 h 2819084"/>
                  <a:gd name="connsiteX15" fmla="*/ 30619 w 240102"/>
                  <a:gd name="connsiteY15" fmla="*/ 2641358 h 2819084"/>
                  <a:gd name="connsiteX16" fmla="*/ 30619 w 240102"/>
                  <a:gd name="connsiteY16" fmla="*/ 2788032 h 2819084"/>
                  <a:gd name="connsiteX17" fmla="*/ 61672 w 240102"/>
                  <a:gd name="connsiteY17" fmla="*/ 2819085 h 2819084"/>
                  <a:gd name="connsiteX18" fmla="*/ 208346 w 240102"/>
                  <a:gd name="connsiteY18" fmla="*/ 2818424 h 2819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40102" h="2819084">
                    <a:moveTo>
                      <a:pt x="208346" y="2818424"/>
                    </a:moveTo>
                    <a:cubicBezTo>
                      <a:pt x="234113" y="2819085"/>
                      <a:pt x="240720" y="2808514"/>
                      <a:pt x="240059" y="2785390"/>
                    </a:cubicBezTo>
                    <a:cubicBezTo>
                      <a:pt x="238737" y="2737159"/>
                      <a:pt x="240059" y="2689589"/>
                      <a:pt x="240059" y="2641358"/>
                    </a:cubicBezTo>
                    <a:cubicBezTo>
                      <a:pt x="240059" y="2600395"/>
                      <a:pt x="240059" y="2559432"/>
                      <a:pt x="240059" y="2518470"/>
                    </a:cubicBezTo>
                    <a:cubicBezTo>
                      <a:pt x="240059" y="2468257"/>
                      <a:pt x="240059" y="2466275"/>
                      <a:pt x="189846" y="2468917"/>
                    </a:cubicBezTo>
                    <a:cubicBezTo>
                      <a:pt x="162758" y="2470239"/>
                      <a:pt x="156151" y="2462971"/>
                      <a:pt x="156151" y="2435222"/>
                    </a:cubicBezTo>
                    <a:cubicBezTo>
                      <a:pt x="156812" y="1695245"/>
                      <a:pt x="156812" y="955268"/>
                      <a:pt x="156812" y="215291"/>
                    </a:cubicBezTo>
                    <a:cubicBezTo>
                      <a:pt x="156812" y="192828"/>
                      <a:pt x="159454" y="173668"/>
                      <a:pt x="173990" y="153186"/>
                    </a:cubicBezTo>
                    <a:cubicBezTo>
                      <a:pt x="207685" y="106277"/>
                      <a:pt x="189185" y="35583"/>
                      <a:pt x="141616" y="11137"/>
                    </a:cubicBezTo>
                    <a:cubicBezTo>
                      <a:pt x="90742" y="-14630"/>
                      <a:pt x="29958" y="5851"/>
                      <a:pt x="8816" y="56725"/>
                    </a:cubicBezTo>
                    <a:cubicBezTo>
                      <a:pt x="-14969" y="113544"/>
                      <a:pt x="10798" y="174989"/>
                      <a:pt x="68940" y="192167"/>
                    </a:cubicBezTo>
                    <a:cubicBezTo>
                      <a:pt x="89421" y="198113"/>
                      <a:pt x="84135" y="210666"/>
                      <a:pt x="84135" y="222559"/>
                    </a:cubicBezTo>
                    <a:cubicBezTo>
                      <a:pt x="84135" y="960554"/>
                      <a:pt x="84135" y="1698549"/>
                      <a:pt x="84796" y="2437204"/>
                    </a:cubicBezTo>
                    <a:cubicBezTo>
                      <a:pt x="84796" y="2461650"/>
                      <a:pt x="78189" y="2471560"/>
                      <a:pt x="53743" y="2467596"/>
                    </a:cubicBezTo>
                    <a:cubicBezTo>
                      <a:pt x="35244" y="2464953"/>
                      <a:pt x="29298" y="2472221"/>
                      <a:pt x="29958" y="2491381"/>
                    </a:cubicBezTo>
                    <a:cubicBezTo>
                      <a:pt x="31280" y="2541594"/>
                      <a:pt x="30619" y="2591146"/>
                      <a:pt x="30619" y="2641358"/>
                    </a:cubicBezTo>
                    <a:cubicBezTo>
                      <a:pt x="30619" y="2690250"/>
                      <a:pt x="31940" y="2739141"/>
                      <a:pt x="30619" y="2788032"/>
                    </a:cubicBezTo>
                    <a:cubicBezTo>
                      <a:pt x="29958" y="2811817"/>
                      <a:pt x="39208" y="2819085"/>
                      <a:pt x="61672" y="2819085"/>
                    </a:cubicBezTo>
                    <a:cubicBezTo>
                      <a:pt x="110563" y="2817103"/>
                      <a:pt x="159454" y="2817103"/>
                      <a:pt x="208346" y="2818424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F30C1125-147B-4826-851E-EC2C7FFF7A63}"/>
                  </a:ext>
                </a:extLst>
              </p:cNvPr>
              <p:cNvSpPr/>
              <p:nvPr/>
            </p:nvSpPr>
            <p:spPr>
              <a:xfrm flipH="1">
                <a:off x="1373078" y="1091819"/>
                <a:ext cx="733965" cy="786012"/>
              </a:xfrm>
              <a:custGeom>
                <a:avLst/>
                <a:gdLst>
                  <a:gd name="connsiteX0" fmla="*/ 136802 w 1347294"/>
                  <a:gd name="connsiteY0" fmla="*/ 78466 h 1442833"/>
                  <a:gd name="connsiteX1" fmla="*/ 138123 w 1347294"/>
                  <a:gd name="connsiteY1" fmla="*/ 512542 h 1442833"/>
                  <a:gd name="connsiteX2" fmla="*/ 138784 w 1347294"/>
                  <a:gd name="connsiteY2" fmla="*/ 1066864 h 1442833"/>
                  <a:gd name="connsiteX3" fmla="*/ 113677 w 1347294"/>
                  <a:gd name="connsiteY3" fmla="*/ 1092631 h 1442833"/>
                  <a:gd name="connsiteX4" fmla="*/ 25145 w 1347294"/>
                  <a:gd name="connsiteY4" fmla="*/ 1091970 h 1442833"/>
                  <a:gd name="connsiteX5" fmla="*/ 38 w 1347294"/>
                  <a:gd name="connsiteY5" fmla="*/ 1115094 h 1442833"/>
                  <a:gd name="connsiteX6" fmla="*/ 699 w 1347294"/>
                  <a:gd name="connsiteY6" fmla="*/ 1265072 h 1442833"/>
                  <a:gd name="connsiteX7" fmla="*/ 699 w 1347294"/>
                  <a:gd name="connsiteY7" fmla="*/ 1414389 h 1442833"/>
                  <a:gd name="connsiteX8" fmla="*/ 29109 w 1347294"/>
                  <a:gd name="connsiteY8" fmla="*/ 1442799 h 1442833"/>
                  <a:gd name="connsiteX9" fmla="*/ 181068 w 1347294"/>
                  <a:gd name="connsiteY9" fmla="*/ 1442799 h 1442833"/>
                  <a:gd name="connsiteX10" fmla="*/ 210139 w 1347294"/>
                  <a:gd name="connsiteY10" fmla="*/ 1412407 h 1442833"/>
                  <a:gd name="connsiteX11" fmla="*/ 210139 w 1347294"/>
                  <a:gd name="connsiteY11" fmla="*/ 1265733 h 1442833"/>
                  <a:gd name="connsiteX12" fmla="*/ 209478 w 1347294"/>
                  <a:gd name="connsiteY12" fmla="*/ 1113112 h 1442833"/>
                  <a:gd name="connsiteX13" fmla="*/ 205514 w 1347294"/>
                  <a:gd name="connsiteY13" fmla="*/ 1093952 h 1442833"/>
                  <a:gd name="connsiteX14" fmla="*/ 191639 w 1347294"/>
                  <a:gd name="connsiteY14" fmla="*/ 1064221 h 1442833"/>
                  <a:gd name="connsiteX15" fmla="*/ 190979 w 1347294"/>
                  <a:gd name="connsiteY15" fmla="*/ 148500 h 1442833"/>
                  <a:gd name="connsiteX16" fmla="*/ 220049 w 1347294"/>
                  <a:gd name="connsiteY16" fmla="*/ 118768 h 1442833"/>
                  <a:gd name="connsiteX17" fmla="*/ 1133128 w 1347294"/>
                  <a:gd name="connsiteY17" fmla="*/ 118768 h 1442833"/>
                  <a:gd name="connsiteX18" fmla="*/ 1166162 w 1347294"/>
                  <a:gd name="connsiteY18" fmla="*/ 139911 h 1442833"/>
                  <a:gd name="connsiteX19" fmla="*/ 1267909 w 1347294"/>
                  <a:gd name="connsiteY19" fmla="*/ 194748 h 1442833"/>
                  <a:gd name="connsiteX20" fmla="*/ 1345211 w 1347294"/>
                  <a:gd name="connsiteY20" fmla="*/ 120090 h 1442833"/>
                  <a:gd name="connsiteX21" fmla="*/ 1299623 w 1347294"/>
                  <a:gd name="connsiteY21" fmla="*/ 11736 h 1442833"/>
                  <a:gd name="connsiteX22" fmla="*/ 1185983 w 1347294"/>
                  <a:gd name="connsiteY22" fmla="*/ 27593 h 1442833"/>
                  <a:gd name="connsiteX23" fmla="*/ 1142378 w 1347294"/>
                  <a:gd name="connsiteY23" fmla="*/ 45431 h 1442833"/>
                  <a:gd name="connsiteX24" fmla="*/ 170497 w 1347294"/>
                  <a:gd name="connsiteY24" fmla="*/ 44110 h 1442833"/>
                  <a:gd name="connsiteX25" fmla="*/ 136802 w 1347294"/>
                  <a:gd name="connsiteY25" fmla="*/ 78466 h 1442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347294" h="1442833">
                    <a:moveTo>
                      <a:pt x="136802" y="78466"/>
                    </a:moveTo>
                    <a:cubicBezTo>
                      <a:pt x="138784" y="223158"/>
                      <a:pt x="138123" y="367850"/>
                      <a:pt x="138123" y="512542"/>
                    </a:cubicBezTo>
                    <a:cubicBezTo>
                      <a:pt x="138123" y="697536"/>
                      <a:pt x="138123" y="881870"/>
                      <a:pt x="138784" y="1066864"/>
                    </a:cubicBezTo>
                    <a:cubicBezTo>
                      <a:pt x="138784" y="1086024"/>
                      <a:pt x="134820" y="1093952"/>
                      <a:pt x="113677" y="1092631"/>
                    </a:cubicBezTo>
                    <a:cubicBezTo>
                      <a:pt x="84607" y="1090649"/>
                      <a:pt x="54876" y="1093292"/>
                      <a:pt x="25145" y="1091970"/>
                    </a:cubicBezTo>
                    <a:cubicBezTo>
                      <a:pt x="7306" y="1091309"/>
                      <a:pt x="-623" y="1095274"/>
                      <a:pt x="38" y="1115094"/>
                    </a:cubicBezTo>
                    <a:cubicBezTo>
                      <a:pt x="1359" y="1165307"/>
                      <a:pt x="699" y="1214859"/>
                      <a:pt x="699" y="1265072"/>
                    </a:cubicBezTo>
                    <a:cubicBezTo>
                      <a:pt x="699" y="1314624"/>
                      <a:pt x="1359" y="1364837"/>
                      <a:pt x="699" y="1414389"/>
                    </a:cubicBezTo>
                    <a:cubicBezTo>
                      <a:pt x="699" y="1434870"/>
                      <a:pt x="7966" y="1443459"/>
                      <a:pt x="29109" y="1442799"/>
                    </a:cubicBezTo>
                    <a:cubicBezTo>
                      <a:pt x="79982" y="1442138"/>
                      <a:pt x="130856" y="1442138"/>
                      <a:pt x="181068" y="1442799"/>
                    </a:cubicBezTo>
                    <a:cubicBezTo>
                      <a:pt x="203532" y="1443459"/>
                      <a:pt x="210799" y="1434210"/>
                      <a:pt x="210139" y="1412407"/>
                    </a:cubicBezTo>
                    <a:cubicBezTo>
                      <a:pt x="209478" y="1363515"/>
                      <a:pt x="210139" y="1314624"/>
                      <a:pt x="210139" y="1265733"/>
                    </a:cubicBezTo>
                    <a:cubicBezTo>
                      <a:pt x="210139" y="1214859"/>
                      <a:pt x="210139" y="1163986"/>
                      <a:pt x="209478" y="1113112"/>
                    </a:cubicBezTo>
                    <a:cubicBezTo>
                      <a:pt x="209478" y="1106506"/>
                      <a:pt x="213442" y="1095274"/>
                      <a:pt x="205514" y="1093952"/>
                    </a:cubicBezTo>
                    <a:cubicBezTo>
                      <a:pt x="186354" y="1089327"/>
                      <a:pt x="191639" y="1075453"/>
                      <a:pt x="191639" y="1064221"/>
                    </a:cubicBezTo>
                    <a:cubicBezTo>
                      <a:pt x="191639" y="758981"/>
                      <a:pt x="191639" y="453740"/>
                      <a:pt x="190979" y="148500"/>
                    </a:cubicBezTo>
                    <a:cubicBezTo>
                      <a:pt x="190979" y="125375"/>
                      <a:pt x="195604" y="118768"/>
                      <a:pt x="220049" y="118768"/>
                    </a:cubicBezTo>
                    <a:cubicBezTo>
                      <a:pt x="524629" y="119429"/>
                      <a:pt x="829209" y="119429"/>
                      <a:pt x="1133128" y="118768"/>
                    </a:cubicBezTo>
                    <a:cubicBezTo>
                      <a:pt x="1150306" y="118768"/>
                      <a:pt x="1159555" y="122072"/>
                      <a:pt x="1166162" y="139911"/>
                    </a:cubicBezTo>
                    <a:cubicBezTo>
                      <a:pt x="1182019" y="182195"/>
                      <a:pt x="1219679" y="200694"/>
                      <a:pt x="1267909" y="194748"/>
                    </a:cubicBezTo>
                    <a:cubicBezTo>
                      <a:pt x="1306890" y="190123"/>
                      <a:pt x="1337282" y="161053"/>
                      <a:pt x="1345211" y="120090"/>
                    </a:cubicBezTo>
                    <a:cubicBezTo>
                      <a:pt x="1353799" y="74502"/>
                      <a:pt x="1335300" y="31557"/>
                      <a:pt x="1299623" y="11736"/>
                    </a:cubicBezTo>
                    <a:cubicBezTo>
                      <a:pt x="1262624" y="-8085"/>
                      <a:pt x="1212411" y="-2799"/>
                      <a:pt x="1185983" y="27593"/>
                    </a:cubicBezTo>
                    <a:cubicBezTo>
                      <a:pt x="1173430" y="42128"/>
                      <a:pt x="1160216" y="45431"/>
                      <a:pt x="1142378" y="45431"/>
                    </a:cubicBezTo>
                    <a:cubicBezTo>
                      <a:pt x="818638" y="44771"/>
                      <a:pt x="494237" y="45431"/>
                      <a:pt x="170497" y="44110"/>
                    </a:cubicBezTo>
                    <a:cubicBezTo>
                      <a:pt x="146052" y="46092"/>
                      <a:pt x="136141" y="49396"/>
                      <a:pt x="136802" y="78466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BE8C7AF7-6EA9-4FB1-A636-CC679FFE32E4}"/>
                  </a:ext>
                </a:extLst>
              </p:cNvPr>
              <p:cNvSpPr/>
              <p:nvPr/>
            </p:nvSpPr>
            <p:spPr>
              <a:xfrm flipH="1">
                <a:off x="3557029" y="726738"/>
                <a:ext cx="453728" cy="1151093"/>
              </a:xfrm>
              <a:custGeom>
                <a:avLst/>
                <a:gdLst>
                  <a:gd name="connsiteX0" fmla="*/ 67744 w 832880"/>
                  <a:gd name="connsiteY0" fmla="*/ 190334 h 2112990"/>
                  <a:gd name="connsiteX1" fmla="*/ 85582 w 832880"/>
                  <a:gd name="connsiteY1" fmla="*/ 219405 h 2112990"/>
                  <a:gd name="connsiteX2" fmla="*/ 84922 w 832880"/>
                  <a:gd name="connsiteY2" fmla="*/ 1012237 h 2112990"/>
                  <a:gd name="connsiteX3" fmla="*/ 115974 w 832880"/>
                  <a:gd name="connsiteY3" fmla="*/ 1042629 h 2112990"/>
                  <a:gd name="connsiteX4" fmla="*/ 651797 w 832880"/>
                  <a:gd name="connsiteY4" fmla="*/ 1041308 h 2112990"/>
                  <a:gd name="connsiteX5" fmla="*/ 683510 w 832880"/>
                  <a:gd name="connsiteY5" fmla="*/ 1074343 h 2112990"/>
                  <a:gd name="connsiteX6" fmla="*/ 682849 w 832880"/>
                  <a:gd name="connsiteY6" fmla="*/ 1711912 h 2112990"/>
                  <a:gd name="connsiteX7" fmla="*/ 634619 w 832880"/>
                  <a:gd name="connsiteY7" fmla="*/ 1762125 h 2112990"/>
                  <a:gd name="connsiteX8" fmla="*/ 626691 w 832880"/>
                  <a:gd name="connsiteY8" fmla="*/ 1764107 h 2112990"/>
                  <a:gd name="connsiteX9" fmla="*/ 627351 w 832880"/>
                  <a:gd name="connsiteY9" fmla="*/ 1799124 h 2112990"/>
                  <a:gd name="connsiteX10" fmla="*/ 622066 w 832880"/>
                  <a:gd name="connsiteY10" fmla="*/ 2081900 h 2112990"/>
                  <a:gd name="connsiteX11" fmla="*/ 653118 w 832880"/>
                  <a:gd name="connsiteY11" fmla="*/ 2112953 h 2112990"/>
                  <a:gd name="connsiteX12" fmla="*/ 805739 w 832880"/>
                  <a:gd name="connsiteY12" fmla="*/ 2112953 h 2112990"/>
                  <a:gd name="connsiteX13" fmla="*/ 832827 w 832880"/>
                  <a:gd name="connsiteY13" fmla="*/ 2083222 h 2112990"/>
                  <a:gd name="connsiteX14" fmla="*/ 830845 w 832880"/>
                  <a:gd name="connsiteY14" fmla="*/ 1765428 h 2112990"/>
                  <a:gd name="connsiteX15" fmla="*/ 770061 w 832880"/>
                  <a:gd name="connsiteY15" fmla="*/ 1762785 h 2112990"/>
                  <a:gd name="connsiteX16" fmla="*/ 737026 w 832880"/>
                  <a:gd name="connsiteY16" fmla="*/ 1731072 h 2112990"/>
                  <a:gd name="connsiteX17" fmla="*/ 738348 w 832880"/>
                  <a:gd name="connsiteY17" fmla="*/ 1016202 h 2112990"/>
                  <a:gd name="connsiteX18" fmla="*/ 709938 w 832880"/>
                  <a:gd name="connsiteY18" fmla="*/ 988452 h 2112990"/>
                  <a:gd name="connsiteX19" fmla="*/ 187990 w 832880"/>
                  <a:gd name="connsiteY19" fmla="*/ 989774 h 2112990"/>
                  <a:gd name="connsiteX20" fmla="*/ 157598 w 832880"/>
                  <a:gd name="connsiteY20" fmla="*/ 958721 h 2112990"/>
                  <a:gd name="connsiteX21" fmla="*/ 158259 w 832880"/>
                  <a:gd name="connsiteY21" fmla="*/ 214119 h 2112990"/>
                  <a:gd name="connsiteX22" fmla="*/ 174776 w 832880"/>
                  <a:gd name="connsiteY22" fmla="*/ 152014 h 2112990"/>
                  <a:gd name="connsiteX23" fmla="*/ 140420 w 832880"/>
                  <a:gd name="connsiteY23" fmla="*/ 10626 h 2112990"/>
                  <a:gd name="connsiteX24" fmla="*/ 9603 w 832880"/>
                  <a:gd name="connsiteY24" fmla="*/ 55553 h 2112990"/>
                  <a:gd name="connsiteX25" fmla="*/ 67744 w 832880"/>
                  <a:gd name="connsiteY25" fmla="*/ 190334 h 2112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832880" h="2112990">
                    <a:moveTo>
                      <a:pt x="67744" y="190334"/>
                    </a:moveTo>
                    <a:cubicBezTo>
                      <a:pt x="86243" y="195620"/>
                      <a:pt x="85582" y="206191"/>
                      <a:pt x="85582" y="219405"/>
                    </a:cubicBezTo>
                    <a:cubicBezTo>
                      <a:pt x="85582" y="483682"/>
                      <a:pt x="85582" y="747960"/>
                      <a:pt x="84922" y="1012237"/>
                    </a:cubicBezTo>
                    <a:cubicBezTo>
                      <a:pt x="84922" y="1037344"/>
                      <a:pt x="92189" y="1042629"/>
                      <a:pt x="115974" y="1042629"/>
                    </a:cubicBezTo>
                    <a:cubicBezTo>
                      <a:pt x="294362" y="1041969"/>
                      <a:pt x="472749" y="1042629"/>
                      <a:pt x="651797" y="1041308"/>
                    </a:cubicBezTo>
                    <a:cubicBezTo>
                      <a:pt x="678885" y="1041308"/>
                      <a:pt x="683510" y="1049236"/>
                      <a:pt x="683510" y="1074343"/>
                    </a:cubicBezTo>
                    <a:cubicBezTo>
                      <a:pt x="682849" y="1287086"/>
                      <a:pt x="682849" y="1499168"/>
                      <a:pt x="682849" y="1711912"/>
                    </a:cubicBezTo>
                    <a:cubicBezTo>
                      <a:pt x="682849" y="1759482"/>
                      <a:pt x="682849" y="1759482"/>
                      <a:pt x="634619" y="1762125"/>
                    </a:cubicBezTo>
                    <a:cubicBezTo>
                      <a:pt x="631976" y="1762125"/>
                      <a:pt x="629333" y="1763446"/>
                      <a:pt x="626691" y="1764107"/>
                    </a:cubicBezTo>
                    <a:cubicBezTo>
                      <a:pt x="626691" y="1775999"/>
                      <a:pt x="627351" y="1787231"/>
                      <a:pt x="627351" y="1799124"/>
                    </a:cubicBezTo>
                    <a:cubicBezTo>
                      <a:pt x="625369" y="1893603"/>
                      <a:pt x="624048" y="1988082"/>
                      <a:pt x="622066" y="2081900"/>
                    </a:cubicBezTo>
                    <a:cubicBezTo>
                      <a:pt x="621405" y="2105025"/>
                      <a:pt x="629333" y="2113614"/>
                      <a:pt x="653118" y="2112953"/>
                    </a:cubicBezTo>
                    <a:cubicBezTo>
                      <a:pt x="703992" y="2111632"/>
                      <a:pt x="754865" y="2111632"/>
                      <a:pt x="805739" y="2112953"/>
                    </a:cubicBezTo>
                    <a:cubicBezTo>
                      <a:pt x="828202" y="2113614"/>
                      <a:pt x="833488" y="2105685"/>
                      <a:pt x="832827" y="2083222"/>
                    </a:cubicBezTo>
                    <a:cubicBezTo>
                      <a:pt x="830845" y="1977511"/>
                      <a:pt x="831506" y="1871139"/>
                      <a:pt x="830845" y="1765428"/>
                    </a:cubicBezTo>
                    <a:cubicBezTo>
                      <a:pt x="811024" y="1758821"/>
                      <a:pt x="789882" y="1761464"/>
                      <a:pt x="770061" y="1762785"/>
                    </a:cubicBezTo>
                    <a:cubicBezTo>
                      <a:pt x="744955" y="1764767"/>
                      <a:pt x="737026" y="1757500"/>
                      <a:pt x="737026" y="1731072"/>
                    </a:cubicBezTo>
                    <a:cubicBezTo>
                      <a:pt x="738348" y="1492562"/>
                      <a:pt x="737687" y="1254712"/>
                      <a:pt x="738348" y="1016202"/>
                    </a:cubicBezTo>
                    <a:cubicBezTo>
                      <a:pt x="738348" y="993738"/>
                      <a:pt x="731741" y="987792"/>
                      <a:pt x="709938" y="988452"/>
                    </a:cubicBezTo>
                    <a:cubicBezTo>
                      <a:pt x="536175" y="989113"/>
                      <a:pt x="361752" y="988452"/>
                      <a:pt x="187990" y="989774"/>
                    </a:cubicBezTo>
                    <a:cubicBezTo>
                      <a:pt x="162883" y="989774"/>
                      <a:pt x="156937" y="982506"/>
                      <a:pt x="157598" y="958721"/>
                    </a:cubicBezTo>
                    <a:cubicBezTo>
                      <a:pt x="158259" y="710300"/>
                      <a:pt x="158259" y="462540"/>
                      <a:pt x="158259" y="214119"/>
                    </a:cubicBezTo>
                    <a:cubicBezTo>
                      <a:pt x="158259" y="191656"/>
                      <a:pt x="160901" y="172496"/>
                      <a:pt x="174776" y="152014"/>
                    </a:cubicBezTo>
                    <a:cubicBezTo>
                      <a:pt x="207150" y="104444"/>
                      <a:pt x="188651" y="34411"/>
                      <a:pt x="140420" y="10626"/>
                    </a:cubicBezTo>
                    <a:cubicBezTo>
                      <a:pt x="90207" y="-14481"/>
                      <a:pt x="30084" y="6662"/>
                      <a:pt x="9603" y="55553"/>
                    </a:cubicBezTo>
                    <a:cubicBezTo>
                      <a:pt x="-15504" y="111051"/>
                      <a:pt x="10263" y="173156"/>
                      <a:pt x="67744" y="190334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98437426-B212-40E2-AA3E-09705E535C36}"/>
                  </a:ext>
                </a:extLst>
              </p:cNvPr>
              <p:cNvSpPr/>
              <p:nvPr/>
            </p:nvSpPr>
            <p:spPr>
              <a:xfrm flipH="1">
                <a:off x="3167873" y="933829"/>
                <a:ext cx="121315" cy="944002"/>
              </a:xfrm>
              <a:custGeom>
                <a:avLst/>
                <a:gdLst>
                  <a:gd name="connsiteX0" fmla="*/ 85722 w 222690"/>
                  <a:gd name="connsiteY0" fmla="*/ 193430 h 1732846"/>
                  <a:gd name="connsiteX1" fmla="*/ 104882 w 222690"/>
                  <a:gd name="connsiteY1" fmla="*/ 219858 h 1732846"/>
                  <a:gd name="connsiteX2" fmla="*/ 104882 w 222690"/>
                  <a:gd name="connsiteY2" fmla="*/ 860070 h 1732846"/>
                  <a:gd name="connsiteX3" fmla="*/ 105543 w 222690"/>
                  <a:gd name="connsiteY3" fmla="*/ 1355591 h 1732846"/>
                  <a:gd name="connsiteX4" fmla="*/ 80437 w 222690"/>
                  <a:gd name="connsiteY4" fmla="*/ 1382018 h 1732846"/>
                  <a:gd name="connsiteX5" fmla="*/ 13706 w 222690"/>
                  <a:gd name="connsiteY5" fmla="*/ 1384000 h 1732846"/>
                  <a:gd name="connsiteX6" fmla="*/ 14367 w 222690"/>
                  <a:gd name="connsiteY6" fmla="*/ 1416374 h 1732846"/>
                  <a:gd name="connsiteX7" fmla="*/ 8421 w 222690"/>
                  <a:gd name="connsiteY7" fmla="*/ 1685937 h 1732846"/>
                  <a:gd name="connsiteX8" fmla="*/ 56652 w 222690"/>
                  <a:gd name="connsiteY8" fmla="*/ 1732847 h 1732846"/>
                  <a:gd name="connsiteX9" fmla="*/ 174255 w 222690"/>
                  <a:gd name="connsiteY9" fmla="*/ 1732847 h 1732846"/>
                  <a:gd name="connsiteX10" fmla="*/ 222486 w 222690"/>
                  <a:gd name="connsiteY10" fmla="*/ 1683295 h 1732846"/>
                  <a:gd name="connsiteX11" fmla="*/ 217200 w 222690"/>
                  <a:gd name="connsiteY11" fmla="*/ 1384661 h 1732846"/>
                  <a:gd name="connsiteX12" fmla="*/ 196058 w 222690"/>
                  <a:gd name="connsiteY12" fmla="*/ 1382018 h 1732846"/>
                  <a:gd name="connsiteX13" fmla="*/ 158398 w 222690"/>
                  <a:gd name="connsiteY13" fmla="*/ 1343037 h 1732846"/>
                  <a:gd name="connsiteX14" fmla="*/ 158398 w 222690"/>
                  <a:gd name="connsiteY14" fmla="*/ 215233 h 1732846"/>
                  <a:gd name="connsiteX15" fmla="*/ 174916 w 222690"/>
                  <a:gd name="connsiteY15" fmla="*/ 147843 h 1732846"/>
                  <a:gd name="connsiteX16" fmla="*/ 161041 w 222690"/>
                  <a:gd name="connsiteY16" fmla="*/ 26275 h 1732846"/>
                  <a:gd name="connsiteX17" fmla="*/ 48723 w 222690"/>
                  <a:gd name="connsiteY17" fmla="*/ 9758 h 1732846"/>
                  <a:gd name="connsiteX18" fmla="*/ 1814 w 222690"/>
                  <a:gd name="connsiteY18" fmla="*/ 117451 h 1732846"/>
                  <a:gd name="connsiteX19" fmla="*/ 85722 w 222690"/>
                  <a:gd name="connsiteY19" fmla="*/ 193430 h 1732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22690" h="1732846">
                    <a:moveTo>
                      <a:pt x="85722" y="193430"/>
                    </a:moveTo>
                    <a:cubicBezTo>
                      <a:pt x="107525" y="194752"/>
                      <a:pt x="104882" y="205984"/>
                      <a:pt x="104882" y="219858"/>
                    </a:cubicBezTo>
                    <a:cubicBezTo>
                      <a:pt x="104882" y="433262"/>
                      <a:pt x="104882" y="646666"/>
                      <a:pt x="104882" y="860070"/>
                    </a:cubicBezTo>
                    <a:cubicBezTo>
                      <a:pt x="104882" y="1025244"/>
                      <a:pt x="104882" y="1190417"/>
                      <a:pt x="105543" y="1355591"/>
                    </a:cubicBezTo>
                    <a:cubicBezTo>
                      <a:pt x="105543" y="1374751"/>
                      <a:pt x="101579" y="1382679"/>
                      <a:pt x="80437" y="1382018"/>
                    </a:cubicBezTo>
                    <a:cubicBezTo>
                      <a:pt x="58634" y="1381358"/>
                      <a:pt x="36170" y="1378715"/>
                      <a:pt x="13706" y="1384000"/>
                    </a:cubicBezTo>
                    <a:cubicBezTo>
                      <a:pt x="13706" y="1394571"/>
                      <a:pt x="14367" y="1405143"/>
                      <a:pt x="14367" y="1416374"/>
                    </a:cubicBezTo>
                    <a:cubicBezTo>
                      <a:pt x="18331" y="1506229"/>
                      <a:pt x="6439" y="1596083"/>
                      <a:pt x="8421" y="1685937"/>
                    </a:cubicBezTo>
                    <a:cubicBezTo>
                      <a:pt x="9742" y="1732847"/>
                      <a:pt x="8421" y="1732847"/>
                      <a:pt x="56652" y="1732847"/>
                    </a:cubicBezTo>
                    <a:cubicBezTo>
                      <a:pt x="95633" y="1732847"/>
                      <a:pt x="135274" y="1732847"/>
                      <a:pt x="174255" y="1732847"/>
                    </a:cubicBezTo>
                    <a:cubicBezTo>
                      <a:pt x="221825" y="1732847"/>
                      <a:pt x="221164" y="1732847"/>
                      <a:pt x="222486" y="1683295"/>
                    </a:cubicBezTo>
                    <a:cubicBezTo>
                      <a:pt x="224468" y="1583530"/>
                      <a:pt x="211254" y="1484426"/>
                      <a:pt x="217200" y="1384661"/>
                    </a:cubicBezTo>
                    <a:cubicBezTo>
                      <a:pt x="209933" y="1384000"/>
                      <a:pt x="203326" y="1382018"/>
                      <a:pt x="196058" y="1382018"/>
                    </a:cubicBezTo>
                    <a:cubicBezTo>
                      <a:pt x="158398" y="1381358"/>
                      <a:pt x="158398" y="1381358"/>
                      <a:pt x="158398" y="1343037"/>
                    </a:cubicBezTo>
                    <a:cubicBezTo>
                      <a:pt x="158398" y="967103"/>
                      <a:pt x="158398" y="591168"/>
                      <a:pt x="158398" y="215233"/>
                    </a:cubicBezTo>
                    <a:cubicBezTo>
                      <a:pt x="158398" y="190788"/>
                      <a:pt x="160380" y="169645"/>
                      <a:pt x="174916" y="147843"/>
                    </a:cubicBezTo>
                    <a:cubicBezTo>
                      <a:pt x="199362" y="110844"/>
                      <a:pt x="190772" y="56667"/>
                      <a:pt x="161041" y="26275"/>
                    </a:cubicBezTo>
                    <a:cubicBezTo>
                      <a:pt x="133953" y="-814"/>
                      <a:pt x="84401" y="-8081"/>
                      <a:pt x="48723" y="9758"/>
                    </a:cubicBezTo>
                    <a:cubicBezTo>
                      <a:pt x="12385" y="28918"/>
                      <a:pt x="-6114" y="71202"/>
                      <a:pt x="1814" y="117451"/>
                    </a:cubicBezTo>
                    <a:cubicBezTo>
                      <a:pt x="9742" y="161717"/>
                      <a:pt x="39474" y="190127"/>
                      <a:pt x="85722" y="193430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19BE7511-CC78-487D-A461-D54CE214AAF5}"/>
                  </a:ext>
                </a:extLst>
              </p:cNvPr>
              <p:cNvSpPr/>
              <p:nvPr/>
            </p:nvSpPr>
            <p:spPr>
              <a:xfrm flipH="1">
                <a:off x="4378571" y="1566006"/>
                <a:ext cx="748053" cy="311825"/>
              </a:xfrm>
              <a:custGeom>
                <a:avLst/>
                <a:gdLst>
                  <a:gd name="connsiteX0" fmla="*/ 99133 w 1373154"/>
                  <a:gd name="connsiteY0" fmla="*/ 196463 h 572397"/>
                  <a:gd name="connsiteX1" fmla="*/ 185023 w 1373154"/>
                  <a:gd name="connsiteY1" fmla="*/ 121805 h 572397"/>
                  <a:gd name="connsiteX2" fmla="*/ 216075 w 1373154"/>
                  <a:gd name="connsiteY2" fmla="*/ 100002 h 572397"/>
                  <a:gd name="connsiteX3" fmla="*/ 1238829 w 1373154"/>
                  <a:gd name="connsiteY3" fmla="*/ 100002 h 572397"/>
                  <a:gd name="connsiteX4" fmla="*/ 1265257 w 1373154"/>
                  <a:gd name="connsiteY4" fmla="*/ 101984 h 572397"/>
                  <a:gd name="connsiteX5" fmla="*/ 1264596 w 1373154"/>
                  <a:gd name="connsiteY5" fmla="*/ 200428 h 572397"/>
                  <a:gd name="connsiteX6" fmla="*/ 1243454 w 1373154"/>
                  <a:gd name="connsiteY6" fmla="*/ 221570 h 572397"/>
                  <a:gd name="connsiteX7" fmla="*/ 1164171 w 1373154"/>
                  <a:gd name="connsiteY7" fmla="*/ 223552 h 572397"/>
                  <a:gd name="connsiteX8" fmla="*/ 1164831 w 1373154"/>
                  <a:gd name="connsiteY8" fmla="*/ 258568 h 572397"/>
                  <a:gd name="connsiteX9" fmla="*/ 1158885 w 1373154"/>
                  <a:gd name="connsiteY9" fmla="*/ 525489 h 572397"/>
                  <a:gd name="connsiteX10" fmla="*/ 1207116 w 1373154"/>
                  <a:gd name="connsiteY10" fmla="*/ 572398 h 572397"/>
                  <a:gd name="connsiteX11" fmla="*/ 1324719 w 1373154"/>
                  <a:gd name="connsiteY11" fmla="*/ 572398 h 572397"/>
                  <a:gd name="connsiteX12" fmla="*/ 1372950 w 1373154"/>
                  <a:gd name="connsiteY12" fmla="*/ 522846 h 572397"/>
                  <a:gd name="connsiteX13" fmla="*/ 1367665 w 1373154"/>
                  <a:gd name="connsiteY13" fmla="*/ 224212 h 572397"/>
                  <a:gd name="connsiteX14" fmla="*/ 1335291 w 1373154"/>
                  <a:gd name="connsiteY14" fmla="*/ 185892 h 572397"/>
                  <a:gd name="connsiteX15" fmla="*/ 1335291 w 1373154"/>
                  <a:gd name="connsiteY15" fmla="*/ 53093 h 572397"/>
                  <a:gd name="connsiteX16" fmla="*/ 1306881 w 1373154"/>
                  <a:gd name="connsiteY16" fmla="*/ 27326 h 572397"/>
                  <a:gd name="connsiteX17" fmla="*/ 192951 w 1373154"/>
                  <a:gd name="connsiteY17" fmla="*/ 27986 h 572397"/>
                  <a:gd name="connsiteX18" fmla="*/ 143399 w 1373154"/>
                  <a:gd name="connsiteY18" fmla="*/ 14112 h 572397"/>
                  <a:gd name="connsiteX19" fmla="*/ 31081 w 1373154"/>
                  <a:gd name="connsiteY19" fmla="*/ 23362 h 572397"/>
                  <a:gd name="connsiteX20" fmla="*/ 7957 w 1373154"/>
                  <a:gd name="connsiteY20" fmla="*/ 139644 h 572397"/>
                  <a:gd name="connsiteX21" fmla="*/ 99133 w 1373154"/>
                  <a:gd name="connsiteY21" fmla="*/ 196463 h 572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373154" h="572397">
                    <a:moveTo>
                      <a:pt x="99133" y="196463"/>
                    </a:moveTo>
                    <a:cubicBezTo>
                      <a:pt x="144060" y="193160"/>
                      <a:pt x="175773" y="168053"/>
                      <a:pt x="185023" y="121805"/>
                    </a:cubicBezTo>
                    <a:cubicBezTo>
                      <a:pt x="188987" y="100663"/>
                      <a:pt x="199558" y="100002"/>
                      <a:pt x="216075" y="100002"/>
                    </a:cubicBezTo>
                    <a:cubicBezTo>
                      <a:pt x="556993" y="100002"/>
                      <a:pt x="897911" y="100002"/>
                      <a:pt x="1238829" y="100002"/>
                    </a:cubicBezTo>
                    <a:cubicBezTo>
                      <a:pt x="1247418" y="100002"/>
                      <a:pt x="1256668" y="101323"/>
                      <a:pt x="1265257" y="101984"/>
                    </a:cubicBezTo>
                    <a:cubicBezTo>
                      <a:pt x="1265257" y="135019"/>
                      <a:pt x="1263936" y="167393"/>
                      <a:pt x="1264596" y="200428"/>
                    </a:cubicBezTo>
                    <a:cubicBezTo>
                      <a:pt x="1265257" y="216945"/>
                      <a:pt x="1259311" y="221570"/>
                      <a:pt x="1243454" y="221570"/>
                    </a:cubicBezTo>
                    <a:cubicBezTo>
                      <a:pt x="1217026" y="221570"/>
                      <a:pt x="1190599" y="218266"/>
                      <a:pt x="1164171" y="223552"/>
                    </a:cubicBezTo>
                    <a:cubicBezTo>
                      <a:pt x="1164171" y="235444"/>
                      <a:pt x="1164171" y="246676"/>
                      <a:pt x="1164831" y="258568"/>
                    </a:cubicBezTo>
                    <a:cubicBezTo>
                      <a:pt x="1168796" y="347762"/>
                      <a:pt x="1156903" y="436295"/>
                      <a:pt x="1158885" y="525489"/>
                    </a:cubicBezTo>
                    <a:cubicBezTo>
                      <a:pt x="1160207" y="571737"/>
                      <a:pt x="1158885" y="572398"/>
                      <a:pt x="1207116" y="572398"/>
                    </a:cubicBezTo>
                    <a:cubicBezTo>
                      <a:pt x="1246097" y="572398"/>
                      <a:pt x="1285739" y="572398"/>
                      <a:pt x="1324719" y="572398"/>
                    </a:cubicBezTo>
                    <a:cubicBezTo>
                      <a:pt x="1372950" y="572398"/>
                      <a:pt x="1372289" y="572398"/>
                      <a:pt x="1372950" y="522846"/>
                    </a:cubicBezTo>
                    <a:cubicBezTo>
                      <a:pt x="1374932" y="423081"/>
                      <a:pt x="1361718" y="323977"/>
                      <a:pt x="1367665" y="224212"/>
                    </a:cubicBezTo>
                    <a:cubicBezTo>
                      <a:pt x="1340576" y="224873"/>
                      <a:pt x="1333969" y="212320"/>
                      <a:pt x="1335291" y="185892"/>
                    </a:cubicBezTo>
                    <a:cubicBezTo>
                      <a:pt x="1337933" y="141626"/>
                      <a:pt x="1335291" y="97359"/>
                      <a:pt x="1335291" y="53093"/>
                    </a:cubicBezTo>
                    <a:cubicBezTo>
                      <a:pt x="1342558" y="26004"/>
                      <a:pt x="1325380" y="27326"/>
                      <a:pt x="1306881" y="27326"/>
                    </a:cubicBezTo>
                    <a:cubicBezTo>
                      <a:pt x="935571" y="27326"/>
                      <a:pt x="564261" y="27326"/>
                      <a:pt x="192951" y="27986"/>
                    </a:cubicBezTo>
                    <a:cubicBezTo>
                      <a:pt x="174452" y="27986"/>
                      <a:pt x="159256" y="24683"/>
                      <a:pt x="143399" y="14112"/>
                    </a:cubicBezTo>
                    <a:cubicBezTo>
                      <a:pt x="109043" y="-8352"/>
                      <a:pt x="60812" y="-3066"/>
                      <a:pt x="31081" y="23362"/>
                    </a:cubicBezTo>
                    <a:cubicBezTo>
                      <a:pt x="1350" y="50450"/>
                      <a:pt x="-8560" y="100002"/>
                      <a:pt x="7957" y="139644"/>
                    </a:cubicBezTo>
                    <a:cubicBezTo>
                      <a:pt x="22492" y="177303"/>
                      <a:pt x="58170" y="199767"/>
                      <a:pt x="99133" y="196463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65832EDB-7C24-4A8B-9EB2-6D0804FD63CC}"/>
                  </a:ext>
                </a:extLst>
              </p:cNvPr>
              <p:cNvSpPr/>
              <p:nvPr/>
            </p:nvSpPr>
            <p:spPr>
              <a:xfrm flipH="1">
                <a:off x="3982857" y="1418093"/>
                <a:ext cx="497194" cy="459738"/>
              </a:xfrm>
              <a:custGeom>
                <a:avLst/>
                <a:gdLst>
                  <a:gd name="connsiteX0" fmla="*/ 96662 w 912667"/>
                  <a:gd name="connsiteY0" fmla="*/ 195773 h 843913"/>
                  <a:gd name="connsiteX1" fmla="*/ 186517 w 912667"/>
                  <a:gd name="connsiteY1" fmla="*/ 119133 h 843913"/>
                  <a:gd name="connsiteX2" fmla="*/ 210302 w 912667"/>
                  <a:gd name="connsiteY2" fmla="*/ 99312 h 843913"/>
                  <a:gd name="connsiteX3" fmla="*/ 759338 w 912667"/>
                  <a:gd name="connsiteY3" fmla="*/ 99312 h 843913"/>
                  <a:gd name="connsiteX4" fmla="*/ 783123 w 912667"/>
                  <a:gd name="connsiteY4" fmla="*/ 123758 h 843913"/>
                  <a:gd name="connsiteX5" fmla="*/ 782462 w 912667"/>
                  <a:gd name="connsiteY5" fmla="*/ 434284 h 843913"/>
                  <a:gd name="connsiteX6" fmla="*/ 724321 w 912667"/>
                  <a:gd name="connsiteY6" fmla="*/ 492425 h 843913"/>
                  <a:gd name="connsiteX7" fmla="*/ 701197 w 912667"/>
                  <a:gd name="connsiteY7" fmla="*/ 517531 h 843913"/>
                  <a:gd name="connsiteX8" fmla="*/ 701197 w 912667"/>
                  <a:gd name="connsiteY8" fmla="*/ 667508 h 843913"/>
                  <a:gd name="connsiteX9" fmla="*/ 704500 w 912667"/>
                  <a:gd name="connsiteY9" fmla="*/ 665526 h 843913"/>
                  <a:gd name="connsiteX10" fmla="*/ 702518 w 912667"/>
                  <a:gd name="connsiteY10" fmla="*/ 820789 h 843913"/>
                  <a:gd name="connsiteX11" fmla="*/ 724982 w 912667"/>
                  <a:gd name="connsiteY11" fmla="*/ 843914 h 843913"/>
                  <a:gd name="connsiteX12" fmla="*/ 888173 w 912667"/>
                  <a:gd name="connsiteY12" fmla="*/ 843914 h 843913"/>
                  <a:gd name="connsiteX13" fmla="*/ 911958 w 912667"/>
                  <a:gd name="connsiteY13" fmla="*/ 819468 h 843913"/>
                  <a:gd name="connsiteX14" fmla="*/ 910637 w 912667"/>
                  <a:gd name="connsiteY14" fmla="*/ 672133 h 843913"/>
                  <a:gd name="connsiteX15" fmla="*/ 910637 w 912667"/>
                  <a:gd name="connsiteY15" fmla="*/ 672133 h 843913"/>
                  <a:gd name="connsiteX16" fmla="*/ 911958 w 912667"/>
                  <a:gd name="connsiteY16" fmla="*/ 666848 h 843913"/>
                  <a:gd name="connsiteX17" fmla="*/ 912619 w 912667"/>
                  <a:gd name="connsiteY17" fmla="*/ 522156 h 843913"/>
                  <a:gd name="connsiteX18" fmla="*/ 883548 w 912667"/>
                  <a:gd name="connsiteY18" fmla="*/ 493085 h 843913"/>
                  <a:gd name="connsiteX19" fmla="*/ 855799 w 912667"/>
                  <a:gd name="connsiteY19" fmla="*/ 464676 h 843913"/>
                  <a:gd name="connsiteX20" fmla="*/ 856460 w 912667"/>
                  <a:gd name="connsiteY20" fmla="*/ 82134 h 843913"/>
                  <a:gd name="connsiteX21" fmla="*/ 818800 w 912667"/>
                  <a:gd name="connsiteY21" fmla="*/ 45796 h 843913"/>
                  <a:gd name="connsiteX22" fmla="*/ 203034 w 912667"/>
                  <a:gd name="connsiteY22" fmla="*/ 45796 h 843913"/>
                  <a:gd name="connsiteX23" fmla="*/ 166035 w 912667"/>
                  <a:gd name="connsiteY23" fmla="*/ 31260 h 843913"/>
                  <a:gd name="connsiteX24" fmla="*/ 48432 w 912667"/>
                  <a:gd name="connsiteY24" fmla="*/ 11440 h 843913"/>
                  <a:gd name="connsiteX25" fmla="*/ 4165 w 912667"/>
                  <a:gd name="connsiteY25" fmla="*/ 127722 h 843913"/>
                  <a:gd name="connsiteX26" fmla="*/ 96662 w 912667"/>
                  <a:gd name="connsiteY26" fmla="*/ 195773 h 843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12667" h="843913">
                    <a:moveTo>
                      <a:pt x="96662" y="195773"/>
                    </a:moveTo>
                    <a:cubicBezTo>
                      <a:pt x="142911" y="194452"/>
                      <a:pt x="177267" y="166703"/>
                      <a:pt x="186517" y="119133"/>
                    </a:cubicBezTo>
                    <a:cubicBezTo>
                      <a:pt x="189820" y="102615"/>
                      <a:pt x="195766" y="99312"/>
                      <a:pt x="210302" y="99312"/>
                    </a:cubicBezTo>
                    <a:cubicBezTo>
                      <a:pt x="393314" y="99973"/>
                      <a:pt x="576326" y="99973"/>
                      <a:pt x="759338" y="99312"/>
                    </a:cubicBezTo>
                    <a:cubicBezTo>
                      <a:pt x="778498" y="99312"/>
                      <a:pt x="783123" y="105258"/>
                      <a:pt x="783123" y="123758"/>
                    </a:cubicBezTo>
                    <a:cubicBezTo>
                      <a:pt x="782462" y="227486"/>
                      <a:pt x="782462" y="330555"/>
                      <a:pt x="782462" y="434284"/>
                    </a:cubicBezTo>
                    <a:cubicBezTo>
                      <a:pt x="782462" y="491764"/>
                      <a:pt x="782462" y="492425"/>
                      <a:pt x="724321" y="492425"/>
                    </a:cubicBezTo>
                    <a:cubicBezTo>
                      <a:pt x="704500" y="492425"/>
                      <a:pt x="700536" y="499692"/>
                      <a:pt x="701197" y="517531"/>
                    </a:cubicBezTo>
                    <a:cubicBezTo>
                      <a:pt x="701858" y="567744"/>
                      <a:pt x="701197" y="617296"/>
                      <a:pt x="701197" y="667508"/>
                    </a:cubicBezTo>
                    <a:cubicBezTo>
                      <a:pt x="701858" y="666187"/>
                      <a:pt x="703179" y="665526"/>
                      <a:pt x="704500" y="665526"/>
                    </a:cubicBezTo>
                    <a:cubicBezTo>
                      <a:pt x="699876" y="717060"/>
                      <a:pt x="703179" y="768595"/>
                      <a:pt x="702518" y="820789"/>
                    </a:cubicBezTo>
                    <a:cubicBezTo>
                      <a:pt x="702518" y="835985"/>
                      <a:pt x="709125" y="843914"/>
                      <a:pt x="724982" y="843914"/>
                    </a:cubicBezTo>
                    <a:cubicBezTo>
                      <a:pt x="779159" y="843914"/>
                      <a:pt x="833996" y="843914"/>
                      <a:pt x="888173" y="843914"/>
                    </a:cubicBezTo>
                    <a:cubicBezTo>
                      <a:pt x="905351" y="843914"/>
                      <a:pt x="911958" y="835985"/>
                      <a:pt x="911958" y="819468"/>
                    </a:cubicBezTo>
                    <a:cubicBezTo>
                      <a:pt x="911298" y="770577"/>
                      <a:pt x="911298" y="721685"/>
                      <a:pt x="910637" y="672133"/>
                    </a:cubicBezTo>
                    <a:cubicBezTo>
                      <a:pt x="910637" y="672133"/>
                      <a:pt x="910637" y="672133"/>
                      <a:pt x="910637" y="672133"/>
                    </a:cubicBezTo>
                    <a:cubicBezTo>
                      <a:pt x="911298" y="670151"/>
                      <a:pt x="911298" y="668830"/>
                      <a:pt x="911958" y="666848"/>
                    </a:cubicBezTo>
                    <a:cubicBezTo>
                      <a:pt x="911958" y="618617"/>
                      <a:pt x="910637" y="570387"/>
                      <a:pt x="912619" y="522156"/>
                    </a:cubicBezTo>
                    <a:cubicBezTo>
                      <a:pt x="913280" y="499031"/>
                      <a:pt x="907333" y="488460"/>
                      <a:pt x="883548" y="493085"/>
                    </a:cubicBezTo>
                    <a:cubicBezTo>
                      <a:pt x="860424" y="497049"/>
                      <a:pt x="855799" y="486478"/>
                      <a:pt x="855799" y="464676"/>
                    </a:cubicBezTo>
                    <a:cubicBezTo>
                      <a:pt x="856460" y="337162"/>
                      <a:pt x="856460" y="209648"/>
                      <a:pt x="856460" y="82134"/>
                    </a:cubicBezTo>
                    <a:cubicBezTo>
                      <a:pt x="856460" y="39189"/>
                      <a:pt x="859763" y="45796"/>
                      <a:pt x="818800" y="45796"/>
                    </a:cubicBezTo>
                    <a:cubicBezTo>
                      <a:pt x="613325" y="45796"/>
                      <a:pt x="408510" y="45796"/>
                      <a:pt x="203034" y="45796"/>
                    </a:cubicBezTo>
                    <a:cubicBezTo>
                      <a:pt x="188499" y="45796"/>
                      <a:pt x="177267" y="44474"/>
                      <a:pt x="166035" y="31260"/>
                    </a:cubicBezTo>
                    <a:cubicBezTo>
                      <a:pt x="138286" y="-1774"/>
                      <a:pt x="86091" y="-9042"/>
                      <a:pt x="48432" y="11440"/>
                    </a:cubicBezTo>
                    <a:cubicBezTo>
                      <a:pt x="10111" y="32582"/>
                      <a:pt x="-9049" y="81473"/>
                      <a:pt x="4165" y="127722"/>
                    </a:cubicBezTo>
                    <a:cubicBezTo>
                      <a:pt x="15397" y="171327"/>
                      <a:pt x="50414" y="196434"/>
                      <a:pt x="96662" y="195773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4B24C28-0D4C-4D68-8136-6E94D464E2AC}"/>
                </a:ext>
              </a:extLst>
            </p:cNvPr>
            <p:cNvGrpSpPr/>
            <p:nvPr userDrawn="1"/>
          </p:nvGrpSpPr>
          <p:grpSpPr>
            <a:xfrm>
              <a:off x="1298308" y="5139374"/>
              <a:ext cx="3556005" cy="1460310"/>
              <a:chOff x="1405312" y="5139374"/>
              <a:chExt cx="3556005" cy="1460310"/>
            </a:xfrm>
            <a:grpFill/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6271689A-B1CD-4135-8DD6-4735F7EE5893}"/>
                  </a:ext>
                </a:extLst>
              </p:cNvPr>
              <p:cNvSpPr/>
              <p:nvPr/>
            </p:nvSpPr>
            <p:spPr>
              <a:xfrm flipH="1">
                <a:off x="3177489" y="5139374"/>
                <a:ext cx="556980" cy="1460310"/>
              </a:xfrm>
              <a:custGeom>
                <a:avLst/>
                <a:gdLst>
                  <a:gd name="connsiteX0" fmla="*/ 985486 w 1022414"/>
                  <a:gd name="connsiteY0" fmla="*/ 1487 h 2680599"/>
                  <a:gd name="connsiteX1" fmla="*/ 822295 w 1022414"/>
                  <a:gd name="connsiteY1" fmla="*/ 1487 h 2680599"/>
                  <a:gd name="connsiteX2" fmla="*/ 787278 w 1022414"/>
                  <a:gd name="connsiteY2" fmla="*/ 37164 h 2680599"/>
                  <a:gd name="connsiteX3" fmla="*/ 787278 w 1022414"/>
                  <a:gd name="connsiteY3" fmla="*/ 160053 h 2680599"/>
                  <a:gd name="connsiteX4" fmla="*/ 799170 w 1022414"/>
                  <a:gd name="connsiteY4" fmla="*/ 191766 h 2680599"/>
                  <a:gd name="connsiteX5" fmla="*/ 799831 w 1022414"/>
                  <a:gd name="connsiteY5" fmla="*/ 312013 h 2680599"/>
                  <a:gd name="connsiteX6" fmla="*/ 853347 w 1022414"/>
                  <a:gd name="connsiteY6" fmla="*/ 364207 h 2680599"/>
                  <a:gd name="connsiteX7" fmla="*/ 887043 w 1022414"/>
                  <a:gd name="connsiteY7" fmla="*/ 397903 h 2680599"/>
                  <a:gd name="connsiteX8" fmla="*/ 886382 w 1022414"/>
                  <a:gd name="connsiteY8" fmla="*/ 2472481 h 2680599"/>
                  <a:gd name="connsiteX9" fmla="*/ 841455 w 1022414"/>
                  <a:gd name="connsiteY9" fmla="*/ 2516087 h 2680599"/>
                  <a:gd name="connsiteX10" fmla="*/ 190672 w 1022414"/>
                  <a:gd name="connsiteY10" fmla="*/ 2516087 h 2680599"/>
                  <a:gd name="connsiteX11" fmla="*/ 151691 w 1022414"/>
                  <a:gd name="connsiteY11" fmla="*/ 2503533 h 2680599"/>
                  <a:gd name="connsiteX12" fmla="*/ 52587 w 1022414"/>
                  <a:gd name="connsiteY12" fmla="*/ 2494284 h 2680599"/>
                  <a:gd name="connsiteX13" fmla="*/ 392 w 1022414"/>
                  <a:gd name="connsiteY13" fmla="*/ 2574889 h 2680599"/>
                  <a:gd name="connsiteX14" fmla="*/ 65801 w 1022414"/>
                  <a:gd name="connsiteY14" fmla="*/ 2680600 h 2680599"/>
                  <a:gd name="connsiteX15" fmla="*/ 119317 w 1022414"/>
                  <a:gd name="connsiteY15" fmla="*/ 2680600 h 2680599"/>
                  <a:gd name="connsiteX16" fmla="*/ 184725 w 1022414"/>
                  <a:gd name="connsiteY16" fmla="*/ 2612548 h 2680599"/>
                  <a:gd name="connsiteX17" fmla="*/ 216439 w 1022414"/>
                  <a:gd name="connsiteY17" fmla="*/ 2588103 h 2680599"/>
                  <a:gd name="connsiteX18" fmla="*/ 832205 w 1022414"/>
                  <a:gd name="connsiteY18" fmla="*/ 2589424 h 2680599"/>
                  <a:gd name="connsiteX19" fmla="*/ 934613 w 1022414"/>
                  <a:gd name="connsiteY19" fmla="*/ 2551764 h 2680599"/>
                  <a:gd name="connsiteX20" fmla="*/ 959058 w 1022414"/>
                  <a:gd name="connsiteY20" fmla="*/ 2497587 h 2680599"/>
                  <a:gd name="connsiteX21" fmla="*/ 958397 w 1022414"/>
                  <a:gd name="connsiteY21" fmla="*/ 395921 h 2680599"/>
                  <a:gd name="connsiteX22" fmla="*/ 987468 w 1022414"/>
                  <a:gd name="connsiteY22" fmla="*/ 364207 h 2680599"/>
                  <a:gd name="connsiteX23" fmla="*/ 1009271 w 1022414"/>
                  <a:gd name="connsiteY23" fmla="*/ 341083 h 2680599"/>
                  <a:gd name="connsiteX24" fmla="*/ 1009271 w 1022414"/>
                  <a:gd name="connsiteY24" fmla="*/ 191106 h 2680599"/>
                  <a:gd name="connsiteX25" fmla="*/ 1021163 w 1022414"/>
                  <a:gd name="connsiteY25" fmla="*/ 162035 h 2680599"/>
                  <a:gd name="connsiteX26" fmla="*/ 1021163 w 1022414"/>
                  <a:gd name="connsiteY26" fmla="*/ 33861 h 2680599"/>
                  <a:gd name="connsiteX27" fmla="*/ 985486 w 1022414"/>
                  <a:gd name="connsiteY27" fmla="*/ 1487 h 2680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022414" h="2680599">
                    <a:moveTo>
                      <a:pt x="985486" y="1487"/>
                    </a:moveTo>
                    <a:cubicBezTo>
                      <a:pt x="931309" y="-496"/>
                      <a:pt x="876472" y="-496"/>
                      <a:pt x="822295" y="1487"/>
                    </a:cubicBezTo>
                    <a:cubicBezTo>
                      <a:pt x="793885" y="2808"/>
                      <a:pt x="787939" y="8754"/>
                      <a:pt x="787278" y="37164"/>
                    </a:cubicBezTo>
                    <a:cubicBezTo>
                      <a:pt x="785296" y="78127"/>
                      <a:pt x="785957" y="119090"/>
                      <a:pt x="787278" y="160053"/>
                    </a:cubicBezTo>
                    <a:cubicBezTo>
                      <a:pt x="787278" y="171946"/>
                      <a:pt x="790582" y="182517"/>
                      <a:pt x="799170" y="191766"/>
                    </a:cubicBezTo>
                    <a:cubicBezTo>
                      <a:pt x="799170" y="232069"/>
                      <a:pt x="799831" y="272371"/>
                      <a:pt x="799831" y="312013"/>
                    </a:cubicBezTo>
                    <a:cubicBezTo>
                      <a:pt x="799831" y="364868"/>
                      <a:pt x="799831" y="366189"/>
                      <a:pt x="853347" y="364207"/>
                    </a:cubicBezTo>
                    <a:cubicBezTo>
                      <a:pt x="879775" y="362886"/>
                      <a:pt x="887043" y="370154"/>
                      <a:pt x="887043" y="397903"/>
                    </a:cubicBezTo>
                    <a:cubicBezTo>
                      <a:pt x="886382" y="1089649"/>
                      <a:pt x="886382" y="1780735"/>
                      <a:pt x="886382" y="2472481"/>
                    </a:cubicBezTo>
                    <a:cubicBezTo>
                      <a:pt x="886382" y="2511462"/>
                      <a:pt x="881757" y="2516087"/>
                      <a:pt x="841455" y="2516087"/>
                    </a:cubicBezTo>
                    <a:cubicBezTo>
                      <a:pt x="624747" y="2516087"/>
                      <a:pt x="408040" y="2516087"/>
                      <a:pt x="190672" y="2516087"/>
                    </a:cubicBezTo>
                    <a:cubicBezTo>
                      <a:pt x="176136" y="2516087"/>
                      <a:pt x="164244" y="2513444"/>
                      <a:pt x="151691" y="2503533"/>
                    </a:cubicBezTo>
                    <a:cubicBezTo>
                      <a:pt x="121299" y="2481070"/>
                      <a:pt x="86943" y="2479088"/>
                      <a:pt x="52587" y="2494284"/>
                    </a:cubicBezTo>
                    <a:cubicBezTo>
                      <a:pt x="18231" y="2509480"/>
                      <a:pt x="3035" y="2538551"/>
                      <a:pt x="392" y="2574889"/>
                    </a:cubicBezTo>
                    <a:cubicBezTo>
                      <a:pt x="-3572" y="2626422"/>
                      <a:pt x="22855" y="2658796"/>
                      <a:pt x="65801" y="2680600"/>
                    </a:cubicBezTo>
                    <a:cubicBezTo>
                      <a:pt x="83639" y="2680600"/>
                      <a:pt x="101478" y="2680600"/>
                      <a:pt x="119317" y="2680600"/>
                    </a:cubicBezTo>
                    <a:cubicBezTo>
                      <a:pt x="150369" y="2666725"/>
                      <a:pt x="178118" y="2648225"/>
                      <a:pt x="184725" y="2612548"/>
                    </a:cubicBezTo>
                    <a:cubicBezTo>
                      <a:pt x="188689" y="2592067"/>
                      <a:pt x="197939" y="2588103"/>
                      <a:pt x="216439" y="2588103"/>
                    </a:cubicBezTo>
                    <a:cubicBezTo>
                      <a:pt x="421914" y="2588763"/>
                      <a:pt x="626729" y="2587442"/>
                      <a:pt x="832205" y="2589424"/>
                    </a:cubicBezTo>
                    <a:cubicBezTo>
                      <a:pt x="873829" y="2590084"/>
                      <a:pt x="904881" y="2579513"/>
                      <a:pt x="934613" y="2551764"/>
                    </a:cubicBezTo>
                    <a:cubicBezTo>
                      <a:pt x="951130" y="2535908"/>
                      <a:pt x="959058" y="2520712"/>
                      <a:pt x="959058" y="2497587"/>
                    </a:cubicBezTo>
                    <a:cubicBezTo>
                      <a:pt x="958397" y="1797252"/>
                      <a:pt x="958397" y="1096917"/>
                      <a:pt x="958397" y="395921"/>
                    </a:cubicBezTo>
                    <a:cubicBezTo>
                      <a:pt x="958397" y="374118"/>
                      <a:pt x="960379" y="358922"/>
                      <a:pt x="987468" y="364207"/>
                    </a:cubicBezTo>
                    <a:cubicBezTo>
                      <a:pt x="1005968" y="367511"/>
                      <a:pt x="1009271" y="357600"/>
                      <a:pt x="1009271" y="341083"/>
                    </a:cubicBezTo>
                    <a:cubicBezTo>
                      <a:pt x="1008610" y="290871"/>
                      <a:pt x="1009271" y="241319"/>
                      <a:pt x="1009271" y="191106"/>
                    </a:cubicBezTo>
                    <a:cubicBezTo>
                      <a:pt x="1016538" y="182517"/>
                      <a:pt x="1020503" y="173267"/>
                      <a:pt x="1021163" y="162035"/>
                    </a:cubicBezTo>
                    <a:cubicBezTo>
                      <a:pt x="1022485" y="119090"/>
                      <a:pt x="1023145" y="76145"/>
                      <a:pt x="1021163" y="33861"/>
                    </a:cubicBezTo>
                    <a:cubicBezTo>
                      <a:pt x="1019181" y="8094"/>
                      <a:pt x="1012574" y="2147"/>
                      <a:pt x="985486" y="1487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8AC2BEA5-D03B-4A36-A124-12738E5E09CE}"/>
                  </a:ext>
                </a:extLst>
              </p:cNvPr>
              <p:cNvSpPr/>
              <p:nvPr/>
            </p:nvSpPr>
            <p:spPr>
              <a:xfrm flipH="1">
                <a:off x="3977908" y="5139374"/>
                <a:ext cx="525900" cy="1335363"/>
              </a:xfrm>
              <a:custGeom>
                <a:avLst/>
                <a:gdLst>
                  <a:gd name="connsiteX0" fmla="*/ 846399 w 965361"/>
                  <a:gd name="connsiteY0" fmla="*/ 2292642 h 2451243"/>
                  <a:gd name="connsiteX1" fmla="*/ 845739 w 965361"/>
                  <a:gd name="connsiteY1" fmla="*/ 395791 h 2451243"/>
                  <a:gd name="connsiteX2" fmla="*/ 845739 w 965361"/>
                  <a:gd name="connsiteY2" fmla="*/ 368702 h 2451243"/>
                  <a:gd name="connsiteX3" fmla="*/ 862917 w 965361"/>
                  <a:gd name="connsiteY3" fmla="*/ 351524 h 2451243"/>
                  <a:gd name="connsiteX4" fmla="*/ 937575 w 965361"/>
                  <a:gd name="connsiteY4" fmla="*/ 352185 h 2451243"/>
                  <a:gd name="connsiteX5" fmla="*/ 963342 w 965361"/>
                  <a:gd name="connsiteY5" fmla="*/ 327078 h 2451243"/>
                  <a:gd name="connsiteX6" fmla="*/ 965324 w 965361"/>
                  <a:gd name="connsiteY6" fmla="*/ 177101 h 2451243"/>
                  <a:gd name="connsiteX7" fmla="*/ 965324 w 965361"/>
                  <a:gd name="connsiteY7" fmla="*/ 35052 h 2451243"/>
                  <a:gd name="connsiteX8" fmla="*/ 931629 w 965361"/>
                  <a:gd name="connsiteY8" fmla="*/ 35 h 2451243"/>
                  <a:gd name="connsiteX9" fmla="*/ 784294 w 965361"/>
                  <a:gd name="connsiteY9" fmla="*/ 35 h 2451243"/>
                  <a:gd name="connsiteX10" fmla="*/ 751260 w 965361"/>
                  <a:gd name="connsiteY10" fmla="*/ 32409 h 2451243"/>
                  <a:gd name="connsiteX11" fmla="*/ 751260 w 965361"/>
                  <a:gd name="connsiteY11" fmla="*/ 177101 h 2451243"/>
                  <a:gd name="connsiteX12" fmla="*/ 753242 w 965361"/>
                  <a:gd name="connsiteY12" fmla="*/ 327078 h 2451243"/>
                  <a:gd name="connsiteX13" fmla="*/ 757866 w 965361"/>
                  <a:gd name="connsiteY13" fmla="*/ 348882 h 2451243"/>
                  <a:gd name="connsiteX14" fmla="*/ 773063 w 965361"/>
                  <a:gd name="connsiteY14" fmla="*/ 382577 h 2451243"/>
                  <a:gd name="connsiteX15" fmla="*/ 773063 w 965361"/>
                  <a:gd name="connsiteY15" fmla="*/ 2268197 h 2451243"/>
                  <a:gd name="connsiteX16" fmla="*/ 720207 w 965361"/>
                  <a:gd name="connsiteY16" fmla="*/ 2321713 h 2451243"/>
                  <a:gd name="connsiteX17" fmla="*/ 208830 w 965361"/>
                  <a:gd name="connsiteY17" fmla="*/ 2322373 h 2451243"/>
                  <a:gd name="connsiteX18" fmla="*/ 175795 w 965361"/>
                  <a:gd name="connsiteY18" fmla="*/ 2303213 h 2451243"/>
                  <a:gd name="connsiteX19" fmla="*/ 65460 w 965361"/>
                  <a:gd name="connsiteY19" fmla="*/ 2259607 h 2451243"/>
                  <a:gd name="connsiteX20" fmla="*/ 51 w 965361"/>
                  <a:gd name="connsiteY20" fmla="*/ 2358712 h 2451243"/>
                  <a:gd name="connsiteX21" fmla="*/ 70084 w 965361"/>
                  <a:gd name="connsiteY21" fmla="*/ 2448566 h 2451243"/>
                  <a:gd name="connsiteX22" fmla="*/ 177117 w 965361"/>
                  <a:gd name="connsiteY22" fmla="*/ 2399014 h 2451243"/>
                  <a:gd name="connsiteX23" fmla="*/ 212794 w 965361"/>
                  <a:gd name="connsiteY23" fmla="*/ 2376550 h 2451243"/>
                  <a:gd name="connsiteX24" fmla="*/ 703029 w 965361"/>
                  <a:gd name="connsiteY24" fmla="*/ 2377872 h 2451243"/>
                  <a:gd name="connsiteX25" fmla="*/ 821293 w 965361"/>
                  <a:gd name="connsiteY25" fmla="*/ 2340873 h 2451243"/>
                  <a:gd name="connsiteX26" fmla="*/ 846399 w 965361"/>
                  <a:gd name="connsiteY26" fmla="*/ 2292642 h 2451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65361" h="2451243">
                    <a:moveTo>
                      <a:pt x="846399" y="2292642"/>
                    </a:moveTo>
                    <a:cubicBezTo>
                      <a:pt x="845739" y="1660359"/>
                      <a:pt x="845739" y="1028075"/>
                      <a:pt x="845739" y="395791"/>
                    </a:cubicBezTo>
                    <a:cubicBezTo>
                      <a:pt x="845739" y="386541"/>
                      <a:pt x="846399" y="377952"/>
                      <a:pt x="845739" y="368702"/>
                    </a:cubicBezTo>
                    <a:cubicBezTo>
                      <a:pt x="845078" y="356149"/>
                      <a:pt x="850364" y="351524"/>
                      <a:pt x="862917" y="351524"/>
                    </a:cubicBezTo>
                    <a:cubicBezTo>
                      <a:pt x="888023" y="352185"/>
                      <a:pt x="913129" y="350203"/>
                      <a:pt x="937575" y="352185"/>
                    </a:cubicBezTo>
                    <a:cubicBezTo>
                      <a:pt x="957396" y="353506"/>
                      <a:pt x="964003" y="347560"/>
                      <a:pt x="963342" y="327078"/>
                    </a:cubicBezTo>
                    <a:cubicBezTo>
                      <a:pt x="963342" y="276866"/>
                      <a:pt x="960039" y="227314"/>
                      <a:pt x="965324" y="177101"/>
                    </a:cubicBezTo>
                    <a:cubicBezTo>
                      <a:pt x="965324" y="129531"/>
                      <a:pt x="964003" y="82622"/>
                      <a:pt x="965324" y="35052"/>
                    </a:cubicBezTo>
                    <a:cubicBezTo>
                      <a:pt x="965985" y="9945"/>
                      <a:pt x="958057" y="-625"/>
                      <a:pt x="931629" y="35"/>
                    </a:cubicBezTo>
                    <a:cubicBezTo>
                      <a:pt x="882738" y="1357"/>
                      <a:pt x="833185" y="1357"/>
                      <a:pt x="784294" y="35"/>
                    </a:cubicBezTo>
                    <a:cubicBezTo>
                      <a:pt x="760509" y="-625"/>
                      <a:pt x="750599" y="7963"/>
                      <a:pt x="751260" y="32409"/>
                    </a:cubicBezTo>
                    <a:cubicBezTo>
                      <a:pt x="752581" y="80640"/>
                      <a:pt x="751260" y="128870"/>
                      <a:pt x="751260" y="177101"/>
                    </a:cubicBezTo>
                    <a:cubicBezTo>
                      <a:pt x="751920" y="227314"/>
                      <a:pt x="751920" y="276866"/>
                      <a:pt x="753242" y="327078"/>
                    </a:cubicBezTo>
                    <a:cubicBezTo>
                      <a:pt x="753242" y="335007"/>
                      <a:pt x="749278" y="346899"/>
                      <a:pt x="757866" y="348882"/>
                    </a:cubicBezTo>
                    <a:cubicBezTo>
                      <a:pt x="779669" y="354167"/>
                      <a:pt x="773063" y="370024"/>
                      <a:pt x="773063" y="382577"/>
                    </a:cubicBezTo>
                    <a:cubicBezTo>
                      <a:pt x="773063" y="1010896"/>
                      <a:pt x="773063" y="1639877"/>
                      <a:pt x="773063" y="2268197"/>
                    </a:cubicBezTo>
                    <a:cubicBezTo>
                      <a:pt x="773063" y="2305195"/>
                      <a:pt x="757206" y="2321713"/>
                      <a:pt x="720207" y="2321713"/>
                    </a:cubicBezTo>
                    <a:cubicBezTo>
                      <a:pt x="549748" y="2321713"/>
                      <a:pt x="379289" y="2321713"/>
                      <a:pt x="208830" y="2322373"/>
                    </a:cubicBezTo>
                    <a:cubicBezTo>
                      <a:pt x="192313" y="2322373"/>
                      <a:pt x="183724" y="2318409"/>
                      <a:pt x="175795" y="2303213"/>
                    </a:cubicBezTo>
                    <a:cubicBezTo>
                      <a:pt x="155314" y="2263572"/>
                      <a:pt x="109726" y="2246394"/>
                      <a:pt x="65460" y="2259607"/>
                    </a:cubicBezTo>
                    <a:cubicBezTo>
                      <a:pt x="23175" y="2272161"/>
                      <a:pt x="-1271" y="2309159"/>
                      <a:pt x="51" y="2358712"/>
                    </a:cubicBezTo>
                    <a:cubicBezTo>
                      <a:pt x="1372" y="2404300"/>
                      <a:pt x="29782" y="2439977"/>
                      <a:pt x="70084" y="2448566"/>
                    </a:cubicBezTo>
                    <a:cubicBezTo>
                      <a:pt x="117654" y="2458476"/>
                      <a:pt x="159939" y="2440638"/>
                      <a:pt x="177117" y="2399014"/>
                    </a:cubicBezTo>
                    <a:cubicBezTo>
                      <a:pt x="185045" y="2379854"/>
                      <a:pt x="195616" y="2376550"/>
                      <a:pt x="212794" y="2376550"/>
                    </a:cubicBezTo>
                    <a:cubicBezTo>
                      <a:pt x="375986" y="2377211"/>
                      <a:pt x="539838" y="2375229"/>
                      <a:pt x="703029" y="2377872"/>
                    </a:cubicBezTo>
                    <a:cubicBezTo>
                      <a:pt x="747956" y="2378532"/>
                      <a:pt x="785616" y="2370604"/>
                      <a:pt x="821293" y="2340873"/>
                    </a:cubicBezTo>
                    <a:cubicBezTo>
                      <a:pt x="838471" y="2326998"/>
                      <a:pt x="846399" y="2314445"/>
                      <a:pt x="846399" y="2292642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17A249E-2150-4B9D-9A67-9800E35EB2FE}"/>
                  </a:ext>
                </a:extLst>
              </p:cNvPr>
              <p:cNvSpPr/>
              <p:nvPr/>
            </p:nvSpPr>
            <p:spPr>
              <a:xfrm flipH="1">
                <a:off x="3564028" y="5139374"/>
                <a:ext cx="133654" cy="1187379"/>
              </a:xfrm>
              <a:custGeom>
                <a:avLst/>
                <a:gdLst>
                  <a:gd name="connsiteX0" fmla="*/ 65588 w 245340"/>
                  <a:gd name="connsiteY0" fmla="*/ 33 h 2179597"/>
                  <a:gd name="connsiteX1" fmla="*/ 34535 w 245340"/>
                  <a:gd name="connsiteY1" fmla="*/ 31746 h 2179597"/>
                  <a:gd name="connsiteX2" fmla="*/ 33874 w 245340"/>
                  <a:gd name="connsiteY2" fmla="*/ 179081 h 2179597"/>
                  <a:gd name="connsiteX3" fmla="*/ 33874 w 245340"/>
                  <a:gd name="connsiteY3" fmla="*/ 331701 h 2179597"/>
                  <a:gd name="connsiteX4" fmla="*/ 53034 w 245340"/>
                  <a:gd name="connsiteY4" fmla="*/ 351522 h 2179597"/>
                  <a:gd name="connsiteX5" fmla="*/ 86730 w 245340"/>
                  <a:gd name="connsiteY5" fmla="*/ 387860 h 2179597"/>
                  <a:gd name="connsiteX6" fmla="*/ 86730 w 245340"/>
                  <a:gd name="connsiteY6" fmla="*/ 1949740 h 2179597"/>
                  <a:gd name="connsiteX7" fmla="*/ 58981 w 245340"/>
                  <a:gd name="connsiteY7" fmla="*/ 1990703 h 2179597"/>
                  <a:gd name="connsiteX8" fmla="*/ 13393 w 245340"/>
                  <a:gd name="connsiteY8" fmla="*/ 2029023 h 2179597"/>
                  <a:gd name="connsiteX9" fmla="*/ 35856 w 245340"/>
                  <a:gd name="connsiteY9" fmla="*/ 2160501 h 2179597"/>
                  <a:gd name="connsiteX10" fmla="*/ 155442 w 245340"/>
                  <a:gd name="connsiteY10" fmla="*/ 2158519 h 2179597"/>
                  <a:gd name="connsiteX11" fmla="*/ 173281 w 245340"/>
                  <a:gd name="connsiteY11" fmla="*/ 2027041 h 2179597"/>
                  <a:gd name="connsiteX12" fmla="*/ 158745 w 245340"/>
                  <a:gd name="connsiteY12" fmla="*/ 1974846 h 2179597"/>
                  <a:gd name="connsiteX13" fmla="*/ 159406 w 245340"/>
                  <a:gd name="connsiteY13" fmla="*/ 418912 h 2179597"/>
                  <a:gd name="connsiteX14" fmla="*/ 164031 w 245340"/>
                  <a:gd name="connsiteY14" fmla="*/ 356807 h 2179597"/>
                  <a:gd name="connsiteX15" fmla="*/ 223493 w 245340"/>
                  <a:gd name="connsiteY15" fmla="*/ 352843 h 2179597"/>
                  <a:gd name="connsiteX16" fmla="*/ 244636 w 245340"/>
                  <a:gd name="connsiteY16" fmla="*/ 331701 h 2179597"/>
                  <a:gd name="connsiteX17" fmla="*/ 245296 w 245340"/>
                  <a:gd name="connsiteY17" fmla="*/ 179081 h 2179597"/>
                  <a:gd name="connsiteX18" fmla="*/ 245296 w 245340"/>
                  <a:gd name="connsiteY18" fmla="*/ 34389 h 2179597"/>
                  <a:gd name="connsiteX19" fmla="*/ 213583 w 245340"/>
                  <a:gd name="connsiteY19" fmla="*/ 693 h 2179597"/>
                  <a:gd name="connsiteX20" fmla="*/ 65588 w 245340"/>
                  <a:gd name="connsiteY20" fmla="*/ 33 h 2179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45340" h="2179597">
                    <a:moveTo>
                      <a:pt x="65588" y="33"/>
                    </a:moveTo>
                    <a:cubicBezTo>
                      <a:pt x="42463" y="-628"/>
                      <a:pt x="33874" y="8622"/>
                      <a:pt x="34535" y="31746"/>
                    </a:cubicBezTo>
                    <a:cubicBezTo>
                      <a:pt x="35196" y="80638"/>
                      <a:pt x="33874" y="130190"/>
                      <a:pt x="33874" y="179081"/>
                    </a:cubicBezTo>
                    <a:cubicBezTo>
                      <a:pt x="33874" y="229954"/>
                      <a:pt x="34535" y="280828"/>
                      <a:pt x="33874" y="331701"/>
                    </a:cubicBezTo>
                    <a:cubicBezTo>
                      <a:pt x="33874" y="346236"/>
                      <a:pt x="37838" y="354825"/>
                      <a:pt x="53034" y="351522"/>
                    </a:cubicBezTo>
                    <a:cubicBezTo>
                      <a:pt x="84087" y="345576"/>
                      <a:pt x="86730" y="362093"/>
                      <a:pt x="86730" y="387860"/>
                    </a:cubicBezTo>
                    <a:cubicBezTo>
                      <a:pt x="86069" y="908487"/>
                      <a:pt x="86069" y="1429113"/>
                      <a:pt x="86730" y="1949740"/>
                    </a:cubicBezTo>
                    <a:cubicBezTo>
                      <a:pt x="86730" y="1971543"/>
                      <a:pt x="86069" y="1986078"/>
                      <a:pt x="58981" y="1990703"/>
                    </a:cubicBezTo>
                    <a:cubicBezTo>
                      <a:pt x="38499" y="1994006"/>
                      <a:pt x="23303" y="2010524"/>
                      <a:pt x="13393" y="2029023"/>
                    </a:cubicBezTo>
                    <a:cubicBezTo>
                      <a:pt x="-11053" y="2072629"/>
                      <a:pt x="-1142" y="2131431"/>
                      <a:pt x="35856" y="2160501"/>
                    </a:cubicBezTo>
                    <a:cubicBezTo>
                      <a:pt x="68891" y="2186929"/>
                      <a:pt x="123068" y="2185608"/>
                      <a:pt x="155442" y="2158519"/>
                    </a:cubicBezTo>
                    <a:cubicBezTo>
                      <a:pt x="191780" y="2127467"/>
                      <a:pt x="201030" y="2068665"/>
                      <a:pt x="173281" y="2027041"/>
                    </a:cubicBezTo>
                    <a:cubicBezTo>
                      <a:pt x="162049" y="2009863"/>
                      <a:pt x="158745" y="1994006"/>
                      <a:pt x="158745" y="1974846"/>
                    </a:cubicBezTo>
                    <a:cubicBezTo>
                      <a:pt x="158745" y="1456202"/>
                      <a:pt x="158745" y="937557"/>
                      <a:pt x="159406" y="418912"/>
                    </a:cubicBezTo>
                    <a:cubicBezTo>
                      <a:pt x="159406" y="397771"/>
                      <a:pt x="150156" y="371343"/>
                      <a:pt x="164031" y="356807"/>
                    </a:cubicBezTo>
                    <a:cubicBezTo>
                      <a:pt x="177245" y="343594"/>
                      <a:pt x="203012" y="352843"/>
                      <a:pt x="223493" y="352843"/>
                    </a:cubicBezTo>
                    <a:cubicBezTo>
                      <a:pt x="239350" y="352843"/>
                      <a:pt x="245296" y="348219"/>
                      <a:pt x="244636" y="331701"/>
                    </a:cubicBezTo>
                    <a:cubicBezTo>
                      <a:pt x="243975" y="280828"/>
                      <a:pt x="244636" y="229954"/>
                      <a:pt x="245296" y="179081"/>
                    </a:cubicBezTo>
                    <a:cubicBezTo>
                      <a:pt x="245296" y="130850"/>
                      <a:pt x="243975" y="82620"/>
                      <a:pt x="245296" y="34389"/>
                    </a:cubicBezTo>
                    <a:cubicBezTo>
                      <a:pt x="245957" y="10604"/>
                      <a:pt x="239350" y="33"/>
                      <a:pt x="213583" y="693"/>
                    </a:cubicBezTo>
                    <a:cubicBezTo>
                      <a:pt x="163370" y="1354"/>
                      <a:pt x="114479" y="1354"/>
                      <a:pt x="65588" y="33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E447E596-5C29-4EFE-8700-A53DD2D486EC}"/>
                  </a:ext>
                </a:extLst>
              </p:cNvPr>
              <p:cNvSpPr/>
              <p:nvPr/>
            </p:nvSpPr>
            <p:spPr>
              <a:xfrm flipH="1">
                <a:off x="4375310" y="5139374"/>
                <a:ext cx="586007" cy="738652"/>
              </a:xfrm>
              <a:custGeom>
                <a:avLst/>
                <a:gdLst>
                  <a:gd name="connsiteX0" fmla="*/ 855025 w 1075696"/>
                  <a:gd name="connsiteY0" fmla="*/ 1271871 h 1355897"/>
                  <a:gd name="connsiteX1" fmla="*/ 958093 w 1075696"/>
                  <a:gd name="connsiteY1" fmla="*/ 1234211 h 1355897"/>
                  <a:gd name="connsiteX2" fmla="*/ 979235 w 1075696"/>
                  <a:gd name="connsiteY2" fmla="*/ 1186641 h 1355897"/>
                  <a:gd name="connsiteX3" fmla="*/ 978574 w 1075696"/>
                  <a:gd name="connsiteY3" fmla="*/ 541143 h 1355897"/>
                  <a:gd name="connsiteX4" fmla="*/ 977914 w 1075696"/>
                  <a:gd name="connsiteY4" fmla="*/ 377952 h 1355897"/>
                  <a:gd name="connsiteX5" fmla="*/ 1005663 w 1075696"/>
                  <a:gd name="connsiteY5" fmla="*/ 351524 h 1355897"/>
                  <a:gd name="connsiteX6" fmla="*/ 1051251 w 1075696"/>
                  <a:gd name="connsiteY6" fmla="*/ 352185 h 1355897"/>
                  <a:gd name="connsiteX7" fmla="*/ 1075697 w 1075696"/>
                  <a:gd name="connsiteY7" fmla="*/ 328400 h 1355897"/>
                  <a:gd name="connsiteX8" fmla="*/ 1075697 w 1075696"/>
                  <a:gd name="connsiteY8" fmla="*/ 178422 h 1355897"/>
                  <a:gd name="connsiteX9" fmla="*/ 1075036 w 1075696"/>
                  <a:gd name="connsiteY9" fmla="*/ 28445 h 1355897"/>
                  <a:gd name="connsiteX10" fmla="*/ 1046626 w 1075696"/>
                  <a:gd name="connsiteY10" fmla="*/ 35 h 1355897"/>
                  <a:gd name="connsiteX11" fmla="*/ 896648 w 1075696"/>
                  <a:gd name="connsiteY11" fmla="*/ 35 h 1355897"/>
                  <a:gd name="connsiteX12" fmla="*/ 865596 w 1075696"/>
                  <a:gd name="connsiteY12" fmla="*/ 31088 h 1355897"/>
                  <a:gd name="connsiteX13" fmla="*/ 864935 w 1075696"/>
                  <a:gd name="connsiteY13" fmla="*/ 178422 h 1355897"/>
                  <a:gd name="connsiteX14" fmla="*/ 864935 w 1075696"/>
                  <a:gd name="connsiteY14" fmla="*/ 331043 h 1355897"/>
                  <a:gd name="connsiteX15" fmla="*/ 884095 w 1075696"/>
                  <a:gd name="connsiteY15" fmla="*/ 351524 h 1355897"/>
                  <a:gd name="connsiteX16" fmla="*/ 907880 w 1075696"/>
                  <a:gd name="connsiteY16" fmla="*/ 375970 h 1355897"/>
                  <a:gd name="connsiteX17" fmla="*/ 907220 w 1075696"/>
                  <a:gd name="connsiteY17" fmla="*/ 1171445 h 1355897"/>
                  <a:gd name="connsiteX18" fmla="*/ 861632 w 1075696"/>
                  <a:gd name="connsiteY18" fmla="*/ 1217033 h 1355897"/>
                  <a:gd name="connsiteX19" fmla="*/ 208206 w 1075696"/>
                  <a:gd name="connsiteY19" fmla="*/ 1217694 h 1355897"/>
                  <a:gd name="connsiteX20" fmla="*/ 171868 w 1075696"/>
                  <a:gd name="connsiteY20" fmla="*/ 1198533 h 1355897"/>
                  <a:gd name="connsiteX21" fmla="*/ 57568 w 1075696"/>
                  <a:gd name="connsiteY21" fmla="*/ 1166820 h 1355897"/>
                  <a:gd name="connsiteX22" fmla="*/ 748 w 1075696"/>
                  <a:gd name="connsiteY22" fmla="*/ 1269228 h 1355897"/>
                  <a:gd name="connsiteX23" fmla="*/ 82674 w 1075696"/>
                  <a:gd name="connsiteY23" fmla="*/ 1355118 h 1355897"/>
                  <a:gd name="connsiteX24" fmla="*/ 182439 w 1075696"/>
                  <a:gd name="connsiteY24" fmla="*/ 1296316 h 1355897"/>
                  <a:gd name="connsiteX25" fmla="*/ 220759 w 1075696"/>
                  <a:gd name="connsiteY25" fmla="*/ 1271210 h 1355897"/>
                  <a:gd name="connsiteX26" fmla="*/ 855025 w 1075696"/>
                  <a:gd name="connsiteY26" fmla="*/ 1271871 h 1355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075696" h="1355897">
                    <a:moveTo>
                      <a:pt x="855025" y="1271871"/>
                    </a:moveTo>
                    <a:cubicBezTo>
                      <a:pt x="896648" y="1272531"/>
                      <a:pt x="928362" y="1262621"/>
                      <a:pt x="958093" y="1234211"/>
                    </a:cubicBezTo>
                    <a:cubicBezTo>
                      <a:pt x="973289" y="1219676"/>
                      <a:pt x="979235" y="1206462"/>
                      <a:pt x="979235" y="1186641"/>
                    </a:cubicBezTo>
                    <a:cubicBezTo>
                      <a:pt x="978574" y="971255"/>
                      <a:pt x="978574" y="756529"/>
                      <a:pt x="978574" y="541143"/>
                    </a:cubicBezTo>
                    <a:cubicBezTo>
                      <a:pt x="978574" y="486966"/>
                      <a:pt x="979896" y="432129"/>
                      <a:pt x="977914" y="377952"/>
                    </a:cubicBezTo>
                    <a:cubicBezTo>
                      <a:pt x="977253" y="355488"/>
                      <a:pt x="985181" y="350203"/>
                      <a:pt x="1005663" y="351524"/>
                    </a:cubicBezTo>
                    <a:cubicBezTo>
                      <a:pt x="1020859" y="352845"/>
                      <a:pt x="1036055" y="350863"/>
                      <a:pt x="1051251" y="352185"/>
                    </a:cubicBezTo>
                    <a:cubicBezTo>
                      <a:pt x="1069750" y="353506"/>
                      <a:pt x="1075697" y="347560"/>
                      <a:pt x="1075697" y="328400"/>
                    </a:cubicBezTo>
                    <a:cubicBezTo>
                      <a:pt x="1074375" y="278187"/>
                      <a:pt x="1075697" y="228635"/>
                      <a:pt x="1075697" y="178422"/>
                    </a:cubicBezTo>
                    <a:cubicBezTo>
                      <a:pt x="1075697" y="128210"/>
                      <a:pt x="1074375" y="78657"/>
                      <a:pt x="1075036" y="28445"/>
                    </a:cubicBezTo>
                    <a:cubicBezTo>
                      <a:pt x="1075036" y="7303"/>
                      <a:pt x="1067108" y="35"/>
                      <a:pt x="1046626" y="35"/>
                    </a:cubicBezTo>
                    <a:cubicBezTo>
                      <a:pt x="996413" y="696"/>
                      <a:pt x="946861" y="1357"/>
                      <a:pt x="896648" y="35"/>
                    </a:cubicBezTo>
                    <a:cubicBezTo>
                      <a:pt x="873524" y="-626"/>
                      <a:pt x="864935" y="7964"/>
                      <a:pt x="865596" y="31088"/>
                    </a:cubicBezTo>
                    <a:cubicBezTo>
                      <a:pt x="866257" y="79979"/>
                      <a:pt x="865596" y="129531"/>
                      <a:pt x="864935" y="178422"/>
                    </a:cubicBezTo>
                    <a:cubicBezTo>
                      <a:pt x="864935" y="229296"/>
                      <a:pt x="865596" y="280169"/>
                      <a:pt x="864935" y="331043"/>
                    </a:cubicBezTo>
                    <a:cubicBezTo>
                      <a:pt x="864935" y="344917"/>
                      <a:pt x="867578" y="354167"/>
                      <a:pt x="884095" y="351524"/>
                    </a:cubicBezTo>
                    <a:cubicBezTo>
                      <a:pt x="903255" y="348881"/>
                      <a:pt x="907880" y="358131"/>
                      <a:pt x="907880" y="375970"/>
                    </a:cubicBezTo>
                    <a:cubicBezTo>
                      <a:pt x="907220" y="640908"/>
                      <a:pt x="907880" y="906507"/>
                      <a:pt x="907220" y="1171445"/>
                    </a:cubicBezTo>
                    <a:cubicBezTo>
                      <a:pt x="907220" y="1201837"/>
                      <a:pt x="892024" y="1217033"/>
                      <a:pt x="861632" y="1217033"/>
                    </a:cubicBezTo>
                    <a:cubicBezTo>
                      <a:pt x="643603" y="1217033"/>
                      <a:pt x="426235" y="1217033"/>
                      <a:pt x="208206" y="1217694"/>
                    </a:cubicBezTo>
                    <a:cubicBezTo>
                      <a:pt x="191688" y="1217694"/>
                      <a:pt x="181117" y="1213730"/>
                      <a:pt x="171868" y="1198533"/>
                    </a:cubicBezTo>
                    <a:cubicBezTo>
                      <a:pt x="148743" y="1162195"/>
                      <a:pt x="99852" y="1150303"/>
                      <a:pt x="57568" y="1166820"/>
                    </a:cubicBezTo>
                    <a:cubicBezTo>
                      <a:pt x="18587" y="1182016"/>
                      <a:pt x="-4538" y="1224300"/>
                      <a:pt x="748" y="1269228"/>
                    </a:cubicBezTo>
                    <a:cubicBezTo>
                      <a:pt x="6694" y="1316798"/>
                      <a:pt x="37747" y="1349832"/>
                      <a:pt x="82674" y="1355118"/>
                    </a:cubicBezTo>
                    <a:cubicBezTo>
                      <a:pt x="128262" y="1360403"/>
                      <a:pt x="169885" y="1338600"/>
                      <a:pt x="182439" y="1296316"/>
                    </a:cubicBezTo>
                    <a:cubicBezTo>
                      <a:pt x="189706" y="1273853"/>
                      <a:pt x="201599" y="1271210"/>
                      <a:pt x="220759" y="1271210"/>
                    </a:cubicBezTo>
                    <a:cubicBezTo>
                      <a:pt x="431520" y="1271210"/>
                      <a:pt x="643603" y="1269889"/>
                      <a:pt x="855025" y="1271871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11264744-86A4-48E5-9FF9-0851BB9AF6E3}"/>
                  </a:ext>
                </a:extLst>
              </p:cNvPr>
              <p:cNvSpPr/>
              <p:nvPr/>
            </p:nvSpPr>
            <p:spPr>
              <a:xfrm flipH="1">
                <a:off x="1924341" y="5139374"/>
                <a:ext cx="576100" cy="1118127"/>
              </a:xfrm>
              <a:custGeom>
                <a:avLst/>
                <a:gdLst>
                  <a:gd name="connsiteX0" fmla="*/ 97540 w 576100"/>
                  <a:gd name="connsiteY0" fmla="*/ 19 h 1118127"/>
                  <a:gd name="connsiteX1" fmla="*/ 17276 w 576100"/>
                  <a:gd name="connsiteY1" fmla="*/ 19 h 1118127"/>
                  <a:gd name="connsiteX2" fmla="*/ 360 w 576100"/>
                  <a:gd name="connsiteY2" fmla="*/ 16936 h 1118127"/>
                  <a:gd name="connsiteX3" fmla="*/ 0 w 576100"/>
                  <a:gd name="connsiteY3" fmla="*/ 97199 h 1118127"/>
                  <a:gd name="connsiteX4" fmla="*/ 0 w 576100"/>
                  <a:gd name="connsiteY4" fmla="*/ 179982 h 1118127"/>
                  <a:gd name="connsiteX5" fmla="*/ 11517 w 576100"/>
                  <a:gd name="connsiteY5" fmla="*/ 191500 h 1118127"/>
                  <a:gd name="connsiteX6" fmla="*/ 49922 w 576100"/>
                  <a:gd name="connsiteY6" fmla="*/ 191650 h 1118127"/>
                  <a:gd name="connsiteX7" fmla="*/ 46244 w 576100"/>
                  <a:gd name="connsiteY7" fmla="*/ 192570 h 1118127"/>
                  <a:gd name="connsiteX8" fmla="*/ 43182 w 576100"/>
                  <a:gd name="connsiteY8" fmla="*/ 207687 h 1118127"/>
                  <a:gd name="connsiteX9" fmla="*/ 43496 w 576100"/>
                  <a:gd name="connsiteY9" fmla="*/ 1059632 h 1118127"/>
                  <a:gd name="connsiteX10" fmla="*/ 60140 w 576100"/>
                  <a:gd name="connsiteY10" fmla="*/ 1077988 h 1118127"/>
                  <a:gd name="connsiteX11" fmla="*/ 471203 w 576100"/>
                  <a:gd name="connsiteY11" fmla="*/ 1077988 h 1118127"/>
                  <a:gd name="connsiteX12" fmla="*/ 488789 w 576100"/>
                  <a:gd name="connsiteY12" fmla="*/ 1080147 h 1118127"/>
                  <a:gd name="connsiteX13" fmla="*/ 522076 w 576100"/>
                  <a:gd name="connsiteY13" fmla="*/ 1117220 h 1118127"/>
                  <a:gd name="connsiteX14" fmla="*/ 573890 w 576100"/>
                  <a:gd name="connsiteY14" fmla="*/ 1082307 h 1118127"/>
                  <a:gd name="connsiteX15" fmla="*/ 550967 w 576100"/>
                  <a:gd name="connsiteY15" fmla="*/ 1016440 h 1118127"/>
                  <a:gd name="connsiteX16" fmla="*/ 491615 w 576100"/>
                  <a:gd name="connsiteY16" fmla="*/ 1038036 h 1118127"/>
                  <a:gd name="connsiteX17" fmla="*/ 94369 w 576100"/>
                  <a:gd name="connsiteY17" fmla="*/ 1038396 h 1118127"/>
                  <a:gd name="connsiteX18" fmla="*/ 78039 w 576100"/>
                  <a:gd name="connsiteY18" fmla="*/ 1019680 h 1118127"/>
                  <a:gd name="connsiteX19" fmla="*/ 78039 w 576100"/>
                  <a:gd name="connsiteY19" fmla="*/ 211286 h 1118127"/>
                  <a:gd name="connsiteX20" fmla="*/ 76642 w 576100"/>
                  <a:gd name="connsiteY20" fmla="*/ 191755 h 1118127"/>
                  <a:gd name="connsiteX21" fmla="*/ 103299 w 576100"/>
                  <a:gd name="connsiteY21" fmla="*/ 191860 h 1118127"/>
                  <a:gd name="connsiteX22" fmla="*/ 114817 w 576100"/>
                  <a:gd name="connsiteY22" fmla="*/ 179982 h 1118127"/>
                  <a:gd name="connsiteX23" fmla="*/ 115177 w 576100"/>
                  <a:gd name="connsiteY23" fmla="*/ 97199 h 1118127"/>
                  <a:gd name="connsiteX24" fmla="*/ 114817 w 576100"/>
                  <a:gd name="connsiteY24" fmla="*/ 16936 h 1118127"/>
                  <a:gd name="connsiteX25" fmla="*/ 97540 w 576100"/>
                  <a:gd name="connsiteY25" fmla="*/ 19 h 1118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576100" h="1118127">
                    <a:moveTo>
                      <a:pt x="97540" y="19"/>
                    </a:moveTo>
                    <a:cubicBezTo>
                      <a:pt x="70905" y="739"/>
                      <a:pt x="43911" y="739"/>
                      <a:pt x="17276" y="19"/>
                    </a:cubicBezTo>
                    <a:cubicBezTo>
                      <a:pt x="4679" y="-341"/>
                      <a:pt x="0" y="4338"/>
                      <a:pt x="360" y="16936"/>
                    </a:cubicBezTo>
                    <a:cubicBezTo>
                      <a:pt x="720" y="43570"/>
                      <a:pt x="360" y="70564"/>
                      <a:pt x="0" y="97199"/>
                    </a:cubicBezTo>
                    <a:cubicBezTo>
                      <a:pt x="0" y="124913"/>
                      <a:pt x="360" y="152627"/>
                      <a:pt x="0" y="179982"/>
                    </a:cubicBezTo>
                    <a:cubicBezTo>
                      <a:pt x="0" y="188980"/>
                      <a:pt x="2879" y="191500"/>
                      <a:pt x="11517" y="191500"/>
                    </a:cubicBezTo>
                    <a:lnTo>
                      <a:pt x="49922" y="191650"/>
                    </a:lnTo>
                    <a:lnTo>
                      <a:pt x="46244" y="192570"/>
                    </a:lnTo>
                    <a:cubicBezTo>
                      <a:pt x="43889" y="195449"/>
                      <a:pt x="43182" y="200308"/>
                      <a:pt x="43182" y="207687"/>
                    </a:cubicBezTo>
                    <a:cubicBezTo>
                      <a:pt x="43496" y="491668"/>
                      <a:pt x="43496" y="775651"/>
                      <a:pt x="43496" y="1059632"/>
                    </a:cubicBezTo>
                    <a:cubicBezTo>
                      <a:pt x="43496" y="1079428"/>
                      <a:pt x="40670" y="1077988"/>
                      <a:pt x="60140" y="1077988"/>
                    </a:cubicBezTo>
                    <a:cubicBezTo>
                      <a:pt x="197056" y="1077988"/>
                      <a:pt x="334287" y="1077988"/>
                      <a:pt x="471203" y="1077988"/>
                    </a:cubicBezTo>
                    <a:cubicBezTo>
                      <a:pt x="477170" y="1077988"/>
                      <a:pt x="483136" y="1076548"/>
                      <a:pt x="488789" y="1080147"/>
                    </a:cubicBezTo>
                    <a:cubicBezTo>
                      <a:pt x="492871" y="1100664"/>
                      <a:pt x="505119" y="1113981"/>
                      <a:pt x="522076" y="1117220"/>
                    </a:cubicBezTo>
                    <a:cubicBezTo>
                      <a:pt x="546884" y="1121899"/>
                      <a:pt x="566982" y="1108222"/>
                      <a:pt x="573890" y="1082307"/>
                    </a:cubicBezTo>
                    <a:cubicBezTo>
                      <a:pt x="580799" y="1055673"/>
                      <a:pt x="571064" y="1026879"/>
                      <a:pt x="550967" y="1016440"/>
                    </a:cubicBezTo>
                    <a:cubicBezTo>
                      <a:pt x="528671" y="1004923"/>
                      <a:pt x="505432" y="1013201"/>
                      <a:pt x="491615" y="1038036"/>
                    </a:cubicBezTo>
                    <a:cubicBezTo>
                      <a:pt x="359095" y="1038036"/>
                      <a:pt x="226889" y="1038396"/>
                      <a:pt x="94369" y="1038396"/>
                    </a:cubicBezTo>
                    <a:cubicBezTo>
                      <a:pt x="78039" y="1038396"/>
                      <a:pt x="78039" y="1038396"/>
                      <a:pt x="78039" y="1019680"/>
                    </a:cubicBezTo>
                    <a:cubicBezTo>
                      <a:pt x="78039" y="750095"/>
                      <a:pt x="78039" y="480871"/>
                      <a:pt x="78039" y="211286"/>
                    </a:cubicBezTo>
                    <a:lnTo>
                      <a:pt x="76642" y="191755"/>
                    </a:lnTo>
                    <a:lnTo>
                      <a:pt x="103299" y="191860"/>
                    </a:lnTo>
                    <a:cubicBezTo>
                      <a:pt x="112297" y="191860"/>
                      <a:pt x="114817" y="188620"/>
                      <a:pt x="114817" y="179982"/>
                    </a:cubicBezTo>
                    <a:cubicBezTo>
                      <a:pt x="114456" y="152268"/>
                      <a:pt x="114817" y="124553"/>
                      <a:pt x="115177" y="97199"/>
                    </a:cubicBezTo>
                    <a:cubicBezTo>
                      <a:pt x="115177" y="70564"/>
                      <a:pt x="114456" y="43570"/>
                      <a:pt x="114817" y="16936"/>
                    </a:cubicBezTo>
                    <a:cubicBezTo>
                      <a:pt x="115177" y="3978"/>
                      <a:pt x="110137" y="19"/>
                      <a:pt x="97540" y="19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1F6E4179-9ADA-4ABE-B297-B2E64D6D8CA3}"/>
                  </a:ext>
                </a:extLst>
              </p:cNvPr>
              <p:cNvSpPr/>
              <p:nvPr/>
            </p:nvSpPr>
            <p:spPr>
              <a:xfrm flipH="1">
                <a:off x="2778637" y="5139374"/>
                <a:ext cx="120656" cy="1100593"/>
              </a:xfrm>
              <a:custGeom>
                <a:avLst/>
                <a:gdLst>
                  <a:gd name="connsiteX0" fmla="*/ 102279 w 120656"/>
                  <a:gd name="connsiteY0" fmla="*/ 19 h 1100593"/>
                  <a:gd name="connsiteX1" fmla="*/ 22016 w 120656"/>
                  <a:gd name="connsiteY1" fmla="*/ 19 h 1100593"/>
                  <a:gd name="connsiteX2" fmla="*/ 4020 w 120656"/>
                  <a:gd name="connsiteY2" fmla="*/ 17656 h 1100593"/>
                  <a:gd name="connsiteX3" fmla="*/ 4020 w 120656"/>
                  <a:gd name="connsiteY3" fmla="*/ 96480 h 1100593"/>
                  <a:gd name="connsiteX4" fmla="*/ 4379 w 120656"/>
                  <a:gd name="connsiteY4" fmla="*/ 177823 h 1100593"/>
                  <a:gd name="connsiteX5" fmla="*/ 18417 w 120656"/>
                  <a:gd name="connsiteY5" fmla="*/ 191500 h 1100593"/>
                  <a:gd name="connsiteX6" fmla="*/ 57596 w 120656"/>
                  <a:gd name="connsiteY6" fmla="*/ 191500 h 1100593"/>
                  <a:gd name="connsiteX7" fmla="*/ 52440 w 120656"/>
                  <a:gd name="connsiteY7" fmla="*/ 193064 h 1100593"/>
                  <a:gd name="connsiteX8" fmla="*/ 49741 w 120656"/>
                  <a:gd name="connsiteY8" fmla="*/ 206606 h 1100593"/>
                  <a:gd name="connsiteX9" fmla="*/ 50100 w 120656"/>
                  <a:gd name="connsiteY9" fmla="*/ 975408 h 1100593"/>
                  <a:gd name="connsiteX10" fmla="*/ 34624 w 120656"/>
                  <a:gd name="connsiteY10" fmla="*/ 997004 h 1100593"/>
                  <a:gd name="connsiteX11" fmla="*/ 11948 w 120656"/>
                  <a:gd name="connsiteY11" fmla="*/ 1011761 h 1100593"/>
                  <a:gd name="connsiteX12" fmla="*/ 16627 w 120656"/>
                  <a:gd name="connsiteY12" fmla="*/ 1087705 h 1100593"/>
                  <a:gd name="connsiteX13" fmla="*/ 88253 w 120656"/>
                  <a:gd name="connsiteY13" fmla="*/ 1085905 h 1100593"/>
                  <a:gd name="connsiteX14" fmla="*/ 88613 w 120656"/>
                  <a:gd name="connsiteY14" fmla="*/ 1009241 h 1100593"/>
                  <a:gd name="connsiteX15" fmla="*/ 79974 w 120656"/>
                  <a:gd name="connsiteY15" fmla="*/ 984766 h 1100593"/>
                  <a:gd name="connsiteX16" fmla="*/ 79974 w 120656"/>
                  <a:gd name="connsiteY16" fmla="*/ 596766 h 1100593"/>
                  <a:gd name="connsiteX17" fmla="*/ 79974 w 120656"/>
                  <a:gd name="connsiteY17" fmla="*/ 204447 h 1100593"/>
                  <a:gd name="connsiteX18" fmla="*/ 77680 w 120656"/>
                  <a:gd name="connsiteY18" fmla="*/ 192929 h 1100593"/>
                  <a:gd name="connsiteX19" fmla="*/ 73441 w 120656"/>
                  <a:gd name="connsiteY19" fmla="*/ 191500 h 1100593"/>
                  <a:gd name="connsiteX20" fmla="*/ 105879 w 120656"/>
                  <a:gd name="connsiteY20" fmla="*/ 191500 h 1100593"/>
                  <a:gd name="connsiteX21" fmla="*/ 119916 w 120656"/>
                  <a:gd name="connsiteY21" fmla="*/ 177463 h 1100593"/>
                  <a:gd name="connsiteX22" fmla="*/ 120636 w 120656"/>
                  <a:gd name="connsiteY22" fmla="*/ 96120 h 1100593"/>
                  <a:gd name="connsiteX23" fmla="*/ 120636 w 120656"/>
                  <a:gd name="connsiteY23" fmla="*/ 19096 h 1100593"/>
                  <a:gd name="connsiteX24" fmla="*/ 102279 w 120656"/>
                  <a:gd name="connsiteY24" fmla="*/ 19 h 1100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20656" h="1100593">
                    <a:moveTo>
                      <a:pt x="102279" y="19"/>
                    </a:moveTo>
                    <a:cubicBezTo>
                      <a:pt x="75645" y="740"/>
                      <a:pt x="48651" y="740"/>
                      <a:pt x="22016" y="19"/>
                    </a:cubicBezTo>
                    <a:cubicBezTo>
                      <a:pt x="9059" y="-341"/>
                      <a:pt x="3660" y="4339"/>
                      <a:pt x="4020" y="17656"/>
                    </a:cubicBezTo>
                    <a:cubicBezTo>
                      <a:pt x="4740" y="43931"/>
                      <a:pt x="4020" y="70205"/>
                      <a:pt x="4020" y="96480"/>
                    </a:cubicBezTo>
                    <a:cubicBezTo>
                      <a:pt x="4379" y="123474"/>
                      <a:pt x="5100" y="150829"/>
                      <a:pt x="4379" y="177823"/>
                    </a:cubicBezTo>
                    <a:cubicBezTo>
                      <a:pt x="4020" y="188981"/>
                      <a:pt x="7979" y="191860"/>
                      <a:pt x="18417" y="191500"/>
                    </a:cubicBezTo>
                    <a:lnTo>
                      <a:pt x="57596" y="191500"/>
                    </a:lnTo>
                    <a:lnTo>
                      <a:pt x="52440" y="193064"/>
                    </a:lnTo>
                    <a:cubicBezTo>
                      <a:pt x="50191" y="195989"/>
                      <a:pt x="49741" y="200488"/>
                      <a:pt x="49741" y="206606"/>
                    </a:cubicBezTo>
                    <a:cubicBezTo>
                      <a:pt x="50100" y="462874"/>
                      <a:pt x="49741" y="719141"/>
                      <a:pt x="50100" y="975408"/>
                    </a:cubicBezTo>
                    <a:cubicBezTo>
                      <a:pt x="50100" y="987286"/>
                      <a:pt x="49381" y="995564"/>
                      <a:pt x="34624" y="997004"/>
                    </a:cubicBezTo>
                    <a:cubicBezTo>
                      <a:pt x="25266" y="997724"/>
                      <a:pt x="18067" y="1004562"/>
                      <a:pt x="11948" y="1011761"/>
                    </a:cubicBezTo>
                    <a:cubicBezTo>
                      <a:pt x="-5688" y="1033716"/>
                      <a:pt x="-3529" y="1068989"/>
                      <a:pt x="16627" y="1087705"/>
                    </a:cubicBezTo>
                    <a:cubicBezTo>
                      <a:pt x="36064" y="1105702"/>
                      <a:pt x="69897" y="1104622"/>
                      <a:pt x="88253" y="1085905"/>
                    </a:cubicBezTo>
                    <a:cubicBezTo>
                      <a:pt x="108048" y="1066109"/>
                      <a:pt x="109128" y="1029397"/>
                      <a:pt x="88613" y="1009241"/>
                    </a:cubicBezTo>
                    <a:cubicBezTo>
                      <a:pt x="81414" y="1001683"/>
                      <a:pt x="79974" y="994485"/>
                      <a:pt x="79974" y="984766"/>
                    </a:cubicBezTo>
                    <a:cubicBezTo>
                      <a:pt x="79974" y="855553"/>
                      <a:pt x="79974" y="725980"/>
                      <a:pt x="79974" y="596766"/>
                    </a:cubicBezTo>
                    <a:cubicBezTo>
                      <a:pt x="79974" y="466113"/>
                      <a:pt x="79974" y="335100"/>
                      <a:pt x="79974" y="204447"/>
                    </a:cubicBezTo>
                    <a:cubicBezTo>
                      <a:pt x="79974" y="199228"/>
                      <a:pt x="79614" y="195449"/>
                      <a:pt x="77680" y="192929"/>
                    </a:cubicBezTo>
                    <a:lnTo>
                      <a:pt x="73441" y="191500"/>
                    </a:lnTo>
                    <a:lnTo>
                      <a:pt x="105879" y="191500"/>
                    </a:lnTo>
                    <a:cubicBezTo>
                      <a:pt x="116677" y="191860"/>
                      <a:pt x="119916" y="188261"/>
                      <a:pt x="119916" y="177463"/>
                    </a:cubicBezTo>
                    <a:cubicBezTo>
                      <a:pt x="119916" y="150469"/>
                      <a:pt x="118116" y="123114"/>
                      <a:pt x="120636" y="96120"/>
                    </a:cubicBezTo>
                    <a:cubicBezTo>
                      <a:pt x="120636" y="70565"/>
                      <a:pt x="119916" y="45010"/>
                      <a:pt x="120636" y="19096"/>
                    </a:cubicBezTo>
                    <a:cubicBezTo>
                      <a:pt x="120995" y="5419"/>
                      <a:pt x="116677" y="-341"/>
                      <a:pt x="102279" y="19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EA5F82BA-A2FE-4E2F-9A02-0884A24132A9}"/>
                  </a:ext>
                </a:extLst>
              </p:cNvPr>
              <p:cNvSpPr/>
              <p:nvPr/>
            </p:nvSpPr>
            <p:spPr>
              <a:xfrm flipH="1">
                <a:off x="1405312" y="5139374"/>
                <a:ext cx="689866" cy="864745"/>
              </a:xfrm>
              <a:custGeom>
                <a:avLst/>
                <a:gdLst>
                  <a:gd name="connsiteX0" fmla="*/ 50409 w 689866"/>
                  <a:gd name="connsiteY0" fmla="*/ 189897 h 864745"/>
                  <a:gd name="connsiteX1" fmla="*/ 42131 w 689866"/>
                  <a:gd name="connsiteY1" fmla="*/ 205149 h 864745"/>
                  <a:gd name="connsiteX2" fmla="*/ 42131 w 689866"/>
                  <a:gd name="connsiteY2" fmla="*/ 505687 h 864745"/>
                  <a:gd name="connsiteX3" fmla="*/ 41771 w 689866"/>
                  <a:gd name="connsiteY3" fmla="*/ 803346 h 864745"/>
                  <a:gd name="connsiteX4" fmla="*/ 59768 w 689866"/>
                  <a:gd name="connsiteY4" fmla="*/ 822062 h 864745"/>
                  <a:gd name="connsiteX5" fmla="*/ 571582 w 689866"/>
                  <a:gd name="connsiteY5" fmla="*/ 821702 h 864745"/>
                  <a:gd name="connsiteX6" fmla="*/ 591018 w 689866"/>
                  <a:gd name="connsiteY6" fmla="*/ 833580 h 864745"/>
                  <a:gd name="connsiteX7" fmla="*/ 648966 w 689866"/>
                  <a:gd name="connsiteY7" fmla="*/ 863814 h 864745"/>
                  <a:gd name="connsiteX8" fmla="*/ 689638 w 689866"/>
                  <a:gd name="connsiteY8" fmla="*/ 816663 h 864745"/>
                  <a:gd name="connsiteX9" fmla="*/ 656525 w 689866"/>
                  <a:gd name="connsiteY9" fmla="*/ 760874 h 864745"/>
                  <a:gd name="connsiteX10" fmla="*/ 595338 w 689866"/>
                  <a:gd name="connsiteY10" fmla="*/ 781390 h 864745"/>
                  <a:gd name="connsiteX11" fmla="*/ 575542 w 689866"/>
                  <a:gd name="connsiteY11" fmla="*/ 791828 h 864745"/>
                  <a:gd name="connsiteX12" fmla="*/ 88201 w 689866"/>
                  <a:gd name="connsiteY12" fmla="*/ 791828 h 864745"/>
                  <a:gd name="connsiteX13" fmla="*/ 71645 w 689866"/>
                  <a:gd name="connsiteY13" fmla="*/ 774552 h 864745"/>
                  <a:gd name="connsiteX14" fmla="*/ 72005 w 689866"/>
                  <a:gd name="connsiteY14" fmla="*/ 210187 h 864745"/>
                  <a:gd name="connsiteX15" fmla="*/ 72005 w 689866"/>
                  <a:gd name="connsiteY15" fmla="*/ 197230 h 864745"/>
                  <a:gd name="connsiteX16" fmla="*/ 68405 w 689866"/>
                  <a:gd name="connsiteY16" fmla="*/ 190031 h 864745"/>
                  <a:gd name="connsiteX17" fmla="*/ 50409 w 689866"/>
                  <a:gd name="connsiteY17" fmla="*/ 189897 h 864745"/>
                  <a:gd name="connsiteX18" fmla="*/ 100079 w 689866"/>
                  <a:gd name="connsiteY18" fmla="*/ 0 h 864745"/>
                  <a:gd name="connsiteX19" fmla="*/ 14057 w 689866"/>
                  <a:gd name="connsiteY19" fmla="*/ 0 h 864745"/>
                  <a:gd name="connsiteX20" fmla="*/ 19 w 689866"/>
                  <a:gd name="connsiteY20" fmla="*/ 14037 h 864745"/>
                  <a:gd name="connsiteX21" fmla="*/ 739 w 689866"/>
                  <a:gd name="connsiteY21" fmla="*/ 95381 h 864745"/>
                  <a:gd name="connsiteX22" fmla="*/ 2899 w 689866"/>
                  <a:gd name="connsiteY22" fmla="*/ 114097 h 864745"/>
                  <a:gd name="connsiteX23" fmla="*/ 2899 w 689866"/>
                  <a:gd name="connsiteY23" fmla="*/ 175284 h 864745"/>
                  <a:gd name="connsiteX24" fmla="*/ 16576 w 689866"/>
                  <a:gd name="connsiteY24" fmla="*/ 189321 h 864745"/>
                  <a:gd name="connsiteX25" fmla="*/ 112676 w 689866"/>
                  <a:gd name="connsiteY25" fmla="*/ 188601 h 864745"/>
                  <a:gd name="connsiteX26" fmla="*/ 114116 w 689866"/>
                  <a:gd name="connsiteY26" fmla="*/ 15477 h 864745"/>
                  <a:gd name="connsiteX27" fmla="*/ 100079 w 689866"/>
                  <a:gd name="connsiteY27" fmla="*/ 0 h 864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689866" h="864745">
                    <a:moveTo>
                      <a:pt x="50409" y="189897"/>
                    </a:moveTo>
                    <a:cubicBezTo>
                      <a:pt x="45460" y="192731"/>
                      <a:pt x="42131" y="198130"/>
                      <a:pt x="42131" y="205149"/>
                    </a:cubicBezTo>
                    <a:cubicBezTo>
                      <a:pt x="42131" y="305208"/>
                      <a:pt x="42131" y="405628"/>
                      <a:pt x="42131" y="505687"/>
                    </a:cubicBezTo>
                    <a:cubicBezTo>
                      <a:pt x="42131" y="605027"/>
                      <a:pt x="42491" y="704006"/>
                      <a:pt x="41771" y="803346"/>
                    </a:cubicBezTo>
                    <a:cubicBezTo>
                      <a:pt x="41771" y="817743"/>
                      <a:pt x="44650" y="822062"/>
                      <a:pt x="59768" y="822062"/>
                    </a:cubicBezTo>
                    <a:cubicBezTo>
                      <a:pt x="230372" y="821342"/>
                      <a:pt x="400977" y="821702"/>
                      <a:pt x="571582" y="821702"/>
                    </a:cubicBezTo>
                    <a:cubicBezTo>
                      <a:pt x="580940" y="821702"/>
                      <a:pt x="587059" y="822422"/>
                      <a:pt x="591018" y="833580"/>
                    </a:cubicBezTo>
                    <a:cubicBezTo>
                      <a:pt x="599296" y="857335"/>
                      <a:pt x="621972" y="868133"/>
                      <a:pt x="648966" y="863814"/>
                    </a:cubicBezTo>
                    <a:cubicBezTo>
                      <a:pt x="671282" y="860214"/>
                      <a:pt x="687478" y="841498"/>
                      <a:pt x="689638" y="816663"/>
                    </a:cubicBezTo>
                    <a:cubicBezTo>
                      <a:pt x="691798" y="790388"/>
                      <a:pt x="678480" y="768433"/>
                      <a:pt x="656525" y="760874"/>
                    </a:cubicBezTo>
                    <a:cubicBezTo>
                      <a:pt x="632770" y="752956"/>
                      <a:pt x="607215" y="760515"/>
                      <a:pt x="595338" y="781390"/>
                    </a:cubicBezTo>
                    <a:cubicBezTo>
                      <a:pt x="590298" y="790029"/>
                      <a:pt x="584899" y="791828"/>
                      <a:pt x="575542" y="791828"/>
                    </a:cubicBezTo>
                    <a:cubicBezTo>
                      <a:pt x="413215" y="791468"/>
                      <a:pt x="250888" y="791468"/>
                      <a:pt x="88201" y="791828"/>
                    </a:cubicBezTo>
                    <a:cubicBezTo>
                      <a:pt x="74164" y="791828"/>
                      <a:pt x="71645" y="787509"/>
                      <a:pt x="71645" y="774552"/>
                    </a:cubicBezTo>
                    <a:cubicBezTo>
                      <a:pt x="72005" y="586310"/>
                      <a:pt x="72005" y="398069"/>
                      <a:pt x="72005" y="210187"/>
                    </a:cubicBezTo>
                    <a:cubicBezTo>
                      <a:pt x="72005" y="205869"/>
                      <a:pt x="72005" y="201550"/>
                      <a:pt x="72005" y="197230"/>
                    </a:cubicBezTo>
                    <a:cubicBezTo>
                      <a:pt x="72005" y="194351"/>
                      <a:pt x="71645" y="191471"/>
                      <a:pt x="68405" y="190031"/>
                    </a:cubicBezTo>
                    <a:cubicBezTo>
                      <a:pt x="61927" y="186792"/>
                      <a:pt x="55358" y="187062"/>
                      <a:pt x="50409" y="189897"/>
                    </a:cubicBezTo>
                    <a:close/>
                    <a:moveTo>
                      <a:pt x="100079" y="0"/>
                    </a:moveTo>
                    <a:cubicBezTo>
                      <a:pt x="71285" y="360"/>
                      <a:pt x="42851" y="360"/>
                      <a:pt x="14057" y="0"/>
                    </a:cubicBezTo>
                    <a:cubicBezTo>
                      <a:pt x="4339" y="0"/>
                      <a:pt x="-341" y="4319"/>
                      <a:pt x="19" y="14037"/>
                    </a:cubicBezTo>
                    <a:cubicBezTo>
                      <a:pt x="379" y="41032"/>
                      <a:pt x="379" y="68386"/>
                      <a:pt x="739" y="95381"/>
                    </a:cubicBezTo>
                    <a:cubicBezTo>
                      <a:pt x="3618" y="101499"/>
                      <a:pt x="2899" y="107618"/>
                      <a:pt x="2899" y="114097"/>
                    </a:cubicBezTo>
                    <a:cubicBezTo>
                      <a:pt x="2899" y="134612"/>
                      <a:pt x="3259" y="154768"/>
                      <a:pt x="2899" y="175284"/>
                    </a:cubicBezTo>
                    <a:cubicBezTo>
                      <a:pt x="2899" y="185362"/>
                      <a:pt x="6498" y="189681"/>
                      <a:pt x="16576" y="189321"/>
                    </a:cubicBezTo>
                    <a:cubicBezTo>
                      <a:pt x="48609" y="188961"/>
                      <a:pt x="80643" y="188961"/>
                      <a:pt x="112676" y="188601"/>
                    </a:cubicBezTo>
                    <a:cubicBezTo>
                      <a:pt x="113036" y="131013"/>
                      <a:pt x="113396" y="73065"/>
                      <a:pt x="114116" y="15477"/>
                    </a:cubicBezTo>
                    <a:cubicBezTo>
                      <a:pt x="114116" y="5399"/>
                      <a:pt x="111237" y="0"/>
                      <a:pt x="100079" y="0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86E73C7-7C5D-4A79-9290-FF4F3ECBFE4E}"/>
                </a:ext>
              </a:extLst>
            </p:cNvPr>
            <p:cNvGrpSpPr/>
            <p:nvPr userDrawn="1"/>
          </p:nvGrpSpPr>
          <p:grpSpPr>
            <a:xfrm>
              <a:off x="548226" y="1602802"/>
              <a:ext cx="944002" cy="3757883"/>
              <a:chOff x="655230" y="1602802"/>
              <a:chExt cx="944002" cy="3757883"/>
            </a:xfrm>
            <a:grpFill/>
          </p:grpSpPr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4C8FCE9C-C580-4215-A081-C64701C8F736}"/>
                  </a:ext>
                </a:extLst>
              </p:cNvPr>
              <p:cNvSpPr/>
              <p:nvPr userDrawn="1"/>
            </p:nvSpPr>
            <p:spPr>
              <a:xfrm flipH="1">
                <a:off x="830109" y="3005304"/>
                <a:ext cx="769123" cy="128635"/>
              </a:xfrm>
              <a:custGeom>
                <a:avLst/>
                <a:gdLst>
                  <a:gd name="connsiteX0" fmla="*/ 1409189 w 1411831"/>
                  <a:gd name="connsiteY0" fmla="*/ 73007 h 236127"/>
                  <a:gd name="connsiteX1" fmla="*/ 1238730 w 1411831"/>
                  <a:gd name="connsiteY1" fmla="*/ 45257 h 236127"/>
                  <a:gd name="connsiteX2" fmla="*/ 1212963 w 1411831"/>
                  <a:gd name="connsiteY2" fmla="*/ 55168 h 236127"/>
                  <a:gd name="connsiteX3" fmla="*/ 385775 w 1411831"/>
                  <a:gd name="connsiteY3" fmla="*/ 55168 h 236127"/>
                  <a:gd name="connsiteX4" fmla="*/ 363972 w 1411831"/>
                  <a:gd name="connsiteY4" fmla="*/ 34687 h 236127"/>
                  <a:gd name="connsiteX5" fmla="*/ 340848 w 1411831"/>
                  <a:gd name="connsiteY5" fmla="*/ 12884 h 236127"/>
                  <a:gd name="connsiteX6" fmla="*/ 190870 w 1411831"/>
                  <a:gd name="connsiteY6" fmla="*/ 12884 h 236127"/>
                  <a:gd name="connsiteX7" fmla="*/ 165103 w 1411831"/>
                  <a:gd name="connsiteY7" fmla="*/ 991 h 236127"/>
                  <a:gd name="connsiteX8" fmla="*/ 31643 w 1411831"/>
                  <a:gd name="connsiteY8" fmla="*/ 991 h 236127"/>
                  <a:gd name="connsiteX9" fmla="*/ 1251 w 1411831"/>
                  <a:gd name="connsiteY9" fmla="*/ 34026 h 236127"/>
                  <a:gd name="connsiteX10" fmla="*/ 1251 w 1411831"/>
                  <a:gd name="connsiteY10" fmla="*/ 199860 h 236127"/>
                  <a:gd name="connsiteX11" fmla="*/ 37589 w 1411831"/>
                  <a:gd name="connsiteY11" fmla="*/ 234877 h 236127"/>
                  <a:gd name="connsiteX12" fmla="*/ 160478 w 1411831"/>
                  <a:gd name="connsiteY12" fmla="*/ 234877 h 236127"/>
                  <a:gd name="connsiteX13" fmla="*/ 192192 w 1411831"/>
                  <a:gd name="connsiteY13" fmla="*/ 222984 h 236127"/>
                  <a:gd name="connsiteX14" fmla="*/ 339526 w 1411831"/>
                  <a:gd name="connsiteY14" fmla="*/ 223645 h 236127"/>
                  <a:gd name="connsiteX15" fmla="*/ 363972 w 1411831"/>
                  <a:gd name="connsiteY15" fmla="*/ 199860 h 236127"/>
                  <a:gd name="connsiteX16" fmla="*/ 363311 w 1411831"/>
                  <a:gd name="connsiteY16" fmla="*/ 151629 h 236127"/>
                  <a:gd name="connsiteX17" fmla="*/ 386435 w 1411831"/>
                  <a:gd name="connsiteY17" fmla="*/ 126523 h 236127"/>
                  <a:gd name="connsiteX18" fmla="*/ 1203053 w 1411831"/>
                  <a:gd name="connsiteY18" fmla="*/ 126523 h 236127"/>
                  <a:gd name="connsiteX19" fmla="*/ 1230802 w 1411831"/>
                  <a:gd name="connsiteY19" fmla="*/ 145022 h 236127"/>
                  <a:gd name="connsiteX20" fmla="*/ 1339817 w 1411831"/>
                  <a:gd name="connsiteY20" fmla="*/ 196556 h 236127"/>
                  <a:gd name="connsiteX21" fmla="*/ 1411832 w 1411831"/>
                  <a:gd name="connsiteY21" fmla="*/ 124541 h 236127"/>
                  <a:gd name="connsiteX22" fmla="*/ 1411832 w 1411831"/>
                  <a:gd name="connsiteY22" fmla="*/ 76310 h 236127"/>
                  <a:gd name="connsiteX23" fmla="*/ 1409189 w 1411831"/>
                  <a:gd name="connsiteY23" fmla="*/ 73007 h 236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411831" h="236127">
                    <a:moveTo>
                      <a:pt x="1409189" y="73007"/>
                    </a:moveTo>
                    <a:cubicBezTo>
                      <a:pt x="1375494" y="-8259"/>
                      <a:pt x="1294889" y="-21472"/>
                      <a:pt x="1238730" y="45257"/>
                    </a:cubicBezTo>
                    <a:cubicBezTo>
                      <a:pt x="1230802" y="54507"/>
                      <a:pt x="1222874" y="55168"/>
                      <a:pt x="1212963" y="55168"/>
                    </a:cubicBezTo>
                    <a:cubicBezTo>
                      <a:pt x="937454" y="55168"/>
                      <a:pt x="661284" y="55168"/>
                      <a:pt x="385775" y="55168"/>
                    </a:cubicBezTo>
                    <a:cubicBezTo>
                      <a:pt x="370579" y="55168"/>
                      <a:pt x="361329" y="51864"/>
                      <a:pt x="363972" y="34687"/>
                    </a:cubicBezTo>
                    <a:cubicBezTo>
                      <a:pt x="366614" y="16187"/>
                      <a:pt x="357365" y="12884"/>
                      <a:pt x="340848" y="12884"/>
                    </a:cubicBezTo>
                    <a:cubicBezTo>
                      <a:pt x="290635" y="13544"/>
                      <a:pt x="241083" y="12884"/>
                      <a:pt x="190870" y="12884"/>
                    </a:cubicBezTo>
                    <a:cubicBezTo>
                      <a:pt x="184263" y="4955"/>
                      <a:pt x="175674" y="991"/>
                      <a:pt x="165103" y="991"/>
                    </a:cubicBezTo>
                    <a:cubicBezTo>
                      <a:pt x="120837" y="-330"/>
                      <a:pt x="75909" y="-330"/>
                      <a:pt x="31643" y="991"/>
                    </a:cubicBezTo>
                    <a:cubicBezTo>
                      <a:pt x="10501" y="1652"/>
                      <a:pt x="1912" y="14205"/>
                      <a:pt x="1251" y="34026"/>
                    </a:cubicBezTo>
                    <a:cubicBezTo>
                      <a:pt x="-71" y="89524"/>
                      <a:pt x="-731" y="144362"/>
                      <a:pt x="1251" y="199860"/>
                    </a:cubicBezTo>
                    <a:cubicBezTo>
                      <a:pt x="2572" y="227609"/>
                      <a:pt x="8519" y="233555"/>
                      <a:pt x="37589" y="234877"/>
                    </a:cubicBezTo>
                    <a:cubicBezTo>
                      <a:pt x="78552" y="236859"/>
                      <a:pt x="119515" y="236198"/>
                      <a:pt x="160478" y="234877"/>
                    </a:cubicBezTo>
                    <a:cubicBezTo>
                      <a:pt x="172371" y="234877"/>
                      <a:pt x="182942" y="230913"/>
                      <a:pt x="192192" y="222984"/>
                    </a:cubicBezTo>
                    <a:cubicBezTo>
                      <a:pt x="241083" y="222984"/>
                      <a:pt x="290635" y="222323"/>
                      <a:pt x="339526" y="223645"/>
                    </a:cubicBezTo>
                    <a:cubicBezTo>
                      <a:pt x="357365" y="224306"/>
                      <a:pt x="365954" y="219681"/>
                      <a:pt x="363972" y="199860"/>
                    </a:cubicBezTo>
                    <a:cubicBezTo>
                      <a:pt x="362650" y="184003"/>
                      <a:pt x="364632" y="167486"/>
                      <a:pt x="363311" y="151629"/>
                    </a:cubicBezTo>
                    <a:cubicBezTo>
                      <a:pt x="361990" y="133791"/>
                      <a:pt x="367275" y="126523"/>
                      <a:pt x="386435" y="126523"/>
                    </a:cubicBezTo>
                    <a:cubicBezTo>
                      <a:pt x="658641" y="127184"/>
                      <a:pt x="930847" y="127184"/>
                      <a:pt x="1203053" y="126523"/>
                    </a:cubicBezTo>
                    <a:cubicBezTo>
                      <a:pt x="1218249" y="126523"/>
                      <a:pt x="1224195" y="131808"/>
                      <a:pt x="1230802" y="145022"/>
                    </a:cubicBezTo>
                    <a:cubicBezTo>
                      <a:pt x="1250623" y="187968"/>
                      <a:pt x="1292907" y="206467"/>
                      <a:pt x="1339817" y="196556"/>
                    </a:cubicBezTo>
                    <a:cubicBezTo>
                      <a:pt x="1379458" y="187968"/>
                      <a:pt x="1397957" y="158897"/>
                      <a:pt x="1411832" y="124541"/>
                    </a:cubicBezTo>
                    <a:cubicBezTo>
                      <a:pt x="1411832" y="108684"/>
                      <a:pt x="1411832" y="92167"/>
                      <a:pt x="1411832" y="76310"/>
                    </a:cubicBezTo>
                    <a:cubicBezTo>
                      <a:pt x="1411171" y="74989"/>
                      <a:pt x="1409189" y="74328"/>
                      <a:pt x="1409189" y="73007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12BB9282-9026-40AE-BA4D-D62DD64F1F7D}"/>
                  </a:ext>
                </a:extLst>
              </p:cNvPr>
              <p:cNvSpPr/>
              <p:nvPr userDrawn="1"/>
            </p:nvSpPr>
            <p:spPr>
              <a:xfrm flipH="1">
                <a:off x="955830" y="4190397"/>
                <a:ext cx="643402" cy="634359"/>
              </a:xfrm>
              <a:custGeom>
                <a:avLst/>
                <a:gdLst>
                  <a:gd name="connsiteX0" fmla="*/ 1129160 w 1181053"/>
                  <a:gd name="connsiteY0" fmla="*/ 979148 h 1164453"/>
                  <a:gd name="connsiteX1" fmla="*/ 1108019 w 1181053"/>
                  <a:gd name="connsiteY1" fmla="*/ 942810 h 1164453"/>
                  <a:gd name="connsiteX2" fmla="*/ 1109340 w 1181053"/>
                  <a:gd name="connsiteY2" fmla="*/ 104390 h 1164453"/>
                  <a:gd name="connsiteX3" fmla="*/ 1074984 w 1181053"/>
                  <a:gd name="connsiteY3" fmla="*/ 71355 h 1164453"/>
                  <a:gd name="connsiteX4" fmla="*/ 383898 w 1181053"/>
                  <a:gd name="connsiteY4" fmla="*/ 72016 h 1164453"/>
                  <a:gd name="connsiteX5" fmla="*/ 349542 w 1181053"/>
                  <a:gd name="connsiteY5" fmla="*/ 69373 h 1164453"/>
                  <a:gd name="connsiteX6" fmla="*/ 348221 w 1181053"/>
                  <a:gd name="connsiteY6" fmla="*/ 1321 h 1164453"/>
                  <a:gd name="connsiteX7" fmla="*/ 337650 w 1181053"/>
                  <a:gd name="connsiteY7" fmla="*/ 1982 h 1164453"/>
                  <a:gd name="connsiteX8" fmla="*/ 32409 w 1181053"/>
                  <a:gd name="connsiteY8" fmla="*/ 0 h 1164453"/>
                  <a:gd name="connsiteX9" fmla="*/ 35 w 1181053"/>
                  <a:gd name="connsiteY9" fmla="*/ 30392 h 1164453"/>
                  <a:gd name="connsiteX10" fmla="*/ 35 w 1181053"/>
                  <a:gd name="connsiteY10" fmla="*/ 180369 h 1164453"/>
                  <a:gd name="connsiteX11" fmla="*/ 29766 w 1181053"/>
                  <a:gd name="connsiteY11" fmla="*/ 210101 h 1164453"/>
                  <a:gd name="connsiteX12" fmla="*/ 177101 w 1181053"/>
                  <a:gd name="connsiteY12" fmla="*/ 210101 h 1164453"/>
                  <a:gd name="connsiteX13" fmla="*/ 292062 w 1181053"/>
                  <a:gd name="connsiteY13" fmla="*/ 209440 h 1164453"/>
                  <a:gd name="connsiteX14" fmla="*/ 349542 w 1181053"/>
                  <a:gd name="connsiteY14" fmla="*/ 147996 h 1164453"/>
                  <a:gd name="connsiteX15" fmla="*/ 381256 w 1181053"/>
                  <a:gd name="connsiteY15" fmla="*/ 146014 h 1164453"/>
                  <a:gd name="connsiteX16" fmla="*/ 1021467 w 1181053"/>
                  <a:gd name="connsiteY16" fmla="*/ 145353 h 1164453"/>
                  <a:gd name="connsiteX17" fmla="*/ 1054502 w 1181053"/>
                  <a:gd name="connsiteY17" fmla="*/ 177066 h 1164453"/>
                  <a:gd name="connsiteX18" fmla="*/ 1054502 w 1181053"/>
                  <a:gd name="connsiteY18" fmla="*/ 945453 h 1164453"/>
                  <a:gd name="connsiteX19" fmla="*/ 1032699 w 1181053"/>
                  <a:gd name="connsiteY19" fmla="*/ 985755 h 1164453"/>
                  <a:gd name="connsiteX20" fmla="*/ 997022 w 1181053"/>
                  <a:gd name="connsiteY20" fmla="*/ 1102037 h 1164453"/>
                  <a:gd name="connsiteX21" fmla="*/ 1094805 w 1181053"/>
                  <a:gd name="connsiteY21" fmla="*/ 1164142 h 1164453"/>
                  <a:gd name="connsiteX22" fmla="*/ 1178712 w 1181053"/>
                  <a:gd name="connsiteY22" fmla="*/ 1090145 h 1164453"/>
                  <a:gd name="connsiteX23" fmla="*/ 1129160 w 1181053"/>
                  <a:gd name="connsiteY23" fmla="*/ 979148 h 1164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181053" h="1164453">
                    <a:moveTo>
                      <a:pt x="1129160" y="979148"/>
                    </a:moveTo>
                    <a:cubicBezTo>
                      <a:pt x="1110001" y="971220"/>
                      <a:pt x="1108019" y="959988"/>
                      <a:pt x="1108019" y="942810"/>
                    </a:cubicBezTo>
                    <a:cubicBezTo>
                      <a:pt x="1108679" y="663337"/>
                      <a:pt x="1108019" y="383863"/>
                      <a:pt x="1109340" y="104390"/>
                    </a:cubicBezTo>
                    <a:cubicBezTo>
                      <a:pt x="1109340" y="75980"/>
                      <a:pt x="1100751" y="71355"/>
                      <a:pt x="1074984" y="71355"/>
                    </a:cubicBezTo>
                    <a:cubicBezTo>
                      <a:pt x="844402" y="72676"/>
                      <a:pt x="614480" y="72016"/>
                      <a:pt x="383898" y="72016"/>
                    </a:cubicBezTo>
                    <a:cubicBezTo>
                      <a:pt x="372666" y="72016"/>
                      <a:pt x="360774" y="73998"/>
                      <a:pt x="349542" y="69373"/>
                    </a:cubicBezTo>
                    <a:cubicBezTo>
                      <a:pt x="350863" y="46909"/>
                      <a:pt x="352845" y="23785"/>
                      <a:pt x="348221" y="1321"/>
                    </a:cubicBezTo>
                    <a:cubicBezTo>
                      <a:pt x="344917" y="1321"/>
                      <a:pt x="340953" y="1982"/>
                      <a:pt x="337650" y="1982"/>
                    </a:cubicBezTo>
                    <a:cubicBezTo>
                      <a:pt x="235903" y="1321"/>
                      <a:pt x="134156" y="1321"/>
                      <a:pt x="32409" y="0"/>
                    </a:cubicBezTo>
                    <a:cubicBezTo>
                      <a:pt x="9946" y="0"/>
                      <a:pt x="-626" y="5946"/>
                      <a:pt x="35" y="30392"/>
                    </a:cubicBezTo>
                    <a:cubicBezTo>
                      <a:pt x="1357" y="80605"/>
                      <a:pt x="1357" y="130157"/>
                      <a:pt x="35" y="180369"/>
                    </a:cubicBezTo>
                    <a:cubicBezTo>
                      <a:pt x="-626" y="202173"/>
                      <a:pt x="7964" y="210761"/>
                      <a:pt x="29766" y="210101"/>
                    </a:cubicBezTo>
                    <a:cubicBezTo>
                      <a:pt x="78658" y="209440"/>
                      <a:pt x="128210" y="210101"/>
                      <a:pt x="177101" y="210101"/>
                    </a:cubicBezTo>
                    <a:cubicBezTo>
                      <a:pt x="215421" y="210101"/>
                      <a:pt x="253741" y="209440"/>
                      <a:pt x="292062" y="209440"/>
                    </a:cubicBezTo>
                    <a:cubicBezTo>
                      <a:pt x="352845" y="209440"/>
                      <a:pt x="352845" y="209440"/>
                      <a:pt x="349542" y="147996"/>
                    </a:cubicBezTo>
                    <a:cubicBezTo>
                      <a:pt x="360113" y="147335"/>
                      <a:pt x="370684" y="146014"/>
                      <a:pt x="381256" y="146014"/>
                    </a:cubicBezTo>
                    <a:cubicBezTo>
                      <a:pt x="594660" y="146014"/>
                      <a:pt x="808063" y="146674"/>
                      <a:pt x="1021467" y="145353"/>
                    </a:cubicBezTo>
                    <a:cubicBezTo>
                      <a:pt x="1046574" y="145353"/>
                      <a:pt x="1054502" y="150638"/>
                      <a:pt x="1054502" y="177066"/>
                    </a:cubicBezTo>
                    <a:cubicBezTo>
                      <a:pt x="1053181" y="433415"/>
                      <a:pt x="1053842" y="689764"/>
                      <a:pt x="1054502" y="945453"/>
                    </a:cubicBezTo>
                    <a:cubicBezTo>
                      <a:pt x="1054502" y="964613"/>
                      <a:pt x="1049877" y="975184"/>
                      <a:pt x="1032699" y="985755"/>
                    </a:cubicBezTo>
                    <a:cubicBezTo>
                      <a:pt x="995701" y="1008219"/>
                      <a:pt x="982487" y="1057771"/>
                      <a:pt x="997022" y="1102037"/>
                    </a:cubicBezTo>
                    <a:cubicBezTo>
                      <a:pt x="1010897" y="1144322"/>
                      <a:pt x="1047895" y="1167446"/>
                      <a:pt x="1094805" y="1164142"/>
                    </a:cubicBezTo>
                    <a:cubicBezTo>
                      <a:pt x="1137089" y="1161499"/>
                      <a:pt x="1170784" y="1131768"/>
                      <a:pt x="1178712" y="1090145"/>
                    </a:cubicBezTo>
                    <a:cubicBezTo>
                      <a:pt x="1187962" y="1041914"/>
                      <a:pt x="1169463" y="996326"/>
                      <a:pt x="1129160" y="979148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BF4FFB39-E2E8-498A-AF2F-357CB2F9690F}"/>
                  </a:ext>
                </a:extLst>
              </p:cNvPr>
              <p:cNvSpPr/>
              <p:nvPr userDrawn="1"/>
            </p:nvSpPr>
            <p:spPr>
              <a:xfrm rot="16200000" flipH="1">
                <a:off x="1069293" y="1820916"/>
                <a:ext cx="748053" cy="311825"/>
              </a:xfrm>
              <a:custGeom>
                <a:avLst/>
                <a:gdLst>
                  <a:gd name="connsiteX0" fmla="*/ 99133 w 1373154"/>
                  <a:gd name="connsiteY0" fmla="*/ 196463 h 572397"/>
                  <a:gd name="connsiteX1" fmla="*/ 185023 w 1373154"/>
                  <a:gd name="connsiteY1" fmla="*/ 121805 h 572397"/>
                  <a:gd name="connsiteX2" fmla="*/ 216075 w 1373154"/>
                  <a:gd name="connsiteY2" fmla="*/ 100002 h 572397"/>
                  <a:gd name="connsiteX3" fmla="*/ 1238829 w 1373154"/>
                  <a:gd name="connsiteY3" fmla="*/ 100002 h 572397"/>
                  <a:gd name="connsiteX4" fmla="*/ 1265257 w 1373154"/>
                  <a:gd name="connsiteY4" fmla="*/ 101984 h 572397"/>
                  <a:gd name="connsiteX5" fmla="*/ 1264596 w 1373154"/>
                  <a:gd name="connsiteY5" fmla="*/ 200428 h 572397"/>
                  <a:gd name="connsiteX6" fmla="*/ 1243454 w 1373154"/>
                  <a:gd name="connsiteY6" fmla="*/ 221570 h 572397"/>
                  <a:gd name="connsiteX7" fmla="*/ 1164171 w 1373154"/>
                  <a:gd name="connsiteY7" fmla="*/ 223552 h 572397"/>
                  <a:gd name="connsiteX8" fmla="*/ 1164831 w 1373154"/>
                  <a:gd name="connsiteY8" fmla="*/ 258568 h 572397"/>
                  <a:gd name="connsiteX9" fmla="*/ 1158885 w 1373154"/>
                  <a:gd name="connsiteY9" fmla="*/ 525489 h 572397"/>
                  <a:gd name="connsiteX10" fmla="*/ 1207116 w 1373154"/>
                  <a:gd name="connsiteY10" fmla="*/ 572398 h 572397"/>
                  <a:gd name="connsiteX11" fmla="*/ 1324719 w 1373154"/>
                  <a:gd name="connsiteY11" fmla="*/ 572398 h 572397"/>
                  <a:gd name="connsiteX12" fmla="*/ 1372950 w 1373154"/>
                  <a:gd name="connsiteY12" fmla="*/ 522846 h 572397"/>
                  <a:gd name="connsiteX13" fmla="*/ 1367665 w 1373154"/>
                  <a:gd name="connsiteY13" fmla="*/ 224212 h 572397"/>
                  <a:gd name="connsiteX14" fmla="*/ 1335291 w 1373154"/>
                  <a:gd name="connsiteY14" fmla="*/ 185892 h 572397"/>
                  <a:gd name="connsiteX15" fmla="*/ 1335291 w 1373154"/>
                  <a:gd name="connsiteY15" fmla="*/ 53093 h 572397"/>
                  <a:gd name="connsiteX16" fmla="*/ 1306881 w 1373154"/>
                  <a:gd name="connsiteY16" fmla="*/ 27326 h 572397"/>
                  <a:gd name="connsiteX17" fmla="*/ 192951 w 1373154"/>
                  <a:gd name="connsiteY17" fmla="*/ 27986 h 572397"/>
                  <a:gd name="connsiteX18" fmla="*/ 143399 w 1373154"/>
                  <a:gd name="connsiteY18" fmla="*/ 14112 h 572397"/>
                  <a:gd name="connsiteX19" fmla="*/ 31081 w 1373154"/>
                  <a:gd name="connsiteY19" fmla="*/ 23362 h 572397"/>
                  <a:gd name="connsiteX20" fmla="*/ 7957 w 1373154"/>
                  <a:gd name="connsiteY20" fmla="*/ 139644 h 572397"/>
                  <a:gd name="connsiteX21" fmla="*/ 99133 w 1373154"/>
                  <a:gd name="connsiteY21" fmla="*/ 196463 h 572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373154" h="572397">
                    <a:moveTo>
                      <a:pt x="99133" y="196463"/>
                    </a:moveTo>
                    <a:cubicBezTo>
                      <a:pt x="144060" y="193160"/>
                      <a:pt x="175773" y="168053"/>
                      <a:pt x="185023" y="121805"/>
                    </a:cubicBezTo>
                    <a:cubicBezTo>
                      <a:pt x="188987" y="100663"/>
                      <a:pt x="199558" y="100002"/>
                      <a:pt x="216075" y="100002"/>
                    </a:cubicBezTo>
                    <a:cubicBezTo>
                      <a:pt x="556993" y="100002"/>
                      <a:pt x="897911" y="100002"/>
                      <a:pt x="1238829" y="100002"/>
                    </a:cubicBezTo>
                    <a:cubicBezTo>
                      <a:pt x="1247418" y="100002"/>
                      <a:pt x="1256668" y="101323"/>
                      <a:pt x="1265257" y="101984"/>
                    </a:cubicBezTo>
                    <a:cubicBezTo>
                      <a:pt x="1265257" y="135019"/>
                      <a:pt x="1263936" y="167393"/>
                      <a:pt x="1264596" y="200428"/>
                    </a:cubicBezTo>
                    <a:cubicBezTo>
                      <a:pt x="1265257" y="216945"/>
                      <a:pt x="1259311" y="221570"/>
                      <a:pt x="1243454" y="221570"/>
                    </a:cubicBezTo>
                    <a:cubicBezTo>
                      <a:pt x="1217026" y="221570"/>
                      <a:pt x="1190599" y="218266"/>
                      <a:pt x="1164171" y="223552"/>
                    </a:cubicBezTo>
                    <a:cubicBezTo>
                      <a:pt x="1164171" y="235444"/>
                      <a:pt x="1164171" y="246676"/>
                      <a:pt x="1164831" y="258568"/>
                    </a:cubicBezTo>
                    <a:cubicBezTo>
                      <a:pt x="1168796" y="347762"/>
                      <a:pt x="1156903" y="436295"/>
                      <a:pt x="1158885" y="525489"/>
                    </a:cubicBezTo>
                    <a:cubicBezTo>
                      <a:pt x="1160207" y="571737"/>
                      <a:pt x="1158885" y="572398"/>
                      <a:pt x="1207116" y="572398"/>
                    </a:cubicBezTo>
                    <a:cubicBezTo>
                      <a:pt x="1246097" y="572398"/>
                      <a:pt x="1285739" y="572398"/>
                      <a:pt x="1324719" y="572398"/>
                    </a:cubicBezTo>
                    <a:cubicBezTo>
                      <a:pt x="1372950" y="572398"/>
                      <a:pt x="1372289" y="572398"/>
                      <a:pt x="1372950" y="522846"/>
                    </a:cubicBezTo>
                    <a:cubicBezTo>
                      <a:pt x="1374932" y="423081"/>
                      <a:pt x="1361718" y="323977"/>
                      <a:pt x="1367665" y="224212"/>
                    </a:cubicBezTo>
                    <a:cubicBezTo>
                      <a:pt x="1340576" y="224873"/>
                      <a:pt x="1333969" y="212320"/>
                      <a:pt x="1335291" y="185892"/>
                    </a:cubicBezTo>
                    <a:cubicBezTo>
                      <a:pt x="1337933" y="141626"/>
                      <a:pt x="1335291" y="97359"/>
                      <a:pt x="1335291" y="53093"/>
                    </a:cubicBezTo>
                    <a:cubicBezTo>
                      <a:pt x="1342558" y="26004"/>
                      <a:pt x="1325380" y="27326"/>
                      <a:pt x="1306881" y="27326"/>
                    </a:cubicBezTo>
                    <a:cubicBezTo>
                      <a:pt x="935571" y="27326"/>
                      <a:pt x="564261" y="27326"/>
                      <a:pt x="192951" y="27986"/>
                    </a:cubicBezTo>
                    <a:cubicBezTo>
                      <a:pt x="174452" y="27986"/>
                      <a:pt x="159256" y="24683"/>
                      <a:pt x="143399" y="14112"/>
                    </a:cubicBezTo>
                    <a:cubicBezTo>
                      <a:pt x="109043" y="-8352"/>
                      <a:pt x="60812" y="-3066"/>
                      <a:pt x="31081" y="23362"/>
                    </a:cubicBezTo>
                    <a:cubicBezTo>
                      <a:pt x="1350" y="50450"/>
                      <a:pt x="-8560" y="100002"/>
                      <a:pt x="7957" y="139644"/>
                    </a:cubicBezTo>
                    <a:cubicBezTo>
                      <a:pt x="22492" y="177303"/>
                      <a:pt x="58170" y="199767"/>
                      <a:pt x="99133" y="196463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81AA2B0A-2095-41C4-B46E-87277A469FD7}"/>
                  </a:ext>
                </a:extLst>
              </p:cNvPr>
              <p:cNvSpPr/>
              <p:nvPr userDrawn="1"/>
            </p:nvSpPr>
            <p:spPr>
              <a:xfrm rot="16200000" flipH="1">
                <a:off x="1120766" y="2289790"/>
                <a:ext cx="497194" cy="459738"/>
              </a:xfrm>
              <a:custGeom>
                <a:avLst/>
                <a:gdLst>
                  <a:gd name="connsiteX0" fmla="*/ 96662 w 912667"/>
                  <a:gd name="connsiteY0" fmla="*/ 195773 h 843913"/>
                  <a:gd name="connsiteX1" fmla="*/ 186517 w 912667"/>
                  <a:gd name="connsiteY1" fmla="*/ 119133 h 843913"/>
                  <a:gd name="connsiteX2" fmla="*/ 210302 w 912667"/>
                  <a:gd name="connsiteY2" fmla="*/ 99312 h 843913"/>
                  <a:gd name="connsiteX3" fmla="*/ 759338 w 912667"/>
                  <a:gd name="connsiteY3" fmla="*/ 99312 h 843913"/>
                  <a:gd name="connsiteX4" fmla="*/ 783123 w 912667"/>
                  <a:gd name="connsiteY4" fmla="*/ 123758 h 843913"/>
                  <a:gd name="connsiteX5" fmla="*/ 782462 w 912667"/>
                  <a:gd name="connsiteY5" fmla="*/ 434284 h 843913"/>
                  <a:gd name="connsiteX6" fmla="*/ 724321 w 912667"/>
                  <a:gd name="connsiteY6" fmla="*/ 492425 h 843913"/>
                  <a:gd name="connsiteX7" fmla="*/ 701197 w 912667"/>
                  <a:gd name="connsiteY7" fmla="*/ 517531 h 843913"/>
                  <a:gd name="connsiteX8" fmla="*/ 701197 w 912667"/>
                  <a:gd name="connsiteY8" fmla="*/ 667508 h 843913"/>
                  <a:gd name="connsiteX9" fmla="*/ 704500 w 912667"/>
                  <a:gd name="connsiteY9" fmla="*/ 665526 h 843913"/>
                  <a:gd name="connsiteX10" fmla="*/ 702518 w 912667"/>
                  <a:gd name="connsiteY10" fmla="*/ 820789 h 843913"/>
                  <a:gd name="connsiteX11" fmla="*/ 724982 w 912667"/>
                  <a:gd name="connsiteY11" fmla="*/ 843914 h 843913"/>
                  <a:gd name="connsiteX12" fmla="*/ 888173 w 912667"/>
                  <a:gd name="connsiteY12" fmla="*/ 843914 h 843913"/>
                  <a:gd name="connsiteX13" fmla="*/ 911958 w 912667"/>
                  <a:gd name="connsiteY13" fmla="*/ 819468 h 843913"/>
                  <a:gd name="connsiteX14" fmla="*/ 910637 w 912667"/>
                  <a:gd name="connsiteY14" fmla="*/ 672133 h 843913"/>
                  <a:gd name="connsiteX15" fmla="*/ 910637 w 912667"/>
                  <a:gd name="connsiteY15" fmla="*/ 672133 h 843913"/>
                  <a:gd name="connsiteX16" fmla="*/ 911958 w 912667"/>
                  <a:gd name="connsiteY16" fmla="*/ 666848 h 843913"/>
                  <a:gd name="connsiteX17" fmla="*/ 912619 w 912667"/>
                  <a:gd name="connsiteY17" fmla="*/ 522156 h 843913"/>
                  <a:gd name="connsiteX18" fmla="*/ 883548 w 912667"/>
                  <a:gd name="connsiteY18" fmla="*/ 493085 h 843913"/>
                  <a:gd name="connsiteX19" fmla="*/ 855799 w 912667"/>
                  <a:gd name="connsiteY19" fmla="*/ 464676 h 843913"/>
                  <a:gd name="connsiteX20" fmla="*/ 856460 w 912667"/>
                  <a:gd name="connsiteY20" fmla="*/ 82134 h 843913"/>
                  <a:gd name="connsiteX21" fmla="*/ 818800 w 912667"/>
                  <a:gd name="connsiteY21" fmla="*/ 45796 h 843913"/>
                  <a:gd name="connsiteX22" fmla="*/ 203034 w 912667"/>
                  <a:gd name="connsiteY22" fmla="*/ 45796 h 843913"/>
                  <a:gd name="connsiteX23" fmla="*/ 166035 w 912667"/>
                  <a:gd name="connsiteY23" fmla="*/ 31260 h 843913"/>
                  <a:gd name="connsiteX24" fmla="*/ 48432 w 912667"/>
                  <a:gd name="connsiteY24" fmla="*/ 11440 h 843913"/>
                  <a:gd name="connsiteX25" fmla="*/ 4165 w 912667"/>
                  <a:gd name="connsiteY25" fmla="*/ 127722 h 843913"/>
                  <a:gd name="connsiteX26" fmla="*/ 96662 w 912667"/>
                  <a:gd name="connsiteY26" fmla="*/ 195773 h 843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12667" h="843913">
                    <a:moveTo>
                      <a:pt x="96662" y="195773"/>
                    </a:moveTo>
                    <a:cubicBezTo>
                      <a:pt x="142911" y="194452"/>
                      <a:pt x="177267" y="166703"/>
                      <a:pt x="186517" y="119133"/>
                    </a:cubicBezTo>
                    <a:cubicBezTo>
                      <a:pt x="189820" y="102615"/>
                      <a:pt x="195766" y="99312"/>
                      <a:pt x="210302" y="99312"/>
                    </a:cubicBezTo>
                    <a:cubicBezTo>
                      <a:pt x="393314" y="99973"/>
                      <a:pt x="576326" y="99973"/>
                      <a:pt x="759338" y="99312"/>
                    </a:cubicBezTo>
                    <a:cubicBezTo>
                      <a:pt x="778498" y="99312"/>
                      <a:pt x="783123" y="105258"/>
                      <a:pt x="783123" y="123758"/>
                    </a:cubicBezTo>
                    <a:cubicBezTo>
                      <a:pt x="782462" y="227486"/>
                      <a:pt x="782462" y="330555"/>
                      <a:pt x="782462" y="434284"/>
                    </a:cubicBezTo>
                    <a:cubicBezTo>
                      <a:pt x="782462" y="491764"/>
                      <a:pt x="782462" y="492425"/>
                      <a:pt x="724321" y="492425"/>
                    </a:cubicBezTo>
                    <a:cubicBezTo>
                      <a:pt x="704500" y="492425"/>
                      <a:pt x="700536" y="499692"/>
                      <a:pt x="701197" y="517531"/>
                    </a:cubicBezTo>
                    <a:cubicBezTo>
                      <a:pt x="701858" y="567744"/>
                      <a:pt x="701197" y="617296"/>
                      <a:pt x="701197" y="667508"/>
                    </a:cubicBezTo>
                    <a:cubicBezTo>
                      <a:pt x="701858" y="666187"/>
                      <a:pt x="703179" y="665526"/>
                      <a:pt x="704500" y="665526"/>
                    </a:cubicBezTo>
                    <a:cubicBezTo>
                      <a:pt x="699876" y="717060"/>
                      <a:pt x="703179" y="768595"/>
                      <a:pt x="702518" y="820789"/>
                    </a:cubicBezTo>
                    <a:cubicBezTo>
                      <a:pt x="702518" y="835985"/>
                      <a:pt x="709125" y="843914"/>
                      <a:pt x="724982" y="843914"/>
                    </a:cubicBezTo>
                    <a:cubicBezTo>
                      <a:pt x="779159" y="843914"/>
                      <a:pt x="833996" y="843914"/>
                      <a:pt x="888173" y="843914"/>
                    </a:cubicBezTo>
                    <a:cubicBezTo>
                      <a:pt x="905351" y="843914"/>
                      <a:pt x="911958" y="835985"/>
                      <a:pt x="911958" y="819468"/>
                    </a:cubicBezTo>
                    <a:cubicBezTo>
                      <a:pt x="911298" y="770577"/>
                      <a:pt x="911298" y="721685"/>
                      <a:pt x="910637" y="672133"/>
                    </a:cubicBezTo>
                    <a:cubicBezTo>
                      <a:pt x="910637" y="672133"/>
                      <a:pt x="910637" y="672133"/>
                      <a:pt x="910637" y="672133"/>
                    </a:cubicBezTo>
                    <a:cubicBezTo>
                      <a:pt x="911298" y="670151"/>
                      <a:pt x="911298" y="668830"/>
                      <a:pt x="911958" y="666848"/>
                    </a:cubicBezTo>
                    <a:cubicBezTo>
                      <a:pt x="911958" y="618617"/>
                      <a:pt x="910637" y="570387"/>
                      <a:pt x="912619" y="522156"/>
                    </a:cubicBezTo>
                    <a:cubicBezTo>
                      <a:pt x="913280" y="499031"/>
                      <a:pt x="907333" y="488460"/>
                      <a:pt x="883548" y="493085"/>
                    </a:cubicBezTo>
                    <a:cubicBezTo>
                      <a:pt x="860424" y="497049"/>
                      <a:pt x="855799" y="486478"/>
                      <a:pt x="855799" y="464676"/>
                    </a:cubicBezTo>
                    <a:cubicBezTo>
                      <a:pt x="856460" y="337162"/>
                      <a:pt x="856460" y="209648"/>
                      <a:pt x="856460" y="82134"/>
                    </a:cubicBezTo>
                    <a:cubicBezTo>
                      <a:pt x="856460" y="39189"/>
                      <a:pt x="859763" y="45796"/>
                      <a:pt x="818800" y="45796"/>
                    </a:cubicBezTo>
                    <a:cubicBezTo>
                      <a:pt x="613325" y="45796"/>
                      <a:pt x="408510" y="45796"/>
                      <a:pt x="203034" y="45796"/>
                    </a:cubicBezTo>
                    <a:cubicBezTo>
                      <a:pt x="188499" y="45796"/>
                      <a:pt x="177267" y="44474"/>
                      <a:pt x="166035" y="31260"/>
                    </a:cubicBezTo>
                    <a:cubicBezTo>
                      <a:pt x="138286" y="-1774"/>
                      <a:pt x="86091" y="-9042"/>
                      <a:pt x="48432" y="11440"/>
                    </a:cubicBezTo>
                    <a:cubicBezTo>
                      <a:pt x="10111" y="32582"/>
                      <a:pt x="-9049" y="81473"/>
                      <a:pt x="4165" y="127722"/>
                    </a:cubicBezTo>
                    <a:cubicBezTo>
                      <a:pt x="15397" y="171327"/>
                      <a:pt x="50414" y="196434"/>
                      <a:pt x="96662" y="195773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B0036F77-21B5-4F69-83E3-BA55A1DD2587}"/>
                  </a:ext>
                </a:extLst>
              </p:cNvPr>
              <p:cNvSpPr/>
              <p:nvPr userDrawn="1"/>
            </p:nvSpPr>
            <p:spPr>
              <a:xfrm flipH="1">
                <a:off x="830109" y="3801796"/>
                <a:ext cx="769123" cy="128635"/>
              </a:xfrm>
              <a:custGeom>
                <a:avLst/>
                <a:gdLst>
                  <a:gd name="connsiteX0" fmla="*/ 1409189 w 1411831"/>
                  <a:gd name="connsiteY0" fmla="*/ 73007 h 236127"/>
                  <a:gd name="connsiteX1" fmla="*/ 1238730 w 1411831"/>
                  <a:gd name="connsiteY1" fmla="*/ 45257 h 236127"/>
                  <a:gd name="connsiteX2" fmla="*/ 1212963 w 1411831"/>
                  <a:gd name="connsiteY2" fmla="*/ 55168 h 236127"/>
                  <a:gd name="connsiteX3" fmla="*/ 385775 w 1411831"/>
                  <a:gd name="connsiteY3" fmla="*/ 55168 h 236127"/>
                  <a:gd name="connsiteX4" fmla="*/ 363972 w 1411831"/>
                  <a:gd name="connsiteY4" fmla="*/ 34687 h 236127"/>
                  <a:gd name="connsiteX5" fmla="*/ 340848 w 1411831"/>
                  <a:gd name="connsiteY5" fmla="*/ 12884 h 236127"/>
                  <a:gd name="connsiteX6" fmla="*/ 190870 w 1411831"/>
                  <a:gd name="connsiteY6" fmla="*/ 12884 h 236127"/>
                  <a:gd name="connsiteX7" fmla="*/ 165103 w 1411831"/>
                  <a:gd name="connsiteY7" fmla="*/ 991 h 236127"/>
                  <a:gd name="connsiteX8" fmla="*/ 31643 w 1411831"/>
                  <a:gd name="connsiteY8" fmla="*/ 991 h 236127"/>
                  <a:gd name="connsiteX9" fmla="*/ 1251 w 1411831"/>
                  <a:gd name="connsiteY9" fmla="*/ 34026 h 236127"/>
                  <a:gd name="connsiteX10" fmla="*/ 1251 w 1411831"/>
                  <a:gd name="connsiteY10" fmla="*/ 199860 h 236127"/>
                  <a:gd name="connsiteX11" fmla="*/ 37589 w 1411831"/>
                  <a:gd name="connsiteY11" fmla="*/ 234877 h 236127"/>
                  <a:gd name="connsiteX12" fmla="*/ 160478 w 1411831"/>
                  <a:gd name="connsiteY12" fmla="*/ 234877 h 236127"/>
                  <a:gd name="connsiteX13" fmla="*/ 192192 w 1411831"/>
                  <a:gd name="connsiteY13" fmla="*/ 222984 h 236127"/>
                  <a:gd name="connsiteX14" fmla="*/ 339526 w 1411831"/>
                  <a:gd name="connsiteY14" fmla="*/ 223645 h 236127"/>
                  <a:gd name="connsiteX15" fmla="*/ 363972 w 1411831"/>
                  <a:gd name="connsiteY15" fmla="*/ 199860 h 236127"/>
                  <a:gd name="connsiteX16" fmla="*/ 363311 w 1411831"/>
                  <a:gd name="connsiteY16" fmla="*/ 151629 h 236127"/>
                  <a:gd name="connsiteX17" fmla="*/ 386435 w 1411831"/>
                  <a:gd name="connsiteY17" fmla="*/ 126523 h 236127"/>
                  <a:gd name="connsiteX18" fmla="*/ 1203053 w 1411831"/>
                  <a:gd name="connsiteY18" fmla="*/ 126523 h 236127"/>
                  <a:gd name="connsiteX19" fmla="*/ 1230802 w 1411831"/>
                  <a:gd name="connsiteY19" fmla="*/ 145022 h 236127"/>
                  <a:gd name="connsiteX20" fmla="*/ 1339817 w 1411831"/>
                  <a:gd name="connsiteY20" fmla="*/ 196556 h 236127"/>
                  <a:gd name="connsiteX21" fmla="*/ 1411832 w 1411831"/>
                  <a:gd name="connsiteY21" fmla="*/ 124541 h 236127"/>
                  <a:gd name="connsiteX22" fmla="*/ 1411832 w 1411831"/>
                  <a:gd name="connsiteY22" fmla="*/ 76310 h 236127"/>
                  <a:gd name="connsiteX23" fmla="*/ 1409189 w 1411831"/>
                  <a:gd name="connsiteY23" fmla="*/ 73007 h 236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411831" h="236127">
                    <a:moveTo>
                      <a:pt x="1409189" y="73007"/>
                    </a:moveTo>
                    <a:cubicBezTo>
                      <a:pt x="1375494" y="-8259"/>
                      <a:pt x="1294889" y="-21472"/>
                      <a:pt x="1238730" y="45257"/>
                    </a:cubicBezTo>
                    <a:cubicBezTo>
                      <a:pt x="1230802" y="54507"/>
                      <a:pt x="1222874" y="55168"/>
                      <a:pt x="1212963" y="55168"/>
                    </a:cubicBezTo>
                    <a:cubicBezTo>
                      <a:pt x="937454" y="55168"/>
                      <a:pt x="661284" y="55168"/>
                      <a:pt x="385775" y="55168"/>
                    </a:cubicBezTo>
                    <a:cubicBezTo>
                      <a:pt x="370579" y="55168"/>
                      <a:pt x="361329" y="51864"/>
                      <a:pt x="363972" y="34687"/>
                    </a:cubicBezTo>
                    <a:cubicBezTo>
                      <a:pt x="366614" y="16187"/>
                      <a:pt x="357365" y="12884"/>
                      <a:pt x="340848" y="12884"/>
                    </a:cubicBezTo>
                    <a:cubicBezTo>
                      <a:pt x="290635" y="13544"/>
                      <a:pt x="241083" y="12884"/>
                      <a:pt x="190870" y="12884"/>
                    </a:cubicBezTo>
                    <a:cubicBezTo>
                      <a:pt x="184263" y="4955"/>
                      <a:pt x="175674" y="991"/>
                      <a:pt x="165103" y="991"/>
                    </a:cubicBezTo>
                    <a:cubicBezTo>
                      <a:pt x="120837" y="-330"/>
                      <a:pt x="75909" y="-330"/>
                      <a:pt x="31643" y="991"/>
                    </a:cubicBezTo>
                    <a:cubicBezTo>
                      <a:pt x="10501" y="1652"/>
                      <a:pt x="1912" y="14205"/>
                      <a:pt x="1251" y="34026"/>
                    </a:cubicBezTo>
                    <a:cubicBezTo>
                      <a:pt x="-71" y="89524"/>
                      <a:pt x="-731" y="144362"/>
                      <a:pt x="1251" y="199860"/>
                    </a:cubicBezTo>
                    <a:cubicBezTo>
                      <a:pt x="2572" y="227609"/>
                      <a:pt x="8519" y="233555"/>
                      <a:pt x="37589" y="234877"/>
                    </a:cubicBezTo>
                    <a:cubicBezTo>
                      <a:pt x="78552" y="236859"/>
                      <a:pt x="119515" y="236198"/>
                      <a:pt x="160478" y="234877"/>
                    </a:cubicBezTo>
                    <a:cubicBezTo>
                      <a:pt x="172371" y="234877"/>
                      <a:pt x="182942" y="230913"/>
                      <a:pt x="192192" y="222984"/>
                    </a:cubicBezTo>
                    <a:cubicBezTo>
                      <a:pt x="241083" y="222984"/>
                      <a:pt x="290635" y="222323"/>
                      <a:pt x="339526" y="223645"/>
                    </a:cubicBezTo>
                    <a:cubicBezTo>
                      <a:pt x="357365" y="224306"/>
                      <a:pt x="365954" y="219681"/>
                      <a:pt x="363972" y="199860"/>
                    </a:cubicBezTo>
                    <a:cubicBezTo>
                      <a:pt x="362650" y="184003"/>
                      <a:pt x="364632" y="167486"/>
                      <a:pt x="363311" y="151629"/>
                    </a:cubicBezTo>
                    <a:cubicBezTo>
                      <a:pt x="361990" y="133791"/>
                      <a:pt x="367275" y="126523"/>
                      <a:pt x="386435" y="126523"/>
                    </a:cubicBezTo>
                    <a:cubicBezTo>
                      <a:pt x="658641" y="127184"/>
                      <a:pt x="930847" y="127184"/>
                      <a:pt x="1203053" y="126523"/>
                    </a:cubicBezTo>
                    <a:cubicBezTo>
                      <a:pt x="1218249" y="126523"/>
                      <a:pt x="1224195" y="131808"/>
                      <a:pt x="1230802" y="145022"/>
                    </a:cubicBezTo>
                    <a:cubicBezTo>
                      <a:pt x="1250623" y="187968"/>
                      <a:pt x="1292907" y="206467"/>
                      <a:pt x="1339817" y="196556"/>
                    </a:cubicBezTo>
                    <a:cubicBezTo>
                      <a:pt x="1379458" y="187968"/>
                      <a:pt x="1397957" y="158897"/>
                      <a:pt x="1411832" y="124541"/>
                    </a:cubicBezTo>
                    <a:cubicBezTo>
                      <a:pt x="1411832" y="108684"/>
                      <a:pt x="1411832" y="92167"/>
                      <a:pt x="1411832" y="76310"/>
                    </a:cubicBezTo>
                    <a:cubicBezTo>
                      <a:pt x="1411171" y="74989"/>
                      <a:pt x="1409189" y="74328"/>
                      <a:pt x="1409189" y="73007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6DD5599D-9CC2-4EE5-A8AD-78B7E01F0D09}"/>
                  </a:ext>
                </a:extLst>
              </p:cNvPr>
              <p:cNvSpPr/>
              <p:nvPr userDrawn="1"/>
            </p:nvSpPr>
            <p:spPr>
              <a:xfrm rot="16200000" flipH="1">
                <a:off x="1066573" y="3025173"/>
                <a:ext cx="121315" cy="944002"/>
              </a:xfrm>
              <a:custGeom>
                <a:avLst/>
                <a:gdLst>
                  <a:gd name="connsiteX0" fmla="*/ 85722 w 222690"/>
                  <a:gd name="connsiteY0" fmla="*/ 193430 h 1732846"/>
                  <a:gd name="connsiteX1" fmla="*/ 104882 w 222690"/>
                  <a:gd name="connsiteY1" fmla="*/ 219858 h 1732846"/>
                  <a:gd name="connsiteX2" fmla="*/ 104882 w 222690"/>
                  <a:gd name="connsiteY2" fmla="*/ 860070 h 1732846"/>
                  <a:gd name="connsiteX3" fmla="*/ 105543 w 222690"/>
                  <a:gd name="connsiteY3" fmla="*/ 1355591 h 1732846"/>
                  <a:gd name="connsiteX4" fmla="*/ 80437 w 222690"/>
                  <a:gd name="connsiteY4" fmla="*/ 1382018 h 1732846"/>
                  <a:gd name="connsiteX5" fmla="*/ 13706 w 222690"/>
                  <a:gd name="connsiteY5" fmla="*/ 1384000 h 1732846"/>
                  <a:gd name="connsiteX6" fmla="*/ 14367 w 222690"/>
                  <a:gd name="connsiteY6" fmla="*/ 1416374 h 1732846"/>
                  <a:gd name="connsiteX7" fmla="*/ 8421 w 222690"/>
                  <a:gd name="connsiteY7" fmla="*/ 1685937 h 1732846"/>
                  <a:gd name="connsiteX8" fmla="*/ 56652 w 222690"/>
                  <a:gd name="connsiteY8" fmla="*/ 1732847 h 1732846"/>
                  <a:gd name="connsiteX9" fmla="*/ 174255 w 222690"/>
                  <a:gd name="connsiteY9" fmla="*/ 1732847 h 1732846"/>
                  <a:gd name="connsiteX10" fmla="*/ 222486 w 222690"/>
                  <a:gd name="connsiteY10" fmla="*/ 1683295 h 1732846"/>
                  <a:gd name="connsiteX11" fmla="*/ 217200 w 222690"/>
                  <a:gd name="connsiteY11" fmla="*/ 1384661 h 1732846"/>
                  <a:gd name="connsiteX12" fmla="*/ 196058 w 222690"/>
                  <a:gd name="connsiteY12" fmla="*/ 1382018 h 1732846"/>
                  <a:gd name="connsiteX13" fmla="*/ 158398 w 222690"/>
                  <a:gd name="connsiteY13" fmla="*/ 1343037 h 1732846"/>
                  <a:gd name="connsiteX14" fmla="*/ 158398 w 222690"/>
                  <a:gd name="connsiteY14" fmla="*/ 215233 h 1732846"/>
                  <a:gd name="connsiteX15" fmla="*/ 174916 w 222690"/>
                  <a:gd name="connsiteY15" fmla="*/ 147843 h 1732846"/>
                  <a:gd name="connsiteX16" fmla="*/ 161041 w 222690"/>
                  <a:gd name="connsiteY16" fmla="*/ 26275 h 1732846"/>
                  <a:gd name="connsiteX17" fmla="*/ 48723 w 222690"/>
                  <a:gd name="connsiteY17" fmla="*/ 9758 h 1732846"/>
                  <a:gd name="connsiteX18" fmla="*/ 1814 w 222690"/>
                  <a:gd name="connsiteY18" fmla="*/ 117451 h 1732846"/>
                  <a:gd name="connsiteX19" fmla="*/ 85722 w 222690"/>
                  <a:gd name="connsiteY19" fmla="*/ 193430 h 1732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22690" h="1732846">
                    <a:moveTo>
                      <a:pt x="85722" y="193430"/>
                    </a:moveTo>
                    <a:cubicBezTo>
                      <a:pt x="107525" y="194752"/>
                      <a:pt x="104882" y="205984"/>
                      <a:pt x="104882" y="219858"/>
                    </a:cubicBezTo>
                    <a:cubicBezTo>
                      <a:pt x="104882" y="433262"/>
                      <a:pt x="104882" y="646666"/>
                      <a:pt x="104882" y="860070"/>
                    </a:cubicBezTo>
                    <a:cubicBezTo>
                      <a:pt x="104882" y="1025244"/>
                      <a:pt x="104882" y="1190417"/>
                      <a:pt x="105543" y="1355591"/>
                    </a:cubicBezTo>
                    <a:cubicBezTo>
                      <a:pt x="105543" y="1374751"/>
                      <a:pt x="101579" y="1382679"/>
                      <a:pt x="80437" y="1382018"/>
                    </a:cubicBezTo>
                    <a:cubicBezTo>
                      <a:pt x="58634" y="1381358"/>
                      <a:pt x="36170" y="1378715"/>
                      <a:pt x="13706" y="1384000"/>
                    </a:cubicBezTo>
                    <a:cubicBezTo>
                      <a:pt x="13706" y="1394571"/>
                      <a:pt x="14367" y="1405143"/>
                      <a:pt x="14367" y="1416374"/>
                    </a:cubicBezTo>
                    <a:cubicBezTo>
                      <a:pt x="18331" y="1506229"/>
                      <a:pt x="6439" y="1596083"/>
                      <a:pt x="8421" y="1685937"/>
                    </a:cubicBezTo>
                    <a:cubicBezTo>
                      <a:pt x="9742" y="1732847"/>
                      <a:pt x="8421" y="1732847"/>
                      <a:pt x="56652" y="1732847"/>
                    </a:cubicBezTo>
                    <a:cubicBezTo>
                      <a:pt x="95633" y="1732847"/>
                      <a:pt x="135274" y="1732847"/>
                      <a:pt x="174255" y="1732847"/>
                    </a:cubicBezTo>
                    <a:cubicBezTo>
                      <a:pt x="221825" y="1732847"/>
                      <a:pt x="221164" y="1732847"/>
                      <a:pt x="222486" y="1683295"/>
                    </a:cubicBezTo>
                    <a:cubicBezTo>
                      <a:pt x="224468" y="1583530"/>
                      <a:pt x="211254" y="1484426"/>
                      <a:pt x="217200" y="1384661"/>
                    </a:cubicBezTo>
                    <a:cubicBezTo>
                      <a:pt x="209933" y="1384000"/>
                      <a:pt x="203326" y="1382018"/>
                      <a:pt x="196058" y="1382018"/>
                    </a:cubicBezTo>
                    <a:cubicBezTo>
                      <a:pt x="158398" y="1381358"/>
                      <a:pt x="158398" y="1381358"/>
                      <a:pt x="158398" y="1343037"/>
                    </a:cubicBezTo>
                    <a:cubicBezTo>
                      <a:pt x="158398" y="967103"/>
                      <a:pt x="158398" y="591168"/>
                      <a:pt x="158398" y="215233"/>
                    </a:cubicBezTo>
                    <a:cubicBezTo>
                      <a:pt x="158398" y="190788"/>
                      <a:pt x="160380" y="169645"/>
                      <a:pt x="174916" y="147843"/>
                    </a:cubicBezTo>
                    <a:cubicBezTo>
                      <a:pt x="199362" y="110844"/>
                      <a:pt x="190772" y="56667"/>
                      <a:pt x="161041" y="26275"/>
                    </a:cubicBezTo>
                    <a:cubicBezTo>
                      <a:pt x="133953" y="-814"/>
                      <a:pt x="84401" y="-8081"/>
                      <a:pt x="48723" y="9758"/>
                    </a:cubicBezTo>
                    <a:cubicBezTo>
                      <a:pt x="12385" y="28918"/>
                      <a:pt x="-6114" y="71202"/>
                      <a:pt x="1814" y="117451"/>
                    </a:cubicBezTo>
                    <a:cubicBezTo>
                      <a:pt x="9742" y="161717"/>
                      <a:pt x="39474" y="190127"/>
                      <a:pt x="85722" y="193430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95D7E1F2-83FA-46D0-91DC-36B8A3942232}"/>
                  </a:ext>
                </a:extLst>
              </p:cNvPr>
              <p:cNvSpPr/>
              <p:nvPr userDrawn="1"/>
            </p:nvSpPr>
            <p:spPr>
              <a:xfrm rot="5400000" flipH="1" flipV="1">
                <a:off x="1069293" y="4830746"/>
                <a:ext cx="748053" cy="311825"/>
              </a:xfrm>
              <a:custGeom>
                <a:avLst/>
                <a:gdLst>
                  <a:gd name="connsiteX0" fmla="*/ 99133 w 1373154"/>
                  <a:gd name="connsiteY0" fmla="*/ 196463 h 572397"/>
                  <a:gd name="connsiteX1" fmla="*/ 185023 w 1373154"/>
                  <a:gd name="connsiteY1" fmla="*/ 121805 h 572397"/>
                  <a:gd name="connsiteX2" fmla="*/ 216075 w 1373154"/>
                  <a:gd name="connsiteY2" fmla="*/ 100002 h 572397"/>
                  <a:gd name="connsiteX3" fmla="*/ 1238829 w 1373154"/>
                  <a:gd name="connsiteY3" fmla="*/ 100002 h 572397"/>
                  <a:gd name="connsiteX4" fmla="*/ 1265257 w 1373154"/>
                  <a:gd name="connsiteY4" fmla="*/ 101984 h 572397"/>
                  <a:gd name="connsiteX5" fmla="*/ 1264596 w 1373154"/>
                  <a:gd name="connsiteY5" fmla="*/ 200428 h 572397"/>
                  <a:gd name="connsiteX6" fmla="*/ 1243454 w 1373154"/>
                  <a:gd name="connsiteY6" fmla="*/ 221570 h 572397"/>
                  <a:gd name="connsiteX7" fmla="*/ 1164171 w 1373154"/>
                  <a:gd name="connsiteY7" fmla="*/ 223552 h 572397"/>
                  <a:gd name="connsiteX8" fmla="*/ 1164831 w 1373154"/>
                  <a:gd name="connsiteY8" fmla="*/ 258568 h 572397"/>
                  <a:gd name="connsiteX9" fmla="*/ 1158885 w 1373154"/>
                  <a:gd name="connsiteY9" fmla="*/ 525489 h 572397"/>
                  <a:gd name="connsiteX10" fmla="*/ 1207116 w 1373154"/>
                  <a:gd name="connsiteY10" fmla="*/ 572398 h 572397"/>
                  <a:gd name="connsiteX11" fmla="*/ 1324719 w 1373154"/>
                  <a:gd name="connsiteY11" fmla="*/ 572398 h 572397"/>
                  <a:gd name="connsiteX12" fmla="*/ 1372950 w 1373154"/>
                  <a:gd name="connsiteY12" fmla="*/ 522846 h 572397"/>
                  <a:gd name="connsiteX13" fmla="*/ 1367665 w 1373154"/>
                  <a:gd name="connsiteY13" fmla="*/ 224212 h 572397"/>
                  <a:gd name="connsiteX14" fmla="*/ 1335291 w 1373154"/>
                  <a:gd name="connsiteY14" fmla="*/ 185892 h 572397"/>
                  <a:gd name="connsiteX15" fmla="*/ 1335291 w 1373154"/>
                  <a:gd name="connsiteY15" fmla="*/ 53093 h 572397"/>
                  <a:gd name="connsiteX16" fmla="*/ 1306881 w 1373154"/>
                  <a:gd name="connsiteY16" fmla="*/ 27326 h 572397"/>
                  <a:gd name="connsiteX17" fmla="*/ 192951 w 1373154"/>
                  <a:gd name="connsiteY17" fmla="*/ 27986 h 572397"/>
                  <a:gd name="connsiteX18" fmla="*/ 143399 w 1373154"/>
                  <a:gd name="connsiteY18" fmla="*/ 14112 h 572397"/>
                  <a:gd name="connsiteX19" fmla="*/ 31081 w 1373154"/>
                  <a:gd name="connsiteY19" fmla="*/ 23362 h 572397"/>
                  <a:gd name="connsiteX20" fmla="*/ 7957 w 1373154"/>
                  <a:gd name="connsiteY20" fmla="*/ 139644 h 572397"/>
                  <a:gd name="connsiteX21" fmla="*/ 99133 w 1373154"/>
                  <a:gd name="connsiteY21" fmla="*/ 196463 h 572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373154" h="572397">
                    <a:moveTo>
                      <a:pt x="99133" y="196463"/>
                    </a:moveTo>
                    <a:cubicBezTo>
                      <a:pt x="144060" y="193160"/>
                      <a:pt x="175773" y="168053"/>
                      <a:pt x="185023" y="121805"/>
                    </a:cubicBezTo>
                    <a:cubicBezTo>
                      <a:pt x="188987" y="100663"/>
                      <a:pt x="199558" y="100002"/>
                      <a:pt x="216075" y="100002"/>
                    </a:cubicBezTo>
                    <a:cubicBezTo>
                      <a:pt x="556993" y="100002"/>
                      <a:pt x="897911" y="100002"/>
                      <a:pt x="1238829" y="100002"/>
                    </a:cubicBezTo>
                    <a:cubicBezTo>
                      <a:pt x="1247418" y="100002"/>
                      <a:pt x="1256668" y="101323"/>
                      <a:pt x="1265257" y="101984"/>
                    </a:cubicBezTo>
                    <a:cubicBezTo>
                      <a:pt x="1265257" y="135019"/>
                      <a:pt x="1263936" y="167393"/>
                      <a:pt x="1264596" y="200428"/>
                    </a:cubicBezTo>
                    <a:cubicBezTo>
                      <a:pt x="1265257" y="216945"/>
                      <a:pt x="1259311" y="221570"/>
                      <a:pt x="1243454" y="221570"/>
                    </a:cubicBezTo>
                    <a:cubicBezTo>
                      <a:pt x="1217026" y="221570"/>
                      <a:pt x="1190599" y="218266"/>
                      <a:pt x="1164171" y="223552"/>
                    </a:cubicBezTo>
                    <a:cubicBezTo>
                      <a:pt x="1164171" y="235444"/>
                      <a:pt x="1164171" y="246676"/>
                      <a:pt x="1164831" y="258568"/>
                    </a:cubicBezTo>
                    <a:cubicBezTo>
                      <a:pt x="1168796" y="347762"/>
                      <a:pt x="1156903" y="436295"/>
                      <a:pt x="1158885" y="525489"/>
                    </a:cubicBezTo>
                    <a:cubicBezTo>
                      <a:pt x="1160207" y="571737"/>
                      <a:pt x="1158885" y="572398"/>
                      <a:pt x="1207116" y="572398"/>
                    </a:cubicBezTo>
                    <a:cubicBezTo>
                      <a:pt x="1246097" y="572398"/>
                      <a:pt x="1285739" y="572398"/>
                      <a:pt x="1324719" y="572398"/>
                    </a:cubicBezTo>
                    <a:cubicBezTo>
                      <a:pt x="1372950" y="572398"/>
                      <a:pt x="1372289" y="572398"/>
                      <a:pt x="1372950" y="522846"/>
                    </a:cubicBezTo>
                    <a:cubicBezTo>
                      <a:pt x="1374932" y="423081"/>
                      <a:pt x="1361718" y="323977"/>
                      <a:pt x="1367665" y="224212"/>
                    </a:cubicBezTo>
                    <a:cubicBezTo>
                      <a:pt x="1340576" y="224873"/>
                      <a:pt x="1333969" y="212320"/>
                      <a:pt x="1335291" y="185892"/>
                    </a:cubicBezTo>
                    <a:cubicBezTo>
                      <a:pt x="1337933" y="141626"/>
                      <a:pt x="1335291" y="97359"/>
                      <a:pt x="1335291" y="53093"/>
                    </a:cubicBezTo>
                    <a:cubicBezTo>
                      <a:pt x="1342558" y="26004"/>
                      <a:pt x="1325380" y="27326"/>
                      <a:pt x="1306881" y="27326"/>
                    </a:cubicBezTo>
                    <a:cubicBezTo>
                      <a:pt x="935571" y="27326"/>
                      <a:pt x="564261" y="27326"/>
                      <a:pt x="192951" y="27986"/>
                    </a:cubicBezTo>
                    <a:cubicBezTo>
                      <a:pt x="174452" y="27986"/>
                      <a:pt x="159256" y="24683"/>
                      <a:pt x="143399" y="14112"/>
                    </a:cubicBezTo>
                    <a:cubicBezTo>
                      <a:pt x="109043" y="-8352"/>
                      <a:pt x="60812" y="-3066"/>
                      <a:pt x="31081" y="23362"/>
                    </a:cubicBezTo>
                    <a:cubicBezTo>
                      <a:pt x="1350" y="50450"/>
                      <a:pt x="-8560" y="100002"/>
                      <a:pt x="7957" y="139644"/>
                    </a:cubicBezTo>
                    <a:cubicBezTo>
                      <a:pt x="22492" y="177303"/>
                      <a:pt x="58170" y="199767"/>
                      <a:pt x="99133" y="196463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483C773A-3FCA-4C4C-A948-4D606A166C07}"/>
                </a:ext>
              </a:extLst>
            </p:cNvPr>
            <p:cNvGrpSpPr/>
            <p:nvPr userDrawn="1"/>
          </p:nvGrpSpPr>
          <p:grpSpPr>
            <a:xfrm>
              <a:off x="4782728" y="2208743"/>
              <a:ext cx="1206268" cy="3147897"/>
              <a:chOff x="4889732" y="2208743"/>
              <a:chExt cx="1206268" cy="3147897"/>
            </a:xfrm>
            <a:grpFill/>
          </p:grpSpPr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DAF1587B-4453-444C-BC8A-3B47FD1D6533}"/>
                  </a:ext>
                </a:extLst>
              </p:cNvPr>
              <p:cNvSpPr/>
              <p:nvPr userDrawn="1"/>
            </p:nvSpPr>
            <p:spPr>
              <a:xfrm flipH="1">
                <a:off x="4889732" y="2408235"/>
                <a:ext cx="1206268" cy="720041"/>
              </a:xfrm>
              <a:custGeom>
                <a:avLst/>
                <a:gdLst>
                  <a:gd name="connsiteX0" fmla="*/ 1864067 w 2214270"/>
                  <a:gd name="connsiteY0" fmla="*/ 1293985 h 1321734"/>
                  <a:gd name="connsiteX1" fmla="*/ 1891816 w 2214270"/>
                  <a:gd name="connsiteY1" fmla="*/ 1319752 h 1321734"/>
                  <a:gd name="connsiteX2" fmla="*/ 2041794 w 2214270"/>
                  <a:gd name="connsiteY2" fmla="*/ 1321734 h 1321734"/>
                  <a:gd name="connsiteX3" fmla="*/ 2185825 w 2214270"/>
                  <a:gd name="connsiteY3" fmla="*/ 1321074 h 1321734"/>
                  <a:gd name="connsiteX4" fmla="*/ 2214235 w 2214270"/>
                  <a:gd name="connsiteY4" fmla="*/ 1292663 h 1321734"/>
                  <a:gd name="connsiteX5" fmla="*/ 2214235 w 2214270"/>
                  <a:gd name="connsiteY5" fmla="*/ 1135418 h 1321734"/>
                  <a:gd name="connsiteX6" fmla="*/ 2185825 w 2214270"/>
                  <a:gd name="connsiteY6" fmla="*/ 1107009 h 1321734"/>
                  <a:gd name="connsiteX7" fmla="*/ 2041794 w 2214270"/>
                  <a:gd name="connsiteY7" fmla="*/ 1106348 h 1321734"/>
                  <a:gd name="connsiteX8" fmla="*/ 1908334 w 2214270"/>
                  <a:gd name="connsiteY8" fmla="*/ 1108330 h 1321734"/>
                  <a:gd name="connsiteX9" fmla="*/ 1866049 w 2214270"/>
                  <a:gd name="connsiteY9" fmla="*/ 1150614 h 1321734"/>
                  <a:gd name="connsiteX10" fmla="*/ 1834336 w 2214270"/>
                  <a:gd name="connsiteY10" fmla="*/ 1183649 h 1321734"/>
                  <a:gd name="connsiteX11" fmla="*/ 170710 w 2214270"/>
                  <a:gd name="connsiteY11" fmla="*/ 1183649 h 1321734"/>
                  <a:gd name="connsiteX12" fmla="*/ 139657 w 2214270"/>
                  <a:gd name="connsiteY12" fmla="*/ 1153257 h 1321734"/>
                  <a:gd name="connsiteX13" fmla="*/ 139657 w 2214270"/>
                  <a:gd name="connsiteY13" fmla="*/ 213090 h 1321734"/>
                  <a:gd name="connsiteX14" fmla="*/ 157496 w 2214270"/>
                  <a:gd name="connsiteY14" fmla="*/ 172127 h 1321734"/>
                  <a:gd name="connsiteX15" fmla="*/ 179959 w 2214270"/>
                  <a:gd name="connsiteY15" fmla="*/ 53863 h 1321734"/>
                  <a:gd name="connsiteX16" fmla="*/ 86801 w 2214270"/>
                  <a:gd name="connsiteY16" fmla="*/ 347 h 1321734"/>
                  <a:gd name="connsiteX17" fmla="*/ 3554 w 2214270"/>
                  <a:gd name="connsiteY17" fmla="*/ 71702 h 1321734"/>
                  <a:gd name="connsiteX18" fmla="*/ 44517 w 2214270"/>
                  <a:gd name="connsiteY18" fmla="*/ 181377 h 1321734"/>
                  <a:gd name="connsiteX19" fmla="*/ 66981 w 2214270"/>
                  <a:gd name="connsiteY19" fmla="*/ 223661 h 1321734"/>
                  <a:gd name="connsiteX20" fmla="*/ 66320 w 2214270"/>
                  <a:gd name="connsiteY20" fmla="*/ 1222630 h 1321734"/>
                  <a:gd name="connsiteX21" fmla="*/ 100676 w 2214270"/>
                  <a:gd name="connsiteY21" fmla="*/ 1256325 h 1321734"/>
                  <a:gd name="connsiteX22" fmla="*/ 1825747 w 2214270"/>
                  <a:gd name="connsiteY22" fmla="*/ 1255665 h 1321734"/>
                  <a:gd name="connsiteX23" fmla="*/ 1864067 w 2214270"/>
                  <a:gd name="connsiteY23" fmla="*/ 1293985 h 1321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214270" h="1321734">
                    <a:moveTo>
                      <a:pt x="1864067" y="1293985"/>
                    </a:moveTo>
                    <a:cubicBezTo>
                      <a:pt x="1862746" y="1317109"/>
                      <a:pt x="1872656" y="1319752"/>
                      <a:pt x="1891816" y="1319752"/>
                    </a:cubicBezTo>
                    <a:cubicBezTo>
                      <a:pt x="1942029" y="1319752"/>
                      <a:pt x="1991581" y="1316449"/>
                      <a:pt x="2041794" y="1321734"/>
                    </a:cubicBezTo>
                    <a:cubicBezTo>
                      <a:pt x="2090024" y="1321734"/>
                      <a:pt x="2137595" y="1320413"/>
                      <a:pt x="2185825" y="1321074"/>
                    </a:cubicBezTo>
                    <a:cubicBezTo>
                      <a:pt x="2206307" y="1321074"/>
                      <a:pt x="2214235" y="1313145"/>
                      <a:pt x="2214235" y="1292663"/>
                    </a:cubicBezTo>
                    <a:cubicBezTo>
                      <a:pt x="2213574" y="1240469"/>
                      <a:pt x="2213574" y="1187613"/>
                      <a:pt x="2214235" y="1135418"/>
                    </a:cubicBezTo>
                    <a:cubicBezTo>
                      <a:pt x="2214896" y="1114276"/>
                      <a:pt x="2206307" y="1107009"/>
                      <a:pt x="2185825" y="1107009"/>
                    </a:cubicBezTo>
                    <a:cubicBezTo>
                      <a:pt x="2137595" y="1107669"/>
                      <a:pt x="2090024" y="1107009"/>
                      <a:pt x="2041794" y="1106348"/>
                    </a:cubicBezTo>
                    <a:cubicBezTo>
                      <a:pt x="1997527" y="1107009"/>
                      <a:pt x="1952600" y="1107669"/>
                      <a:pt x="1908334" y="1108330"/>
                    </a:cubicBezTo>
                    <a:cubicBezTo>
                      <a:pt x="1865389" y="1108330"/>
                      <a:pt x="1864067" y="1108330"/>
                      <a:pt x="1866049" y="1150614"/>
                    </a:cubicBezTo>
                    <a:cubicBezTo>
                      <a:pt x="1867371" y="1175721"/>
                      <a:pt x="1861425" y="1183649"/>
                      <a:pt x="1834336" y="1183649"/>
                    </a:cubicBezTo>
                    <a:cubicBezTo>
                      <a:pt x="1280014" y="1182988"/>
                      <a:pt x="725692" y="1182988"/>
                      <a:pt x="170710" y="1183649"/>
                    </a:cubicBezTo>
                    <a:cubicBezTo>
                      <a:pt x="146925" y="1183649"/>
                      <a:pt x="139657" y="1178364"/>
                      <a:pt x="139657" y="1153257"/>
                    </a:cubicBezTo>
                    <a:cubicBezTo>
                      <a:pt x="140318" y="840089"/>
                      <a:pt x="140318" y="526259"/>
                      <a:pt x="139657" y="213090"/>
                    </a:cubicBezTo>
                    <a:cubicBezTo>
                      <a:pt x="139657" y="195912"/>
                      <a:pt x="142960" y="184020"/>
                      <a:pt x="157496" y="172127"/>
                    </a:cubicBezTo>
                    <a:cubicBezTo>
                      <a:pt x="189870" y="145699"/>
                      <a:pt x="198459" y="94826"/>
                      <a:pt x="179959" y="53863"/>
                    </a:cubicBezTo>
                    <a:cubicBezTo>
                      <a:pt x="163442" y="17525"/>
                      <a:pt x="128425" y="-2957"/>
                      <a:pt x="86801" y="347"/>
                    </a:cubicBezTo>
                    <a:cubicBezTo>
                      <a:pt x="43856" y="3650"/>
                      <a:pt x="14786" y="28757"/>
                      <a:pt x="3554" y="71702"/>
                    </a:cubicBezTo>
                    <a:cubicBezTo>
                      <a:pt x="-7678" y="114647"/>
                      <a:pt x="8179" y="162217"/>
                      <a:pt x="44517" y="181377"/>
                    </a:cubicBezTo>
                    <a:cubicBezTo>
                      <a:pt x="64338" y="191948"/>
                      <a:pt x="66981" y="204501"/>
                      <a:pt x="66981" y="223661"/>
                    </a:cubicBezTo>
                    <a:cubicBezTo>
                      <a:pt x="66320" y="556651"/>
                      <a:pt x="66981" y="889641"/>
                      <a:pt x="66320" y="1222630"/>
                    </a:cubicBezTo>
                    <a:cubicBezTo>
                      <a:pt x="66320" y="1250379"/>
                      <a:pt x="73588" y="1256325"/>
                      <a:pt x="100676" y="1256325"/>
                    </a:cubicBezTo>
                    <a:cubicBezTo>
                      <a:pt x="675479" y="1255665"/>
                      <a:pt x="1250944" y="1255665"/>
                      <a:pt x="1825747" y="1255665"/>
                    </a:cubicBezTo>
                    <a:cubicBezTo>
                      <a:pt x="1864067" y="1256325"/>
                      <a:pt x="1866049" y="1256325"/>
                      <a:pt x="1864067" y="1293985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873EAD87-DEF7-4F84-BA09-300E584F7F25}"/>
                  </a:ext>
                </a:extLst>
              </p:cNvPr>
              <p:cNvSpPr/>
              <p:nvPr userDrawn="1"/>
            </p:nvSpPr>
            <p:spPr>
              <a:xfrm flipH="1">
                <a:off x="4889732" y="3803842"/>
                <a:ext cx="862897" cy="590574"/>
              </a:xfrm>
              <a:custGeom>
                <a:avLst/>
                <a:gdLst>
                  <a:gd name="connsiteX0" fmla="*/ 162118 w 1583966"/>
                  <a:gd name="connsiteY0" fmla="*/ 885330 h 1084079"/>
                  <a:gd name="connsiteX1" fmla="*/ 162118 w 1583966"/>
                  <a:gd name="connsiteY1" fmla="*/ 156584 h 1084079"/>
                  <a:gd name="connsiteX2" fmla="*/ 154851 w 1583966"/>
                  <a:gd name="connsiteY2" fmla="*/ 110336 h 1084079"/>
                  <a:gd name="connsiteX3" fmla="*/ 166083 w 1583966"/>
                  <a:gd name="connsiteY3" fmla="*/ 108354 h 1084079"/>
                  <a:gd name="connsiteX4" fmla="*/ 1213282 w 1583966"/>
                  <a:gd name="connsiteY4" fmla="*/ 107693 h 1084079"/>
                  <a:gd name="connsiteX5" fmla="*/ 1235085 w 1583966"/>
                  <a:gd name="connsiteY5" fmla="*/ 130817 h 1084079"/>
                  <a:gd name="connsiteX6" fmla="*/ 1234424 w 1583966"/>
                  <a:gd name="connsiteY6" fmla="*/ 189619 h 1084079"/>
                  <a:gd name="connsiteX7" fmla="*/ 1255566 w 1583966"/>
                  <a:gd name="connsiteY7" fmla="*/ 210761 h 1084079"/>
                  <a:gd name="connsiteX8" fmla="*/ 1410829 w 1583966"/>
                  <a:gd name="connsiteY8" fmla="*/ 211422 h 1084079"/>
                  <a:gd name="connsiteX9" fmla="*/ 1555521 w 1583966"/>
                  <a:gd name="connsiteY9" fmla="*/ 210761 h 1084079"/>
                  <a:gd name="connsiteX10" fmla="*/ 1583931 w 1583966"/>
                  <a:gd name="connsiteY10" fmla="*/ 182351 h 1084079"/>
                  <a:gd name="connsiteX11" fmla="*/ 1583931 w 1583966"/>
                  <a:gd name="connsiteY11" fmla="*/ 29731 h 1084079"/>
                  <a:gd name="connsiteX12" fmla="*/ 1552878 w 1583966"/>
                  <a:gd name="connsiteY12" fmla="*/ 661 h 1084079"/>
                  <a:gd name="connsiteX13" fmla="*/ 1405544 w 1583966"/>
                  <a:gd name="connsiteY13" fmla="*/ 661 h 1084079"/>
                  <a:gd name="connsiteX14" fmla="*/ 1255566 w 1583966"/>
                  <a:gd name="connsiteY14" fmla="*/ 0 h 1084079"/>
                  <a:gd name="connsiteX15" fmla="*/ 1234424 w 1583966"/>
                  <a:gd name="connsiteY15" fmla="*/ 20481 h 1084079"/>
                  <a:gd name="connsiteX16" fmla="*/ 1200729 w 1583966"/>
                  <a:gd name="connsiteY16" fmla="*/ 53516 h 1084079"/>
                  <a:gd name="connsiteX17" fmla="*/ 158815 w 1583966"/>
                  <a:gd name="connsiteY17" fmla="*/ 52855 h 1084079"/>
                  <a:gd name="connsiteX18" fmla="*/ 89442 w 1583966"/>
                  <a:gd name="connsiteY18" fmla="*/ 122228 h 1084079"/>
                  <a:gd name="connsiteX19" fmla="*/ 89442 w 1583966"/>
                  <a:gd name="connsiteY19" fmla="*/ 861544 h 1084079"/>
                  <a:gd name="connsiteX20" fmla="*/ 66318 w 1583966"/>
                  <a:gd name="connsiteY20" fmla="*/ 893918 h 1084079"/>
                  <a:gd name="connsiteX21" fmla="*/ 17427 w 1583966"/>
                  <a:gd name="connsiteY21" fmla="*/ 928935 h 1084079"/>
                  <a:gd name="connsiteX22" fmla="*/ 31301 w 1583966"/>
                  <a:gd name="connsiteY22" fmla="*/ 1061074 h 1084079"/>
                  <a:gd name="connsiteX23" fmla="*/ 155512 w 1583966"/>
                  <a:gd name="connsiteY23" fmla="*/ 1064377 h 1084079"/>
                  <a:gd name="connsiteX24" fmla="*/ 175993 w 1583966"/>
                  <a:gd name="connsiteY24" fmla="*/ 932900 h 1084079"/>
                  <a:gd name="connsiteX25" fmla="*/ 162118 w 1583966"/>
                  <a:gd name="connsiteY25" fmla="*/ 885330 h 1084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583966" h="1084079">
                    <a:moveTo>
                      <a:pt x="162118" y="885330"/>
                    </a:moveTo>
                    <a:cubicBezTo>
                      <a:pt x="162118" y="642194"/>
                      <a:pt x="162118" y="399720"/>
                      <a:pt x="162118" y="156584"/>
                    </a:cubicBezTo>
                    <a:cubicBezTo>
                      <a:pt x="162118" y="141388"/>
                      <a:pt x="163440" y="125532"/>
                      <a:pt x="154851" y="110336"/>
                    </a:cubicBezTo>
                    <a:cubicBezTo>
                      <a:pt x="160797" y="109675"/>
                      <a:pt x="163440" y="108354"/>
                      <a:pt x="166083" y="108354"/>
                    </a:cubicBezTo>
                    <a:cubicBezTo>
                      <a:pt x="514929" y="108354"/>
                      <a:pt x="864436" y="108354"/>
                      <a:pt x="1213282" y="107693"/>
                    </a:cubicBezTo>
                    <a:cubicBezTo>
                      <a:pt x="1231782" y="107693"/>
                      <a:pt x="1235746" y="114960"/>
                      <a:pt x="1235085" y="130817"/>
                    </a:cubicBezTo>
                    <a:cubicBezTo>
                      <a:pt x="1233764" y="150638"/>
                      <a:pt x="1235746" y="170459"/>
                      <a:pt x="1234424" y="189619"/>
                    </a:cubicBezTo>
                    <a:cubicBezTo>
                      <a:pt x="1233103" y="206137"/>
                      <a:pt x="1238388" y="211422"/>
                      <a:pt x="1255566" y="210761"/>
                    </a:cubicBezTo>
                    <a:cubicBezTo>
                      <a:pt x="1307101" y="210101"/>
                      <a:pt x="1359295" y="210761"/>
                      <a:pt x="1410829" y="211422"/>
                    </a:cubicBezTo>
                    <a:cubicBezTo>
                      <a:pt x="1459060" y="211422"/>
                      <a:pt x="1507291" y="210101"/>
                      <a:pt x="1555521" y="210761"/>
                    </a:cubicBezTo>
                    <a:cubicBezTo>
                      <a:pt x="1576003" y="210761"/>
                      <a:pt x="1584592" y="203494"/>
                      <a:pt x="1583931" y="182351"/>
                    </a:cubicBezTo>
                    <a:cubicBezTo>
                      <a:pt x="1583270" y="131478"/>
                      <a:pt x="1582610" y="80605"/>
                      <a:pt x="1583931" y="29731"/>
                    </a:cubicBezTo>
                    <a:cubicBezTo>
                      <a:pt x="1584592" y="6607"/>
                      <a:pt x="1574021" y="661"/>
                      <a:pt x="1552878" y="661"/>
                    </a:cubicBezTo>
                    <a:cubicBezTo>
                      <a:pt x="1503987" y="1321"/>
                      <a:pt x="1454435" y="661"/>
                      <a:pt x="1405544" y="661"/>
                    </a:cubicBezTo>
                    <a:cubicBezTo>
                      <a:pt x="1355331" y="661"/>
                      <a:pt x="1305779" y="661"/>
                      <a:pt x="1255566" y="0"/>
                    </a:cubicBezTo>
                    <a:cubicBezTo>
                      <a:pt x="1239710" y="0"/>
                      <a:pt x="1231121" y="3964"/>
                      <a:pt x="1234424" y="20481"/>
                    </a:cubicBezTo>
                    <a:cubicBezTo>
                      <a:pt x="1240370" y="49552"/>
                      <a:pt x="1225835" y="53516"/>
                      <a:pt x="1200729" y="53516"/>
                    </a:cubicBezTo>
                    <a:cubicBezTo>
                      <a:pt x="853204" y="52855"/>
                      <a:pt x="506340" y="52855"/>
                      <a:pt x="158815" y="52855"/>
                    </a:cubicBezTo>
                    <a:cubicBezTo>
                      <a:pt x="113888" y="52855"/>
                      <a:pt x="89442" y="77301"/>
                      <a:pt x="89442" y="122228"/>
                    </a:cubicBezTo>
                    <a:cubicBezTo>
                      <a:pt x="89442" y="368667"/>
                      <a:pt x="89442" y="615106"/>
                      <a:pt x="89442" y="861544"/>
                    </a:cubicBezTo>
                    <a:cubicBezTo>
                      <a:pt x="89442" y="879383"/>
                      <a:pt x="88121" y="891276"/>
                      <a:pt x="66318" y="893918"/>
                    </a:cubicBezTo>
                    <a:cubicBezTo>
                      <a:pt x="45176" y="896561"/>
                      <a:pt x="29319" y="911096"/>
                      <a:pt x="17427" y="928935"/>
                    </a:cubicBezTo>
                    <a:cubicBezTo>
                      <a:pt x="-10323" y="970559"/>
                      <a:pt x="-4376" y="1029361"/>
                      <a:pt x="31301" y="1061074"/>
                    </a:cubicBezTo>
                    <a:cubicBezTo>
                      <a:pt x="63675" y="1090145"/>
                      <a:pt x="120495" y="1092127"/>
                      <a:pt x="155512" y="1064377"/>
                    </a:cubicBezTo>
                    <a:cubicBezTo>
                      <a:pt x="192510" y="1034646"/>
                      <a:pt x="202421" y="975845"/>
                      <a:pt x="175993" y="932900"/>
                    </a:cubicBezTo>
                    <a:cubicBezTo>
                      <a:pt x="164761" y="919025"/>
                      <a:pt x="162118" y="903168"/>
                      <a:pt x="162118" y="885330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E2AABDE7-D3D5-47F0-99DC-DE5320D0F09B}"/>
                  </a:ext>
                </a:extLst>
              </p:cNvPr>
              <p:cNvSpPr/>
              <p:nvPr userDrawn="1"/>
            </p:nvSpPr>
            <p:spPr>
              <a:xfrm flipH="1">
                <a:off x="4889732" y="2618015"/>
                <a:ext cx="898091" cy="123739"/>
              </a:xfrm>
              <a:custGeom>
                <a:avLst/>
                <a:gdLst>
                  <a:gd name="connsiteX0" fmla="*/ 66839 w 1648569"/>
                  <a:gd name="connsiteY0" fmla="*/ 192784 h 227140"/>
                  <a:gd name="connsiteX1" fmla="*/ 173872 w 1648569"/>
                  <a:gd name="connsiteY1" fmla="*/ 153142 h 227140"/>
                  <a:gd name="connsiteX2" fmla="*/ 215496 w 1648569"/>
                  <a:gd name="connsiteY2" fmla="*/ 130679 h 227140"/>
                  <a:gd name="connsiteX3" fmla="*/ 1265338 w 1648569"/>
                  <a:gd name="connsiteY3" fmla="*/ 130679 h 227140"/>
                  <a:gd name="connsiteX4" fmla="*/ 1283837 w 1648569"/>
                  <a:gd name="connsiteY4" fmla="*/ 130679 h 227140"/>
                  <a:gd name="connsiteX5" fmla="*/ 1299694 w 1648569"/>
                  <a:gd name="connsiteY5" fmla="*/ 146535 h 227140"/>
                  <a:gd name="connsiteX6" fmla="*/ 1299694 w 1648569"/>
                  <a:gd name="connsiteY6" fmla="*/ 165035 h 227140"/>
                  <a:gd name="connsiteX7" fmla="*/ 1362460 w 1648569"/>
                  <a:gd name="connsiteY7" fmla="*/ 226479 h 227140"/>
                  <a:gd name="connsiteX8" fmla="*/ 1474778 w 1648569"/>
                  <a:gd name="connsiteY8" fmla="*/ 227140 h 227140"/>
                  <a:gd name="connsiteX9" fmla="*/ 1618809 w 1648569"/>
                  <a:gd name="connsiteY9" fmla="*/ 226479 h 227140"/>
                  <a:gd name="connsiteX10" fmla="*/ 1648540 w 1648569"/>
                  <a:gd name="connsiteY10" fmla="*/ 196748 h 227140"/>
                  <a:gd name="connsiteX11" fmla="*/ 1648540 w 1648569"/>
                  <a:gd name="connsiteY11" fmla="*/ 47431 h 227140"/>
                  <a:gd name="connsiteX12" fmla="*/ 1616827 w 1648569"/>
                  <a:gd name="connsiteY12" fmla="*/ 17040 h 227140"/>
                  <a:gd name="connsiteX13" fmla="*/ 1475438 w 1648569"/>
                  <a:gd name="connsiteY13" fmla="*/ 16379 h 227140"/>
                  <a:gd name="connsiteX14" fmla="*/ 1320175 w 1648569"/>
                  <a:gd name="connsiteY14" fmla="*/ 17040 h 227140"/>
                  <a:gd name="connsiteX15" fmla="*/ 1300355 w 1648569"/>
                  <a:gd name="connsiteY15" fmla="*/ 30253 h 227140"/>
                  <a:gd name="connsiteX16" fmla="*/ 1267980 w 1648569"/>
                  <a:gd name="connsiteY16" fmla="*/ 59324 h 227140"/>
                  <a:gd name="connsiteX17" fmla="*/ 212853 w 1648569"/>
                  <a:gd name="connsiteY17" fmla="*/ 59324 h 227140"/>
                  <a:gd name="connsiteX18" fmla="*/ 169908 w 1648569"/>
                  <a:gd name="connsiteY18" fmla="*/ 36860 h 227140"/>
                  <a:gd name="connsiteX19" fmla="*/ 62215 w 1648569"/>
                  <a:gd name="connsiteY19" fmla="*/ 5808 h 227140"/>
                  <a:gd name="connsiteX20" fmla="*/ 109 w 1648569"/>
                  <a:gd name="connsiteY20" fmla="*/ 102269 h 227140"/>
                  <a:gd name="connsiteX21" fmla="*/ 66839 w 1648569"/>
                  <a:gd name="connsiteY21" fmla="*/ 192784 h 227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648569" h="227140">
                    <a:moveTo>
                      <a:pt x="66839" y="192784"/>
                    </a:moveTo>
                    <a:cubicBezTo>
                      <a:pt x="109785" y="204676"/>
                      <a:pt x="154712" y="190141"/>
                      <a:pt x="173872" y="153142"/>
                    </a:cubicBezTo>
                    <a:cubicBezTo>
                      <a:pt x="184443" y="133982"/>
                      <a:pt x="196335" y="130679"/>
                      <a:pt x="215496" y="130679"/>
                    </a:cubicBezTo>
                    <a:cubicBezTo>
                      <a:pt x="565663" y="131339"/>
                      <a:pt x="915170" y="130679"/>
                      <a:pt x="1265338" y="130679"/>
                    </a:cubicBezTo>
                    <a:cubicBezTo>
                      <a:pt x="1271284" y="130679"/>
                      <a:pt x="1277891" y="131339"/>
                      <a:pt x="1283837" y="130679"/>
                    </a:cubicBezTo>
                    <a:cubicBezTo>
                      <a:pt x="1295069" y="130018"/>
                      <a:pt x="1300355" y="134643"/>
                      <a:pt x="1299694" y="146535"/>
                    </a:cubicBezTo>
                    <a:cubicBezTo>
                      <a:pt x="1299033" y="152482"/>
                      <a:pt x="1299694" y="159089"/>
                      <a:pt x="1299694" y="165035"/>
                    </a:cubicBezTo>
                    <a:cubicBezTo>
                      <a:pt x="1299694" y="226479"/>
                      <a:pt x="1299694" y="226479"/>
                      <a:pt x="1362460" y="226479"/>
                    </a:cubicBezTo>
                    <a:cubicBezTo>
                      <a:pt x="1400119" y="226479"/>
                      <a:pt x="1437118" y="227140"/>
                      <a:pt x="1474778" y="227140"/>
                    </a:cubicBezTo>
                    <a:cubicBezTo>
                      <a:pt x="1523008" y="226479"/>
                      <a:pt x="1571239" y="225819"/>
                      <a:pt x="1618809" y="226479"/>
                    </a:cubicBezTo>
                    <a:cubicBezTo>
                      <a:pt x="1641272" y="227140"/>
                      <a:pt x="1648540" y="217890"/>
                      <a:pt x="1648540" y="196748"/>
                    </a:cubicBezTo>
                    <a:cubicBezTo>
                      <a:pt x="1647879" y="147196"/>
                      <a:pt x="1647219" y="96983"/>
                      <a:pt x="1648540" y="47431"/>
                    </a:cubicBezTo>
                    <a:cubicBezTo>
                      <a:pt x="1649201" y="22986"/>
                      <a:pt x="1638630" y="17040"/>
                      <a:pt x="1616827" y="17040"/>
                    </a:cubicBezTo>
                    <a:cubicBezTo>
                      <a:pt x="1569918" y="17700"/>
                      <a:pt x="1522348" y="16379"/>
                      <a:pt x="1475438" y="16379"/>
                    </a:cubicBezTo>
                    <a:cubicBezTo>
                      <a:pt x="1423904" y="16379"/>
                      <a:pt x="1371709" y="17040"/>
                      <a:pt x="1320175" y="17040"/>
                    </a:cubicBezTo>
                    <a:cubicBezTo>
                      <a:pt x="1310926" y="17040"/>
                      <a:pt x="1297712" y="13736"/>
                      <a:pt x="1300355" y="30253"/>
                    </a:cubicBezTo>
                    <a:cubicBezTo>
                      <a:pt x="1304979" y="58002"/>
                      <a:pt x="1289123" y="59324"/>
                      <a:pt x="1267980" y="59324"/>
                    </a:cubicBezTo>
                    <a:cubicBezTo>
                      <a:pt x="916492" y="58663"/>
                      <a:pt x="564342" y="58663"/>
                      <a:pt x="212853" y="59324"/>
                    </a:cubicBezTo>
                    <a:cubicBezTo>
                      <a:pt x="193032" y="59324"/>
                      <a:pt x="181140" y="54699"/>
                      <a:pt x="169908" y="36860"/>
                    </a:cubicBezTo>
                    <a:cubicBezTo>
                      <a:pt x="148105" y="3165"/>
                      <a:pt x="102517" y="-8067"/>
                      <a:pt x="62215" y="5808"/>
                    </a:cubicBezTo>
                    <a:cubicBezTo>
                      <a:pt x="23234" y="19022"/>
                      <a:pt x="-1873" y="57342"/>
                      <a:pt x="109" y="102269"/>
                    </a:cubicBezTo>
                    <a:cubicBezTo>
                      <a:pt x="1431" y="146535"/>
                      <a:pt x="28519" y="182213"/>
                      <a:pt x="66839" y="192784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BD40AC90-52B5-42F0-AA4A-4B59FCD8A2ED}"/>
                  </a:ext>
                </a:extLst>
              </p:cNvPr>
              <p:cNvSpPr/>
              <p:nvPr userDrawn="1"/>
            </p:nvSpPr>
            <p:spPr>
              <a:xfrm rot="10800000" flipH="1">
                <a:off x="4889732" y="2208743"/>
                <a:ext cx="769123" cy="128635"/>
              </a:xfrm>
              <a:custGeom>
                <a:avLst/>
                <a:gdLst>
                  <a:gd name="connsiteX0" fmla="*/ 1409189 w 1411831"/>
                  <a:gd name="connsiteY0" fmla="*/ 73007 h 236127"/>
                  <a:gd name="connsiteX1" fmla="*/ 1238730 w 1411831"/>
                  <a:gd name="connsiteY1" fmla="*/ 45257 h 236127"/>
                  <a:gd name="connsiteX2" fmla="*/ 1212963 w 1411831"/>
                  <a:gd name="connsiteY2" fmla="*/ 55168 h 236127"/>
                  <a:gd name="connsiteX3" fmla="*/ 385775 w 1411831"/>
                  <a:gd name="connsiteY3" fmla="*/ 55168 h 236127"/>
                  <a:gd name="connsiteX4" fmla="*/ 363972 w 1411831"/>
                  <a:gd name="connsiteY4" fmla="*/ 34687 h 236127"/>
                  <a:gd name="connsiteX5" fmla="*/ 340848 w 1411831"/>
                  <a:gd name="connsiteY5" fmla="*/ 12884 h 236127"/>
                  <a:gd name="connsiteX6" fmla="*/ 190870 w 1411831"/>
                  <a:gd name="connsiteY6" fmla="*/ 12884 h 236127"/>
                  <a:gd name="connsiteX7" fmla="*/ 165103 w 1411831"/>
                  <a:gd name="connsiteY7" fmla="*/ 991 h 236127"/>
                  <a:gd name="connsiteX8" fmla="*/ 31643 w 1411831"/>
                  <a:gd name="connsiteY8" fmla="*/ 991 h 236127"/>
                  <a:gd name="connsiteX9" fmla="*/ 1251 w 1411831"/>
                  <a:gd name="connsiteY9" fmla="*/ 34026 h 236127"/>
                  <a:gd name="connsiteX10" fmla="*/ 1251 w 1411831"/>
                  <a:gd name="connsiteY10" fmla="*/ 199860 h 236127"/>
                  <a:gd name="connsiteX11" fmla="*/ 37589 w 1411831"/>
                  <a:gd name="connsiteY11" fmla="*/ 234877 h 236127"/>
                  <a:gd name="connsiteX12" fmla="*/ 160478 w 1411831"/>
                  <a:gd name="connsiteY12" fmla="*/ 234877 h 236127"/>
                  <a:gd name="connsiteX13" fmla="*/ 192192 w 1411831"/>
                  <a:gd name="connsiteY13" fmla="*/ 222984 h 236127"/>
                  <a:gd name="connsiteX14" fmla="*/ 339526 w 1411831"/>
                  <a:gd name="connsiteY14" fmla="*/ 223645 h 236127"/>
                  <a:gd name="connsiteX15" fmla="*/ 363972 w 1411831"/>
                  <a:gd name="connsiteY15" fmla="*/ 199860 h 236127"/>
                  <a:gd name="connsiteX16" fmla="*/ 363311 w 1411831"/>
                  <a:gd name="connsiteY16" fmla="*/ 151629 h 236127"/>
                  <a:gd name="connsiteX17" fmla="*/ 386435 w 1411831"/>
                  <a:gd name="connsiteY17" fmla="*/ 126523 h 236127"/>
                  <a:gd name="connsiteX18" fmla="*/ 1203053 w 1411831"/>
                  <a:gd name="connsiteY18" fmla="*/ 126523 h 236127"/>
                  <a:gd name="connsiteX19" fmla="*/ 1230802 w 1411831"/>
                  <a:gd name="connsiteY19" fmla="*/ 145022 h 236127"/>
                  <a:gd name="connsiteX20" fmla="*/ 1339817 w 1411831"/>
                  <a:gd name="connsiteY20" fmla="*/ 196556 h 236127"/>
                  <a:gd name="connsiteX21" fmla="*/ 1411832 w 1411831"/>
                  <a:gd name="connsiteY21" fmla="*/ 124541 h 236127"/>
                  <a:gd name="connsiteX22" fmla="*/ 1411832 w 1411831"/>
                  <a:gd name="connsiteY22" fmla="*/ 76310 h 236127"/>
                  <a:gd name="connsiteX23" fmla="*/ 1409189 w 1411831"/>
                  <a:gd name="connsiteY23" fmla="*/ 73007 h 236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411831" h="236127">
                    <a:moveTo>
                      <a:pt x="1409189" y="73007"/>
                    </a:moveTo>
                    <a:cubicBezTo>
                      <a:pt x="1375494" y="-8259"/>
                      <a:pt x="1294889" y="-21472"/>
                      <a:pt x="1238730" y="45257"/>
                    </a:cubicBezTo>
                    <a:cubicBezTo>
                      <a:pt x="1230802" y="54507"/>
                      <a:pt x="1222874" y="55168"/>
                      <a:pt x="1212963" y="55168"/>
                    </a:cubicBezTo>
                    <a:cubicBezTo>
                      <a:pt x="937454" y="55168"/>
                      <a:pt x="661284" y="55168"/>
                      <a:pt x="385775" y="55168"/>
                    </a:cubicBezTo>
                    <a:cubicBezTo>
                      <a:pt x="370579" y="55168"/>
                      <a:pt x="361329" y="51864"/>
                      <a:pt x="363972" y="34687"/>
                    </a:cubicBezTo>
                    <a:cubicBezTo>
                      <a:pt x="366614" y="16187"/>
                      <a:pt x="357365" y="12884"/>
                      <a:pt x="340848" y="12884"/>
                    </a:cubicBezTo>
                    <a:cubicBezTo>
                      <a:pt x="290635" y="13544"/>
                      <a:pt x="241083" y="12884"/>
                      <a:pt x="190870" y="12884"/>
                    </a:cubicBezTo>
                    <a:cubicBezTo>
                      <a:pt x="184263" y="4955"/>
                      <a:pt x="175674" y="991"/>
                      <a:pt x="165103" y="991"/>
                    </a:cubicBezTo>
                    <a:cubicBezTo>
                      <a:pt x="120837" y="-330"/>
                      <a:pt x="75909" y="-330"/>
                      <a:pt x="31643" y="991"/>
                    </a:cubicBezTo>
                    <a:cubicBezTo>
                      <a:pt x="10501" y="1652"/>
                      <a:pt x="1912" y="14205"/>
                      <a:pt x="1251" y="34026"/>
                    </a:cubicBezTo>
                    <a:cubicBezTo>
                      <a:pt x="-71" y="89524"/>
                      <a:pt x="-731" y="144362"/>
                      <a:pt x="1251" y="199860"/>
                    </a:cubicBezTo>
                    <a:cubicBezTo>
                      <a:pt x="2572" y="227609"/>
                      <a:pt x="8519" y="233555"/>
                      <a:pt x="37589" y="234877"/>
                    </a:cubicBezTo>
                    <a:cubicBezTo>
                      <a:pt x="78552" y="236859"/>
                      <a:pt x="119515" y="236198"/>
                      <a:pt x="160478" y="234877"/>
                    </a:cubicBezTo>
                    <a:cubicBezTo>
                      <a:pt x="172371" y="234877"/>
                      <a:pt x="182942" y="230913"/>
                      <a:pt x="192192" y="222984"/>
                    </a:cubicBezTo>
                    <a:cubicBezTo>
                      <a:pt x="241083" y="222984"/>
                      <a:pt x="290635" y="222323"/>
                      <a:pt x="339526" y="223645"/>
                    </a:cubicBezTo>
                    <a:cubicBezTo>
                      <a:pt x="357365" y="224306"/>
                      <a:pt x="365954" y="219681"/>
                      <a:pt x="363972" y="199860"/>
                    </a:cubicBezTo>
                    <a:cubicBezTo>
                      <a:pt x="362650" y="184003"/>
                      <a:pt x="364632" y="167486"/>
                      <a:pt x="363311" y="151629"/>
                    </a:cubicBezTo>
                    <a:cubicBezTo>
                      <a:pt x="361990" y="133791"/>
                      <a:pt x="367275" y="126523"/>
                      <a:pt x="386435" y="126523"/>
                    </a:cubicBezTo>
                    <a:cubicBezTo>
                      <a:pt x="658641" y="127184"/>
                      <a:pt x="930847" y="127184"/>
                      <a:pt x="1203053" y="126523"/>
                    </a:cubicBezTo>
                    <a:cubicBezTo>
                      <a:pt x="1218249" y="126523"/>
                      <a:pt x="1224195" y="131808"/>
                      <a:pt x="1230802" y="145022"/>
                    </a:cubicBezTo>
                    <a:cubicBezTo>
                      <a:pt x="1250623" y="187968"/>
                      <a:pt x="1292907" y="206467"/>
                      <a:pt x="1339817" y="196556"/>
                    </a:cubicBezTo>
                    <a:cubicBezTo>
                      <a:pt x="1379458" y="187968"/>
                      <a:pt x="1397957" y="158897"/>
                      <a:pt x="1411832" y="124541"/>
                    </a:cubicBezTo>
                    <a:cubicBezTo>
                      <a:pt x="1411832" y="108684"/>
                      <a:pt x="1411832" y="92167"/>
                      <a:pt x="1411832" y="76310"/>
                    </a:cubicBezTo>
                    <a:cubicBezTo>
                      <a:pt x="1411171" y="74989"/>
                      <a:pt x="1409189" y="74328"/>
                      <a:pt x="1409189" y="73007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5A40DC1F-D2B7-4E01-AA29-DB95B3C19C4A}"/>
                  </a:ext>
                </a:extLst>
              </p:cNvPr>
              <p:cNvSpPr/>
              <p:nvPr userDrawn="1"/>
            </p:nvSpPr>
            <p:spPr>
              <a:xfrm rot="5400000" flipH="1">
                <a:off x="4671618" y="4826701"/>
                <a:ext cx="748053" cy="311825"/>
              </a:xfrm>
              <a:custGeom>
                <a:avLst/>
                <a:gdLst>
                  <a:gd name="connsiteX0" fmla="*/ 99133 w 1373154"/>
                  <a:gd name="connsiteY0" fmla="*/ 196463 h 572397"/>
                  <a:gd name="connsiteX1" fmla="*/ 185023 w 1373154"/>
                  <a:gd name="connsiteY1" fmla="*/ 121805 h 572397"/>
                  <a:gd name="connsiteX2" fmla="*/ 216075 w 1373154"/>
                  <a:gd name="connsiteY2" fmla="*/ 100002 h 572397"/>
                  <a:gd name="connsiteX3" fmla="*/ 1238829 w 1373154"/>
                  <a:gd name="connsiteY3" fmla="*/ 100002 h 572397"/>
                  <a:gd name="connsiteX4" fmla="*/ 1265257 w 1373154"/>
                  <a:gd name="connsiteY4" fmla="*/ 101984 h 572397"/>
                  <a:gd name="connsiteX5" fmla="*/ 1264596 w 1373154"/>
                  <a:gd name="connsiteY5" fmla="*/ 200428 h 572397"/>
                  <a:gd name="connsiteX6" fmla="*/ 1243454 w 1373154"/>
                  <a:gd name="connsiteY6" fmla="*/ 221570 h 572397"/>
                  <a:gd name="connsiteX7" fmla="*/ 1164171 w 1373154"/>
                  <a:gd name="connsiteY7" fmla="*/ 223552 h 572397"/>
                  <a:gd name="connsiteX8" fmla="*/ 1164831 w 1373154"/>
                  <a:gd name="connsiteY8" fmla="*/ 258568 h 572397"/>
                  <a:gd name="connsiteX9" fmla="*/ 1158885 w 1373154"/>
                  <a:gd name="connsiteY9" fmla="*/ 525489 h 572397"/>
                  <a:gd name="connsiteX10" fmla="*/ 1207116 w 1373154"/>
                  <a:gd name="connsiteY10" fmla="*/ 572398 h 572397"/>
                  <a:gd name="connsiteX11" fmla="*/ 1324719 w 1373154"/>
                  <a:gd name="connsiteY11" fmla="*/ 572398 h 572397"/>
                  <a:gd name="connsiteX12" fmla="*/ 1372950 w 1373154"/>
                  <a:gd name="connsiteY12" fmla="*/ 522846 h 572397"/>
                  <a:gd name="connsiteX13" fmla="*/ 1367665 w 1373154"/>
                  <a:gd name="connsiteY13" fmla="*/ 224212 h 572397"/>
                  <a:gd name="connsiteX14" fmla="*/ 1335291 w 1373154"/>
                  <a:gd name="connsiteY14" fmla="*/ 185892 h 572397"/>
                  <a:gd name="connsiteX15" fmla="*/ 1335291 w 1373154"/>
                  <a:gd name="connsiteY15" fmla="*/ 53093 h 572397"/>
                  <a:gd name="connsiteX16" fmla="*/ 1306881 w 1373154"/>
                  <a:gd name="connsiteY16" fmla="*/ 27326 h 572397"/>
                  <a:gd name="connsiteX17" fmla="*/ 192951 w 1373154"/>
                  <a:gd name="connsiteY17" fmla="*/ 27986 h 572397"/>
                  <a:gd name="connsiteX18" fmla="*/ 143399 w 1373154"/>
                  <a:gd name="connsiteY18" fmla="*/ 14112 h 572397"/>
                  <a:gd name="connsiteX19" fmla="*/ 31081 w 1373154"/>
                  <a:gd name="connsiteY19" fmla="*/ 23362 h 572397"/>
                  <a:gd name="connsiteX20" fmla="*/ 7957 w 1373154"/>
                  <a:gd name="connsiteY20" fmla="*/ 139644 h 572397"/>
                  <a:gd name="connsiteX21" fmla="*/ 99133 w 1373154"/>
                  <a:gd name="connsiteY21" fmla="*/ 196463 h 572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373154" h="572397">
                    <a:moveTo>
                      <a:pt x="99133" y="196463"/>
                    </a:moveTo>
                    <a:cubicBezTo>
                      <a:pt x="144060" y="193160"/>
                      <a:pt x="175773" y="168053"/>
                      <a:pt x="185023" y="121805"/>
                    </a:cubicBezTo>
                    <a:cubicBezTo>
                      <a:pt x="188987" y="100663"/>
                      <a:pt x="199558" y="100002"/>
                      <a:pt x="216075" y="100002"/>
                    </a:cubicBezTo>
                    <a:cubicBezTo>
                      <a:pt x="556993" y="100002"/>
                      <a:pt x="897911" y="100002"/>
                      <a:pt x="1238829" y="100002"/>
                    </a:cubicBezTo>
                    <a:cubicBezTo>
                      <a:pt x="1247418" y="100002"/>
                      <a:pt x="1256668" y="101323"/>
                      <a:pt x="1265257" y="101984"/>
                    </a:cubicBezTo>
                    <a:cubicBezTo>
                      <a:pt x="1265257" y="135019"/>
                      <a:pt x="1263936" y="167393"/>
                      <a:pt x="1264596" y="200428"/>
                    </a:cubicBezTo>
                    <a:cubicBezTo>
                      <a:pt x="1265257" y="216945"/>
                      <a:pt x="1259311" y="221570"/>
                      <a:pt x="1243454" y="221570"/>
                    </a:cubicBezTo>
                    <a:cubicBezTo>
                      <a:pt x="1217026" y="221570"/>
                      <a:pt x="1190599" y="218266"/>
                      <a:pt x="1164171" y="223552"/>
                    </a:cubicBezTo>
                    <a:cubicBezTo>
                      <a:pt x="1164171" y="235444"/>
                      <a:pt x="1164171" y="246676"/>
                      <a:pt x="1164831" y="258568"/>
                    </a:cubicBezTo>
                    <a:cubicBezTo>
                      <a:pt x="1168796" y="347762"/>
                      <a:pt x="1156903" y="436295"/>
                      <a:pt x="1158885" y="525489"/>
                    </a:cubicBezTo>
                    <a:cubicBezTo>
                      <a:pt x="1160207" y="571737"/>
                      <a:pt x="1158885" y="572398"/>
                      <a:pt x="1207116" y="572398"/>
                    </a:cubicBezTo>
                    <a:cubicBezTo>
                      <a:pt x="1246097" y="572398"/>
                      <a:pt x="1285739" y="572398"/>
                      <a:pt x="1324719" y="572398"/>
                    </a:cubicBezTo>
                    <a:cubicBezTo>
                      <a:pt x="1372950" y="572398"/>
                      <a:pt x="1372289" y="572398"/>
                      <a:pt x="1372950" y="522846"/>
                    </a:cubicBezTo>
                    <a:cubicBezTo>
                      <a:pt x="1374932" y="423081"/>
                      <a:pt x="1361718" y="323977"/>
                      <a:pt x="1367665" y="224212"/>
                    </a:cubicBezTo>
                    <a:cubicBezTo>
                      <a:pt x="1340576" y="224873"/>
                      <a:pt x="1333969" y="212320"/>
                      <a:pt x="1335291" y="185892"/>
                    </a:cubicBezTo>
                    <a:cubicBezTo>
                      <a:pt x="1337933" y="141626"/>
                      <a:pt x="1335291" y="97359"/>
                      <a:pt x="1335291" y="53093"/>
                    </a:cubicBezTo>
                    <a:cubicBezTo>
                      <a:pt x="1342558" y="26004"/>
                      <a:pt x="1325380" y="27326"/>
                      <a:pt x="1306881" y="27326"/>
                    </a:cubicBezTo>
                    <a:cubicBezTo>
                      <a:pt x="935571" y="27326"/>
                      <a:pt x="564261" y="27326"/>
                      <a:pt x="192951" y="27986"/>
                    </a:cubicBezTo>
                    <a:cubicBezTo>
                      <a:pt x="174452" y="27986"/>
                      <a:pt x="159256" y="24683"/>
                      <a:pt x="143399" y="14112"/>
                    </a:cubicBezTo>
                    <a:cubicBezTo>
                      <a:pt x="109043" y="-8352"/>
                      <a:pt x="60812" y="-3066"/>
                      <a:pt x="31081" y="23362"/>
                    </a:cubicBezTo>
                    <a:cubicBezTo>
                      <a:pt x="1350" y="50450"/>
                      <a:pt x="-8560" y="100002"/>
                      <a:pt x="7957" y="139644"/>
                    </a:cubicBezTo>
                    <a:cubicBezTo>
                      <a:pt x="22492" y="177303"/>
                      <a:pt x="58170" y="199767"/>
                      <a:pt x="99133" y="196463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68109832-D8ED-4F81-A676-BFE0A81EFAEA}"/>
                  </a:ext>
                </a:extLst>
              </p:cNvPr>
              <p:cNvSpPr/>
              <p:nvPr userDrawn="1"/>
            </p:nvSpPr>
            <p:spPr>
              <a:xfrm rot="5400000" flipH="1">
                <a:off x="4871004" y="4236381"/>
                <a:ext cx="497194" cy="459738"/>
              </a:xfrm>
              <a:custGeom>
                <a:avLst/>
                <a:gdLst>
                  <a:gd name="connsiteX0" fmla="*/ 96662 w 912667"/>
                  <a:gd name="connsiteY0" fmla="*/ 195773 h 843913"/>
                  <a:gd name="connsiteX1" fmla="*/ 186517 w 912667"/>
                  <a:gd name="connsiteY1" fmla="*/ 119133 h 843913"/>
                  <a:gd name="connsiteX2" fmla="*/ 210302 w 912667"/>
                  <a:gd name="connsiteY2" fmla="*/ 99312 h 843913"/>
                  <a:gd name="connsiteX3" fmla="*/ 759338 w 912667"/>
                  <a:gd name="connsiteY3" fmla="*/ 99312 h 843913"/>
                  <a:gd name="connsiteX4" fmla="*/ 783123 w 912667"/>
                  <a:gd name="connsiteY4" fmla="*/ 123758 h 843913"/>
                  <a:gd name="connsiteX5" fmla="*/ 782462 w 912667"/>
                  <a:gd name="connsiteY5" fmla="*/ 434284 h 843913"/>
                  <a:gd name="connsiteX6" fmla="*/ 724321 w 912667"/>
                  <a:gd name="connsiteY6" fmla="*/ 492425 h 843913"/>
                  <a:gd name="connsiteX7" fmla="*/ 701197 w 912667"/>
                  <a:gd name="connsiteY7" fmla="*/ 517531 h 843913"/>
                  <a:gd name="connsiteX8" fmla="*/ 701197 w 912667"/>
                  <a:gd name="connsiteY8" fmla="*/ 667508 h 843913"/>
                  <a:gd name="connsiteX9" fmla="*/ 704500 w 912667"/>
                  <a:gd name="connsiteY9" fmla="*/ 665526 h 843913"/>
                  <a:gd name="connsiteX10" fmla="*/ 702518 w 912667"/>
                  <a:gd name="connsiteY10" fmla="*/ 820789 h 843913"/>
                  <a:gd name="connsiteX11" fmla="*/ 724982 w 912667"/>
                  <a:gd name="connsiteY11" fmla="*/ 843914 h 843913"/>
                  <a:gd name="connsiteX12" fmla="*/ 888173 w 912667"/>
                  <a:gd name="connsiteY12" fmla="*/ 843914 h 843913"/>
                  <a:gd name="connsiteX13" fmla="*/ 911958 w 912667"/>
                  <a:gd name="connsiteY13" fmla="*/ 819468 h 843913"/>
                  <a:gd name="connsiteX14" fmla="*/ 910637 w 912667"/>
                  <a:gd name="connsiteY14" fmla="*/ 672133 h 843913"/>
                  <a:gd name="connsiteX15" fmla="*/ 910637 w 912667"/>
                  <a:gd name="connsiteY15" fmla="*/ 672133 h 843913"/>
                  <a:gd name="connsiteX16" fmla="*/ 911958 w 912667"/>
                  <a:gd name="connsiteY16" fmla="*/ 666848 h 843913"/>
                  <a:gd name="connsiteX17" fmla="*/ 912619 w 912667"/>
                  <a:gd name="connsiteY17" fmla="*/ 522156 h 843913"/>
                  <a:gd name="connsiteX18" fmla="*/ 883548 w 912667"/>
                  <a:gd name="connsiteY18" fmla="*/ 493085 h 843913"/>
                  <a:gd name="connsiteX19" fmla="*/ 855799 w 912667"/>
                  <a:gd name="connsiteY19" fmla="*/ 464676 h 843913"/>
                  <a:gd name="connsiteX20" fmla="*/ 856460 w 912667"/>
                  <a:gd name="connsiteY20" fmla="*/ 82134 h 843913"/>
                  <a:gd name="connsiteX21" fmla="*/ 818800 w 912667"/>
                  <a:gd name="connsiteY21" fmla="*/ 45796 h 843913"/>
                  <a:gd name="connsiteX22" fmla="*/ 203034 w 912667"/>
                  <a:gd name="connsiteY22" fmla="*/ 45796 h 843913"/>
                  <a:gd name="connsiteX23" fmla="*/ 166035 w 912667"/>
                  <a:gd name="connsiteY23" fmla="*/ 31260 h 843913"/>
                  <a:gd name="connsiteX24" fmla="*/ 48432 w 912667"/>
                  <a:gd name="connsiteY24" fmla="*/ 11440 h 843913"/>
                  <a:gd name="connsiteX25" fmla="*/ 4165 w 912667"/>
                  <a:gd name="connsiteY25" fmla="*/ 127722 h 843913"/>
                  <a:gd name="connsiteX26" fmla="*/ 96662 w 912667"/>
                  <a:gd name="connsiteY26" fmla="*/ 195773 h 843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12667" h="843913">
                    <a:moveTo>
                      <a:pt x="96662" y="195773"/>
                    </a:moveTo>
                    <a:cubicBezTo>
                      <a:pt x="142911" y="194452"/>
                      <a:pt x="177267" y="166703"/>
                      <a:pt x="186517" y="119133"/>
                    </a:cubicBezTo>
                    <a:cubicBezTo>
                      <a:pt x="189820" y="102615"/>
                      <a:pt x="195766" y="99312"/>
                      <a:pt x="210302" y="99312"/>
                    </a:cubicBezTo>
                    <a:cubicBezTo>
                      <a:pt x="393314" y="99973"/>
                      <a:pt x="576326" y="99973"/>
                      <a:pt x="759338" y="99312"/>
                    </a:cubicBezTo>
                    <a:cubicBezTo>
                      <a:pt x="778498" y="99312"/>
                      <a:pt x="783123" y="105258"/>
                      <a:pt x="783123" y="123758"/>
                    </a:cubicBezTo>
                    <a:cubicBezTo>
                      <a:pt x="782462" y="227486"/>
                      <a:pt x="782462" y="330555"/>
                      <a:pt x="782462" y="434284"/>
                    </a:cubicBezTo>
                    <a:cubicBezTo>
                      <a:pt x="782462" y="491764"/>
                      <a:pt x="782462" y="492425"/>
                      <a:pt x="724321" y="492425"/>
                    </a:cubicBezTo>
                    <a:cubicBezTo>
                      <a:pt x="704500" y="492425"/>
                      <a:pt x="700536" y="499692"/>
                      <a:pt x="701197" y="517531"/>
                    </a:cubicBezTo>
                    <a:cubicBezTo>
                      <a:pt x="701858" y="567744"/>
                      <a:pt x="701197" y="617296"/>
                      <a:pt x="701197" y="667508"/>
                    </a:cubicBezTo>
                    <a:cubicBezTo>
                      <a:pt x="701858" y="666187"/>
                      <a:pt x="703179" y="665526"/>
                      <a:pt x="704500" y="665526"/>
                    </a:cubicBezTo>
                    <a:cubicBezTo>
                      <a:pt x="699876" y="717060"/>
                      <a:pt x="703179" y="768595"/>
                      <a:pt x="702518" y="820789"/>
                    </a:cubicBezTo>
                    <a:cubicBezTo>
                      <a:pt x="702518" y="835985"/>
                      <a:pt x="709125" y="843914"/>
                      <a:pt x="724982" y="843914"/>
                    </a:cubicBezTo>
                    <a:cubicBezTo>
                      <a:pt x="779159" y="843914"/>
                      <a:pt x="833996" y="843914"/>
                      <a:pt x="888173" y="843914"/>
                    </a:cubicBezTo>
                    <a:cubicBezTo>
                      <a:pt x="905351" y="843914"/>
                      <a:pt x="911958" y="835985"/>
                      <a:pt x="911958" y="819468"/>
                    </a:cubicBezTo>
                    <a:cubicBezTo>
                      <a:pt x="911298" y="770577"/>
                      <a:pt x="911298" y="721685"/>
                      <a:pt x="910637" y="672133"/>
                    </a:cubicBezTo>
                    <a:cubicBezTo>
                      <a:pt x="910637" y="672133"/>
                      <a:pt x="910637" y="672133"/>
                      <a:pt x="910637" y="672133"/>
                    </a:cubicBezTo>
                    <a:cubicBezTo>
                      <a:pt x="911298" y="670151"/>
                      <a:pt x="911298" y="668830"/>
                      <a:pt x="911958" y="666848"/>
                    </a:cubicBezTo>
                    <a:cubicBezTo>
                      <a:pt x="911958" y="618617"/>
                      <a:pt x="910637" y="570387"/>
                      <a:pt x="912619" y="522156"/>
                    </a:cubicBezTo>
                    <a:cubicBezTo>
                      <a:pt x="913280" y="499031"/>
                      <a:pt x="907333" y="488460"/>
                      <a:pt x="883548" y="493085"/>
                    </a:cubicBezTo>
                    <a:cubicBezTo>
                      <a:pt x="860424" y="497049"/>
                      <a:pt x="855799" y="486478"/>
                      <a:pt x="855799" y="464676"/>
                    </a:cubicBezTo>
                    <a:cubicBezTo>
                      <a:pt x="856460" y="337162"/>
                      <a:pt x="856460" y="209648"/>
                      <a:pt x="856460" y="82134"/>
                    </a:cubicBezTo>
                    <a:cubicBezTo>
                      <a:pt x="856460" y="39189"/>
                      <a:pt x="859763" y="45796"/>
                      <a:pt x="818800" y="45796"/>
                    </a:cubicBezTo>
                    <a:cubicBezTo>
                      <a:pt x="613325" y="45796"/>
                      <a:pt x="408510" y="45796"/>
                      <a:pt x="203034" y="45796"/>
                    </a:cubicBezTo>
                    <a:cubicBezTo>
                      <a:pt x="188499" y="45796"/>
                      <a:pt x="177267" y="44474"/>
                      <a:pt x="166035" y="31260"/>
                    </a:cubicBezTo>
                    <a:cubicBezTo>
                      <a:pt x="138286" y="-1774"/>
                      <a:pt x="86091" y="-9042"/>
                      <a:pt x="48432" y="11440"/>
                    </a:cubicBezTo>
                    <a:cubicBezTo>
                      <a:pt x="10111" y="32582"/>
                      <a:pt x="-9049" y="81473"/>
                      <a:pt x="4165" y="127722"/>
                    </a:cubicBezTo>
                    <a:cubicBezTo>
                      <a:pt x="15397" y="171327"/>
                      <a:pt x="50414" y="196434"/>
                      <a:pt x="96662" y="195773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1CA29E54-2058-426F-9B45-2D655545CA9C}"/>
                  </a:ext>
                </a:extLst>
              </p:cNvPr>
              <p:cNvSpPr/>
              <p:nvPr userDrawn="1"/>
            </p:nvSpPr>
            <p:spPr>
              <a:xfrm rot="10800000" flipH="1">
                <a:off x="4889732" y="3419093"/>
                <a:ext cx="769123" cy="128635"/>
              </a:xfrm>
              <a:custGeom>
                <a:avLst/>
                <a:gdLst>
                  <a:gd name="connsiteX0" fmla="*/ 1409189 w 1411831"/>
                  <a:gd name="connsiteY0" fmla="*/ 73007 h 236127"/>
                  <a:gd name="connsiteX1" fmla="*/ 1238730 w 1411831"/>
                  <a:gd name="connsiteY1" fmla="*/ 45257 h 236127"/>
                  <a:gd name="connsiteX2" fmla="*/ 1212963 w 1411831"/>
                  <a:gd name="connsiteY2" fmla="*/ 55168 h 236127"/>
                  <a:gd name="connsiteX3" fmla="*/ 385775 w 1411831"/>
                  <a:gd name="connsiteY3" fmla="*/ 55168 h 236127"/>
                  <a:gd name="connsiteX4" fmla="*/ 363972 w 1411831"/>
                  <a:gd name="connsiteY4" fmla="*/ 34687 h 236127"/>
                  <a:gd name="connsiteX5" fmla="*/ 340848 w 1411831"/>
                  <a:gd name="connsiteY5" fmla="*/ 12884 h 236127"/>
                  <a:gd name="connsiteX6" fmla="*/ 190870 w 1411831"/>
                  <a:gd name="connsiteY6" fmla="*/ 12884 h 236127"/>
                  <a:gd name="connsiteX7" fmla="*/ 165103 w 1411831"/>
                  <a:gd name="connsiteY7" fmla="*/ 991 h 236127"/>
                  <a:gd name="connsiteX8" fmla="*/ 31643 w 1411831"/>
                  <a:gd name="connsiteY8" fmla="*/ 991 h 236127"/>
                  <a:gd name="connsiteX9" fmla="*/ 1251 w 1411831"/>
                  <a:gd name="connsiteY9" fmla="*/ 34026 h 236127"/>
                  <a:gd name="connsiteX10" fmla="*/ 1251 w 1411831"/>
                  <a:gd name="connsiteY10" fmla="*/ 199860 h 236127"/>
                  <a:gd name="connsiteX11" fmla="*/ 37589 w 1411831"/>
                  <a:gd name="connsiteY11" fmla="*/ 234877 h 236127"/>
                  <a:gd name="connsiteX12" fmla="*/ 160478 w 1411831"/>
                  <a:gd name="connsiteY12" fmla="*/ 234877 h 236127"/>
                  <a:gd name="connsiteX13" fmla="*/ 192192 w 1411831"/>
                  <a:gd name="connsiteY13" fmla="*/ 222984 h 236127"/>
                  <a:gd name="connsiteX14" fmla="*/ 339526 w 1411831"/>
                  <a:gd name="connsiteY14" fmla="*/ 223645 h 236127"/>
                  <a:gd name="connsiteX15" fmla="*/ 363972 w 1411831"/>
                  <a:gd name="connsiteY15" fmla="*/ 199860 h 236127"/>
                  <a:gd name="connsiteX16" fmla="*/ 363311 w 1411831"/>
                  <a:gd name="connsiteY16" fmla="*/ 151629 h 236127"/>
                  <a:gd name="connsiteX17" fmla="*/ 386435 w 1411831"/>
                  <a:gd name="connsiteY17" fmla="*/ 126523 h 236127"/>
                  <a:gd name="connsiteX18" fmla="*/ 1203053 w 1411831"/>
                  <a:gd name="connsiteY18" fmla="*/ 126523 h 236127"/>
                  <a:gd name="connsiteX19" fmla="*/ 1230802 w 1411831"/>
                  <a:gd name="connsiteY19" fmla="*/ 145022 h 236127"/>
                  <a:gd name="connsiteX20" fmla="*/ 1339817 w 1411831"/>
                  <a:gd name="connsiteY20" fmla="*/ 196556 h 236127"/>
                  <a:gd name="connsiteX21" fmla="*/ 1411832 w 1411831"/>
                  <a:gd name="connsiteY21" fmla="*/ 124541 h 236127"/>
                  <a:gd name="connsiteX22" fmla="*/ 1411832 w 1411831"/>
                  <a:gd name="connsiteY22" fmla="*/ 76310 h 236127"/>
                  <a:gd name="connsiteX23" fmla="*/ 1409189 w 1411831"/>
                  <a:gd name="connsiteY23" fmla="*/ 73007 h 236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411831" h="236127">
                    <a:moveTo>
                      <a:pt x="1409189" y="73007"/>
                    </a:moveTo>
                    <a:cubicBezTo>
                      <a:pt x="1375494" y="-8259"/>
                      <a:pt x="1294889" y="-21472"/>
                      <a:pt x="1238730" y="45257"/>
                    </a:cubicBezTo>
                    <a:cubicBezTo>
                      <a:pt x="1230802" y="54507"/>
                      <a:pt x="1222874" y="55168"/>
                      <a:pt x="1212963" y="55168"/>
                    </a:cubicBezTo>
                    <a:cubicBezTo>
                      <a:pt x="937454" y="55168"/>
                      <a:pt x="661284" y="55168"/>
                      <a:pt x="385775" y="55168"/>
                    </a:cubicBezTo>
                    <a:cubicBezTo>
                      <a:pt x="370579" y="55168"/>
                      <a:pt x="361329" y="51864"/>
                      <a:pt x="363972" y="34687"/>
                    </a:cubicBezTo>
                    <a:cubicBezTo>
                      <a:pt x="366614" y="16187"/>
                      <a:pt x="357365" y="12884"/>
                      <a:pt x="340848" y="12884"/>
                    </a:cubicBezTo>
                    <a:cubicBezTo>
                      <a:pt x="290635" y="13544"/>
                      <a:pt x="241083" y="12884"/>
                      <a:pt x="190870" y="12884"/>
                    </a:cubicBezTo>
                    <a:cubicBezTo>
                      <a:pt x="184263" y="4955"/>
                      <a:pt x="175674" y="991"/>
                      <a:pt x="165103" y="991"/>
                    </a:cubicBezTo>
                    <a:cubicBezTo>
                      <a:pt x="120837" y="-330"/>
                      <a:pt x="75909" y="-330"/>
                      <a:pt x="31643" y="991"/>
                    </a:cubicBezTo>
                    <a:cubicBezTo>
                      <a:pt x="10501" y="1652"/>
                      <a:pt x="1912" y="14205"/>
                      <a:pt x="1251" y="34026"/>
                    </a:cubicBezTo>
                    <a:cubicBezTo>
                      <a:pt x="-71" y="89524"/>
                      <a:pt x="-731" y="144362"/>
                      <a:pt x="1251" y="199860"/>
                    </a:cubicBezTo>
                    <a:cubicBezTo>
                      <a:pt x="2572" y="227609"/>
                      <a:pt x="8519" y="233555"/>
                      <a:pt x="37589" y="234877"/>
                    </a:cubicBezTo>
                    <a:cubicBezTo>
                      <a:pt x="78552" y="236859"/>
                      <a:pt x="119515" y="236198"/>
                      <a:pt x="160478" y="234877"/>
                    </a:cubicBezTo>
                    <a:cubicBezTo>
                      <a:pt x="172371" y="234877"/>
                      <a:pt x="182942" y="230913"/>
                      <a:pt x="192192" y="222984"/>
                    </a:cubicBezTo>
                    <a:cubicBezTo>
                      <a:pt x="241083" y="222984"/>
                      <a:pt x="290635" y="222323"/>
                      <a:pt x="339526" y="223645"/>
                    </a:cubicBezTo>
                    <a:cubicBezTo>
                      <a:pt x="357365" y="224306"/>
                      <a:pt x="365954" y="219681"/>
                      <a:pt x="363972" y="199860"/>
                    </a:cubicBezTo>
                    <a:cubicBezTo>
                      <a:pt x="362650" y="184003"/>
                      <a:pt x="364632" y="167486"/>
                      <a:pt x="363311" y="151629"/>
                    </a:cubicBezTo>
                    <a:cubicBezTo>
                      <a:pt x="361990" y="133791"/>
                      <a:pt x="367275" y="126523"/>
                      <a:pt x="386435" y="126523"/>
                    </a:cubicBezTo>
                    <a:cubicBezTo>
                      <a:pt x="658641" y="127184"/>
                      <a:pt x="930847" y="127184"/>
                      <a:pt x="1203053" y="126523"/>
                    </a:cubicBezTo>
                    <a:cubicBezTo>
                      <a:pt x="1218249" y="126523"/>
                      <a:pt x="1224195" y="131808"/>
                      <a:pt x="1230802" y="145022"/>
                    </a:cubicBezTo>
                    <a:cubicBezTo>
                      <a:pt x="1250623" y="187968"/>
                      <a:pt x="1292907" y="206467"/>
                      <a:pt x="1339817" y="196556"/>
                    </a:cubicBezTo>
                    <a:cubicBezTo>
                      <a:pt x="1379458" y="187968"/>
                      <a:pt x="1397957" y="158897"/>
                      <a:pt x="1411832" y="124541"/>
                    </a:cubicBezTo>
                    <a:cubicBezTo>
                      <a:pt x="1411832" y="108684"/>
                      <a:pt x="1411832" y="92167"/>
                      <a:pt x="1411832" y="76310"/>
                    </a:cubicBezTo>
                    <a:cubicBezTo>
                      <a:pt x="1411171" y="74989"/>
                      <a:pt x="1409189" y="74328"/>
                      <a:pt x="1409189" y="73007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40" name="Graphic 175">
            <a:extLst>
              <a:ext uri="{FF2B5EF4-FFF2-40B4-BE49-F238E27FC236}">
                <a16:creationId xmlns:a16="http://schemas.microsoft.com/office/drawing/2014/main" id="{4ABD8590-81DC-4622-8394-AE55C205B681}"/>
              </a:ext>
            </a:extLst>
          </p:cNvPr>
          <p:cNvGrpSpPr/>
          <p:nvPr/>
        </p:nvGrpSpPr>
        <p:grpSpPr>
          <a:xfrm>
            <a:off x="2935687" y="1245874"/>
            <a:ext cx="2436510" cy="2481940"/>
            <a:chOff x="2729766" y="0"/>
            <a:chExt cx="6732468" cy="6858000"/>
          </a:xfrm>
          <a:solidFill>
            <a:schemeClr val="accent4"/>
          </a:solidFill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5F6BC158-4017-4843-9FBF-8C22E0D28762}"/>
                </a:ext>
              </a:extLst>
            </p:cNvPr>
            <p:cNvSpPr/>
            <p:nvPr/>
          </p:nvSpPr>
          <p:spPr>
            <a:xfrm>
              <a:off x="4798397" y="2642113"/>
              <a:ext cx="3409179" cy="1725071"/>
            </a:xfrm>
            <a:custGeom>
              <a:avLst/>
              <a:gdLst>
                <a:gd name="connsiteX0" fmla="*/ 0 w 3409179"/>
                <a:gd name="connsiteY0" fmla="*/ 0 h 1725071"/>
                <a:gd name="connsiteX1" fmla="*/ 3409179 w 3409179"/>
                <a:gd name="connsiteY1" fmla="*/ 0 h 1725071"/>
                <a:gd name="connsiteX2" fmla="*/ 3409179 w 3409179"/>
                <a:gd name="connsiteY2" fmla="*/ 1725071 h 1725071"/>
                <a:gd name="connsiteX3" fmla="*/ 0 w 3409179"/>
                <a:gd name="connsiteY3" fmla="*/ 1725071 h 1725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09179" h="1725071">
                  <a:moveTo>
                    <a:pt x="0" y="0"/>
                  </a:moveTo>
                  <a:lnTo>
                    <a:pt x="3409179" y="0"/>
                  </a:lnTo>
                  <a:lnTo>
                    <a:pt x="3409179" y="1725071"/>
                  </a:lnTo>
                  <a:lnTo>
                    <a:pt x="0" y="1725071"/>
                  </a:lnTo>
                  <a:close/>
                </a:path>
              </a:pathLst>
            </a:custGeom>
            <a:solidFill>
              <a:schemeClr val="accent6"/>
            </a:solidFill>
            <a:ln w="65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2" name="Graphic 175">
              <a:extLst>
                <a:ext uri="{FF2B5EF4-FFF2-40B4-BE49-F238E27FC236}">
                  <a16:creationId xmlns:a16="http://schemas.microsoft.com/office/drawing/2014/main" id="{3362B7B9-BB28-4974-8594-6C05B53D9832}"/>
                </a:ext>
              </a:extLst>
            </p:cNvPr>
            <p:cNvGrpSpPr/>
            <p:nvPr/>
          </p:nvGrpSpPr>
          <p:grpSpPr>
            <a:xfrm>
              <a:off x="2729515" y="94"/>
              <a:ext cx="6734700" cy="6857244"/>
              <a:chOff x="2729515" y="94"/>
              <a:chExt cx="6734700" cy="6857244"/>
            </a:xfrm>
            <a:grpFill/>
          </p:grpSpPr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91C8370D-D151-4D77-9B17-257969E8265C}"/>
                  </a:ext>
                </a:extLst>
              </p:cNvPr>
              <p:cNvSpPr/>
              <p:nvPr/>
            </p:nvSpPr>
            <p:spPr>
              <a:xfrm>
                <a:off x="5552518" y="4176739"/>
                <a:ext cx="1022414" cy="2680599"/>
              </a:xfrm>
              <a:custGeom>
                <a:avLst/>
                <a:gdLst>
                  <a:gd name="connsiteX0" fmla="*/ 985486 w 1022414"/>
                  <a:gd name="connsiteY0" fmla="*/ 1487 h 2680599"/>
                  <a:gd name="connsiteX1" fmla="*/ 822295 w 1022414"/>
                  <a:gd name="connsiteY1" fmla="*/ 1487 h 2680599"/>
                  <a:gd name="connsiteX2" fmla="*/ 787278 w 1022414"/>
                  <a:gd name="connsiteY2" fmla="*/ 37164 h 2680599"/>
                  <a:gd name="connsiteX3" fmla="*/ 787278 w 1022414"/>
                  <a:gd name="connsiteY3" fmla="*/ 160053 h 2680599"/>
                  <a:gd name="connsiteX4" fmla="*/ 799170 w 1022414"/>
                  <a:gd name="connsiteY4" fmla="*/ 191766 h 2680599"/>
                  <a:gd name="connsiteX5" fmla="*/ 799831 w 1022414"/>
                  <a:gd name="connsiteY5" fmla="*/ 312013 h 2680599"/>
                  <a:gd name="connsiteX6" fmla="*/ 853347 w 1022414"/>
                  <a:gd name="connsiteY6" fmla="*/ 364207 h 2680599"/>
                  <a:gd name="connsiteX7" fmla="*/ 887043 w 1022414"/>
                  <a:gd name="connsiteY7" fmla="*/ 397903 h 2680599"/>
                  <a:gd name="connsiteX8" fmla="*/ 886382 w 1022414"/>
                  <a:gd name="connsiteY8" fmla="*/ 2472481 h 2680599"/>
                  <a:gd name="connsiteX9" fmla="*/ 841455 w 1022414"/>
                  <a:gd name="connsiteY9" fmla="*/ 2516087 h 2680599"/>
                  <a:gd name="connsiteX10" fmla="*/ 190672 w 1022414"/>
                  <a:gd name="connsiteY10" fmla="*/ 2516087 h 2680599"/>
                  <a:gd name="connsiteX11" fmla="*/ 151691 w 1022414"/>
                  <a:gd name="connsiteY11" fmla="*/ 2503533 h 2680599"/>
                  <a:gd name="connsiteX12" fmla="*/ 52587 w 1022414"/>
                  <a:gd name="connsiteY12" fmla="*/ 2494284 h 2680599"/>
                  <a:gd name="connsiteX13" fmla="*/ 392 w 1022414"/>
                  <a:gd name="connsiteY13" fmla="*/ 2574889 h 2680599"/>
                  <a:gd name="connsiteX14" fmla="*/ 65801 w 1022414"/>
                  <a:gd name="connsiteY14" fmla="*/ 2680600 h 2680599"/>
                  <a:gd name="connsiteX15" fmla="*/ 119317 w 1022414"/>
                  <a:gd name="connsiteY15" fmla="*/ 2680600 h 2680599"/>
                  <a:gd name="connsiteX16" fmla="*/ 184725 w 1022414"/>
                  <a:gd name="connsiteY16" fmla="*/ 2612548 h 2680599"/>
                  <a:gd name="connsiteX17" fmla="*/ 216439 w 1022414"/>
                  <a:gd name="connsiteY17" fmla="*/ 2588103 h 2680599"/>
                  <a:gd name="connsiteX18" fmla="*/ 832205 w 1022414"/>
                  <a:gd name="connsiteY18" fmla="*/ 2589424 h 2680599"/>
                  <a:gd name="connsiteX19" fmla="*/ 934613 w 1022414"/>
                  <a:gd name="connsiteY19" fmla="*/ 2551764 h 2680599"/>
                  <a:gd name="connsiteX20" fmla="*/ 959058 w 1022414"/>
                  <a:gd name="connsiteY20" fmla="*/ 2497587 h 2680599"/>
                  <a:gd name="connsiteX21" fmla="*/ 958397 w 1022414"/>
                  <a:gd name="connsiteY21" fmla="*/ 395921 h 2680599"/>
                  <a:gd name="connsiteX22" fmla="*/ 987468 w 1022414"/>
                  <a:gd name="connsiteY22" fmla="*/ 364207 h 2680599"/>
                  <a:gd name="connsiteX23" fmla="*/ 1009271 w 1022414"/>
                  <a:gd name="connsiteY23" fmla="*/ 341083 h 2680599"/>
                  <a:gd name="connsiteX24" fmla="*/ 1009271 w 1022414"/>
                  <a:gd name="connsiteY24" fmla="*/ 191106 h 2680599"/>
                  <a:gd name="connsiteX25" fmla="*/ 1021163 w 1022414"/>
                  <a:gd name="connsiteY25" fmla="*/ 162035 h 2680599"/>
                  <a:gd name="connsiteX26" fmla="*/ 1021163 w 1022414"/>
                  <a:gd name="connsiteY26" fmla="*/ 33861 h 2680599"/>
                  <a:gd name="connsiteX27" fmla="*/ 985486 w 1022414"/>
                  <a:gd name="connsiteY27" fmla="*/ 1487 h 2680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022414" h="2680599">
                    <a:moveTo>
                      <a:pt x="985486" y="1487"/>
                    </a:moveTo>
                    <a:cubicBezTo>
                      <a:pt x="931309" y="-496"/>
                      <a:pt x="876472" y="-496"/>
                      <a:pt x="822295" y="1487"/>
                    </a:cubicBezTo>
                    <a:cubicBezTo>
                      <a:pt x="793885" y="2808"/>
                      <a:pt x="787939" y="8754"/>
                      <a:pt x="787278" y="37164"/>
                    </a:cubicBezTo>
                    <a:cubicBezTo>
                      <a:pt x="785296" y="78127"/>
                      <a:pt x="785957" y="119090"/>
                      <a:pt x="787278" y="160053"/>
                    </a:cubicBezTo>
                    <a:cubicBezTo>
                      <a:pt x="787278" y="171946"/>
                      <a:pt x="790582" y="182517"/>
                      <a:pt x="799170" y="191766"/>
                    </a:cubicBezTo>
                    <a:cubicBezTo>
                      <a:pt x="799170" y="232069"/>
                      <a:pt x="799831" y="272371"/>
                      <a:pt x="799831" y="312013"/>
                    </a:cubicBezTo>
                    <a:cubicBezTo>
                      <a:pt x="799831" y="364868"/>
                      <a:pt x="799831" y="366189"/>
                      <a:pt x="853347" y="364207"/>
                    </a:cubicBezTo>
                    <a:cubicBezTo>
                      <a:pt x="879775" y="362886"/>
                      <a:pt x="887043" y="370154"/>
                      <a:pt x="887043" y="397903"/>
                    </a:cubicBezTo>
                    <a:cubicBezTo>
                      <a:pt x="886382" y="1089649"/>
                      <a:pt x="886382" y="1780735"/>
                      <a:pt x="886382" y="2472481"/>
                    </a:cubicBezTo>
                    <a:cubicBezTo>
                      <a:pt x="886382" y="2511462"/>
                      <a:pt x="881757" y="2516087"/>
                      <a:pt x="841455" y="2516087"/>
                    </a:cubicBezTo>
                    <a:cubicBezTo>
                      <a:pt x="624747" y="2516087"/>
                      <a:pt x="408040" y="2516087"/>
                      <a:pt x="190672" y="2516087"/>
                    </a:cubicBezTo>
                    <a:cubicBezTo>
                      <a:pt x="176136" y="2516087"/>
                      <a:pt x="164244" y="2513444"/>
                      <a:pt x="151691" y="2503533"/>
                    </a:cubicBezTo>
                    <a:cubicBezTo>
                      <a:pt x="121299" y="2481070"/>
                      <a:pt x="86943" y="2479088"/>
                      <a:pt x="52587" y="2494284"/>
                    </a:cubicBezTo>
                    <a:cubicBezTo>
                      <a:pt x="18231" y="2509480"/>
                      <a:pt x="3035" y="2538551"/>
                      <a:pt x="392" y="2574889"/>
                    </a:cubicBezTo>
                    <a:cubicBezTo>
                      <a:pt x="-3572" y="2626422"/>
                      <a:pt x="22855" y="2658796"/>
                      <a:pt x="65801" y="2680600"/>
                    </a:cubicBezTo>
                    <a:cubicBezTo>
                      <a:pt x="83639" y="2680600"/>
                      <a:pt x="101478" y="2680600"/>
                      <a:pt x="119317" y="2680600"/>
                    </a:cubicBezTo>
                    <a:cubicBezTo>
                      <a:pt x="150369" y="2666725"/>
                      <a:pt x="178118" y="2648225"/>
                      <a:pt x="184725" y="2612548"/>
                    </a:cubicBezTo>
                    <a:cubicBezTo>
                      <a:pt x="188689" y="2592067"/>
                      <a:pt x="197939" y="2588103"/>
                      <a:pt x="216439" y="2588103"/>
                    </a:cubicBezTo>
                    <a:cubicBezTo>
                      <a:pt x="421914" y="2588763"/>
                      <a:pt x="626729" y="2587442"/>
                      <a:pt x="832205" y="2589424"/>
                    </a:cubicBezTo>
                    <a:cubicBezTo>
                      <a:pt x="873829" y="2590084"/>
                      <a:pt x="904881" y="2579513"/>
                      <a:pt x="934613" y="2551764"/>
                    </a:cubicBezTo>
                    <a:cubicBezTo>
                      <a:pt x="951130" y="2535908"/>
                      <a:pt x="959058" y="2520712"/>
                      <a:pt x="959058" y="2497587"/>
                    </a:cubicBezTo>
                    <a:cubicBezTo>
                      <a:pt x="958397" y="1797252"/>
                      <a:pt x="958397" y="1096917"/>
                      <a:pt x="958397" y="395921"/>
                    </a:cubicBezTo>
                    <a:cubicBezTo>
                      <a:pt x="958397" y="374118"/>
                      <a:pt x="960379" y="358922"/>
                      <a:pt x="987468" y="364207"/>
                    </a:cubicBezTo>
                    <a:cubicBezTo>
                      <a:pt x="1005968" y="367511"/>
                      <a:pt x="1009271" y="357600"/>
                      <a:pt x="1009271" y="341083"/>
                    </a:cubicBezTo>
                    <a:cubicBezTo>
                      <a:pt x="1008610" y="290871"/>
                      <a:pt x="1009271" y="241319"/>
                      <a:pt x="1009271" y="191106"/>
                    </a:cubicBezTo>
                    <a:cubicBezTo>
                      <a:pt x="1016538" y="182517"/>
                      <a:pt x="1020503" y="173267"/>
                      <a:pt x="1021163" y="162035"/>
                    </a:cubicBezTo>
                    <a:cubicBezTo>
                      <a:pt x="1022485" y="119090"/>
                      <a:pt x="1023145" y="76145"/>
                      <a:pt x="1021163" y="33861"/>
                    </a:cubicBezTo>
                    <a:cubicBezTo>
                      <a:pt x="1019181" y="8094"/>
                      <a:pt x="1012574" y="2147"/>
                      <a:pt x="985486" y="1487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35FD0D3C-B655-4708-9DD6-4951A8FBD9CC}"/>
                  </a:ext>
                </a:extLst>
              </p:cNvPr>
              <p:cNvSpPr/>
              <p:nvPr/>
            </p:nvSpPr>
            <p:spPr>
              <a:xfrm>
                <a:off x="8052384" y="3197426"/>
                <a:ext cx="1411831" cy="236127"/>
              </a:xfrm>
              <a:custGeom>
                <a:avLst/>
                <a:gdLst>
                  <a:gd name="connsiteX0" fmla="*/ 1409189 w 1411831"/>
                  <a:gd name="connsiteY0" fmla="*/ 73007 h 236127"/>
                  <a:gd name="connsiteX1" fmla="*/ 1238730 w 1411831"/>
                  <a:gd name="connsiteY1" fmla="*/ 45257 h 236127"/>
                  <a:gd name="connsiteX2" fmla="*/ 1212963 w 1411831"/>
                  <a:gd name="connsiteY2" fmla="*/ 55168 h 236127"/>
                  <a:gd name="connsiteX3" fmla="*/ 385775 w 1411831"/>
                  <a:gd name="connsiteY3" fmla="*/ 55168 h 236127"/>
                  <a:gd name="connsiteX4" fmla="*/ 363972 w 1411831"/>
                  <a:gd name="connsiteY4" fmla="*/ 34687 h 236127"/>
                  <a:gd name="connsiteX5" fmla="*/ 340848 w 1411831"/>
                  <a:gd name="connsiteY5" fmla="*/ 12884 h 236127"/>
                  <a:gd name="connsiteX6" fmla="*/ 190870 w 1411831"/>
                  <a:gd name="connsiteY6" fmla="*/ 12884 h 236127"/>
                  <a:gd name="connsiteX7" fmla="*/ 165103 w 1411831"/>
                  <a:gd name="connsiteY7" fmla="*/ 991 h 236127"/>
                  <a:gd name="connsiteX8" fmla="*/ 31643 w 1411831"/>
                  <a:gd name="connsiteY8" fmla="*/ 991 h 236127"/>
                  <a:gd name="connsiteX9" fmla="*/ 1251 w 1411831"/>
                  <a:gd name="connsiteY9" fmla="*/ 34026 h 236127"/>
                  <a:gd name="connsiteX10" fmla="*/ 1251 w 1411831"/>
                  <a:gd name="connsiteY10" fmla="*/ 199860 h 236127"/>
                  <a:gd name="connsiteX11" fmla="*/ 37589 w 1411831"/>
                  <a:gd name="connsiteY11" fmla="*/ 234877 h 236127"/>
                  <a:gd name="connsiteX12" fmla="*/ 160478 w 1411831"/>
                  <a:gd name="connsiteY12" fmla="*/ 234877 h 236127"/>
                  <a:gd name="connsiteX13" fmla="*/ 192192 w 1411831"/>
                  <a:gd name="connsiteY13" fmla="*/ 222984 h 236127"/>
                  <a:gd name="connsiteX14" fmla="*/ 339526 w 1411831"/>
                  <a:gd name="connsiteY14" fmla="*/ 223645 h 236127"/>
                  <a:gd name="connsiteX15" fmla="*/ 363972 w 1411831"/>
                  <a:gd name="connsiteY15" fmla="*/ 199860 h 236127"/>
                  <a:gd name="connsiteX16" fmla="*/ 363311 w 1411831"/>
                  <a:gd name="connsiteY16" fmla="*/ 151629 h 236127"/>
                  <a:gd name="connsiteX17" fmla="*/ 386435 w 1411831"/>
                  <a:gd name="connsiteY17" fmla="*/ 126523 h 236127"/>
                  <a:gd name="connsiteX18" fmla="*/ 1203053 w 1411831"/>
                  <a:gd name="connsiteY18" fmla="*/ 126523 h 236127"/>
                  <a:gd name="connsiteX19" fmla="*/ 1230802 w 1411831"/>
                  <a:gd name="connsiteY19" fmla="*/ 145022 h 236127"/>
                  <a:gd name="connsiteX20" fmla="*/ 1339817 w 1411831"/>
                  <a:gd name="connsiteY20" fmla="*/ 196556 h 236127"/>
                  <a:gd name="connsiteX21" fmla="*/ 1411832 w 1411831"/>
                  <a:gd name="connsiteY21" fmla="*/ 124541 h 236127"/>
                  <a:gd name="connsiteX22" fmla="*/ 1411832 w 1411831"/>
                  <a:gd name="connsiteY22" fmla="*/ 76310 h 236127"/>
                  <a:gd name="connsiteX23" fmla="*/ 1409189 w 1411831"/>
                  <a:gd name="connsiteY23" fmla="*/ 73007 h 236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411831" h="236127">
                    <a:moveTo>
                      <a:pt x="1409189" y="73007"/>
                    </a:moveTo>
                    <a:cubicBezTo>
                      <a:pt x="1375494" y="-8259"/>
                      <a:pt x="1294889" y="-21472"/>
                      <a:pt x="1238730" y="45257"/>
                    </a:cubicBezTo>
                    <a:cubicBezTo>
                      <a:pt x="1230802" y="54507"/>
                      <a:pt x="1222874" y="55168"/>
                      <a:pt x="1212963" y="55168"/>
                    </a:cubicBezTo>
                    <a:cubicBezTo>
                      <a:pt x="937454" y="55168"/>
                      <a:pt x="661284" y="55168"/>
                      <a:pt x="385775" y="55168"/>
                    </a:cubicBezTo>
                    <a:cubicBezTo>
                      <a:pt x="370579" y="55168"/>
                      <a:pt x="361329" y="51864"/>
                      <a:pt x="363972" y="34687"/>
                    </a:cubicBezTo>
                    <a:cubicBezTo>
                      <a:pt x="366614" y="16187"/>
                      <a:pt x="357365" y="12884"/>
                      <a:pt x="340848" y="12884"/>
                    </a:cubicBezTo>
                    <a:cubicBezTo>
                      <a:pt x="290635" y="13544"/>
                      <a:pt x="241083" y="12884"/>
                      <a:pt x="190870" y="12884"/>
                    </a:cubicBezTo>
                    <a:cubicBezTo>
                      <a:pt x="184263" y="4955"/>
                      <a:pt x="175674" y="991"/>
                      <a:pt x="165103" y="991"/>
                    </a:cubicBezTo>
                    <a:cubicBezTo>
                      <a:pt x="120837" y="-330"/>
                      <a:pt x="75909" y="-330"/>
                      <a:pt x="31643" y="991"/>
                    </a:cubicBezTo>
                    <a:cubicBezTo>
                      <a:pt x="10501" y="1652"/>
                      <a:pt x="1912" y="14205"/>
                      <a:pt x="1251" y="34026"/>
                    </a:cubicBezTo>
                    <a:cubicBezTo>
                      <a:pt x="-71" y="89524"/>
                      <a:pt x="-731" y="144362"/>
                      <a:pt x="1251" y="199860"/>
                    </a:cubicBezTo>
                    <a:cubicBezTo>
                      <a:pt x="2572" y="227609"/>
                      <a:pt x="8519" y="233555"/>
                      <a:pt x="37589" y="234877"/>
                    </a:cubicBezTo>
                    <a:cubicBezTo>
                      <a:pt x="78552" y="236859"/>
                      <a:pt x="119515" y="236198"/>
                      <a:pt x="160478" y="234877"/>
                    </a:cubicBezTo>
                    <a:cubicBezTo>
                      <a:pt x="172371" y="234877"/>
                      <a:pt x="182942" y="230913"/>
                      <a:pt x="192192" y="222984"/>
                    </a:cubicBezTo>
                    <a:cubicBezTo>
                      <a:pt x="241083" y="222984"/>
                      <a:pt x="290635" y="222323"/>
                      <a:pt x="339526" y="223645"/>
                    </a:cubicBezTo>
                    <a:cubicBezTo>
                      <a:pt x="357365" y="224306"/>
                      <a:pt x="365954" y="219681"/>
                      <a:pt x="363972" y="199860"/>
                    </a:cubicBezTo>
                    <a:cubicBezTo>
                      <a:pt x="362650" y="184003"/>
                      <a:pt x="364632" y="167486"/>
                      <a:pt x="363311" y="151629"/>
                    </a:cubicBezTo>
                    <a:cubicBezTo>
                      <a:pt x="361990" y="133791"/>
                      <a:pt x="367275" y="126523"/>
                      <a:pt x="386435" y="126523"/>
                    </a:cubicBezTo>
                    <a:cubicBezTo>
                      <a:pt x="658641" y="127184"/>
                      <a:pt x="930847" y="127184"/>
                      <a:pt x="1203053" y="126523"/>
                    </a:cubicBezTo>
                    <a:cubicBezTo>
                      <a:pt x="1218249" y="126523"/>
                      <a:pt x="1224195" y="131808"/>
                      <a:pt x="1230802" y="145022"/>
                    </a:cubicBezTo>
                    <a:cubicBezTo>
                      <a:pt x="1250623" y="187968"/>
                      <a:pt x="1292907" y="206467"/>
                      <a:pt x="1339817" y="196556"/>
                    </a:cubicBezTo>
                    <a:cubicBezTo>
                      <a:pt x="1379458" y="187968"/>
                      <a:pt x="1397957" y="158897"/>
                      <a:pt x="1411832" y="124541"/>
                    </a:cubicBezTo>
                    <a:cubicBezTo>
                      <a:pt x="1411832" y="108684"/>
                      <a:pt x="1411832" y="92167"/>
                      <a:pt x="1411832" y="76310"/>
                    </a:cubicBezTo>
                    <a:cubicBezTo>
                      <a:pt x="1411171" y="74989"/>
                      <a:pt x="1409189" y="74328"/>
                      <a:pt x="1409189" y="73007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6C974E7A-CE53-4A33-A5C9-4238EC9D73AB}"/>
                  </a:ext>
                </a:extLst>
              </p:cNvPr>
              <p:cNvSpPr/>
              <p:nvPr/>
            </p:nvSpPr>
            <p:spPr>
              <a:xfrm>
                <a:off x="2729515" y="2321991"/>
                <a:ext cx="2214270" cy="1321734"/>
              </a:xfrm>
              <a:custGeom>
                <a:avLst/>
                <a:gdLst>
                  <a:gd name="connsiteX0" fmla="*/ 1864067 w 2214270"/>
                  <a:gd name="connsiteY0" fmla="*/ 1293985 h 1321734"/>
                  <a:gd name="connsiteX1" fmla="*/ 1891816 w 2214270"/>
                  <a:gd name="connsiteY1" fmla="*/ 1319752 h 1321734"/>
                  <a:gd name="connsiteX2" fmla="*/ 2041794 w 2214270"/>
                  <a:gd name="connsiteY2" fmla="*/ 1321734 h 1321734"/>
                  <a:gd name="connsiteX3" fmla="*/ 2185825 w 2214270"/>
                  <a:gd name="connsiteY3" fmla="*/ 1321074 h 1321734"/>
                  <a:gd name="connsiteX4" fmla="*/ 2214235 w 2214270"/>
                  <a:gd name="connsiteY4" fmla="*/ 1292663 h 1321734"/>
                  <a:gd name="connsiteX5" fmla="*/ 2214235 w 2214270"/>
                  <a:gd name="connsiteY5" fmla="*/ 1135418 h 1321734"/>
                  <a:gd name="connsiteX6" fmla="*/ 2185825 w 2214270"/>
                  <a:gd name="connsiteY6" fmla="*/ 1107009 h 1321734"/>
                  <a:gd name="connsiteX7" fmla="*/ 2041794 w 2214270"/>
                  <a:gd name="connsiteY7" fmla="*/ 1106348 h 1321734"/>
                  <a:gd name="connsiteX8" fmla="*/ 1908334 w 2214270"/>
                  <a:gd name="connsiteY8" fmla="*/ 1108330 h 1321734"/>
                  <a:gd name="connsiteX9" fmla="*/ 1866049 w 2214270"/>
                  <a:gd name="connsiteY9" fmla="*/ 1150614 h 1321734"/>
                  <a:gd name="connsiteX10" fmla="*/ 1834336 w 2214270"/>
                  <a:gd name="connsiteY10" fmla="*/ 1183649 h 1321734"/>
                  <a:gd name="connsiteX11" fmla="*/ 170710 w 2214270"/>
                  <a:gd name="connsiteY11" fmla="*/ 1183649 h 1321734"/>
                  <a:gd name="connsiteX12" fmla="*/ 139657 w 2214270"/>
                  <a:gd name="connsiteY12" fmla="*/ 1153257 h 1321734"/>
                  <a:gd name="connsiteX13" fmla="*/ 139657 w 2214270"/>
                  <a:gd name="connsiteY13" fmla="*/ 213090 h 1321734"/>
                  <a:gd name="connsiteX14" fmla="*/ 157496 w 2214270"/>
                  <a:gd name="connsiteY14" fmla="*/ 172127 h 1321734"/>
                  <a:gd name="connsiteX15" fmla="*/ 179959 w 2214270"/>
                  <a:gd name="connsiteY15" fmla="*/ 53863 h 1321734"/>
                  <a:gd name="connsiteX16" fmla="*/ 86801 w 2214270"/>
                  <a:gd name="connsiteY16" fmla="*/ 347 h 1321734"/>
                  <a:gd name="connsiteX17" fmla="*/ 3554 w 2214270"/>
                  <a:gd name="connsiteY17" fmla="*/ 71702 h 1321734"/>
                  <a:gd name="connsiteX18" fmla="*/ 44517 w 2214270"/>
                  <a:gd name="connsiteY18" fmla="*/ 181377 h 1321734"/>
                  <a:gd name="connsiteX19" fmla="*/ 66981 w 2214270"/>
                  <a:gd name="connsiteY19" fmla="*/ 223661 h 1321734"/>
                  <a:gd name="connsiteX20" fmla="*/ 66320 w 2214270"/>
                  <a:gd name="connsiteY20" fmla="*/ 1222630 h 1321734"/>
                  <a:gd name="connsiteX21" fmla="*/ 100676 w 2214270"/>
                  <a:gd name="connsiteY21" fmla="*/ 1256325 h 1321734"/>
                  <a:gd name="connsiteX22" fmla="*/ 1825747 w 2214270"/>
                  <a:gd name="connsiteY22" fmla="*/ 1255665 h 1321734"/>
                  <a:gd name="connsiteX23" fmla="*/ 1864067 w 2214270"/>
                  <a:gd name="connsiteY23" fmla="*/ 1293985 h 1321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214270" h="1321734">
                    <a:moveTo>
                      <a:pt x="1864067" y="1293985"/>
                    </a:moveTo>
                    <a:cubicBezTo>
                      <a:pt x="1862746" y="1317109"/>
                      <a:pt x="1872656" y="1319752"/>
                      <a:pt x="1891816" y="1319752"/>
                    </a:cubicBezTo>
                    <a:cubicBezTo>
                      <a:pt x="1942029" y="1319752"/>
                      <a:pt x="1991581" y="1316449"/>
                      <a:pt x="2041794" y="1321734"/>
                    </a:cubicBezTo>
                    <a:cubicBezTo>
                      <a:pt x="2090024" y="1321734"/>
                      <a:pt x="2137595" y="1320413"/>
                      <a:pt x="2185825" y="1321074"/>
                    </a:cubicBezTo>
                    <a:cubicBezTo>
                      <a:pt x="2206307" y="1321074"/>
                      <a:pt x="2214235" y="1313145"/>
                      <a:pt x="2214235" y="1292663"/>
                    </a:cubicBezTo>
                    <a:cubicBezTo>
                      <a:pt x="2213574" y="1240469"/>
                      <a:pt x="2213574" y="1187613"/>
                      <a:pt x="2214235" y="1135418"/>
                    </a:cubicBezTo>
                    <a:cubicBezTo>
                      <a:pt x="2214896" y="1114276"/>
                      <a:pt x="2206307" y="1107009"/>
                      <a:pt x="2185825" y="1107009"/>
                    </a:cubicBezTo>
                    <a:cubicBezTo>
                      <a:pt x="2137595" y="1107669"/>
                      <a:pt x="2090024" y="1107009"/>
                      <a:pt x="2041794" y="1106348"/>
                    </a:cubicBezTo>
                    <a:cubicBezTo>
                      <a:pt x="1997527" y="1107009"/>
                      <a:pt x="1952600" y="1107669"/>
                      <a:pt x="1908334" y="1108330"/>
                    </a:cubicBezTo>
                    <a:cubicBezTo>
                      <a:pt x="1865389" y="1108330"/>
                      <a:pt x="1864067" y="1108330"/>
                      <a:pt x="1866049" y="1150614"/>
                    </a:cubicBezTo>
                    <a:cubicBezTo>
                      <a:pt x="1867371" y="1175721"/>
                      <a:pt x="1861425" y="1183649"/>
                      <a:pt x="1834336" y="1183649"/>
                    </a:cubicBezTo>
                    <a:cubicBezTo>
                      <a:pt x="1280014" y="1182988"/>
                      <a:pt x="725692" y="1182988"/>
                      <a:pt x="170710" y="1183649"/>
                    </a:cubicBezTo>
                    <a:cubicBezTo>
                      <a:pt x="146925" y="1183649"/>
                      <a:pt x="139657" y="1178364"/>
                      <a:pt x="139657" y="1153257"/>
                    </a:cubicBezTo>
                    <a:cubicBezTo>
                      <a:pt x="140318" y="840089"/>
                      <a:pt x="140318" y="526259"/>
                      <a:pt x="139657" y="213090"/>
                    </a:cubicBezTo>
                    <a:cubicBezTo>
                      <a:pt x="139657" y="195912"/>
                      <a:pt x="142960" y="184020"/>
                      <a:pt x="157496" y="172127"/>
                    </a:cubicBezTo>
                    <a:cubicBezTo>
                      <a:pt x="189870" y="145699"/>
                      <a:pt x="198459" y="94826"/>
                      <a:pt x="179959" y="53863"/>
                    </a:cubicBezTo>
                    <a:cubicBezTo>
                      <a:pt x="163442" y="17525"/>
                      <a:pt x="128425" y="-2957"/>
                      <a:pt x="86801" y="347"/>
                    </a:cubicBezTo>
                    <a:cubicBezTo>
                      <a:pt x="43856" y="3650"/>
                      <a:pt x="14786" y="28757"/>
                      <a:pt x="3554" y="71702"/>
                    </a:cubicBezTo>
                    <a:cubicBezTo>
                      <a:pt x="-7678" y="114647"/>
                      <a:pt x="8179" y="162217"/>
                      <a:pt x="44517" y="181377"/>
                    </a:cubicBezTo>
                    <a:cubicBezTo>
                      <a:pt x="64338" y="191948"/>
                      <a:pt x="66981" y="204501"/>
                      <a:pt x="66981" y="223661"/>
                    </a:cubicBezTo>
                    <a:cubicBezTo>
                      <a:pt x="66320" y="556651"/>
                      <a:pt x="66981" y="889641"/>
                      <a:pt x="66320" y="1222630"/>
                    </a:cubicBezTo>
                    <a:cubicBezTo>
                      <a:pt x="66320" y="1250379"/>
                      <a:pt x="73588" y="1256325"/>
                      <a:pt x="100676" y="1256325"/>
                    </a:cubicBezTo>
                    <a:cubicBezTo>
                      <a:pt x="675479" y="1255665"/>
                      <a:pt x="1250944" y="1255665"/>
                      <a:pt x="1825747" y="1255665"/>
                    </a:cubicBezTo>
                    <a:cubicBezTo>
                      <a:pt x="1864067" y="1256325"/>
                      <a:pt x="1866049" y="1256325"/>
                      <a:pt x="1864067" y="1293985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C94B3E46-D63E-4276-BE35-7085866AD12D}"/>
                  </a:ext>
                </a:extLst>
              </p:cNvPr>
              <p:cNvSpPr/>
              <p:nvPr/>
            </p:nvSpPr>
            <p:spPr>
              <a:xfrm>
                <a:off x="7126457" y="97002"/>
                <a:ext cx="1002965" cy="2721551"/>
              </a:xfrm>
              <a:custGeom>
                <a:avLst/>
                <a:gdLst>
                  <a:gd name="connsiteX0" fmla="*/ 172666 w 1002965"/>
                  <a:gd name="connsiteY0" fmla="*/ 2721517 h 2721551"/>
                  <a:gd name="connsiteX1" fmla="*/ 216272 w 1002965"/>
                  <a:gd name="connsiteY1" fmla="*/ 2678572 h 2721551"/>
                  <a:gd name="connsiteX2" fmla="*/ 210986 w 1002965"/>
                  <a:gd name="connsiteY2" fmla="*/ 2373992 h 2721551"/>
                  <a:gd name="connsiteX3" fmla="*/ 201076 w 1002965"/>
                  <a:gd name="connsiteY3" fmla="*/ 2371349 h 2721551"/>
                  <a:gd name="connsiteX4" fmla="*/ 163416 w 1002965"/>
                  <a:gd name="connsiteY4" fmla="*/ 2332368 h 2721551"/>
                  <a:gd name="connsiteX5" fmla="*/ 163416 w 1002965"/>
                  <a:gd name="connsiteY5" fmla="*/ 711687 h 2721551"/>
                  <a:gd name="connsiteX6" fmla="*/ 199754 w 1002965"/>
                  <a:gd name="connsiteY6" fmla="*/ 674027 h 2721551"/>
                  <a:gd name="connsiteX7" fmla="*/ 909339 w 1002965"/>
                  <a:gd name="connsiteY7" fmla="*/ 674688 h 2721551"/>
                  <a:gd name="connsiteX8" fmla="*/ 943035 w 1002965"/>
                  <a:gd name="connsiteY8" fmla="*/ 639671 h 2721551"/>
                  <a:gd name="connsiteX9" fmla="*/ 941053 w 1002965"/>
                  <a:gd name="connsiteY9" fmla="*/ 222113 h 2721551"/>
                  <a:gd name="connsiteX10" fmla="*/ 964177 w 1002965"/>
                  <a:gd name="connsiteY10" fmla="*/ 176525 h 2721551"/>
                  <a:gd name="connsiteX11" fmla="*/ 995229 w 1002965"/>
                  <a:gd name="connsiteY11" fmla="*/ 58921 h 2721551"/>
                  <a:gd name="connsiteX12" fmla="*/ 894804 w 1002965"/>
                  <a:gd name="connsiteY12" fmla="*/ 780 h 2721551"/>
                  <a:gd name="connsiteX13" fmla="*/ 813538 w 1002965"/>
                  <a:gd name="connsiteY13" fmla="*/ 80724 h 2721551"/>
                  <a:gd name="connsiteX14" fmla="*/ 867055 w 1002965"/>
                  <a:gd name="connsiteY14" fmla="*/ 187096 h 2721551"/>
                  <a:gd name="connsiteX15" fmla="*/ 886876 w 1002965"/>
                  <a:gd name="connsiteY15" fmla="*/ 218809 h 2721551"/>
                  <a:gd name="connsiteX16" fmla="*/ 886876 w 1002965"/>
                  <a:gd name="connsiteY16" fmla="*/ 590780 h 2721551"/>
                  <a:gd name="connsiteX17" fmla="*/ 857144 w 1002965"/>
                  <a:gd name="connsiteY17" fmla="*/ 619850 h 2721551"/>
                  <a:gd name="connsiteX18" fmla="*/ 123114 w 1002965"/>
                  <a:gd name="connsiteY18" fmla="*/ 617208 h 2721551"/>
                  <a:gd name="connsiteX19" fmla="*/ 88758 w 1002965"/>
                  <a:gd name="connsiteY19" fmla="*/ 650242 h 2721551"/>
                  <a:gd name="connsiteX20" fmla="*/ 89418 w 1002965"/>
                  <a:gd name="connsiteY20" fmla="*/ 2329726 h 2721551"/>
                  <a:gd name="connsiteX21" fmla="*/ 89418 w 1002965"/>
                  <a:gd name="connsiteY21" fmla="*/ 2353511 h 2721551"/>
                  <a:gd name="connsiteX22" fmla="*/ 72240 w 1002965"/>
                  <a:gd name="connsiteY22" fmla="*/ 2370689 h 2721551"/>
                  <a:gd name="connsiteX23" fmla="*/ 5510 w 1002965"/>
                  <a:gd name="connsiteY23" fmla="*/ 2372671 h 2721551"/>
                  <a:gd name="connsiteX24" fmla="*/ 6171 w 1002965"/>
                  <a:gd name="connsiteY24" fmla="*/ 2388527 h 2721551"/>
                  <a:gd name="connsiteX25" fmla="*/ 225 w 1002965"/>
                  <a:gd name="connsiteY25" fmla="*/ 2687822 h 2721551"/>
                  <a:gd name="connsiteX26" fmla="*/ 34581 w 1002965"/>
                  <a:gd name="connsiteY26" fmla="*/ 2721517 h 2721551"/>
                  <a:gd name="connsiteX27" fmla="*/ 172666 w 1002965"/>
                  <a:gd name="connsiteY27" fmla="*/ 2721517 h 2721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002965" h="2721551">
                    <a:moveTo>
                      <a:pt x="172666" y="2721517"/>
                    </a:moveTo>
                    <a:cubicBezTo>
                      <a:pt x="215611" y="2721517"/>
                      <a:pt x="215611" y="2720856"/>
                      <a:pt x="216272" y="2678572"/>
                    </a:cubicBezTo>
                    <a:cubicBezTo>
                      <a:pt x="217593" y="2576825"/>
                      <a:pt x="205040" y="2475739"/>
                      <a:pt x="210986" y="2373992"/>
                    </a:cubicBezTo>
                    <a:cubicBezTo>
                      <a:pt x="207683" y="2373331"/>
                      <a:pt x="204379" y="2371349"/>
                      <a:pt x="201076" y="2371349"/>
                    </a:cubicBezTo>
                    <a:cubicBezTo>
                      <a:pt x="163416" y="2368707"/>
                      <a:pt x="163416" y="2369367"/>
                      <a:pt x="163416" y="2332368"/>
                    </a:cubicBezTo>
                    <a:cubicBezTo>
                      <a:pt x="163416" y="1791921"/>
                      <a:pt x="163416" y="1252134"/>
                      <a:pt x="163416" y="711687"/>
                    </a:cubicBezTo>
                    <a:cubicBezTo>
                      <a:pt x="163416" y="669402"/>
                      <a:pt x="157470" y="674027"/>
                      <a:pt x="199754" y="674027"/>
                    </a:cubicBezTo>
                    <a:cubicBezTo>
                      <a:pt x="436282" y="674027"/>
                      <a:pt x="672811" y="674688"/>
                      <a:pt x="909339" y="674688"/>
                    </a:cubicBezTo>
                    <a:cubicBezTo>
                      <a:pt x="943695" y="674688"/>
                      <a:pt x="943695" y="674688"/>
                      <a:pt x="943035" y="639671"/>
                    </a:cubicBezTo>
                    <a:cubicBezTo>
                      <a:pt x="942374" y="500265"/>
                      <a:pt x="942374" y="360858"/>
                      <a:pt x="941053" y="222113"/>
                    </a:cubicBezTo>
                    <a:cubicBezTo>
                      <a:pt x="941053" y="201631"/>
                      <a:pt x="945017" y="188417"/>
                      <a:pt x="964177" y="176525"/>
                    </a:cubicBezTo>
                    <a:cubicBezTo>
                      <a:pt x="1000515" y="153401"/>
                      <a:pt x="1012407" y="102527"/>
                      <a:pt x="995229" y="58921"/>
                    </a:cubicBezTo>
                    <a:cubicBezTo>
                      <a:pt x="979373" y="17298"/>
                      <a:pt x="941713" y="-4505"/>
                      <a:pt x="894804" y="780"/>
                    </a:cubicBezTo>
                    <a:cubicBezTo>
                      <a:pt x="851859" y="5405"/>
                      <a:pt x="822128" y="34476"/>
                      <a:pt x="813538" y="80724"/>
                    </a:cubicBezTo>
                    <a:cubicBezTo>
                      <a:pt x="805610" y="125651"/>
                      <a:pt x="826752" y="169918"/>
                      <a:pt x="867055" y="187096"/>
                    </a:cubicBezTo>
                    <a:cubicBezTo>
                      <a:pt x="883572" y="193703"/>
                      <a:pt x="886876" y="202292"/>
                      <a:pt x="886876" y="218809"/>
                    </a:cubicBezTo>
                    <a:cubicBezTo>
                      <a:pt x="886215" y="343020"/>
                      <a:pt x="885554" y="467230"/>
                      <a:pt x="886876" y="590780"/>
                    </a:cubicBezTo>
                    <a:cubicBezTo>
                      <a:pt x="886876" y="615226"/>
                      <a:pt x="880269" y="620511"/>
                      <a:pt x="857144" y="619850"/>
                    </a:cubicBezTo>
                    <a:cubicBezTo>
                      <a:pt x="612688" y="618529"/>
                      <a:pt x="368231" y="619190"/>
                      <a:pt x="123114" y="617208"/>
                    </a:cubicBezTo>
                    <a:cubicBezTo>
                      <a:pt x="97347" y="617208"/>
                      <a:pt x="88758" y="621832"/>
                      <a:pt x="88758" y="650242"/>
                    </a:cubicBezTo>
                    <a:cubicBezTo>
                      <a:pt x="90079" y="1209850"/>
                      <a:pt x="89418" y="1770118"/>
                      <a:pt x="89418" y="2329726"/>
                    </a:cubicBezTo>
                    <a:cubicBezTo>
                      <a:pt x="89418" y="2337654"/>
                      <a:pt x="88758" y="2345582"/>
                      <a:pt x="89418" y="2353511"/>
                    </a:cubicBezTo>
                    <a:cubicBezTo>
                      <a:pt x="90079" y="2366064"/>
                      <a:pt x="85454" y="2370689"/>
                      <a:pt x="72240" y="2370689"/>
                    </a:cubicBezTo>
                    <a:cubicBezTo>
                      <a:pt x="49777" y="2370689"/>
                      <a:pt x="27974" y="2367385"/>
                      <a:pt x="5510" y="2372671"/>
                    </a:cubicBezTo>
                    <a:cubicBezTo>
                      <a:pt x="5510" y="2377956"/>
                      <a:pt x="6171" y="2383242"/>
                      <a:pt x="6171" y="2388527"/>
                    </a:cubicBezTo>
                    <a:cubicBezTo>
                      <a:pt x="10135" y="2488292"/>
                      <a:pt x="-1757" y="2588057"/>
                      <a:pt x="225" y="2687822"/>
                    </a:cubicBezTo>
                    <a:cubicBezTo>
                      <a:pt x="885" y="2713589"/>
                      <a:pt x="8814" y="2722178"/>
                      <a:pt x="34581" y="2721517"/>
                    </a:cubicBezTo>
                    <a:cubicBezTo>
                      <a:pt x="81490" y="2720195"/>
                      <a:pt x="127078" y="2721517"/>
                      <a:pt x="172666" y="2721517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1F7B6011-5568-4EC7-91E0-2E6259639DF7}"/>
                  </a:ext>
                </a:extLst>
              </p:cNvPr>
              <p:cNvSpPr/>
              <p:nvPr/>
            </p:nvSpPr>
            <p:spPr>
              <a:xfrm>
                <a:off x="4759365" y="4189423"/>
                <a:ext cx="965361" cy="2451243"/>
              </a:xfrm>
              <a:custGeom>
                <a:avLst/>
                <a:gdLst>
                  <a:gd name="connsiteX0" fmla="*/ 846399 w 965361"/>
                  <a:gd name="connsiteY0" fmla="*/ 2292642 h 2451243"/>
                  <a:gd name="connsiteX1" fmla="*/ 845739 w 965361"/>
                  <a:gd name="connsiteY1" fmla="*/ 395791 h 2451243"/>
                  <a:gd name="connsiteX2" fmla="*/ 845739 w 965361"/>
                  <a:gd name="connsiteY2" fmla="*/ 368702 h 2451243"/>
                  <a:gd name="connsiteX3" fmla="*/ 862917 w 965361"/>
                  <a:gd name="connsiteY3" fmla="*/ 351524 h 2451243"/>
                  <a:gd name="connsiteX4" fmla="*/ 937575 w 965361"/>
                  <a:gd name="connsiteY4" fmla="*/ 352185 h 2451243"/>
                  <a:gd name="connsiteX5" fmla="*/ 963342 w 965361"/>
                  <a:gd name="connsiteY5" fmla="*/ 327078 h 2451243"/>
                  <a:gd name="connsiteX6" fmla="*/ 965324 w 965361"/>
                  <a:gd name="connsiteY6" fmla="*/ 177101 h 2451243"/>
                  <a:gd name="connsiteX7" fmla="*/ 965324 w 965361"/>
                  <a:gd name="connsiteY7" fmla="*/ 35052 h 2451243"/>
                  <a:gd name="connsiteX8" fmla="*/ 931629 w 965361"/>
                  <a:gd name="connsiteY8" fmla="*/ 35 h 2451243"/>
                  <a:gd name="connsiteX9" fmla="*/ 784294 w 965361"/>
                  <a:gd name="connsiteY9" fmla="*/ 35 h 2451243"/>
                  <a:gd name="connsiteX10" fmla="*/ 751260 w 965361"/>
                  <a:gd name="connsiteY10" fmla="*/ 32409 h 2451243"/>
                  <a:gd name="connsiteX11" fmla="*/ 751260 w 965361"/>
                  <a:gd name="connsiteY11" fmla="*/ 177101 h 2451243"/>
                  <a:gd name="connsiteX12" fmla="*/ 753242 w 965361"/>
                  <a:gd name="connsiteY12" fmla="*/ 327078 h 2451243"/>
                  <a:gd name="connsiteX13" fmla="*/ 757866 w 965361"/>
                  <a:gd name="connsiteY13" fmla="*/ 348882 h 2451243"/>
                  <a:gd name="connsiteX14" fmla="*/ 773063 w 965361"/>
                  <a:gd name="connsiteY14" fmla="*/ 382577 h 2451243"/>
                  <a:gd name="connsiteX15" fmla="*/ 773063 w 965361"/>
                  <a:gd name="connsiteY15" fmla="*/ 2268197 h 2451243"/>
                  <a:gd name="connsiteX16" fmla="*/ 720207 w 965361"/>
                  <a:gd name="connsiteY16" fmla="*/ 2321713 h 2451243"/>
                  <a:gd name="connsiteX17" fmla="*/ 208830 w 965361"/>
                  <a:gd name="connsiteY17" fmla="*/ 2322373 h 2451243"/>
                  <a:gd name="connsiteX18" fmla="*/ 175795 w 965361"/>
                  <a:gd name="connsiteY18" fmla="*/ 2303213 h 2451243"/>
                  <a:gd name="connsiteX19" fmla="*/ 65460 w 965361"/>
                  <a:gd name="connsiteY19" fmla="*/ 2259607 h 2451243"/>
                  <a:gd name="connsiteX20" fmla="*/ 51 w 965361"/>
                  <a:gd name="connsiteY20" fmla="*/ 2358712 h 2451243"/>
                  <a:gd name="connsiteX21" fmla="*/ 70084 w 965361"/>
                  <a:gd name="connsiteY21" fmla="*/ 2448566 h 2451243"/>
                  <a:gd name="connsiteX22" fmla="*/ 177117 w 965361"/>
                  <a:gd name="connsiteY22" fmla="*/ 2399014 h 2451243"/>
                  <a:gd name="connsiteX23" fmla="*/ 212794 w 965361"/>
                  <a:gd name="connsiteY23" fmla="*/ 2376550 h 2451243"/>
                  <a:gd name="connsiteX24" fmla="*/ 703029 w 965361"/>
                  <a:gd name="connsiteY24" fmla="*/ 2377872 h 2451243"/>
                  <a:gd name="connsiteX25" fmla="*/ 821293 w 965361"/>
                  <a:gd name="connsiteY25" fmla="*/ 2340873 h 2451243"/>
                  <a:gd name="connsiteX26" fmla="*/ 846399 w 965361"/>
                  <a:gd name="connsiteY26" fmla="*/ 2292642 h 2451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65361" h="2451243">
                    <a:moveTo>
                      <a:pt x="846399" y="2292642"/>
                    </a:moveTo>
                    <a:cubicBezTo>
                      <a:pt x="845739" y="1660359"/>
                      <a:pt x="845739" y="1028075"/>
                      <a:pt x="845739" y="395791"/>
                    </a:cubicBezTo>
                    <a:cubicBezTo>
                      <a:pt x="845739" y="386541"/>
                      <a:pt x="846399" y="377952"/>
                      <a:pt x="845739" y="368702"/>
                    </a:cubicBezTo>
                    <a:cubicBezTo>
                      <a:pt x="845078" y="356149"/>
                      <a:pt x="850364" y="351524"/>
                      <a:pt x="862917" y="351524"/>
                    </a:cubicBezTo>
                    <a:cubicBezTo>
                      <a:pt x="888023" y="352185"/>
                      <a:pt x="913129" y="350203"/>
                      <a:pt x="937575" y="352185"/>
                    </a:cubicBezTo>
                    <a:cubicBezTo>
                      <a:pt x="957396" y="353506"/>
                      <a:pt x="964003" y="347560"/>
                      <a:pt x="963342" y="327078"/>
                    </a:cubicBezTo>
                    <a:cubicBezTo>
                      <a:pt x="963342" y="276866"/>
                      <a:pt x="960039" y="227314"/>
                      <a:pt x="965324" y="177101"/>
                    </a:cubicBezTo>
                    <a:cubicBezTo>
                      <a:pt x="965324" y="129531"/>
                      <a:pt x="964003" y="82622"/>
                      <a:pt x="965324" y="35052"/>
                    </a:cubicBezTo>
                    <a:cubicBezTo>
                      <a:pt x="965985" y="9945"/>
                      <a:pt x="958057" y="-625"/>
                      <a:pt x="931629" y="35"/>
                    </a:cubicBezTo>
                    <a:cubicBezTo>
                      <a:pt x="882738" y="1357"/>
                      <a:pt x="833185" y="1357"/>
                      <a:pt x="784294" y="35"/>
                    </a:cubicBezTo>
                    <a:cubicBezTo>
                      <a:pt x="760509" y="-625"/>
                      <a:pt x="750599" y="7963"/>
                      <a:pt x="751260" y="32409"/>
                    </a:cubicBezTo>
                    <a:cubicBezTo>
                      <a:pt x="752581" y="80640"/>
                      <a:pt x="751260" y="128870"/>
                      <a:pt x="751260" y="177101"/>
                    </a:cubicBezTo>
                    <a:cubicBezTo>
                      <a:pt x="751920" y="227314"/>
                      <a:pt x="751920" y="276866"/>
                      <a:pt x="753242" y="327078"/>
                    </a:cubicBezTo>
                    <a:cubicBezTo>
                      <a:pt x="753242" y="335007"/>
                      <a:pt x="749278" y="346899"/>
                      <a:pt x="757866" y="348882"/>
                    </a:cubicBezTo>
                    <a:cubicBezTo>
                      <a:pt x="779669" y="354167"/>
                      <a:pt x="773063" y="370024"/>
                      <a:pt x="773063" y="382577"/>
                    </a:cubicBezTo>
                    <a:cubicBezTo>
                      <a:pt x="773063" y="1010896"/>
                      <a:pt x="773063" y="1639877"/>
                      <a:pt x="773063" y="2268197"/>
                    </a:cubicBezTo>
                    <a:cubicBezTo>
                      <a:pt x="773063" y="2305195"/>
                      <a:pt x="757206" y="2321713"/>
                      <a:pt x="720207" y="2321713"/>
                    </a:cubicBezTo>
                    <a:cubicBezTo>
                      <a:pt x="549748" y="2321713"/>
                      <a:pt x="379289" y="2321713"/>
                      <a:pt x="208830" y="2322373"/>
                    </a:cubicBezTo>
                    <a:cubicBezTo>
                      <a:pt x="192313" y="2322373"/>
                      <a:pt x="183724" y="2318409"/>
                      <a:pt x="175795" y="2303213"/>
                    </a:cubicBezTo>
                    <a:cubicBezTo>
                      <a:pt x="155314" y="2263572"/>
                      <a:pt x="109726" y="2246394"/>
                      <a:pt x="65460" y="2259607"/>
                    </a:cubicBezTo>
                    <a:cubicBezTo>
                      <a:pt x="23175" y="2272161"/>
                      <a:pt x="-1271" y="2309159"/>
                      <a:pt x="51" y="2358712"/>
                    </a:cubicBezTo>
                    <a:cubicBezTo>
                      <a:pt x="1372" y="2404300"/>
                      <a:pt x="29782" y="2439977"/>
                      <a:pt x="70084" y="2448566"/>
                    </a:cubicBezTo>
                    <a:cubicBezTo>
                      <a:pt x="117654" y="2458476"/>
                      <a:pt x="159939" y="2440638"/>
                      <a:pt x="177117" y="2399014"/>
                    </a:cubicBezTo>
                    <a:cubicBezTo>
                      <a:pt x="185045" y="2379854"/>
                      <a:pt x="195616" y="2376550"/>
                      <a:pt x="212794" y="2376550"/>
                    </a:cubicBezTo>
                    <a:cubicBezTo>
                      <a:pt x="375986" y="2377211"/>
                      <a:pt x="539838" y="2375229"/>
                      <a:pt x="703029" y="2377872"/>
                    </a:cubicBezTo>
                    <a:cubicBezTo>
                      <a:pt x="747956" y="2378532"/>
                      <a:pt x="785616" y="2370604"/>
                      <a:pt x="821293" y="2340873"/>
                    </a:cubicBezTo>
                    <a:cubicBezTo>
                      <a:pt x="838471" y="2326998"/>
                      <a:pt x="846399" y="2314445"/>
                      <a:pt x="846399" y="2292642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D4A1F41F-E8BB-42F9-AA97-5C56DF37CC6A}"/>
                  </a:ext>
                </a:extLst>
              </p:cNvPr>
              <p:cNvSpPr/>
              <p:nvPr/>
            </p:nvSpPr>
            <p:spPr>
              <a:xfrm>
                <a:off x="6680486" y="94"/>
                <a:ext cx="240102" cy="2819084"/>
              </a:xfrm>
              <a:custGeom>
                <a:avLst/>
                <a:gdLst>
                  <a:gd name="connsiteX0" fmla="*/ 208346 w 240102"/>
                  <a:gd name="connsiteY0" fmla="*/ 2818424 h 2819084"/>
                  <a:gd name="connsiteX1" fmla="*/ 240059 w 240102"/>
                  <a:gd name="connsiteY1" fmla="*/ 2785390 h 2819084"/>
                  <a:gd name="connsiteX2" fmla="*/ 240059 w 240102"/>
                  <a:gd name="connsiteY2" fmla="*/ 2641358 h 2819084"/>
                  <a:gd name="connsiteX3" fmla="*/ 240059 w 240102"/>
                  <a:gd name="connsiteY3" fmla="*/ 2518470 h 2819084"/>
                  <a:gd name="connsiteX4" fmla="*/ 189846 w 240102"/>
                  <a:gd name="connsiteY4" fmla="*/ 2468917 h 2819084"/>
                  <a:gd name="connsiteX5" fmla="*/ 156151 w 240102"/>
                  <a:gd name="connsiteY5" fmla="*/ 2435222 h 2819084"/>
                  <a:gd name="connsiteX6" fmla="*/ 156812 w 240102"/>
                  <a:gd name="connsiteY6" fmla="*/ 215291 h 2819084"/>
                  <a:gd name="connsiteX7" fmla="*/ 173990 w 240102"/>
                  <a:gd name="connsiteY7" fmla="*/ 153186 h 2819084"/>
                  <a:gd name="connsiteX8" fmla="*/ 141616 w 240102"/>
                  <a:gd name="connsiteY8" fmla="*/ 11137 h 2819084"/>
                  <a:gd name="connsiteX9" fmla="*/ 8816 w 240102"/>
                  <a:gd name="connsiteY9" fmla="*/ 56725 h 2819084"/>
                  <a:gd name="connsiteX10" fmla="*/ 68940 w 240102"/>
                  <a:gd name="connsiteY10" fmla="*/ 192167 h 2819084"/>
                  <a:gd name="connsiteX11" fmla="*/ 84135 w 240102"/>
                  <a:gd name="connsiteY11" fmla="*/ 222559 h 2819084"/>
                  <a:gd name="connsiteX12" fmla="*/ 84796 w 240102"/>
                  <a:gd name="connsiteY12" fmla="*/ 2437204 h 2819084"/>
                  <a:gd name="connsiteX13" fmla="*/ 53743 w 240102"/>
                  <a:gd name="connsiteY13" fmla="*/ 2467596 h 2819084"/>
                  <a:gd name="connsiteX14" fmla="*/ 29958 w 240102"/>
                  <a:gd name="connsiteY14" fmla="*/ 2491381 h 2819084"/>
                  <a:gd name="connsiteX15" fmla="*/ 30619 w 240102"/>
                  <a:gd name="connsiteY15" fmla="*/ 2641358 h 2819084"/>
                  <a:gd name="connsiteX16" fmla="*/ 30619 w 240102"/>
                  <a:gd name="connsiteY16" fmla="*/ 2788032 h 2819084"/>
                  <a:gd name="connsiteX17" fmla="*/ 61672 w 240102"/>
                  <a:gd name="connsiteY17" fmla="*/ 2819085 h 2819084"/>
                  <a:gd name="connsiteX18" fmla="*/ 208346 w 240102"/>
                  <a:gd name="connsiteY18" fmla="*/ 2818424 h 2819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40102" h="2819084">
                    <a:moveTo>
                      <a:pt x="208346" y="2818424"/>
                    </a:moveTo>
                    <a:cubicBezTo>
                      <a:pt x="234113" y="2819085"/>
                      <a:pt x="240720" y="2808514"/>
                      <a:pt x="240059" y="2785390"/>
                    </a:cubicBezTo>
                    <a:cubicBezTo>
                      <a:pt x="238737" y="2737159"/>
                      <a:pt x="240059" y="2689589"/>
                      <a:pt x="240059" y="2641358"/>
                    </a:cubicBezTo>
                    <a:cubicBezTo>
                      <a:pt x="240059" y="2600395"/>
                      <a:pt x="240059" y="2559432"/>
                      <a:pt x="240059" y="2518470"/>
                    </a:cubicBezTo>
                    <a:cubicBezTo>
                      <a:pt x="240059" y="2468257"/>
                      <a:pt x="240059" y="2466275"/>
                      <a:pt x="189846" y="2468917"/>
                    </a:cubicBezTo>
                    <a:cubicBezTo>
                      <a:pt x="162758" y="2470239"/>
                      <a:pt x="156151" y="2462971"/>
                      <a:pt x="156151" y="2435222"/>
                    </a:cubicBezTo>
                    <a:cubicBezTo>
                      <a:pt x="156812" y="1695245"/>
                      <a:pt x="156812" y="955268"/>
                      <a:pt x="156812" y="215291"/>
                    </a:cubicBezTo>
                    <a:cubicBezTo>
                      <a:pt x="156812" y="192828"/>
                      <a:pt x="159454" y="173668"/>
                      <a:pt x="173990" y="153186"/>
                    </a:cubicBezTo>
                    <a:cubicBezTo>
                      <a:pt x="207685" y="106277"/>
                      <a:pt x="189185" y="35583"/>
                      <a:pt x="141616" y="11137"/>
                    </a:cubicBezTo>
                    <a:cubicBezTo>
                      <a:pt x="90742" y="-14630"/>
                      <a:pt x="29958" y="5851"/>
                      <a:pt x="8816" y="56725"/>
                    </a:cubicBezTo>
                    <a:cubicBezTo>
                      <a:pt x="-14969" y="113544"/>
                      <a:pt x="10798" y="174989"/>
                      <a:pt x="68940" y="192167"/>
                    </a:cubicBezTo>
                    <a:cubicBezTo>
                      <a:pt x="89421" y="198113"/>
                      <a:pt x="84135" y="210666"/>
                      <a:pt x="84135" y="222559"/>
                    </a:cubicBezTo>
                    <a:cubicBezTo>
                      <a:pt x="84135" y="960554"/>
                      <a:pt x="84135" y="1698549"/>
                      <a:pt x="84796" y="2437204"/>
                    </a:cubicBezTo>
                    <a:cubicBezTo>
                      <a:pt x="84796" y="2461650"/>
                      <a:pt x="78189" y="2471560"/>
                      <a:pt x="53743" y="2467596"/>
                    </a:cubicBezTo>
                    <a:cubicBezTo>
                      <a:pt x="35244" y="2464953"/>
                      <a:pt x="29298" y="2472221"/>
                      <a:pt x="29958" y="2491381"/>
                    </a:cubicBezTo>
                    <a:cubicBezTo>
                      <a:pt x="31280" y="2541594"/>
                      <a:pt x="30619" y="2591146"/>
                      <a:pt x="30619" y="2641358"/>
                    </a:cubicBezTo>
                    <a:cubicBezTo>
                      <a:pt x="30619" y="2690250"/>
                      <a:pt x="31940" y="2739141"/>
                      <a:pt x="30619" y="2788032"/>
                    </a:cubicBezTo>
                    <a:cubicBezTo>
                      <a:pt x="29958" y="2811817"/>
                      <a:pt x="39208" y="2819085"/>
                      <a:pt x="61672" y="2819085"/>
                    </a:cubicBezTo>
                    <a:cubicBezTo>
                      <a:pt x="110563" y="2817103"/>
                      <a:pt x="159454" y="2817103"/>
                      <a:pt x="208346" y="2818424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6105BB89-CF2A-440A-92F6-76B1400977D7}"/>
                  </a:ext>
                </a:extLst>
              </p:cNvPr>
              <p:cNvSpPr/>
              <p:nvPr/>
            </p:nvSpPr>
            <p:spPr>
              <a:xfrm>
                <a:off x="7550148" y="1375059"/>
                <a:ext cx="1347294" cy="1442833"/>
              </a:xfrm>
              <a:custGeom>
                <a:avLst/>
                <a:gdLst>
                  <a:gd name="connsiteX0" fmla="*/ 136802 w 1347294"/>
                  <a:gd name="connsiteY0" fmla="*/ 78466 h 1442833"/>
                  <a:gd name="connsiteX1" fmla="*/ 138123 w 1347294"/>
                  <a:gd name="connsiteY1" fmla="*/ 512542 h 1442833"/>
                  <a:gd name="connsiteX2" fmla="*/ 138784 w 1347294"/>
                  <a:gd name="connsiteY2" fmla="*/ 1066864 h 1442833"/>
                  <a:gd name="connsiteX3" fmla="*/ 113677 w 1347294"/>
                  <a:gd name="connsiteY3" fmla="*/ 1092631 h 1442833"/>
                  <a:gd name="connsiteX4" fmla="*/ 25145 w 1347294"/>
                  <a:gd name="connsiteY4" fmla="*/ 1091970 h 1442833"/>
                  <a:gd name="connsiteX5" fmla="*/ 38 w 1347294"/>
                  <a:gd name="connsiteY5" fmla="*/ 1115094 h 1442833"/>
                  <a:gd name="connsiteX6" fmla="*/ 699 w 1347294"/>
                  <a:gd name="connsiteY6" fmla="*/ 1265072 h 1442833"/>
                  <a:gd name="connsiteX7" fmla="*/ 699 w 1347294"/>
                  <a:gd name="connsiteY7" fmla="*/ 1414389 h 1442833"/>
                  <a:gd name="connsiteX8" fmla="*/ 29109 w 1347294"/>
                  <a:gd name="connsiteY8" fmla="*/ 1442799 h 1442833"/>
                  <a:gd name="connsiteX9" fmla="*/ 181068 w 1347294"/>
                  <a:gd name="connsiteY9" fmla="*/ 1442799 h 1442833"/>
                  <a:gd name="connsiteX10" fmla="*/ 210139 w 1347294"/>
                  <a:gd name="connsiteY10" fmla="*/ 1412407 h 1442833"/>
                  <a:gd name="connsiteX11" fmla="*/ 210139 w 1347294"/>
                  <a:gd name="connsiteY11" fmla="*/ 1265733 h 1442833"/>
                  <a:gd name="connsiteX12" fmla="*/ 209478 w 1347294"/>
                  <a:gd name="connsiteY12" fmla="*/ 1113112 h 1442833"/>
                  <a:gd name="connsiteX13" fmla="*/ 205514 w 1347294"/>
                  <a:gd name="connsiteY13" fmla="*/ 1093952 h 1442833"/>
                  <a:gd name="connsiteX14" fmla="*/ 191639 w 1347294"/>
                  <a:gd name="connsiteY14" fmla="*/ 1064221 h 1442833"/>
                  <a:gd name="connsiteX15" fmla="*/ 190979 w 1347294"/>
                  <a:gd name="connsiteY15" fmla="*/ 148500 h 1442833"/>
                  <a:gd name="connsiteX16" fmla="*/ 220049 w 1347294"/>
                  <a:gd name="connsiteY16" fmla="*/ 118768 h 1442833"/>
                  <a:gd name="connsiteX17" fmla="*/ 1133128 w 1347294"/>
                  <a:gd name="connsiteY17" fmla="*/ 118768 h 1442833"/>
                  <a:gd name="connsiteX18" fmla="*/ 1166162 w 1347294"/>
                  <a:gd name="connsiteY18" fmla="*/ 139911 h 1442833"/>
                  <a:gd name="connsiteX19" fmla="*/ 1267909 w 1347294"/>
                  <a:gd name="connsiteY19" fmla="*/ 194748 h 1442833"/>
                  <a:gd name="connsiteX20" fmla="*/ 1345211 w 1347294"/>
                  <a:gd name="connsiteY20" fmla="*/ 120090 h 1442833"/>
                  <a:gd name="connsiteX21" fmla="*/ 1299623 w 1347294"/>
                  <a:gd name="connsiteY21" fmla="*/ 11736 h 1442833"/>
                  <a:gd name="connsiteX22" fmla="*/ 1185983 w 1347294"/>
                  <a:gd name="connsiteY22" fmla="*/ 27593 h 1442833"/>
                  <a:gd name="connsiteX23" fmla="*/ 1142378 w 1347294"/>
                  <a:gd name="connsiteY23" fmla="*/ 45431 h 1442833"/>
                  <a:gd name="connsiteX24" fmla="*/ 170497 w 1347294"/>
                  <a:gd name="connsiteY24" fmla="*/ 44110 h 1442833"/>
                  <a:gd name="connsiteX25" fmla="*/ 136802 w 1347294"/>
                  <a:gd name="connsiteY25" fmla="*/ 78466 h 1442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347294" h="1442833">
                    <a:moveTo>
                      <a:pt x="136802" y="78466"/>
                    </a:moveTo>
                    <a:cubicBezTo>
                      <a:pt x="138784" y="223158"/>
                      <a:pt x="138123" y="367850"/>
                      <a:pt x="138123" y="512542"/>
                    </a:cubicBezTo>
                    <a:cubicBezTo>
                      <a:pt x="138123" y="697536"/>
                      <a:pt x="138123" y="881870"/>
                      <a:pt x="138784" y="1066864"/>
                    </a:cubicBezTo>
                    <a:cubicBezTo>
                      <a:pt x="138784" y="1086024"/>
                      <a:pt x="134820" y="1093952"/>
                      <a:pt x="113677" y="1092631"/>
                    </a:cubicBezTo>
                    <a:cubicBezTo>
                      <a:pt x="84607" y="1090649"/>
                      <a:pt x="54876" y="1093292"/>
                      <a:pt x="25145" y="1091970"/>
                    </a:cubicBezTo>
                    <a:cubicBezTo>
                      <a:pt x="7306" y="1091309"/>
                      <a:pt x="-623" y="1095274"/>
                      <a:pt x="38" y="1115094"/>
                    </a:cubicBezTo>
                    <a:cubicBezTo>
                      <a:pt x="1359" y="1165307"/>
                      <a:pt x="699" y="1214859"/>
                      <a:pt x="699" y="1265072"/>
                    </a:cubicBezTo>
                    <a:cubicBezTo>
                      <a:pt x="699" y="1314624"/>
                      <a:pt x="1359" y="1364837"/>
                      <a:pt x="699" y="1414389"/>
                    </a:cubicBezTo>
                    <a:cubicBezTo>
                      <a:pt x="699" y="1434870"/>
                      <a:pt x="7966" y="1443459"/>
                      <a:pt x="29109" y="1442799"/>
                    </a:cubicBezTo>
                    <a:cubicBezTo>
                      <a:pt x="79982" y="1442138"/>
                      <a:pt x="130856" y="1442138"/>
                      <a:pt x="181068" y="1442799"/>
                    </a:cubicBezTo>
                    <a:cubicBezTo>
                      <a:pt x="203532" y="1443459"/>
                      <a:pt x="210799" y="1434210"/>
                      <a:pt x="210139" y="1412407"/>
                    </a:cubicBezTo>
                    <a:cubicBezTo>
                      <a:pt x="209478" y="1363515"/>
                      <a:pt x="210139" y="1314624"/>
                      <a:pt x="210139" y="1265733"/>
                    </a:cubicBezTo>
                    <a:cubicBezTo>
                      <a:pt x="210139" y="1214859"/>
                      <a:pt x="210139" y="1163986"/>
                      <a:pt x="209478" y="1113112"/>
                    </a:cubicBezTo>
                    <a:cubicBezTo>
                      <a:pt x="209478" y="1106506"/>
                      <a:pt x="213442" y="1095274"/>
                      <a:pt x="205514" y="1093952"/>
                    </a:cubicBezTo>
                    <a:cubicBezTo>
                      <a:pt x="186354" y="1089327"/>
                      <a:pt x="191639" y="1075453"/>
                      <a:pt x="191639" y="1064221"/>
                    </a:cubicBezTo>
                    <a:cubicBezTo>
                      <a:pt x="191639" y="758981"/>
                      <a:pt x="191639" y="453740"/>
                      <a:pt x="190979" y="148500"/>
                    </a:cubicBezTo>
                    <a:cubicBezTo>
                      <a:pt x="190979" y="125375"/>
                      <a:pt x="195604" y="118768"/>
                      <a:pt x="220049" y="118768"/>
                    </a:cubicBezTo>
                    <a:cubicBezTo>
                      <a:pt x="524629" y="119429"/>
                      <a:pt x="829209" y="119429"/>
                      <a:pt x="1133128" y="118768"/>
                    </a:cubicBezTo>
                    <a:cubicBezTo>
                      <a:pt x="1150306" y="118768"/>
                      <a:pt x="1159555" y="122072"/>
                      <a:pt x="1166162" y="139911"/>
                    </a:cubicBezTo>
                    <a:cubicBezTo>
                      <a:pt x="1182019" y="182195"/>
                      <a:pt x="1219679" y="200694"/>
                      <a:pt x="1267909" y="194748"/>
                    </a:cubicBezTo>
                    <a:cubicBezTo>
                      <a:pt x="1306890" y="190123"/>
                      <a:pt x="1337282" y="161053"/>
                      <a:pt x="1345211" y="120090"/>
                    </a:cubicBezTo>
                    <a:cubicBezTo>
                      <a:pt x="1353799" y="74502"/>
                      <a:pt x="1335300" y="31557"/>
                      <a:pt x="1299623" y="11736"/>
                    </a:cubicBezTo>
                    <a:cubicBezTo>
                      <a:pt x="1262624" y="-8085"/>
                      <a:pt x="1212411" y="-2799"/>
                      <a:pt x="1185983" y="27593"/>
                    </a:cubicBezTo>
                    <a:cubicBezTo>
                      <a:pt x="1173430" y="42128"/>
                      <a:pt x="1160216" y="45431"/>
                      <a:pt x="1142378" y="45431"/>
                    </a:cubicBezTo>
                    <a:cubicBezTo>
                      <a:pt x="818638" y="44771"/>
                      <a:pt x="494237" y="45431"/>
                      <a:pt x="170497" y="44110"/>
                    </a:cubicBezTo>
                    <a:cubicBezTo>
                      <a:pt x="146052" y="46092"/>
                      <a:pt x="136141" y="49396"/>
                      <a:pt x="136802" y="78466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56810B82-5B10-4B28-8D15-8BDFA86F1AC5}"/>
                  </a:ext>
                </a:extLst>
              </p:cNvPr>
              <p:cNvSpPr/>
              <p:nvPr/>
            </p:nvSpPr>
            <p:spPr>
              <a:xfrm>
                <a:off x="5247977" y="706226"/>
                <a:ext cx="832880" cy="2112990"/>
              </a:xfrm>
              <a:custGeom>
                <a:avLst/>
                <a:gdLst>
                  <a:gd name="connsiteX0" fmla="*/ 67744 w 832880"/>
                  <a:gd name="connsiteY0" fmla="*/ 190334 h 2112990"/>
                  <a:gd name="connsiteX1" fmla="*/ 85582 w 832880"/>
                  <a:gd name="connsiteY1" fmla="*/ 219405 h 2112990"/>
                  <a:gd name="connsiteX2" fmla="*/ 84922 w 832880"/>
                  <a:gd name="connsiteY2" fmla="*/ 1012237 h 2112990"/>
                  <a:gd name="connsiteX3" fmla="*/ 115974 w 832880"/>
                  <a:gd name="connsiteY3" fmla="*/ 1042629 h 2112990"/>
                  <a:gd name="connsiteX4" fmla="*/ 651797 w 832880"/>
                  <a:gd name="connsiteY4" fmla="*/ 1041308 h 2112990"/>
                  <a:gd name="connsiteX5" fmla="*/ 683510 w 832880"/>
                  <a:gd name="connsiteY5" fmla="*/ 1074343 h 2112990"/>
                  <a:gd name="connsiteX6" fmla="*/ 682849 w 832880"/>
                  <a:gd name="connsiteY6" fmla="*/ 1711912 h 2112990"/>
                  <a:gd name="connsiteX7" fmla="*/ 634619 w 832880"/>
                  <a:gd name="connsiteY7" fmla="*/ 1762125 h 2112990"/>
                  <a:gd name="connsiteX8" fmla="*/ 626691 w 832880"/>
                  <a:gd name="connsiteY8" fmla="*/ 1764107 h 2112990"/>
                  <a:gd name="connsiteX9" fmla="*/ 627351 w 832880"/>
                  <a:gd name="connsiteY9" fmla="*/ 1799124 h 2112990"/>
                  <a:gd name="connsiteX10" fmla="*/ 622066 w 832880"/>
                  <a:gd name="connsiteY10" fmla="*/ 2081900 h 2112990"/>
                  <a:gd name="connsiteX11" fmla="*/ 653118 w 832880"/>
                  <a:gd name="connsiteY11" fmla="*/ 2112953 h 2112990"/>
                  <a:gd name="connsiteX12" fmla="*/ 805739 w 832880"/>
                  <a:gd name="connsiteY12" fmla="*/ 2112953 h 2112990"/>
                  <a:gd name="connsiteX13" fmla="*/ 832827 w 832880"/>
                  <a:gd name="connsiteY13" fmla="*/ 2083222 h 2112990"/>
                  <a:gd name="connsiteX14" fmla="*/ 830845 w 832880"/>
                  <a:gd name="connsiteY14" fmla="*/ 1765428 h 2112990"/>
                  <a:gd name="connsiteX15" fmla="*/ 770061 w 832880"/>
                  <a:gd name="connsiteY15" fmla="*/ 1762785 h 2112990"/>
                  <a:gd name="connsiteX16" fmla="*/ 737026 w 832880"/>
                  <a:gd name="connsiteY16" fmla="*/ 1731072 h 2112990"/>
                  <a:gd name="connsiteX17" fmla="*/ 738348 w 832880"/>
                  <a:gd name="connsiteY17" fmla="*/ 1016202 h 2112990"/>
                  <a:gd name="connsiteX18" fmla="*/ 709938 w 832880"/>
                  <a:gd name="connsiteY18" fmla="*/ 988452 h 2112990"/>
                  <a:gd name="connsiteX19" fmla="*/ 187990 w 832880"/>
                  <a:gd name="connsiteY19" fmla="*/ 989774 h 2112990"/>
                  <a:gd name="connsiteX20" fmla="*/ 157598 w 832880"/>
                  <a:gd name="connsiteY20" fmla="*/ 958721 h 2112990"/>
                  <a:gd name="connsiteX21" fmla="*/ 158259 w 832880"/>
                  <a:gd name="connsiteY21" fmla="*/ 214119 h 2112990"/>
                  <a:gd name="connsiteX22" fmla="*/ 174776 w 832880"/>
                  <a:gd name="connsiteY22" fmla="*/ 152014 h 2112990"/>
                  <a:gd name="connsiteX23" fmla="*/ 140420 w 832880"/>
                  <a:gd name="connsiteY23" fmla="*/ 10626 h 2112990"/>
                  <a:gd name="connsiteX24" fmla="*/ 9603 w 832880"/>
                  <a:gd name="connsiteY24" fmla="*/ 55553 h 2112990"/>
                  <a:gd name="connsiteX25" fmla="*/ 67744 w 832880"/>
                  <a:gd name="connsiteY25" fmla="*/ 190334 h 2112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832880" h="2112990">
                    <a:moveTo>
                      <a:pt x="67744" y="190334"/>
                    </a:moveTo>
                    <a:cubicBezTo>
                      <a:pt x="86243" y="195620"/>
                      <a:pt x="85582" y="206191"/>
                      <a:pt x="85582" y="219405"/>
                    </a:cubicBezTo>
                    <a:cubicBezTo>
                      <a:pt x="85582" y="483682"/>
                      <a:pt x="85582" y="747960"/>
                      <a:pt x="84922" y="1012237"/>
                    </a:cubicBezTo>
                    <a:cubicBezTo>
                      <a:pt x="84922" y="1037344"/>
                      <a:pt x="92189" y="1042629"/>
                      <a:pt x="115974" y="1042629"/>
                    </a:cubicBezTo>
                    <a:cubicBezTo>
                      <a:pt x="294362" y="1041969"/>
                      <a:pt x="472749" y="1042629"/>
                      <a:pt x="651797" y="1041308"/>
                    </a:cubicBezTo>
                    <a:cubicBezTo>
                      <a:pt x="678885" y="1041308"/>
                      <a:pt x="683510" y="1049236"/>
                      <a:pt x="683510" y="1074343"/>
                    </a:cubicBezTo>
                    <a:cubicBezTo>
                      <a:pt x="682849" y="1287086"/>
                      <a:pt x="682849" y="1499168"/>
                      <a:pt x="682849" y="1711912"/>
                    </a:cubicBezTo>
                    <a:cubicBezTo>
                      <a:pt x="682849" y="1759482"/>
                      <a:pt x="682849" y="1759482"/>
                      <a:pt x="634619" y="1762125"/>
                    </a:cubicBezTo>
                    <a:cubicBezTo>
                      <a:pt x="631976" y="1762125"/>
                      <a:pt x="629333" y="1763446"/>
                      <a:pt x="626691" y="1764107"/>
                    </a:cubicBezTo>
                    <a:cubicBezTo>
                      <a:pt x="626691" y="1775999"/>
                      <a:pt x="627351" y="1787231"/>
                      <a:pt x="627351" y="1799124"/>
                    </a:cubicBezTo>
                    <a:cubicBezTo>
                      <a:pt x="625369" y="1893603"/>
                      <a:pt x="624048" y="1988082"/>
                      <a:pt x="622066" y="2081900"/>
                    </a:cubicBezTo>
                    <a:cubicBezTo>
                      <a:pt x="621405" y="2105025"/>
                      <a:pt x="629333" y="2113614"/>
                      <a:pt x="653118" y="2112953"/>
                    </a:cubicBezTo>
                    <a:cubicBezTo>
                      <a:pt x="703992" y="2111632"/>
                      <a:pt x="754865" y="2111632"/>
                      <a:pt x="805739" y="2112953"/>
                    </a:cubicBezTo>
                    <a:cubicBezTo>
                      <a:pt x="828202" y="2113614"/>
                      <a:pt x="833488" y="2105685"/>
                      <a:pt x="832827" y="2083222"/>
                    </a:cubicBezTo>
                    <a:cubicBezTo>
                      <a:pt x="830845" y="1977511"/>
                      <a:pt x="831506" y="1871139"/>
                      <a:pt x="830845" y="1765428"/>
                    </a:cubicBezTo>
                    <a:cubicBezTo>
                      <a:pt x="811024" y="1758821"/>
                      <a:pt x="789882" y="1761464"/>
                      <a:pt x="770061" y="1762785"/>
                    </a:cubicBezTo>
                    <a:cubicBezTo>
                      <a:pt x="744955" y="1764767"/>
                      <a:pt x="737026" y="1757500"/>
                      <a:pt x="737026" y="1731072"/>
                    </a:cubicBezTo>
                    <a:cubicBezTo>
                      <a:pt x="738348" y="1492562"/>
                      <a:pt x="737687" y="1254712"/>
                      <a:pt x="738348" y="1016202"/>
                    </a:cubicBezTo>
                    <a:cubicBezTo>
                      <a:pt x="738348" y="993738"/>
                      <a:pt x="731741" y="987792"/>
                      <a:pt x="709938" y="988452"/>
                    </a:cubicBezTo>
                    <a:cubicBezTo>
                      <a:pt x="536175" y="989113"/>
                      <a:pt x="361752" y="988452"/>
                      <a:pt x="187990" y="989774"/>
                    </a:cubicBezTo>
                    <a:cubicBezTo>
                      <a:pt x="162883" y="989774"/>
                      <a:pt x="156937" y="982506"/>
                      <a:pt x="157598" y="958721"/>
                    </a:cubicBezTo>
                    <a:cubicBezTo>
                      <a:pt x="158259" y="710300"/>
                      <a:pt x="158259" y="462540"/>
                      <a:pt x="158259" y="214119"/>
                    </a:cubicBezTo>
                    <a:cubicBezTo>
                      <a:pt x="158259" y="191656"/>
                      <a:pt x="160901" y="172496"/>
                      <a:pt x="174776" y="152014"/>
                    </a:cubicBezTo>
                    <a:cubicBezTo>
                      <a:pt x="207150" y="104444"/>
                      <a:pt x="188651" y="34411"/>
                      <a:pt x="140420" y="10626"/>
                    </a:cubicBezTo>
                    <a:cubicBezTo>
                      <a:pt x="90207" y="-14481"/>
                      <a:pt x="30084" y="6662"/>
                      <a:pt x="9603" y="55553"/>
                    </a:cubicBezTo>
                    <a:cubicBezTo>
                      <a:pt x="-15504" y="111051"/>
                      <a:pt x="10263" y="173156"/>
                      <a:pt x="67744" y="190334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1857C55D-01C9-49DD-9C97-9C2AC5D7A828}"/>
                  </a:ext>
                </a:extLst>
              </p:cNvPr>
              <p:cNvSpPr/>
              <p:nvPr/>
            </p:nvSpPr>
            <p:spPr>
              <a:xfrm>
                <a:off x="3359158" y="3849861"/>
                <a:ext cx="1583966" cy="1084079"/>
              </a:xfrm>
              <a:custGeom>
                <a:avLst/>
                <a:gdLst>
                  <a:gd name="connsiteX0" fmla="*/ 162118 w 1583966"/>
                  <a:gd name="connsiteY0" fmla="*/ 885330 h 1084079"/>
                  <a:gd name="connsiteX1" fmla="*/ 162118 w 1583966"/>
                  <a:gd name="connsiteY1" fmla="*/ 156584 h 1084079"/>
                  <a:gd name="connsiteX2" fmla="*/ 154851 w 1583966"/>
                  <a:gd name="connsiteY2" fmla="*/ 110336 h 1084079"/>
                  <a:gd name="connsiteX3" fmla="*/ 166083 w 1583966"/>
                  <a:gd name="connsiteY3" fmla="*/ 108354 h 1084079"/>
                  <a:gd name="connsiteX4" fmla="*/ 1213282 w 1583966"/>
                  <a:gd name="connsiteY4" fmla="*/ 107693 h 1084079"/>
                  <a:gd name="connsiteX5" fmla="*/ 1235085 w 1583966"/>
                  <a:gd name="connsiteY5" fmla="*/ 130817 h 1084079"/>
                  <a:gd name="connsiteX6" fmla="*/ 1234424 w 1583966"/>
                  <a:gd name="connsiteY6" fmla="*/ 189619 h 1084079"/>
                  <a:gd name="connsiteX7" fmla="*/ 1255566 w 1583966"/>
                  <a:gd name="connsiteY7" fmla="*/ 210761 h 1084079"/>
                  <a:gd name="connsiteX8" fmla="*/ 1410829 w 1583966"/>
                  <a:gd name="connsiteY8" fmla="*/ 211422 h 1084079"/>
                  <a:gd name="connsiteX9" fmla="*/ 1555521 w 1583966"/>
                  <a:gd name="connsiteY9" fmla="*/ 210761 h 1084079"/>
                  <a:gd name="connsiteX10" fmla="*/ 1583931 w 1583966"/>
                  <a:gd name="connsiteY10" fmla="*/ 182351 h 1084079"/>
                  <a:gd name="connsiteX11" fmla="*/ 1583931 w 1583966"/>
                  <a:gd name="connsiteY11" fmla="*/ 29731 h 1084079"/>
                  <a:gd name="connsiteX12" fmla="*/ 1552878 w 1583966"/>
                  <a:gd name="connsiteY12" fmla="*/ 661 h 1084079"/>
                  <a:gd name="connsiteX13" fmla="*/ 1405544 w 1583966"/>
                  <a:gd name="connsiteY13" fmla="*/ 661 h 1084079"/>
                  <a:gd name="connsiteX14" fmla="*/ 1255566 w 1583966"/>
                  <a:gd name="connsiteY14" fmla="*/ 0 h 1084079"/>
                  <a:gd name="connsiteX15" fmla="*/ 1234424 w 1583966"/>
                  <a:gd name="connsiteY15" fmla="*/ 20481 h 1084079"/>
                  <a:gd name="connsiteX16" fmla="*/ 1200729 w 1583966"/>
                  <a:gd name="connsiteY16" fmla="*/ 53516 h 1084079"/>
                  <a:gd name="connsiteX17" fmla="*/ 158815 w 1583966"/>
                  <a:gd name="connsiteY17" fmla="*/ 52855 h 1084079"/>
                  <a:gd name="connsiteX18" fmla="*/ 89442 w 1583966"/>
                  <a:gd name="connsiteY18" fmla="*/ 122228 h 1084079"/>
                  <a:gd name="connsiteX19" fmla="*/ 89442 w 1583966"/>
                  <a:gd name="connsiteY19" fmla="*/ 861544 h 1084079"/>
                  <a:gd name="connsiteX20" fmla="*/ 66318 w 1583966"/>
                  <a:gd name="connsiteY20" fmla="*/ 893918 h 1084079"/>
                  <a:gd name="connsiteX21" fmla="*/ 17427 w 1583966"/>
                  <a:gd name="connsiteY21" fmla="*/ 928935 h 1084079"/>
                  <a:gd name="connsiteX22" fmla="*/ 31301 w 1583966"/>
                  <a:gd name="connsiteY22" fmla="*/ 1061074 h 1084079"/>
                  <a:gd name="connsiteX23" fmla="*/ 155512 w 1583966"/>
                  <a:gd name="connsiteY23" fmla="*/ 1064377 h 1084079"/>
                  <a:gd name="connsiteX24" fmla="*/ 175993 w 1583966"/>
                  <a:gd name="connsiteY24" fmla="*/ 932900 h 1084079"/>
                  <a:gd name="connsiteX25" fmla="*/ 162118 w 1583966"/>
                  <a:gd name="connsiteY25" fmla="*/ 885330 h 1084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583966" h="1084079">
                    <a:moveTo>
                      <a:pt x="162118" y="885330"/>
                    </a:moveTo>
                    <a:cubicBezTo>
                      <a:pt x="162118" y="642194"/>
                      <a:pt x="162118" y="399720"/>
                      <a:pt x="162118" y="156584"/>
                    </a:cubicBezTo>
                    <a:cubicBezTo>
                      <a:pt x="162118" y="141388"/>
                      <a:pt x="163440" y="125532"/>
                      <a:pt x="154851" y="110336"/>
                    </a:cubicBezTo>
                    <a:cubicBezTo>
                      <a:pt x="160797" y="109675"/>
                      <a:pt x="163440" y="108354"/>
                      <a:pt x="166083" y="108354"/>
                    </a:cubicBezTo>
                    <a:cubicBezTo>
                      <a:pt x="514929" y="108354"/>
                      <a:pt x="864436" y="108354"/>
                      <a:pt x="1213282" y="107693"/>
                    </a:cubicBezTo>
                    <a:cubicBezTo>
                      <a:pt x="1231782" y="107693"/>
                      <a:pt x="1235746" y="114960"/>
                      <a:pt x="1235085" y="130817"/>
                    </a:cubicBezTo>
                    <a:cubicBezTo>
                      <a:pt x="1233764" y="150638"/>
                      <a:pt x="1235746" y="170459"/>
                      <a:pt x="1234424" y="189619"/>
                    </a:cubicBezTo>
                    <a:cubicBezTo>
                      <a:pt x="1233103" y="206137"/>
                      <a:pt x="1238388" y="211422"/>
                      <a:pt x="1255566" y="210761"/>
                    </a:cubicBezTo>
                    <a:cubicBezTo>
                      <a:pt x="1307101" y="210101"/>
                      <a:pt x="1359295" y="210761"/>
                      <a:pt x="1410829" y="211422"/>
                    </a:cubicBezTo>
                    <a:cubicBezTo>
                      <a:pt x="1459060" y="211422"/>
                      <a:pt x="1507291" y="210101"/>
                      <a:pt x="1555521" y="210761"/>
                    </a:cubicBezTo>
                    <a:cubicBezTo>
                      <a:pt x="1576003" y="210761"/>
                      <a:pt x="1584592" y="203494"/>
                      <a:pt x="1583931" y="182351"/>
                    </a:cubicBezTo>
                    <a:cubicBezTo>
                      <a:pt x="1583270" y="131478"/>
                      <a:pt x="1582610" y="80605"/>
                      <a:pt x="1583931" y="29731"/>
                    </a:cubicBezTo>
                    <a:cubicBezTo>
                      <a:pt x="1584592" y="6607"/>
                      <a:pt x="1574021" y="661"/>
                      <a:pt x="1552878" y="661"/>
                    </a:cubicBezTo>
                    <a:cubicBezTo>
                      <a:pt x="1503987" y="1321"/>
                      <a:pt x="1454435" y="661"/>
                      <a:pt x="1405544" y="661"/>
                    </a:cubicBezTo>
                    <a:cubicBezTo>
                      <a:pt x="1355331" y="661"/>
                      <a:pt x="1305779" y="661"/>
                      <a:pt x="1255566" y="0"/>
                    </a:cubicBezTo>
                    <a:cubicBezTo>
                      <a:pt x="1239710" y="0"/>
                      <a:pt x="1231121" y="3964"/>
                      <a:pt x="1234424" y="20481"/>
                    </a:cubicBezTo>
                    <a:cubicBezTo>
                      <a:pt x="1240370" y="49552"/>
                      <a:pt x="1225835" y="53516"/>
                      <a:pt x="1200729" y="53516"/>
                    </a:cubicBezTo>
                    <a:cubicBezTo>
                      <a:pt x="853204" y="52855"/>
                      <a:pt x="506340" y="52855"/>
                      <a:pt x="158815" y="52855"/>
                    </a:cubicBezTo>
                    <a:cubicBezTo>
                      <a:pt x="113888" y="52855"/>
                      <a:pt x="89442" y="77301"/>
                      <a:pt x="89442" y="122228"/>
                    </a:cubicBezTo>
                    <a:cubicBezTo>
                      <a:pt x="89442" y="368667"/>
                      <a:pt x="89442" y="615106"/>
                      <a:pt x="89442" y="861544"/>
                    </a:cubicBezTo>
                    <a:cubicBezTo>
                      <a:pt x="89442" y="879383"/>
                      <a:pt x="88121" y="891276"/>
                      <a:pt x="66318" y="893918"/>
                    </a:cubicBezTo>
                    <a:cubicBezTo>
                      <a:pt x="45176" y="896561"/>
                      <a:pt x="29319" y="911096"/>
                      <a:pt x="17427" y="928935"/>
                    </a:cubicBezTo>
                    <a:cubicBezTo>
                      <a:pt x="-10323" y="970559"/>
                      <a:pt x="-4376" y="1029361"/>
                      <a:pt x="31301" y="1061074"/>
                    </a:cubicBezTo>
                    <a:cubicBezTo>
                      <a:pt x="63675" y="1090145"/>
                      <a:pt x="120495" y="1092127"/>
                      <a:pt x="155512" y="1064377"/>
                    </a:cubicBezTo>
                    <a:cubicBezTo>
                      <a:pt x="192510" y="1034646"/>
                      <a:pt x="202421" y="975845"/>
                      <a:pt x="175993" y="932900"/>
                    </a:cubicBezTo>
                    <a:cubicBezTo>
                      <a:pt x="164761" y="919025"/>
                      <a:pt x="162118" y="903168"/>
                      <a:pt x="162118" y="885330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A1786443-D050-4094-B1DF-F8543149D50C}"/>
                  </a:ext>
                </a:extLst>
              </p:cNvPr>
              <p:cNvSpPr/>
              <p:nvPr/>
            </p:nvSpPr>
            <p:spPr>
              <a:xfrm>
                <a:off x="5898934" y="4190086"/>
                <a:ext cx="245340" cy="2179597"/>
              </a:xfrm>
              <a:custGeom>
                <a:avLst/>
                <a:gdLst>
                  <a:gd name="connsiteX0" fmla="*/ 65588 w 245340"/>
                  <a:gd name="connsiteY0" fmla="*/ 33 h 2179597"/>
                  <a:gd name="connsiteX1" fmla="*/ 34535 w 245340"/>
                  <a:gd name="connsiteY1" fmla="*/ 31746 h 2179597"/>
                  <a:gd name="connsiteX2" fmla="*/ 33874 w 245340"/>
                  <a:gd name="connsiteY2" fmla="*/ 179081 h 2179597"/>
                  <a:gd name="connsiteX3" fmla="*/ 33874 w 245340"/>
                  <a:gd name="connsiteY3" fmla="*/ 331701 h 2179597"/>
                  <a:gd name="connsiteX4" fmla="*/ 53034 w 245340"/>
                  <a:gd name="connsiteY4" fmla="*/ 351522 h 2179597"/>
                  <a:gd name="connsiteX5" fmla="*/ 86730 w 245340"/>
                  <a:gd name="connsiteY5" fmla="*/ 387860 h 2179597"/>
                  <a:gd name="connsiteX6" fmla="*/ 86730 w 245340"/>
                  <a:gd name="connsiteY6" fmla="*/ 1949740 h 2179597"/>
                  <a:gd name="connsiteX7" fmla="*/ 58981 w 245340"/>
                  <a:gd name="connsiteY7" fmla="*/ 1990703 h 2179597"/>
                  <a:gd name="connsiteX8" fmla="*/ 13393 w 245340"/>
                  <a:gd name="connsiteY8" fmla="*/ 2029023 h 2179597"/>
                  <a:gd name="connsiteX9" fmla="*/ 35856 w 245340"/>
                  <a:gd name="connsiteY9" fmla="*/ 2160501 h 2179597"/>
                  <a:gd name="connsiteX10" fmla="*/ 155442 w 245340"/>
                  <a:gd name="connsiteY10" fmla="*/ 2158519 h 2179597"/>
                  <a:gd name="connsiteX11" fmla="*/ 173281 w 245340"/>
                  <a:gd name="connsiteY11" fmla="*/ 2027041 h 2179597"/>
                  <a:gd name="connsiteX12" fmla="*/ 158745 w 245340"/>
                  <a:gd name="connsiteY12" fmla="*/ 1974846 h 2179597"/>
                  <a:gd name="connsiteX13" fmla="*/ 159406 w 245340"/>
                  <a:gd name="connsiteY13" fmla="*/ 418912 h 2179597"/>
                  <a:gd name="connsiteX14" fmla="*/ 164031 w 245340"/>
                  <a:gd name="connsiteY14" fmla="*/ 356807 h 2179597"/>
                  <a:gd name="connsiteX15" fmla="*/ 223493 w 245340"/>
                  <a:gd name="connsiteY15" fmla="*/ 352843 h 2179597"/>
                  <a:gd name="connsiteX16" fmla="*/ 244636 w 245340"/>
                  <a:gd name="connsiteY16" fmla="*/ 331701 h 2179597"/>
                  <a:gd name="connsiteX17" fmla="*/ 245296 w 245340"/>
                  <a:gd name="connsiteY17" fmla="*/ 179081 h 2179597"/>
                  <a:gd name="connsiteX18" fmla="*/ 245296 w 245340"/>
                  <a:gd name="connsiteY18" fmla="*/ 34389 h 2179597"/>
                  <a:gd name="connsiteX19" fmla="*/ 213583 w 245340"/>
                  <a:gd name="connsiteY19" fmla="*/ 693 h 2179597"/>
                  <a:gd name="connsiteX20" fmla="*/ 65588 w 245340"/>
                  <a:gd name="connsiteY20" fmla="*/ 33 h 2179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45340" h="2179597">
                    <a:moveTo>
                      <a:pt x="65588" y="33"/>
                    </a:moveTo>
                    <a:cubicBezTo>
                      <a:pt x="42463" y="-628"/>
                      <a:pt x="33874" y="8622"/>
                      <a:pt x="34535" y="31746"/>
                    </a:cubicBezTo>
                    <a:cubicBezTo>
                      <a:pt x="35196" y="80638"/>
                      <a:pt x="33874" y="130190"/>
                      <a:pt x="33874" y="179081"/>
                    </a:cubicBezTo>
                    <a:cubicBezTo>
                      <a:pt x="33874" y="229954"/>
                      <a:pt x="34535" y="280828"/>
                      <a:pt x="33874" y="331701"/>
                    </a:cubicBezTo>
                    <a:cubicBezTo>
                      <a:pt x="33874" y="346236"/>
                      <a:pt x="37838" y="354825"/>
                      <a:pt x="53034" y="351522"/>
                    </a:cubicBezTo>
                    <a:cubicBezTo>
                      <a:pt x="84087" y="345576"/>
                      <a:pt x="86730" y="362093"/>
                      <a:pt x="86730" y="387860"/>
                    </a:cubicBezTo>
                    <a:cubicBezTo>
                      <a:pt x="86069" y="908487"/>
                      <a:pt x="86069" y="1429113"/>
                      <a:pt x="86730" y="1949740"/>
                    </a:cubicBezTo>
                    <a:cubicBezTo>
                      <a:pt x="86730" y="1971543"/>
                      <a:pt x="86069" y="1986078"/>
                      <a:pt x="58981" y="1990703"/>
                    </a:cubicBezTo>
                    <a:cubicBezTo>
                      <a:pt x="38499" y="1994006"/>
                      <a:pt x="23303" y="2010524"/>
                      <a:pt x="13393" y="2029023"/>
                    </a:cubicBezTo>
                    <a:cubicBezTo>
                      <a:pt x="-11053" y="2072629"/>
                      <a:pt x="-1142" y="2131431"/>
                      <a:pt x="35856" y="2160501"/>
                    </a:cubicBezTo>
                    <a:cubicBezTo>
                      <a:pt x="68891" y="2186929"/>
                      <a:pt x="123068" y="2185608"/>
                      <a:pt x="155442" y="2158519"/>
                    </a:cubicBezTo>
                    <a:cubicBezTo>
                      <a:pt x="191780" y="2127467"/>
                      <a:pt x="201030" y="2068665"/>
                      <a:pt x="173281" y="2027041"/>
                    </a:cubicBezTo>
                    <a:cubicBezTo>
                      <a:pt x="162049" y="2009863"/>
                      <a:pt x="158745" y="1994006"/>
                      <a:pt x="158745" y="1974846"/>
                    </a:cubicBezTo>
                    <a:cubicBezTo>
                      <a:pt x="158745" y="1456202"/>
                      <a:pt x="158745" y="937557"/>
                      <a:pt x="159406" y="418912"/>
                    </a:cubicBezTo>
                    <a:cubicBezTo>
                      <a:pt x="159406" y="397771"/>
                      <a:pt x="150156" y="371343"/>
                      <a:pt x="164031" y="356807"/>
                    </a:cubicBezTo>
                    <a:cubicBezTo>
                      <a:pt x="177245" y="343594"/>
                      <a:pt x="203012" y="352843"/>
                      <a:pt x="223493" y="352843"/>
                    </a:cubicBezTo>
                    <a:cubicBezTo>
                      <a:pt x="239350" y="352843"/>
                      <a:pt x="245296" y="348219"/>
                      <a:pt x="244636" y="331701"/>
                    </a:cubicBezTo>
                    <a:cubicBezTo>
                      <a:pt x="243975" y="280828"/>
                      <a:pt x="244636" y="229954"/>
                      <a:pt x="245296" y="179081"/>
                    </a:cubicBezTo>
                    <a:cubicBezTo>
                      <a:pt x="245296" y="130850"/>
                      <a:pt x="243975" y="82620"/>
                      <a:pt x="245296" y="34389"/>
                    </a:cubicBezTo>
                    <a:cubicBezTo>
                      <a:pt x="245957" y="10604"/>
                      <a:pt x="239350" y="33"/>
                      <a:pt x="213583" y="693"/>
                    </a:cubicBezTo>
                    <a:cubicBezTo>
                      <a:pt x="163370" y="1354"/>
                      <a:pt x="114479" y="1354"/>
                      <a:pt x="65588" y="33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CAEE6E97-435C-425E-A28D-619E51297D02}"/>
                  </a:ext>
                </a:extLst>
              </p:cNvPr>
              <p:cNvSpPr/>
              <p:nvPr/>
            </p:nvSpPr>
            <p:spPr>
              <a:xfrm>
                <a:off x="4227471" y="4190083"/>
                <a:ext cx="1075696" cy="1355897"/>
              </a:xfrm>
              <a:custGeom>
                <a:avLst/>
                <a:gdLst>
                  <a:gd name="connsiteX0" fmla="*/ 855025 w 1075696"/>
                  <a:gd name="connsiteY0" fmla="*/ 1271871 h 1355897"/>
                  <a:gd name="connsiteX1" fmla="*/ 958093 w 1075696"/>
                  <a:gd name="connsiteY1" fmla="*/ 1234211 h 1355897"/>
                  <a:gd name="connsiteX2" fmla="*/ 979235 w 1075696"/>
                  <a:gd name="connsiteY2" fmla="*/ 1186641 h 1355897"/>
                  <a:gd name="connsiteX3" fmla="*/ 978574 w 1075696"/>
                  <a:gd name="connsiteY3" fmla="*/ 541143 h 1355897"/>
                  <a:gd name="connsiteX4" fmla="*/ 977914 w 1075696"/>
                  <a:gd name="connsiteY4" fmla="*/ 377952 h 1355897"/>
                  <a:gd name="connsiteX5" fmla="*/ 1005663 w 1075696"/>
                  <a:gd name="connsiteY5" fmla="*/ 351524 h 1355897"/>
                  <a:gd name="connsiteX6" fmla="*/ 1051251 w 1075696"/>
                  <a:gd name="connsiteY6" fmla="*/ 352185 h 1355897"/>
                  <a:gd name="connsiteX7" fmla="*/ 1075697 w 1075696"/>
                  <a:gd name="connsiteY7" fmla="*/ 328400 h 1355897"/>
                  <a:gd name="connsiteX8" fmla="*/ 1075697 w 1075696"/>
                  <a:gd name="connsiteY8" fmla="*/ 178422 h 1355897"/>
                  <a:gd name="connsiteX9" fmla="*/ 1075036 w 1075696"/>
                  <a:gd name="connsiteY9" fmla="*/ 28445 h 1355897"/>
                  <a:gd name="connsiteX10" fmla="*/ 1046626 w 1075696"/>
                  <a:gd name="connsiteY10" fmla="*/ 35 h 1355897"/>
                  <a:gd name="connsiteX11" fmla="*/ 896648 w 1075696"/>
                  <a:gd name="connsiteY11" fmla="*/ 35 h 1355897"/>
                  <a:gd name="connsiteX12" fmla="*/ 865596 w 1075696"/>
                  <a:gd name="connsiteY12" fmla="*/ 31088 h 1355897"/>
                  <a:gd name="connsiteX13" fmla="*/ 864935 w 1075696"/>
                  <a:gd name="connsiteY13" fmla="*/ 178422 h 1355897"/>
                  <a:gd name="connsiteX14" fmla="*/ 864935 w 1075696"/>
                  <a:gd name="connsiteY14" fmla="*/ 331043 h 1355897"/>
                  <a:gd name="connsiteX15" fmla="*/ 884095 w 1075696"/>
                  <a:gd name="connsiteY15" fmla="*/ 351524 h 1355897"/>
                  <a:gd name="connsiteX16" fmla="*/ 907880 w 1075696"/>
                  <a:gd name="connsiteY16" fmla="*/ 375970 h 1355897"/>
                  <a:gd name="connsiteX17" fmla="*/ 907220 w 1075696"/>
                  <a:gd name="connsiteY17" fmla="*/ 1171445 h 1355897"/>
                  <a:gd name="connsiteX18" fmla="*/ 861632 w 1075696"/>
                  <a:gd name="connsiteY18" fmla="*/ 1217033 h 1355897"/>
                  <a:gd name="connsiteX19" fmla="*/ 208206 w 1075696"/>
                  <a:gd name="connsiteY19" fmla="*/ 1217694 h 1355897"/>
                  <a:gd name="connsiteX20" fmla="*/ 171868 w 1075696"/>
                  <a:gd name="connsiteY20" fmla="*/ 1198533 h 1355897"/>
                  <a:gd name="connsiteX21" fmla="*/ 57568 w 1075696"/>
                  <a:gd name="connsiteY21" fmla="*/ 1166820 h 1355897"/>
                  <a:gd name="connsiteX22" fmla="*/ 748 w 1075696"/>
                  <a:gd name="connsiteY22" fmla="*/ 1269228 h 1355897"/>
                  <a:gd name="connsiteX23" fmla="*/ 82674 w 1075696"/>
                  <a:gd name="connsiteY23" fmla="*/ 1355118 h 1355897"/>
                  <a:gd name="connsiteX24" fmla="*/ 182439 w 1075696"/>
                  <a:gd name="connsiteY24" fmla="*/ 1296316 h 1355897"/>
                  <a:gd name="connsiteX25" fmla="*/ 220759 w 1075696"/>
                  <a:gd name="connsiteY25" fmla="*/ 1271210 h 1355897"/>
                  <a:gd name="connsiteX26" fmla="*/ 855025 w 1075696"/>
                  <a:gd name="connsiteY26" fmla="*/ 1271871 h 1355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075696" h="1355897">
                    <a:moveTo>
                      <a:pt x="855025" y="1271871"/>
                    </a:moveTo>
                    <a:cubicBezTo>
                      <a:pt x="896648" y="1272531"/>
                      <a:pt x="928362" y="1262621"/>
                      <a:pt x="958093" y="1234211"/>
                    </a:cubicBezTo>
                    <a:cubicBezTo>
                      <a:pt x="973289" y="1219676"/>
                      <a:pt x="979235" y="1206462"/>
                      <a:pt x="979235" y="1186641"/>
                    </a:cubicBezTo>
                    <a:cubicBezTo>
                      <a:pt x="978574" y="971255"/>
                      <a:pt x="978574" y="756529"/>
                      <a:pt x="978574" y="541143"/>
                    </a:cubicBezTo>
                    <a:cubicBezTo>
                      <a:pt x="978574" y="486966"/>
                      <a:pt x="979896" y="432129"/>
                      <a:pt x="977914" y="377952"/>
                    </a:cubicBezTo>
                    <a:cubicBezTo>
                      <a:pt x="977253" y="355488"/>
                      <a:pt x="985181" y="350203"/>
                      <a:pt x="1005663" y="351524"/>
                    </a:cubicBezTo>
                    <a:cubicBezTo>
                      <a:pt x="1020859" y="352845"/>
                      <a:pt x="1036055" y="350863"/>
                      <a:pt x="1051251" y="352185"/>
                    </a:cubicBezTo>
                    <a:cubicBezTo>
                      <a:pt x="1069750" y="353506"/>
                      <a:pt x="1075697" y="347560"/>
                      <a:pt x="1075697" y="328400"/>
                    </a:cubicBezTo>
                    <a:cubicBezTo>
                      <a:pt x="1074375" y="278187"/>
                      <a:pt x="1075697" y="228635"/>
                      <a:pt x="1075697" y="178422"/>
                    </a:cubicBezTo>
                    <a:cubicBezTo>
                      <a:pt x="1075697" y="128210"/>
                      <a:pt x="1074375" y="78657"/>
                      <a:pt x="1075036" y="28445"/>
                    </a:cubicBezTo>
                    <a:cubicBezTo>
                      <a:pt x="1075036" y="7303"/>
                      <a:pt x="1067108" y="35"/>
                      <a:pt x="1046626" y="35"/>
                    </a:cubicBezTo>
                    <a:cubicBezTo>
                      <a:pt x="996413" y="696"/>
                      <a:pt x="946861" y="1357"/>
                      <a:pt x="896648" y="35"/>
                    </a:cubicBezTo>
                    <a:cubicBezTo>
                      <a:pt x="873524" y="-626"/>
                      <a:pt x="864935" y="7964"/>
                      <a:pt x="865596" y="31088"/>
                    </a:cubicBezTo>
                    <a:cubicBezTo>
                      <a:pt x="866257" y="79979"/>
                      <a:pt x="865596" y="129531"/>
                      <a:pt x="864935" y="178422"/>
                    </a:cubicBezTo>
                    <a:cubicBezTo>
                      <a:pt x="864935" y="229296"/>
                      <a:pt x="865596" y="280169"/>
                      <a:pt x="864935" y="331043"/>
                    </a:cubicBezTo>
                    <a:cubicBezTo>
                      <a:pt x="864935" y="344917"/>
                      <a:pt x="867578" y="354167"/>
                      <a:pt x="884095" y="351524"/>
                    </a:cubicBezTo>
                    <a:cubicBezTo>
                      <a:pt x="903255" y="348881"/>
                      <a:pt x="907880" y="358131"/>
                      <a:pt x="907880" y="375970"/>
                    </a:cubicBezTo>
                    <a:cubicBezTo>
                      <a:pt x="907220" y="640908"/>
                      <a:pt x="907880" y="906507"/>
                      <a:pt x="907220" y="1171445"/>
                    </a:cubicBezTo>
                    <a:cubicBezTo>
                      <a:pt x="907220" y="1201837"/>
                      <a:pt x="892024" y="1217033"/>
                      <a:pt x="861632" y="1217033"/>
                    </a:cubicBezTo>
                    <a:cubicBezTo>
                      <a:pt x="643603" y="1217033"/>
                      <a:pt x="426235" y="1217033"/>
                      <a:pt x="208206" y="1217694"/>
                    </a:cubicBezTo>
                    <a:cubicBezTo>
                      <a:pt x="191688" y="1217694"/>
                      <a:pt x="181117" y="1213730"/>
                      <a:pt x="171868" y="1198533"/>
                    </a:cubicBezTo>
                    <a:cubicBezTo>
                      <a:pt x="148743" y="1162195"/>
                      <a:pt x="99852" y="1150303"/>
                      <a:pt x="57568" y="1166820"/>
                    </a:cubicBezTo>
                    <a:cubicBezTo>
                      <a:pt x="18587" y="1182016"/>
                      <a:pt x="-4538" y="1224300"/>
                      <a:pt x="748" y="1269228"/>
                    </a:cubicBezTo>
                    <a:cubicBezTo>
                      <a:pt x="6694" y="1316798"/>
                      <a:pt x="37747" y="1349832"/>
                      <a:pt x="82674" y="1355118"/>
                    </a:cubicBezTo>
                    <a:cubicBezTo>
                      <a:pt x="128262" y="1360403"/>
                      <a:pt x="169885" y="1338600"/>
                      <a:pt x="182439" y="1296316"/>
                    </a:cubicBezTo>
                    <a:cubicBezTo>
                      <a:pt x="189706" y="1273853"/>
                      <a:pt x="201599" y="1271210"/>
                      <a:pt x="220759" y="1271210"/>
                    </a:cubicBezTo>
                    <a:cubicBezTo>
                      <a:pt x="431520" y="1271210"/>
                      <a:pt x="643603" y="1269889"/>
                      <a:pt x="855025" y="1271871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7AAE0C32-D684-466D-8D61-2A8F93F3E9BB}"/>
                  </a:ext>
                </a:extLst>
              </p:cNvPr>
              <p:cNvSpPr/>
              <p:nvPr/>
            </p:nvSpPr>
            <p:spPr>
              <a:xfrm>
                <a:off x="3293888" y="2993741"/>
                <a:ext cx="1648569" cy="227140"/>
              </a:xfrm>
              <a:custGeom>
                <a:avLst/>
                <a:gdLst>
                  <a:gd name="connsiteX0" fmla="*/ 66839 w 1648569"/>
                  <a:gd name="connsiteY0" fmla="*/ 192784 h 227140"/>
                  <a:gd name="connsiteX1" fmla="*/ 173872 w 1648569"/>
                  <a:gd name="connsiteY1" fmla="*/ 153142 h 227140"/>
                  <a:gd name="connsiteX2" fmla="*/ 215496 w 1648569"/>
                  <a:gd name="connsiteY2" fmla="*/ 130679 h 227140"/>
                  <a:gd name="connsiteX3" fmla="*/ 1265338 w 1648569"/>
                  <a:gd name="connsiteY3" fmla="*/ 130679 h 227140"/>
                  <a:gd name="connsiteX4" fmla="*/ 1283837 w 1648569"/>
                  <a:gd name="connsiteY4" fmla="*/ 130679 h 227140"/>
                  <a:gd name="connsiteX5" fmla="*/ 1299694 w 1648569"/>
                  <a:gd name="connsiteY5" fmla="*/ 146535 h 227140"/>
                  <a:gd name="connsiteX6" fmla="*/ 1299694 w 1648569"/>
                  <a:gd name="connsiteY6" fmla="*/ 165035 h 227140"/>
                  <a:gd name="connsiteX7" fmla="*/ 1362460 w 1648569"/>
                  <a:gd name="connsiteY7" fmla="*/ 226479 h 227140"/>
                  <a:gd name="connsiteX8" fmla="*/ 1474778 w 1648569"/>
                  <a:gd name="connsiteY8" fmla="*/ 227140 h 227140"/>
                  <a:gd name="connsiteX9" fmla="*/ 1618809 w 1648569"/>
                  <a:gd name="connsiteY9" fmla="*/ 226479 h 227140"/>
                  <a:gd name="connsiteX10" fmla="*/ 1648540 w 1648569"/>
                  <a:gd name="connsiteY10" fmla="*/ 196748 h 227140"/>
                  <a:gd name="connsiteX11" fmla="*/ 1648540 w 1648569"/>
                  <a:gd name="connsiteY11" fmla="*/ 47431 h 227140"/>
                  <a:gd name="connsiteX12" fmla="*/ 1616827 w 1648569"/>
                  <a:gd name="connsiteY12" fmla="*/ 17040 h 227140"/>
                  <a:gd name="connsiteX13" fmla="*/ 1475438 w 1648569"/>
                  <a:gd name="connsiteY13" fmla="*/ 16379 h 227140"/>
                  <a:gd name="connsiteX14" fmla="*/ 1320175 w 1648569"/>
                  <a:gd name="connsiteY14" fmla="*/ 17040 h 227140"/>
                  <a:gd name="connsiteX15" fmla="*/ 1300355 w 1648569"/>
                  <a:gd name="connsiteY15" fmla="*/ 30253 h 227140"/>
                  <a:gd name="connsiteX16" fmla="*/ 1267980 w 1648569"/>
                  <a:gd name="connsiteY16" fmla="*/ 59324 h 227140"/>
                  <a:gd name="connsiteX17" fmla="*/ 212853 w 1648569"/>
                  <a:gd name="connsiteY17" fmla="*/ 59324 h 227140"/>
                  <a:gd name="connsiteX18" fmla="*/ 169908 w 1648569"/>
                  <a:gd name="connsiteY18" fmla="*/ 36860 h 227140"/>
                  <a:gd name="connsiteX19" fmla="*/ 62215 w 1648569"/>
                  <a:gd name="connsiteY19" fmla="*/ 5808 h 227140"/>
                  <a:gd name="connsiteX20" fmla="*/ 109 w 1648569"/>
                  <a:gd name="connsiteY20" fmla="*/ 102269 h 227140"/>
                  <a:gd name="connsiteX21" fmla="*/ 66839 w 1648569"/>
                  <a:gd name="connsiteY21" fmla="*/ 192784 h 227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648569" h="227140">
                    <a:moveTo>
                      <a:pt x="66839" y="192784"/>
                    </a:moveTo>
                    <a:cubicBezTo>
                      <a:pt x="109785" y="204676"/>
                      <a:pt x="154712" y="190141"/>
                      <a:pt x="173872" y="153142"/>
                    </a:cubicBezTo>
                    <a:cubicBezTo>
                      <a:pt x="184443" y="133982"/>
                      <a:pt x="196335" y="130679"/>
                      <a:pt x="215496" y="130679"/>
                    </a:cubicBezTo>
                    <a:cubicBezTo>
                      <a:pt x="565663" y="131339"/>
                      <a:pt x="915170" y="130679"/>
                      <a:pt x="1265338" y="130679"/>
                    </a:cubicBezTo>
                    <a:cubicBezTo>
                      <a:pt x="1271284" y="130679"/>
                      <a:pt x="1277891" y="131339"/>
                      <a:pt x="1283837" y="130679"/>
                    </a:cubicBezTo>
                    <a:cubicBezTo>
                      <a:pt x="1295069" y="130018"/>
                      <a:pt x="1300355" y="134643"/>
                      <a:pt x="1299694" y="146535"/>
                    </a:cubicBezTo>
                    <a:cubicBezTo>
                      <a:pt x="1299033" y="152482"/>
                      <a:pt x="1299694" y="159089"/>
                      <a:pt x="1299694" y="165035"/>
                    </a:cubicBezTo>
                    <a:cubicBezTo>
                      <a:pt x="1299694" y="226479"/>
                      <a:pt x="1299694" y="226479"/>
                      <a:pt x="1362460" y="226479"/>
                    </a:cubicBezTo>
                    <a:cubicBezTo>
                      <a:pt x="1400119" y="226479"/>
                      <a:pt x="1437118" y="227140"/>
                      <a:pt x="1474778" y="227140"/>
                    </a:cubicBezTo>
                    <a:cubicBezTo>
                      <a:pt x="1523008" y="226479"/>
                      <a:pt x="1571239" y="225819"/>
                      <a:pt x="1618809" y="226479"/>
                    </a:cubicBezTo>
                    <a:cubicBezTo>
                      <a:pt x="1641272" y="227140"/>
                      <a:pt x="1648540" y="217890"/>
                      <a:pt x="1648540" y="196748"/>
                    </a:cubicBezTo>
                    <a:cubicBezTo>
                      <a:pt x="1647879" y="147196"/>
                      <a:pt x="1647219" y="96983"/>
                      <a:pt x="1648540" y="47431"/>
                    </a:cubicBezTo>
                    <a:cubicBezTo>
                      <a:pt x="1649201" y="22986"/>
                      <a:pt x="1638630" y="17040"/>
                      <a:pt x="1616827" y="17040"/>
                    </a:cubicBezTo>
                    <a:cubicBezTo>
                      <a:pt x="1569918" y="17700"/>
                      <a:pt x="1522348" y="16379"/>
                      <a:pt x="1475438" y="16379"/>
                    </a:cubicBezTo>
                    <a:cubicBezTo>
                      <a:pt x="1423904" y="16379"/>
                      <a:pt x="1371709" y="17040"/>
                      <a:pt x="1320175" y="17040"/>
                    </a:cubicBezTo>
                    <a:cubicBezTo>
                      <a:pt x="1310926" y="17040"/>
                      <a:pt x="1297712" y="13736"/>
                      <a:pt x="1300355" y="30253"/>
                    </a:cubicBezTo>
                    <a:cubicBezTo>
                      <a:pt x="1304979" y="58002"/>
                      <a:pt x="1289123" y="59324"/>
                      <a:pt x="1267980" y="59324"/>
                    </a:cubicBezTo>
                    <a:cubicBezTo>
                      <a:pt x="916492" y="58663"/>
                      <a:pt x="564342" y="58663"/>
                      <a:pt x="212853" y="59324"/>
                    </a:cubicBezTo>
                    <a:cubicBezTo>
                      <a:pt x="193032" y="59324"/>
                      <a:pt x="181140" y="54699"/>
                      <a:pt x="169908" y="36860"/>
                    </a:cubicBezTo>
                    <a:cubicBezTo>
                      <a:pt x="148105" y="3165"/>
                      <a:pt x="102517" y="-8067"/>
                      <a:pt x="62215" y="5808"/>
                    </a:cubicBezTo>
                    <a:cubicBezTo>
                      <a:pt x="23234" y="19022"/>
                      <a:pt x="-1873" y="57342"/>
                      <a:pt x="109" y="102269"/>
                    </a:cubicBezTo>
                    <a:cubicBezTo>
                      <a:pt x="1431" y="146535"/>
                      <a:pt x="28519" y="182213"/>
                      <a:pt x="66839" y="192784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A5B73D3A-E6A3-4752-8AA4-853F2CC98A02}"/>
                  </a:ext>
                </a:extLst>
              </p:cNvPr>
              <p:cNvSpPr/>
              <p:nvPr/>
            </p:nvSpPr>
            <p:spPr>
              <a:xfrm>
                <a:off x="6279180" y="1086333"/>
                <a:ext cx="222690" cy="1732846"/>
              </a:xfrm>
              <a:custGeom>
                <a:avLst/>
                <a:gdLst>
                  <a:gd name="connsiteX0" fmla="*/ 85722 w 222690"/>
                  <a:gd name="connsiteY0" fmla="*/ 193430 h 1732846"/>
                  <a:gd name="connsiteX1" fmla="*/ 104882 w 222690"/>
                  <a:gd name="connsiteY1" fmla="*/ 219858 h 1732846"/>
                  <a:gd name="connsiteX2" fmla="*/ 104882 w 222690"/>
                  <a:gd name="connsiteY2" fmla="*/ 860070 h 1732846"/>
                  <a:gd name="connsiteX3" fmla="*/ 105543 w 222690"/>
                  <a:gd name="connsiteY3" fmla="*/ 1355591 h 1732846"/>
                  <a:gd name="connsiteX4" fmla="*/ 80437 w 222690"/>
                  <a:gd name="connsiteY4" fmla="*/ 1382018 h 1732846"/>
                  <a:gd name="connsiteX5" fmla="*/ 13706 w 222690"/>
                  <a:gd name="connsiteY5" fmla="*/ 1384000 h 1732846"/>
                  <a:gd name="connsiteX6" fmla="*/ 14367 w 222690"/>
                  <a:gd name="connsiteY6" fmla="*/ 1416374 h 1732846"/>
                  <a:gd name="connsiteX7" fmla="*/ 8421 w 222690"/>
                  <a:gd name="connsiteY7" fmla="*/ 1685937 h 1732846"/>
                  <a:gd name="connsiteX8" fmla="*/ 56652 w 222690"/>
                  <a:gd name="connsiteY8" fmla="*/ 1732847 h 1732846"/>
                  <a:gd name="connsiteX9" fmla="*/ 174255 w 222690"/>
                  <a:gd name="connsiteY9" fmla="*/ 1732847 h 1732846"/>
                  <a:gd name="connsiteX10" fmla="*/ 222486 w 222690"/>
                  <a:gd name="connsiteY10" fmla="*/ 1683295 h 1732846"/>
                  <a:gd name="connsiteX11" fmla="*/ 217200 w 222690"/>
                  <a:gd name="connsiteY11" fmla="*/ 1384661 h 1732846"/>
                  <a:gd name="connsiteX12" fmla="*/ 196058 w 222690"/>
                  <a:gd name="connsiteY12" fmla="*/ 1382018 h 1732846"/>
                  <a:gd name="connsiteX13" fmla="*/ 158398 w 222690"/>
                  <a:gd name="connsiteY13" fmla="*/ 1343037 h 1732846"/>
                  <a:gd name="connsiteX14" fmla="*/ 158398 w 222690"/>
                  <a:gd name="connsiteY14" fmla="*/ 215233 h 1732846"/>
                  <a:gd name="connsiteX15" fmla="*/ 174916 w 222690"/>
                  <a:gd name="connsiteY15" fmla="*/ 147843 h 1732846"/>
                  <a:gd name="connsiteX16" fmla="*/ 161041 w 222690"/>
                  <a:gd name="connsiteY16" fmla="*/ 26275 h 1732846"/>
                  <a:gd name="connsiteX17" fmla="*/ 48723 w 222690"/>
                  <a:gd name="connsiteY17" fmla="*/ 9758 h 1732846"/>
                  <a:gd name="connsiteX18" fmla="*/ 1814 w 222690"/>
                  <a:gd name="connsiteY18" fmla="*/ 117451 h 1732846"/>
                  <a:gd name="connsiteX19" fmla="*/ 85722 w 222690"/>
                  <a:gd name="connsiteY19" fmla="*/ 193430 h 1732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22690" h="1732846">
                    <a:moveTo>
                      <a:pt x="85722" y="193430"/>
                    </a:moveTo>
                    <a:cubicBezTo>
                      <a:pt x="107525" y="194752"/>
                      <a:pt x="104882" y="205984"/>
                      <a:pt x="104882" y="219858"/>
                    </a:cubicBezTo>
                    <a:cubicBezTo>
                      <a:pt x="104882" y="433262"/>
                      <a:pt x="104882" y="646666"/>
                      <a:pt x="104882" y="860070"/>
                    </a:cubicBezTo>
                    <a:cubicBezTo>
                      <a:pt x="104882" y="1025244"/>
                      <a:pt x="104882" y="1190417"/>
                      <a:pt x="105543" y="1355591"/>
                    </a:cubicBezTo>
                    <a:cubicBezTo>
                      <a:pt x="105543" y="1374751"/>
                      <a:pt x="101579" y="1382679"/>
                      <a:pt x="80437" y="1382018"/>
                    </a:cubicBezTo>
                    <a:cubicBezTo>
                      <a:pt x="58634" y="1381358"/>
                      <a:pt x="36170" y="1378715"/>
                      <a:pt x="13706" y="1384000"/>
                    </a:cubicBezTo>
                    <a:cubicBezTo>
                      <a:pt x="13706" y="1394571"/>
                      <a:pt x="14367" y="1405143"/>
                      <a:pt x="14367" y="1416374"/>
                    </a:cubicBezTo>
                    <a:cubicBezTo>
                      <a:pt x="18331" y="1506229"/>
                      <a:pt x="6439" y="1596083"/>
                      <a:pt x="8421" y="1685937"/>
                    </a:cubicBezTo>
                    <a:cubicBezTo>
                      <a:pt x="9742" y="1732847"/>
                      <a:pt x="8421" y="1732847"/>
                      <a:pt x="56652" y="1732847"/>
                    </a:cubicBezTo>
                    <a:cubicBezTo>
                      <a:pt x="95633" y="1732847"/>
                      <a:pt x="135274" y="1732847"/>
                      <a:pt x="174255" y="1732847"/>
                    </a:cubicBezTo>
                    <a:cubicBezTo>
                      <a:pt x="221825" y="1732847"/>
                      <a:pt x="221164" y="1732847"/>
                      <a:pt x="222486" y="1683295"/>
                    </a:cubicBezTo>
                    <a:cubicBezTo>
                      <a:pt x="224468" y="1583530"/>
                      <a:pt x="211254" y="1484426"/>
                      <a:pt x="217200" y="1384661"/>
                    </a:cubicBezTo>
                    <a:cubicBezTo>
                      <a:pt x="209933" y="1384000"/>
                      <a:pt x="203326" y="1382018"/>
                      <a:pt x="196058" y="1382018"/>
                    </a:cubicBezTo>
                    <a:cubicBezTo>
                      <a:pt x="158398" y="1381358"/>
                      <a:pt x="158398" y="1381358"/>
                      <a:pt x="158398" y="1343037"/>
                    </a:cubicBezTo>
                    <a:cubicBezTo>
                      <a:pt x="158398" y="967103"/>
                      <a:pt x="158398" y="591168"/>
                      <a:pt x="158398" y="215233"/>
                    </a:cubicBezTo>
                    <a:cubicBezTo>
                      <a:pt x="158398" y="190788"/>
                      <a:pt x="160380" y="169645"/>
                      <a:pt x="174916" y="147843"/>
                    </a:cubicBezTo>
                    <a:cubicBezTo>
                      <a:pt x="199362" y="110844"/>
                      <a:pt x="190772" y="56667"/>
                      <a:pt x="161041" y="26275"/>
                    </a:cubicBezTo>
                    <a:cubicBezTo>
                      <a:pt x="133953" y="-814"/>
                      <a:pt x="84401" y="-8081"/>
                      <a:pt x="48723" y="9758"/>
                    </a:cubicBezTo>
                    <a:cubicBezTo>
                      <a:pt x="12385" y="28918"/>
                      <a:pt x="-6114" y="71202"/>
                      <a:pt x="1814" y="117451"/>
                    </a:cubicBezTo>
                    <a:cubicBezTo>
                      <a:pt x="9742" y="161717"/>
                      <a:pt x="39474" y="190127"/>
                      <a:pt x="85722" y="193430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532162A9-214F-4113-BD3F-F7F8BEB42C7E}"/>
                  </a:ext>
                </a:extLst>
              </p:cNvPr>
              <p:cNvSpPr/>
              <p:nvPr/>
            </p:nvSpPr>
            <p:spPr>
              <a:xfrm>
                <a:off x="3870094" y="2245460"/>
                <a:ext cx="1373154" cy="572397"/>
              </a:xfrm>
              <a:custGeom>
                <a:avLst/>
                <a:gdLst>
                  <a:gd name="connsiteX0" fmla="*/ 99133 w 1373154"/>
                  <a:gd name="connsiteY0" fmla="*/ 196463 h 572397"/>
                  <a:gd name="connsiteX1" fmla="*/ 185023 w 1373154"/>
                  <a:gd name="connsiteY1" fmla="*/ 121805 h 572397"/>
                  <a:gd name="connsiteX2" fmla="*/ 216075 w 1373154"/>
                  <a:gd name="connsiteY2" fmla="*/ 100002 h 572397"/>
                  <a:gd name="connsiteX3" fmla="*/ 1238829 w 1373154"/>
                  <a:gd name="connsiteY3" fmla="*/ 100002 h 572397"/>
                  <a:gd name="connsiteX4" fmla="*/ 1265257 w 1373154"/>
                  <a:gd name="connsiteY4" fmla="*/ 101984 h 572397"/>
                  <a:gd name="connsiteX5" fmla="*/ 1264596 w 1373154"/>
                  <a:gd name="connsiteY5" fmla="*/ 200428 h 572397"/>
                  <a:gd name="connsiteX6" fmla="*/ 1243454 w 1373154"/>
                  <a:gd name="connsiteY6" fmla="*/ 221570 h 572397"/>
                  <a:gd name="connsiteX7" fmla="*/ 1164171 w 1373154"/>
                  <a:gd name="connsiteY7" fmla="*/ 223552 h 572397"/>
                  <a:gd name="connsiteX8" fmla="*/ 1164831 w 1373154"/>
                  <a:gd name="connsiteY8" fmla="*/ 258568 h 572397"/>
                  <a:gd name="connsiteX9" fmla="*/ 1158885 w 1373154"/>
                  <a:gd name="connsiteY9" fmla="*/ 525489 h 572397"/>
                  <a:gd name="connsiteX10" fmla="*/ 1207116 w 1373154"/>
                  <a:gd name="connsiteY10" fmla="*/ 572398 h 572397"/>
                  <a:gd name="connsiteX11" fmla="*/ 1324719 w 1373154"/>
                  <a:gd name="connsiteY11" fmla="*/ 572398 h 572397"/>
                  <a:gd name="connsiteX12" fmla="*/ 1372950 w 1373154"/>
                  <a:gd name="connsiteY12" fmla="*/ 522846 h 572397"/>
                  <a:gd name="connsiteX13" fmla="*/ 1367665 w 1373154"/>
                  <a:gd name="connsiteY13" fmla="*/ 224212 h 572397"/>
                  <a:gd name="connsiteX14" fmla="*/ 1335291 w 1373154"/>
                  <a:gd name="connsiteY14" fmla="*/ 185892 h 572397"/>
                  <a:gd name="connsiteX15" fmla="*/ 1335291 w 1373154"/>
                  <a:gd name="connsiteY15" fmla="*/ 53093 h 572397"/>
                  <a:gd name="connsiteX16" fmla="*/ 1306881 w 1373154"/>
                  <a:gd name="connsiteY16" fmla="*/ 27326 h 572397"/>
                  <a:gd name="connsiteX17" fmla="*/ 192951 w 1373154"/>
                  <a:gd name="connsiteY17" fmla="*/ 27986 h 572397"/>
                  <a:gd name="connsiteX18" fmla="*/ 143399 w 1373154"/>
                  <a:gd name="connsiteY18" fmla="*/ 14112 h 572397"/>
                  <a:gd name="connsiteX19" fmla="*/ 31081 w 1373154"/>
                  <a:gd name="connsiteY19" fmla="*/ 23362 h 572397"/>
                  <a:gd name="connsiteX20" fmla="*/ 7957 w 1373154"/>
                  <a:gd name="connsiteY20" fmla="*/ 139644 h 572397"/>
                  <a:gd name="connsiteX21" fmla="*/ 99133 w 1373154"/>
                  <a:gd name="connsiteY21" fmla="*/ 196463 h 572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373154" h="572397">
                    <a:moveTo>
                      <a:pt x="99133" y="196463"/>
                    </a:moveTo>
                    <a:cubicBezTo>
                      <a:pt x="144060" y="193160"/>
                      <a:pt x="175773" y="168053"/>
                      <a:pt x="185023" y="121805"/>
                    </a:cubicBezTo>
                    <a:cubicBezTo>
                      <a:pt x="188987" y="100663"/>
                      <a:pt x="199558" y="100002"/>
                      <a:pt x="216075" y="100002"/>
                    </a:cubicBezTo>
                    <a:cubicBezTo>
                      <a:pt x="556993" y="100002"/>
                      <a:pt x="897911" y="100002"/>
                      <a:pt x="1238829" y="100002"/>
                    </a:cubicBezTo>
                    <a:cubicBezTo>
                      <a:pt x="1247418" y="100002"/>
                      <a:pt x="1256668" y="101323"/>
                      <a:pt x="1265257" y="101984"/>
                    </a:cubicBezTo>
                    <a:cubicBezTo>
                      <a:pt x="1265257" y="135019"/>
                      <a:pt x="1263936" y="167393"/>
                      <a:pt x="1264596" y="200428"/>
                    </a:cubicBezTo>
                    <a:cubicBezTo>
                      <a:pt x="1265257" y="216945"/>
                      <a:pt x="1259311" y="221570"/>
                      <a:pt x="1243454" y="221570"/>
                    </a:cubicBezTo>
                    <a:cubicBezTo>
                      <a:pt x="1217026" y="221570"/>
                      <a:pt x="1190599" y="218266"/>
                      <a:pt x="1164171" y="223552"/>
                    </a:cubicBezTo>
                    <a:cubicBezTo>
                      <a:pt x="1164171" y="235444"/>
                      <a:pt x="1164171" y="246676"/>
                      <a:pt x="1164831" y="258568"/>
                    </a:cubicBezTo>
                    <a:cubicBezTo>
                      <a:pt x="1168796" y="347762"/>
                      <a:pt x="1156903" y="436295"/>
                      <a:pt x="1158885" y="525489"/>
                    </a:cubicBezTo>
                    <a:cubicBezTo>
                      <a:pt x="1160207" y="571737"/>
                      <a:pt x="1158885" y="572398"/>
                      <a:pt x="1207116" y="572398"/>
                    </a:cubicBezTo>
                    <a:cubicBezTo>
                      <a:pt x="1246097" y="572398"/>
                      <a:pt x="1285739" y="572398"/>
                      <a:pt x="1324719" y="572398"/>
                    </a:cubicBezTo>
                    <a:cubicBezTo>
                      <a:pt x="1372950" y="572398"/>
                      <a:pt x="1372289" y="572398"/>
                      <a:pt x="1372950" y="522846"/>
                    </a:cubicBezTo>
                    <a:cubicBezTo>
                      <a:pt x="1374932" y="423081"/>
                      <a:pt x="1361718" y="323977"/>
                      <a:pt x="1367665" y="224212"/>
                    </a:cubicBezTo>
                    <a:cubicBezTo>
                      <a:pt x="1340576" y="224873"/>
                      <a:pt x="1333969" y="212320"/>
                      <a:pt x="1335291" y="185892"/>
                    </a:cubicBezTo>
                    <a:cubicBezTo>
                      <a:pt x="1337933" y="141626"/>
                      <a:pt x="1335291" y="97359"/>
                      <a:pt x="1335291" y="53093"/>
                    </a:cubicBezTo>
                    <a:cubicBezTo>
                      <a:pt x="1342558" y="26004"/>
                      <a:pt x="1325380" y="27326"/>
                      <a:pt x="1306881" y="27326"/>
                    </a:cubicBezTo>
                    <a:cubicBezTo>
                      <a:pt x="935571" y="27326"/>
                      <a:pt x="564261" y="27326"/>
                      <a:pt x="192951" y="27986"/>
                    </a:cubicBezTo>
                    <a:cubicBezTo>
                      <a:pt x="174452" y="27986"/>
                      <a:pt x="159256" y="24683"/>
                      <a:pt x="143399" y="14112"/>
                    </a:cubicBezTo>
                    <a:cubicBezTo>
                      <a:pt x="109043" y="-8352"/>
                      <a:pt x="60812" y="-3066"/>
                      <a:pt x="31081" y="23362"/>
                    </a:cubicBezTo>
                    <a:cubicBezTo>
                      <a:pt x="1350" y="50450"/>
                      <a:pt x="-8560" y="100002"/>
                      <a:pt x="7957" y="139644"/>
                    </a:cubicBezTo>
                    <a:cubicBezTo>
                      <a:pt x="22492" y="177303"/>
                      <a:pt x="58170" y="199767"/>
                      <a:pt x="99133" y="196463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1951154F-4A20-423E-B1C7-B9D1A8BA368C}"/>
                  </a:ext>
                </a:extLst>
              </p:cNvPr>
              <p:cNvSpPr/>
              <p:nvPr/>
            </p:nvSpPr>
            <p:spPr>
              <a:xfrm>
                <a:off x="4749966" y="1974605"/>
                <a:ext cx="912667" cy="843913"/>
              </a:xfrm>
              <a:custGeom>
                <a:avLst/>
                <a:gdLst>
                  <a:gd name="connsiteX0" fmla="*/ 96662 w 912667"/>
                  <a:gd name="connsiteY0" fmla="*/ 195773 h 843913"/>
                  <a:gd name="connsiteX1" fmla="*/ 186517 w 912667"/>
                  <a:gd name="connsiteY1" fmla="*/ 119133 h 843913"/>
                  <a:gd name="connsiteX2" fmla="*/ 210302 w 912667"/>
                  <a:gd name="connsiteY2" fmla="*/ 99312 h 843913"/>
                  <a:gd name="connsiteX3" fmla="*/ 759338 w 912667"/>
                  <a:gd name="connsiteY3" fmla="*/ 99312 h 843913"/>
                  <a:gd name="connsiteX4" fmla="*/ 783123 w 912667"/>
                  <a:gd name="connsiteY4" fmla="*/ 123758 h 843913"/>
                  <a:gd name="connsiteX5" fmla="*/ 782462 w 912667"/>
                  <a:gd name="connsiteY5" fmla="*/ 434284 h 843913"/>
                  <a:gd name="connsiteX6" fmla="*/ 724321 w 912667"/>
                  <a:gd name="connsiteY6" fmla="*/ 492425 h 843913"/>
                  <a:gd name="connsiteX7" fmla="*/ 701197 w 912667"/>
                  <a:gd name="connsiteY7" fmla="*/ 517531 h 843913"/>
                  <a:gd name="connsiteX8" fmla="*/ 701197 w 912667"/>
                  <a:gd name="connsiteY8" fmla="*/ 667508 h 843913"/>
                  <a:gd name="connsiteX9" fmla="*/ 704500 w 912667"/>
                  <a:gd name="connsiteY9" fmla="*/ 665526 h 843913"/>
                  <a:gd name="connsiteX10" fmla="*/ 702518 w 912667"/>
                  <a:gd name="connsiteY10" fmla="*/ 820789 h 843913"/>
                  <a:gd name="connsiteX11" fmla="*/ 724982 w 912667"/>
                  <a:gd name="connsiteY11" fmla="*/ 843914 h 843913"/>
                  <a:gd name="connsiteX12" fmla="*/ 888173 w 912667"/>
                  <a:gd name="connsiteY12" fmla="*/ 843914 h 843913"/>
                  <a:gd name="connsiteX13" fmla="*/ 911958 w 912667"/>
                  <a:gd name="connsiteY13" fmla="*/ 819468 h 843913"/>
                  <a:gd name="connsiteX14" fmla="*/ 910637 w 912667"/>
                  <a:gd name="connsiteY14" fmla="*/ 672133 h 843913"/>
                  <a:gd name="connsiteX15" fmla="*/ 910637 w 912667"/>
                  <a:gd name="connsiteY15" fmla="*/ 672133 h 843913"/>
                  <a:gd name="connsiteX16" fmla="*/ 911958 w 912667"/>
                  <a:gd name="connsiteY16" fmla="*/ 666848 h 843913"/>
                  <a:gd name="connsiteX17" fmla="*/ 912619 w 912667"/>
                  <a:gd name="connsiteY17" fmla="*/ 522156 h 843913"/>
                  <a:gd name="connsiteX18" fmla="*/ 883548 w 912667"/>
                  <a:gd name="connsiteY18" fmla="*/ 493085 h 843913"/>
                  <a:gd name="connsiteX19" fmla="*/ 855799 w 912667"/>
                  <a:gd name="connsiteY19" fmla="*/ 464676 h 843913"/>
                  <a:gd name="connsiteX20" fmla="*/ 856460 w 912667"/>
                  <a:gd name="connsiteY20" fmla="*/ 82134 h 843913"/>
                  <a:gd name="connsiteX21" fmla="*/ 818800 w 912667"/>
                  <a:gd name="connsiteY21" fmla="*/ 45796 h 843913"/>
                  <a:gd name="connsiteX22" fmla="*/ 203034 w 912667"/>
                  <a:gd name="connsiteY22" fmla="*/ 45796 h 843913"/>
                  <a:gd name="connsiteX23" fmla="*/ 166035 w 912667"/>
                  <a:gd name="connsiteY23" fmla="*/ 31260 h 843913"/>
                  <a:gd name="connsiteX24" fmla="*/ 48432 w 912667"/>
                  <a:gd name="connsiteY24" fmla="*/ 11440 h 843913"/>
                  <a:gd name="connsiteX25" fmla="*/ 4165 w 912667"/>
                  <a:gd name="connsiteY25" fmla="*/ 127722 h 843913"/>
                  <a:gd name="connsiteX26" fmla="*/ 96662 w 912667"/>
                  <a:gd name="connsiteY26" fmla="*/ 195773 h 843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12667" h="843913">
                    <a:moveTo>
                      <a:pt x="96662" y="195773"/>
                    </a:moveTo>
                    <a:cubicBezTo>
                      <a:pt x="142911" y="194452"/>
                      <a:pt x="177267" y="166703"/>
                      <a:pt x="186517" y="119133"/>
                    </a:cubicBezTo>
                    <a:cubicBezTo>
                      <a:pt x="189820" y="102615"/>
                      <a:pt x="195766" y="99312"/>
                      <a:pt x="210302" y="99312"/>
                    </a:cubicBezTo>
                    <a:cubicBezTo>
                      <a:pt x="393314" y="99973"/>
                      <a:pt x="576326" y="99973"/>
                      <a:pt x="759338" y="99312"/>
                    </a:cubicBezTo>
                    <a:cubicBezTo>
                      <a:pt x="778498" y="99312"/>
                      <a:pt x="783123" y="105258"/>
                      <a:pt x="783123" y="123758"/>
                    </a:cubicBezTo>
                    <a:cubicBezTo>
                      <a:pt x="782462" y="227486"/>
                      <a:pt x="782462" y="330555"/>
                      <a:pt x="782462" y="434284"/>
                    </a:cubicBezTo>
                    <a:cubicBezTo>
                      <a:pt x="782462" y="491764"/>
                      <a:pt x="782462" y="492425"/>
                      <a:pt x="724321" y="492425"/>
                    </a:cubicBezTo>
                    <a:cubicBezTo>
                      <a:pt x="704500" y="492425"/>
                      <a:pt x="700536" y="499692"/>
                      <a:pt x="701197" y="517531"/>
                    </a:cubicBezTo>
                    <a:cubicBezTo>
                      <a:pt x="701858" y="567744"/>
                      <a:pt x="701197" y="617296"/>
                      <a:pt x="701197" y="667508"/>
                    </a:cubicBezTo>
                    <a:cubicBezTo>
                      <a:pt x="701858" y="666187"/>
                      <a:pt x="703179" y="665526"/>
                      <a:pt x="704500" y="665526"/>
                    </a:cubicBezTo>
                    <a:cubicBezTo>
                      <a:pt x="699876" y="717060"/>
                      <a:pt x="703179" y="768595"/>
                      <a:pt x="702518" y="820789"/>
                    </a:cubicBezTo>
                    <a:cubicBezTo>
                      <a:pt x="702518" y="835985"/>
                      <a:pt x="709125" y="843914"/>
                      <a:pt x="724982" y="843914"/>
                    </a:cubicBezTo>
                    <a:cubicBezTo>
                      <a:pt x="779159" y="843914"/>
                      <a:pt x="833996" y="843914"/>
                      <a:pt x="888173" y="843914"/>
                    </a:cubicBezTo>
                    <a:cubicBezTo>
                      <a:pt x="905351" y="843914"/>
                      <a:pt x="911958" y="835985"/>
                      <a:pt x="911958" y="819468"/>
                    </a:cubicBezTo>
                    <a:cubicBezTo>
                      <a:pt x="911298" y="770577"/>
                      <a:pt x="911298" y="721685"/>
                      <a:pt x="910637" y="672133"/>
                    </a:cubicBezTo>
                    <a:cubicBezTo>
                      <a:pt x="910637" y="672133"/>
                      <a:pt x="910637" y="672133"/>
                      <a:pt x="910637" y="672133"/>
                    </a:cubicBezTo>
                    <a:cubicBezTo>
                      <a:pt x="911298" y="670151"/>
                      <a:pt x="911298" y="668830"/>
                      <a:pt x="911958" y="666848"/>
                    </a:cubicBezTo>
                    <a:cubicBezTo>
                      <a:pt x="911958" y="618617"/>
                      <a:pt x="910637" y="570387"/>
                      <a:pt x="912619" y="522156"/>
                    </a:cubicBezTo>
                    <a:cubicBezTo>
                      <a:pt x="913280" y="499031"/>
                      <a:pt x="907333" y="488460"/>
                      <a:pt x="883548" y="493085"/>
                    </a:cubicBezTo>
                    <a:cubicBezTo>
                      <a:pt x="860424" y="497049"/>
                      <a:pt x="855799" y="486478"/>
                      <a:pt x="855799" y="464676"/>
                    </a:cubicBezTo>
                    <a:cubicBezTo>
                      <a:pt x="856460" y="337162"/>
                      <a:pt x="856460" y="209648"/>
                      <a:pt x="856460" y="82134"/>
                    </a:cubicBezTo>
                    <a:cubicBezTo>
                      <a:pt x="856460" y="39189"/>
                      <a:pt x="859763" y="45796"/>
                      <a:pt x="818800" y="45796"/>
                    </a:cubicBezTo>
                    <a:cubicBezTo>
                      <a:pt x="613325" y="45796"/>
                      <a:pt x="408510" y="45796"/>
                      <a:pt x="203034" y="45796"/>
                    </a:cubicBezTo>
                    <a:cubicBezTo>
                      <a:pt x="188499" y="45796"/>
                      <a:pt x="177267" y="44474"/>
                      <a:pt x="166035" y="31260"/>
                    </a:cubicBezTo>
                    <a:cubicBezTo>
                      <a:pt x="138286" y="-1774"/>
                      <a:pt x="86091" y="-9042"/>
                      <a:pt x="48432" y="11440"/>
                    </a:cubicBezTo>
                    <a:cubicBezTo>
                      <a:pt x="10111" y="32582"/>
                      <a:pt x="-9049" y="81473"/>
                      <a:pt x="4165" y="127722"/>
                    </a:cubicBezTo>
                    <a:cubicBezTo>
                      <a:pt x="15397" y="171327"/>
                      <a:pt x="50414" y="196434"/>
                      <a:pt x="96662" y="195773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D940FB08-6126-4A1A-A5C8-CDE673639E29}"/>
                  </a:ext>
                </a:extLst>
              </p:cNvPr>
              <p:cNvSpPr/>
              <p:nvPr/>
            </p:nvSpPr>
            <p:spPr>
              <a:xfrm>
                <a:off x="7687611" y="4552498"/>
                <a:ext cx="1189667" cy="1242834"/>
              </a:xfrm>
              <a:custGeom>
                <a:avLst/>
                <a:gdLst>
                  <a:gd name="connsiteX0" fmla="*/ 1128465 w 1189667"/>
                  <a:gd name="connsiteY0" fmla="*/ 1052165 h 1242834"/>
                  <a:gd name="connsiteX1" fmla="*/ 1016147 w 1189667"/>
                  <a:gd name="connsiteY1" fmla="*/ 1089825 h 1242834"/>
                  <a:gd name="connsiteX2" fmla="*/ 979809 w 1189667"/>
                  <a:gd name="connsiteY2" fmla="*/ 1108985 h 1242834"/>
                  <a:gd name="connsiteX3" fmla="*/ 85229 w 1189667"/>
                  <a:gd name="connsiteY3" fmla="*/ 1108985 h 1242834"/>
                  <a:gd name="connsiteX4" fmla="*/ 54837 w 1189667"/>
                  <a:gd name="connsiteY4" fmla="*/ 1077272 h 1242834"/>
                  <a:gd name="connsiteX5" fmla="*/ 55498 w 1189667"/>
                  <a:gd name="connsiteY5" fmla="*/ 41304 h 1242834"/>
                  <a:gd name="connsiteX6" fmla="*/ 55498 w 1189667"/>
                  <a:gd name="connsiteY6" fmla="*/ 17519 h 1242834"/>
                  <a:gd name="connsiteX7" fmla="*/ 48891 w 1189667"/>
                  <a:gd name="connsiteY7" fmla="*/ 4305 h 1242834"/>
                  <a:gd name="connsiteX8" fmla="*/ 661 w 1189667"/>
                  <a:gd name="connsiteY8" fmla="*/ 32055 h 1242834"/>
                  <a:gd name="connsiteX9" fmla="*/ 661 w 1189667"/>
                  <a:gd name="connsiteY9" fmla="*/ 583734 h 1242834"/>
                  <a:gd name="connsiteX10" fmla="*/ 0 w 1189667"/>
                  <a:gd name="connsiteY10" fmla="*/ 1130127 h 1242834"/>
                  <a:gd name="connsiteX11" fmla="*/ 33035 w 1189667"/>
                  <a:gd name="connsiteY11" fmla="*/ 1164483 h 1242834"/>
                  <a:gd name="connsiteX12" fmla="*/ 972541 w 1189667"/>
                  <a:gd name="connsiteY12" fmla="*/ 1163823 h 1242834"/>
                  <a:gd name="connsiteX13" fmla="*/ 1008218 w 1189667"/>
                  <a:gd name="connsiteY13" fmla="*/ 1185626 h 1242834"/>
                  <a:gd name="connsiteX14" fmla="*/ 1114590 w 1189667"/>
                  <a:gd name="connsiteY14" fmla="*/ 1241124 h 1242834"/>
                  <a:gd name="connsiteX15" fmla="*/ 1189249 w 1189667"/>
                  <a:gd name="connsiteY15" fmla="*/ 1154573 h 1242834"/>
                  <a:gd name="connsiteX16" fmla="*/ 1128465 w 1189667"/>
                  <a:gd name="connsiteY16" fmla="*/ 1052165 h 1242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89667" h="1242834">
                    <a:moveTo>
                      <a:pt x="1128465" y="1052165"/>
                    </a:moveTo>
                    <a:cubicBezTo>
                      <a:pt x="1084859" y="1037630"/>
                      <a:pt x="1037950" y="1051505"/>
                      <a:pt x="1016147" y="1089825"/>
                    </a:cubicBezTo>
                    <a:cubicBezTo>
                      <a:pt x="1006897" y="1105682"/>
                      <a:pt x="996986" y="1108985"/>
                      <a:pt x="979809" y="1108985"/>
                    </a:cubicBezTo>
                    <a:cubicBezTo>
                      <a:pt x="681836" y="1108324"/>
                      <a:pt x="383863" y="1108324"/>
                      <a:pt x="85229" y="1108985"/>
                    </a:cubicBezTo>
                    <a:cubicBezTo>
                      <a:pt x="59462" y="1108985"/>
                      <a:pt x="54837" y="1101057"/>
                      <a:pt x="54837" y="1077272"/>
                    </a:cubicBezTo>
                    <a:cubicBezTo>
                      <a:pt x="55498" y="731729"/>
                      <a:pt x="55498" y="386186"/>
                      <a:pt x="55498" y="41304"/>
                    </a:cubicBezTo>
                    <a:cubicBezTo>
                      <a:pt x="55498" y="33376"/>
                      <a:pt x="55498" y="25448"/>
                      <a:pt x="55498" y="17519"/>
                    </a:cubicBezTo>
                    <a:cubicBezTo>
                      <a:pt x="55498" y="12234"/>
                      <a:pt x="54837" y="6948"/>
                      <a:pt x="48891" y="4305"/>
                    </a:cubicBezTo>
                    <a:cubicBezTo>
                      <a:pt x="25106" y="-7587"/>
                      <a:pt x="661" y="6287"/>
                      <a:pt x="661" y="32055"/>
                    </a:cubicBezTo>
                    <a:cubicBezTo>
                      <a:pt x="661" y="215727"/>
                      <a:pt x="661" y="400061"/>
                      <a:pt x="661" y="583734"/>
                    </a:cubicBezTo>
                    <a:cubicBezTo>
                      <a:pt x="661" y="766085"/>
                      <a:pt x="1321" y="947776"/>
                      <a:pt x="0" y="1130127"/>
                    </a:cubicBezTo>
                    <a:cubicBezTo>
                      <a:pt x="0" y="1156555"/>
                      <a:pt x="5285" y="1164483"/>
                      <a:pt x="33035" y="1164483"/>
                    </a:cubicBezTo>
                    <a:cubicBezTo>
                      <a:pt x="346203" y="1163162"/>
                      <a:pt x="659372" y="1163823"/>
                      <a:pt x="972541" y="1163823"/>
                    </a:cubicBezTo>
                    <a:cubicBezTo>
                      <a:pt x="989719" y="1163823"/>
                      <a:pt x="1000951" y="1165144"/>
                      <a:pt x="1008218" y="1185626"/>
                    </a:cubicBezTo>
                    <a:cubicBezTo>
                      <a:pt x="1023414" y="1229231"/>
                      <a:pt x="1065038" y="1249052"/>
                      <a:pt x="1114590" y="1241124"/>
                    </a:cubicBezTo>
                    <a:cubicBezTo>
                      <a:pt x="1155553" y="1234517"/>
                      <a:pt x="1185284" y="1200161"/>
                      <a:pt x="1189249" y="1154573"/>
                    </a:cubicBezTo>
                    <a:cubicBezTo>
                      <a:pt x="1193213" y="1106342"/>
                      <a:pt x="1168767" y="1066040"/>
                      <a:pt x="1128465" y="1052165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6A960F6C-1394-471D-BDCE-ECEDD467E4EA}"/>
                  </a:ext>
                </a:extLst>
              </p:cNvPr>
              <p:cNvSpPr/>
              <p:nvPr/>
            </p:nvSpPr>
            <p:spPr>
              <a:xfrm>
                <a:off x="6744671" y="4554792"/>
                <a:ext cx="190088" cy="1673439"/>
              </a:xfrm>
              <a:custGeom>
                <a:avLst/>
                <a:gdLst>
                  <a:gd name="connsiteX0" fmla="*/ 146804 w 190088"/>
                  <a:gd name="connsiteY0" fmla="*/ 1460823 h 1673439"/>
                  <a:gd name="connsiteX1" fmla="*/ 146804 w 190088"/>
                  <a:gd name="connsiteY1" fmla="*/ 748595 h 1673439"/>
                  <a:gd name="connsiteX2" fmla="*/ 146804 w 190088"/>
                  <a:gd name="connsiteY2" fmla="*/ 28439 h 1673439"/>
                  <a:gd name="connsiteX3" fmla="*/ 121037 w 190088"/>
                  <a:gd name="connsiteY3" fmla="*/ 29 h 1673439"/>
                  <a:gd name="connsiteX4" fmla="*/ 91306 w 190088"/>
                  <a:gd name="connsiteY4" fmla="*/ 32403 h 1673439"/>
                  <a:gd name="connsiteX5" fmla="*/ 91966 w 190088"/>
                  <a:gd name="connsiteY5" fmla="*/ 1443645 h 1673439"/>
                  <a:gd name="connsiteX6" fmla="*/ 63557 w 190088"/>
                  <a:gd name="connsiteY6" fmla="*/ 1483286 h 1673439"/>
                  <a:gd name="connsiteX7" fmla="*/ 21933 w 190088"/>
                  <a:gd name="connsiteY7" fmla="*/ 1510375 h 1673439"/>
                  <a:gd name="connsiteX8" fmla="*/ 30522 w 190088"/>
                  <a:gd name="connsiteY8" fmla="*/ 1649781 h 1673439"/>
                  <a:gd name="connsiteX9" fmla="*/ 162000 w 190088"/>
                  <a:gd name="connsiteY9" fmla="*/ 1646477 h 1673439"/>
                  <a:gd name="connsiteX10" fmla="*/ 162661 w 190088"/>
                  <a:gd name="connsiteY10" fmla="*/ 1505750 h 1673439"/>
                  <a:gd name="connsiteX11" fmla="*/ 146804 w 190088"/>
                  <a:gd name="connsiteY11" fmla="*/ 1460823 h 16734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0088" h="1673439">
                    <a:moveTo>
                      <a:pt x="146804" y="1460823"/>
                    </a:moveTo>
                    <a:cubicBezTo>
                      <a:pt x="146804" y="1223634"/>
                      <a:pt x="146804" y="985784"/>
                      <a:pt x="146804" y="748595"/>
                    </a:cubicBezTo>
                    <a:cubicBezTo>
                      <a:pt x="146804" y="508763"/>
                      <a:pt x="146804" y="268271"/>
                      <a:pt x="146804" y="28439"/>
                    </a:cubicBezTo>
                    <a:cubicBezTo>
                      <a:pt x="146804" y="9279"/>
                      <a:pt x="144161" y="690"/>
                      <a:pt x="121037" y="29"/>
                    </a:cubicBezTo>
                    <a:cubicBezTo>
                      <a:pt x="94609" y="-632"/>
                      <a:pt x="91306" y="9940"/>
                      <a:pt x="91306" y="32403"/>
                    </a:cubicBezTo>
                    <a:cubicBezTo>
                      <a:pt x="91966" y="502817"/>
                      <a:pt x="91306" y="973231"/>
                      <a:pt x="91966" y="1443645"/>
                    </a:cubicBezTo>
                    <a:cubicBezTo>
                      <a:pt x="91966" y="1465448"/>
                      <a:pt x="90645" y="1480644"/>
                      <a:pt x="63557" y="1483286"/>
                    </a:cubicBezTo>
                    <a:cubicBezTo>
                      <a:pt x="46379" y="1484608"/>
                      <a:pt x="33165" y="1497161"/>
                      <a:pt x="21933" y="1510375"/>
                    </a:cubicBezTo>
                    <a:cubicBezTo>
                      <a:pt x="-10441" y="1550677"/>
                      <a:pt x="-6477" y="1615425"/>
                      <a:pt x="30522" y="1649781"/>
                    </a:cubicBezTo>
                    <a:cubicBezTo>
                      <a:pt x="66200" y="1682816"/>
                      <a:pt x="128305" y="1680834"/>
                      <a:pt x="162000" y="1646477"/>
                    </a:cubicBezTo>
                    <a:cubicBezTo>
                      <a:pt x="198338" y="1610139"/>
                      <a:pt x="200320" y="1542749"/>
                      <a:pt x="162661" y="1505750"/>
                    </a:cubicBezTo>
                    <a:cubicBezTo>
                      <a:pt x="149447" y="1491875"/>
                      <a:pt x="146804" y="1478662"/>
                      <a:pt x="146804" y="1460823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ADE3559D-E84B-49BF-B138-E5EEC88EF570}"/>
                  </a:ext>
                </a:extLst>
              </p:cNvPr>
              <p:cNvSpPr/>
              <p:nvPr/>
            </p:nvSpPr>
            <p:spPr>
              <a:xfrm>
                <a:off x="8066153" y="3632493"/>
                <a:ext cx="1181053" cy="1164453"/>
              </a:xfrm>
              <a:custGeom>
                <a:avLst/>
                <a:gdLst>
                  <a:gd name="connsiteX0" fmla="*/ 1129160 w 1181053"/>
                  <a:gd name="connsiteY0" fmla="*/ 979148 h 1164453"/>
                  <a:gd name="connsiteX1" fmla="*/ 1108019 w 1181053"/>
                  <a:gd name="connsiteY1" fmla="*/ 942810 h 1164453"/>
                  <a:gd name="connsiteX2" fmla="*/ 1109340 w 1181053"/>
                  <a:gd name="connsiteY2" fmla="*/ 104390 h 1164453"/>
                  <a:gd name="connsiteX3" fmla="*/ 1074984 w 1181053"/>
                  <a:gd name="connsiteY3" fmla="*/ 71355 h 1164453"/>
                  <a:gd name="connsiteX4" fmla="*/ 383898 w 1181053"/>
                  <a:gd name="connsiteY4" fmla="*/ 72016 h 1164453"/>
                  <a:gd name="connsiteX5" fmla="*/ 349542 w 1181053"/>
                  <a:gd name="connsiteY5" fmla="*/ 69373 h 1164453"/>
                  <a:gd name="connsiteX6" fmla="*/ 348221 w 1181053"/>
                  <a:gd name="connsiteY6" fmla="*/ 1321 h 1164453"/>
                  <a:gd name="connsiteX7" fmla="*/ 337650 w 1181053"/>
                  <a:gd name="connsiteY7" fmla="*/ 1982 h 1164453"/>
                  <a:gd name="connsiteX8" fmla="*/ 32409 w 1181053"/>
                  <a:gd name="connsiteY8" fmla="*/ 0 h 1164453"/>
                  <a:gd name="connsiteX9" fmla="*/ 35 w 1181053"/>
                  <a:gd name="connsiteY9" fmla="*/ 30392 h 1164453"/>
                  <a:gd name="connsiteX10" fmla="*/ 35 w 1181053"/>
                  <a:gd name="connsiteY10" fmla="*/ 180369 h 1164453"/>
                  <a:gd name="connsiteX11" fmla="*/ 29766 w 1181053"/>
                  <a:gd name="connsiteY11" fmla="*/ 210101 h 1164453"/>
                  <a:gd name="connsiteX12" fmla="*/ 177101 w 1181053"/>
                  <a:gd name="connsiteY12" fmla="*/ 210101 h 1164453"/>
                  <a:gd name="connsiteX13" fmla="*/ 292062 w 1181053"/>
                  <a:gd name="connsiteY13" fmla="*/ 209440 h 1164453"/>
                  <a:gd name="connsiteX14" fmla="*/ 349542 w 1181053"/>
                  <a:gd name="connsiteY14" fmla="*/ 147996 h 1164453"/>
                  <a:gd name="connsiteX15" fmla="*/ 381256 w 1181053"/>
                  <a:gd name="connsiteY15" fmla="*/ 146014 h 1164453"/>
                  <a:gd name="connsiteX16" fmla="*/ 1021467 w 1181053"/>
                  <a:gd name="connsiteY16" fmla="*/ 145353 h 1164453"/>
                  <a:gd name="connsiteX17" fmla="*/ 1054502 w 1181053"/>
                  <a:gd name="connsiteY17" fmla="*/ 177066 h 1164453"/>
                  <a:gd name="connsiteX18" fmla="*/ 1054502 w 1181053"/>
                  <a:gd name="connsiteY18" fmla="*/ 945453 h 1164453"/>
                  <a:gd name="connsiteX19" fmla="*/ 1032699 w 1181053"/>
                  <a:gd name="connsiteY19" fmla="*/ 985755 h 1164453"/>
                  <a:gd name="connsiteX20" fmla="*/ 997022 w 1181053"/>
                  <a:gd name="connsiteY20" fmla="*/ 1102037 h 1164453"/>
                  <a:gd name="connsiteX21" fmla="*/ 1094805 w 1181053"/>
                  <a:gd name="connsiteY21" fmla="*/ 1164142 h 1164453"/>
                  <a:gd name="connsiteX22" fmla="*/ 1178712 w 1181053"/>
                  <a:gd name="connsiteY22" fmla="*/ 1090145 h 1164453"/>
                  <a:gd name="connsiteX23" fmla="*/ 1129160 w 1181053"/>
                  <a:gd name="connsiteY23" fmla="*/ 979148 h 1164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181053" h="1164453">
                    <a:moveTo>
                      <a:pt x="1129160" y="979148"/>
                    </a:moveTo>
                    <a:cubicBezTo>
                      <a:pt x="1110001" y="971220"/>
                      <a:pt x="1108019" y="959988"/>
                      <a:pt x="1108019" y="942810"/>
                    </a:cubicBezTo>
                    <a:cubicBezTo>
                      <a:pt x="1108679" y="663337"/>
                      <a:pt x="1108019" y="383863"/>
                      <a:pt x="1109340" y="104390"/>
                    </a:cubicBezTo>
                    <a:cubicBezTo>
                      <a:pt x="1109340" y="75980"/>
                      <a:pt x="1100751" y="71355"/>
                      <a:pt x="1074984" y="71355"/>
                    </a:cubicBezTo>
                    <a:cubicBezTo>
                      <a:pt x="844402" y="72676"/>
                      <a:pt x="614480" y="72016"/>
                      <a:pt x="383898" y="72016"/>
                    </a:cubicBezTo>
                    <a:cubicBezTo>
                      <a:pt x="372666" y="72016"/>
                      <a:pt x="360774" y="73998"/>
                      <a:pt x="349542" y="69373"/>
                    </a:cubicBezTo>
                    <a:cubicBezTo>
                      <a:pt x="350863" y="46909"/>
                      <a:pt x="352845" y="23785"/>
                      <a:pt x="348221" y="1321"/>
                    </a:cubicBezTo>
                    <a:cubicBezTo>
                      <a:pt x="344917" y="1321"/>
                      <a:pt x="340953" y="1982"/>
                      <a:pt x="337650" y="1982"/>
                    </a:cubicBezTo>
                    <a:cubicBezTo>
                      <a:pt x="235903" y="1321"/>
                      <a:pt x="134156" y="1321"/>
                      <a:pt x="32409" y="0"/>
                    </a:cubicBezTo>
                    <a:cubicBezTo>
                      <a:pt x="9946" y="0"/>
                      <a:pt x="-626" y="5946"/>
                      <a:pt x="35" y="30392"/>
                    </a:cubicBezTo>
                    <a:cubicBezTo>
                      <a:pt x="1357" y="80605"/>
                      <a:pt x="1357" y="130157"/>
                      <a:pt x="35" y="180369"/>
                    </a:cubicBezTo>
                    <a:cubicBezTo>
                      <a:pt x="-626" y="202173"/>
                      <a:pt x="7964" y="210761"/>
                      <a:pt x="29766" y="210101"/>
                    </a:cubicBezTo>
                    <a:cubicBezTo>
                      <a:pt x="78658" y="209440"/>
                      <a:pt x="128210" y="210101"/>
                      <a:pt x="177101" y="210101"/>
                    </a:cubicBezTo>
                    <a:cubicBezTo>
                      <a:pt x="215421" y="210101"/>
                      <a:pt x="253741" y="209440"/>
                      <a:pt x="292062" y="209440"/>
                    </a:cubicBezTo>
                    <a:cubicBezTo>
                      <a:pt x="352845" y="209440"/>
                      <a:pt x="352845" y="209440"/>
                      <a:pt x="349542" y="147996"/>
                    </a:cubicBezTo>
                    <a:cubicBezTo>
                      <a:pt x="360113" y="147335"/>
                      <a:pt x="370684" y="146014"/>
                      <a:pt x="381256" y="146014"/>
                    </a:cubicBezTo>
                    <a:cubicBezTo>
                      <a:pt x="594660" y="146014"/>
                      <a:pt x="808063" y="146674"/>
                      <a:pt x="1021467" y="145353"/>
                    </a:cubicBezTo>
                    <a:cubicBezTo>
                      <a:pt x="1046574" y="145353"/>
                      <a:pt x="1054502" y="150638"/>
                      <a:pt x="1054502" y="177066"/>
                    </a:cubicBezTo>
                    <a:cubicBezTo>
                      <a:pt x="1053181" y="433415"/>
                      <a:pt x="1053842" y="689764"/>
                      <a:pt x="1054502" y="945453"/>
                    </a:cubicBezTo>
                    <a:cubicBezTo>
                      <a:pt x="1054502" y="964613"/>
                      <a:pt x="1049877" y="975184"/>
                      <a:pt x="1032699" y="985755"/>
                    </a:cubicBezTo>
                    <a:cubicBezTo>
                      <a:pt x="995701" y="1008219"/>
                      <a:pt x="982487" y="1057771"/>
                      <a:pt x="997022" y="1102037"/>
                    </a:cubicBezTo>
                    <a:cubicBezTo>
                      <a:pt x="1010897" y="1144322"/>
                      <a:pt x="1047895" y="1167446"/>
                      <a:pt x="1094805" y="1164142"/>
                    </a:cubicBezTo>
                    <a:cubicBezTo>
                      <a:pt x="1137089" y="1161499"/>
                      <a:pt x="1170784" y="1131768"/>
                      <a:pt x="1178712" y="1090145"/>
                    </a:cubicBezTo>
                    <a:cubicBezTo>
                      <a:pt x="1187962" y="1041914"/>
                      <a:pt x="1169463" y="996326"/>
                      <a:pt x="1129160" y="979148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B30750ED-FBF0-4B1E-B6E3-A788EBFE5E71}"/>
                  </a:ext>
                </a:extLst>
              </p:cNvPr>
              <p:cNvSpPr/>
              <p:nvPr/>
            </p:nvSpPr>
            <p:spPr>
              <a:xfrm>
                <a:off x="7289212" y="4555210"/>
                <a:ext cx="1121223" cy="1705206"/>
              </a:xfrm>
              <a:custGeom>
                <a:avLst/>
                <a:gdLst>
                  <a:gd name="connsiteX0" fmla="*/ 1068342 w 1121223"/>
                  <a:gd name="connsiteY0" fmla="*/ 1518546 h 1705206"/>
                  <a:gd name="connsiteX1" fmla="*/ 943471 w 1121223"/>
                  <a:gd name="connsiteY1" fmla="*/ 1558188 h 1705206"/>
                  <a:gd name="connsiteX2" fmla="*/ 943471 w 1121223"/>
                  <a:gd name="connsiteY2" fmla="*/ 1558188 h 1705206"/>
                  <a:gd name="connsiteX3" fmla="*/ 943471 w 1121223"/>
                  <a:gd name="connsiteY3" fmla="*/ 1558188 h 1705206"/>
                  <a:gd name="connsiteX4" fmla="*/ 107693 w 1121223"/>
                  <a:gd name="connsiteY4" fmla="*/ 1558849 h 1705206"/>
                  <a:gd name="connsiteX5" fmla="*/ 73337 w 1121223"/>
                  <a:gd name="connsiteY5" fmla="*/ 1524493 h 1705206"/>
                  <a:gd name="connsiteX6" fmla="*/ 73337 w 1121223"/>
                  <a:gd name="connsiteY6" fmla="*/ 40575 h 1705206"/>
                  <a:gd name="connsiteX7" fmla="*/ 33696 w 1121223"/>
                  <a:gd name="connsiteY7" fmla="*/ 273 h 1705206"/>
                  <a:gd name="connsiteX8" fmla="*/ 0 w 1121223"/>
                  <a:gd name="connsiteY8" fmla="*/ 33968 h 1705206"/>
                  <a:gd name="connsiteX9" fmla="*/ 661 w 1121223"/>
                  <a:gd name="connsiteY9" fmla="*/ 1597830 h 1705206"/>
                  <a:gd name="connsiteX10" fmla="*/ 35678 w 1121223"/>
                  <a:gd name="connsiteY10" fmla="*/ 1631525 h 1705206"/>
                  <a:gd name="connsiteX11" fmla="*/ 900526 w 1121223"/>
                  <a:gd name="connsiteY11" fmla="*/ 1631525 h 1705206"/>
                  <a:gd name="connsiteX12" fmla="*/ 937524 w 1121223"/>
                  <a:gd name="connsiteY12" fmla="*/ 1635489 h 1705206"/>
                  <a:gd name="connsiteX13" fmla="*/ 1007558 w 1121223"/>
                  <a:gd name="connsiteY13" fmla="*/ 1703541 h 1705206"/>
                  <a:gd name="connsiteX14" fmla="*/ 1116572 w 1121223"/>
                  <a:gd name="connsiteY14" fmla="*/ 1639453 h 1705206"/>
                  <a:gd name="connsiteX15" fmla="*/ 1068342 w 1121223"/>
                  <a:gd name="connsiteY15" fmla="*/ 1518546 h 1705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21223" h="1705206">
                    <a:moveTo>
                      <a:pt x="1068342" y="1518546"/>
                    </a:moveTo>
                    <a:cubicBezTo>
                      <a:pt x="1021433" y="1497404"/>
                      <a:pt x="972541" y="1512600"/>
                      <a:pt x="943471" y="1558188"/>
                    </a:cubicBezTo>
                    <a:lnTo>
                      <a:pt x="943471" y="1558188"/>
                    </a:lnTo>
                    <a:lnTo>
                      <a:pt x="943471" y="1558188"/>
                    </a:lnTo>
                    <a:cubicBezTo>
                      <a:pt x="664658" y="1558188"/>
                      <a:pt x="386506" y="1558849"/>
                      <a:pt x="107693" y="1558849"/>
                    </a:cubicBezTo>
                    <a:cubicBezTo>
                      <a:pt x="73337" y="1558849"/>
                      <a:pt x="73337" y="1558849"/>
                      <a:pt x="73337" y="1524493"/>
                    </a:cubicBezTo>
                    <a:cubicBezTo>
                      <a:pt x="73337" y="1029633"/>
                      <a:pt x="73337" y="535434"/>
                      <a:pt x="73337" y="40575"/>
                    </a:cubicBezTo>
                    <a:cubicBezTo>
                      <a:pt x="73337" y="-5013"/>
                      <a:pt x="78623" y="2915"/>
                      <a:pt x="33696" y="273"/>
                    </a:cubicBezTo>
                    <a:cubicBezTo>
                      <a:pt x="5946" y="-1709"/>
                      <a:pt x="0" y="6879"/>
                      <a:pt x="0" y="33968"/>
                    </a:cubicBezTo>
                    <a:cubicBezTo>
                      <a:pt x="661" y="555255"/>
                      <a:pt x="661" y="1076543"/>
                      <a:pt x="661" y="1597830"/>
                    </a:cubicBezTo>
                    <a:cubicBezTo>
                      <a:pt x="661" y="1634168"/>
                      <a:pt x="-5285" y="1631525"/>
                      <a:pt x="35678" y="1631525"/>
                    </a:cubicBezTo>
                    <a:cubicBezTo>
                      <a:pt x="323740" y="1631525"/>
                      <a:pt x="612463" y="1631525"/>
                      <a:pt x="900526" y="1631525"/>
                    </a:cubicBezTo>
                    <a:cubicBezTo>
                      <a:pt x="913079" y="1631525"/>
                      <a:pt x="925632" y="1628882"/>
                      <a:pt x="937524" y="1635489"/>
                    </a:cubicBezTo>
                    <a:cubicBezTo>
                      <a:pt x="946113" y="1673149"/>
                      <a:pt x="971881" y="1697595"/>
                      <a:pt x="1007558" y="1703541"/>
                    </a:cubicBezTo>
                    <a:cubicBezTo>
                      <a:pt x="1059753" y="1712130"/>
                      <a:pt x="1102037" y="1687023"/>
                      <a:pt x="1116572" y="1639453"/>
                    </a:cubicBezTo>
                    <a:cubicBezTo>
                      <a:pt x="1131108" y="1590562"/>
                      <a:pt x="1110626" y="1537707"/>
                      <a:pt x="1068342" y="1518546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046EBAF8-1C5F-4389-8521-836FEC6D3CFF}"/>
                  </a:ext>
                </a:extLst>
              </p:cNvPr>
              <p:cNvSpPr/>
              <p:nvPr/>
            </p:nvSpPr>
            <p:spPr>
              <a:xfrm>
                <a:off x="6769876" y="4190084"/>
                <a:ext cx="214133" cy="351577"/>
              </a:xfrm>
              <a:custGeom>
                <a:avLst/>
                <a:gdLst>
                  <a:gd name="connsiteX0" fmla="*/ 214096 w 214133"/>
                  <a:gd name="connsiteY0" fmla="*/ 35052 h 351577"/>
                  <a:gd name="connsiteX1" fmla="*/ 180400 w 214133"/>
                  <a:gd name="connsiteY1" fmla="*/ 35 h 351577"/>
                  <a:gd name="connsiteX2" fmla="*/ 33066 w 214133"/>
                  <a:gd name="connsiteY2" fmla="*/ 35 h 351577"/>
                  <a:gd name="connsiteX3" fmla="*/ 31 w 214133"/>
                  <a:gd name="connsiteY3" fmla="*/ 32409 h 351577"/>
                  <a:gd name="connsiteX4" fmla="*/ 31 w 214133"/>
                  <a:gd name="connsiteY4" fmla="*/ 177101 h 351577"/>
                  <a:gd name="connsiteX5" fmla="*/ 691 w 214133"/>
                  <a:gd name="connsiteY5" fmla="*/ 326418 h 351577"/>
                  <a:gd name="connsiteX6" fmla="*/ 26459 w 214133"/>
                  <a:gd name="connsiteY6" fmla="*/ 351524 h 351577"/>
                  <a:gd name="connsiteX7" fmla="*/ 187007 w 214133"/>
                  <a:gd name="connsiteY7" fmla="*/ 351524 h 351577"/>
                  <a:gd name="connsiteX8" fmla="*/ 212774 w 214133"/>
                  <a:gd name="connsiteY8" fmla="*/ 325757 h 351577"/>
                  <a:gd name="connsiteX9" fmla="*/ 214096 w 214133"/>
                  <a:gd name="connsiteY9" fmla="*/ 176440 h 351577"/>
                  <a:gd name="connsiteX10" fmla="*/ 214096 w 214133"/>
                  <a:gd name="connsiteY10" fmla="*/ 35052 h 351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4133" h="351577">
                    <a:moveTo>
                      <a:pt x="214096" y="35052"/>
                    </a:moveTo>
                    <a:cubicBezTo>
                      <a:pt x="214756" y="9946"/>
                      <a:pt x="206828" y="-626"/>
                      <a:pt x="180400" y="35"/>
                    </a:cubicBezTo>
                    <a:cubicBezTo>
                      <a:pt x="131509" y="1357"/>
                      <a:pt x="81957" y="1357"/>
                      <a:pt x="33066" y="35"/>
                    </a:cubicBezTo>
                    <a:cubicBezTo>
                      <a:pt x="9281" y="-626"/>
                      <a:pt x="-630" y="7964"/>
                      <a:pt x="31" y="32409"/>
                    </a:cubicBezTo>
                    <a:cubicBezTo>
                      <a:pt x="1352" y="80640"/>
                      <a:pt x="31" y="128870"/>
                      <a:pt x="31" y="177101"/>
                    </a:cubicBezTo>
                    <a:cubicBezTo>
                      <a:pt x="691" y="226653"/>
                      <a:pt x="2013" y="276866"/>
                      <a:pt x="691" y="326418"/>
                    </a:cubicBezTo>
                    <a:cubicBezTo>
                      <a:pt x="31" y="346899"/>
                      <a:pt x="7298" y="352185"/>
                      <a:pt x="26459" y="351524"/>
                    </a:cubicBezTo>
                    <a:cubicBezTo>
                      <a:pt x="79975" y="350203"/>
                      <a:pt x="133491" y="350203"/>
                      <a:pt x="187007" y="351524"/>
                    </a:cubicBezTo>
                    <a:cubicBezTo>
                      <a:pt x="206828" y="352185"/>
                      <a:pt x="212774" y="345578"/>
                      <a:pt x="212774" y="325757"/>
                    </a:cubicBezTo>
                    <a:cubicBezTo>
                      <a:pt x="212774" y="276205"/>
                      <a:pt x="209471" y="225992"/>
                      <a:pt x="214096" y="176440"/>
                    </a:cubicBezTo>
                    <a:cubicBezTo>
                      <a:pt x="214096" y="129531"/>
                      <a:pt x="212774" y="82622"/>
                      <a:pt x="214096" y="35052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2A595655-734E-4203-9792-C34F91893729}"/>
                  </a:ext>
                </a:extLst>
              </p:cNvPr>
              <p:cNvSpPr/>
              <p:nvPr/>
            </p:nvSpPr>
            <p:spPr>
              <a:xfrm>
                <a:off x="7192090" y="4190083"/>
                <a:ext cx="211421" cy="352184"/>
              </a:xfrm>
              <a:custGeom>
                <a:avLst/>
                <a:gdLst>
                  <a:gd name="connsiteX0" fmla="*/ 189619 w 211421"/>
                  <a:gd name="connsiteY0" fmla="*/ 352185 h 352184"/>
                  <a:gd name="connsiteX1" fmla="*/ 210761 w 211421"/>
                  <a:gd name="connsiteY1" fmla="*/ 330382 h 352184"/>
                  <a:gd name="connsiteX2" fmla="*/ 211422 w 211421"/>
                  <a:gd name="connsiteY2" fmla="*/ 178422 h 352184"/>
                  <a:gd name="connsiteX3" fmla="*/ 210761 w 211421"/>
                  <a:gd name="connsiteY3" fmla="*/ 31088 h 352184"/>
                  <a:gd name="connsiteX4" fmla="*/ 179048 w 211421"/>
                  <a:gd name="connsiteY4" fmla="*/ 35 h 352184"/>
                  <a:gd name="connsiteX5" fmla="*/ 31713 w 211421"/>
                  <a:gd name="connsiteY5" fmla="*/ 35 h 352184"/>
                  <a:gd name="connsiteX6" fmla="*/ 661 w 211421"/>
                  <a:gd name="connsiteY6" fmla="*/ 31088 h 352184"/>
                  <a:gd name="connsiteX7" fmla="*/ 0 w 211421"/>
                  <a:gd name="connsiteY7" fmla="*/ 178422 h 352184"/>
                  <a:gd name="connsiteX8" fmla="*/ 0 w 211421"/>
                  <a:gd name="connsiteY8" fmla="*/ 330382 h 352184"/>
                  <a:gd name="connsiteX9" fmla="*/ 21142 w 211421"/>
                  <a:gd name="connsiteY9" fmla="*/ 351524 h 352184"/>
                  <a:gd name="connsiteX10" fmla="*/ 189619 w 211421"/>
                  <a:gd name="connsiteY10" fmla="*/ 352185 h 352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1421" h="352184">
                    <a:moveTo>
                      <a:pt x="189619" y="352185"/>
                    </a:moveTo>
                    <a:cubicBezTo>
                      <a:pt x="206136" y="352185"/>
                      <a:pt x="210761" y="346238"/>
                      <a:pt x="210761" y="330382"/>
                    </a:cubicBezTo>
                    <a:cubicBezTo>
                      <a:pt x="210100" y="279509"/>
                      <a:pt x="210761" y="228635"/>
                      <a:pt x="211422" y="178422"/>
                    </a:cubicBezTo>
                    <a:cubicBezTo>
                      <a:pt x="211422" y="129531"/>
                      <a:pt x="210100" y="79979"/>
                      <a:pt x="210761" y="31088"/>
                    </a:cubicBezTo>
                    <a:cubicBezTo>
                      <a:pt x="211422" y="7303"/>
                      <a:pt x="202172" y="35"/>
                      <a:pt x="179048" y="35"/>
                    </a:cubicBezTo>
                    <a:cubicBezTo>
                      <a:pt x="130156" y="1357"/>
                      <a:pt x="80604" y="1357"/>
                      <a:pt x="31713" y="35"/>
                    </a:cubicBezTo>
                    <a:cubicBezTo>
                      <a:pt x="8589" y="-626"/>
                      <a:pt x="0" y="7964"/>
                      <a:pt x="661" y="31088"/>
                    </a:cubicBezTo>
                    <a:cubicBezTo>
                      <a:pt x="1321" y="79979"/>
                      <a:pt x="661" y="129531"/>
                      <a:pt x="0" y="178422"/>
                    </a:cubicBezTo>
                    <a:cubicBezTo>
                      <a:pt x="0" y="229296"/>
                      <a:pt x="661" y="280169"/>
                      <a:pt x="0" y="330382"/>
                    </a:cubicBezTo>
                    <a:cubicBezTo>
                      <a:pt x="0" y="346899"/>
                      <a:pt x="5285" y="351524"/>
                      <a:pt x="21142" y="351524"/>
                    </a:cubicBezTo>
                    <a:cubicBezTo>
                      <a:pt x="77301" y="350863"/>
                      <a:pt x="133460" y="350863"/>
                      <a:pt x="189619" y="352185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F873B7CF-FBBC-48F8-8914-24227738830A}"/>
                  </a:ext>
                </a:extLst>
              </p:cNvPr>
              <p:cNvSpPr/>
              <p:nvPr/>
            </p:nvSpPr>
            <p:spPr>
              <a:xfrm>
                <a:off x="7610935" y="4190119"/>
                <a:ext cx="209475" cy="347562"/>
              </a:xfrm>
              <a:custGeom>
                <a:avLst/>
                <a:gdLst>
                  <a:gd name="connsiteX0" fmla="*/ 30428 w 209475"/>
                  <a:gd name="connsiteY0" fmla="*/ 347525 h 347562"/>
                  <a:gd name="connsiteX1" fmla="*/ 206832 w 209475"/>
                  <a:gd name="connsiteY1" fmla="*/ 346203 h 347562"/>
                  <a:gd name="connsiteX2" fmla="*/ 209475 w 209475"/>
                  <a:gd name="connsiteY2" fmla="*/ 28410 h 347562"/>
                  <a:gd name="connsiteX3" fmla="*/ 183708 w 209475"/>
                  <a:gd name="connsiteY3" fmla="*/ 0 h 347562"/>
                  <a:gd name="connsiteX4" fmla="*/ 25803 w 209475"/>
                  <a:gd name="connsiteY4" fmla="*/ 0 h 347562"/>
                  <a:gd name="connsiteX5" fmla="*/ 35 w 209475"/>
                  <a:gd name="connsiteY5" fmla="*/ 25767 h 347562"/>
                  <a:gd name="connsiteX6" fmla="*/ 1357 w 209475"/>
                  <a:gd name="connsiteY6" fmla="*/ 175084 h 347562"/>
                  <a:gd name="connsiteX7" fmla="*/ 5321 w 209475"/>
                  <a:gd name="connsiteY7" fmla="*/ 209440 h 347562"/>
                  <a:gd name="connsiteX8" fmla="*/ 5321 w 209475"/>
                  <a:gd name="connsiteY8" fmla="*/ 321758 h 347562"/>
                  <a:gd name="connsiteX9" fmla="*/ 30428 w 209475"/>
                  <a:gd name="connsiteY9" fmla="*/ 347525 h 347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9475" h="347562">
                    <a:moveTo>
                      <a:pt x="30428" y="347525"/>
                    </a:moveTo>
                    <a:cubicBezTo>
                      <a:pt x="89229" y="346864"/>
                      <a:pt x="148031" y="346864"/>
                      <a:pt x="206832" y="346203"/>
                    </a:cubicBezTo>
                    <a:cubicBezTo>
                      <a:pt x="207493" y="240492"/>
                      <a:pt x="208154" y="134121"/>
                      <a:pt x="209475" y="28410"/>
                    </a:cubicBezTo>
                    <a:cubicBezTo>
                      <a:pt x="209475" y="9910"/>
                      <a:pt x="204190" y="0"/>
                      <a:pt x="183708" y="0"/>
                    </a:cubicBezTo>
                    <a:cubicBezTo>
                      <a:pt x="130853" y="661"/>
                      <a:pt x="78658" y="661"/>
                      <a:pt x="25803" y="0"/>
                    </a:cubicBezTo>
                    <a:cubicBezTo>
                      <a:pt x="7964" y="0"/>
                      <a:pt x="-625" y="7928"/>
                      <a:pt x="35" y="25767"/>
                    </a:cubicBezTo>
                    <a:cubicBezTo>
                      <a:pt x="696" y="75319"/>
                      <a:pt x="696" y="125532"/>
                      <a:pt x="1357" y="175084"/>
                    </a:cubicBezTo>
                    <a:cubicBezTo>
                      <a:pt x="6642" y="186316"/>
                      <a:pt x="5321" y="197547"/>
                      <a:pt x="5321" y="209440"/>
                    </a:cubicBezTo>
                    <a:cubicBezTo>
                      <a:pt x="5321" y="247099"/>
                      <a:pt x="5982" y="284098"/>
                      <a:pt x="5321" y="321758"/>
                    </a:cubicBezTo>
                    <a:cubicBezTo>
                      <a:pt x="5321" y="340257"/>
                      <a:pt x="11928" y="348186"/>
                      <a:pt x="30428" y="347525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D629DAB0-B99F-4082-B8A1-516DC7D76A86}"/>
              </a:ext>
            </a:extLst>
          </p:cNvPr>
          <p:cNvGrpSpPr/>
          <p:nvPr/>
        </p:nvGrpSpPr>
        <p:grpSpPr>
          <a:xfrm>
            <a:off x="2353689" y="4490197"/>
            <a:ext cx="2089321" cy="1725323"/>
            <a:chOff x="11613480" y="1739639"/>
            <a:chExt cx="3450295" cy="2849189"/>
          </a:xfrm>
        </p:grpSpPr>
        <p:grpSp>
          <p:nvGrpSpPr>
            <p:cNvPr id="66" name="Graphic 201">
              <a:extLst>
                <a:ext uri="{FF2B5EF4-FFF2-40B4-BE49-F238E27FC236}">
                  <a16:creationId xmlns:a16="http://schemas.microsoft.com/office/drawing/2014/main" id="{CD3EF531-165B-47DE-99CA-926EFECBDE15}"/>
                </a:ext>
              </a:extLst>
            </p:cNvPr>
            <p:cNvGrpSpPr/>
            <p:nvPr/>
          </p:nvGrpSpPr>
          <p:grpSpPr>
            <a:xfrm>
              <a:off x="11613480" y="1739639"/>
              <a:ext cx="3450295" cy="2849189"/>
              <a:chOff x="3978614" y="61405"/>
              <a:chExt cx="3450295" cy="2849189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84E56DD4-5A52-4963-BF90-2C9E87E32003}"/>
                  </a:ext>
                </a:extLst>
              </p:cNvPr>
              <p:cNvSpPr/>
              <p:nvPr/>
            </p:nvSpPr>
            <p:spPr>
              <a:xfrm>
                <a:off x="4135764" y="1381681"/>
                <a:ext cx="167932" cy="1020263"/>
              </a:xfrm>
              <a:custGeom>
                <a:avLst/>
                <a:gdLst>
                  <a:gd name="connsiteX0" fmla="*/ 0 w 167932"/>
                  <a:gd name="connsiteY0" fmla="*/ 96770 h 1020263"/>
                  <a:gd name="connsiteX1" fmla="*/ 1078 w 167932"/>
                  <a:gd name="connsiteY1" fmla="*/ 539109 h 1020263"/>
                  <a:gd name="connsiteX2" fmla="*/ 56337 w 167932"/>
                  <a:gd name="connsiteY2" fmla="*/ 514040 h 1020263"/>
                  <a:gd name="connsiteX3" fmla="*/ 59572 w 167932"/>
                  <a:gd name="connsiteY3" fmla="*/ 1020263 h 1020263"/>
                  <a:gd name="connsiteX4" fmla="*/ 111056 w 167932"/>
                  <a:gd name="connsiteY4" fmla="*/ 990343 h 1020263"/>
                  <a:gd name="connsiteX5" fmla="*/ 112404 w 167932"/>
                  <a:gd name="connsiteY5" fmla="*/ 485198 h 1020263"/>
                  <a:gd name="connsiteX6" fmla="*/ 164967 w 167932"/>
                  <a:gd name="connsiteY6" fmla="*/ 449617 h 1020263"/>
                  <a:gd name="connsiteX7" fmla="*/ 167932 w 167932"/>
                  <a:gd name="connsiteY7" fmla="*/ 0 h 1020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7932" h="1020263">
                    <a:moveTo>
                      <a:pt x="0" y="96770"/>
                    </a:moveTo>
                    <a:lnTo>
                      <a:pt x="1078" y="539109"/>
                    </a:lnTo>
                    <a:lnTo>
                      <a:pt x="56337" y="514040"/>
                    </a:lnTo>
                    <a:lnTo>
                      <a:pt x="59572" y="1020263"/>
                    </a:lnTo>
                    <a:lnTo>
                      <a:pt x="111056" y="990343"/>
                    </a:lnTo>
                    <a:lnTo>
                      <a:pt x="112404" y="485198"/>
                    </a:lnTo>
                    <a:lnTo>
                      <a:pt x="164967" y="449617"/>
                    </a:lnTo>
                    <a:lnTo>
                      <a:pt x="167932" y="0"/>
                    </a:lnTo>
                    <a:close/>
                  </a:path>
                </a:pathLst>
              </a:custGeom>
              <a:grpFill/>
              <a:ln w="26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3763835A-0F77-49AE-9309-6697ADC469D3}"/>
                  </a:ext>
                </a:extLst>
              </p:cNvPr>
              <p:cNvSpPr/>
              <p:nvPr/>
            </p:nvSpPr>
            <p:spPr>
              <a:xfrm>
                <a:off x="4414213" y="1220758"/>
                <a:ext cx="167662" cy="1020262"/>
              </a:xfrm>
              <a:custGeom>
                <a:avLst/>
                <a:gdLst>
                  <a:gd name="connsiteX0" fmla="*/ 0 w 167662"/>
                  <a:gd name="connsiteY0" fmla="*/ 96770 h 1020262"/>
                  <a:gd name="connsiteX1" fmla="*/ 809 w 167662"/>
                  <a:gd name="connsiteY1" fmla="*/ 539109 h 1020262"/>
                  <a:gd name="connsiteX2" fmla="*/ 56337 w 167662"/>
                  <a:gd name="connsiteY2" fmla="*/ 514040 h 1020262"/>
                  <a:gd name="connsiteX3" fmla="*/ 59571 w 167662"/>
                  <a:gd name="connsiteY3" fmla="*/ 1020263 h 1020262"/>
                  <a:gd name="connsiteX4" fmla="*/ 111056 w 167662"/>
                  <a:gd name="connsiteY4" fmla="*/ 990343 h 1020262"/>
                  <a:gd name="connsiteX5" fmla="*/ 112404 w 167662"/>
                  <a:gd name="connsiteY5" fmla="*/ 485467 h 1020262"/>
                  <a:gd name="connsiteX6" fmla="*/ 164967 w 167662"/>
                  <a:gd name="connsiteY6" fmla="*/ 449886 h 1020262"/>
                  <a:gd name="connsiteX7" fmla="*/ 167663 w 167662"/>
                  <a:gd name="connsiteY7" fmla="*/ 0 h 1020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7662" h="1020262">
                    <a:moveTo>
                      <a:pt x="0" y="96770"/>
                    </a:moveTo>
                    <a:lnTo>
                      <a:pt x="809" y="539109"/>
                    </a:lnTo>
                    <a:lnTo>
                      <a:pt x="56337" y="514040"/>
                    </a:lnTo>
                    <a:lnTo>
                      <a:pt x="59571" y="1020263"/>
                    </a:lnTo>
                    <a:lnTo>
                      <a:pt x="111056" y="990343"/>
                    </a:lnTo>
                    <a:lnTo>
                      <a:pt x="112404" y="485467"/>
                    </a:lnTo>
                    <a:lnTo>
                      <a:pt x="164967" y="449886"/>
                    </a:lnTo>
                    <a:lnTo>
                      <a:pt x="167663" y="0"/>
                    </a:lnTo>
                    <a:close/>
                  </a:path>
                </a:pathLst>
              </a:custGeom>
              <a:grpFill/>
              <a:ln w="26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8A9A3300-6504-4026-97C5-A1DAF09A5364}"/>
                  </a:ext>
                </a:extLst>
              </p:cNvPr>
              <p:cNvSpPr/>
              <p:nvPr/>
            </p:nvSpPr>
            <p:spPr>
              <a:xfrm>
                <a:off x="3978614" y="61405"/>
                <a:ext cx="3450295" cy="1992545"/>
              </a:xfrm>
              <a:custGeom>
                <a:avLst/>
                <a:gdLst>
                  <a:gd name="connsiteX0" fmla="*/ 2617372 w 3450295"/>
                  <a:gd name="connsiteY0" fmla="*/ 0 h 1992545"/>
                  <a:gd name="connsiteX1" fmla="*/ 0 w 3450295"/>
                  <a:gd name="connsiteY1" fmla="*/ 1509504 h 1992545"/>
                  <a:gd name="connsiteX2" fmla="*/ 832923 w 3450295"/>
                  <a:gd name="connsiteY2" fmla="*/ 1992546 h 1992545"/>
                  <a:gd name="connsiteX3" fmla="*/ 3450295 w 3450295"/>
                  <a:gd name="connsiteY3" fmla="*/ 482502 h 1992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50295" h="1992545">
                    <a:moveTo>
                      <a:pt x="2617372" y="0"/>
                    </a:moveTo>
                    <a:lnTo>
                      <a:pt x="0" y="1509504"/>
                    </a:lnTo>
                    <a:lnTo>
                      <a:pt x="832923" y="1992546"/>
                    </a:lnTo>
                    <a:lnTo>
                      <a:pt x="3450295" y="482502"/>
                    </a:lnTo>
                    <a:close/>
                  </a:path>
                </a:pathLst>
              </a:custGeom>
              <a:solidFill>
                <a:schemeClr val="accent4"/>
              </a:solidFill>
              <a:ln w="26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36F40C67-F76F-439E-8312-4B5E72BA362A}"/>
                  </a:ext>
                </a:extLst>
              </p:cNvPr>
              <p:cNvSpPr/>
              <p:nvPr/>
            </p:nvSpPr>
            <p:spPr>
              <a:xfrm>
                <a:off x="3978614" y="1570909"/>
                <a:ext cx="832922" cy="799498"/>
              </a:xfrm>
              <a:custGeom>
                <a:avLst/>
                <a:gdLst>
                  <a:gd name="connsiteX0" fmla="*/ 0 w 832922"/>
                  <a:gd name="connsiteY0" fmla="*/ 0 h 799498"/>
                  <a:gd name="connsiteX1" fmla="*/ 0 w 832922"/>
                  <a:gd name="connsiteY1" fmla="*/ 320770 h 799498"/>
                  <a:gd name="connsiteX2" fmla="*/ 832923 w 832922"/>
                  <a:gd name="connsiteY2" fmla="*/ 799498 h 799498"/>
                  <a:gd name="connsiteX3" fmla="*/ 832923 w 832922"/>
                  <a:gd name="connsiteY3" fmla="*/ 483041 h 7994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32922" h="799498">
                    <a:moveTo>
                      <a:pt x="0" y="0"/>
                    </a:moveTo>
                    <a:lnTo>
                      <a:pt x="0" y="320770"/>
                    </a:lnTo>
                    <a:lnTo>
                      <a:pt x="832923" y="799498"/>
                    </a:lnTo>
                    <a:lnTo>
                      <a:pt x="832923" y="483041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26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844E820B-F387-47C7-AED8-EE6BB136C6FD}"/>
                  </a:ext>
                </a:extLst>
              </p:cNvPr>
              <p:cNvSpPr/>
              <p:nvPr/>
            </p:nvSpPr>
            <p:spPr>
              <a:xfrm>
                <a:off x="4811536" y="543907"/>
                <a:ext cx="2617372" cy="1826499"/>
              </a:xfrm>
              <a:custGeom>
                <a:avLst/>
                <a:gdLst>
                  <a:gd name="connsiteX0" fmla="*/ 2617372 w 2617372"/>
                  <a:gd name="connsiteY0" fmla="*/ 0 h 1826499"/>
                  <a:gd name="connsiteX1" fmla="*/ 2617372 w 2617372"/>
                  <a:gd name="connsiteY1" fmla="*/ 320770 h 1826499"/>
                  <a:gd name="connsiteX2" fmla="*/ 0 w 2617372"/>
                  <a:gd name="connsiteY2" fmla="*/ 1826500 h 1826499"/>
                  <a:gd name="connsiteX3" fmla="*/ 0 w 2617372"/>
                  <a:gd name="connsiteY3" fmla="*/ 1510043 h 1826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17372" h="1826499">
                    <a:moveTo>
                      <a:pt x="2617372" y="0"/>
                    </a:moveTo>
                    <a:lnTo>
                      <a:pt x="2617372" y="320770"/>
                    </a:lnTo>
                    <a:lnTo>
                      <a:pt x="0" y="1826500"/>
                    </a:lnTo>
                    <a:lnTo>
                      <a:pt x="0" y="1510043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26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96C684FB-2D2F-4AEC-B5EB-11DE46286CB1}"/>
                  </a:ext>
                </a:extLst>
              </p:cNvPr>
              <p:cNvSpPr/>
              <p:nvPr/>
            </p:nvSpPr>
            <p:spPr>
              <a:xfrm>
                <a:off x="4922862" y="1889522"/>
                <a:ext cx="167662" cy="1020262"/>
              </a:xfrm>
              <a:custGeom>
                <a:avLst/>
                <a:gdLst>
                  <a:gd name="connsiteX0" fmla="*/ 0 w 167662"/>
                  <a:gd name="connsiteY0" fmla="*/ 96770 h 1020262"/>
                  <a:gd name="connsiteX1" fmla="*/ 809 w 167662"/>
                  <a:gd name="connsiteY1" fmla="*/ 539109 h 1020262"/>
                  <a:gd name="connsiteX2" fmla="*/ 56067 w 167662"/>
                  <a:gd name="connsiteY2" fmla="*/ 514040 h 1020262"/>
                  <a:gd name="connsiteX3" fmla="*/ 59572 w 167662"/>
                  <a:gd name="connsiteY3" fmla="*/ 1020263 h 1020262"/>
                  <a:gd name="connsiteX4" fmla="*/ 110787 w 167662"/>
                  <a:gd name="connsiteY4" fmla="*/ 990612 h 1020262"/>
                  <a:gd name="connsiteX5" fmla="*/ 112404 w 167662"/>
                  <a:gd name="connsiteY5" fmla="*/ 485467 h 1020262"/>
                  <a:gd name="connsiteX6" fmla="*/ 164967 w 167662"/>
                  <a:gd name="connsiteY6" fmla="*/ 449886 h 1020262"/>
                  <a:gd name="connsiteX7" fmla="*/ 167663 w 167662"/>
                  <a:gd name="connsiteY7" fmla="*/ 0 h 1020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7662" h="1020262">
                    <a:moveTo>
                      <a:pt x="0" y="96770"/>
                    </a:moveTo>
                    <a:lnTo>
                      <a:pt x="809" y="539109"/>
                    </a:lnTo>
                    <a:lnTo>
                      <a:pt x="56067" y="514040"/>
                    </a:lnTo>
                    <a:lnTo>
                      <a:pt x="59572" y="1020263"/>
                    </a:lnTo>
                    <a:lnTo>
                      <a:pt x="110787" y="990612"/>
                    </a:lnTo>
                    <a:lnTo>
                      <a:pt x="112404" y="485467"/>
                    </a:lnTo>
                    <a:lnTo>
                      <a:pt x="164967" y="449886"/>
                    </a:lnTo>
                    <a:lnTo>
                      <a:pt x="167663" y="0"/>
                    </a:lnTo>
                    <a:close/>
                  </a:path>
                </a:pathLst>
              </a:custGeom>
              <a:grpFill/>
              <a:ln w="26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ECCE0E08-EB38-4C3F-8D01-088B63D0A4F7}"/>
                  </a:ext>
                </a:extLst>
              </p:cNvPr>
              <p:cNvSpPr/>
              <p:nvPr/>
            </p:nvSpPr>
            <p:spPr>
              <a:xfrm>
                <a:off x="5479492" y="1567944"/>
                <a:ext cx="167932" cy="1020263"/>
              </a:xfrm>
              <a:custGeom>
                <a:avLst/>
                <a:gdLst>
                  <a:gd name="connsiteX0" fmla="*/ 0 w 167932"/>
                  <a:gd name="connsiteY0" fmla="*/ 96770 h 1020263"/>
                  <a:gd name="connsiteX1" fmla="*/ 1078 w 167932"/>
                  <a:gd name="connsiteY1" fmla="*/ 539109 h 1020263"/>
                  <a:gd name="connsiteX2" fmla="*/ 56337 w 167932"/>
                  <a:gd name="connsiteY2" fmla="*/ 514040 h 1020263"/>
                  <a:gd name="connsiteX3" fmla="*/ 59572 w 167932"/>
                  <a:gd name="connsiteY3" fmla="*/ 1020263 h 1020263"/>
                  <a:gd name="connsiteX4" fmla="*/ 111056 w 167932"/>
                  <a:gd name="connsiteY4" fmla="*/ 990342 h 1020263"/>
                  <a:gd name="connsiteX5" fmla="*/ 112404 w 167932"/>
                  <a:gd name="connsiteY5" fmla="*/ 485198 h 1020263"/>
                  <a:gd name="connsiteX6" fmla="*/ 164967 w 167932"/>
                  <a:gd name="connsiteY6" fmla="*/ 449617 h 1020263"/>
                  <a:gd name="connsiteX7" fmla="*/ 167932 w 167932"/>
                  <a:gd name="connsiteY7" fmla="*/ 0 h 1020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7932" h="1020263">
                    <a:moveTo>
                      <a:pt x="0" y="96770"/>
                    </a:moveTo>
                    <a:lnTo>
                      <a:pt x="1078" y="539109"/>
                    </a:lnTo>
                    <a:lnTo>
                      <a:pt x="56337" y="514040"/>
                    </a:lnTo>
                    <a:lnTo>
                      <a:pt x="59572" y="1020263"/>
                    </a:lnTo>
                    <a:lnTo>
                      <a:pt x="111056" y="990342"/>
                    </a:lnTo>
                    <a:lnTo>
                      <a:pt x="112404" y="485198"/>
                    </a:lnTo>
                    <a:lnTo>
                      <a:pt x="164967" y="449617"/>
                    </a:lnTo>
                    <a:lnTo>
                      <a:pt x="167932" y="0"/>
                    </a:lnTo>
                    <a:close/>
                  </a:path>
                </a:pathLst>
              </a:custGeom>
              <a:grpFill/>
              <a:ln w="26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959EB72C-59FB-4E3C-9B12-BEB66DE6CD65}"/>
                  </a:ext>
                </a:extLst>
              </p:cNvPr>
              <p:cNvSpPr/>
              <p:nvPr/>
            </p:nvSpPr>
            <p:spPr>
              <a:xfrm>
                <a:off x="5201042" y="1728867"/>
                <a:ext cx="167932" cy="1019993"/>
              </a:xfrm>
              <a:custGeom>
                <a:avLst/>
                <a:gdLst>
                  <a:gd name="connsiteX0" fmla="*/ 0 w 167932"/>
                  <a:gd name="connsiteY0" fmla="*/ 96770 h 1019993"/>
                  <a:gd name="connsiteX1" fmla="*/ 1078 w 167932"/>
                  <a:gd name="connsiteY1" fmla="*/ 538839 h 1019993"/>
                  <a:gd name="connsiteX2" fmla="*/ 56337 w 167932"/>
                  <a:gd name="connsiteY2" fmla="*/ 513771 h 1019993"/>
                  <a:gd name="connsiteX3" fmla="*/ 59841 w 167932"/>
                  <a:gd name="connsiteY3" fmla="*/ 1019994 h 1019993"/>
                  <a:gd name="connsiteX4" fmla="*/ 111056 w 167932"/>
                  <a:gd name="connsiteY4" fmla="*/ 990343 h 1019993"/>
                  <a:gd name="connsiteX5" fmla="*/ 112674 w 167932"/>
                  <a:gd name="connsiteY5" fmla="*/ 485198 h 1019993"/>
                  <a:gd name="connsiteX6" fmla="*/ 165237 w 167932"/>
                  <a:gd name="connsiteY6" fmla="*/ 449617 h 1019993"/>
                  <a:gd name="connsiteX7" fmla="*/ 167932 w 167932"/>
                  <a:gd name="connsiteY7" fmla="*/ 0 h 1019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7932" h="1019993">
                    <a:moveTo>
                      <a:pt x="0" y="96770"/>
                    </a:moveTo>
                    <a:lnTo>
                      <a:pt x="1078" y="538839"/>
                    </a:lnTo>
                    <a:lnTo>
                      <a:pt x="56337" y="513771"/>
                    </a:lnTo>
                    <a:lnTo>
                      <a:pt x="59841" y="1019994"/>
                    </a:lnTo>
                    <a:lnTo>
                      <a:pt x="111056" y="990343"/>
                    </a:lnTo>
                    <a:lnTo>
                      <a:pt x="112674" y="485198"/>
                    </a:lnTo>
                    <a:lnTo>
                      <a:pt x="165237" y="449617"/>
                    </a:lnTo>
                    <a:lnTo>
                      <a:pt x="167932" y="0"/>
                    </a:lnTo>
                    <a:close/>
                  </a:path>
                </a:pathLst>
              </a:custGeom>
              <a:grpFill/>
              <a:ln w="26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F1CE458F-17C2-4131-9B07-51E24AD24714}"/>
                  </a:ext>
                </a:extLst>
              </p:cNvPr>
              <p:cNvSpPr/>
              <p:nvPr/>
            </p:nvSpPr>
            <p:spPr>
              <a:xfrm>
                <a:off x="5757941" y="1407020"/>
                <a:ext cx="167662" cy="1020263"/>
              </a:xfrm>
              <a:custGeom>
                <a:avLst/>
                <a:gdLst>
                  <a:gd name="connsiteX0" fmla="*/ 0 w 167662"/>
                  <a:gd name="connsiteY0" fmla="*/ 96770 h 1020263"/>
                  <a:gd name="connsiteX1" fmla="*/ 1078 w 167662"/>
                  <a:gd name="connsiteY1" fmla="*/ 539109 h 1020263"/>
                  <a:gd name="connsiteX2" fmla="*/ 56337 w 167662"/>
                  <a:gd name="connsiteY2" fmla="*/ 514040 h 1020263"/>
                  <a:gd name="connsiteX3" fmla="*/ 59572 w 167662"/>
                  <a:gd name="connsiteY3" fmla="*/ 1020263 h 1020263"/>
                  <a:gd name="connsiteX4" fmla="*/ 111056 w 167662"/>
                  <a:gd name="connsiteY4" fmla="*/ 990342 h 1020263"/>
                  <a:gd name="connsiteX5" fmla="*/ 112404 w 167662"/>
                  <a:gd name="connsiteY5" fmla="*/ 485467 h 1020263"/>
                  <a:gd name="connsiteX6" fmla="*/ 164967 w 167662"/>
                  <a:gd name="connsiteY6" fmla="*/ 449886 h 1020263"/>
                  <a:gd name="connsiteX7" fmla="*/ 167663 w 167662"/>
                  <a:gd name="connsiteY7" fmla="*/ 0 h 1020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7662" h="1020263">
                    <a:moveTo>
                      <a:pt x="0" y="96770"/>
                    </a:moveTo>
                    <a:lnTo>
                      <a:pt x="1078" y="539109"/>
                    </a:lnTo>
                    <a:lnTo>
                      <a:pt x="56337" y="514040"/>
                    </a:lnTo>
                    <a:lnTo>
                      <a:pt x="59572" y="1020263"/>
                    </a:lnTo>
                    <a:lnTo>
                      <a:pt x="111056" y="990342"/>
                    </a:lnTo>
                    <a:lnTo>
                      <a:pt x="112404" y="485467"/>
                    </a:lnTo>
                    <a:lnTo>
                      <a:pt x="164967" y="449886"/>
                    </a:lnTo>
                    <a:lnTo>
                      <a:pt x="167663" y="0"/>
                    </a:lnTo>
                    <a:close/>
                  </a:path>
                </a:pathLst>
              </a:custGeom>
              <a:grpFill/>
              <a:ln w="26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DAF41A4D-C0DB-49DB-9096-3B2C92B259B4}"/>
                  </a:ext>
                </a:extLst>
              </p:cNvPr>
              <p:cNvSpPr/>
              <p:nvPr/>
            </p:nvSpPr>
            <p:spPr>
              <a:xfrm>
                <a:off x="6036391" y="1246365"/>
                <a:ext cx="167662" cy="1019993"/>
              </a:xfrm>
              <a:custGeom>
                <a:avLst/>
                <a:gdLst>
                  <a:gd name="connsiteX0" fmla="*/ 0 w 167662"/>
                  <a:gd name="connsiteY0" fmla="*/ 96500 h 1019993"/>
                  <a:gd name="connsiteX1" fmla="*/ 809 w 167662"/>
                  <a:gd name="connsiteY1" fmla="*/ 538839 h 1019993"/>
                  <a:gd name="connsiteX2" fmla="*/ 56337 w 167662"/>
                  <a:gd name="connsiteY2" fmla="*/ 513771 h 1019993"/>
                  <a:gd name="connsiteX3" fmla="*/ 59571 w 167662"/>
                  <a:gd name="connsiteY3" fmla="*/ 1019994 h 1019993"/>
                  <a:gd name="connsiteX4" fmla="*/ 110787 w 167662"/>
                  <a:gd name="connsiteY4" fmla="*/ 990343 h 1019993"/>
                  <a:gd name="connsiteX5" fmla="*/ 112404 w 167662"/>
                  <a:gd name="connsiteY5" fmla="*/ 485198 h 1019993"/>
                  <a:gd name="connsiteX6" fmla="*/ 164967 w 167662"/>
                  <a:gd name="connsiteY6" fmla="*/ 449617 h 1019993"/>
                  <a:gd name="connsiteX7" fmla="*/ 167663 w 167662"/>
                  <a:gd name="connsiteY7" fmla="*/ 0 h 1019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7662" h="1019993">
                    <a:moveTo>
                      <a:pt x="0" y="96500"/>
                    </a:moveTo>
                    <a:lnTo>
                      <a:pt x="809" y="538839"/>
                    </a:lnTo>
                    <a:lnTo>
                      <a:pt x="56337" y="513771"/>
                    </a:lnTo>
                    <a:lnTo>
                      <a:pt x="59571" y="1019994"/>
                    </a:lnTo>
                    <a:lnTo>
                      <a:pt x="110787" y="990343"/>
                    </a:lnTo>
                    <a:lnTo>
                      <a:pt x="112404" y="485198"/>
                    </a:lnTo>
                    <a:lnTo>
                      <a:pt x="164967" y="449617"/>
                    </a:lnTo>
                    <a:lnTo>
                      <a:pt x="167663" y="0"/>
                    </a:lnTo>
                    <a:close/>
                  </a:path>
                </a:pathLst>
              </a:custGeom>
              <a:grpFill/>
              <a:ln w="26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8DFEC9FE-5FA1-480E-AF72-87B61FC77123}"/>
                  </a:ext>
                </a:extLst>
              </p:cNvPr>
              <p:cNvSpPr/>
              <p:nvPr/>
            </p:nvSpPr>
            <p:spPr>
              <a:xfrm>
                <a:off x="6314841" y="1085441"/>
                <a:ext cx="167662" cy="1020263"/>
              </a:xfrm>
              <a:custGeom>
                <a:avLst/>
                <a:gdLst>
                  <a:gd name="connsiteX0" fmla="*/ 0 w 167662"/>
                  <a:gd name="connsiteY0" fmla="*/ 96770 h 1020263"/>
                  <a:gd name="connsiteX1" fmla="*/ 809 w 167662"/>
                  <a:gd name="connsiteY1" fmla="*/ 538839 h 1020263"/>
                  <a:gd name="connsiteX2" fmla="*/ 56067 w 167662"/>
                  <a:gd name="connsiteY2" fmla="*/ 514040 h 1020263"/>
                  <a:gd name="connsiteX3" fmla="*/ 59571 w 167662"/>
                  <a:gd name="connsiteY3" fmla="*/ 1020263 h 1020263"/>
                  <a:gd name="connsiteX4" fmla="*/ 110787 w 167662"/>
                  <a:gd name="connsiteY4" fmla="*/ 990343 h 1020263"/>
                  <a:gd name="connsiteX5" fmla="*/ 112404 w 167662"/>
                  <a:gd name="connsiteY5" fmla="*/ 485198 h 1020263"/>
                  <a:gd name="connsiteX6" fmla="*/ 164967 w 167662"/>
                  <a:gd name="connsiteY6" fmla="*/ 449617 h 1020263"/>
                  <a:gd name="connsiteX7" fmla="*/ 167663 w 167662"/>
                  <a:gd name="connsiteY7" fmla="*/ 0 h 1020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7662" h="1020263">
                    <a:moveTo>
                      <a:pt x="0" y="96770"/>
                    </a:moveTo>
                    <a:lnTo>
                      <a:pt x="809" y="538839"/>
                    </a:lnTo>
                    <a:lnTo>
                      <a:pt x="56067" y="514040"/>
                    </a:lnTo>
                    <a:lnTo>
                      <a:pt x="59571" y="1020263"/>
                    </a:lnTo>
                    <a:lnTo>
                      <a:pt x="110787" y="990343"/>
                    </a:lnTo>
                    <a:lnTo>
                      <a:pt x="112404" y="485198"/>
                    </a:lnTo>
                    <a:lnTo>
                      <a:pt x="164967" y="449617"/>
                    </a:lnTo>
                    <a:lnTo>
                      <a:pt x="167663" y="0"/>
                    </a:lnTo>
                    <a:close/>
                  </a:path>
                </a:pathLst>
              </a:custGeom>
              <a:grpFill/>
              <a:ln w="26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730C8BB1-1C78-47F2-9714-225BE3DA6343}"/>
                  </a:ext>
                </a:extLst>
              </p:cNvPr>
              <p:cNvSpPr/>
              <p:nvPr/>
            </p:nvSpPr>
            <p:spPr>
              <a:xfrm>
                <a:off x="6593021" y="924517"/>
                <a:ext cx="167932" cy="1020263"/>
              </a:xfrm>
              <a:custGeom>
                <a:avLst/>
                <a:gdLst>
                  <a:gd name="connsiteX0" fmla="*/ 0 w 167932"/>
                  <a:gd name="connsiteY0" fmla="*/ 96770 h 1020263"/>
                  <a:gd name="connsiteX1" fmla="*/ 1078 w 167932"/>
                  <a:gd name="connsiteY1" fmla="*/ 539109 h 1020263"/>
                  <a:gd name="connsiteX2" fmla="*/ 56337 w 167932"/>
                  <a:gd name="connsiteY2" fmla="*/ 514040 h 1020263"/>
                  <a:gd name="connsiteX3" fmla="*/ 59841 w 167932"/>
                  <a:gd name="connsiteY3" fmla="*/ 1020263 h 1020263"/>
                  <a:gd name="connsiteX4" fmla="*/ 111056 w 167932"/>
                  <a:gd name="connsiteY4" fmla="*/ 990342 h 1020263"/>
                  <a:gd name="connsiteX5" fmla="*/ 112404 w 167932"/>
                  <a:gd name="connsiteY5" fmla="*/ 485467 h 1020263"/>
                  <a:gd name="connsiteX6" fmla="*/ 165237 w 167932"/>
                  <a:gd name="connsiteY6" fmla="*/ 449886 h 1020263"/>
                  <a:gd name="connsiteX7" fmla="*/ 167932 w 167932"/>
                  <a:gd name="connsiteY7" fmla="*/ 0 h 1020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7932" h="1020263">
                    <a:moveTo>
                      <a:pt x="0" y="96770"/>
                    </a:moveTo>
                    <a:lnTo>
                      <a:pt x="1078" y="539109"/>
                    </a:lnTo>
                    <a:lnTo>
                      <a:pt x="56337" y="514040"/>
                    </a:lnTo>
                    <a:lnTo>
                      <a:pt x="59841" y="1020263"/>
                    </a:lnTo>
                    <a:lnTo>
                      <a:pt x="111056" y="990342"/>
                    </a:lnTo>
                    <a:lnTo>
                      <a:pt x="112404" y="485467"/>
                    </a:lnTo>
                    <a:lnTo>
                      <a:pt x="165237" y="449886"/>
                    </a:lnTo>
                    <a:lnTo>
                      <a:pt x="167932" y="0"/>
                    </a:lnTo>
                    <a:close/>
                  </a:path>
                </a:pathLst>
              </a:custGeom>
              <a:grpFill/>
              <a:ln w="26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AC072E5C-5BF1-4EE4-8D04-D80024512D70}"/>
                  </a:ext>
                </a:extLst>
              </p:cNvPr>
              <p:cNvSpPr/>
              <p:nvPr/>
            </p:nvSpPr>
            <p:spPr>
              <a:xfrm>
                <a:off x="6871470" y="763863"/>
                <a:ext cx="167932" cy="1019993"/>
              </a:xfrm>
              <a:custGeom>
                <a:avLst/>
                <a:gdLst>
                  <a:gd name="connsiteX0" fmla="*/ 0 w 167932"/>
                  <a:gd name="connsiteY0" fmla="*/ 96500 h 1019993"/>
                  <a:gd name="connsiteX1" fmla="*/ 1078 w 167932"/>
                  <a:gd name="connsiteY1" fmla="*/ 538839 h 1019993"/>
                  <a:gd name="connsiteX2" fmla="*/ 56337 w 167932"/>
                  <a:gd name="connsiteY2" fmla="*/ 513771 h 1019993"/>
                  <a:gd name="connsiteX3" fmla="*/ 59572 w 167932"/>
                  <a:gd name="connsiteY3" fmla="*/ 1019994 h 1019993"/>
                  <a:gd name="connsiteX4" fmla="*/ 111057 w 167932"/>
                  <a:gd name="connsiteY4" fmla="*/ 990343 h 1019993"/>
                  <a:gd name="connsiteX5" fmla="*/ 112404 w 167932"/>
                  <a:gd name="connsiteY5" fmla="*/ 485198 h 1019993"/>
                  <a:gd name="connsiteX6" fmla="*/ 164967 w 167932"/>
                  <a:gd name="connsiteY6" fmla="*/ 449617 h 1019993"/>
                  <a:gd name="connsiteX7" fmla="*/ 167932 w 167932"/>
                  <a:gd name="connsiteY7" fmla="*/ 0 h 1019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7932" h="1019993">
                    <a:moveTo>
                      <a:pt x="0" y="96500"/>
                    </a:moveTo>
                    <a:lnTo>
                      <a:pt x="1078" y="538839"/>
                    </a:lnTo>
                    <a:lnTo>
                      <a:pt x="56337" y="513771"/>
                    </a:lnTo>
                    <a:lnTo>
                      <a:pt x="59572" y="1019994"/>
                    </a:lnTo>
                    <a:lnTo>
                      <a:pt x="111057" y="990343"/>
                    </a:lnTo>
                    <a:lnTo>
                      <a:pt x="112404" y="485198"/>
                    </a:lnTo>
                    <a:lnTo>
                      <a:pt x="164967" y="449617"/>
                    </a:lnTo>
                    <a:lnTo>
                      <a:pt x="167932" y="0"/>
                    </a:lnTo>
                    <a:close/>
                  </a:path>
                </a:pathLst>
              </a:custGeom>
              <a:grpFill/>
              <a:ln w="26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EF980519-5592-47C4-8560-10B143CE49F0}"/>
                  </a:ext>
                </a:extLst>
              </p:cNvPr>
              <p:cNvSpPr/>
              <p:nvPr/>
            </p:nvSpPr>
            <p:spPr>
              <a:xfrm>
                <a:off x="7149920" y="602939"/>
                <a:ext cx="167662" cy="1020263"/>
              </a:xfrm>
              <a:custGeom>
                <a:avLst/>
                <a:gdLst>
                  <a:gd name="connsiteX0" fmla="*/ 0 w 167662"/>
                  <a:gd name="connsiteY0" fmla="*/ 96770 h 1020263"/>
                  <a:gd name="connsiteX1" fmla="*/ 1078 w 167662"/>
                  <a:gd name="connsiteY1" fmla="*/ 538839 h 1020263"/>
                  <a:gd name="connsiteX2" fmla="*/ 56337 w 167662"/>
                  <a:gd name="connsiteY2" fmla="*/ 513771 h 1020263"/>
                  <a:gd name="connsiteX3" fmla="*/ 59571 w 167662"/>
                  <a:gd name="connsiteY3" fmla="*/ 1020263 h 1020263"/>
                  <a:gd name="connsiteX4" fmla="*/ 111056 w 167662"/>
                  <a:gd name="connsiteY4" fmla="*/ 990343 h 1020263"/>
                  <a:gd name="connsiteX5" fmla="*/ 112404 w 167662"/>
                  <a:gd name="connsiteY5" fmla="*/ 485198 h 1020263"/>
                  <a:gd name="connsiteX6" fmla="*/ 164967 w 167662"/>
                  <a:gd name="connsiteY6" fmla="*/ 449617 h 1020263"/>
                  <a:gd name="connsiteX7" fmla="*/ 167663 w 167662"/>
                  <a:gd name="connsiteY7" fmla="*/ 0 h 1020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7662" h="1020263">
                    <a:moveTo>
                      <a:pt x="0" y="96770"/>
                    </a:moveTo>
                    <a:lnTo>
                      <a:pt x="1078" y="538839"/>
                    </a:lnTo>
                    <a:lnTo>
                      <a:pt x="56337" y="513771"/>
                    </a:lnTo>
                    <a:lnTo>
                      <a:pt x="59571" y="1020263"/>
                    </a:lnTo>
                    <a:lnTo>
                      <a:pt x="111056" y="990343"/>
                    </a:lnTo>
                    <a:lnTo>
                      <a:pt x="112404" y="485198"/>
                    </a:lnTo>
                    <a:lnTo>
                      <a:pt x="164967" y="449617"/>
                    </a:lnTo>
                    <a:lnTo>
                      <a:pt x="167663" y="0"/>
                    </a:lnTo>
                    <a:close/>
                  </a:path>
                </a:pathLst>
              </a:custGeom>
              <a:grpFill/>
              <a:ln w="26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5252B339-9E61-4256-9E86-BDE7C2A66349}"/>
                </a:ext>
              </a:extLst>
            </p:cNvPr>
            <p:cNvSpPr/>
            <p:nvPr/>
          </p:nvSpPr>
          <p:spPr>
            <a:xfrm>
              <a:off x="12896846" y="2490657"/>
              <a:ext cx="823384" cy="475504"/>
            </a:xfrm>
            <a:custGeom>
              <a:avLst/>
              <a:gdLst>
                <a:gd name="connsiteX0" fmla="*/ 2617372 w 3450295"/>
                <a:gd name="connsiteY0" fmla="*/ 0 h 1992545"/>
                <a:gd name="connsiteX1" fmla="*/ 0 w 3450295"/>
                <a:gd name="connsiteY1" fmla="*/ 1509504 h 1992545"/>
                <a:gd name="connsiteX2" fmla="*/ 832923 w 3450295"/>
                <a:gd name="connsiteY2" fmla="*/ 1992546 h 1992545"/>
                <a:gd name="connsiteX3" fmla="*/ 3450295 w 3450295"/>
                <a:gd name="connsiteY3" fmla="*/ 482502 h 1992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50295" h="1992545">
                  <a:moveTo>
                    <a:pt x="2617372" y="0"/>
                  </a:moveTo>
                  <a:lnTo>
                    <a:pt x="0" y="1509504"/>
                  </a:lnTo>
                  <a:lnTo>
                    <a:pt x="832923" y="1992546"/>
                  </a:lnTo>
                  <a:lnTo>
                    <a:pt x="3450295" y="482502"/>
                  </a:lnTo>
                  <a:close/>
                </a:path>
              </a:pathLst>
            </a:custGeom>
            <a:solidFill>
              <a:schemeClr val="bg1"/>
            </a:solidFill>
            <a:ln w="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72FE12CE-C0C1-44DD-A6F2-49CAB8D3F40F}"/>
              </a:ext>
            </a:extLst>
          </p:cNvPr>
          <p:cNvGrpSpPr/>
          <p:nvPr/>
        </p:nvGrpSpPr>
        <p:grpSpPr>
          <a:xfrm>
            <a:off x="7646129" y="1267397"/>
            <a:ext cx="4038173" cy="3192912"/>
            <a:chOff x="3741176" y="2237322"/>
            <a:chExt cx="4709648" cy="3723835"/>
          </a:xfrm>
        </p:grpSpPr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D580609E-46E5-4572-AD02-DBCE9193855F}"/>
                </a:ext>
              </a:extLst>
            </p:cNvPr>
            <p:cNvGrpSpPr/>
            <p:nvPr/>
          </p:nvGrpSpPr>
          <p:grpSpPr>
            <a:xfrm>
              <a:off x="3741176" y="2237322"/>
              <a:ext cx="4709648" cy="3723835"/>
              <a:chOff x="2228055" y="1971102"/>
              <a:chExt cx="4575969" cy="3618138"/>
            </a:xfrm>
          </p:grpSpPr>
          <p:sp>
            <p:nvSpPr>
              <p:cNvPr id="91" name="Freeform 18">
                <a:extLst>
                  <a:ext uri="{FF2B5EF4-FFF2-40B4-BE49-F238E27FC236}">
                    <a16:creationId xmlns:a16="http://schemas.microsoft.com/office/drawing/2014/main" id="{5FB04C4E-8532-4372-93CA-A22998F9F8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8055" y="1971102"/>
                <a:ext cx="3243960" cy="3618138"/>
              </a:xfrm>
              <a:custGeom>
                <a:avLst/>
                <a:gdLst/>
                <a:ahLst/>
                <a:cxnLst/>
                <a:rect l="l" t="t" r="r" b="b"/>
                <a:pathLst>
                  <a:path w="3243960" h="3618138">
                    <a:moveTo>
                      <a:pt x="1764407" y="0"/>
                    </a:moveTo>
                    <a:lnTo>
                      <a:pt x="1913381" y="1203"/>
                    </a:lnTo>
                    <a:lnTo>
                      <a:pt x="2053042" y="12022"/>
                    </a:lnTo>
                    <a:lnTo>
                      <a:pt x="2185723" y="30056"/>
                    </a:lnTo>
                    <a:lnTo>
                      <a:pt x="2312583" y="56506"/>
                    </a:lnTo>
                    <a:lnTo>
                      <a:pt x="2433624" y="88967"/>
                    </a:lnTo>
                    <a:lnTo>
                      <a:pt x="2545354" y="131046"/>
                    </a:lnTo>
                    <a:lnTo>
                      <a:pt x="2653593" y="176731"/>
                    </a:lnTo>
                    <a:lnTo>
                      <a:pt x="2752521" y="230833"/>
                    </a:lnTo>
                    <a:lnTo>
                      <a:pt x="2763561" y="238103"/>
                    </a:lnTo>
                    <a:lnTo>
                      <a:pt x="2764776" y="236609"/>
                    </a:lnTo>
                    <a:cubicBezTo>
                      <a:pt x="3318761" y="687035"/>
                      <a:pt x="3404939" y="1500322"/>
                      <a:pt x="2957653" y="2056846"/>
                    </a:cubicBezTo>
                    <a:lnTo>
                      <a:pt x="2794867" y="1926012"/>
                    </a:lnTo>
                    <a:cubicBezTo>
                      <a:pt x="3170184" y="1459033"/>
                      <a:pt x="3097872" y="776605"/>
                      <a:pt x="2633024" y="398652"/>
                    </a:cubicBezTo>
                    <a:lnTo>
                      <a:pt x="2635535" y="395564"/>
                    </a:lnTo>
                    <a:cubicBezTo>
                      <a:pt x="2458856" y="294299"/>
                      <a:pt x="2250796" y="159602"/>
                      <a:pt x="1912553" y="162771"/>
                    </a:cubicBezTo>
                    <a:cubicBezTo>
                      <a:pt x="1018501" y="171149"/>
                      <a:pt x="651082" y="745769"/>
                      <a:pt x="651082" y="1464934"/>
                    </a:cubicBezTo>
                    <a:cubicBezTo>
                      <a:pt x="651082" y="2065638"/>
                      <a:pt x="1045124" y="2571338"/>
                      <a:pt x="1581345" y="2720212"/>
                    </a:cubicBezTo>
                    <a:cubicBezTo>
                      <a:pt x="2189761" y="2865156"/>
                      <a:pt x="2916596" y="3085457"/>
                      <a:pt x="3019039" y="3381117"/>
                    </a:cubicBezTo>
                    <a:lnTo>
                      <a:pt x="3030682" y="3420409"/>
                    </a:lnTo>
                    <a:lnTo>
                      <a:pt x="3049304" y="3486532"/>
                    </a:lnTo>
                    <a:lnTo>
                      <a:pt x="3067926" y="3553859"/>
                    </a:lnTo>
                    <a:lnTo>
                      <a:pt x="3088874" y="3615173"/>
                    </a:lnTo>
                    <a:lnTo>
                      <a:pt x="3090086" y="3618138"/>
                    </a:lnTo>
                    <a:lnTo>
                      <a:pt x="1487028" y="3618138"/>
                    </a:lnTo>
                    <a:lnTo>
                      <a:pt x="1482754" y="3594736"/>
                    </a:lnTo>
                    <a:lnTo>
                      <a:pt x="1471115" y="3529813"/>
                    </a:lnTo>
                    <a:lnTo>
                      <a:pt x="1458312" y="3466094"/>
                    </a:lnTo>
                    <a:lnTo>
                      <a:pt x="1443182" y="3404780"/>
                    </a:lnTo>
                    <a:lnTo>
                      <a:pt x="1428052" y="3345869"/>
                    </a:lnTo>
                    <a:lnTo>
                      <a:pt x="1409430" y="3294173"/>
                    </a:lnTo>
                    <a:lnTo>
                      <a:pt x="1389645" y="3249689"/>
                    </a:lnTo>
                    <a:lnTo>
                      <a:pt x="1368696" y="3214824"/>
                    </a:lnTo>
                    <a:lnTo>
                      <a:pt x="1345419" y="3193183"/>
                    </a:lnTo>
                    <a:lnTo>
                      <a:pt x="1319814" y="3182363"/>
                    </a:lnTo>
                    <a:lnTo>
                      <a:pt x="1290717" y="3177554"/>
                    </a:lnTo>
                    <a:lnTo>
                      <a:pt x="1256965" y="3179958"/>
                    </a:lnTo>
                    <a:lnTo>
                      <a:pt x="1223213" y="3184767"/>
                    </a:lnTo>
                    <a:lnTo>
                      <a:pt x="1191790" y="3193183"/>
                    </a:lnTo>
                    <a:lnTo>
                      <a:pt x="1161529" y="3201598"/>
                    </a:lnTo>
                    <a:lnTo>
                      <a:pt x="1133597" y="3210015"/>
                    </a:lnTo>
                    <a:lnTo>
                      <a:pt x="1112647" y="3217228"/>
                    </a:lnTo>
                    <a:lnTo>
                      <a:pt x="1062602" y="3234059"/>
                    </a:lnTo>
                    <a:lnTo>
                      <a:pt x="1005573" y="3249689"/>
                    </a:lnTo>
                    <a:lnTo>
                      <a:pt x="941560" y="3262914"/>
                    </a:lnTo>
                    <a:lnTo>
                      <a:pt x="874056" y="3271330"/>
                    </a:lnTo>
                    <a:lnTo>
                      <a:pt x="806552" y="3278543"/>
                    </a:lnTo>
                    <a:lnTo>
                      <a:pt x="737886" y="3280948"/>
                    </a:lnTo>
                    <a:lnTo>
                      <a:pt x="672709" y="3276139"/>
                    </a:lnTo>
                    <a:lnTo>
                      <a:pt x="611025" y="3265318"/>
                    </a:lnTo>
                    <a:lnTo>
                      <a:pt x="577273" y="3256902"/>
                    </a:lnTo>
                    <a:lnTo>
                      <a:pt x="543521" y="3241274"/>
                    </a:lnTo>
                    <a:lnTo>
                      <a:pt x="509769" y="3223240"/>
                    </a:lnTo>
                    <a:lnTo>
                      <a:pt x="480674" y="3201598"/>
                    </a:lnTo>
                    <a:lnTo>
                      <a:pt x="450413" y="3175149"/>
                    </a:lnTo>
                    <a:lnTo>
                      <a:pt x="427136" y="3147498"/>
                    </a:lnTo>
                    <a:lnTo>
                      <a:pt x="410841" y="3112633"/>
                    </a:lnTo>
                    <a:lnTo>
                      <a:pt x="398039" y="3072958"/>
                    </a:lnTo>
                    <a:lnTo>
                      <a:pt x="393384" y="3029676"/>
                    </a:lnTo>
                    <a:lnTo>
                      <a:pt x="398039" y="2981586"/>
                    </a:lnTo>
                    <a:lnTo>
                      <a:pt x="403859" y="2947924"/>
                    </a:lnTo>
                    <a:lnTo>
                      <a:pt x="412006" y="2910653"/>
                    </a:lnTo>
                    <a:lnTo>
                      <a:pt x="421316" y="2872182"/>
                    </a:lnTo>
                    <a:lnTo>
                      <a:pt x="424808" y="2834911"/>
                    </a:lnTo>
                    <a:lnTo>
                      <a:pt x="424808" y="2795237"/>
                    </a:lnTo>
                    <a:lnTo>
                      <a:pt x="414333" y="2760372"/>
                    </a:lnTo>
                    <a:lnTo>
                      <a:pt x="403859" y="2741136"/>
                    </a:lnTo>
                    <a:lnTo>
                      <a:pt x="385236" y="2723102"/>
                    </a:lnTo>
                    <a:lnTo>
                      <a:pt x="365452" y="2709877"/>
                    </a:lnTo>
                    <a:lnTo>
                      <a:pt x="344502" y="2699057"/>
                    </a:lnTo>
                    <a:lnTo>
                      <a:pt x="323552" y="2683427"/>
                    </a:lnTo>
                    <a:lnTo>
                      <a:pt x="307259" y="2666596"/>
                    </a:lnTo>
                    <a:lnTo>
                      <a:pt x="294455" y="2644956"/>
                    </a:lnTo>
                    <a:lnTo>
                      <a:pt x="289800" y="2620911"/>
                    </a:lnTo>
                    <a:lnTo>
                      <a:pt x="292128" y="2596866"/>
                    </a:lnTo>
                    <a:lnTo>
                      <a:pt x="300275" y="2574023"/>
                    </a:lnTo>
                    <a:lnTo>
                      <a:pt x="310750" y="2554786"/>
                    </a:lnTo>
                    <a:lnTo>
                      <a:pt x="317733" y="2535551"/>
                    </a:lnTo>
                    <a:lnTo>
                      <a:pt x="283982" y="2511505"/>
                    </a:lnTo>
                    <a:lnTo>
                      <a:pt x="260703" y="2487461"/>
                    </a:lnTo>
                    <a:lnTo>
                      <a:pt x="247901" y="2463416"/>
                    </a:lnTo>
                    <a:lnTo>
                      <a:pt x="245574" y="2436966"/>
                    </a:lnTo>
                    <a:lnTo>
                      <a:pt x="249066" y="2412922"/>
                    </a:lnTo>
                    <a:lnTo>
                      <a:pt x="258376" y="2386471"/>
                    </a:lnTo>
                    <a:lnTo>
                      <a:pt x="271178" y="2360023"/>
                    </a:lnTo>
                    <a:lnTo>
                      <a:pt x="285145" y="2333572"/>
                    </a:lnTo>
                    <a:lnTo>
                      <a:pt x="297948" y="2305921"/>
                    </a:lnTo>
                    <a:lnTo>
                      <a:pt x="310750" y="2279471"/>
                    </a:lnTo>
                    <a:lnTo>
                      <a:pt x="317733" y="2250617"/>
                    </a:lnTo>
                    <a:lnTo>
                      <a:pt x="294455" y="2228976"/>
                    </a:lnTo>
                    <a:lnTo>
                      <a:pt x="261868" y="2212145"/>
                    </a:lnTo>
                    <a:lnTo>
                      <a:pt x="225789" y="2196515"/>
                    </a:lnTo>
                    <a:lnTo>
                      <a:pt x="188545" y="2183290"/>
                    </a:lnTo>
                    <a:lnTo>
                      <a:pt x="150138" y="2170066"/>
                    </a:lnTo>
                    <a:lnTo>
                      <a:pt x="111731" y="2156841"/>
                    </a:lnTo>
                    <a:lnTo>
                      <a:pt x="75651" y="2141212"/>
                    </a:lnTo>
                    <a:lnTo>
                      <a:pt x="46554" y="2124381"/>
                    </a:lnTo>
                    <a:lnTo>
                      <a:pt x="20950" y="2100335"/>
                    </a:lnTo>
                    <a:lnTo>
                      <a:pt x="5820" y="2071482"/>
                    </a:lnTo>
                    <a:lnTo>
                      <a:pt x="0" y="2041425"/>
                    </a:lnTo>
                    <a:lnTo>
                      <a:pt x="4656" y="2012571"/>
                    </a:lnTo>
                    <a:lnTo>
                      <a:pt x="15130" y="1986122"/>
                    </a:lnTo>
                    <a:lnTo>
                      <a:pt x="31424" y="1964481"/>
                    </a:lnTo>
                    <a:lnTo>
                      <a:pt x="51209" y="1942841"/>
                    </a:lnTo>
                    <a:lnTo>
                      <a:pt x="69831" y="1924807"/>
                    </a:lnTo>
                    <a:lnTo>
                      <a:pt x="84961" y="1910380"/>
                    </a:lnTo>
                    <a:lnTo>
                      <a:pt x="129188" y="1857481"/>
                    </a:lnTo>
                    <a:lnTo>
                      <a:pt x="175742" y="1809391"/>
                    </a:lnTo>
                    <a:lnTo>
                      <a:pt x="222297" y="1761301"/>
                    </a:lnTo>
                    <a:lnTo>
                      <a:pt x="266523" y="1708402"/>
                    </a:lnTo>
                    <a:lnTo>
                      <a:pt x="308423" y="1656704"/>
                    </a:lnTo>
                    <a:lnTo>
                      <a:pt x="346829" y="1597795"/>
                    </a:lnTo>
                    <a:lnTo>
                      <a:pt x="378254" y="1534075"/>
                    </a:lnTo>
                    <a:lnTo>
                      <a:pt x="395711" y="1481176"/>
                    </a:lnTo>
                    <a:lnTo>
                      <a:pt x="401531" y="1429479"/>
                    </a:lnTo>
                    <a:lnTo>
                      <a:pt x="401531" y="1374175"/>
                    </a:lnTo>
                    <a:cubicBezTo>
                      <a:pt x="401143" y="1354538"/>
                      <a:pt x="400754" y="1334901"/>
                      <a:pt x="400367" y="1315264"/>
                    </a:cubicBezTo>
                    <a:lnTo>
                      <a:pt x="398039" y="1256355"/>
                    </a:lnTo>
                    <a:lnTo>
                      <a:pt x="400367" y="1192635"/>
                    </a:lnTo>
                    <a:lnTo>
                      <a:pt x="406186" y="1125309"/>
                    </a:lnTo>
                    <a:lnTo>
                      <a:pt x="471362" y="847589"/>
                    </a:lnTo>
                    <a:lnTo>
                      <a:pt x="512097" y="746600"/>
                    </a:lnTo>
                    <a:lnTo>
                      <a:pt x="560979" y="652824"/>
                    </a:lnTo>
                    <a:lnTo>
                      <a:pt x="618008" y="565059"/>
                    </a:lnTo>
                    <a:lnTo>
                      <a:pt x="683184" y="482103"/>
                    </a:lnTo>
                    <a:lnTo>
                      <a:pt x="755343" y="406361"/>
                    </a:lnTo>
                    <a:lnTo>
                      <a:pt x="833322" y="336631"/>
                    </a:lnTo>
                    <a:lnTo>
                      <a:pt x="918283" y="272912"/>
                    </a:lnTo>
                    <a:lnTo>
                      <a:pt x="1006736" y="216405"/>
                    </a:lnTo>
                    <a:lnTo>
                      <a:pt x="1102172" y="165911"/>
                    </a:lnTo>
                    <a:lnTo>
                      <a:pt x="1199936" y="123832"/>
                    </a:lnTo>
                    <a:lnTo>
                      <a:pt x="1298864" y="86563"/>
                    </a:lnTo>
                    <a:lnTo>
                      <a:pt x="1631727" y="1082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 dirty="0"/>
              </a:p>
            </p:txBody>
          </p:sp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5F72C2A9-8DBC-4CDD-B90D-7FE566311DA7}"/>
                  </a:ext>
                </a:extLst>
              </p:cNvPr>
              <p:cNvGrpSpPr/>
              <p:nvPr/>
            </p:nvGrpSpPr>
            <p:grpSpPr>
              <a:xfrm>
                <a:off x="4023554" y="4019367"/>
                <a:ext cx="1008112" cy="734938"/>
                <a:chOff x="3509379" y="4293096"/>
                <a:chExt cx="1008112" cy="734938"/>
              </a:xfrm>
            </p:grpSpPr>
            <p:sp>
              <p:nvSpPr>
                <p:cNvPr id="94" name="Rounded Rectangle 10">
                  <a:extLst>
                    <a:ext uri="{FF2B5EF4-FFF2-40B4-BE49-F238E27FC236}">
                      <a16:creationId xmlns:a16="http://schemas.microsoft.com/office/drawing/2014/main" id="{1A12E3D1-6954-4B4B-A457-27E0763A2F5E}"/>
                    </a:ext>
                  </a:extLst>
                </p:cNvPr>
                <p:cNvSpPr/>
                <p:nvPr/>
              </p:nvSpPr>
              <p:spPr>
                <a:xfrm>
                  <a:off x="3509379" y="4293096"/>
                  <a:ext cx="1008112" cy="180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95" name="Rounded Rectangle 13">
                  <a:extLst>
                    <a:ext uri="{FF2B5EF4-FFF2-40B4-BE49-F238E27FC236}">
                      <a16:creationId xmlns:a16="http://schemas.microsoft.com/office/drawing/2014/main" id="{0ED066E5-C688-4E59-9549-D940FB6813DE}"/>
                    </a:ext>
                  </a:extLst>
                </p:cNvPr>
                <p:cNvSpPr/>
                <p:nvPr/>
              </p:nvSpPr>
              <p:spPr>
                <a:xfrm>
                  <a:off x="3581435" y="4537695"/>
                  <a:ext cx="864000" cy="180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96" name="Chord 95">
                  <a:extLst>
                    <a:ext uri="{FF2B5EF4-FFF2-40B4-BE49-F238E27FC236}">
                      <a16:creationId xmlns:a16="http://schemas.microsoft.com/office/drawing/2014/main" id="{5C18FA70-6B4D-4B58-9D09-D377ECB9B27D}"/>
                    </a:ext>
                  </a:extLst>
                </p:cNvPr>
                <p:cNvSpPr/>
                <p:nvPr/>
              </p:nvSpPr>
              <p:spPr>
                <a:xfrm>
                  <a:off x="3766973" y="4535109"/>
                  <a:ext cx="492925" cy="492925"/>
                </a:xfrm>
                <a:prstGeom prst="chord">
                  <a:avLst>
                    <a:gd name="adj1" fmla="val 21471232"/>
                    <a:gd name="adj2" fmla="val 10878117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sp>
            <p:nvSpPr>
              <p:cNvPr id="93" name="Freeform 18">
                <a:extLst>
                  <a:ext uri="{FF2B5EF4-FFF2-40B4-BE49-F238E27FC236}">
                    <a16:creationId xmlns:a16="http://schemas.microsoft.com/office/drawing/2014/main" id="{E8BFE9B6-E3BD-4BDE-B9AA-46C2022F9C35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560064" y="1971102"/>
                <a:ext cx="3243960" cy="3618138"/>
              </a:xfrm>
              <a:custGeom>
                <a:avLst/>
                <a:gdLst/>
                <a:ahLst/>
                <a:cxnLst/>
                <a:rect l="l" t="t" r="r" b="b"/>
                <a:pathLst>
                  <a:path w="3243960" h="3618138">
                    <a:moveTo>
                      <a:pt x="1764407" y="0"/>
                    </a:moveTo>
                    <a:lnTo>
                      <a:pt x="1631727" y="10821"/>
                    </a:lnTo>
                    <a:lnTo>
                      <a:pt x="1298864" y="86563"/>
                    </a:lnTo>
                    <a:lnTo>
                      <a:pt x="1199936" y="123832"/>
                    </a:lnTo>
                    <a:lnTo>
                      <a:pt x="1102172" y="165911"/>
                    </a:lnTo>
                    <a:lnTo>
                      <a:pt x="1006736" y="216405"/>
                    </a:lnTo>
                    <a:lnTo>
                      <a:pt x="918283" y="272912"/>
                    </a:lnTo>
                    <a:lnTo>
                      <a:pt x="833322" y="336631"/>
                    </a:lnTo>
                    <a:lnTo>
                      <a:pt x="755343" y="406361"/>
                    </a:lnTo>
                    <a:lnTo>
                      <a:pt x="683184" y="482103"/>
                    </a:lnTo>
                    <a:lnTo>
                      <a:pt x="618008" y="565059"/>
                    </a:lnTo>
                    <a:lnTo>
                      <a:pt x="560979" y="652824"/>
                    </a:lnTo>
                    <a:lnTo>
                      <a:pt x="512097" y="746600"/>
                    </a:lnTo>
                    <a:lnTo>
                      <a:pt x="471362" y="847589"/>
                    </a:lnTo>
                    <a:lnTo>
                      <a:pt x="406186" y="1125309"/>
                    </a:lnTo>
                    <a:lnTo>
                      <a:pt x="400367" y="1192635"/>
                    </a:lnTo>
                    <a:lnTo>
                      <a:pt x="398039" y="1256355"/>
                    </a:lnTo>
                    <a:lnTo>
                      <a:pt x="400367" y="1315264"/>
                    </a:lnTo>
                    <a:cubicBezTo>
                      <a:pt x="400754" y="1334901"/>
                      <a:pt x="401143" y="1354538"/>
                      <a:pt x="401531" y="1374175"/>
                    </a:cubicBezTo>
                    <a:lnTo>
                      <a:pt x="401531" y="1429479"/>
                    </a:lnTo>
                    <a:lnTo>
                      <a:pt x="395711" y="1481176"/>
                    </a:lnTo>
                    <a:lnTo>
                      <a:pt x="378254" y="1534075"/>
                    </a:lnTo>
                    <a:lnTo>
                      <a:pt x="346829" y="1597795"/>
                    </a:lnTo>
                    <a:lnTo>
                      <a:pt x="308423" y="1656704"/>
                    </a:lnTo>
                    <a:lnTo>
                      <a:pt x="266523" y="1708402"/>
                    </a:lnTo>
                    <a:lnTo>
                      <a:pt x="222297" y="1761301"/>
                    </a:lnTo>
                    <a:lnTo>
                      <a:pt x="175742" y="1809391"/>
                    </a:lnTo>
                    <a:lnTo>
                      <a:pt x="129188" y="1857481"/>
                    </a:lnTo>
                    <a:lnTo>
                      <a:pt x="84961" y="1910380"/>
                    </a:lnTo>
                    <a:lnTo>
                      <a:pt x="69831" y="1924807"/>
                    </a:lnTo>
                    <a:lnTo>
                      <a:pt x="51209" y="1942841"/>
                    </a:lnTo>
                    <a:lnTo>
                      <a:pt x="31424" y="1964481"/>
                    </a:lnTo>
                    <a:lnTo>
                      <a:pt x="15130" y="1986122"/>
                    </a:lnTo>
                    <a:lnTo>
                      <a:pt x="4656" y="2012571"/>
                    </a:lnTo>
                    <a:lnTo>
                      <a:pt x="0" y="2041425"/>
                    </a:lnTo>
                    <a:lnTo>
                      <a:pt x="5820" y="2071482"/>
                    </a:lnTo>
                    <a:lnTo>
                      <a:pt x="20950" y="2100335"/>
                    </a:lnTo>
                    <a:lnTo>
                      <a:pt x="46554" y="2124381"/>
                    </a:lnTo>
                    <a:lnTo>
                      <a:pt x="75651" y="2141212"/>
                    </a:lnTo>
                    <a:lnTo>
                      <a:pt x="111731" y="2156841"/>
                    </a:lnTo>
                    <a:lnTo>
                      <a:pt x="150138" y="2170066"/>
                    </a:lnTo>
                    <a:lnTo>
                      <a:pt x="188545" y="2183290"/>
                    </a:lnTo>
                    <a:lnTo>
                      <a:pt x="225789" y="2196515"/>
                    </a:lnTo>
                    <a:lnTo>
                      <a:pt x="261868" y="2212145"/>
                    </a:lnTo>
                    <a:lnTo>
                      <a:pt x="294455" y="2228976"/>
                    </a:lnTo>
                    <a:lnTo>
                      <a:pt x="317733" y="2250617"/>
                    </a:lnTo>
                    <a:lnTo>
                      <a:pt x="310750" y="2279471"/>
                    </a:lnTo>
                    <a:lnTo>
                      <a:pt x="297948" y="2305921"/>
                    </a:lnTo>
                    <a:lnTo>
                      <a:pt x="285145" y="2333572"/>
                    </a:lnTo>
                    <a:lnTo>
                      <a:pt x="271178" y="2360023"/>
                    </a:lnTo>
                    <a:lnTo>
                      <a:pt x="258376" y="2386471"/>
                    </a:lnTo>
                    <a:lnTo>
                      <a:pt x="249066" y="2412922"/>
                    </a:lnTo>
                    <a:lnTo>
                      <a:pt x="245574" y="2436966"/>
                    </a:lnTo>
                    <a:lnTo>
                      <a:pt x="247901" y="2463416"/>
                    </a:lnTo>
                    <a:lnTo>
                      <a:pt x="260703" y="2487461"/>
                    </a:lnTo>
                    <a:lnTo>
                      <a:pt x="283982" y="2511505"/>
                    </a:lnTo>
                    <a:lnTo>
                      <a:pt x="317733" y="2535551"/>
                    </a:lnTo>
                    <a:lnTo>
                      <a:pt x="310750" y="2554786"/>
                    </a:lnTo>
                    <a:lnTo>
                      <a:pt x="300275" y="2574023"/>
                    </a:lnTo>
                    <a:lnTo>
                      <a:pt x="292128" y="2596866"/>
                    </a:lnTo>
                    <a:lnTo>
                      <a:pt x="289800" y="2620911"/>
                    </a:lnTo>
                    <a:lnTo>
                      <a:pt x="294455" y="2644956"/>
                    </a:lnTo>
                    <a:lnTo>
                      <a:pt x="307259" y="2666596"/>
                    </a:lnTo>
                    <a:lnTo>
                      <a:pt x="323552" y="2683427"/>
                    </a:lnTo>
                    <a:lnTo>
                      <a:pt x="344502" y="2699057"/>
                    </a:lnTo>
                    <a:lnTo>
                      <a:pt x="365452" y="2709877"/>
                    </a:lnTo>
                    <a:lnTo>
                      <a:pt x="385236" y="2723102"/>
                    </a:lnTo>
                    <a:lnTo>
                      <a:pt x="403859" y="2741136"/>
                    </a:lnTo>
                    <a:lnTo>
                      <a:pt x="414333" y="2760372"/>
                    </a:lnTo>
                    <a:lnTo>
                      <a:pt x="424808" y="2795237"/>
                    </a:lnTo>
                    <a:lnTo>
                      <a:pt x="424808" y="2834911"/>
                    </a:lnTo>
                    <a:lnTo>
                      <a:pt x="421316" y="2872182"/>
                    </a:lnTo>
                    <a:lnTo>
                      <a:pt x="412006" y="2910653"/>
                    </a:lnTo>
                    <a:lnTo>
                      <a:pt x="403859" y="2947924"/>
                    </a:lnTo>
                    <a:lnTo>
                      <a:pt x="398039" y="2981586"/>
                    </a:lnTo>
                    <a:lnTo>
                      <a:pt x="393384" y="3029676"/>
                    </a:lnTo>
                    <a:lnTo>
                      <a:pt x="398039" y="3072958"/>
                    </a:lnTo>
                    <a:lnTo>
                      <a:pt x="410841" y="3112633"/>
                    </a:lnTo>
                    <a:lnTo>
                      <a:pt x="427136" y="3147498"/>
                    </a:lnTo>
                    <a:lnTo>
                      <a:pt x="450413" y="3175149"/>
                    </a:lnTo>
                    <a:lnTo>
                      <a:pt x="480674" y="3201598"/>
                    </a:lnTo>
                    <a:lnTo>
                      <a:pt x="509769" y="3223240"/>
                    </a:lnTo>
                    <a:lnTo>
                      <a:pt x="543521" y="3241274"/>
                    </a:lnTo>
                    <a:lnTo>
                      <a:pt x="577273" y="3256902"/>
                    </a:lnTo>
                    <a:lnTo>
                      <a:pt x="611025" y="3265318"/>
                    </a:lnTo>
                    <a:lnTo>
                      <a:pt x="672709" y="3276139"/>
                    </a:lnTo>
                    <a:lnTo>
                      <a:pt x="737886" y="3280948"/>
                    </a:lnTo>
                    <a:lnTo>
                      <a:pt x="806552" y="3278543"/>
                    </a:lnTo>
                    <a:lnTo>
                      <a:pt x="874056" y="3271330"/>
                    </a:lnTo>
                    <a:lnTo>
                      <a:pt x="941560" y="3262914"/>
                    </a:lnTo>
                    <a:lnTo>
                      <a:pt x="1005573" y="3249689"/>
                    </a:lnTo>
                    <a:lnTo>
                      <a:pt x="1062602" y="3234059"/>
                    </a:lnTo>
                    <a:lnTo>
                      <a:pt x="1112647" y="3217228"/>
                    </a:lnTo>
                    <a:lnTo>
                      <a:pt x="1133597" y="3210015"/>
                    </a:lnTo>
                    <a:lnTo>
                      <a:pt x="1161529" y="3201598"/>
                    </a:lnTo>
                    <a:lnTo>
                      <a:pt x="1191790" y="3193183"/>
                    </a:lnTo>
                    <a:lnTo>
                      <a:pt x="1223213" y="3184767"/>
                    </a:lnTo>
                    <a:lnTo>
                      <a:pt x="1256965" y="3179958"/>
                    </a:lnTo>
                    <a:lnTo>
                      <a:pt x="1290717" y="3177554"/>
                    </a:lnTo>
                    <a:lnTo>
                      <a:pt x="1319814" y="3182363"/>
                    </a:lnTo>
                    <a:lnTo>
                      <a:pt x="1345419" y="3193183"/>
                    </a:lnTo>
                    <a:lnTo>
                      <a:pt x="1368696" y="3214824"/>
                    </a:lnTo>
                    <a:lnTo>
                      <a:pt x="1389645" y="3249689"/>
                    </a:lnTo>
                    <a:lnTo>
                      <a:pt x="1409430" y="3294173"/>
                    </a:lnTo>
                    <a:lnTo>
                      <a:pt x="1428052" y="3345869"/>
                    </a:lnTo>
                    <a:lnTo>
                      <a:pt x="1443182" y="3404780"/>
                    </a:lnTo>
                    <a:lnTo>
                      <a:pt x="1458312" y="3466094"/>
                    </a:lnTo>
                    <a:lnTo>
                      <a:pt x="1471115" y="3529813"/>
                    </a:lnTo>
                    <a:lnTo>
                      <a:pt x="1482754" y="3594736"/>
                    </a:lnTo>
                    <a:lnTo>
                      <a:pt x="1487029" y="3618138"/>
                    </a:lnTo>
                    <a:lnTo>
                      <a:pt x="3090086" y="3618138"/>
                    </a:lnTo>
                    <a:lnTo>
                      <a:pt x="3088874" y="3615173"/>
                    </a:lnTo>
                    <a:lnTo>
                      <a:pt x="3067926" y="3553859"/>
                    </a:lnTo>
                    <a:lnTo>
                      <a:pt x="3049304" y="3486532"/>
                    </a:lnTo>
                    <a:lnTo>
                      <a:pt x="3030682" y="3420409"/>
                    </a:lnTo>
                    <a:lnTo>
                      <a:pt x="3019039" y="3381117"/>
                    </a:lnTo>
                    <a:cubicBezTo>
                      <a:pt x="2916596" y="3085457"/>
                      <a:pt x="2189761" y="2865156"/>
                      <a:pt x="1581345" y="2720212"/>
                    </a:cubicBezTo>
                    <a:cubicBezTo>
                      <a:pt x="1045124" y="2571338"/>
                      <a:pt x="651082" y="2065638"/>
                      <a:pt x="651082" y="1464934"/>
                    </a:cubicBezTo>
                    <a:cubicBezTo>
                      <a:pt x="651082" y="745769"/>
                      <a:pt x="1018501" y="171149"/>
                      <a:pt x="1912553" y="162771"/>
                    </a:cubicBezTo>
                    <a:cubicBezTo>
                      <a:pt x="2250796" y="159602"/>
                      <a:pt x="2458856" y="294299"/>
                      <a:pt x="2635535" y="395564"/>
                    </a:cubicBezTo>
                    <a:lnTo>
                      <a:pt x="2633024" y="398652"/>
                    </a:lnTo>
                    <a:cubicBezTo>
                      <a:pt x="3097872" y="776605"/>
                      <a:pt x="3170184" y="1459033"/>
                      <a:pt x="2794867" y="1926012"/>
                    </a:cubicBezTo>
                    <a:lnTo>
                      <a:pt x="2957653" y="2056846"/>
                    </a:lnTo>
                    <a:cubicBezTo>
                      <a:pt x="3404939" y="1500322"/>
                      <a:pt x="3318761" y="687035"/>
                      <a:pt x="2764776" y="236609"/>
                    </a:cubicBezTo>
                    <a:lnTo>
                      <a:pt x="2763561" y="238103"/>
                    </a:lnTo>
                    <a:lnTo>
                      <a:pt x="2752521" y="230833"/>
                    </a:lnTo>
                    <a:lnTo>
                      <a:pt x="2653593" y="176731"/>
                    </a:lnTo>
                    <a:lnTo>
                      <a:pt x="2545354" y="131046"/>
                    </a:lnTo>
                    <a:lnTo>
                      <a:pt x="2433624" y="88967"/>
                    </a:lnTo>
                    <a:lnTo>
                      <a:pt x="2312583" y="56506"/>
                    </a:lnTo>
                    <a:lnTo>
                      <a:pt x="2185723" y="30056"/>
                    </a:lnTo>
                    <a:lnTo>
                      <a:pt x="2053042" y="12022"/>
                    </a:lnTo>
                    <a:lnTo>
                      <a:pt x="1913381" y="1203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 dirty="0"/>
              </a:p>
            </p:txBody>
          </p:sp>
        </p:grpSp>
        <p:grpSp>
          <p:nvGrpSpPr>
            <p:cNvPr id="97" name="Graphic 33">
              <a:extLst>
                <a:ext uri="{FF2B5EF4-FFF2-40B4-BE49-F238E27FC236}">
                  <a16:creationId xmlns:a16="http://schemas.microsoft.com/office/drawing/2014/main" id="{7E094656-B0FE-4366-894B-A845F3FFE63E}"/>
                </a:ext>
              </a:extLst>
            </p:cNvPr>
            <p:cNvGrpSpPr/>
            <p:nvPr/>
          </p:nvGrpSpPr>
          <p:grpSpPr>
            <a:xfrm>
              <a:off x="5396784" y="2909081"/>
              <a:ext cx="1364502" cy="1261798"/>
              <a:chOff x="7424910" y="2405641"/>
              <a:chExt cx="1771650" cy="1638300"/>
            </a:xfrm>
            <a:solidFill>
              <a:schemeClr val="accent2"/>
            </a:solidFill>
          </p:grpSpPr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564C3B67-C354-4D2F-AFB2-0462DEA908DB}"/>
                  </a:ext>
                </a:extLst>
              </p:cNvPr>
              <p:cNvSpPr/>
              <p:nvPr/>
            </p:nvSpPr>
            <p:spPr>
              <a:xfrm>
                <a:off x="7417766" y="2398092"/>
                <a:ext cx="885825" cy="1647825"/>
              </a:xfrm>
              <a:custGeom>
                <a:avLst/>
                <a:gdLst>
                  <a:gd name="connsiteX0" fmla="*/ 749141 w 885825"/>
                  <a:gd name="connsiteY0" fmla="*/ 1281042 h 1647825"/>
                  <a:gd name="connsiteX1" fmla="*/ 858679 w 885825"/>
                  <a:gd name="connsiteY1" fmla="*/ 1312474 h 1647825"/>
                  <a:gd name="connsiteX2" fmla="*/ 858679 w 885825"/>
                  <a:gd name="connsiteY2" fmla="*/ 1287709 h 1647825"/>
                  <a:gd name="connsiteX3" fmla="*/ 861536 w 885825"/>
                  <a:gd name="connsiteY3" fmla="*/ 1006722 h 1647825"/>
                  <a:gd name="connsiteX4" fmla="*/ 855821 w 885825"/>
                  <a:gd name="connsiteY4" fmla="*/ 975289 h 1647825"/>
                  <a:gd name="connsiteX5" fmla="*/ 791051 w 885825"/>
                  <a:gd name="connsiteY5" fmla="*/ 885754 h 1647825"/>
                  <a:gd name="connsiteX6" fmla="*/ 770096 w 885825"/>
                  <a:gd name="connsiteY6" fmla="*/ 880039 h 1647825"/>
                  <a:gd name="connsiteX7" fmla="*/ 745331 w 885825"/>
                  <a:gd name="connsiteY7" fmla="*/ 880039 h 1647825"/>
                  <a:gd name="connsiteX8" fmla="*/ 718661 w 885825"/>
                  <a:gd name="connsiteY8" fmla="*/ 884802 h 1647825"/>
                  <a:gd name="connsiteX9" fmla="*/ 630079 w 885825"/>
                  <a:gd name="connsiteY9" fmla="*/ 1042917 h 1647825"/>
                  <a:gd name="connsiteX10" fmla="*/ 618649 w 885825"/>
                  <a:gd name="connsiteY10" fmla="*/ 1060062 h 1647825"/>
                  <a:gd name="connsiteX11" fmla="*/ 604361 w 885825"/>
                  <a:gd name="connsiteY11" fmla="*/ 1049584 h 1647825"/>
                  <a:gd name="connsiteX12" fmla="*/ 711041 w 885825"/>
                  <a:gd name="connsiteY12" fmla="*/ 859084 h 1647825"/>
                  <a:gd name="connsiteX13" fmla="*/ 737711 w 885825"/>
                  <a:gd name="connsiteY13" fmla="*/ 854322 h 1647825"/>
                  <a:gd name="connsiteX14" fmla="*/ 768191 w 885825"/>
                  <a:gd name="connsiteY14" fmla="*/ 857179 h 1647825"/>
                  <a:gd name="connsiteX15" fmla="*/ 846296 w 885825"/>
                  <a:gd name="connsiteY15" fmla="*/ 891469 h 1647825"/>
                  <a:gd name="connsiteX16" fmla="*/ 855821 w 885825"/>
                  <a:gd name="connsiteY16" fmla="*/ 707637 h 1647825"/>
                  <a:gd name="connsiteX17" fmla="*/ 856774 w 885825"/>
                  <a:gd name="connsiteY17" fmla="*/ 681919 h 1647825"/>
                  <a:gd name="connsiteX18" fmla="*/ 863441 w 885825"/>
                  <a:gd name="connsiteY18" fmla="*/ 650487 h 1647825"/>
                  <a:gd name="connsiteX19" fmla="*/ 868204 w 885825"/>
                  <a:gd name="connsiteY19" fmla="*/ 619054 h 1647825"/>
                  <a:gd name="connsiteX20" fmla="*/ 856774 w 885825"/>
                  <a:gd name="connsiteY20" fmla="*/ 311397 h 1647825"/>
                  <a:gd name="connsiteX21" fmla="*/ 856774 w 885825"/>
                  <a:gd name="connsiteY21" fmla="*/ 280917 h 1647825"/>
                  <a:gd name="connsiteX22" fmla="*/ 856774 w 885825"/>
                  <a:gd name="connsiteY22" fmla="*/ 220909 h 1647825"/>
                  <a:gd name="connsiteX23" fmla="*/ 854869 w 885825"/>
                  <a:gd name="connsiteY23" fmla="*/ 221862 h 1647825"/>
                  <a:gd name="connsiteX24" fmla="*/ 776764 w 885825"/>
                  <a:gd name="connsiteY24" fmla="*/ 71367 h 1647825"/>
                  <a:gd name="connsiteX25" fmla="*/ 750094 w 885825"/>
                  <a:gd name="connsiteY25" fmla="*/ 50412 h 1647825"/>
                  <a:gd name="connsiteX26" fmla="*/ 656749 w 885825"/>
                  <a:gd name="connsiteY26" fmla="*/ 12312 h 1647825"/>
                  <a:gd name="connsiteX27" fmla="*/ 623411 w 885825"/>
                  <a:gd name="connsiteY27" fmla="*/ 8502 h 1647825"/>
                  <a:gd name="connsiteX28" fmla="*/ 391954 w 885825"/>
                  <a:gd name="connsiteY28" fmla="*/ 227577 h 1647825"/>
                  <a:gd name="connsiteX29" fmla="*/ 405289 w 885825"/>
                  <a:gd name="connsiteY29" fmla="*/ 253294 h 1647825"/>
                  <a:gd name="connsiteX30" fmla="*/ 520541 w 885825"/>
                  <a:gd name="connsiteY30" fmla="*/ 332352 h 1647825"/>
                  <a:gd name="connsiteX31" fmla="*/ 551021 w 885825"/>
                  <a:gd name="connsiteY31" fmla="*/ 335209 h 1647825"/>
                  <a:gd name="connsiteX32" fmla="*/ 718661 w 885825"/>
                  <a:gd name="connsiteY32" fmla="*/ 198049 h 1647825"/>
                  <a:gd name="connsiteX33" fmla="*/ 722471 w 885825"/>
                  <a:gd name="connsiteY33" fmla="*/ 163759 h 1647825"/>
                  <a:gd name="connsiteX34" fmla="*/ 743426 w 885825"/>
                  <a:gd name="connsiteY34" fmla="*/ 146614 h 1647825"/>
                  <a:gd name="connsiteX35" fmla="*/ 758666 w 885825"/>
                  <a:gd name="connsiteY35" fmla="*/ 164712 h 1647825"/>
                  <a:gd name="connsiteX36" fmla="*/ 635794 w 885825"/>
                  <a:gd name="connsiteY36" fmla="*/ 353307 h 1647825"/>
                  <a:gd name="connsiteX37" fmla="*/ 708184 w 885825"/>
                  <a:gd name="connsiteY37" fmla="*/ 407599 h 1647825"/>
                  <a:gd name="connsiteX38" fmla="*/ 726281 w 885825"/>
                  <a:gd name="connsiteY38" fmla="*/ 432364 h 1647825"/>
                  <a:gd name="connsiteX39" fmla="*/ 757714 w 885825"/>
                  <a:gd name="connsiteY39" fmla="*/ 584764 h 1647825"/>
                  <a:gd name="connsiteX40" fmla="*/ 751046 w 885825"/>
                  <a:gd name="connsiteY40" fmla="*/ 611434 h 1647825"/>
                  <a:gd name="connsiteX41" fmla="*/ 741521 w 885825"/>
                  <a:gd name="connsiteY41" fmla="*/ 637152 h 1647825"/>
                  <a:gd name="connsiteX42" fmla="*/ 727234 w 885825"/>
                  <a:gd name="connsiteY42" fmla="*/ 661917 h 1647825"/>
                  <a:gd name="connsiteX43" fmla="*/ 687229 w 885825"/>
                  <a:gd name="connsiteY43" fmla="*/ 706684 h 1647825"/>
                  <a:gd name="connsiteX44" fmla="*/ 737711 w 885825"/>
                  <a:gd name="connsiteY44" fmla="*/ 786694 h 1647825"/>
                  <a:gd name="connsiteX45" fmla="*/ 760571 w 885825"/>
                  <a:gd name="connsiteY45" fmla="*/ 796219 h 1647825"/>
                  <a:gd name="connsiteX46" fmla="*/ 788194 w 885825"/>
                  <a:gd name="connsiteY46" fmla="*/ 799077 h 1647825"/>
                  <a:gd name="connsiteX47" fmla="*/ 783431 w 885825"/>
                  <a:gd name="connsiteY47" fmla="*/ 835272 h 1647825"/>
                  <a:gd name="connsiteX48" fmla="*/ 752951 w 885825"/>
                  <a:gd name="connsiteY48" fmla="*/ 830509 h 1647825"/>
                  <a:gd name="connsiteX49" fmla="*/ 724376 w 885825"/>
                  <a:gd name="connsiteY49" fmla="*/ 820032 h 1647825"/>
                  <a:gd name="connsiteX50" fmla="*/ 653891 w 885825"/>
                  <a:gd name="connsiteY50" fmla="*/ 728592 h 1647825"/>
                  <a:gd name="connsiteX51" fmla="*/ 381476 w 885825"/>
                  <a:gd name="connsiteY51" fmla="*/ 658107 h 1647825"/>
                  <a:gd name="connsiteX52" fmla="*/ 384334 w 885825"/>
                  <a:gd name="connsiteY52" fmla="*/ 635247 h 1647825"/>
                  <a:gd name="connsiteX53" fmla="*/ 411004 w 885825"/>
                  <a:gd name="connsiteY53" fmla="*/ 639057 h 1647825"/>
                  <a:gd name="connsiteX54" fmla="*/ 541496 w 885825"/>
                  <a:gd name="connsiteY54" fmla="*/ 717162 h 1647825"/>
                  <a:gd name="connsiteX55" fmla="*/ 552926 w 885825"/>
                  <a:gd name="connsiteY55" fmla="*/ 716209 h 1647825"/>
                  <a:gd name="connsiteX56" fmla="*/ 693896 w 885825"/>
                  <a:gd name="connsiteY56" fmla="*/ 638104 h 1647825"/>
                  <a:gd name="connsiteX57" fmla="*/ 710089 w 885825"/>
                  <a:gd name="connsiteY57" fmla="*/ 608577 h 1647825"/>
                  <a:gd name="connsiteX58" fmla="*/ 710089 w 885825"/>
                  <a:gd name="connsiteY58" fmla="*/ 475227 h 1647825"/>
                  <a:gd name="connsiteX59" fmla="*/ 693896 w 885825"/>
                  <a:gd name="connsiteY59" fmla="*/ 445699 h 1647825"/>
                  <a:gd name="connsiteX60" fmla="*/ 551974 w 885825"/>
                  <a:gd name="connsiteY60" fmla="*/ 370452 h 1647825"/>
                  <a:gd name="connsiteX61" fmla="*/ 532924 w 885825"/>
                  <a:gd name="connsiteY61" fmla="*/ 368547 h 1647825"/>
                  <a:gd name="connsiteX62" fmla="*/ 397669 w 885825"/>
                  <a:gd name="connsiteY62" fmla="*/ 301872 h 1647825"/>
                  <a:gd name="connsiteX63" fmla="*/ 371951 w 885825"/>
                  <a:gd name="connsiteY63" fmla="*/ 293299 h 1647825"/>
                  <a:gd name="connsiteX64" fmla="*/ 180499 w 885825"/>
                  <a:gd name="connsiteY64" fmla="*/ 376167 h 1647825"/>
                  <a:gd name="connsiteX65" fmla="*/ 175736 w 885825"/>
                  <a:gd name="connsiteY65" fmla="*/ 505707 h 1647825"/>
                  <a:gd name="connsiteX66" fmla="*/ 181451 w 885825"/>
                  <a:gd name="connsiteY66" fmla="*/ 532377 h 1647825"/>
                  <a:gd name="connsiteX67" fmla="*/ 202406 w 885825"/>
                  <a:gd name="connsiteY67" fmla="*/ 580954 h 1647825"/>
                  <a:gd name="connsiteX68" fmla="*/ 217646 w 885825"/>
                  <a:gd name="connsiteY68" fmla="*/ 581907 h 1647825"/>
                  <a:gd name="connsiteX69" fmla="*/ 239554 w 885825"/>
                  <a:gd name="connsiteY69" fmla="*/ 580002 h 1647825"/>
                  <a:gd name="connsiteX70" fmla="*/ 260509 w 885825"/>
                  <a:gd name="connsiteY70" fmla="*/ 575239 h 1647825"/>
                  <a:gd name="connsiteX71" fmla="*/ 344329 w 885825"/>
                  <a:gd name="connsiteY71" fmla="*/ 490467 h 1647825"/>
                  <a:gd name="connsiteX72" fmla="*/ 351949 w 885825"/>
                  <a:gd name="connsiteY72" fmla="*/ 465702 h 1647825"/>
                  <a:gd name="connsiteX73" fmla="*/ 361474 w 885825"/>
                  <a:gd name="connsiteY73" fmla="*/ 415219 h 1647825"/>
                  <a:gd name="connsiteX74" fmla="*/ 390049 w 885825"/>
                  <a:gd name="connsiteY74" fmla="*/ 424744 h 1647825"/>
                  <a:gd name="connsiteX75" fmla="*/ 325279 w 885825"/>
                  <a:gd name="connsiteY75" fmla="*/ 580954 h 1647825"/>
                  <a:gd name="connsiteX76" fmla="*/ 301466 w 885825"/>
                  <a:gd name="connsiteY76" fmla="*/ 597147 h 1647825"/>
                  <a:gd name="connsiteX77" fmla="*/ 218599 w 885825"/>
                  <a:gd name="connsiteY77" fmla="*/ 618102 h 1647825"/>
                  <a:gd name="connsiteX78" fmla="*/ 145256 w 885825"/>
                  <a:gd name="connsiteY78" fmla="*/ 600957 h 1647825"/>
                  <a:gd name="connsiteX79" fmla="*/ 7144 w 885825"/>
                  <a:gd name="connsiteY79" fmla="*/ 817174 h 1647825"/>
                  <a:gd name="connsiteX80" fmla="*/ 164306 w 885825"/>
                  <a:gd name="connsiteY80" fmla="*/ 1041964 h 1647825"/>
                  <a:gd name="connsiteX81" fmla="*/ 174784 w 885825"/>
                  <a:gd name="connsiteY81" fmla="*/ 1041964 h 1647825"/>
                  <a:gd name="connsiteX82" fmla="*/ 346234 w 885825"/>
                  <a:gd name="connsiteY82" fmla="*/ 870514 h 1647825"/>
                  <a:gd name="connsiteX83" fmla="*/ 367189 w 885825"/>
                  <a:gd name="connsiteY83" fmla="*/ 853369 h 1647825"/>
                  <a:gd name="connsiteX84" fmla="*/ 382429 w 885825"/>
                  <a:gd name="connsiteY84" fmla="*/ 871467 h 1647825"/>
                  <a:gd name="connsiteX85" fmla="*/ 346234 w 885825"/>
                  <a:gd name="connsiteY85" fmla="*/ 987672 h 1647825"/>
                  <a:gd name="connsiteX86" fmla="*/ 350044 w 885825"/>
                  <a:gd name="connsiteY86" fmla="*/ 1021009 h 1647825"/>
                  <a:gd name="connsiteX87" fmla="*/ 360521 w 885825"/>
                  <a:gd name="connsiteY87" fmla="*/ 1052442 h 1647825"/>
                  <a:gd name="connsiteX88" fmla="*/ 451009 w 885825"/>
                  <a:gd name="connsiteY88" fmla="*/ 1141024 h 1647825"/>
                  <a:gd name="connsiteX89" fmla="*/ 482441 w 885825"/>
                  <a:gd name="connsiteY89" fmla="*/ 1150549 h 1647825"/>
                  <a:gd name="connsiteX90" fmla="*/ 516731 w 885825"/>
                  <a:gd name="connsiteY90" fmla="*/ 1154359 h 1647825"/>
                  <a:gd name="connsiteX91" fmla="*/ 688181 w 885825"/>
                  <a:gd name="connsiteY91" fmla="*/ 982909 h 1647825"/>
                  <a:gd name="connsiteX92" fmla="*/ 709136 w 885825"/>
                  <a:gd name="connsiteY92" fmla="*/ 965764 h 1647825"/>
                  <a:gd name="connsiteX93" fmla="*/ 724376 w 885825"/>
                  <a:gd name="connsiteY93" fmla="*/ 983862 h 1647825"/>
                  <a:gd name="connsiteX94" fmla="*/ 721519 w 885825"/>
                  <a:gd name="connsiteY94" fmla="*/ 1017199 h 1647825"/>
                  <a:gd name="connsiteX95" fmla="*/ 684371 w 885825"/>
                  <a:gd name="connsiteY95" fmla="*/ 1105782 h 1647825"/>
                  <a:gd name="connsiteX96" fmla="*/ 663416 w 885825"/>
                  <a:gd name="connsiteY96" fmla="*/ 1129595 h 1647825"/>
                  <a:gd name="connsiteX97" fmla="*/ 517684 w 885825"/>
                  <a:gd name="connsiteY97" fmla="*/ 1189602 h 1647825"/>
                  <a:gd name="connsiteX98" fmla="*/ 488156 w 885825"/>
                  <a:gd name="connsiteY98" fmla="*/ 1187697 h 1647825"/>
                  <a:gd name="connsiteX99" fmla="*/ 459581 w 885825"/>
                  <a:gd name="connsiteY99" fmla="*/ 1181982 h 1647825"/>
                  <a:gd name="connsiteX100" fmla="*/ 315754 w 885825"/>
                  <a:gd name="connsiteY100" fmla="*/ 1023867 h 1647825"/>
                  <a:gd name="connsiteX101" fmla="*/ 172879 w 885825"/>
                  <a:gd name="connsiteY101" fmla="*/ 1185792 h 1647825"/>
                  <a:gd name="connsiteX102" fmla="*/ 341471 w 885825"/>
                  <a:gd name="connsiteY102" fmla="*/ 1345812 h 1647825"/>
                  <a:gd name="connsiteX103" fmla="*/ 373856 w 885825"/>
                  <a:gd name="connsiteY103" fmla="*/ 1348670 h 1647825"/>
                  <a:gd name="connsiteX104" fmla="*/ 386239 w 885825"/>
                  <a:gd name="connsiteY104" fmla="*/ 1348670 h 1647825"/>
                  <a:gd name="connsiteX105" fmla="*/ 383381 w 885825"/>
                  <a:gd name="connsiteY105" fmla="*/ 1369624 h 1647825"/>
                  <a:gd name="connsiteX106" fmla="*/ 382429 w 885825"/>
                  <a:gd name="connsiteY106" fmla="*/ 1391532 h 1647825"/>
                  <a:gd name="connsiteX107" fmla="*/ 527209 w 885825"/>
                  <a:gd name="connsiteY107" fmla="*/ 1625847 h 1647825"/>
                  <a:gd name="connsiteX108" fmla="*/ 558641 w 885825"/>
                  <a:gd name="connsiteY108" fmla="*/ 1636324 h 1647825"/>
                  <a:gd name="connsiteX109" fmla="*/ 756761 w 885825"/>
                  <a:gd name="connsiteY109" fmla="*/ 1596320 h 1647825"/>
                  <a:gd name="connsiteX110" fmla="*/ 777716 w 885825"/>
                  <a:gd name="connsiteY110" fmla="*/ 1584890 h 1647825"/>
                  <a:gd name="connsiteX111" fmla="*/ 858679 w 885825"/>
                  <a:gd name="connsiteY111" fmla="*/ 1491545 h 1647825"/>
                  <a:gd name="connsiteX112" fmla="*/ 791051 w 885825"/>
                  <a:gd name="connsiteY112" fmla="*/ 1321999 h 1647825"/>
                  <a:gd name="connsiteX113" fmla="*/ 771049 w 885825"/>
                  <a:gd name="connsiteY113" fmla="*/ 1318190 h 1647825"/>
                  <a:gd name="connsiteX114" fmla="*/ 750094 w 885825"/>
                  <a:gd name="connsiteY114" fmla="*/ 1317237 h 1647825"/>
                  <a:gd name="connsiteX115" fmla="*/ 608171 w 885825"/>
                  <a:gd name="connsiteY115" fmla="*/ 1392484 h 1647825"/>
                  <a:gd name="connsiteX116" fmla="*/ 591979 w 885825"/>
                  <a:gd name="connsiteY116" fmla="*/ 1422012 h 1647825"/>
                  <a:gd name="connsiteX117" fmla="*/ 576739 w 885825"/>
                  <a:gd name="connsiteY117" fmla="*/ 1497259 h 1647825"/>
                  <a:gd name="connsiteX118" fmla="*/ 552926 w 885825"/>
                  <a:gd name="connsiteY118" fmla="*/ 1501070 h 1647825"/>
                  <a:gd name="connsiteX119" fmla="*/ 546259 w 885825"/>
                  <a:gd name="connsiteY119" fmla="*/ 1447729 h 1647825"/>
                  <a:gd name="connsiteX120" fmla="*/ 552926 w 885825"/>
                  <a:gd name="connsiteY120" fmla="*/ 1422965 h 1647825"/>
                  <a:gd name="connsiteX121" fmla="*/ 565309 w 885825"/>
                  <a:gd name="connsiteY121" fmla="*/ 1393437 h 1647825"/>
                  <a:gd name="connsiteX122" fmla="*/ 749141 w 885825"/>
                  <a:gd name="connsiteY122" fmla="*/ 1281042 h 1647825"/>
                  <a:gd name="connsiteX123" fmla="*/ 164306 w 885825"/>
                  <a:gd name="connsiteY123" fmla="*/ 969574 h 1647825"/>
                  <a:gd name="connsiteX124" fmla="*/ 140494 w 885825"/>
                  <a:gd name="connsiteY124" fmla="*/ 968622 h 1647825"/>
                  <a:gd name="connsiteX125" fmla="*/ 118586 w 885825"/>
                  <a:gd name="connsiteY125" fmla="*/ 678109 h 1647825"/>
                  <a:gd name="connsiteX126" fmla="*/ 133826 w 885825"/>
                  <a:gd name="connsiteY126" fmla="*/ 661917 h 1647825"/>
                  <a:gd name="connsiteX127" fmla="*/ 134779 w 885825"/>
                  <a:gd name="connsiteY127" fmla="*/ 661917 h 1647825"/>
                  <a:gd name="connsiteX128" fmla="*/ 153829 w 885825"/>
                  <a:gd name="connsiteY128" fmla="*/ 691444 h 1647825"/>
                  <a:gd name="connsiteX129" fmla="*/ 153829 w 885825"/>
                  <a:gd name="connsiteY129" fmla="*/ 692397 h 1647825"/>
                  <a:gd name="connsiteX130" fmla="*/ 146209 w 885825"/>
                  <a:gd name="connsiteY130" fmla="*/ 700969 h 1647825"/>
                  <a:gd name="connsiteX131" fmla="*/ 165259 w 885825"/>
                  <a:gd name="connsiteY131" fmla="*/ 942904 h 1647825"/>
                  <a:gd name="connsiteX132" fmla="*/ 164306 w 885825"/>
                  <a:gd name="connsiteY132" fmla="*/ 969574 h 1647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</a:cxnLst>
                <a:rect l="l" t="t" r="r" b="b"/>
                <a:pathLst>
                  <a:path w="885825" h="1647825">
                    <a:moveTo>
                      <a:pt x="749141" y="1281042"/>
                    </a:moveTo>
                    <a:cubicBezTo>
                      <a:pt x="789146" y="1281042"/>
                      <a:pt x="827246" y="1292472"/>
                      <a:pt x="858679" y="1312474"/>
                    </a:cubicBezTo>
                    <a:cubicBezTo>
                      <a:pt x="858679" y="1312474"/>
                      <a:pt x="858679" y="1302949"/>
                      <a:pt x="858679" y="1287709"/>
                    </a:cubicBezTo>
                    <a:cubicBezTo>
                      <a:pt x="874871" y="1196270"/>
                      <a:pt x="875824" y="1101972"/>
                      <a:pt x="861536" y="1006722"/>
                    </a:cubicBezTo>
                    <a:cubicBezTo>
                      <a:pt x="859631" y="996244"/>
                      <a:pt x="857726" y="985767"/>
                      <a:pt x="855821" y="975289"/>
                    </a:cubicBezTo>
                    <a:cubicBezTo>
                      <a:pt x="847249" y="938142"/>
                      <a:pt x="828199" y="900042"/>
                      <a:pt x="791051" y="885754"/>
                    </a:cubicBezTo>
                    <a:cubicBezTo>
                      <a:pt x="784384" y="882897"/>
                      <a:pt x="777716" y="880992"/>
                      <a:pt x="770096" y="880039"/>
                    </a:cubicBezTo>
                    <a:cubicBezTo>
                      <a:pt x="762476" y="879087"/>
                      <a:pt x="753904" y="879087"/>
                      <a:pt x="745331" y="880039"/>
                    </a:cubicBezTo>
                    <a:cubicBezTo>
                      <a:pt x="736759" y="880992"/>
                      <a:pt x="727234" y="881944"/>
                      <a:pt x="718661" y="884802"/>
                    </a:cubicBezTo>
                    <a:cubicBezTo>
                      <a:pt x="651034" y="903852"/>
                      <a:pt x="611029" y="975289"/>
                      <a:pt x="630079" y="1042917"/>
                    </a:cubicBezTo>
                    <a:cubicBezTo>
                      <a:pt x="631984" y="1050537"/>
                      <a:pt x="627221" y="1059109"/>
                      <a:pt x="618649" y="1060062"/>
                    </a:cubicBezTo>
                    <a:cubicBezTo>
                      <a:pt x="611981" y="1061014"/>
                      <a:pt x="606266" y="1056252"/>
                      <a:pt x="604361" y="1049584"/>
                    </a:cubicBezTo>
                    <a:cubicBezTo>
                      <a:pt x="581501" y="967669"/>
                      <a:pt x="629126" y="881944"/>
                      <a:pt x="711041" y="859084"/>
                    </a:cubicBezTo>
                    <a:cubicBezTo>
                      <a:pt x="719614" y="856227"/>
                      <a:pt x="729139" y="855274"/>
                      <a:pt x="737711" y="854322"/>
                    </a:cubicBezTo>
                    <a:cubicBezTo>
                      <a:pt x="748189" y="854322"/>
                      <a:pt x="758666" y="855274"/>
                      <a:pt x="768191" y="857179"/>
                    </a:cubicBezTo>
                    <a:cubicBezTo>
                      <a:pt x="798671" y="853369"/>
                      <a:pt x="817721" y="891469"/>
                      <a:pt x="846296" y="891469"/>
                    </a:cubicBezTo>
                    <a:cubicBezTo>
                      <a:pt x="827246" y="834319"/>
                      <a:pt x="855821" y="767644"/>
                      <a:pt x="855821" y="707637"/>
                    </a:cubicBezTo>
                    <a:cubicBezTo>
                      <a:pt x="856774" y="699064"/>
                      <a:pt x="856774" y="690492"/>
                      <a:pt x="856774" y="681919"/>
                    </a:cubicBezTo>
                    <a:cubicBezTo>
                      <a:pt x="859631" y="671442"/>
                      <a:pt x="861536" y="660964"/>
                      <a:pt x="863441" y="650487"/>
                    </a:cubicBezTo>
                    <a:cubicBezTo>
                      <a:pt x="865346" y="640009"/>
                      <a:pt x="866299" y="629532"/>
                      <a:pt x="868204" y="619054"/>
                    </a:cubicBezTo>
                    <a:cubicBezTo>
                      <a:pt x="893921" y="510469"/>
                      <a:pt x="865346" y="415219"/>
                      <a:pt x="856774" y="311397"/>
                    </a:cubicBezTo>
                    <a:cubicBezTo>
                      <a:pt x="856774" y="300919"/>
                      <a:pt x="856774" y="290442"/>
                      <a:pt x="856774" y="280917"/>
                    </a:cubicBezTo>
                    <a:cubicBezTo>
                      <a:pt x="856774" y="243769"/>
                      <a:pt x="856774" y="220909"/>
                      <a:pt x="856774" y="220909"/>
                    </a:cubicBezTo>
                    <a:lnTo>
                      <a:pt x="854869" y="221862"/>
                    </a:lnTo>
                    <a:cubicBezTo>
                      <a:pt x="848201" y="162807"/>
                      <a:pt x="819626" y="109467"/>
                      <a:pt x="776764" y="71367"/>
                    </a:cubicBezTo>
                    <a:cubicBezTo>
                      <a:pt x="768191" y="63747"/>
                      <a:pt x="759619" y="57079"/>
                      <a:pt x="750094" y="50412"/>
                    </a:cubicBezTo>
                    <a:cubicBezTo>
                      <a:pt x="721519" y="31362"/>
                      <a:pt x="690086" y="18027"/>
                      <a:pt x="656749" y="12312"/>
                    </a:cubicBezTo>
                    <a:cubicBezTo>
                      <a:pt x="645319" y="10407"/>
                      <a:pt x="634841" y="9454"/>
                      <a:pt x="623411" y="8502"/>
                    </a:cubicBezTo>
                    <a:cubicBezTo>
                      <a:pt x="502444" y="-4833"/>
                      <a:pt x="359569" y="80892"/>
                      <a:pt x="391954" y="227577"/>
                    </a:cubicBezTo>
                    <a:cubicBezTo>
                      <a:pt x="395764" y="236149"/>
                      <a:pt x="399574" y="244722"/>
                      <a:pt x="405289" y="253294"/>
                    </a:cubicBezTo>
                    <a:cubicBezTo>
                      <a:pt x="427196" y="290442"/>
                      <a:pt x="474821" y="328542"/>
                      <a:pt x="520541" y="332352"/>
                    </a:cubicBezTo>
                    <a:cubicBezTo>
                      <a:pt x="530066" y="334257"/>
                      <a:pt x="540544" y="335209"/>
                      <a:pt x="551021" y="335209"/>
                    </a:cubicBezTo>
                    <a:cubicBezTo>
                      <a:pt x="633889" y="335209"/>
                      <a:pt x="702469" y="276154"/>
                      <a:pt x="718661" y="198049"/>
                    </a:cubicBezTo>
                    <a:cubicBezTo>
                      <a:pt x="720566" y="186619"/>
                      <a:pt x="722471" y="175189"/>
                      <a:pt x="722471" y="163759"/>
                    </a:cubicBezTo>
                    <a:cubicBezTo>
                      <a:pt x="722471" y="153282"/>
                      <a:pt x="731996" y="144709"/>
                      <a:pt x="743426" y="146614"/>
                    </a:cubicBezTo>
                    <a:cubicBezTo>
                      <a:pt x="751999" y="147567"/>
                      <a:pt x="758666" y="156139"/>
                      <a:pt x="758666" y="164712"/>
                    </a:cubicBezTo>
                    <a:cubicBezTo>
                      <a:pt x="758666" y="248532"/>
                      <a:pt x="708184" y="320922"/>
                      <a:pt x="635794" y="353307"/>
                    </a:cubicBezTo>
                    <a:cubicBezTo>
                      <a:pt x="664369" y="365689"/>
                      <a:pt x="689134" y="384739"/>
                      <a:pt x="708184" y="407599"/>
                    </a:cubicBezTo>
                    <a:cubicBezTo>
                      <a:pt x="714851" y="415219"/>
                      <a:pt x="720566" y="423792"/>
                      <a:pt x="726281" y="432364"/>
                    </a:cubicBezTo>
                    <a:cubicBezTo>
                      <a:pt x="771049" y="473322"/>
                      <a:pt x="761524" y="530472"/>
                      <a:pt x="757714" y="584764"/>
                    </a:cubicBezTo>
                    <a:cubicBezTo>
                      <a:pt x="755809" y="593337"/>
                      <a:pt x="753904" y="602862"/>
                      <a:pt x="751046" y="611434"/>
                    </a:cubicBezTo>
                    <a:cubicBezTo>
                      <a:pt x="748189" y="620007"/>
                      <a:pt x="745331" y="628579"/>
                      <a:pt x="741521" y="637152"/>
                    </a:cubicBezTo>
                    <a:cubicBezTo>
                      <a:pt x="737711" y="645724"/>
                      <a:pt x="732949" y="654297"/>
                      <a:pt x="727234" y="661917"/>
                    </a:cubicBezTo>
                    <a:cubicBezTo>
                      <a:pt x="716756" y="678109"/>
                      <a:pt x="703421" y="693349"/>
                      <a:pt x="687229" y="706684"/>
                    </a:cubicBezTo>
                    <a:cubicBezTo>
                      <a:pt x="689134" y="740974"/>
                      <a:pt x="709136" y="771454"/>
                      <a:pt x="737711" y="786694"/>
                    </a:cubicBezTo>
                    <a:cubicBezTo>
                      <a:pt x="744379" y="790504"/>
                      <a:pt x="752951" y="794314"/>
                      <a:pt x="760571" y="796219"/>
                    </a:cubicBezTo>
                    <a:cubicBezTo>
                      <a:pt x="771049" y="791457"/>
                      <a:pt x="780574" y="794314"/>
                      <a:pt x="788194" y="799077"/>
                    </a:cubicBezTo>
                    <a:cubicBezTo>
                      <a:pt x="810101" y="816222"/>
                      <a:pt x="800576" y="825747"/>
                      <a:pt x="783431" y="835272"/>
                    </a:cubicBezTo>
                    <a:cubicBezTo>
                      <a:pt x="773906" y="838129"/>
                      <a:pt x="762476" y="837177"/>
                      <a:pt x="752951" y="830509"/>
                    </a:cubicBezTo>
                    <a:cubicBezTo>
                      <a:pt x="743426" y="827652"/>
                      <a:pt x="733901" y="824794"/>
                      <a:pt x="724376" y="820032"/>
                    </a:cubicBezTo>
                    <a:cubicBezTo>
                      <a:pt x="689134" y="801934"/>
                      <a:pt x="662464" y="768597"/>
                      <a:pt x="653891" y="728592"/>
                    </a:cubicBezTo>
                    <a:cubicBezTo>
                      <a:pt x="559594" y="780027"/>
                      <a:pt x="439579" y="750499"/>
                      <a:pt x="381476" y="658107"/>
                    </a:cubicBezTo>
                    <a:cubicBezTo>
                      <a:pt x="376714" y="650487"/>
                      <a:pt x="377666" y="640962"/>
                      <a:pt x="384334" y="635247"/>
                    </a:cubicBezTo>
                    <a:cubicBezTo>
                      <a:pt x="392906" y="627627"/>
                      <a:pt x="405289" y="629532"/>
                      <a:pt x="411004" y="639057"/>
                    </a:cubicBezTo>
                    <a:cubicBezTo>
                      <a:pt x="440531" y="685729"/>
                      <a:pt x="490061" y="713352"/>
                      <a:pt x="541496" y="717162"/>
                    </a:cubicBezTo>
                    <a:cubicBezTo>
                      <a:pt x="545306" y="715257"/>
                      <a:pt x="548164" y="716209"/>
                      <a:pt x="552926" y="716209"/>
                    </a:cubicBezTo>
                    <a:cubicBezTo>
                      <a:pt x="611981" y="716209"/>
                      <a:pt x="663416" y="684777"/>
                      <a:pt x="693896" y="638104"/>
                    </a:cubicBezTo>
                    <a:cubicBezTo>
                      <a:pt x="699611" y="628579"/>
                      <a:pt x="705326" y="619054"/>
                      <a:pt x="710089" y="608577"/>
                    </a:cubicBezTo>
                    <a:cubicBezTo>
                      <a:pt x="732949" y="557142"/>
                      <a:pt x="723424" y="519042"/>
                      <a:pt x="710089" y="475227"/>
                    </a:cubicBezTo>
                    <a:cubicBezTo>
                      <a:pt x="705326" y="464749"/>
                      <a:pt x="700564" y="455224"/>
                      <a:pt x="693896" y="445699"/>
                    </a:cubicBezTo>
                    <a:cubicBezTo>
                      <a:pt x="663416" y="399979"/>
                      <a:pt x="611029" y="370452"/>
                      <a:pt x="551974" y="370452"/>
                    </a:cubicBezTo>
                    <a:cubicBezTo>
                      <a:pt x="546259" y="370452"/>
                      <a:pt x="539591" y="369499"/>
                      <a:pt x="532924" y="368547"/>
                    </a:cubicBezTo>
                    <a:cubicBezTo>
                      <a:pt x="485299" y="347592"/>
                      <a:pt x="440531" y="319017"/>
                      <a:pt x="397669" y="301872"/>
                    </a:cubicBezTo>
                    <a:cubicBezTo>
                      <a:pt x="389096" y="298062"/>
                      <a:pt x="380524" y="295204"/>
                      <a:pt x="371951" y="293299"/>
                    </a:cubicBezTo>
                    <a:cubicBezTo>
                      <a:pt x="294799" y="280917"/>
                      <a:pt x="209074" y="299967"/>
                      <a:pt x="180499" y="376167"/>
                    </a:cubicBezTo>
                    <a:cubicBezTo>
                      <a:pt x="170974" y="423792"/>
                      <a:pt x="161449" y="461892"/>
                      <a:pt x="175736" y="505707"/>
                    </a:cubicBezTo>
                    <a:cubicBezTo>
                      <a:pt x="177641" y="515232"/>
                      <a:pt x="179546" y="523804"/>
                      <a:pt x="181451" y="532377"/>
                    </a:cubicBezTo>
                    <a:cubicBezTo>
                      <a:pt x="186214" y="549522"/>
                      <a:pt x="193834" y="565714"/>
                      <a:pt x="202406" y="580954"/>
                    </a:cubicBezTo>
                    <a:cubicBezTo>
                      <a:pt x="207169" y="581907"/>
                      <a:pt x="211931" y="581907"/>
                      <a:pt x="217646" y="581907"/>
                    </a:cubicBezTo>
                    <a:cubicBezTo>
                      <a:pt x="225266" y="581907"/>
                      <a:pt x="231934" y="580954"/>
                      <a:pt x="239554" y="580002"/>
                    </a:cubicBezTo>
                    <a:cubicBezTo>
                      <a:pt x="247174" y="579049"/>
                      <a:pt x="253841" y="577144"/>
                      <a:pt x="260509" y="575239"/>
                    </a:cubicBezTo>
                    <a:cubicBezTo>
                      <a:pt x="305276" y="563809"/>
                      <a:pt x="330041" y="530472"/>
                      <a:pt x="344329" y="490467"/>
                    </a:cubicBezTo>
                    <a:cubicBezTo>
                      <a:pt x="347186" y="482847"/>
                      <a:pt x="350044" y="474274"/>
                      <a:pt x="351949" y="465702"/>
                    </a:cubicBezTo>
                    <a:cubicBezTo>
                      <a:pt x="361474" y="443794"/>
                      <a:pt x="361474" y="434269"/>
                      <a:pt x="361474" y="415219"/>
                    </a:cubicBezTo>
                    <a:cubicBezTo>
                      <a:pt x="370999" y="415219"/>
                      <a:pt x="390049" y="415219"/>
                      <a:pt x="390049" y="424744"/>
                    </a:cubicBezTo>
                    <a:cubicBezTo>
                      <a:pt x="399574" y="481894"/>
                      <a:pt x="361474" y="539044"/>
                      <a:pt x="325279" y="580954"/>
                    </a:cubicBezTo>
                    <a:cubicBezTo>
                      <a:pt x="317659" y="587622"/>
                      <a:pt x="310039" y="592384"/>
                      <a:pt x="301466" y="597147"/>
                    </a:cubicBezTo>
                    <a:cubicBezTo>
                      <a:pt x="276701" y="610482"/>
                      <a:pt x="248126" y="618102"/>
                      <a:pt x="218599" y="618102"/>
                    </a:cubicBezTo>
                    <a:cubicBezTo>
                      <a:pt x="191929" y="618102"/>
                      <a:pt x="168116" y="611434"/>
                      <a:pt x="145256" y="600957"/>
                    </a:cubicBezTo>
                    <a:cubicBezTo>
                      <a:pt x="64294" y="638104"/>
                      <a:pt x="7144" y="720972"/>
                      <a:pt x="7144" y="817174"/>
                    </a:cubicBezTo>
                    <a:cubicBezTo>
                      <a:pt x="7144" y="920044"/>
                      <a:pt x="72866" y="1008627"/>
                      <a:pt x="164306" y="1041964"/>
                    </a:cubicBezTo>
                    <a:cubicBezTo>
                      <a:pt x="168116" y="1041964"/>
                      <a:pt x="170974" y="1041964"/>
                      <a:pt x="174784" y="1041964"/>
                    </a:cubicBezTo>
                    <a:cubicBezTo>
                      <a:pt x="269081" y="1041964"/>
                      <a:pt x="346234" y="964812"/>
                      <a:pt x="346234" y="870514"/>
                    </a:cubicBezTo>
                    <a:cubicBezTo>
                      <a:pt x="346234" y="860037"/>
                      <a:pt x="355759" y="851464"/>
                      <a:pt x="367189" y="853369"/>
                    </a:cubicBezTo>
                    <a:cubicBezTo>
                      <a:pt x="375761" y="854322"/>
                      <a:pt x="382429" y="862894"/>
                      <a:pt x="382429" y="871467"/>
                    </a:cubicBezTo>
                    <a:cubicBezTo>
                      <a:pt x="382429" y="914329"/>
                      <a:pt x="369094" y="954334"/>
                      <a:pt x="346234" y="987672"/>
                    </a:cubicBezTo>
                    <a:cubicBezTo>
                      <a:pt x="346234" y="999102"/>
                      <a:pt x="348139" y="1010532"/>
                      <a:pt x="350044" y="1021009"/>
                    </a:cubicBezTo>
                    <a:cubicBezTo>
                      <a:pt x="352901" y="1031487"/>
                      <a:pt x="355759" y="1041964"/>
                      <a:pt x="360521" y="1052442"/>
                    </a:cubicBezTo>
                    <a:cubicBezTo>
                      <a:pt x="372904" y="1100067"/>
                      <a:pt x="401479" y="1128642"/>
                      <a:pt x="451009" y="1141024"/>
                    </a:cubicBezTo>
                    <a:cubicBezTo>
                      <a:pt x="461486" y="1144834"/>
                      <a:pt x="471964" y="1148645"/>
                      <a:pt x="482441" y="1150549"/>
                    </a:cubicBezTo>
                    <a:cubicBezTo>
                      <a:pt x="493871" y="1152454"/>
                      <a:pt x="504349" y="1154359"/>
                      <a:pt x="516731" y="1154359"/>
                    </a:cubicBezTo>
                    <a:cubicBezTo>
                      <a:pt x="611029" y="1154359"/>
                      <a:pt x="688181" y="1077207"/>
                      <a:pt x="688181" y="982909"/>
                    </a:cubicBezTo>
                    <a:cubicBezTo>
                      <a:pt x="688181" y="972432"/>
                      <a:pt x="697706" y="963859"/>
                      <a:pt x="709136" y="965764"/>
                    </a:cubicBezTo>
                    <a:cubicBezTo>
                      <a:pt x="717709" y="966717"/>
                      <a:pt x="724376" y="975289"/>
                      <a:pt x="724376" y="983862"/>
                    </a:cubicBezTo>
                    <a:cubicBezTo>
                      <a:pt x="724376" y="995292"/>
                      <a:pt x="723424" y="1006722"/>
                      <a:pt x="721519" y="1017199"/>
                    </a:cubicBezTo>
                    <a:cubicBezTo>
                      <a:pt x="725329" y="1052442"/>
                      <a:pt x="696754" y="1071492"/>
                      <a:pt x="684371" y="1105782"/>
                    </a:cubicBezTo>
                    <a:cubicBezTo>
                      <a:pt x="677704" y="1114354"/>
                      <a:pt x="671036" y="1121974"/>
                      <a:pt x="663416" y="1129595"/>
                    </a:cubicBezTo>
                    <a:cubicBezTo>
                      <a:pt x="626269" y="1166742"/>
                      <a:pt x="574834" y="1189602"/>
                      <a:pt x="517684" y="1189602"/>
                    </a:cubicBezTo>
                    <a:cubicBezTo>
                      <a:pt x="507206" y="1189602"/>
                      <a:pt x="497681" y="1188649"/>
                      <a:pt x="488156" y="1187697"/>
                    </a:cubicBezTo>
                    <a:cubicBezTo>
                      <a:pt x="478631" y="1186745"/>
                      <a:pt x="469106" y="1183887"/>
                      <a:pt x="459581" y="1181982"/>
                    </a:cubicBezTo>
                    <a:cubicBezTo>
                      <a:pt x="382429" y="1166742"/>
                      <a:pt x="334804" y="1100067"/>
                      <a:pt x="315754" y="1023867"/>
                    </a:cubicBezTo>
                    <a:cubicBezTo>
                      <a:pt x="249079" y="1071492"/>
                      <a:pt x="153829" y="1071492"/>
                      <a:pt x="172879" y="1185792"/>
                    </a:cubicBezTo>
                    <a:cubicBezTo>
                      <a:pt x="191929" y="1271517"/>
                      <a:pt x="258604" y="1338192"/>
                      <a:pt x="341471" y="1345812"/>
                    </a:cubicBezTo>
                    <a:cubicBezTo>
                      <a:pt x="351949" y="1347717"/>
                      <a:pt x="362426" y="1348670"/>
                      <a:pt x="373856" y="1348670"/>
                    </a:cubicBezTo>
                    <a:cubicBezTo>
                      <a:pt x="377666" y="1348670"/>
                      <a:pt x="381476" y="1348670"/>
                      <a:pt x="386239" y="1348670"/>
                    </a:cubicBezTo>
                    <a:cubicBezTo>
                      <a:pt x="385286" y="1355337"/>
                      <a:pt x="384334" y="1362957"/>
                      <a:pt x="383381" y="1369624"/>
                    </a:cubicBezTo>
                    <a:cubicBezTo>
                      <a:pt x="382429" y="1376292"/>
                      <a:pt x="382429" y="1383912"/>
                      <a:pt x="382429" y="1391532"/>
                    </a:cubicBezTo>
                    <a:cubicBezTo>
                      <a:pt x="373856" y="1500117"/>
                      <a:pt x="421481" y="1595367"/>
                      <a:pt x="527209" y="1625847"/>
                    </a:cubicBezTo>
                    <a:cubicBezTo>
                      <a:pt x="537686" y="1629657"/>
                      <a:pt x="548164" y="1633467"/>
                      <a:pt x="558641" y="1636324"/>
                    </a:cubicBezTo>
                    <a:cubicBezTo>
                      <a:pt x="623411" y="1652517"/>
                      <a:pt x="698659" y="1636324"/>
                      <a:pt x="756761" y="1596320"/>
                    </a:cubicBezTo>
                    <a:cubicBezTo>
                      <a:pt x="764381" y="1592509"/>
                      <a:pt x="771049" y="1588699"/>
                      <a:pt x="777716" y="1584890"/>
                    </a:cubicBezTo>
                    <a:cubicBezTo>
                      <a:pt x="812006" y="1563934"/>
                      <a:pt x="841534" y="1533454"/>
                      <a:pt x="858679" y="1491545"/>
                    </a:cubicBezTo>
                    <a:cubicBezTo>
                      <a:pt x="887254" y="1424870"/>
                      <a:pt x="877729" y="1339145"/>
                      <a:pt x="791051" y="1321999"/>
                    </a:cubicBezTo>
                    <a:cubicBezTo>
                      <a:pt x="784384" y="1320095"/>
                      <a:pt x="777716" y="1319142"/>
                      <a:pt x="771049" y="1318190"/>
                    </a:cubicBezTo>
                    <a:cubicBezTo>
                      <a:pt x="764381" y="1317237"/>
                      <a:pt x="757714" y="1317237"/>
                      <a:pt x="750094" y="1317237"/>
                    </a:cubicBezTo>
                    <a:cubicBezTo>
                      <a:pt x="691039" y="1317237"/>
                      <a:pt x="638651" y="1347717"/>
                      <a:pt x="608171" y="1392484"/>
                    </a:cubicBezTo>
                    <a:cubicBezTo>
                      <a:pt x="602456" y="1402009"/>
                      <a:pt x="596741" y="1411534"/>
                      <a:pt x="591979" y="1422012"/>
                    </a:cubicBezTo>
                    <a:cubicBezTo>
                      <a:pt x="577691" y="1445824"/>
                      <a:pt x="590074" y="1483924"/>
                      <a:pt x="576739" y="1497259"/>
                    </a:cubicBezTo>
                    <a:cubicBezTo>
                      <a:pt x="571976" y="1502022"/>
                      <a:pt x="565309" y="1503927"/>
                      <a:pt x="552926" y="1501070"/>
                    </a:cubicBezTo>
                    <a:cubicBezTo>
                      <a:pt x="543401" y="1482020"/>
                      <a:pt x="543401" y="1462970"/>
                      <a:pt x="546259" y="1447729"/>
                    </a:cubicBezTo>
                    <a:cubicBezTo>
                      <a:pt x="548164" y="1439157"/>
                      <a:pt x="551021" y="1430584"/>
                      <a:pt x="552926" y="1422965"/>
                    </a:cubicBezTo>
                    <a:cubicBezTo>
                      <a:pt x="556736" y="1412487"/>
                      <a:pt x="560546" y="1402962"/>
                      <a:pt x="565309" y="1393437"/>
                    </a:cubicBezTo>
                    <a:cubicBezTo>
                      <a:pt x="600551" y="1326762"/>
                      <a:pt x="669131" y="1281042"/>
                      <a:pt x="749141" y="1281042"/>
                    </a:cubicBezTo>
                    <a:close/>
                    <a:moveTo>
                      <a:pt x="164306" y="969574"/>
                    </a:moveTo>
                    <a:cubicBezTo>
                      <a:pt x="157639" y="975289"/>
                      <a:pt x="147161" y="975289"/>
                      <a:pt x="140494" y="968622"/>
                    </a:cubicBezTo>
                    <a:cubicBezTo>
                      <a:pt x="54769" y="894327"/>
                      <a:pt x="45244" y="763834"/>
                      <a:pt x="118586" y="678109"/>
                    </a:cubicBezTo>
                    <a:cubicBezTo>
                      <a:pt x="123349" y="672394"/>
                      <a:pt x="129064" y="667632"/>
                      <a:pt x="133826" y="661917"/>
                    </a:cubicBezTo>
                    <a:cubicBezTo>
                      <a:pt x="133826" y="661917"/>
                      <a:pt x="134779" y="661917"/>
                      <a:pt x="134779" y="661917"/>
                    </a:cubicBezTo>
                    <a:lnTo>
                      <a:pt x="153829" y="691444"/>
                    </a:lnTo>
                    <a:cubicBezTo>
                      <a:pt x="153829" y="691444"/>
                      <a:pt x="153829" y="691444"/>
                      <a:pt x="153829" y="692397"/>
                    </a:cubicBezTo>
                    <a:cubicBezTo>
                      <a:pt x="150971" y="695254"/>
                      <a:pt x="148114" y="698112"/>
                      <a:pt x="146209" y="700969"/>
                    </a:cubicBezTo>
                    <a:cubicBezTo>
                      <a:pt x="84296" y="772407"/>
                      <a:pt x="92869" y="880992"/>
                      <a:pt x="165259" y="942904"/>
                    </a:cubicBezTo>
                    <a:cubicBezTo>
                      <a:pt x="172879" y="949572"/>
                      <a:pt x="172879" y="961954"/>
                      <a:pt x="164306" y="96957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0ECEC2CA-5700-4460-AB58-4790BFB18F74}"/>
                  </a:ext>
                </a:extLst>
              </p:cNvPr>
              <p:cNvSpPr/>
              <p:nvPr/>
            </p:nvSpPr>
            <p:spPr>
              <a:xfrm>
                <a:off x="8319409" y="2396187"/>
                <a:ext cx="885825" cy="1647825"/>
              </a:xfrm>
              <a:custGeom>
                <a:avLst/>
                <a:gdLst>
                  <a:gd name="connsiteX0" fmla="*/ 320891 w 885825"/>
                  <a:gd name="connsiteY0" fmla="*/ 1394389 h 1647825"/>
                  <a:gd name="connsiteX1" fmla="*/ 333274 w 885825"/>
                  <a:gd name="connsiteY1" fmla="*/ 1423917 h 1647825"/>
                  <a:gd name="connsiteX2" fmla="*/ 339941 w 885825"/>
                  <a:gd name="connsiteY2" fmla="*/ 1448682 h 1647825"/>
                  <a:gd name="connsiteX3" fmla="*/ 333274 w 885825"/>
                  <a:gd name="connsiteY3" fmla="*/ 1502022 h 1647825"/>
                  <a:gd name="connsiteX4" fmla="*/ 309461 w 885825"/>
                  <a:gd name="connsiteY4" fmla="*/ 1498212 h 1647825"/>
                  <a:gd name="connsiteX5" fmla="*/ 294221 w 885825"/>
                  <a:gd name="connsiteY5" fmla="*/ 1422964 h 1647825"/>
                  <a:gd name="connsiteX6" fmla="*/ 278029 w 885825"/>
                  <a:gd name="connsiteY6" fmla="*/ 1393437 h 1647825"/>
                  <a:gd name="connsiteX7" fmla="*/ 136106 w 885825"/>
                  <a:gd name="connsiteY7" fmla="*/ 1318189 h 1647825"/>
                  <a:gd name="connsiteX8" fmla="*/ 115151 w 885825"/>
                  <a:gd name="connsiteY8" fmla="*/ 1319142 h 1647825"/>
                  <a:gd name="connsiteX9" fmla="*/ 95149 w 885825"/>
                  <a:gd name="connsiteY9" fmla="*/ 1322952 h 1647825"/>
                  <a:gd name="connsiteX10" fmla="*/ 27521 w 885825"/>
                  <a:gd name="connsiteY10" fmla="*/ 1492497 h 1647825"/>
                  <a:gd name="connsiteX11" fmla="*/ 108484 w 885825"/>
                  <a:gd name="connsiteY11" fmla="*/ 1585842 h 1647825"/>
                  <a:gd name="connsiteX12" fmla="*/ 129439 w 885825"/>
                  <a:gd name="connsiteY12" fmla="*/ 1597272 h 1647825"/>
                  <a:gd name="connsiteX13" fmla="*/ 327559 w 885825"/>
                  <a:gd name="connsiteY13" fmla="*/ 1637277 h 1647825"/>
                  <a:gd name="connsiteX14" fmla="*/ 358991 w 885825"/>
                  <a:gd name="connsiteY14" fmla="*/ 1626800 h 1647825"/>
                  <a:gd name="connsiteX15" fmla="*/ 503771 w 885825"/>
                  <a:gd name="connsiteY15" fmla="*/ 1392484 h 1647825"/>
                  <a:gd name="connsiteX16" fmla="*/ 502819 w 885825"/>
                  <a:gd name="connsiteY16" fmla="*/ 1370577 h 1647825"/>
                  <a:gd name="connsiteX17" fmla="*/ 499961 w 885825"/>
                  <a:gd name="connsiteY17" fmla="*/ 1349622 h 1647825"/>
                  <a:gd name="connsiteX18" fmla="*/ 512344 w 885825"/>
                  <a:gd name="connsiteY18" fmla="*/ 1349622 h 1647825"/>
                  <a:gd name="connsiteX19" fmla="*/ 544729 w 885825"/>
                  <a:gd name="connsiteY19" fmla="*/ 1346764 h 1647825"/>
                  <a:gd name="connsiteX20" fmla="*/ 713321 w 885825"/>
                  <a:gd name="connsiteY20" fmla="*/ 1186744 h 1647825"/>
                  <a:gd name="connsiteX21" fmla="*/ 570446 w 885825"/>
                  <a:gd name="connsiteY21" fmla="*/ 1024819 h 1647825"/>
                  <a:gd name="connsiteX22" fmla="*/ 426619 w 885825"/>
                  <a:gd name="connsiteY22" fmla="*/ 1182934 h 1647825"/>
                  <a:gd name="connsiteX23" fmla="*/ 398044 w 885825"/>
                  <a:gd name="connsiteY23" fmla="*/ 1188650 h 1647825"/>
                  <a:gd name="connsiteX24" fmla="*/ 368516 w 885825"/>
                  <a:gd name="connsiteY24" fmla="*/ 1190554 h 1647825"/>
                  <a:gd name="connsiteX25" fmla="*/ 222784 w 885825"/>
                  <a:gd name="connsiteY25" fmla="*/ 1130547 h 1647825"/>
                  <a:gd name="connsiteX26" fmla="*/ 201829 w 885825"/>
                  <a:gd name="connsiteY26" fmla="*/ 1106734 h 1647825"/>
                  <a:gd name="connsiteX27" fmla="*/ 164681 w 885825"/>
                  <a:gd name="connsiteY27" fmla="*/ 1018152 h 1647825"/>
                  <a:gd name="connsiteX28" fmla="*/ 161824 w 885825"/>
                  <a:gd name="connsiteY28" fmla="*/ 984814 h 1647825"/>
                  <a:gd name="connsiteX29" fmla="*/ 177064 w 885825"/>
                  <a:gd name="connsiteY29" fmla="*/ 966717 h 1647825"/>
                  <a:gd name="connsiteX30" fmla="*/ 198019 w 885825"/>
                  <a:gd name="connsiteY30" fmla="*/ 983862 h 1647825"/>
                  <a:gd name="connsiteX31" fmla="*/ 369469 w 885825"/>
                  <a:gd name="connsiteY31" fmla="*/ 1155312 h 1647825"/>
                  <a:gd name="connsiteX32" fmla="*/ 403759 w 885825"/>
                  <a:gd name="connsiteY32" fmla="*/ 1151502 h 1647825"/>
                  <a:gd name="connsiteX33" fmla="*/ 435191 w 885825"/>
                  <a:gd name="connsiteY33" fmla="*/ 1141977 h 1647825"/>
                  <a:gd name="connsiteX34" fmla="*/ 525679 w 885825"/>
                  <a:gd name="connsiteY34" fmla="*/ 1053394 h 1647825"/>
                  <a:gd name="connsiteX35" fmla="*/ 536156 w 885825"/>
                  <a:gd name="connsiteY35" fmla="*/ 1021962 h 1647825"/>
                  <a:gd name="connsiteX36" fmla="*/ 539966 w 885825"/>
                  <a:gd name="connsiteY36" fmla="*/ 988624 h 1647825"/>
                  <a:gd name="connsiteX37" fmla="*/ 503771 w 885825"/>
                  <a:gd name="connsiteY37" fmla="*/ 872419 h 1647825"/>
                  <a:gd name="connsiteX38" fmla="*/ 519011 w 885825"/>
                  <a:gd name="connsiteY38" fmla="*/ 854322 h 1647825"/>
                  <a:gd name="connsiteX39" fmla="*/ 539966 w 885825"/>
                  <a:gd name="connsiteY39" fmla="*/ 871467 h 1647825"/>
                  <a:gd name="connsiteX40" fmla="*/ 711416 w 885825"/>
                  <a:gd name="connsiteY40" fmla="*/ 1042917 h 1647825"/>
                  <a:gd name="connsiteX41" fmla="*/ 721894 w 885825"/>
                  <a:gd name="connsiteY41" fmla="*/ 1042917 h 1647825"/>
                  <a:gd name="connsiteX42" fmla="*/ 879056 w 885825"/>
                  <a:gd name="connsiteY42" fmla="*/ 818127 h 1647825"/>
                  <a:gd name="connsiteX43" fmla="*/ 739991 w 885825"/>
                  <a:gd name="connsiteY43" fmla="*/ 600957 h 1647825"/>
                  <a:gd name="connsiteX44" fmla="*/ 666649 w 885825"/>
                  <a:gd name="connsiteY44" fmla="*/ 618102 h 1647825"/>
                  <a:gd name="connsiteX45" fmla="*/ 583781 w 885825"/>
                  <a:gd name="connsiteY45" fmla="*/ 597147 h 1647825"/>
                  <a:gd name="connsiteX46" fmla="*/ 559969 w 885825"/>
                  <a:gd name="connsiteY46" fmla="*/ 580954 h 1647825"/>
                  <a:gd name="connsiteX47" fmla="*/ 495199 w 885825"/>
                  <a:gd name="connsiteY47" fmla="*/ 424744 h 1647825"/>
                  <a:gd name="connsiteX48" fmla="*/ 523774 w 885825"/>
                  <a:gd name="connsiteY48" fmla="*/ 415219 h 1647825"/>
                  <a:gd name="connsiteX49" fmla="*/ 533299 w 885825"/>
                  <a:gd name="connsiteY49" fmla="*/ 465702 h 1647825"/>
                  <a:gd name="connsiteX50" fmla="*/ 540919 w 885825"/>
                  <a:gd name="connsiteY50" fmla="*/ 490467 h 1647825"/>
                  <a:gd name="connsiteX51" fmla="*/ 624739 w 885825"/>
                  <a:gd name="connsiteY51" fmla="*/ 575239 h 1647825"/>
                  <a:gd name="connsiteX52" fmla="*/ 645694 w 885825"/>
                  <a:gd name="connsiteY52" fmla="*/ 580002 h 1647825"/>
                  <a:gd name="connsiteX53" fmla="*/ 667601 w 885825"/>
                  <a:gd name="connsiteY53" fmla="*/ 581907 h 1647825"/>
                  <a:gd name="connsiteX54" fmla="*/ 682841 w 885825"/>
                  <a:gd name="connsiteY54" fmla="*/ 580954 h 1647825"/>
                  <a:gd name="connsiteX55" fmla="*/ 703796 w 885825"/>
                  <a:gd name="connsiteY55" fmla="*/ 532377 h 1647825"/>
                  <a:gd name="connsiteX56" fmla="*/ 709511 w 885825"/>
                  <a:gd name="connsiteY56" fmla="*/ 505707 h 1647825"/>
                  <a:gd name="connsiteX57" fmla="*/ 704749 w 885825"/>
                  <a:gd name="connsiteY57" fmla="*/ 376167 h 1647825"/>
                  <a:gd name="connsiteX58" fmla="*/ 513296 w 885825"/>
                  <a:gd name="connsiteY58" fmla="*/ 293299 h 1647825"/>
                  <a:gd name="connsiteX59" fmla="*/ 487579 w 885825"/>
                  <a:gd name="connsiteY59" fmla="*/ 301872 h 1647825"/>
                  <a:gd name="connsiteX60" fmla="*/ 352324 w 885825"/>
                  <a:gd name="connsiteY60" fmla="*/ 368547 h 1647825"/>
                  <a:gd name="connsiteX61" fmla="*/ 333274 w 885825"/>
                  <a:gd name="connsiteY61" fmla="*/ 370452 h 1647825"/>
                  <a:gd name="connsiteX62" fmla="*/ 191351 w 885825"/>
                  <a:gd name="connsiteY62" fmla="*/ 445699 h 1647825"/>
                  <a:gd name="connsiteX63" fmla="*/ 175159 w 885825"/>
                  <a:gd name="connsiteY63" fmla="*/ 475227 h 1647825"/>
                  <a:gd name="connsiteX64" fmla="*/ 175159 w 885825"/>
                  <a:gd name="connsiteY64" fmla="*/ 608577 h 1647825"/>
                  <a:gd name="connsiteX65" fmla="*/ 191351 w 885825"/>
                  <a:gd name="connsiteY65" fmla="*/ 638104 h 1647825"/>
                  <a:gd name="connsiteX66" fmla="*/ 332321 w 885825"/>
                  <a:gd name="connsiteY66" fmla="*/ 716209 h 1647825"/>
                  <a:gd name="connsiteX67" fmla="*/ 343751 w 885825"/>
                  <a:gd name="connsiteY67" fmla="*/ 717162 h 1647825"/>
                  <a:gd name="connsiteX68" fmla="*/ 474244 w 885825"/>
                  <a:gd name="connsiteY68" fmla="*/ 639057 h 1647825"/>
                  <a:gd name="connsiteX69" fmla="*/ 500914 w 885825"/>
                  <a:gd name="connsiteY69" fmla="*/ 635247 h 1647825"/>
                  <a:gd name="connsiteX70" fmla="*/ 503771 w 885825"/>
                  <a:gd name="connsiteY70" fmla="*/ 658107 h 1647825"/>
                  <a:gd name="connsiteX71" fmla="*/ 231356 w 885825"/>
                  <a:gd name="connsiteY71" fmla="*/ 728592 h 1647825"/>
                  <a:gd name="connsiteX72" fmla="*/ 160871 w 885825"/>
                  <a:gd name="connsiteY72" fmla="*/ 820032 h 1647825"/>
                  <a:gd name="connsiteX73" fmla="*/ 132296 w 885825"/>
                  <a:gd name="connsiteY73" fmla="*/ 830509 h 1647825"/>
                  <a:gd name="connsiteX74" fmla="*/ 101816 w 885825"/>
                  <a:gd name="connsiteY74" fmla="*/ 835272 h 1647825"/>
                  <a:gd name="connsiteX75" fmla="*/ 97054 w 885825"/>
                  <a:gd name="connsiteY75" fmla="*/ 799077 h 1647825"/>
                  <a:gd name="connsiteX76" fmla="*/ 124676 w 885825"/>
                  <a:gd name="connsiteY76" fmla="*/ 796219 h 1647825"/>
                  <a:gd name="connsiteX77" fmla="*/ 147536 w 885825"/>
                  <a:gd name="connsiteY77" fmla="*/ 786694 h 1647825"/>
                  <a:gd name="connsiteX78" fmla="*/ 198019 w 885825"/>
                  <a:gd name="connsiteY78" fmla="*/ 706684 h 1647825"/>
                  <a:gd name="connsiteX79" fmla="*/ 158014 w 885825"/>
                  <a:gd name="connsiteY79" fmla="*/ 661917 h 1647825"/>
                  <a:gd name="connsiteX80" fmla="*/ 143726 w 885825"/>
                  <a:gd name="connsiteY80" fmla="*/ 637152 h 1647825"/>
                  <a:gd name="connsiteX81" fmla="*/ 134201 w 885825"/>
                  <a:gd name="connsiteY81" fmla="*/ 611434 h 1647825"/>
                  <a:gd name="connsiteX82" fmla="*/ 127534 w 885825"/>
                  <a:gd name="connsiteY82" fmla="*/ 584764 h 1647825"/>
                  <a:gd name="connsiteX83" fmla="*/ 158966 w 885825"/>
                  <a:gd name="connsiteY83" fmla="*/ 432364 h 1647825"/>
                  <a:gd name="connsiteX84" fmla="*/ 177064 w 885825"/>
                  <a:gd name="connsiteY84" fmla="*/ 407599 h 1647825"/>
                  <a:gd name="connsiteX85" fmla="*/ 249454 w 885825"/>
                  <a:gd name="connsiteY85" fmla="*/ 353307 h 1647825"/>
                  <a:gd name="connsiteX86" fmla="*/ 126581 w 885825"/>
                  <a:gd name="connsiteY86" fmla="*/ 164712 h 1647825"/>
                  <a:gd name="connsiteX87" fmla="*/ 141821 w 885825"/>
                  <a:gd name="connsiteY87" fmla="*/ 146614 h 1647825"/>
                  <a:gd name="connsiteX88" fmla="*/ 162776 w 885825"/>
                  <a:gd name="connsiteY88" fmla="*/ 163759 h 1647825"/>
                  <a:gd name="connsiteX89" fmla="*/ 166586 w 885825"/>
                  <a:gd name="connsiteY89" fmla="*/ 198049 h 1647825"/>
                  <a:gd name="connsiteX90" fmla="*/ 334226 w 885825"/>
                  <a:gd name="connsiteY90" fmla="*/ 335209 h 1647825"/>
                  <a:gd name="connsiteX91" fmla="*/ 364706 w 885825"/>
                  <a:gd name="connsiteY91" fmla="*/ 332352 h 1647825"/>
                  <a:gd name="connsiteX92" fmla="*/ 479959 w 885825"/>
                  <a:gd name="connsiteY92" fmla="*/ 253294 h 1647825"/>
                  <a:gd name="connsiteX93" fmla="*/ 493294 w 885825"/>
                  <a:gd name="connsiteY93" fmla="*/ 227577 h 1647825"/>
                  <a:gd name="connsiteX94" fmla="*/ 261836 w 885825"/>
                  <a:gd name="connsiteY94" fmla="*/ 8502 h 1647825"/>
                  <a:gd name="connsiteX95" fmla="*/ 228499 w 885825"/>
                  <a:gd name="connsiteY95" fmla="*/ 12312 h 1647825"/>
                  <a:gd name="connsiteX96" fmla="*/ 135154 w 885825"/>
                  <a:gd name="connsiteY96" fmla="*/ 50412 h 1647825"/>
                  <a:gd name="connsiteX97" fmla="*/ 108484 w 885825"/>
                  <a:gd name="connsiteY97" fmla="*/ 71367 h 1647825"/>
                  <a:gd name="connsiteX98" fmla="*/ 30379 w 885825"/>
                  <a:gd name="connsiteY98" fmla="*/ 221862 h 1647825"/>
                  <a:gd name="connsiteX99" fmla="*/ 28474 w 885825"/>
                  <a:gd name="connsiteY99" fmla="*/ 220909 h 1647825"/>
                  <a:gd name="connsiteX100" fmla="*/ 28474 w 885825"/>
                  <a:gd name="connsiteY100" fmla="*/ 280917 h 1647825"/>
                  <a:gd name="connsiteX101" fmla="*/ 28474 w 885825"/>
                  <a:gd name="connsiteY101" fmla="*/ 311397 h 1647825"/>
                  <a:gd name="connsiteX102" fmla="*/ 17044 w 885825"/>
                  <a:gd name="connsiteY102" fmla="*/ 619054 h 1647825"/>
                  <a:gd name="connsiteX103" fmla="*/ 21806 w 885825"/>
                  <a:gd name="connsiteY103" fmla="*/ 650487 h 1647825"/>
                  <a:gd name="connsiteX104" fmla="*/ 28474 w 885825"/>
                  <a:gd name="connsiteY104" fmla="*/ 681919 h 1647825"/>
                  <a:gd name="connsiteX105" fmla="*/ 29426 w 885825"/>
                  <a:gd name="connsiteY105" fmla="*/ 707637 h 1647825"/>
                  <a:gd name="connsiteX106" fmla="*/ 38951 w 885825"/>
                  <a:gd name="connsiteY106" fmla="*/ 891469 h 1647825"/>
                  <a:gd name="connsiteX107" fmla="*/ 117056 w 885825"/>
                  <a:gd name="connsiteY107" fmla="*/ 857179 h 1647825"/>
                  <a:gd name="connsiteX108" fmla="*/ 147536 w 885825"/>
                  <a:gd name="connsiteY108" fmla="*/ 854322 h 1647825"/>
                  <a:gd name="connsiteX109" fmla="*/ 174206 w 885825"/>
                  <a:gd name="connsiteY109" fmla="*/ 859084 h 1647825"/>
                  <a:gd name="connsiteX110" fmla="*/ 280886 w 885825"/>
                  <a:gd name="connsiteY110" fmla="*/ 1049584 h 1647825"/>
                  <a:gd name="connsiteX111" fmla="*/ 266599 w 885825"/>
                  <a:gd name="connsiteY111" fmla="*/ 1060062 h 1647825"/>
                  <a:gd name="connsiteX112" fmla="*/ 255169 w 885825"/>
                  <a:gd name="connsiteY112" fmla="*/ 1042917 h 1647825"/>
                  <a:gd name="connsiteX113" fmla="*/ 166586 w 885825"/>
                  <a:gd name="connsiteY113" fmla="*/ 884802 h 1647825"/>
                  <a:gd name="connsiteX114" fmla="*/ 139916 w 885825"/>
                  <a:gd name="connsiteY114" fmla="*/ 880039 h 1647825"/>
                  <a:gd name="connsiteX115" fmla="*/ 115151 w 885825"/>
                  <a:gd name="connsiteY115" fmla="*/ 880039 h 1647825"/>
                  <a:gd name="connsiteX116" fmla="*/ 94196 w 885825"/>
                  <a:gd name="connsiteY116" fmla="*/ 885754 h 1647825"/>
                  <a:gd name="connsiteX117" fmla="*/ 29426 w 885825"/>
                  <a:gd name="connsiteY117" fmla="*/ 975289 h 1647825"/>
                  <a:gd name="connsiteX118" fmla="*/ 23711 w 885825"/>
                  <a:gd name="connsiteY118" fmla="*/ 1006722 h 1647825"/>
                  <a:gd name="connsiteX119" fmla="*/ 26569 w 885825"/>
                  <a:gd name="connsiteY119" fmla="*/ 1287709 h 1647825"/>
                  <a:gd name="connsiteX120" fmla="*/ 26569 w 885825"/>
                  <a:gd name="connsiteY120" fmla="*/ 1312475 h 1647825"/>
                  <a:gd name="connsiteX121" fmla="*/ 136106 w 885825"/>
                  <a:gd name="connsiteY121" fmla="*/ 1281042 h 1647825"/>
                  <a:gd name="connsiteX122" fmla="*/ 320891 w 885825"/>
                  <a:gd name="connsiteY122" fmla="*/ 1394389 h 1647825"/>
                  <a:gd name="connsiteX123" fmla="*/ 721894 w 885825"/>
                  <a:gd name="connsiteY123" fmla="*/ 944809 h 1647825"/>
                  <a:gd name="connsiteX124" fmla="*/ 740944 w 885825"/>
                  <a:gd name="connsiteY124" fmla="*/ 702874 h 1647825"/>
                  <a:gd name="connsiteX125" fmla="*/ 733324 w 885825"/>
                  <a:gd name="connsiteY125" fmla="*/ 694302 h 1647825"/>
                  <a:gd name="connsiteX126" fmla="*/ 733324 w 885825"/>
                  <a:gd name="connsiteY126" fmla="*/ 693349 h 1647825"/>
                  <a:gd name="connsiteX127" fmla="*/ 752374 w 885825"/>
                  <a:gd name="connsiteY127" fmla="*/ 663822 h 1647825"/>
                  <a:gd name="connsiteX128" fmla="*/ 753326 w 885825"/>
                  <a:gd name="connsiteY128" fmla="*/ 663822 h 1647825"/>
                  <a:gd name="connsiteX129" fmla="*/ 768566 w 885825"/>
                  <a:gd name="connsiteY129" fmla="*/ 680014 h 1647825"/>
                  <a:gd name="connsiteX130" fmla="*/ 746659 w 885825"/>
                  <a:gd name="connsiteY130" fmla="*/ 970527 h 1647825"/>
                  <a:gd name="connsiteX131" fmla="*/ 722846 w 885825"/>
                  <a:gd name="connsiteY131" fmla="*/ 971479 h 1647825"/>
                  <a:gd name="connsiteX132" fmla="*/ 721894 w 885825"/>
                  <a:gd name="connsiteY132" fmla="*/ 944809 h 1647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</a:cxnLst>
                <a:rect l="l" t="t" r="r" b="b"/>
                <a:pathLst>
                  <a:path w="885825" h="1647825">
                    <a:moveTo>
                      <a:pt x="320891" y="1394389"/>
                    </a:moveTo>
                    <a:cubicBezTo>
                      <a:pt x="325654" y="1403914"/>
                      <a:pt x="330416" y="1413439"/>
                      <a:pt x="333274" y="1423917"/>
                    </a:cubicBezTo>
                    <a:cubicBezTo>
                      <a:pt x="336131" y="1431537"/>
                      <a:pt x="338036" y="1440109"/>
                      <a:pt x="339941" y="1448682"/>
                    </a:cubicBezTo>
                    <a:cubicBezTo>
                      <a:pt x="342799" y="1463922"/>
                      <a:pt x="342799" y="1482972"/>
                      <a:pt x="333274" y="1502022"/>
                    </a:cubicBezTo>
                    <a:cubicBezTo>
                      <a:pt x="320891" y="1503927"/>
                      <a:pt x="314224" y="1502022"/>
                      <a:pt x="309461" y="1498212"/>
                    </a:cubicBezTo>
                    <a:cubicBezTo>
                      <a:pt x="296126" y="1484877"/>
                      <a:pt x="308509" y="1446777"/>
                      <a:pt x="294221" y="1422964"/>
                    </a:cubicBezTo>
                    <a:cubicBezTo>
                      <a:pt x="289459" y="1412487"/>
                      <a:pt x="284696" y="1402962"/>
                      <a:pt x="278029" y="1393437"/>
                    </a:cubicBezTo>
                    <a:cubicBezTo>
                      <a:pt x="247549" y="1347717"/>
                      <a:pt x="195161" y="1318189"/>
                      <a:pt x="136106" y="1318189"/>
                    </a:cubicBezTo>
                    <a:cubicBezTo>
                      <a:pt x="129439" y="1318189"/>
                      <a:pt x="121819" y="1318189"/>
                      <a:pt x="115151" y="1319142"/>
                    </a:cubicBezTo>
                    <a:cubicBezTo>
                      <a:pt x="108484" y="1320095"/>
                      <a:pt x="101816" y="1321047"/>
                      <a:pt x="95149" y="1322952"/>
                    </a:cubicBezTo>
                    <a:cubicBezTo>
                      <a:pt x="8471" y="1340097"/>
                      <a:pt x="-1054" y="1425822"/>
                      <a:pt x="27521" y="1492497"/>
                    </a:cubicBezTo>
                    <a:cubicBezTo>
                      <a:pt x="45619" y="1534407"/>
                      <a:pt x="74194" y="1564887"/>
                      <a:pt x="108484" y="1585842"/>
                    </a:cubicBezTo>
                    <a:cubicBezTo>
                      <a:pt x="115151" y="1589652"/>
                      <a:pt x="122771" y="1593462"/>
                      <a:pt x="129439" y="1597272"/>
                    </a:cubicBezTo>
                    <a:cubicBezTo>
                      <a:pt x="187541" y="1637277"/>
                      <a:pt x="262789" y="1653470"/>
                      <a:pt x="327559" y="1637277"/>
                    </a:cubicBezTo>
                    <a:cubicBezTo>
                      <a:pt x="338036" y="1634420"/>
                      <a:pt x="348514" y="1631562"/>
                      <a:pt x="358991" y="1626800"/>
                    </a:cubicBezTo>
                    <a:cubicBezTo>
                      <a:pt x="464719" y="1596320"/>
                      <a:pt x="512344" y="1501070"/>
                      <a:pt x="503771" y="1392484"/>
                    </a:cubicBezTo>
                    <a:cubicBezTo>
                      <a:pt x="503771" y="1384864"/>
                      <a:pt x="503771" y="1378197"/>
                      <a:pt x="502819" y="1370577"/>
                    </a:cubicBezTo>
                    <a:cubicBezTo>
                      <a:pt x="501866" y="1362957"/>
                      <a:pt x="500914" y="1356289"/>
                      <a:pt x="499961" y="1349622"/>
                    </a:cubicBezTo>
                    <a:cubicBezTo>
                      <a:pt x="503771" y="1349622"/>
                      <a:pt x="507581" y="1349622"/>
                      <a:pt x="512344" y="1349622"/>
                    </a:cubicBezTo>
                    <a:cubicBezTo>
                      <a:pt x="522821" y="1349622"/>
                      <a:pt x="534251" y="1348670"/>
                      <a:pt x="544729" y="1346764"/>
                    </a:cubicBezTo>
                    <a:cubicBezTo>
                      <a:pt x="627596" y="1339145"/>
                      <a:pt x="694271" y="1272470"/>
                      <a:pt x="713321" y="1186744"/>
                    </a:cubicBezTo>
                    <a:cubicBezTo>
                      <a:pt x="732371" y="1072444"/>
                      <a:pt x="637121" y="1072444"/>
                      <a:pt x="570446" y="1024819"/>
                    </a:cubicBezTo>
                    <a:cubicBezTo>
                      <a:pt x="551396" y="1101019"/>
                      <a:pt x="503771" y="1167694"/>
                      <a:pt x="426619" y="1182934"/>
                    </a:cubicBezTo>
                    <a:cubicBezTo>
                      <a:pt x="417094" y="1185792"/>
                      <a:pt x="407569" y="1187697"/>
                      <a:pt x="398044" y="1188650"/>
                    </a:cubicBezTo>
                    <a:cubicBezTo>
                      <a:pt x="388519" y="1189602"/>
                      <a:pt x="378994" y="1190554"/>
                      <a:pt x="368516" y="1190554"/>
                    </a:cubicBezTo>
                    <a:cubicBezTo>
                      <a:pt x="311366" y="1190554"/>
                      <a:pt x="259931" y="1167694"/>
                      <a:pt x="222784" y="1130547"/>
                    </a:cubicBezTo>
                    <a:cubicBezTo>
                      <a:pt x="215164" y="1122927"/>
                      <a:pt x="208496" y="1115307"/>
                      <a:pt x="201829" y="1106734"/>
                    </a:cubicBezTo>
                    <a:cubicBezTo>
                      <a:pt x="189446" y="1072444"/>
                      <a:pt x="160871" y="1053394"/>
                      <a:pt x="164681" y="1018152"/>
                    </a:cubicBezTo>
                    <a:cubicBezTo>
                      <a:pt x="162776" y="1007674"/>
                      <a:pt x="161824" y="996244"/>
                      <a:pt x="161824" y="984814"/>
                    </a:cubicBezTo>
                    <a:cubicBezTo>
                      <a:pt x="161824" y="976242"/>
                      <a:pt x="168491" y="967669"/>
                      <a:pt x="177064" y="966717"/>
                    </a:cubicBezTo>
                    <a:cubicBezTo>
                      <a:pt x="188494" y="964812"/>
                      <a:pt x="198019" y="973384"/>
                      <a:pt x="198019" y="983862"/>
                    </a:cubicBezTo>
                    <a:cubicBezTo>
                      <a:pt x="198019" y="1078159"/>
                      <a:pt x="275171" y="1155312"/>
                      <a:pt x="369469" y="1155312"/>
                    </a:cubicBezTo>
                    <a:cubicBezTo>
                      <a:pt x="380899" y="1155312"/>
                      <a:pt x="392329" y="1154359"/>
                      <a:pt x="403759" y="1151502"/>
                    </a:cubicBezTo>
                    <a:cubicBezTo>
                      <a:pt x="415189" y="1149597"/>
                      <a:pt x="425666" y="1145787"/>
                      <a:pt x="435191" y="1141977"/>
                    </a:cubicBezTo>
                    <a:cubicBezTo>
                      <a:pt x="485674" y="1129594"/>
                      <a:pt x="514249" y="1101019"/>
                      <a:pt x="525679" y="1053394"/>
                    </a:cubicBezTo>
                    <a:cubicBezTo>
                      <a:pt x="530441" y="1042917"/>
                      <a:pt x="533299" y="1032439"/>
                      <a:pt x="536156" y="1021962"/>
                    </a:cubicBezTo>
                    <a:cubicBezTo>
                      <a:pt x="539014" y="1011484"/>
                      <a:pt x="539966" y="1000054"/>
                      <a:pt x="539966" y="988624"/>
                    </a:cubicBezTo>
                    <a:cubicBezTo>
                      <a:pt x="517106" y="955287"/>
                      <a:pt x="503771" y="915282"/>
                      <a:pt x="503771" y="872419"/>
                    </a:cubicBezTo>
                    <a:cubicBezTo>
                      <a:pt x="503771" y="863847"/>
                      <a:pt x="510439" y="855274"/>
                      <a:pt x="519011" y="854322"/>
                    </a:cubicBezTo>
                    <a:cubicBezTo>
                      <a:pt x="530441" y="852417"/>
                      <a:pt x="539966" y="860989"/>
                      <a:pt x="539966" y="871467"/>
                    </a:cubicBezTo>
                    <a:cubicBezTo>
                      <a:pt x="539966" y="965764"/>
                      <a:pt x="617119" y="1042917"/>
                      <a:pt x="711416" y="1042917"/>
                    </a:cubicBezTo>
                    <a:cubicBezTo>
                      <a:pt x="715226" y="1042917"/>
                      <a:pt x="718084" y="1042917"/>
                      <a:pt x="721894" y="1042917"/>
                    </a:cubicBezTo>
                    <a:cubicBezTo>
                      <a:pt x="813334" y="1009579"/>
                      <a:pt x="879056" y="921949"/>
                      <a:pt x="879056" y="818127"/>
                    </a:cubicBezTo>
                    <a:cubicBezTo>
                      <a:pt x="879056" y="721924"/>
                      <a:pt x="821906" y="639057"/>
                      <a:pt x="739991" y="600957"/>
                    </a:cubicBezTo>
                    <a:cubicBezTo>
                      <a:pt x="718084" y="612387"/>
                      <a:pt x="693319" y="618102"/>
                      <a:pt x="666649" y="618102"/>
                    </a:cubicBezTo>
                    <a:cubicBezTo>
                      <a:pt x="637121" y="618102"/>
                      <a:pt x="608546" y="610482"/>
                      <a:pt x="583781" y="597147"/>
                    </a:cubicBezTo>
                    <a:cubicBezTo>
                      <a:pt x="575209" y="592384"/>
                      <a:pt x="567589" y="587622"/>
                      <a:pt x="559969" y="580954"/>
                    </a:cubicBezTo>
                    <a:cubicBezTo>
                      <a:pt x="523774" y="539044"/>
                      <a:pt x="485674" y="481894"/>
                      <a:pt x="495199" y="424744"/>
                    </a:cubicBezTo>
                    <a:cubicBezTo>
                      <a:pt x="495199" y="415219"/>
                      <a:pt x="514249" y="415219"/>
                      <a:pt x="523774" y="415219"/>
                    </a:cubicBezTo>
                    <a:cubicBezTo>
                      <a:pt x="523774" y="434269"/>
                      <a:pt x="523774" y="443794"/>
                      <a:pt x="533299" y="465702"/>
                    </a:cubicBezTo>
                    <a:cubicBezTo>
                      <a:pt x="535204" y="474274"/>
                      <a:pt x="538061" y="482847"/>
                      <a:pt x="540919" y="490467"/>
                    </a:cubicBezTo>
                    <a:cubicBezTo>
                      <a:pt x="555206" y="530472"/>
                      <a:pt x="579019" y="564762"/>
                      <a:pt x="624739" y="575239"/>
                    </a:cubicBezTo>
                    <a:cubicBezTo>
                      <a:pt x="631406" y="577144"/>
                      <a:pt x="639026" y="579049"/>
                      <a:pt x="645694" y="580002"/>
                    </a:cubicBezTo>
                    <a:cubicBezTo>
                      <a:pt x="653314" y="580954"/>
                      <a:pt x="659981" y="581907"/>
                      <a:pt x="667601" y="581907"/>
                    </a:cubicBezTo>
                    <a:cubicBezTo>
                      <a:pt x="672364" y="581907"/>
                      <a:pt x="677126" y="581907"/>
                      <a:pt x="682841" y="580954"/>
                    </a:cubicBezTo>
                    <a:cubicBezTo>
                      <a:pt x="692366" y="565714"/>
                      <a:pt x="699034" y="549522"/>
                      <a:pt x="703796" y="532377"/>
                    </a:cubicBezTo>
                    <a:cubicBezTo>
                      <a:pt x="706654" y="523804"/>
                      <a:pt x="708559" y="515232"/>
                      <a:pt x="709511" y="505707"/>
                    </a:cubicBezTo>
                    <a:cubicBezTo>
                      <a:pt x="723799" y="461892"/>
                      <a:pt x="714274" y="423792"/>
                      <a:pt x="704749" y="376167"/>
                    </a:cubicBezTo>
                    <a:cubicBezTo>
                      <a:pt x="676174" y="299967"/>
                      <a:pt x="590449" y="280917"/>
                      <a:pt x="513296" y="293299"/>
                    </a:cubicBezTo>
                    <a:cubicBezTo>
                      <a:pt x="504724" y="295204"/>
                      <a:pt x="496151" y="299014"/>
                      <a:pt x="487579" y="301872"/>
                    </a:cubicBezTo>
                    <a:cubicBezTo>
                      <a:pt x="444716" y="319017"/>
                      <a:pt x="399949" y="347592"/>
                      <a:pt x="352324" y="368547"/>
                    </a:cubicBezTo>
                    <a:cubicBezTo>
                      <a:pt x="345656" y="369499"/>
                      <a:pt x="338989" y="370452"/>
                      <a:pt x="333274" y="370452"/>
                    </a:cubicBezTo>
                    <a:cubicBezTo>
                      <a:pt x="274219" y="370452"/>
                      <a:pt x="221831" y="400932"/>
                      <a:pt x="191351" y="445699"/>
                    </a:cubicBezTo>
                    <a:cubicBezTo>
                      <a:pt x="185636" y="455224"/>
                      <a:pt x="179921" y="464749"/>
                      <a:pt x="175159" y="475227"/>
                    </a:cubicBezTo>
                    <a:cubicBezTo>
                      <a:pt x="161824" y="519042"/>
                      <a:pt x="152299" y="557142"/>
                      <a:pt x="175159" y="608577"/>
                    </a:cubicBezTo>
                    <a:cubicBezTo>
                      <a:pt x="179921" y="619054"/>
                      <a:pt x="184684" y="628579"/>
                      <a:pt x="191351" y="638104"/>
                    </a:cubicBezTo>
                    <a:cubicBezTo>
                      <a:pt x="221831" y="684777"/>
                      <a:pt x="274219" y="715257"/>
                      <a:pt x="332321" y="716209"/>
                    </a:cubicBezTo>
                    <a:cubicBezTo>
                      <a:pt x="336131" y="716209"/>
                      <a:pt x="339941" y="714304"/>
                      <a:pt x="343751" y="717162"/>
                    </a:cubicBezTo>
                    <a:cubicBezTo>
                      <a:pt x="395186" y="712399"/>
                      <a:pt x="444716" y="685729"/>
                      <a:pt x="474244" y="639057"/>
                    </a:cubicBezTo>
                    <a:cubicBezTo>
                      <a:pt x="479959" y="630484"/>
                      <a:pt x="492341" y="627627"/>
                      <a:pt x="500914" y="635247"/>
                    </a:cubicBezTo>
                    <a:cubicBezTo>
                      <a:pt x="507581" y="640962"/>
                      <a:pt x="508534" y="651439"/>
                      <a:pt x="503771" y="658107"/>
                    </a:cubicBezTo>
                    <a:cubicBezTo>
                      <a:pt x="444716" y="749547"/>
                      <a:pt x="325654" y="779074"/>
                      <a:pt x="231356" y="728592"/>
                    </a:cubicBezTo>
                    <a:cubicBezTo>
                      <a:pt x="222784" y="768597"/>
                      <a:pt x="196114" y="801934"/>
                      <a:pt x="160871" y="820032"/>
                    </a:cubicBezTo>
                    <a:cubicBezTo>
                      <a:pt x="152299" y="824794"/>
                      <a:pt x="142774" y="828604"/>
                      <a:pt x="132296" y="830509"/>
                    </a:cubicBezTo>
                    <a:cubicBezTo>
                      <a:pt x="123724" y="837177"/>
                      <a:pt x="111341" y="838129"/>
                      <a:pt x="101816" y="835272"/>
                    </a:cubicBezTo>
                    <a:cubicBezTo>
                      <a:pt x="85624" y="824794"/>
                      <a:pt x="76099" y="815269"/>
                      <a:pt x="97054" y="799077"/>
                    </a:cubicBezTo>
                    <a:cubicBezTo>
                      <a:pt x="104674" y="794314"/>
                      <a:pt x="114199" y="791457"/>
                      <a:pt x="124676" y="796219"/>
                    </a:cubicBezTo>
                    <a:cubicBezTo>
                      <a:pt x="132296" y="794314"/>
                      <a:pt x="140869" y="790504"/>
                      <a:pt x="147536" y="786694"/>
                    </a:cubicBezTo>
                    <a:cubicBezTo>
                      <a:pt x="176111" y="770502"/>
                      <a:pt x="196114" y="740974"/>
                      <a:pt x="198019" y="706684"/>
                    </a:cubicBezTo>
                    <a:cubicBezTo>
                      <a:pt x="181826" y="693349"/>
                      <a:pt x="168491" y="678109"/>
                      <a:pt x="158014" y="661917"/>
                    </a:cubicBezTo>
                    <a:cubicBezTo>
                      <a:pt x="152299" y="653344"/>
                      <a:pt x="147536" y="645724"/>
                      <a:pt x="143726" y="637152"/>
                    </a:cubicBezTo>
                    <a:cubicBezTo>
                      <a:pt x="139916" y="628579"/>
                      <a:pt x="137059" y="620007"/>
                      <a:pt x="134201" y="611434"/>
                    </a:cubicBezTo>
                    <a:cubicBezTo>
                      <a:pt x="131344" y="602862"/>
                      <a:pt x="129439" y="593337"/>
                      <a:pt x="127534" y="584764"/>
                    </a:cubicBezTo>
                    <a:cubicBezTo>
                      <a:pt x="123724" y="530472"/>
                      <a:pt x="114199" y="473322"/>
                      <a:pt x="158966" y="432364"/>
                    </a:cubicBezTo>
                    <a:cubicBezTo>
                      <a:pt x="164681" y="423792"/>
                      <a:pt x="170396" y="415219"/>
                      <a:pt x="177064" y="407599"/>
                    </a:cubicBezTo>
                    <a:cubicBezTo>
                      <a:pt x="197066" y="384739"/>
                      <a:pt x="221831" y="365689"/>
                      <a:pt x="249454" y="353307"/>
                    </a:cubicBezTo>
                    <a:cubicBezTo>
                      <a:pt x="177064" y="320922"/>
                      <a:pt x="126581" y="248532"/>
                      <a:pt x="126581" y="164712"/>
                    </a:cubicBezTo>
                    <a:cubicBezTo>
                      <a:pt x="126581" y="156139"/>
                      <a:pt x="133249" y="147567"/>
                      <a:pt x="141821" y="146614"/>
                    </a:cubicBezTo>
                    <a:cubicBezTo>
                      <a:pt x="153251" y="144709"/>
                      <a:pt x="162776" y="153282"/>
                      <a:pt x="162776" y="163759"/>
                    </a:cubicBezTo>
                    <a:cubicBezTo>
                      <a:pt x="162776" y="175189"/>
                      <a:pt x="163729" y="187572"/>
                      <a:pt x="166586" y="198049"/>
                    </a:cubicBezTo>
                    <a:cubicBezTo>
                      <a:pt x="182779" y="276154"/>
                      <a:pt x="251359" y="335209"/>
                      <a:pt x="334226" y="335209"/>
                    </a:cubicBezTo>
                    <a:cubicBezTo>
                      <a:pt x="344704" y="335209"/>
                      <a:pt x="354229" y="334257"/>
                      <a:pt x="364706" y="332352"/>
                    </a:cubicBezTo>
                    <a:cubicBezTo>
                      <a:pt x="410426" y="328542"/>
                      <a:pt x="458051" y="290442"/>
                      <a:pt x="479959" y="253294"/>
                    </a:cubicBezTo>
                    <a:cubicBezTo>
                      <a:pt x="484721" y="244722"/>
                      <a:pt x="489484" y="236149"/>
                      <a:pt x="493294" y="227577"/>
                    </a:cubicBezTo>
                    <a:cubicBezTo>
                      <a:pt x="524726" y="80892"/>
                      <a:pt x="381851" y="-4833"/>
                      <a:pt x="261836" y="8502"/>
                    </a:cubicBezTo>
                    <a:cubicBezTo>
                      <a:pt x="250406" y="8502"/>
                      <a:pt x="239929" y="10407"/>
                      <a:pt x="228499" y="12312"/>
                    </a:cubicBezTo>
                    <a:cubicBezTo>
                      <a:pt x="195161" y="18027"/>
                      <a:pt x="163729" y="30409"/>
                      <a:pt x="135154" y="50412"/>
                    </a:cubicBezTo>
                    <a:cubicBezTo>
                      <a:pt x="125629" y="57079"/>
                      <a:pt x="117056" y="63747"/>
                      <a:pt x="108484" y="71367"/>
                    </a:cubicBezTo>
                    <a:cubicBezTo>
                      <a:pt x="66574" y="109467"/>
                      <a:pt x="37046" y="161854"/>
                      <a:pt x="30379" y="221862"/>
                    </a:cubicBezTo>
                    <a:lnTo>
                      <a:pt x="28474" y="220909"/>
                    </a:lnTo>
                    <a:cubicBezTo>
                      <a:pt x="28474" y="220909"/>
                      <a:pt x="28474" y="243769"/>
                      <a:pt x="28474" y="280917"/>
                    </a:cubicBezTo>
                    <a:cubicBezTo>
                      <a:pt x="28474" y="290442"/>
                      <a:pt x="28474" y="299967"/>
                      <a:pt x="28474" y="311397"/>
                    </a:cubicBezTo>
                    <a:cubicBezTo>
                      <a:pt x="20854" y="415219"/>
                      <a:pt x="-7721" y="510469"/>
                      <a:pt x="17044" y="619054"/>
                    </a:cubicBezTo>
                    <a:cubicBezTo>
                      <a:pt x="17996" y="629532"/>
                      <a:pt x="19901" y="640009"/>
                      <a:pt x="21806" y="650487"/>
                    </a:cubicBezTo>
                    <a:cubicBezTo>
                      <a:pt x="23711" y="660964"/>
                      <a:pt x="25616" y="671442"/>
                      <a:pt x="28474" y="681919"/>
                    </a:cubicBezTo>
                    <a:cubicBezTo>
                      <a:pt x="28474" y="690492"/>
                      <a:pt x="29426" y="699064"/>
                      <a:pt x="29426" y="707637"/>
                    </a:cubicBezTo>
                    <a:cubicBezTo>
                      <a:pt x="29426" y="767644"/>
                      <a:pt x="58001" y="834319"/>
                      <a:pt x="38951" y="891469"/>
                    </a:cubicBezTo>
                    <a:cubicBezTo>
                      <a:pt x="67526" y="891469"/>
                      <a:pt x="86576" y="853369"/>
                      <a:pt x="117056" y="857179"/>
                    </a:cubicBezTo>
                    <a:cubicBezTo>
                      <a:pt x="126581" y="855274"/>
                      <a:pt x="137059" y="854322"/>
                      <a:pt x="147536" y="854322"/>
                    </a:cubicBezTo>
                    <a:cubicBezTo>
                      <a:pt x="156109" y="855274"/>
                      <a:pt x="165634" y="857179"/>
                      <a:pt x="174206" y="859084"/>
                    </a:cubicBezTo>
                    <a:cubicBezTo>
                      <a:pt x="256121" y="881944"/>
                      <a:pt x="303746" y="967669"/>
                      <a:pt x="280886" y="1049584"/>
                    </a:cubicBezTo>
                    <a:cubicBezTo>
                      <a:pt x="278981" y="1056252"/>
                      <a:pt x="273266" y="1060062"/>
                      <a:pt x="266599" y="1060062"/>
                    </a:cubicBezTo>
                    <a:cubicBezTo>
                      <a:pt x="258026" y="1059109"/>
                      <a:pt x="253264" y="1050537"/>
                      <a:pt x="255169" y="1042917"/>
                    </a:cubicBezTo>
                    <a:cubicBezTo>
                      <a:pt x="274219" y="974337"/>
                      <a:pt x="235166" y="903852"/>
                      <a:pt x="166586" y="884802"/>
                    </a:cubicBezTo>
                    <a:cubicBezTo>
                      <a:pt x="158014" y="881944"/>
                      <a:pt x="148489" y="880992"/>
                      <a:pt x="139916" y="880039"/>
                    </a:cubicBezTo>
                    <a:cubicBezTo>
                      <a:pt x="131344" y="879087"/>
                      <a:pt x="122771" y="879087"/>
                      <a:pt x="115151" y="880039"/>
                    </a:cubicBezTo>
                    <a:cubicBezTo>
                      <a:pt x="107531" y="880992"/>
                      <a:pt x="99911" y="882897"/>
                      <a:pt x="94196" y="885754"/>
                    </a:cubicBezTo>
                    <a:cubicBezTo>
                      <a:pt x="57049" y="900042"/>
                      <a:pt x="37999" y="938142"/>
                      <a:pt x="29426" y="975289"/>
                    </a:cubicBezTo>
                    <a:cubicBezTo>
                      <a:pt x="27521" y="985767"/>
                      <a:pt x="25616" y="996244"/>
                      <a:pt x="23711" y="1006722"/>
                    </a:cubicBezTo>
                    <a:cubicBezTo>
                      <a:pt x="9424" y="1101019"/>
                      <a:pt x="11329" y="1195317"/>
                      <a:pt x="26569" y="1287709"/>
                    </a:cubicBezTo>
                    <a:cubicBezTo>
                      <a:pt x="26569" y="1302950"/>
                      <a:pt x="26569" y="1312475"/>
                      <a:pt x="26569" y="1312475"/>
                    </a:cubicBezTo>
                    <a:cubicBezTo>
                      <a:pt x="58001" y="1292472"/>
                      <a:pt x="96101" y="1281042"/>
                      <a:pt x="136106" y="1281042"/>
                    </a:cubicBezTo>
                    <a:cubicBezTo>
                      <a:pt x="217069" y="1282947"/>
                      <a:pt x="285649" y="1328667"/>
                      <a:pt x="320891" y="1394389"/>
                    </a:cubicBezTo>
                    <a:close/>
                    <a:moveTo>
                      <a:pt x="721894" y="944809"/>
                    </a:moveTo>
                    <a:cubicBezTo>
                      <a:pt x="793331" y="882897"/>
                      <a:pt x="801904" y="775264"/>
                      <a:pt x="740944" y="702874"/>
                    </a:cubicBezTo>
                    <a:cubicBezTo>
                      <a:pt x="738086" y="700017"/>
                      <a:pt x="736181" y="697159"/>
                      <a:pt x="733324" y="694302"/>
                    </a:cubicBezTo>
                    <a:cubicBezTo>
                      <a:pt x="733324" y="694302"/>
                      <a:pt x="733324" y="694302"/>
                      <a:pt x="733324" y="693349"/>
                    </a:cubicBezTo>
                    <a:lnTo>
                      <a:pt x="752374" y="663822"/>
                    </a:lnTo>
                    <a:cubicBezTo>
                      <a:pt x="752374" y="663822"/>
                      <a:pt x="753326" y="663822"/>
                      <a:pt x="753326" y="663822"/>
                    </a:cubicBezTo>
                    <a:cubicBezTo>
                      <a:pt x="759041" y="668584"/>
                      <a:pt x="763804" y="674299"/>
                      <a:pt x="768566" y="680014"/>
                    </a:cubicBezTo>
                    <a:cubicBezTo>
                      <a:pt x="842861" y="766692"/>
                      <a:pt x="832384" y="896232"/>
                      <a:pt x="746659" y="970527"/>
                    </a:cubicBezTo>
                    <a:cubicBezTo>
                      <a:pt x="739991" y="976242"/>
                      <a:pt x="729514" y="977194"/>
                      <a:pt x="722846" y="971479"/>
                    </a:cubicBezTo>
                    <a:cubicBezTo>
                      <a:pt x="713321" y="963859"/>
                      <a:pt x="714274" y="951477"/>
                      <a:pt x="721894" y="94480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DD1FD940-CE48-4F2A-AF6C-2C1C29E2DFFA}"/>
              </a:ext>
            </a:extLst>
          </p:cNvPr>
          <p:cNvGrpSpPr/>
          <p:nvPr/>
        </p:nvGrpSpPr>
        <p:grpSpPr>
          <a:xfrm>
            <a:off x="5102292" y="3540882"/>
            <a:ext cx="3842248" cy="3246475"/>
            <a:chOff x="529632" y="1735015"/>
            <a:chExt cx="5452397" cy="4606957"/>
          </a:xfrm>
        </p:grpSpPr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823C7B3C-B10C-4CEF-9189-82F3447F0BAB}"/>
                </a:ext>
              </a:extLst>
            </p:cNvPr>
            <p:cNvSpPr/>
            <p:nvPr/>
          </p:nvSpPr>
          <p:spPr>
            <a:xfrm>
              <a:off x="529632" y="1738934"/>
              <a:ext cx="5452397" cy="4430933"/>
            </a:xfrm>
            <a:custGeom>
              <a:avLst/>
              <a:gdLst>
                <a:gd name="connsiteX0" fmla="*/ 5387950 w 5452397"/>
                <a:gd name="connsiteY0" fmla="*/ 2870554 h 4430933"/>
                <a:gd name="connsiteX1" fmla="*/ 1180097 w 5452397"/>
                <a:gd name="connsiteY1" fmla="*/ 14370 h 4430933"/>
                <a:gd name="connsiteX2" fmla="*/ 1035960 w 5452397"/>
                <a:gd name="connsiteY2" fmla="*/ 0 h 4430933"/>
                <a:gd name="connsiteX3" fmla="*/ 552164 w 5452397"/>
                <a:gd name="connsiteY3" fmla="*/ 514714 h 4430933"/>
                <a:gd name="connsiteX4" fmla="*/ 553035 w 5452397"/>
                <a:gd name="connsiteY4" fmla="*/ 538664 h 4430933"/>
                <a:gd name="connsiteX5" fmla="*/ 590049 w 5452397"/>
                <a:gd name="connsiteY5" fmla="*/ 581339 h 4430933"/>
                <a:gd name="connsiteX6" fmla="*/ 570453 w 5452397"/>
                <a:gd name="connsiteY6" fmla="*/ 647094 h 4430933"/>
                <a:gd name="connsiteX7" fmla="*/ 486409 w 5452397"/>
                <a:gd name="connsiteY7" fmla="*/ 644046 h 4430933"/>
                <a:gd name="connsiteX8" fmla="*/ 438944 w 5452397"/>
                <a:gd name="connsiteY8" fmla="*/ 654497 h 4430933"/>
                <a:gd name="connsiteX9" fmla="*/ 43111 w 5452397"/>
                <a:gd name="connsiteY9" fmla="*/ 1076022 h 4430933"/>
                <a:gd name="connsiteX10" fmla="*/ 0 w 5452397"/>
                <a:gd name="connsiteY10" fmla="*/ 1509305 h 4430933"/>
                <a:gd name="connsiteX11" fmla="*/ 32660 w 5452397"/>
                <a:gd name="connsiteY11" fmla="*/ 1555899 h 4430933"/>
                <a:gd name="connsiteX12" fmla="*/ 4228319 w 5452397"/>
                <a:gd name="connsiteY12" fmla="*/ 4405551 h 4430933"/>
                <a:gd name="connsiteX13" fmla="*/ 4395536 w 5452397"/>
                <a:gd name="connsiteY13" fmla="*/ 4430808 h 4430933"/>
                <a:gd name="connsiteX14" fmla="*/ 4456065 w 5452397"/>
                <a:gd name="connsiteY14" fmla="*/ 4411212 h 4430933"/>
                <a:gd name="connsiteX15" fmla="*/ 5368789 w 5452397"/>
                <a:gd name="connsiteY15" fmla="*/ 3381784 h 4430933"/>
                <a:gd name="connsiteX16" fmla="*/ 5417561 w 5452397"/>
                <a:gd name="connsiteY16" fmla="*/ 3293821 h 4430933"/>
                <a:gd name="connsiteX17" fmla="*/ 5452398 w 5452397"/>
                <a:gd name="connsiteY17" fmla="*/ 2940663 h 4430933"/>
                <a:gd name="connsiteX18" fmla="*/ 5387950 w 5452397"/>
                <a:gd name="connsiteY18" fmla="*/ 2870554 h 4430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452397" h="4430933">
                  <a:moveTo>
                    <a:pt x="5387950" y="2870554"/>
                  </a:moveTo>
                  <a:cubicBezTo>
                    <a:pt x="5382724" y="2860974"/>
                    <a:pt x="1219289" y="40498"/>
                    <a:pt x="1180097" y="14370"/>
                  </a:cubicBezTo>
                  <a:cubicBezTo>
                    <a:pt x="1132197" y="9580"/>
                    <a:pt x="1084296" y="4790"/>
                    <a:pt x="1035960" y="0"/>
                  </a:cubicBezTo>
                  <a:cubicBezTo>
                    <a:pt x="1029428" y="6532"/>
                    <a:pt x="707187" y="350110"/>
                    <a:pt x="552164" y="514714"/>
                  </a:cubicBezTo>
                  <a:cubicBezTo>
                    <a:pt x="542148" y="525165"/>
                    <a:pt x="543890" y="530391"/>
                    <a:pt x="553035" y="538664"/>
                  </a:cubicBezTo>
                  <a:cubicBezTo>
                    <a:pt x="566534" y="551728"/>
                    <a:pt x="579162" y="565663"/>
                    <a:pt x="590049" y="581339"/>
                  </a:cubicBezTo>
                  <a:cubicBezTo>
                    <a:pt x="608338" y="607467"/>
                    <a:pt x="600500" y="638385"/>
                    <a:pt x="570453" y="647094"/>
                  </a:cubicBezTo>
                  <a:cubicBezTo>
                    <a:pt x="542583" y="655368"/>
                    <a:pt x="512972" y="660158"/>
                    <a:pt x="486409" y="644046"/>
                  </a:cubicBezTo>
                  <a:cubicBezTo>
                    <a:pt x="465942" y="631417"/>
                    <a:pt x="453750" y="638820"/>
                    <a:pt x="438944" y="654497"/>
                  </a:cubicBezTo>
                  <a:cubicBezTo>
                    <a:pt x="307435" y="795586"/>
                    <a:pt x="175055" y="935804"/>
                    <a:pt x="43111" y="1076022"/>
                  </a:cubicBezTo>
                  <a:cubicBezTo>
                    <a:pt x="28740" y="1220595"/>
                    <a:pt x="14370" y="1364732"/>
                    <a:pt x="0" y="1509305"/>
                  </a:cubicBezTo>
                  <a:cubicBezTo>
                    <a:pt x="2177" y="1531078"/>
                    <a:pt x="13064" y="1545884"/>
                    <a:pt x="32660" y="1555899"/>
                  </a:cubicBezTo>
                  <a:cubicBezTo>
                    <a:pt x="32660" y="1555899"/>
                    <a:pt x="4222658" y="4404245"/>
                    <a:pt x="4228319" y="4405551"/>
                  </a:cubicBezTo>
                  <a:cubicBezTo>
                    <a:pt x="4283187" y="4418615"/>
                    <a:pt x="4338926" y="4430372"/>
                    <a:pt x="4395536" y="4430808"/>
                  </a:cubicBezTo>
                  <a:cubicBezTo>
                    <a:pt x="4416873" y="4431243"/>
                    <a:pt x="4438211" y="4431679"/>
                    <a:pt x="4456065" y="4411212"/>
                  </a:cubicBezTo>
                  <a:cubicBezTo>
                    <a:pt x="4759580" y="4067634"/>
                    <a:pt x="5063967" y="3724491"/>
                    <a:pt x="5368789" y="3381784"/>
                  </a:cubicBezTo>
                  <a:cubicBezTo>
                    <a:pt x="5391869" y="3355656"/>
                    <a:pt x="5407981" y="3326916"/>
                    <a:pt x="5417561" y="3293821"/>
                  </a:cubicBezTo>
                  <a:cubicBezTo>
                    <a:pt x="5429319" y="3176247"/>
                    <a:pt x="5440640" y="3058673"/>
                    <a:pt x="5452398" y="2940663"/>
                  </a:cubicBezTo>
                  <a:cubicBezTo>
                    <a:pt x="5437592" y="2911052"/>
                    <a:pt x="5416690" y="2887537"/>
                    <a:pt x="5387950" y="2870554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79000">
                  <a:schemeClr val="accent4">
                    <a:lumMod val="50000"/>
                  </a:schemeClr>
                </a:gs>
                <a:gs pos="100000">
                  <a:schemeClr val="accent4">
                    <a:lumMod val="75000"/>
                  </a:schemeClr>
                </a:gs>
              </a:gsLst>
              <a:lin ang="7200000" scaled="0"/>
            </a:gradFill>
            <a:ln w="43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64A6FDFE-01F5-4AE6-A829-693DD364D714}"/>
                </a:ext>
              </a:extLst>
            </p:cNvPr>
            <p:cNvSpPr/>
            <p:nvPr/>
          </p:nvSpPr>
          <p:spPr>
            <a:xfrm>
              <a:off x="1565592" y="1735015"/>
              <a:ext cx="144137" cy="26495"/>
            </a:xfrm>
            <a:custGeom>
              <a:avLst/>
              <a:gdLst>
                <a:gd name="connsiteX0" fmla="*/ 0 w 144137"/>
                <a:gd name="connsiteY0" fmla="*/ 3919 h 26495"/>
                <a:gd name="connsiteX1" fmla="*/ 1306 w 144137"/>
                <a:gd name="connsiteY1" fmla="*/ 0 h 26495"/>
                <a:gd name="connsiteX2" fmla="*/ 144137 w 144137"/>
                <a:gd name="connsiteY2" fmla="*/ 13935 h 26495"/>
                <a:gd name="connsiteX3" fmla="*/ 144137 w 144137"/>
                <a:gd name="connsiteY3" fmla="*/ 18289 h 26495"/>
                <a:gd name="connsiteX4" fmla="*/ 121058 w 144137"/>
                <a:gd name="connsiteY4" fmla="*/ 26128 h 26495"/>
                <a:gd name="connsiteX5" fmla="*/ 20467 w 144137"/>
                <a:gd name="connsiteY5" fmla="*/ 16112 h 26495"/>
                <a:gd name="connsiteX6" fmla="*/ 0 w 144137"/>
                <a:gd name="connsiteY6" fmla="*/ 3919 h 26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4137" h="26495">
                  <a:moveTo>
                    <a:pt x="0" y="3919"/>
                  </a:moveTo>
                  <a:cubicBezTo>
                    <a:pt x="0" y="2613"/>
                    <a:pt x="435" y="1306"/>
                    <a:pt x="1306" y="0"/>
                  </a:cubicBezTo>
                  <a:cubicBezTo>
                    <a:pt x="48772" y="4790"/>
                    <a:pt x="96672" y="9580"/>
                    <a:pt x="144137" y="13935"/>
                  </a:cubicBezTo>
                  <a:cubicBezTo>
                    <a:pt x="143702" y="15241"/>
                    <a:pt x="143266" y="16547"/>
                    <a:pt x="144137" y="18289"/>
                  </a:cubicBezTo>
                  <a:cubicBezTo>
                    <a:pt x="138476" y="26999"/>
                    <a:pt x="129767" y="26999"/>
                    <a:pt x="121058" y="26128"/>
                  </a:cubicBezTo>
                  <a:cubicBezTo>
                    <a:pt x="87528" y="23950"/>
                    <a:pt x="53997" y="20902"/>
                    <a:pt x="20467" y="16112"/>
                  </a:cubicBezTo>
                  <a:cubicBezTo>
                    <a:pt x="12193" y="15241"/>
                    <a:pt x="3484" y="13935"/>
                    <a:pt x="0" y="3919"/>
                  </a:cubicBezTo>
                  <a:close/>
                </a:path>
              </a:pathLst>
            </a:custGeom>
            <a:solidFill>
              <a:srgbClr val="373737"/>
            </a:solidFill>
            <a:ln w="43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B7DA4F9F-1D16-4898-B55A-282B353E2008}"/>
                </a:ext>
              </a:extLst>
            </p:cNvPr>
            <p:cNvSpPr/>
            <p:nvPr/>
          </p:nvSpPr>
          <p:spPr>
            <a:xfrm>
              <a:off x="2904146" y="3354576"/>
              <a:ext cx="1120157" cy="978237"/>
            </a:xfrm>
            <a:custGeom>
              <a:avLst/>
              <a:gdLst>
                <a:gd name="connsiteX0" fmla="*/ 522168 w 1120157"/>
                <a:gd name="connsiteY0" fmla="*/ 975781 h 978237"/>
                <a:gd name="connsiteX1" fmla="*/ 125464 w 1120157"/>
                <a:gd name="connsiteY1" fmla="*/ 786791 h 978237"/>
                <a:gd name="connsiteX2" fmla="*/ 200799 w 1120157"/>
                <a:gd name="connsiteY2" fmla="*/ 106603 h 978237"/>
                <a:gd name="connsiteX3" fmla="*/ 694610 w 1120157"/>
                <a:gd name="connsiteY3" fmla="*/ 18640 h 978237"/>
                <a:gd name="connsiteX4" fmla="*/ 995078 w 1120157"/>
                <a:gd name="connsiteY4" fmla="*/ 191517 h 978237"/>
                <a:gd name="connsiteX5" fmla="*/ 928452 w 1120157"/>
                <a:gd name="connsiteY5" fmla="*/ 865610 h 978237"/>
                <a:gd name="connsiteX6" fmla="*/ 522168 w 1120157"/>
                <a:gd name="connsiteY6" fmla="*/ 975781 h 978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0157" h="978237">
                  <a:moveTo>
                    <a:pt x="522168" y="975781"/>
                  </a:moveTo>
                  <a:cubicBezTo>
                    <a:pt x="361483" y="958798"/>
                    <a:pt x="229974" y="900011"/>
                    <a:pt x="125464" y="786791"/>
                  </a:cubicBezTo>
                  <a:cubicBezTo>
                    <a:pt x="-67880" y="577335"/>
                    <a:pt x="-33915" y="268158"/>
                    <a:pt x="200799" y="106603"/>
                  </a:cubicBezTo>
                  <a:cubicBezTo>
                    <a:pt x="351468" y="2963"/>
                    <a:pt x="517378" y="-22294"/>
                    <a:pt x="694610" y="18640"/>
                  </a:cubicBezTo>
                  <a:cubicBezTo>
                    <a:pt x="812185" y="46074"/>
                    <a:pt x="912776" y="103119"/>
                    <a:pt x="995078" y="191517"/>
                  </a:cubicBezTo>
                  <a:cubicBezTo>
                    <a:pt x="1185374" y="395313"/>
                    <a:pt x="1154892" y="702312"/>
                    <a:pt x="928452" y="865610"/>
                  </a:cubicBezTo>
                  <a:cubicBezTo>
                    <a:pt x="804346" y="955314"/>
                    <a:pt x="664999" y="987974"/>
                    <a:pt x="522168" y="975781"/>
                  </a:cubicBezTo>
                  <a:close/>
                </a:path>
              </a:pathLst>
            </a:custGeom>
            <a:solidFill>
              <a:srgbClr val="FEFEFE"/>
            </a:solidFill>
            <a:ln w="43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2E8807C4-328E-4445-9CAA-2E75E21BFEEB}"/>
                </a:ext>
              </a:extLst>
            </p:cNvPr>
            <p:cNvSpPr/>
            <p:nvPr/>
          </p:nvSpPr>
          <p:spPr>
            <a:xfrm>
              <a:off x="3100712" y="3535279"/>
              <a:ext cx="727024" cy="662838"/>
            </a:xfrm>
            <a:custGeom>
              <a:avLst/>
              <a:gdLst>
                <a:gd name="connsiteX0" fmla="*/ 701073 w 727024"/>
                <a:gd name="connsiteY0" fmla="*/ 228841 h 662838"/>
                <a:gd name="connsiteX1" fmla="*/ 369688 w 727024"/>
                <a:gd name="connsiteY1" fmla="*/ 12417 h 662838"/>
                <a:gd name="connsiteX2" fmla="*/ 292611 w 727024"/>
                <a:gd name="connsiteY2" fmla="*/ 14159 h 662838"/>
                <a:gd name="connsiteX3" fmla="*/ 9562 w 727024"/>
                <a:gd name="connsiteY3" fmla="*/ 300256 h 662838"/>
                <a:gd name="connsiteX4" fmla="*/ 20013 w 727024"/>
                <a:gd name="connsiteY4" fmla="*/ 386477 h 662838"/>
                <a:gd name="connsiteX5" fmla="*/ 341383 w 727024"/>
                <a:gd name="connsiteY5" fmla="*/ 632512 h 662838"/>
                <a:gd name="connsiteX6" fmla="*/ 442845 w 727024"/>
                <a:gd name="connsiteY6" fmla="*/ 647753 h 662838"/>
                <a:gd name="connsiteX7" fmla="*/ 707169 w 727024"/>
                <a:gd name="connsiteY7" fmla="*/ 338577 h 662838"/>
                <a:gd name="connsiteX8" fmla="*/ 701073 w 727024"/>
                <a:gd name="connsiteY8" fmla="*/ 228841 h 662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7024" h="662838">
                  <a:moveTo>
                    <a:pt x="701073" y="228841"/>
                  </a:moveTo>
                  <a:cubicBezTo>
                    <a:pt x="661881" y="195746"/>
                    <a:pt x="391896" y="26787"/>
                    <a:pt x="369688" y="12417"/>
                  </a:cubicBezTo>
                  <a:cubicBezTo>
                    <a:pt x="338770" y="-5872"/>
                    <a:pt x="317868" y="-2824"/>
                    <a:pt x="292611" y="14159"/>
                  </a:cubicBezTo>
                  <a:cubicBezTo>
                    <a:pt x="198116" y="109524"/>
                    <a:pt x="103621" y="204890"/>
                    <a:pt x="9562" y="300256"/>
                  </a:cubicBezTo>
                  <a:cubicBezTo>
                    <a:pt x="-7421" y="317675"/>
                    <a:pt x="-454" y="370801"/>
                    <a:pt x="20013" y="386477"/>
                  </a:cubicBezTo>
                  <a:cubicBezTo>
                    <a:pt x="127136" y="468344"/>
                    <a:pt x="233824" y="550646"/>
                    <a:pt x="341383" y="632512"/>
                  </a:cubicBezTo>
                  <a:cubicBezTo>
                    <a:pt x="402347" y="679107"/>
                    <a:pt x="430652" y="661688"/>
                    <a:pt x="442845" y="647753"/>
                  </a:cubicBezTo>
                  <a:cubicBezTo>
                    <a:pt x="531243" y="544985"/>
                    <a:pt x="617464" y="440039"/>
                    <a:pt x="707169" y="338577"/>
                  </a:cubicBezTo>
                  <a:cubicBezTo>
                    <a:pt x="728942" y="314191"/>
                    <a:pt x="740264" y="261936"/>
                    <a:pt x="701073" y="228841"/>
                  </a:cubicBezTo>
                  <a:close/>
                </a:path>
              </a:pathLst>
            </a:custGeom>
            <a:solidFill>
              <a:schemeClr val="accent2"/>
            </a:solidFill>
            <a:ln w="43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79BE5C80-67CC-4005-A4CB-C80D36D86AE2}"/>
                </a:ext>
              </a:extLst>
            </p:cNvPr>
            <p:cNvGrpSpPr/>
            <p:nvPr/>
          </p:nvGrpSpPr>
          <p:grpSpPr>
            <a:xfrm>
              <a:off x="575753" y="1783904"/>
              <a:ext cx="5287780" cy="4558068"/>
              <a:chOff x="575753" y="1783904"/>
              <a:chExt cx="5287780" cy="4558068"/>
            </a:xfrm>
            <a:solidFill>
              <a:schemeClr val="accent3"/>
            </a:solidFill>
          </p:grpSpPr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324A1E08-16F2-49FF-85EB-CD183E79F571}"/>
                  </a:ext>
                </a:extLst>
              </p:cNvPr>
              <p:cNvSpPr/>
              <p:nvPr/>
            </p:nvSpPr>
            <p:spPr>
              <a:xfrm>
                <a:off x="575753" y="3125469"/>
                <a:ext cx="252937" cy="600259"/>
              </a:xfrm>
              <a:custGeom>
                <a:avLst/>
                <a:gdLst>
                  <a:gd name="connsiteX0" fmla="*/ 232574 w 252937"/>
                  <a:gd name="connsiteY0" fmla="*/ 70515 h 600259"/>
                  <a:gd name="connsiteX1" fmla="*/ 134160 w 252937"/>
                  <a:gd name="connsiteY1" fmla="*/ 7373 h 600259"/>
                  <a:gd name="connsiteX2" fmla="*/ 91049 w 252937"/>
                  <a:gd name="connsiteY2" fmla="*/ 6067 h 600259"/>
                  <a:gd name="connsiteX3" fmla="*/ 23553 w 252937"/>
                  <a:gd name="connsiteY3" fmla="*/ 110577 h 600259"/>
                  <a:gd name="connsiteX4" fmla="*/ 8312 w 252937"/>
                  <a:gd name="connsiteY4" fmla="*/ 312195 h 600259"/>
                  <a:gd name="connsiteX5" fmla="*/ 18328 w 252937"/>
                  <a:gd name="connsiteY5" fmla="*/ 341807 h 600259"/>
                  <a:gd name="connsiteX6" fmla="*/ 1780 w 252937"/>
                  <a:gd name="connsiteY6" fmla="*/ 517297 h 600259"/>
                  <a:gd name="connsiteX7" fmla="*/ 3522 w 252937"/>
                  <a:gd name="connsiteY7" fmla="*/ 542554 h 600259"/>
                  <a:gd name="connsiteX8" fmla="*/ 3522 w 252937"/>
                  <a:gd name="connsiteY8" fmla="*/ 542554 h 600259"/>
                  <a:gd name="connsiteX9" fmla="*/ 49681 w 252937"/>
                  <a:gd name="connsiteY9" fmla="*/ 584794 h 600259"/>
                  <a:gd name="connsiteX10" fmla="*/ 108468 w 252937"/>
                  <a:gd name="connsiteY10" fmla="*/ 584358 h 600259"/>
                  <a:gd name="connsiteX11" fmla="*/ 128934 w 252937"/>
                  <a:gd name="connsiteY11" fmla="*/ 401029 h 600259"/>
                  <a:gd name="connsiteX12" fmla="*/ 180754 w 252937"/>
                  <a:gd name="connsiteY12" fmla="*/ 298696 h 600259"/>
                  <a:gd name="connsiteX13" fmla="*/ 222994 w 252937"/>
                  <a:gd name="connsiteY13" fmla="*/ 171977 h 600259"/>
                  <a:gd name="connsiteX14" fmla="*/ 241719 w 252937"/>
                  <a:gd name="connsiteY14" fmla="*/ 154123 h 600259"/>
                  <a:gd name="connsiteX15" fmla="*/ 232574 w 252937"/>
                  <a:gd name="connsiteY15" fmla="*/ 70515 h 600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52937" h="600259">
                    <a:moveTo>
                      <a:pt x="232574" y="70515"/>
                    </a:moveTo>
                    <a:cubicBezTo>
                      <a:pt x="199915" y="49177"/>
                      <a:pt x="166820" y="28275"/>
                      <a:pt x="134160" y="7373"/>
                    </a:cubicBezTo>
                    <a:cubicBezTo>
                      <a:pt x="120225" y="-1771"/>
                      <a:pt x="103678" y="-2642"/>
                      <a:pt x="91049" y="6067"/>
                    </a:cubicBezTo>
                    <a:cubicBezTo>
                      <a:pt x="54471" y="31324"/>
                      <a:pt x="25295" y="62241"/>
                      <a:pt x="23553" y="110577"/>
                    </a:cubicBezTo>
                    <a:cubicBezTo>
                      <a:pt x="23118" y="127996"/>
                      <a:pt x="7441" y="275617"/>
                      <a:pt x="8312" y="312195"/>
                    </a:cubicBezTo>
                    <a:cubicBezTo>
                      <a:pt x="8312" y="323082"/>
                      <a:pt x="12231" y="332662"/>
                      <a:pt x="18328" y="341807"/>
                    </a:cubicBezTo>
                    <a:lnTo>
                      <a:pt x="1780" y="517297"/>
                    </a:lnTo>
                    <a:cubicBezTo>
                      <a:pt x="909" y="525571"/>
                      <a:pt x="-2575" y="534280"/>
                      <a:pt x="3522" y="542554"/>
                    </a:cubicBezTo>
                    <a:cubicBezTo>
                      <a:pt x="3522" y="542554"/>
                      <a:pt x="3522" y="542554"/>
                      <a:pt x="3522" y="542554"/>
                    </a:cubicBezTo>
                    <a:cubicBezTo>
                      <a:pt x="18763" y="556489"/>
                      <a:pt x="35311" y="569552"/>
                      <a:pt x="49681" y="584794"/>
                    </a:cubicBezTo>
                    <a:cubicBezTo>
                      <a:pt x="67970" y="604389"/>
                      <a:pt x="97581" y="606567"/>
                      <a:pt x="108468" y="584358"/>
                    </a:cubicBezTo>
                    <a:cubicBezTo>
                      <a:pt x="107161" y="582181"/>
                      <a:pt x="126322" y="401465"/>
                      <a:pt x="128934" y="401029"/>
                    </a:cubicBezTo>
                    <a:cubicBezTo>
                      <a:pt x="187722" y="358354"/>
                      <a:pt x="173351" y="394062"/>
                      <a:pt x="180754" y="298696"/>
                    </a:cubicBezTo>
                    <a:cubicBezTo>
                      <a:pt x="187286" y="252102"/>
                      <a:pt x="177271" y="204201"/>
                      <a:pt x="222994" y="171977"/>
                    </a:cubicBezTo>
                    <a:cubicBezTo>
                      <a:pt x="229961" y="167187"/>
                      <a:pt x="236058" y="160220"/>
                      <a:pt x="241719" y="154123"/>
                    </a:cubicBezTo>
                    <a:cubicBezTo>
                      <a:pt x="260008" y="133657"/>
                      <a:pt x="255218" y="85321"/>
                      <a:pt x="232574" y="70515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C5BF35E7-E748-48FA-8799-05D8F723B512}"/>
                  </a:ext>
                </a:extLst>
              </p:cNvPr>
              <p:cNvSpPr/>
              <p:nvPr/>
            </p:nvSpPr>
            <p:spPr>
              <a:xfrm>
                <a:off x="678995" y="3526062"/>
                <a:ext cx="25256" cy="191167"/>
              </a:xfrm>
              <a:custGeom>
                <a:avLst/>
                <a:gdLst>
                  <a:gd name="connsiteX0" fmla="*/ 0 w 25256"/>
                  <a:gd name="connsiteY0" fmla="*/ 191167 h 191167"/>
                  <a:gd name="connsiteX1" fmla="*/ 17854 w 25256"/>
                  <a:gd name="connsiteY1" fmla="*/ 23079 h 191167"/>
                  <a:gd name="connsiteX2" fmla="*/ 25257 w 25256"/>
                  <a:gd name="connsiteY2" fmla="*/ 0 h 191167"/>
                  <a:gd name="connsiteX3" fmla="*/ 6532 w 25256"/>
                  <a:gd name="connsiteY3" fmla="*/ 165040 h 191167"/>
                  <a:gd name="connsiteX4" fmla="*/ 0 w 25256"/>
                  <a:gd name="connsiteY4" fmla="*/ 191167 h 191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56" h="191167">
                    <a:moveTo>
                      <a:pt x="0" y="191167"/>
                    </a:moveTo>
                    <a:cubicBezTo>
                      <a:pt x="5661" y="135864"/>
                      <a:pt x="12193" y="78383"/>
                      <a:pt x="17854" y="23079"/>
                    </a:cubicBezTo>
                    <a:cubicBezTo>
                      <a:pt x="18725" y="13935"/>
                      <a:pt x="18725" y="2177"/>
                      <a:pt x="25257" y="0"/>
                    </a:cubicBezTo>
                    <a:cubicBezTo>
                      <a:pt x="17418" y="78383"/>
                      <a:pt x="13935" y="110172"/>
                      <a:pt x="6532" y="165040"/>
                    </a:cubicBezTo>
                    <a:cubicBezTo>
                      <a:pt x="5661" y="173749"/>
                      <a:pt x="8274" y="184200"/>
                      <a:pt x="0" y="191167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2D5FF51E-86EF-46DD-99BE-7E62F642E7CA}"/>
                  </a:ext>
                </a:extLst>
              </p:cNvPr>
              <p:cNvSpPr/>
              <p:nvPr/>
            </p:nvSpPr>
            <p:spPr>
              <a:xfrm>
                <a:off x="833110" y="3300088"/>
                <a:ext cx="252969" cy="600259"/>
              </a:xfrm>
              <a:custGeom>
                <a:avLst/>
                <a:gdLst>
                  <a:gd name="connsiteX0" fmla="*/ 233009 w 252969"/>
                  <a:gd name="connsiteY0" fmla="*/ 70515 h 600259"/>
                  <a:gd name="connsiteX1" fmla="*/ 134595 w 252969"/>
                  <a:gd name="connsiteY1" fmla="*/ 7373 h 600259"/>
                  <a:gd name="connsiteX2" fmla="*/ 91485 w 252969"/>
                  <a:gd name="connsiteY2" fmla="*/ 6067 h 600259"/>
                  <a:gd name="connsiteX3" fmla="*/ 23989 w 252969"/>
                  <a:gd name="connsiteY3" fmla="*/ 110577 h 600259"/>
                  <a:gd name="connsiteX4" fmla="*/ 8747 w 252969"/>
                  <a:gd name="connsiteY4" fmla="*/ 312195 h 600259"/>
                  <a:gd name="connsiteX5" fmla="*/ 18763 w 252969"/>
                  <a:gd name="connsiteY5" fmla="*/ 341807 h 600259"/>
                  <a:gd name="connsiteX6" fmla="*/ 1780 w 252969"/>
                  <a:gd name="connsiteY6" fmla="*/ 517297 h 600259"/>
                  <a:gd name="connsiteX7" fmla="*/ 3522 w 252969"/>
                  <a:gd name="connsiteY7" fmla="*/ 542554 h 600259"/>
                  <a:gd name="connsiteX8" fmla="*/ 3522 w 252969"/>
                  <a:gd name="connsiteY8" fmla="*/ 542554 h 600259"/>
                  <a:gd name="connsiteX9" fmla="*/ 49681 w 252969"/>
                  <a:gd name="connsiteY9" fmla="*/ 584794 h 600259"/>
                  <a:gd name="connsiteX10" fmla="*/ 108468 w 252969"/>
                  <a:gd name="connsiteY10" fmla="*/ 584358 h 600259"/>
                  <a:gd name="connsiteX11" fmla="*/ 128934 w 252969"/>
                  <a:gd name="connsiteY11" fmla="*/ 401029 h 600259"/>
                  <a:gd name="connsiteX12" fmla="*/ 180754 w 252969"/>
                  <a:gd name="connsiteY12" fmla="*/ 298696 h 600259"/>
                  <a:gd name="connsiteX13" fmla="*/ 222994 w 252969"/>
                  <a:gd name="connsiteY13" fmla="*/ 171977 h 600259"/>
                  <a:gd name="connsiteX14" fmla="*/ 241719 w 252969"/>
                  <a:gd name="connsiteY14" fmla="*/ 154123 h 600259"/>
                  <a:gd name="connsiteX15" fmla="*/ 233009 w 252969"/>
                  <a:gd name="connsiteY15" fmla="*/ 70515 h 600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52969" h="600259">
                    <a:moveTo>
                      <a:pt x="233009" y="70515"/>
                    </a:moveTo>
                    <a:cubicBezTo>
                      <a:pt x="200350" y="49178"/>
                      <a:pt x="167255" y="28275"/>
                      <a:pt x="134595" y="7373"/>
                    </a:cubicBezTo>
                    <a:cubicBezTo>
                      <a:pt x="120661" y="-1771"/>
                      <a:pt x="104113" y="-2642"/>
                      <a:pt x="91485" y="6067"/>
                    </a:cubicBezTo>
                    <a:cubicBezTo>
                      <a:pt x="54906" y="31324"/>
                      <a:pt x="25730" y="62241"/>
                      <a:pt x="23989" y="110577"/>
                    </a:cubicBezTo>
                    <a:cubicBezTo>
                      <a:pt x="23553" y="127996"/>
                      <a:pt x="7877" y="275617"/>
                      <a:pt x="8747" y="312195"/>
                    </a:cubicBezTo>
                    <a:cubicBezTo>
                      <a:pt x="8747" y="323082"/>
                      <a:pt x="12667" y="332662"/>
                      <a:pt x="18763" y="341807"/>
                    </a:cubicBezTo>
                    <a:lnTo>
                      <a:pt x="1780" y="517297"/>
                    </a:lnTo>
                    <a:cubicBezTo>
                      <a:pt x="909" y="525571"/>
                      <a:pt x="-2575" y="534280"/>
                      <a:pt x="3522" y="542554"/>
                    </a:cubicBezTo>
                    <a:cubicBezTo>
                      <a:pt x="3522" y="542554"/>
                      <a:pt x="3522" y="542554"/>
                      <a:pt x="3522" y="542554"/>
                    </a:cubicBezTo>
                    <a:cubicBezTo>
                      <a:pt x="18763" y="556489"/>
                      <a:pt x="35311" y="569552"/>
                      <a:pt x="49681" y="584794"/>
                    </a:cubicBezTo>
                    <a:cubicBezTo>
                      <a:pt x="67970" y="604389"/>
                      <a:pt x="97581" y="606567"/>
                      <a:pt x="108468" y="584358"/>
                    </a:cubicBezTo>
                    <a:cubicBezTo>
                      <a:pt x="107161" y="582181"/>
                      <a:pt x="126322" y="401465"/>
                      <a:pt x="128934" y="401029"/>
                    </a:cubicBezTo>
                    <a:cubicBezTo>
                      <a:pt x="187722" y="358354"/>
                      <a:pt x="173351" y="394062"/>
                      <a:pt x="180754" y="298696"/>
                    </a:cubicBezTo>
                    <a:cubicBezTo>
                      <a:pt x="187286" y="252102"/>
                      <a:pt x="177271" y="204201"/>
                      <a:pt x="222994" y="171977"/>
                    </a:cubicBezTo>
                    <a:cubicBezTo>
                      <a:pt x="229961" y="167187"/>
                      <a:pt x="236058" y="160220"/>
                      <a:pt x="241719" y="154123"/>
                    </a:cubicBezTo>
                    <a:cubicBezTo>
                      <a:pt x="260008" y="133221"/>
                      <a:pt x="255218" y="85321"/>
                      <a:pt x="233009" y="70515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8EEBB9B5-2D11-4D2B-A8D3-662FADA19EB8}"/>
                  </a:ext>
                </a:extLst>
              </p:cNvPr>
              <p:cNvSpPr/>
              <p:nvPr/>
            </p:nvSpPr>
            <p:spPr>
              <a:xfrm>
                <a:off x="936352" y="3700682"/>
                <a:ext cx="25256" cy="191167"/>
              </a:xfrm>
              <a:custGeom>
                <a:avLst/>
                <a:gdLst>
                  <a:gd name="connsiteX0" fmla="*/ 0 w 25256"/>
                  <a:gd name="connsiteY0" fmla="*/ 191167 h 191167"/>
                  <a:gd name="connsiteX1" fmla="*/ 17854 w 25256"/>
                  <a:gd name="connsiteY1" fmla="*/ 23079 h 191167"/>
                  <a:gd name="connsiteX2" fmla="*/ 25257 w 25256"/>
                  <a:gd name="connsiteY2" fmla="*/ 0 h 191167"/>
                  <a:gd name="connsiteX3" fmla="*/ 6532 w 25256"/>
                  <a:gd name="connsiteY3" fmla="*/ 165039 h 191167"/>
                  <a:gd name="connsiteX4" fmla="*/ 0 w 25256"/>
                  <a:gd name="connsiteY4" fmla="*/ 191167 h 191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56" h="191167">
                    <a:moveTo>
                      <a:pt x="0" y="191167"/>
                    </a:moveTo>
                    <a:cubicBezTo>
                      <a:pt x="5661" y="135864"/>
                      <a:pt x="12193" y="78383"/>
                      <a:pt x="17854" y="23079"/>
                    </a:cubicBezTo>
                    <a:cubicBezTo>
                      <a:pt x="18725" y="13935"/>
                      <a:pt x="18725" y="2177"/>
                      <a:pt x="25257" y="0"/>
                    </a:cubicBezTo>
                    <a:cubicBezTo>
                      <a:pt x="17418" y="78383"/>
                      <a:pt x="13935" y="110172"/>
                      <a:pt x="6532" y="165039"/>
                    </a:cubicBezTo>
                    <a:cubicBezTo>
                      <a:pt x="5661" y="173749"/>
                      <a:pt x="8274" y="183764"/>
                      <a:pt x="0" y="191167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BEEA5CA4-D813-4271-9F19-5D9FA646DB05}"/>
                  </a:ext>
                </a:extLst>
              </p:cNvPr>
              <p:cNvSpPr/>
              <p:nvPr/>
            </p:nvSpPr>
            <p:spPr>
              <a:xfrm>
                <a:off x="1090467" y="3474272"/>
                <a:ext cx="252969" cy="600259"/>
              </a:xfrm>
              <a:custGeom>
                <a:avLst/>
                <a:gdLst>
                  <a:gd name="connsiteX0" fmla="*/ 233009 w 252969"/>
                  <a:gd name="connsiteY0" fmla="*/ 70515 h 600259"/>
                  <a:gd name="connsiteX1" fmla="*/ 134595 w 252969"/>
                  <a:gd name="connsiteY1" fmla="*/ 7373 h 600259"/>
                  <a:gd name="connsiteX2" fmla="*/ 91485 w 252969"/>
                  <a:gd name="connsiteY2" fmla="*/ 6067 h 600259"/>
                  <a:gd name="connsiteX3" fmla="*/ 23989 w 252969"/>
                  <a:gd name="connsiteY3" fmla="*/ 110577 h 600259"/>
                  <a:gd name="connsiteX4" fmla="*/ 8747 w 252969"/>
                  <a:gd name="connsiteY4" fmla="*/ 312195 h 600259"/>
                  <a:gd name="connsiteX5" fmla="*/ 18763 w 252969"/>
                  <a:gd name="connsiteY5" fmla="*/ 341807 h 600259"/>
                  <a:gd name="connsiteX6" fmla="*/ 1780 w 252969"/>
                  <a:gd name="connsiteY6" fmla="*/ 517297 h 600259"/>
                  <a:gd name="connsiteX7" fmla="*/ 3522 w 252969"/>
                  <a:gd name="connsiteY7" fmla="*/ 542554 h 600259"/>
                  <a:gd name="connsiteX8" fmla="*/ 3522 w 252969"/>
                  <a:gd name="connsiteY8" fmla="*/ 542554 h 600259"/>
                  <a:gd name="connsiteX9" fmla="*/ 49681 w 252969"/>
                  <a:gd name="connsiteY9" fmla="*/ 584794 h 600259"/>
                  <a:gd name="connsiteX10" fmla="*/ 108468 w 252969"/>
                  <a:gd name="connsiteY10" fmla="*/ 584358 h 600259"/>
                  <a:gd name="connsiteX11" fmla="*/ 128934 w 252969"/>
                  <a:gd name="connsiteY11" fmla="*/ 401029 h 600259"/>
                  <a:gd name="connsiteX12" fmla="*/ 180754 w 252969"/>
                  <a:gd name="connsiteY12" fmla="*/ 298696 h 600259"/>
                  <a:gd name="connsiteX13" fmla="*/ 222994 w 252969"/>
                  <a:gd name="connsiteY13" fmla="*/ 171977 h 600259"/>
                  <a:gd name="connsiteX14" fmla="*/ 241719 w 252969"/>
                  <a:gd name="connsiteY14" fmla="*/ 154123 h 600259"/>
                  <a:gd name="connsiteX15" fmla="*/ 233009 w 252969"/>
                  <a:gd name="connsiteY15" fmla="*/ 70515 h 600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52969" h="600259">
                    <a:moveTo>
                      <a:pt x="233009" y="70515"/>
                    </a:moveTo>
                    <a:cubicBezTo>
                      <a:pt x="200350" y="49178"/>
                      <a:pt x="167255" y="28275"/>
                      <a:pt x="134595" y="7373"/>
                    </a:cubicBezTo>
                    <a:cubicBezTo>
                      <a:pt x="120661" y="-1771"/>
                      <a:pt x="104113" y="-2642"/>
                      <a:pt x="91485" y="6067"/>
                    </a:cubicBezTo>
                    <a:cubicBezTo>
                      <a:pt x="54906" y="31324"/>
                      <a:pt x="25730" y="62241"/>
                      <a:pt x="23989" y="110577"/>
                    </a:cubicBezTo>
                    <a:cubicBezTo>
                      <a:pt x="23553" y="127996"/>
                      <a:pt x="7877" y="275617"/>
                      <a:pt x="8747" y="312195"/>
                    </a:cubicBezTo>
                    <a:cubicBezTo>
                      <a:pt x="8747" y="323082"/>
                      <a:pt x="12667" y="332662"/>
                      <a:pt x="18763" y="341807"/>
                    </a:cubicBezTo>
                    <a:lnTo>
                      <a:pt x="1780" y="517297"/>
                    </a:lnTo>
                    <a:cubicBezTo>
                      <a:pt x="909" y="525571"/>
                      <a:pt x="-2575" y="534280"/>
                      <a:pt x="3522" y="542554"/>
                    </a:cubicBezTo>
                    <a:cubicBezTo>
                      <a:pt x="3522" y="542554"/>
                      <a:pt x="3522" y="542554"/>
                      <a:pt x="3522" y="542554"/>
                    </a:cubicBezTo>
                    <a:cubicBezTo>
                      <a:pt x="18763" y="556489"/>
                      <a:pt x="35311" y="569552"/>
                      <a:pt x="49681" y="584794"/>
                    </a:cubicBezTo>
                    <a:cubicBezTo>
                      <a:pt x="67970" y="604389"/>
                      <a:pt x="97581" y="606567"/>
                      <a:pt x="108468" y="584358"/>
                    </a:cubicBezTo>
                    <a:cubicBezTo>
                      <a:pt x="107161" y="582181"/>
                      <a:pt x="126322" y="401465"/>
                      <a:pt x="128934" y="401029"/>
                    </a:cubicBezTo>
                    <a:cubicBezTo>
                      <a:pt x="187722" y="358354"/>
                      <a:pt x="173351" y="394062"/>
                      <a:pt x="180754" y="298696"/>
                    </a:cubicBezTo>
                    <a:cubicBezTo>
                      <a:pt x="187286" y="252102"/>
                      <a:pt x="177271" y="204201"/>
                      <a:pt x="222994" y="171977"/>
                    </a:cubicBezTo>
                    <a:cubicBezTo>
                      <a:pt x="229961" y="167187"/>
                      <a:pt x="236058" y="160220"/>
                      <a:pt x="241719" y="154123"/>
                    </a:cubicBezTo>
                    <a:cubicBezTo>
                      <a:pt x="260008" y="133657"/>
                      <a:pt x="255218" y="85321"/>
                      <a:pt x="233009" y="70515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1E677919-C0B1-4AEC-BB03-D2251ECAA09C}"/>
                  </a:ext>
                </a:extLst>
              </p:cNvPr>
              <p:cNvSpPr/>
              <p:nvPr/>
            </p:nvSpPr>
            <p:spPr>
              <a:xfrm>
                <a:off x="1193709" y="3874866"/>
                <a:ext cx="25256" cy="191167"/>
              </a:xfrm>
              <a:custGeom>
                <a:avLst/>
                <a:gdLst>
                  <a:gd name="connsiteX0" fmla="*/ 0 w 25256"/>
                  <a:gd name="connsiteY0" fmla="*/ 191167 h 191167"/>
                  <a:gd name="connsiteX1" fmla="*/ 17854 w 25256"/>
                  <a:gd name="connsiteY1" fmla="*/ 23079 h 191167"/>
                  <a:gd name="connsiteX2" fmla="*/ 25257 w 25256"/>
                  <a:gd name="connsiteY2" fmla="*/ 0 h 191167"/>
                  <a:gd name="connsiteX3" fmla="*/ 6532 w 25256"/>
                  <a:gd name="connsiteY3" fmla="*/ 165039 h 191167"/>
                  <a:gd name="connsiteX4" fmla="*/ 0 w 25256"/>
                  <a:gd name="connsiteY4" fmla="*/ 191167 h 191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56" h="191167">
                    <a:moveTo>
                      <a:pt x="0" y="191167"/>
                    </a:moveTo>
                    <a:cubicBezTo>
                      <a:pt x="5661" y="135864"/>
                      <a:pt x="12193" y="78383"/>
                      <a:pt x="17854" y="23079"/>
                    </a:cubicBezTo>
                    <a:cubicBezTo>
                      <a:pt x="18725" y="13935"/>
                      <a:pt x="18725" y="2177"/>
                      <a:pt x="25257" y="0"/>
                    </a:cubicBezTo>
                    <a:cubicBezTo>
                      <a:pt x="17418" y="78383"/>
                      <a:pt x="13935" y="110172"/>
                      <a:pt x="6532" y="165039"/>
                    </a:cubicBezTo>
                    <a:cubicBezTo>
                      <a:pt x="6096" y="173749"/>
                      <a:pt x="8274" y="184200"/>
                      <a:pt x="0" y="191167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1ACB17A0-CFFE-4FEB-B43B-2D9DD17A79DE}"/>
                  </a:ext>
                </a:extLst>
              </p:cNvPr>
              <p:cNvSpPr/>
              <p:nvPr/>
            </p:nvSpPr>
            <p:spPr>
              <a:xfrm>
                <a:off x="1347824" y="3648892"/>
                <a:ext cx="253102" cy="600259"/>
              </a:xfrm>
              <a:custGeom>
                <a:avLst/>
                <a:gdLst>
                  <a:gd name="connsiteX0" fmla="*/ 233009 w 253102"/>
                  <a:gd name="connsiteY0" fmla="*/ 70515 h 600259"/>
                  <a:gd name="connsiteX1" fmla="*/ 134595 w 253102"/>
                  <a:gd name="connsiteY1" fmla="*/ 7373 h 600259"/>
                  <a:gd name="connsiteX2" fmla="*/ 91485 w 253102"/>
                  <a:gd name="connsiteY2" fmla="*/ 6067 h 600259"/>
                  <a:gd name="connsiteX3" fmla="*/ 23989 w 253102"/>
                  <a:gd name="connsiteY3" fmla="*/ 110577 h 600259"/>
                  <a:gd name="connsiteX4" fmla="*/ 8747 w 253102"/>
                  <a:gd name="connsiteY4" fmla="*/ 312195 h 600259"/>
                  <a:gd name="connsiteX5" fmla="*/ 18763 w 253102"/>
                  <a:gd name="connsiteY5" fmla="*/ 341807 h 600259"/>
                  <a:gd name="connsiteX6" fmla="*/ 1780 w 253102"/>
                  <a:gd name="connsiteY6" fmla="*/ 517297 h 600259"/>
                  <a:gd name="connsiteX7" fmla="*/ 3522 w 253102"/>
                  <a:gd name="connsiteY7" fmla="*/ 542554 h 600259"/>
                  <a:gd name="connsiteX8" fmla="*/ 3522 w 253102"/>
                  <a:gd name="connsiteY8" fmla="*/ 542554 h 600259"/>
                  <a:gd name="connsiteX9" fmla="*/ 49681 w 253102"/>
                  <a:gd name="connsiteY9" fmla="*/ 584793 h 600259"/>
                  <a:gd name="connsiteX10" fmla="*/ 108468 w 253102"/>
                  <a:gd name="connsiteY10" fmla="*/ 584358 h 600259"/>
                  <a:gd name="connsiteX11" fmla="*/ 128934 w 253102"/>
                  <a:gd name="connsiteY11" fmla="*/ 401029 h 600259"/>
                  <a:gd name="connsiteX12" fmla="*/ 180754 w 253102"/>
                  <a:gd name="connsiteY12" fmla="*/ 298696 h 600259"/>
                  <a:gd name="connsiteX13" fmla="*/ 222994 w 253102"/>
                  <a:gd name="connsiteY13" fmla="*/ 171977 h 600259"/>
                  <a:gd name="connsiteX14" fmla="*/ 241719 w 253102"/>
                  <a:gd name="connsiteY14" fmla="*/ 154123 h 600259"/>
                  <a:gd name="connsiteX15" fmla="*/ 233009 w 253102"/>
                  <a:gd name="connsiteY15" fmla="*/ 70515 h 600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53102" h="600259">
                    <a:moveTo>
                      <a:pt x="233009" y="70515"/>
                    </a:moveTo>
                    <a:cubicBezTo>
                      <a:pt x="200350" y="49177"/>
                      <a:pt x="167255" y="28275"/>
                      <a:pt x="134595" y="7373"/>
                    </a:cubicBezTo>
                    <a:cubicBezTo>
                      <a:pt x="120661" y="-1771"/>
                      <a:pt x="104113" y="-2642"/>
                      <a:pt x="91485" y="6067"/>
                    </a:cubicBezTo>
                    <a:cubicBezTo>
                      <a:pt x="54906" y="31324"/>
                      <a:pt x="25730" y="62241"/>
                      <a:pt x="23989" y="110577"/>
                    </a:cubicBezTo>
                    <a:cubicBezTo>
                      <a:pt x="23553" y="127996"/>
                      <a:pt x="7877" y="275617"/>
                      <a:pt x="8747" y="312195"/>
                    </a:cubicBezTo>
                    <a:cubicBezTo>
                      <a:pt x="8747" y="323082"/>
                      <a:pt x="12667" y="332662"/>
                      <a:pt x="18763" y="341807"/>
                    </a:cubicBezTo>
                    <a:lnTo>
                      <a:pt x="1780" y="517297"/>
                    </a:lnTo>
                    <a:cubicBezTo>
                      <a:pt x="909" y="525571"/>
                      <a:pt x="-2575" y="534280"/>
                      <a:pt x="3522" y="542554"/>
                    </a:cubicBezTo>
                    <a:cubicBezTo>
                      <a:pt x="3522" y="542554"/>
                      <a:pt x="3522" y="542554"/>
                      <a:pt x="3522" y="542554"/>
                    </a:cubicBezTo>
                    <a:cubicBezTo>
                      <a:pt x="18763" y="556489"/>
                      <a:pt x="35311" y="569552"/>
                      <a:pt x="49681" y="584793"/>
                    </a:cubicBezTo>
                    <a:cubicBezTo>
                      <a:pt x="67970" y="604389"/>
                      <a:pt x="97581" y="606566"/>
                      <a:pt x="108468" y="584358"/>
                    </a:cubicBezTo>
                    <a:cubicBezTo>
                      <a:pt x="107161" y="582181"/>
                      <a:pt x="126322" y="401465"/>
                      <a:pt x="128934" y="401029"/>
                    </a:cubicBezTo>
                    <a:cubicBezTo>
                      <a:pt x="187722" y="358354"/>
                      <a:pt x="173351" y="394062"/>
                      <a:pt x="180754" y="298696"/>
                    </a:cubicBezTo>
                    <a:cubicBezTo>
                      <a:pt x="187286" y="252102"/>
                      <a:pt x="177271" y="204201"/>
                      <a:pt x="222994" y="171977"/>
                    </a:cubicBezTo>
                    <a:cubicBezTo>
                      <a:pt x="229961" y="167187"/>
                      <a:pt x="236058" y="160220"/>
                      <a:pt x="241719" y="154123"/>
                    </a:cubicBezTo>
                    <a:cubicBezTo>
                      <a:pt x="260008" y="133221"/>
                      <a:pt x="255653" y="85321"/>
                      <a:pt x="233009" y="70515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AD52985A-647C-4307-9C00-6AA8BEEFA764}"/>
                  </a:ext>
                </a:extLst>
              </p:cNvPr>
              <p:cNvSpPr/>
              <p:nvPr/>
            </p:nvSpPr>
            <p:spPr>
              <a:xfrm>
                <a:off x="1451502" y="4049486"/>
                <a:ext cx="25256" cy="191167"/>
              </a:xfrm>
              <a:custGeom>
                <a:avLst/>
                <a:gdLst>
                  <a:gd name="connsiteX0" fmla="*/ 0 w 25256"/>
                  <a:gd name="connsiteY0" fmla="*/ 191167 h 191167"/>
                  <a:gd name="connsiteX1" fmla="*/ 17854 w 25256"/>
                  <a:gd name="connsiteY1" fmla="*/ 23079 h 191167"/>
                  <a:gd name="connsiteX2" fmla="*/ 25257 w 25256"/>
                  <a:gd name="connsiteY2" fmla="*/ 0 h 191167"/>
                  <a:gd name="connsiteX3" fmla="*/ 6532 w 25256"/>
                  <a:gd name="connsiteY3" fmla="*/ 165040 h 191167"/>
                  <a:gd name="connsiteX4" fmla="*/ 0 w 25256"/>
                  <a:gd name="connsiteY4" fmla="*/ 191167 h 191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56" h="191167">
                    <a:moveTo>
                      <a:pt x="0" y="191167"/>
                    </a:moveTo>
                    <a:cubicBezTo>
                      <a:pt x="5661" y="135864"/>
                      <a:pt x="12193" y="78383"/>
                      <a:pt x="17854" y="23079"/>
                    </a:cubicBezTo>
                    <a:cubicBezTo>
                      <a:pt x="18725" y="13935"/>
                      <a:pt x="18725" y="2177"/>
                      <a:pt x="25257" y="0"/>
                    </a:cubicBezTo>
                    <a:cubicBezTo>
                      <a:pt x="17418" y="78383"/>
                      <a:pt x="13935" y="110171"/>
                      <a:pt x="6532" y="165040"/>
                    </a:cubicBezTo>
                    <a:cubicBezTo>
                      <a:pt x="5661" y="173749"/>
                      <a:pt x="7838" y="183764"/>
                      <a:pt x="0" y="191167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0518DB0B-4EF3-4765-A652-26065419CD76}"/>
                  </a:ext>
                </a:extLst>
              </p:cNvPr>
              <p:cNvSpPr/>
              <p:nvPr/>
            </p:nvSpPr>
            <p:spPr>
              <a:xfrm>
                <a:off x="1605181" y="3823076"/>
                <a:ext cx="253287" cy="600259"/>
              </a:xfrm>
              <a:custGeom>
                <a:avLst/>
                <a:gdLst>
                  <a:gd name="connsiteX0" fmla="*/ 233009 w 253287"/>
                  <a:gd name="connsiteY0" fmla="*/ 70515 h 600259"/>
                  <a:gd name="connsiteX1" fmla="*/ 134595 w 253287"/>
                  <a:gd name="connsiteY1" fmla="*/ 7373 h 600259"/>
                  <a:gd name="connsiteX2" fmla="*/ 91485 w 253287"/>
                  <a:gd name="connsiteY2" fmla="*/ 6067 h 600259"/>
                  <a:gd name="connsiteX3" fmla="*/ 23989 w 253287"/>
                  <a:gd name="connsiteY3" fmla="*/ 110577 h 600259"/>
                  <a:gd name="connsiteX4" fmla="*/ 8747 w 253287"/>
                  <a:gd name="connsiteY4" fmla="*/ 312195 h 600259"/>
                  <a:gd name="connsiteX5" fmla="*/ 18763 w 253287"/>
                  <a:gd name="connsiteY5" fmla="*/ 341807 h 600259"/>
                  <a:gd name="connsiteX6" fmla="*/ 1780 w 253287"/>
                  <a:gd name="connsiteY6" fmla="*/ 517297 h 600259"/>
                  <a:gd name="connsiteX7" fmla="*/ 3522 w 253287"/>
                  <a:gd name="connsiteY7" fmla="*/ 542554 h 600259"/>
                  <a:gd name="connsiteX8" fmla="*/ 3522 w 253287"/>
                  <a:gd name="connsiteY8" fmla="*/ 542554 h 600259"/>
                  <a:gd name="connsiteX9" fmla="*/ 49681 w 253287"/>
                  <a:gd name="connsiteY9" fmla="*/ 584793 h 600259"/>
                  <a:gd name="connsiteX10" fmla="*/ 108468 w 253287"/>
                  <a:gd name="connsiteY10" fmla="*/ 584358 h 600259"/>
                  <a:gd name="connsiteX11" fmla="*/ 128935 w 253287"/>
                  <a:gd name="connsiteY11" fmla="*/ 401029 h 600259"/>
                  <a:gd name="connsiteX12" fmla="*/ 180754 w 253287"/>
                  <a:gd name="connsiteY12" fmla="*/ 298696 h 600259"/>
                  <a:gd name="connsiteX13" fmla="*/ 222994 w 253287"/>
                  <a:gd name="connsiteY13" fmla="*/ 171977 h 600259"/>
                  <a:gd name="connsiteX14" fmla="*/ 241719 w 253287"/>
                  <a:gd name="connsiteY14" fmla="*/ 154123 h 600259"/>
                  <a:gd name="connsiteX15" fmla="*/ 233009 w 253287"/>
                  <a:gd name="connsiteY15" fmla="*/ 70515 h 600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53287" h="600259">
                    <a:moveTo>
                      <a:pt x="233009" y="70515"/>
                    </a:moveTo>
                    <a:cubicBezTo>
                      <a:pt x="200350" y="49177"/>
                      <a:pt x="167255" y="28275"/>
                      <a:pt x="134595" y="7373"/>
                    </a:cubicBezTo>
                    <a:cubicBezTo>
                      <a:pt x="120661" y="-1771"/>
                      <a:pt x="104113" y="-2642"/>
                      <a:pt x="91485" y="6067"/>
                    </a:cubicBezTo>
                    <a:cubicBezTo>
                      <a:pt x="54906" y="31324"/>
                      <a:pt x="25730" y="62241"/>
                      <a:pt x="23989" y="110577"/>
                    </a:cubicBezTo>
                    <a:cubicBezTo>
                      <a:pt x="23553" y="127996"/>
                      <a:pt x="7877" y="275617"/>
                      <a:pt x="8747" y="312195"/>
                    </a:cubicBezTo>
                    <a:cubicBezTo>
                      <a:pt x="8747" y="323082"/>
                      <a:pt x="12667" y="332662"/>
                      <a:pt x="18763" y="341807"/>
                    </a:cubicBezTo>
                    <a:lnTo>
                      <a:pt x="1780" y="517297"/>
                    </a:lnTo>
                    <a:cubicBezTo>
                      <a:pt x="909" y="525571"/>
                      <a:pt x="-2575" y="534280"/>
                      <a:pt x="3522" y="542554"/>
                    </a:cubicBezTo>
                    <a:cubicBezTo>
                      <a:pt x="3522" y="542554"/>
                      <a:pt x="3522" y="542554"/>
                      <a:pt x="3522" y="542554"/>
                    </a:cubicBezTo>
                    <a:cubicBezTo>
                      <a:pt x="18763" y="556489"/>
                      <a:pt x="35311" y="569552"/>
                      <a:pt x="49681" y="584793"/>
                    </a:cubicBezTo>
                    <a:cubicBezTo>
                      <a:pt x="67970" y="604389"/>
                      <a:pt x="97581" y="606566"/>
                      <a:pt x="108468" y="584358"/>
                    </a:cubicBezTo>
                    <a:cubicBezTo>
                      <a:pt x="107162" y="582181"/>
                      <a:pt x="126322" y="401465"/>
                      <a:pt x="128935" y="401029"/>
                    </a:cubicBezTo>
                    <a:cubicBezTo>
                      <a:pt x="187722" y="358354"/>
                      <a:pt x="173351" y="394062"/>
                      <a:pt x="180754" y="298696"/>
                    </a:cubicBezTo>
                    <a:cubicBezTo>
                      <a:pt x="187286" y="252102"/>
                      <a:pt x="177271" y="204201"/>
                      <a:pt x="222994" y="171977"/>
                    </a:cubicBezTo>
                    <a:cubicBezTo>
                      <a:pt x="229961" y="167187"/>
                      <a:pt x="236058" y="160220"/>
                      <a:pt x="241719" y="154123"/>
                    </a:cubicBezTo>
                    <a:cubicBezTo>
                      <a:pt x="260443" y="133657"/>
                      <a:pt x="255653" y="85321"/>
                      <a:pt x="233009" y="70515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C312BB07-E15F-4CE8-B865-9B11F1395344}"/>
                  </a:ext>
                </a:extLst>
              </p:cNvPr>
              <p:cNvSpPr/>
              <p:nvPr/>
            </p:nvSpPr>
            <p:spPr>
              <a:xfrm>
                <a:off x="1708859" y="4223670"/>
                <a:ext cx="25256" cy="191167"/>
              </a:xfrm>
              <a:custGeom>
                <a:avLst/>
                <a:gdLst>
                  <a:gd name="connsiteX0" fmla="*/ 0 w 25256"/>
                  <a:gd name="connsiteY0" fmla="*/ 191167 h 191167"/>
                  <a:gd name="connsiteX1" fmla="*/ 17854 w 25256"/>
                  <a:gd name="connsiteY1" fmla="*/ 23079 h 191167"/>
                  <a:gd name="connsiteX2" fmla="*/ 25257 w 25256"/>
                  <a:gd name="connsiteY2" fmla="*/ 0 h 191167"/>
                  <a:gd name="connsiteX3" fmla="*/ 6532 w 25256"/>
                  <a:gd name="connsiteY3" fmla="*/ 165040 h 191167"/>
                  <a:gd name="connsiteX4" fmla="*/ 0 w 25256"/>
                  <a:gd name="connsiteY4" fmla="*/ 191167 h 191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56" h="191167">
                    <a:moveTo>
                      <a:pt x="0" y="191167"/>
                    </a:moveTo>
                    <a:cubicBezTo>
                      <a:pt x="5661" y="135864"/>
                      <a:pt x="12193" y="78383"/>
                      <a:pt x="17854" y="23079"/>
                    </a:cubicBezTo>
                    <a:cubicBezTo>
                      <a:pt x="18725" y="13935"/>
                      <a:pt x="18725" y="2177"/>
                      <a:pt x="25257" y="0"/>
                    </a:cubicBezTo>
                    <a:cubicBezTo>
                      <a:pt x="17418" y="78383"/>
                      <a:pt x="13935" y="110171"/>
                      <a:pt x="6532" y="165040"/>
                    </a:cubicBezTo>
                    <a:cubicBezTo>
                      <a:pt x="5661" y="173749"/>
                      <a:pt x="8274" y="184200"/>
                      <a:pt x="0" y="191167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AA978A5A-E77D-42DE-B129-A61896C9C5F4}"/>
                  </a:ext>
                </a:extLst>
              </p:cNvPr>
              <p:cNvSpPr/>
              <p:nvPr/>
            </p:nvSpPr>
            <p:spPr>
              <a:xfrm>
                <a:off x="1862538" y="3997695"/>
                <a:ext cx="253287" cy="600259"/>
              </a:xfrm>
              <a:custGeom>
                <a:avLst/>
                <a:gdLst>
                  <a:gd name="connsiteX0" fmla="*/ 233010 w 253287"/>
                  <a:gd name="connsiteY0" fmla="*/ 70515 h 600259"/>
                  <a:gd name="connsiteX1" fmla="*/ 134595 w 253287"/>
                  <a:gd name="connsiteY1" fmla="*/ 7373 h 600259"/>
                  <a:gd name="connsiteX2" fmla="*/ 91485 w 253287"/>
                  <a:gd name="connsiteY2" fmla="*/ 6067 h 600259"/>
                  <a:gd name="connsiteX3" fmla="*/ 23989 w 253287"/>
                  <a:gd name="connsiteY3" fmla="*/ 110577 h 600259"/>
                  <a:gd name="connsiteX4" fmla="*/ 8748 w 253287"/>
                  <a:gd name="connsiteY4" fmla="*/ 312195 h 600259"/>
                  <a:gd name="connsiteX5" fmla="*/ 18763 w 253287"/>
                  <a:gd name="connsiteY5" fmla="*/ 341807 h 600259"/>
                  <a:gd name="connsiteX6" fmla="*/ 1780 w 253287"/>
                  <a:gd name="connsiteY6" fmla="*/ 517297 h 600259"/>
                  <a:gd name="connsiteX7" fmla="*/ 3522 w 253287"/>
                  <a:gd name="connsiteY7" fmla="*/ 542554 h 600259"/>
                  <a:gd name="connsiteX8" fmla="*/ 3522 w 253287"/>
                  <a:gd name="connsiteY8" fmla="*/ 542554 h 600259"/>
                  <a:gd name="connsiteX9" fmla="*/ 49681 w 253287"/>
                  <a:gd name="connsiteY9" fmla="*/ 584794 h 600259"/>
                  <a:gd name="connsiteX10" fmla="*/ 108468 w 253287"/>
                  <a:gd name="connsiteY10" fmla="*/ 584358 h 600259"/>
                  <a:gd name="connsiteX11" fmla="*/ 128935 w 253287"/>
                  <a:gd name="connsiteY11" fmla="*/ 401029 h 600259"/>
                  <a:gd name="connsiteX12" fmla="*/ 180754 w 253287"/>
                  <a:gd name="connsiteY12" fmla="*/ 298696 h 600259"/>
                  <a:gd name="connsiteX13" fmla="*/ 222994 w 253287"/>
                  <a:gd name="connsiteY13" fmla="*/ 171977 h 600259"/>
                  <a:gd name="connsiteX14" fmla="*/ 241719 w 253287"/>
                  <a:gd name="connsiteY14" fmla="*/ 154123 h 600259"/>
                  <a:gd name="connsiteX15" fmla="*/ 233010 w 253287"/>
                  <a:gd name="connsiteY15" fmla="*/ 70515 h 600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53287" h="600259">
                    <a:moveTo>
                      <a:pt x="233010" y="70515"/>
                    </a:moveTo>
                    <a:cubicBezTo>
                      <a:pt x="200350" y="49178"/>
                      <a:pt x="167255" y="28275"/>
                      <a:pt x="134595" y="7373"/>
                    </a:cubicBezTo>
                    <a:cubicBezTo>
                      <a:pt x="120661" y="-1771"/>
                      <a:pt x="104113" y="-2642"/>
                      <a:pt x="91485" y="6067"/>
                    </a:cubicBezTo>
                    <a:cubicBezTo>
                      <a:pt x="54906" y="31323"/>
                      <a:pt x="25730" y="62241"/>
                      <a:pt x="23989" y="110577"/>
                    </a:cubicBezTo>
                    <a:cubicBezTo>
                      <a:pt x="23553" y="127996"/>
                      <a:pt x="7877" y="275617"/>
                      <a:pt x="8748" y="312195"/>
                    </a:cubicBezTo>
                    <a:cubicBezTo>
                      <a:pt x="8748" y="323082"/>
                      <a:pt x="12667" y="332662"/>
                      <a:pt x="18763" y="341807"/>
                    </a:cubicBezTo>
                    <a:lnTo>
                      <a:pt x="1780" y="517297"/>
                    </a:lnTo>
                    <a:cubicBezTo>
                      <a:pt x="909" y="525571"/>
                      <a:pt x="-2574" y="534280"/>
                      <a:pt x="3522" y="542554"/>
                    </a:cubicBezTo>
                    <a:cubicBezTo>
                      <a:pt x="3522" y="542554"/>
                      <a:pt x="3522" y="542554"/>
                      <a:pt x="3522" y="542554"/>
                    </a:cubicBezTo>
                    <a:cubicBezTo>
                      <a:pt x="18763" y="556489"/>
                      <a:pt x="35311" y="569552"/>
                      <a:pt x="49681" y="584794"/>
                    </a:cubicBezTo>
                    <a:cubicBezTo>
                      <a:pt x="67970" y="604389"/>
                      <a:pt x="97581" y="606567"/>
                      <a:pt x="108468" y="584358"/>
                    </a:cubicBezTo>
                    <a:cubicBezTo>
                      <a:pt x="107162" y="582181"/>
                      <a:pt x="126322" y="401465"/>
                      <a:pt x="128935" y="401029"/>
                    </a:cubicBezTo>
                    <a:cubicBezTo>
                      <a:pt x="187722" y="358354"/>
                      <a:pt x="173351" y="394062"/>
                      <a:pt x="180754" y="298696"/>
                    </a:cubicBezTo>
                    <a:cubicBezTo>
                      <a:pt x="187286" y="252102"/>
                      <a:pt x="177271" y="204201"/>
                      <a:pt x="222994" y="171977"/>
                    </a:cubicBezTo>
                    <a:cubicBezTo>
                      <a:pt x="229961" y="167187"/>
                      <a:pt x="236058" y="160220"/>
                      <a:pt x="241719" y="154123"/>
                    </a:cubicBezTo>
                    <a:cubicBezTo>
                      <a:pt x="260443" y="133221"/>
                      <a:pt x="255653" y="85321"/>
                      <a:pt x="233010" y="70515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14191A43-2C44-46F0-80E7-29FA185BC106}"/>
                  </a:ext>
                </a:extLst>
              </p:cNvPr>
              <p:cNvSpPr/>
              <p:nvPr/>
            </p:nvSpPr>
            <p:spPr>
              <a:xfrm>
                <a:off x="1966216" y="4398289"/>
                <a:ext cx="25256" cy="191167"/>
              </a:xfrm>
              <a:custGeom>
                <a:avLst/>
                <a:gdLst>
                  <a:gd name="connsiteX0" fmla="*/ 0 w 25256"/>
                  <a:gd name="connsiteY0" fmla="*/ 191167 h 191167"/>
                  <a:gd name="connsiteX1" fmla="*/ 17854 w 25256"/>
                  <a:gd name="connsiteY1" fmla="*/ 23080 h 191167"/>
                  <a:gd name="connsiteX2" fmla="*/ 25257 w 25256"/>
                  <a:gd name="connsiteY2" fmla="*/ 0 h 191167"/>
                  <a:gd name="connsiteX3" fmla="*/ 6532 w 25256"/>
                  <a:gd name="connsiteY3" fmla="*/ 165040 h 191167"/>
                  <a:gd name="connsiteX4" fmla="*/ 0 w 25256"/>
                  <a:gd name="connsiteY4" fmla="*/ 191167 h 191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56" h="191167">
                    <a:moveTo>
                      <a:pt x="0" y="191167"/>
                    </a:moveTo>
                    <a:cubicBezTo>
                      <a:pt x="5661" y="135864"/>
                      <a:pt x="12193" y="78383"/>
                      <a:pt x="17854" y="23080"/>
                    </a:cubicBezTo>
                    <a:cubicBezTo>
                      <a:pt x="18725" y="13935"/>
                      <a:pt x="18725" y="2177"/>
                      <a:pt x="25257" y="0"/>
                    </a:cubicBezTo>
                    <a:cubicBezTo>
                      <a:pt x="17418" y="78383"/>
                      <a:pt x="13935" y="110172"/>
                      <a:pt x="6532" y="165040"/>
                    </a:cubicBezTo>
                    <a:cubicBezTo>
                      <a:pt x="5661" y="173749"/>
                      <a:pt x="8274" y="183764"/>
                      <a:pt x="0" y="191167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9B18EFC1-B054-430B-BF55-2CA80A7D18CA}"/>
                  </a:ext>
                </a:extLst>
              </p:cNvPr>
              <p:cNvSpPr/>
              <p:nvPr/>
            </p:nvSpPr>
            <p:spPr>
              <a:xfrm>
                <a:off x="2119895" y="4171879"/>
                <a:ext cx="253287" cy="600259"/>
              </a:xfrm>
              <a:custGeom>
                <a:avLst/>
                <a:gdLst>
                  <a:gd name="connsiteX0" fmla="*/ 233010 w 253287"/>
                  <a:gd name="connsiteY0" fmla="*/ 70515 h 600259"/>
                  <a:gd name="connsiteX1" fmla="*/ 134595 w 253287"/>
                  <a:gd name="connsiteY1" fmla="*/ 7373 h 600259"/>
                  <a:gd name="connsiteX2" fmla="*/ 91485 w 253287"/>
                  <a:gd name="connsiteY2" fmla="*/ 6067 h 600259"/>
                  <a:gd name="connsiteX3" fmla="*/ 23989 w 253287"/>
                  <a:gd name="connsiteY3" fmla="*/ 110577 h 600259"/>
                  <a:gd name="connsiteX4" fmla="*/ 8748 w 253287"/>
                  <a:gd name="connsiteY4" fmla="*/ 312195 h 600259"/>
                  <a:gd name="connsiteX5" fmla="*/ 18763 w 253287"/>
                  <a:gd name="connsiteY5" fmla="*/ 341807 h 600259"/>
                  <a:gd name="connsiteX6" fmla="*/ 1780 w 253287"/>
                  <a:gd name="connsiteY6" fmla="*/ 517297 h 600259"/>
                  <a:gd name="connsiteX7" fmla="*/ 3522 w 253287"/>
                  <a:gd name="connsiteY7" fmla="*/ 542554 h 600259"/>
                  <a:gd name="connsiteX8" fmla="*/ 3522 w 253287"/>
                  <a:gd name="connsiteY8" fmla="*/ 542554 h 600259"/>
                  <a:gd name="connsiteX9" fmla="*/ 49681 w 253287"/>
                  <a:gd name="connsiteY9" fmla="*/ 584794 h 600259"/>
                  <a:gd name="connsiteX10" fmla="*/ 108468 w 253287"/>
                  <a:gd name="connsiteY10" fmla="*/ 584358 h 600259"/>
                  <a:gd name="connsiteX11" fmla="*/ 128934 w 253287"/>
                  <a:gd name="connsiteY11" fmla="*/ 401029 h 600259"/>
                  <a:gd name="connsiteX12" fmla="*/ 180754 w 253287"/>
                  <a:gd name="connsiteY12" fmla="*/ 298696 h 600259"/>
                  <a:gd name="connsiteX13" fmla="*/ 222994 w 253287"/>
                  <a:gd name="connsiteY13" fmla="*/ 171977 h 600259"/>
                  <a:gd name="connsiteX14" fmla="*/ 241719 w 253287"/>
                  <a:gd name="connsiteY14" fmla="*/ 154123 h 600259"/>
                  <a:gd name="connsiteX15" fmla="*/ 233010 w 253287"/>
                  <a:gd name="connsiteY15" fmla="*/ 70515 h 600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53287" h="600259">
                    <a:moveTo>
                      <a:pt x="233010" y="70515"/>
                    </a:moveTo>
                    <a:cubicBezTo>
                      <a:pt x="200350" y="49178"/>
                      <a:pt x="167255" y="28275"/>
                      <a:pt x="134595" y="7373"/>
                    </a:cubicBezTo>
                    <a:cubicBezTo>
                      <a:pt x="120661" y="-1771"/>
                      <a:pt x="104113" y="-2642"/>
                      <a:pt x="91485" y="6067"/>
                    </a:cubicBezTo>
                    <a:cubicBezTo>
                      <a:pt x="54906" y="31323"/>
                      <a:pt x="25730" y="62241"/>
                      <a:pt x="23989" y="110577"/>
                    </a:cubicBezTo>
                    <a:cubicBezTo>
                      <a:pt x="23553" y="127996"/>
                      <a:pt x="7877" y="275617"/>
                      <a:pt x="8748" y="312195"/>
                    </a:cubicBezTo>
                    <a:cubicBezTo>
                      <a:pt x="8748" y="323082"/>
                      <a:pt x="12667" y="332662"/>
                      <a:pt x="18763" y="341807"/>
                    </a:cubicBezTo>
                    <a:lnTo>
                      <a:pt x="1780" y="517297"/>
                    </a:lnTo>
                    <a:cubicBezTo>
                      <a:pt x="909" y="525571"/>
                      <a:pt x="-2574" y="534280"/>
                      <a:pt x="3522" y="542554"/>
                    </a:cubicBezTo>
                    <a:cubicBezTo>
                      <a:pt x="3522" y="542554"/>
                      <a:pt x="3522" y="542554"/>
                      <a:pt x="3522" y="542554"/>
                    </a:cubicBezTo>
                    <a:cubicBezTo>
                      <a:pt x="18763" y="556489"/>
                      <a:pt x="35310" y="569552"/>
                      <a:pt x="49681" y="584794"/>
                    </a:cubicBezTo>
                    <a:cubicBezTo>
                      <a:pt x="67970" y="604389"/>
                      <a:pt x="97581" y="606567"/>
                      <a:pt x="108468" y="584358"/>
                    </a:cubicBezTo>
                    <a:cubicBezTo>
                      <a:pt x="107161" y="582181"/>
                      <a:pt x="126322" y="401465"/>
                      <a:pt x="128934" y="401029"/>
                    </a:cubicBezTo>
                    <a:cubicBezTo>
                      <a:pt x="187722" y="358354"/>
                      <a:pt x="173351" y="394062"/>
                      <a:pt x="180754" y="298696"/>
                    </a:cubicBezTo>
                    <a:cubicBezTo>
                      <a:pt x="187286" y="252102"/>
                      <a:pt x="177271" y="204201"/>
                      <a:pt x="222994" y="171977"/>
                    </a:cubicBezTo>
                    <a:cubicBezTo>
                      <a:pt x="229961" y="167187"/>
                      <a:pt x="236058" y="160220"/>
                      <a:pt x="241719" y="154123"/>
                    </a:cubicBezTo>
                    <a:cubicBezTo>
                      <a:pt x="260443" y="133657"/>
                      <a:pt x="255653" y="85321"/>
                      <a:pt x="233010" y="70515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73281E34-5E38-4C96-B332-1DACA7A7B4B8}"/>
                  </a:ext>
                </a:extLst>
              </p:cNvPr>
              <p:cNvSpPr/>
              <p:nvPr/>
            </p:nvSpPr>
            <p:spPr>
              <a:xfrm>
                <a:off x="2223573" y="4572473"/>
                <a:ext cx="25256" cy="191167"/>
              </a:xfrm>
              <a:custGeom>
                <a:avLst/>
                <a:gdLst>
                  <a:gd name="connsiteX0" fmla="*/ 0 w 25256"/>
                  <a:gd name="connsiteY0" fmla="*/ 191167 h 191167"/>
                  <a:gd name="connsiteX1" fmla="*/ 17854 w 25256"/>
                  <a:gd name="connsiteY1" fmla="*/ 23080 h 191167"/>
                  <a:gd name="connsiteX2" fmla="*/ 25257 w 25256"/>
                  <a:gd name="connsiteY2" fmla="*/ 0 h 191167"/>
                  <a:gd name="connsiteX3" fmla="*/ 6532 w 25256"/>
                  <a:gd name="connsiteY3" fmla="*/ 165040 h 191167"/>
                  <a:gd name="connsiteX4" fmla="*/ 0 w 25256"/>
                  <a:gd name="connsiteY4" fmla="*/ 191167 h 191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56" h="191167">
                    <a:moveTo>
                      <a:pt x="0" y="191167"/>
                    </a:moveTo>
                    <a:cubicBezTo>
                      <a:pt x="5661" y="135864"/>
                      <a:pt x="12193" y="78383"/>
                      <a:pt x="17854" y="23080"/>
                    </a:cubicBezTo>
                    <a:cubicBezTo>
                      <a:pt x="18725" y="13935"/>
                      <a:pt x="18725" y="2177"/>
                      <a:pt x="25257" y="0"/>
                    </a:cubicBezTo>
                    <a:cubicBezTo>
                      <a:pt x="17418" y="78383"/>
                      <a:pt x="13935" y="110172"/>
                      <a:pt x="6532" y="165040"/>
                    </a:cubicBezTo>
                    <a:cubicBezTo>
                      <a:pt x="5661" y="174184"/>
                      <a:pt x="8274" y="184200"/>
                      <a:pt x="0" y="191167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23326A06-CA88-4C76-B52D-08032DDFECC6}"/>
                  </a:ext>
                </a:extLst>
              </p:cNvPr>
              <p:cNvSpPr/>
              <p:nvPr/>
            </p:nvSpPr>
            <p:spPr>
              <a:xfrm>
                <a:off x="2377687" y="4346499"/>
                <a:ext cx="252969" cy="600259"/>
              </a:xfrm>
              <a:custGeom>
                <a:avLst/>
                <a:gdLst>
                  <a:gd name="connsiteX0" fmla="*/ 233009 w 252969"/>
                  <a:gd name="connsiteY0" fmla="*/ 70515 h 600259"/>
                  <a:gd name="connsiteX1" fmla="*/ 134595 w 252969"/>
                  <a:gd name="connsiteY1" fmla="*/ 7373 h 600259"/>
                  <a:gd name="connsiteX2" fmla="*/ 91485 w 252969"/>
                  <a:gd name="connsiteY2" fmla="*/ 6067 h 600259"/>
                  <a:gd name="connsiteX3" fmla="*/ 23989 w 252969"/>
                  <a:gd name="connsiteY3" fmla="*/ 110577 h 600259"/>
                  <a:gd name="connsiteX4" fmla="*/ 8747 w 252969"/>
                  <a:gd name="connsiteY4" fmla="*/ 312196 h 600259"/>
                  <a:gd name="connsiteX5" fmla="*/ 18763 w 252969"/>
                  <a:gd name="connsiteY5" fmla="*/ 341807 h 600259"/>
                  <a:gd name="connsiteX6" fmla="*/ 1780 w 252969"/>
                  <a:gd name="connsiteY6" fmla="*/ 517297 h 600259"/>
                  <a:gd name="connsiteX7" fmla="*/ 3522 w 252969"/>
                  <a:gd name="connsiteY7" fmla="*/ 542554 h 600259"/>
                  <a:gd name="connsiteX8" fmla="*/ 3522 w 252969"/>
                  <a:gd name="connsiteY8" fmla="*/ 542554 h 600259"/>
                  <a:gd name="connsiteX9" fmla="*/ 49681 w 252969"/>
                  <a:gd name="connsiteY9" fmla="*/ 584794 h 600259"/>
                  <a:gd name="connsiteX10" fmla="*/ 108468 w 252969"/>
                  <a:gd name="connsiteY10" fmla="*/ 584358 h 600259"/>
                  <a:gd name="connsiteX11" fmla="*/ 128934 w 252969"/>
                  <a:gd name="connsiteY11" fmla="*/ 401029 h 600259"/>
                  <a:gd name="connsiteX12" fmla="*/ 180754 w 252969"/>
                  <a:gd name="connsiteY12" fmla="*/ 298696 h 600259"/>
                  <a:gd name="connsiteX13" fmla="*/ 222994 w 252969"/>
                  <a:gd name="connsiteY13" fmla="*/ 171977 h 600259"/>
                  <a:gd name="connsiteX14" fmla="*/ 241719 w 252969"/>
                  <a:gd name="connsiteY14" fmla="*/ 154123 h 600259"/>
                  <a:gd name="connsiteX15" fmla="*/ 233009 w 252969"/>
                  <a:gd name="connsiteY15" fmla="*/ 70515 h 600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52969" h="600259">
                    <a:moveTo>
                      <a:pt x="233009" y="70515"/>
                    </a:moveTo>
                    <a:cubicBezTo>
                      <a:pt x="200350" y="49177"/>
                      <a:pt x="167255" y="28275"/>
                      <a:pt x="134595" y="7373"/>
                    </a:cubicBezTo>
                    <a:cubicBezTo>
                      <a:pt x="120661" y="-1771"/>
                      <a:pt x="104113" y="-2642"/>
                      <a:pt x="91485" y="6067"/>
                    </a:cubicBezTo>
                    <a:cubicBezTo>
                      <a:pt x="54906" y="31324"/>
                      <a:pt x="25730" y="62241"/>
                      <a:pt x="23989" y="110577"/>
                    </a:cubicBezTo>
                    <a:cubicBezTo>
                      <a:pt x="23553" y="127996"/>
                      <a:pt x="7877" y="275617"/>
                      <a:pt x="8747" y="312196"/>
                    </a:cubicBezTo>
                    <a:cubicBezTo>
                      <a:pt x="8747" y="323082"/>
                      <a:pt x="12667" y="332662"/>
                      <a:pt x="18763" y="341807"/>
                    </a:cubicBezTo>
                    <a:lnTo>
                      <a:pt x="1780" y="517297"/>
                    </a:lnTo>
                    <a:cubicBezTo>
                      <a:pt x="909" y="525571"/>
                      <a:pt x="-2575" y="534280"/>
                      <a:pt x="3522" y="542554"/>
                    </a:cubicBezTo>
                    <a:cubicBezTo>
                      <a:pt x="3522" y="542554"/>
                      <a:pt x="3522" y="542554"/>
                      <a:pt x="3522" y="542554"/>
                    </a:cubicBezTo>
                    <a:cubicBezTo>
                      <a:pt x="18763" y="556489"/>
                      <a:pt x="35311" y="569552"/>
                      <a:pt x="49681" y="584794"/>
                    </a:cubicBezTo>
                    <a:cubicBezTo>
                      <a:pt x="67970" y="604389"/>
                      <a:pt x="97581" y="606567"/>
                      <a:pt x="108468" y="584358"/>
                    </a:cubicBezTo>
                    <a:cubicBezTo>
                      <a:pt x="107161" y="582181"/>
                      <a:pt x="126322" y="401465"/>
                      <a:pt x="128934" y="401029"/>
                    </a:cubicBezTo>
                    <a:cubicBezTo>
                      <a:pt x="187722" y="358354"/>
                      <a:pt x="173351" y="394062"/>
                      <a:pt x="180754" y="298696"/>
                    </a:cubicBezTo>
                    <a:cubicBezTo>
                      <a:pt x="187286" y="252102"/>
                      <a:pt x="177271" y="204201"/>
                      <a:pt x="222994" y="171977"/>
                    </a:cubicBezTo>
                    <a:cubicBezTo>
                      <a:pt x="229961" y="167187"/>
                      <a:pt x="236058" y="160220"/>
                      <a:pt x="241719" y="154123"/>
                    </a:cubicBezTo>
                    <a:cubicBezTo>
                      <a:pt x="260008" y="133221"/>
                      <a:pt x="255218" y="85321"/>
                      <a:pt x="233009" y="70515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FA818030-6D12-4724-ADB5-F255F6D95083}"/>
                  </a:ext>
                </a:extLst>
              </p:cNvPr>
              <p:cNvSpPr/>
              <p:nvPr/>
            </p:nvSpPr>
            <p:spPr>
              <a:xfrm>
                <a:off x="2480930" y="4747093"/>
                <a:ext cx="25256" cy="191166"/>
              </a:xfrm>
              <a:custGeom>
                <a:avLst/>
                <a:gdLst>
                  <a:gd name="connsiteX0" fmla="*/ 0 w 25256"/>
                  <a:gd name="connsiteY0" fmla="*/ 191167 h 191166"/>
                  <a:gd name="connsiteX1" fmla="*/ 17854 w 25256"/>
                  <a:gd name="connsiteY1" fmla="*/ 23079 h 191166"/>
                  <a:gd name="connsiteX2" fmla="*/ 25257 w 25256"/>
                  <a:gd name="connsiteY2" fmla="*/ 0 h 191166"/>
                  <a:gd name="connsiteX3" fmla="*/ 6532 w 25256"/>
                  <a:gd name="connsiteY3" fmla="*/ 165039 h 191166"/>
                  <a:gd name="connsiteX4" fmla="*/ 0 w 25256"/>
                  <a:gd name="connsiteY4" fmla="*/ 191167 h 191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56" h="191166">
                    <a:moveTo>
                      <a:pt x="0" y="191167"/>
                    </a:moveTo>
                    <a:cubicBezTo>
                      <a:pt x="5661" y="135864"/>
                      <a:pt x="12193" y="78383"/>
                      <a:pt x="17854" y="23079"/>
                    </a:cubicBezTo>
                    <a:cubicBezTo>
                      <a:pt x="18725" y="13935"/>
                      <a:pt x="18725" y="2177"/>
                      <a:pt x="25257" y="0"/>
                    </a:cubicBezTo>
                    <a:cubicBezTo>
                      <a:pt x="17418" y="78383"/>
                      <a:pt x="13935" y="110171"/>
                      <a:pt x="6532" y="165039"/>
                    </a:cubicBezTo>
                    <a:cubicBezTo>
                      <a:pt x="6096" y="173748"/>
                      <a:pt x="8274" y="183764"/>
                      <a:pt x="0" y="191167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264D4EF0-966E-4E55-9E3E-91732E270528}"/>
                  </a:ext>
                </a:extLst>
              </p:cNvPr>
              <p:cNvSpPr/>
              <p:nvPr/>
            </p:nvSpPr>
            <p:spPr>
              <a:xfrm>
                <a:off x="2635044" y="4520683"/>
                <a:ext cx="253102" cy="600259"/>
              </a:xfrm>
              <a:custGeom>
                <a:avLst/>
                <a:gdLst>
                  <a:gd name="connsiteX0" fmla="*/ 233009 w 253102"/>
                  <a:gd name="connsiteY0" fmla="*/ 70515 h 600259"/>
                  <a:gd name="connsiteX1" fmla="*/ 134596 w 253102"/>
                  <a:gd name="connsiteY1" fmla="*/ 7373 h 600259"/>
                  <a:gd name="connsiteX2" fmla="*/ 91485 w 253102"/>
                  <a:gd name="connsiteY2" fmla="*/ 6067 h 600259"/>
                  <a:gd name="connsiteX3" fmla="*/ 23989 w 253102"/>
                  <a:gd name="connsiteY3" fmla="*/ 110577 h 600259"/>
                  <a:gd name="connsiteX4" fmla="*/ 8747 w 253102"/>
                  <a:gd name="connsiteY4" fmla="*/ 312196 h 600259"/>
                  <a:gd name="connsiteX5" fmla="*/ 18763 w 253102"/>
                  <a:gd name="connsiteY5" fmla="*/ 341807 h 600259"/>
                  <a:gd name="connsiteX6" fmla="*/ 1780 w 253102"/>
                  <a:gd name="connsiteY6" fmla="*/ 517297 h 600259"/>
                  <a:gd name="connsiteX7" fmla="*/ 3522 w 253102"/>
                  <a:gd name="connsiteY7" fmla="*/ 542554 h 600259"/>
                  <a:gd name="connsiteX8" fmla="*/ 3522 w 253102"/>
                  <a:gd name="connsiteY8" fmla="*/ 542554 h 600259"/>
                  <a:gd name="connsiteX9" fmla="*/ 49681 w 253102"/>
                  <a:gd name="connsiteY9" fmla="*/ 584794 h 600259"/>
                  <a:gd name="connsiteX10" fmla="*/ 108468 w 253102"/>
                  <a:gd name="connsiteY10" fmla="*/ 584358 h 600259"/>
                  <a:gd name="connsiteX11" fmla="*/ 128934 w 253102"/>
                  <a:gd name="connsiteY11" fmla="*/ 401029 h 600259"/>
                  <a:gd name="connsiteX12" fmla="*/ 180754 w 253102"/>
                  <a:gd name="connsiteY12" fmla="*/ 298696 h 600259"/>
                  <a:gd name="connsiteX13" fmla="*/ 222994 w 253102"/>
                  <a:gd name="connsiteY13" fmla="*/ 171977 h 600259"/>
                  <a:gd name="connsiteX14" fmla="*/ 241719 w 253102"/>
                  <a:gd name="connsiteY14" fmla="*/ 154123 h 600259"/>
                  <a:gd name="connsiteX15" fmla="*/ 233009 w 253102"/>
                  <a:gd name="connsiteY15" fmla="*/ 70515 h 600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53102" h="600259">
                    <a:moveTo>
                      <a:pt x="233009" y="70515"/>
                    </a:moveTo>
                    <a:cubicBezTo>
                      <a:pt x="200350" y="49177"/>
                      <a:pt x="167255" y="28275"/>
                      <a:pt x="134596" y="7373"/>
                    </a:cubicBezTo>
                    <a:cubicBezTo>
                      <a:pt x="120661" y="-1771"/>
                      <a:pt x="104113" y="-2642"/>
                      <a:pt x="91485" y="6067"/>
                    </a:cubicBezTo>
                    <a:cubicBezTo>
                      <a:pt x="54906" y="31324"/>
                      <a:pt x="25730" y="62241"/>
                      <a:pt x="23989" y="110577"/>
                    </a:cubicBezTo>
                    <a:cubicBezTo>
                      <a:pt x="23553" y="127996"/>
                      <a:pt x="7876" y="275617"/>
                      <a:pt x="8747" y="312196"/>
                    </a:cubicBezTo>
                    <a:cubicBezTo>
                      <a:pt x="8747" y="323082"/>
                      <a:pt x="12667" y="332662"/>
                      <a:pt x="18763" y="341807"/>
                    </a:cubicBezTo>
                    <a:lnTo>
                      <a:pt x="1780" y="517297"/>
                    </a:lnTo>
                    <a:cubicBezTo>
                      <a:pt x="909" y="525571"/>
                      <a:pt x="-2575" y="534280"/>
                      <a:pt x="3522" y="542554"/>
                    </a:cubicBezTo>
                    <a:cubicBezTo>
                      <a:pt x="3522" y="542554"/>
                      <a:pt x="3522" y="542554"/>
                      <a:pt x="3522" y="542554"/>
                    </a:cubicBezTo>
                    <a:cubicBezTo>
                      <a:pt x="18763" y="556489"/>
                      <a:pt x="35311" y="569552"/>
                      <a:pt x="49681" y="584794"/>
                    </a:cubicBezTo>
                    <a:cubicBezTo>
                      <a:pt x="67970" y="604389"/>
                      <a:pt x="97581" y="606567"/>
                      <a:pt x="108468" y="584358"/>
                    </a:cubicBezTo>
                    <a:cubicBezTo>
                      <a:pt x="107162" y="582181"/>
                      <a:pt x="126322" y="401465"/>
                      <a:pt x="128934" y="401029"/>
                    </a:cubicBezTo>
                    <a:cubicBezTo>
                      <a:pt x="187722" y="358354"/>
                      <a:pt x="173351" y="394062"/>
                      <a:pt x="180754" y="298696"/>
                    </a:cubicBezTo>
                    <a:cubicBezTo>
                      <a:pt x="187286" y="252102"/>
                      <a:pt x="177271" y="204201"/>
                      <a:pt x="222994" y="171977"/>
                    </a:cubicBezTo>
                    <a:cubicBezTo>
                      <a:pt x="229961" y="167187"/>
                      <a:pt x="236058" y="160220"/>
                      <a:pt x="241719" y="154123"/>
                    </a:cubicBezTo>
                    <a:cubicBezTo>
                      <a:pt x="260008" y="133657"/>
                      <a:pt x="255653" y="85756"/>
                      <a:pt x="233009" y="70515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6897BDFF-6865-4614-8CA0-9C576496A973}"/>
                  </a:ext>
                </a:extLst>
              </p:cNvPr>
              <p:cNvSpPr/>
              <p:nvPr/>
            </p:nvSpPr>
            <p:spPr>
              <a:xfrm>
                <a:off x="2738287" y="4921277"/>
                <a:ext cx="25256" cy="191166"/>
              </a:xfrm>
              <a:custGeom>
                <a:avLst/>
                <a:gdLst>
                  <a:gd name="connsiteX0" fmla="*/ 0 w 25256"/>
                  <a:gd name="connsiteY0" fmla="*/ 191167 h 191166"/>
                  <a:gd name="connsiteX1" fmla="*/ 17854 w 25256"/>
                  <a:gd name="connsiteY1" fmla="*/ 23079 h 191166"/>
                  <a:gd name="connsiteX2" fmla="*/ 25257 w 25256"/>
                  <a:gd name="connsiteY2" fmla="*/ 0 h 191166"/>
                  <a:gd name="connsiteX3" fmla="*/ 6532 w 25256"/>
                  <a:gd name="connsiteY3" fmla="*/ 165039 h 191166"/>
                  <a:gd name="connsiteX4" fmla="*/ 0 w 25256"/>
                  <a:gd name="connsiteY4" fmla="*/ 191167 h 191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56" h="191166">
                    <a:moveTo>
                      <a:pt x="0" y="191167"/>
                    </a:moveTo>
                    <a:cubicBezTo>
                      <a:pt x="5661" y="135864"/>
                      <a:pt x="12193" y="78383"/>
                      <a:pt x="17854" y="23079"/>
                    </a:cubicBezTo>
                    <a:cubicBezTo>
                      <a:pt x="18725" y="13935"/>
                      <a:pt x="18725" y="2177"/>
                      <a:pt x="25257" y="0"/>
                    </a:cubicBezTo>
                    <a:cubicBezTo>
                      <a:pt x="17418" y="78383"/>
                      <a:pt x="13935" y="110171"/>
                      <a:pt x="6532" y="165039"/>
                    </a:cubicBezTo>
                    <a:cubicBezTo>
                      <a:pt x="6096" y="174184"/>
                      <a:pt x="8274" y="184200"/>
                      <a:pt x="0" y="191167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E1A518B2-5FFA-44D3-B6DA-B9DCD435B137}"/>
                  </a:ext>
                </a:extLst>
              </p:cNvPr>
              <p:cNvSpPr/>
              <p:nvPr/>
            </p:nvSpPr>
            <p:spPr>
              <a:xfrm>
                <a:off x="2892401" y="4695303"/>
                <a:ext cx="253287" cy="600258"/>
              </a:xfrm>
              <a:custGeom>
                <a:avLst/>
                <a:gdLst>
                  <a:gd name="connsiteX0" fmla="*/ 233009 w 253287"/>
                  <a:gd name="connsiteY0" fmla="*/ 70515 h 600258"/>
                  <a:gd name="connsiteX1" fmla="*/ 134595 w 253287"/>
                  <a:gd name="connsiteY1" fmla="*/ 7373 h 600258"/>
                  <a:gd name="connsiteX2" fmla="*/ 91485 w 253287"/>
                  <a:gd name="connsiteY2" fmla="*/ 6067 h 600258"/>
                  <a:gd name="connsiteX3" fmla="*/ 23988 w 253287"/>
                  <a:gd name="connsiteY3" fmla="*/ 110577 h 600258"/>
                  <a:gd name="connsiteX4" fmla="*/ 8747 w 253287"/>
                  <a:gd name="connsiteY4" fmla="*/ 312195 h 600258"/>
                  <a:gd name="connsiteX5" fmla="*/ 18763 w 253287"/>
                  <a:gd name="connsiteY5" fmla="*/ 341807 h 600258"/>
                  <a:gd name="connsiteX6" fmla="*/ 1780 w 253287"/>
                  <a:gd name="connsiteY6" fmla="*/ 517297 h 600258"/>
                  <a:gd name="connsiteX7" fmla="*/ 3522 w 253287"/>
                  <a:gd name="connsiteY7" fmla="*/ 542554 h 600258"/>
                  <a:gd name="connsiteX8" fmla="*/ 3522 w 253287"/>
                  <a:gd name="connsiteY8" fmla="*/ 542554 h 600258"/>
                  <a:gd name="connsiteX9" fmla="*/ 49681 w 253287"/>
                  <a:gd name="connsiteY9" fmla="*/ 584793 h 600258"/>
                  <a:gd name="connsiteX10" fmla="*/ 108468 w 253287"/>
                  <a:gd name="connsiteY10" fmla="*/ 584358 h 600258"/>
                  <a:gd name="connsiteX11" fmla="*/ 128935 w 253287"/>
                  <a:gd name="connsiteY11" fmla="*/ 401029 h 600258"/>
                  <a:gd name="connsiteX12" fmla="*/ 180754 w 253287"/>
                  <a:gd name="connsiteY12" fmla="*/ 298696 h 600258"/>
                  <a:gd name="connsiteX13" fmla="*/ 222994 w 253287"/>
                  <a:gd name="connsiteY13" fmla="*/ 171977 h 600258"/>
                  <a:gd name="connsiteX14" fmla="*/ 241719 w 253287"/>
                  <a:gd name="connsiteY14" fmla="*/ 154123 h 600258"/>
                  <a:gd name="connsiteX15" fmla="*/ 233009 w 253287"/>
                  <a:gd name="connsiteY15" fmla="*/ 70515 h 600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53287" h="600258">
                    <a:moveTo>
                      <a:pt x="233009" y="70515"/>
                    </a:moveTo>
                    <a:cubicBezTo>
                      <a:pt x="200350" y="49177"/>
                      <a:pt x="167255" y="28275"/>
                      <a:pt x="134595" y="7373"/>
                    </a:cubicBezTo>
                    <a:cubicBezTo>
                      <a:pt x="120661" y="-1771"/>
                      <a:pt x="104113" y="-2642"/>
                      <a:pt x="91485" y="6067"/>
                    </a:cubicBezTo>
                    <a:cubicBezTo>
                      <a:pt x="54906" y="31323"/>
                      <a:pt x="25730" y="62241"/>
                      <a:pt x="23988" y="110577"/>
                    </a:cubicBezTo>
                    <a:cubicBezTo>
                      <a:pt x="23553" y="127996"/>
                      <a:pt x="7877" y="275617"/>
                      <a:pt x="8747" y="312195"/>
                    </a:cubicBezTo>
                    <a:cubicBezTo>
                      <a:pt x="8747" y="323082"/>
                      <a:pt x="12667" y="332662"/>
                      <a:pt x="18763" y="341807"/>
                    </a:cubicBezTo>
                    <a:lnTo>
                      <a:pt x="1780" y="517297"/>
                    </a:lnTo>
                    <a:cubicBezTo>
                      <a:pt x="909" y="525571"/>
                      <a:pt x="-2575" y="534280"/>
                      <a:pt x="3522" y="542554"/>
                    </a:cubicBezTo>
                    <a:cubicBezTo>
                      <a:pt x="3522" y="542554"/>
                      <a:pt x="3522" y="542554"/>
                      <a:pt x="3522" y="542554"/>
                    </a:cubicBezTo>
                    <a:cubicBezTo>
                      <a:pt x="18763" y="556488"/>
                      <a:pt x="35311" y="569552"/>
                      <a:pt x="49681" y="584793"/>
                    </a:cubicBezTo>
                    <a:cubicBezTo>
                      <a:pt x="67970" y="604389"/>
                      <a:pt x="97581" y="606566"/>
                      <a:pt x="108468" y="584358"/>
                    </a:cubicBezTo>
                    <a:cubicBezTo>
                      <a:pt x="107162" y="582181"/>
                      <a:pt x="126322" y="401465"/>
                      <a:pt x="128935" y="401029"/>
                    </a:cubicBezTo>
                    <a:cubicBezTo>
                      <a:pt x="187722" y="358354"/>
                      <a:pt x="173352" y="394062"/>
                      <a:pt x="180754" y="298696"/>
                    </a:cubicBezTo>
                    <a:cubicBezTo>
                      <a:pt x="187286" y="252102"/>
                      <a:pt x="177271" y="204201"/>
                      <a:pt x="222994" y="171977"/>
                    </a:cubicBezTo>
                    <a:cubicBezTo>
                      <a:pt x="229961" y="167187"/>
                      <a:pt x="236058" y="160220"/>
                      <a:pt x="241719" y="154123"/>
                    </a:cubicBezTo>
                    <a:cubicBezTo>
                      <a:pt x="260444" y="133221"/>
                      <a:pt x="255653" y="85321"/>
                      <a:pt x="233009" y="70515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3BA44E90-2B58-4AD0-9DD7-680470D3DA85}"/>
                  </a:ext>
                </a:extLst>
              </p:cNvPr>
              <p:cNvSpPr/>
              <p:nvPr/>
            </p:nvSpPr>
            <p:spPr>
              <a:xfrm>
                <a:off x="2996079" y="5095896"/>
                <a:ext cx="25256" cy="191167"/>
              </a:xfrm>
              <a:custGeom>
                <a:avLst/>
                <a:gdLst>
                  <a:gd name="connsiteX0" fmla="*/ 0 w 25256"/>
                  <a:gd name="connsiteY0" fmla="*/ 191167 h 191167"/>
                  <a:gd name="connsiteX1" fmla="*/ 17854 w 25256"/>
                  <a:gd name="connsiteY1" fmla="*/ 23079 h 191167"/>
                  <a:gd name="connsiteX2" fmla="*/ 25257 w 25256"/>
                  <a:gd name="connsiteY2" fmla="*/ 0 h 191167"/>
                  <a:gd name="connsiteX3" fmla="*/ 6532 w 25256"/>
                  <a:gd name="connsiteY3" fmla="*/ 165040 h 191167"/>
                  <a:gd name="connsiteX4" fmla="*/ 0 w 25256"/>
                  <a:gd name="connsiteY4" fmla="*/ 191167 h 191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56" h="191167">
                    <a:moveTo>
                      <a:pt x="0" y="191167"/>
                    </a:moveTo>
                    <a:cubicBezTo>
                      <a:pt x="5661" y="135864"/>
                      <a:pt x="12193" y="78383"/>
                      <a:pt x="17854" y="23079"/>
                    </a:cubicBezTo>
                    <a:cubicBezTo>
                      <a:pt x="18725" y="13935"/>
                      <a:pt x="18725" y="2177"/>
                      <a:pt x="25257" y="0"/>
                    </a:cubicBezTo>
                    <a:cubicBezTo>
                      <a:pt x="17418" y="78383"/>
                      <a:pt x="13935" y="110171"/>
                      <a:pt x="6532" y="165040"/>
                    </a:cubicBezTo>
                    <a:cubicBezTo>
                      <a:pt x="5661" y="173749"/>
                      <a:pt x="7838" y="183764"/>
                      <a:pt x="0" y="191167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9D9E0259-E95E-4431-8AAB-C03549A10E4E}"/>
                  </a:ext>
                </a:extLst>
              </p:cNvPr>
              <p:cNvSpPr/>
              <p:nvPr/>
            </p:nvSpPr>
            <p:spPr>
              <a:xfrm>
                <a:off x="3149758" y="4869487"/>
                <a:ext cx="253287" cy="600258"/>
              </a:xfrm>
              <a:custGeom>
                <a:avLst/>
                <a:gdLst>
                  <a:gd name="connsiteX0" fmla="*/ 233010 w 253287"/>
                  <a:gd name="connsiteY0" fmla="*/ 70515 h 600258"/>
                  <a:gd name="connsiteX1" fmla="*/ 134595 w 253287"/>
                  <a:gd name="connsiteY1" fmla="*/ 7373 h 600258"/>
                  <a:gd name="connsiteX2" fmla="*/ 91485 w 253287"/>
                  <a:gd name="connsiteY2" fmla="*/ 6067 h 600258"/>
                  <a:gd name="connsiteX3" fmla="*/ 23989 w 253287"/>
                  <a:gd name="connsiteY3" fmla="*/ 110577 h 600258"/>
                  <a:gd name="connsiteX4" fmla="*/ 8748 w 253287"/>
                  <a:gd name="connsiteY4" fmla="*/ 312195 h 600258"/>
                  <a:gd name="connsiteX5" fmla="*/ 18763 w 253287"/>
                  <a:gd name="connsiteY5" fmla="*/ 341807 h 600258"/>
                  <a:gd name="connsiteX6" fmla="*/ 1780 w 253287"/>
                  <a:gd name="connsiteY6" fmla="*/ 517297 h 600258"/>
                  <a:gd name="connsiteX7" fmla="*/ 3522 w 253287"/>
                  <a:gd name="connsiteY7" fmla="*/ 542554 h 600258"/>
                  <a:gd name="connsiteX8" fmla="*/ 3522 w 253287"/>
                  <a:gd name="connsiteY8" fmla="*/ 542554 h 600258"/>
                  <a:gd name="connsiteX9" fmla="*/ 49681 w 253287"/>
                  <a:gd name="connsiteY9" fmla="*/ 584793 h 600258"/>
                  <a:gd name="connsiteX10" fmla="*/ 108468 w 253287"/>
                  <a:gd name="connsiteY10" fmla="*/ 584358 h 600258"/>
                  <a:gd name="connsiteX11" fmla="*/ 128934 w 253287"/>
                  <a:gd name="connsiteY11" fmla="*/ 401029 h 600258"/>
                  <a:gd name="connsiteX12" fmla="*/ 180754 w 253287"/>
                  <a:gd name="connsiteY12" fmla="*/ 298696 h 600258"/>
                  <a:gd name="connsiteX13" fmla="*/ 222994 w 253287"/>
                  <a:gd name="connsiteY13" fmla="*/ 171977 h 600258"/>
                  <a:gd name="connsiteX14" fmla="*/ 241719 w 253287"/>
                  <a:gd name="connsiteY14" fmla="*/ 154123 h 600258"/>
                  <a:gd name="connsiteX15" fmla="*/ 233010 w 253287"/>
                  <a:gd name="connsiteY15" fmla="*/ 70515 h 600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53287" h="600258">
                    <a:moveTo>
                      <a:pt x="233010" y="70515"/>
                    </a:moveTo>
                    <a:cubicBezTo>
                      <a:pt x="200350" y="49177"/>
                      <a:pt x="167255" y="28275"/>
                      <a:pt x="134595" y="7373"/>
                    </a:cubicBezTo>
                    <a:cubicBezTo>
                      <a:pt x="120661" y="-1771"/>
                      <a:pt x="104113" y="-2642"/>
                      <a:pt x="91485" y="6067"/>
                    </a:cubicBezTo>
                    <a:cubicBezTo>
                      <a:pt x="54906" y="31323"/>
                      <a:pt x="25730" y="62241"/>
                      <a:pt x="23989" y="110577"/>
                    </a:cubicBezTo>
                    <a:cubicBezTo>
                      <a:pt x="23553" y="127996"/>
                      <a:pt x="7877" y="275617"/>
                      <a:pt x="8748" y="312195"/>
                    </a:cubicBezTo>
                    <a:cubicBezTo>
                      <a:pt x="8748" y="323082"/>
                      <a:pt x="12667" y="332662"/>
                      <a:pt x="18763" y="341807"/>
                    </a:cubicBezTo>
                    <a:lnTo>
                      <a:pt x="1780" y="517297"/>
                    </a:lnTo>
                    <a:cubicBezTo>
                      <a:pt x="909" y="525571"/>
                      <a:pt x="-2575" y="534280"/>
                      <a:pt x="3522" y="542554"/>
                    </a:cubicBezTo>
                    <a:cubicBezTo>
                      <a:pt x="3522" y="542554"/>
                      <a:pt x="3522" y="542554"/>
                      <a:pt x="3522" y="542554"/>
                    </a:cubicBezTo>
                    <a:cubicBezTo>
                      <a:pt x="18763" y="556488"/>
                      <a:pt x="35310" y="569552"/>
                      <a:pt x="49681" y="584793"/>
                    </a:cubicBezTo>
                    <a:cubicBezTo>
                      <a:pt x="67970" y="604389"/>
                      <a:pt x="97581" y="606566"/>
                      <a:pt x="108468" y="584358"/>
                    </a:cubicBezTo>
                    <a:cubicBezTo>
                      <a:pt x="107161" y="582181"/>
                      <a:pt x="126322" y="401465"/>
                      <a:pt x="128934" y="401029"/>
                    </a:cubicBezTo>
                    <a:cubicBezTo>
                      <a:pt x="187722" y="358354"/>
                      <a:pt x="173351" y="394062"/>
                      <a:pt x="180754" y="298696"/>
                    </a:cubicBezTo>
                    <a:cubicBezTo>
                      <a:pt x="187286" y="252102"/>
                      <a:pt x="177271" y="204201"/>
                      <a:pt x="222994" y="171977"/>
                    </a:cubicBezTo>
                    <a:cubicBezTo>
                      <a:pt x="229961" y="167187"/>
                      <a:pt x="236058" y="160220"/>
                      <a:pt x="241719" y="154123"/>
                    </a:cubicBezTo>
                    <a:cubicBezTo>
                      <a:pt x="260443" y="133657"/>
                      <a:pt x="255654" y="85756"/>
                      <a:pt x="233010" y="70515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452EF865-CA22-413C-96AE-22690210567A}"/>
                  </a:ext>
                </a:extLst>
              </p:cNvPr>
              <p:cNvSpPr/>
              <p:nvPr/>
            </p:nvSpPr>
            <p:spPr>
              <a:xfrm>
                <a:off x="3253436" y="5270080"/>
                <a:ext cx="25256" cy="191167"/>
              </a:xfrm>
              <a:custGeom>
                <a:avLst/>
                <a:gdLst>
                  <a:gd name="connsiteX0" fmla="*/ 0 w 25256"/>
                  <a:gd name="connsiteY0" fmla="*/ 191167 h 191167"/>
                  <a:gd name="connsiteX1" fmla="*/ 17854 w 25256"/>
                  <a:gd name="connsiteY1" fmla="*/ 23079 h 191167"/>
                  <a:gd name="connsiteX2" fmla="*/ 25257 w 25256"/>
                  <a:gd name="connsiteY2" fmla="*/ 0 h 191167"/>
                  <a:gd name="connsiteX3" fmla="*/ 6532 w 25256"/>
                  <a:gd name="connsiteY3" fmla="*/ 165040 h 191167"/>
                  <a:gd name="connsiteX4" fmla="*/ 0 w 25256"/>
                  <a:gd name="connsiteY4" fmla="*/ 191167 h 191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56" h="191167">
                    <a:moveTo>
                      <a:pt x="0" y="191167"/>
                    </a:moveTo>
                    <a:cubicBezTo>
                      <a:pt x="5661" y="135864"/>
                      <a:pt x="12193" y="78383"/>
                      <a:pt x="17854" y="23079"/>
                    </a:cubicBezTo>
                    <a:cubicBezTo>
                      <a:pt x="18725" y="13935"/>
                      <a:pt x="18725" y="2177"/>
                      <a:pt x="25257" y="0"/>
                    </a:cubicBezTo>
                    <a:cubicBezTo>
                      <a:pt x="17418" y="78383"/>
                      <a:pt x="13935" y="110171"/>
                      <a:pt x="6532" y="165040"/>
                    </a:cubicBezTo>
                    <a:cubicBezTo>
                      <a:pt x="5661" y="174184"/>
                      <a:pt x="8274" y="184200"/>
                      <a:pt x="0" y="191167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FB60BEF9-37C1-4F61-88E7-4B6131D738D4}"/>
                  </a:ext>
                </a:extLst>
              </p:cNvPr>
              <p:cNvSpPr/>
              <p:nvPr/>
            </p:nvSpPr>
            <p:spPr>
              <a:xfrm>
                <a:off x="3407115" y="5044106"/>
                <a:ext cx="253287" cy="600259"/>
              </a:xfrm>
              <a:custGeom>
                <a:avLst/>
                <a:gdLst>
                  <a:gd name="connsiteX0" fmla="*/ 233009 w 253287"/>
                  <a:gd name="connsiteY0" fmla="*/ 70515 h 600259"/>
                  <a:gd name="connsiteX1" fmla="*/ 134596 w 253287"/>
                  <a:gd name="connsiteY1" fmla="*/ 7373 h 600259"/>
                  <a:gd name="connsiteX2" fmla="*/ 91485 w 253287"/>
                  <a:gd name="connsiteY2" fmla="*/ 6067 h 600259"/>
                  <a:gd name="connsiteX3" fmla="*/ 23989 w 253287"/>
                  <a:gd name="connsiteY3" fmla="*/ 110577 h 600259"/>
                  <a:gd name="connsiteX4" fmla="*/ 8747 w 253287"/>
                  <a:gd name="connsiteY4" fmla="*/ 312195 h 600259"/>
                  <a:gd name="connsiteX5" fmla="*/ 18763 w 253287"/>
                  <a:gd name="connsiteY5" fmla="*/ 341807 h 600259"/>
                  <a:gd name="connsiteX6" fmla="*/ 1780 w 253287"/>
                  <a:gd name="connsiteY6" fmla="*/ 517297 h 600259"/>
                  <a:gd name="connsiteX7" fmla="*/ 3522 w 253287"/>
                  <a:gd name="connsiteY7" fmla="*/ 542554 h 600259"/>
                  <a:gd name="connsiteX8" fmla="*/ 3522 w 253287"/>
                  <a:gd name="connsiteY8" fmla="*/ 542554 h 600259"/>
                  <a:gd name="connsiteX9" fmla="*/ 49681 w 253287"/>
                  <a:gd name="connsiteY9" fmla="*/ 584794 h 600259"/>
                  <a:gd name="connsiteX10" fmla="*/ 108468 w 253287"/>
                  <a:gd name="connsiteY10" fmla="*/ 584358 h 600259"/>
                  <a:gd name="connsiteX11" fmla="*/ 128935 w 253287"/>
                  <a:gd name="connsiteY11" fmla="*/ 401029 h 600259"/>
                  <a:gd name="connsiteX12" fmla="*/ 180754 w 253287"/>
                  <a:gd name="connsiteY12" fmla="*/ 298696 h 600259"/>
                  <a:gd name="connsiteX13" fmla="*/ 222994 w 253287"/>
                  <a:gd name="connsiteY13" fmla="*/ 171977 h 600259"/>
                  <a:gd name="connsiteX14" fmla="*/ 241719 w 253287"/>
                  <a:gd name="connsiteY14" fmla="*/ 154123 h 600259"/>
                  <a:gd name="connsiteX15" fmla="*/ 233009 w 253287"/>
                  <a:gd name="connsiteY15" fmla="*/ 70515 h 600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53287" h="600259">
                    <a:moveTo>
                      <a:pt x="233009" y="70515"/>
                    </a:moveTo>
                    <a:cubicBezTo>
                      <a:pt x="200350" y="49178"/>
                      <a:pt x="167255" y="28275"/>
                      <a:pt x="134596" y="7373"/>
                    </a:cubicBezTo>
                    <a:cubicBezTo>
                      <a:pt x="120661" y="-1771"/>
                      <a:pt x="104113" y="-2642"/>
                      <a:pt x="91485" y="6067"/>
                    </a:cubicBezTo>
                    <a:cubicBezTo>
                      <a:pt x="54906" y="31323"/>
                      <a:pt x="25730" y="62241"/>
                      <a:pt x="23989" y="110577"/>
                    </a:cubicBezTo>
                    <a:cubicBezTo>
                      <a:pt x="23553" y="127996"/>
                      <a:pt x="7876" y="275617"/>
                      <a:pt x="8747" y="312195"/>
                    </a:cubicBezTo>
                    <a:cubicBezTo>
                      <a:pt x="8747" y="323082"/>
                      <a:pt x="12667" y="332662"/>
                      <a:pt x="18763" y="341807"/>
                    </a:cubicBezTo>
                    <a:lnTo>
                      <a:pt x="1780" y="517297"/>
                    </a:lnTo>
                    <a:cubicBezTo>
                      <a:pt x="909" y="525571"/>
                      <a:pt x="-2574" y="534280"/>
                      <a:pt x="3522" y="542554"/>
                    </a:cubicBezTo>
                    <a:cubicBezTo>
                      <a:pt x="3522" y="542554"/>
                      <a:pt x="3522" y="542554"/>
                      <a:pt x="3522" y="542554"/>
                    </a:cubicBezTo>
                    <a:cubicBezTo>
                      <a:pt x="18763" y="556489"/>
                      <a:pt x="35311" y="569552"/>
                      <a:pt x="49681" y="584794"/>
                    </a:cubicBezTo>
                    <a:cubicBezTo>
                      <a:pt x="67970" y="604389"/>
                      <a:pt x="97581" y="606567"/>
                      <a:pt x="108468" y="584358"/>
                    </a:cubicBezTo>
                    <a:cubicBezTo>
                      <a:pt x="107162" y="582181"/>
                      <a:pt x="126322" y="401465"/>
                      <a:pt x="128935" y="401029"/>
                    </a:cubicBezTo>
                    <a:cubicBezTo>
                      <a:pt x="187722" y="358354"/>
                      <a:pt x="173351" y="394062"/>
                      <a:pt x="180754" y="298696"/>
                    </a:cubicBezTo>
                    <a:cubicBezTo>
                      <a:pt x="187286" y="252102"/>
                      <a:pt x="177271" y="204201"/>
                      <a:pt x="222994" y="171977"/>
                    </a:cubicBezTo>
                    <a:cubicBezTo>
                      <a:pt x="229961" y="167187"/>
                      <a:pt x="236058" y="160220"/>
                      <a:pt x="241719" y="154123"/>
                    </a:cubicBezTo>
                    <a:cubicBezTo>
                      <a:pt x="260443" y="133221"/>
                      <a:pt x="255653" y="85321"/>
                      <a:pt x="233009" y="70515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C7757B5A-7D73-411C-8DAB-E5DB1FD7373B}"/>
                  </a:ext>
                </a:extLst>
              </p:cNvPr>
              <p:cNvSpPr/>
              <p:nvPr/>
            </p:nvSpPr>
            <p:spPr>
              <a:xfrm>
                <a:off x="3510793" y="5444700"/>
                <a:ext cx="25256" cy="191166"/>
              </a:xfrm>
              <a:custGeom>
                <a:avLst/>
                <a:gdLst>
                  <a:gd name="connsiteX0" fmla="*/ 0 w 25256"/>
                  <a:gd name="connsiteY0" fmla="*/ 191167 h 191166"/>
                  <a:gd name="connsiteX1" fmla="*/ 17854 w 25256"/>
                  <a:gd name="connsiteY1" fmla="*/ 23079 h 191166"/>
                  <a:gd name="connsiteX2" fmla="*/ 25257 w 25256"/>
                  <a:gd name="connsiteY2" fmla="*/ 0 h 191166"/>
                  <a:gd name="connsiteX3" fmla="*/ 6532 w 25256"/>
                  <a:gd name="connsiteY3" fmla="*/ 165039 h 191166"/>
                  <a:gd name="connsiteX4" fmla="*/ 0 w 25256"/>
                  <a:gd name="connsiteY4" fmla="*/ 191167 h 191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56" h="191166">
                    <a:moveTo>
                      <a:pt x="0" y="191167"/>
                    </a:moveTo>
                    <a:cubicBezTo>
                      <a:pt x="5661" y="135863"/>
                      <a:pt x="12193" y="78383"/>
                      <a:pt x="17854" y="23079"/>
                    </a:cubicBezTo>
                    <a:cubicBezTo>
                      <a:pt x="18725" y="13935"/>
                      <a:pt x="18725" y="2177"/>
                      <a:pt x="25257" y="0"/>
                    </a:cubicBezTo>
                    <a:cubicBezTo>
                      <a:pt x="17418" y="78383"/>
                      <a:pt x="13935" y="110171"/>
                      <a:pt x="6532" y="165039"/>
                    </a:cubicBezTo>
                    <a:cubicBezTo>
                      <a:pt x="5661" y="173748"/>
                      <a:pt x="8274" y="183764"/>
                      <a:pt x="0" y="191167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8D2D87BF-B204-4F52-A712-AD612A20D9C7}"/>
                  </a:ext>
                </a:extLst>
              </p:cNvPr>
              <p:cNvSpPr/>
              <p:nvPr/>
            </p:nvSpPr>
            <p:spPr>
              <a:xfrm>
                <a:off x="3664908" y="5218290"/>
                <a:ext cx="252969" cy="600259"/>
              </a:xfrm>
              <a:custGeom>
                <a:avLst/>
                <a:gdLst>
                  <a:gd name="connsiteX0" fmla="*/ 233009 w 252969"/>
                  <a:gd name="connsiteY0" fmla="*/ 70515 h 600259"/>
                  <a:gd name="connsiteX1" fmla="*/ 134596 w 252969"/>
                  <a:gd name="connsiteY1" fmla="*/ 7373 h 600259"/>
                  <a:gd name="connsiteX2" fmla="*/ 91485 w 252969"/>
                  <a:gd name="connsiteY2" fmla="*/ 6067 h 600259"/>
                  <a:gd name="connsiteX3" fmla="*/ 23989 w 252969"/>
                  <a:gd name="connsiteY3" fmla="*/ 110577 h 600259"/>
                  <a:gd name="connsiteX4" fmla="*/ 8747 w 252969"/>
                  <a:gd name="connsiteY4" fmla="*/ 312195 h 600259"/>
                  <a:gd name="connsiteX5" fmla="*/ 18763 w 252969"/>
                  <a:gd name="connsiteY5" fmla="*/ 341807 h 600259"/>
                  <a:gd name="connsiteX6" fmla="*/ 1780 w 252969"/>
                  <a:gd name="connsiteY6" fmla="*/ 517297 h 600259"/>
                  <a:gd name="connsiteX7" fmla="*/ 3522 w 252969"/>
                  <a:gd name="connsiteY7" fmla="*/ 542554 h 600259"/>
                  <a:gd name="connsiteX8" fmla="*/ 3522 w 252969"/>
                  <a:gd name="connsiteY8" fmla="*/ 542554 h 600259"/>
                  <a:gd name="connsiteX9" fmla="*/ 49681 w 252969"/>
                  <a:gd name="connsiteY9" fmla="*/ 584794 h 600259"/>
                  <a:gd name="connsiteX10" fmla="*/ 108468 w 252969"/>
                  <a:gd name="connsiteY10" fmla="*/ 584358 h 600259"/>
                  <a:gd name="connsiteX11" fmla="*/ 128934 w 252969"/>
                  <a:gd name="connsiteY11" fmla="*/ 401029 h 600259"/>
                  <a:gd name="connsiteX12" fmla="*/ 180754 w 252969"/>
                  <a:gd name="connsiteY12" fmla="*/ 298696 h 600259"/>
                  <a:gd name="connsiteX13" fmla="*/ 222994 w 252969"/>
                  <a:gd name="connsiteY13" fmla="*/ 171977 h 600259"/>
                  <a:gd name="connsiteX14" fmla="*/ 241719 w 252969"/>
                  <a:gd name="connsiteY14" fmla="*/ 154123 h 600259"/>
                  <a:gd name="connsiteX15" fmla="*/ 233009 w 252969"/>
                  <a:gd name="connsiteY15" fmla="*/ 70515 h 600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52969" h="600259">
                    <a:moveTo>
                      <a:pt x="233009" y="70515"/>
                    </a:moveTo>
                    <a:cubicBezTo>
                      <a:pt x="200350" y="49178"/>
                      <a:pt x="167255" y="28275"/>
                      <a:pt x="134596" y="7373"/>
                    </a:cubicBezTo>
                    <a:cubicBezTo>
                      <a:pt x="120661" y="-1771"/>
                      <a:pt x="104113" y="-2642"/>
                      <a:pt x="91485" y="6067"/>
                    </a:cubicBezTo>
                    <a:cubicBezTo>
                      <a:pt x="54906" y="31323"/>
                      <a:pt x="25730" y="62241"/>
                      <a:pt x="23989" y="110577"/>
                    </a:cubicBezTo>
                    <a:cubicBezTo>
                      <a:pt x="23553" y="127996"/>
                      <a:pt x="7876" y="275617"/>
                      <a:pt x="8747" y="312195"/>
                    </a:cubicBezTo>
                    <a:cubicBezTo>
                      <a:pt x="8747" y="323082"/>
                      <a:pt x="12667" y="332662"/>
                      <a:pt x="18763" y="341807"/>
                    </a:cubicBezTo>
                    <a:lnTo>
                      <a:pt x="1780" y="517297"/>
                    </a:lnTo>
                    <a:cubicBezTo>
                      <a:pt x="909" y="525571"/>
                      <a:pt x="-2574" y="534280"/>
                      <a:pt x="3522" y="542554"/>
                    </a:cubicBezTo>
                    <a:cubicBezTo>
                      <a:pt x="3522" y="542554"/>
                      <a:pt x="3522" y="542554"/>
                      <a:pt x="3522" y="542554"/>
                    </a:cubicBezTo>
                    <a:cubicBezTo>
                      <a:pt x="18763" y="556489"/>
                      <a:pt x="35310" y="569552"/>
                      <a:pt x="49681" y="584794"/>
                    </a:cubicBezTo>
                    <a:cubicBezTo>
                      <a:pt x="67970" y="604389"/>
                      <a:pt x="97581" y="606567"/>
                      <a:pt x="108468" y="584358"/>
                    </a:cubicBezTo>
                    <a:cubicBezTo>
                      <a:pt x="107161" y="582181"/>
                      <a:pt x="126322" y="401465"/>
                      <a:pt x="128934" y="401029"/>
                    </a:cubicBezTo>
                    <a:cubicBezTo>
                      <a:pt x="187721" y="358354"/>
                      <a:pt x="173351" y="394062"/>
                      <a:pt x="180754" y="298696"/>
                    </a:cubicBezTo>
                    <a:cubicBezTo>
                      <a:pt x="187286" y="252102"/>
                      <a:pt x="177271" y="204201"/>
                      <a:pt x="222994" y="171977"/>
                    </a:cubicBezTo>
                    <a:cubicBezTo>
                      <a:pt x="229961" y="167187"/>
                      <a:pt x="236058" y="160220"/>
                      <a:pt x="241719" y="154123"/>
                    </a:cubicBezTo>
                    <a:cubicBezTo>
                      <a:pt x="260008" y="133657"/>
                      <a:pt x="255218" y="85756"/>
                      <a:pt x="233009" y="70515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37ED5093-7FE3-47D3-B4DD-9FD5A240B401}"/>
                  </a:ext>
                </a:extLst>
              </p:cNvPr>
              <p:cNvSpPr/>
              <p:nvPr/>
            </p:nvSpPr>
            <p:spPr>
              <a:xfrm>
                <a:off x="3768150" y="5618884"/>
                <a:ext cx="25256" cy="191166"/>
              </a:xfrm>
              <a:custGeom>
                <a:avLst/>
                <a:gdLst>
                  <a:gd name="connsiteX0" fmla="*/ 0 w 25256"/>
                  <a:gd name="connsiteY0" fmla="*/ 191167 h 191166"/>
                  <a:gd name="connsiteX1" fmla="*/ 17854 w 25256"/>
                  <a:gd name="connsiteY1" fmla="*/ 23079 h 191166"/>
                  <a:gd name="connsiteX2" fmla="*/ 25257 w 25256"/>
                  <a:gd name="connsiteY2" fmla="*/ 0 h 191166"/>
                  <a:gd name="connsiteX3" fmla="*/ 6532 w 25256"/>
                  <a:gd name="connsiteY3" fmla="*/ 165039 h 191166"/>
                  <a:gd name="connsiteX4" fmla="*/ 0 w 25256"/>
                  <a:gd name="connsiteY4" fmla="*/ 191167 h 191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56" h="191166">
                    <a:moveTo>
                      <a:pt x="0" y="191167"/>
                    </a:moveTo>
                    <a:cubicBezTo>
                      <a:pt x="5661" y="135863"/>
                      <a:pt x="12193" y="78383"/>
                      <a:pt x="17854" y="23079"/>
                    </a:cubicBezTo>
                    <a:cubicBezTo>
                      <a:pt x="18725" y="13935"/>
                      <a:pt x="18725" y="2177"/>
                      <a:pt x="25257" y="0"/>
                    </a:cubicBezTo>
                    <a:cubicBezTo>
                      <a:pt x="17418" y="78383"/>
                      <a:pt x="13935" y="110171"/>
                      <a:pt x="6532" y="165039"/>
                    </a:cubicBezTo>
                    <a:cubicBezTo>
                      <a:pt x="5661" y="174184"/>
                      <a:pt x="8274" y="184200"/>
                      <a:pt x="0" y="191167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C9FEE598-F9E4-437B-981E-F6F9EDD67B7C}"/>
                  </a:ext>
                </a:extLst>
              </p:cNvPr>
              <p:cNvSpPr/>
              <p:nvPr/>
            </p:nvSpPr>
            <p:spPr>
              <a:xfrm>
                <a:off x="3922265" y="5392910"/>
                <a:ext cx="252969" cy="600259"/>
              </a:xfrm>
              <a:custGeom>
                <a:avLst/>
                <a:gdLst>
                  <a:gd name="connsiteX0" fmla="*/ 233009 w 252969"/>
                  <a:gd name="connsiteY0" fmla="*/ 70515 h 600259"/>
                  <a:gd name="connsiteX1" fmla="*/ 134595 w 252969"/>
                  <a:gd name="connsiteY1" fmla="*/ 7373 h 600259"/>
                  <a:gd name="connsiteX2" fmla="*/ 91485 w 252969"/>
                  <a:gd name="connsiteY2" fmla="*/ 6067 h 600259"/>
                  <a:gd name="connsiteX3" fmla="*/ 23988 w 252969"/>
                  <a:gd name="connsiteY3" fmla="*/ 110577 h 600259"/>
                  <a:gd name="connsiteX4" fmla="*/ 8747 w 252969"/>
                  <a:gd name="connsiteY4" fmla="*/ 312195 h 600259"/>
                  <a:gd name="connsiteX5" fmla="*/ 18763 w 252969"/>
                  <a:gd name="connsiteY5" fmla="*/ 341807 h 600259"/>
                  <a:gd name="connsiteX6" fmla="*/ 1780 w 252969"/>
                  <a:gd name="connsiteY6" fmla="*/ 517297 h 600259"/>
                  <a:gd name="connsiteX7" fmla="*/ 3522 w 252969"/>
                  <a:gd name="connsiteY7" fmla="*/ 542554 h 600259"/>
                  <a:gd name="connsiteX8" fmla="*/ 3522 w 252969"/>
                  <a:gd name="connsiteY8" fmla="*/ 542554 h 600259"/>
                  <a:gd name="connsiteX9" fmla="*/ 49681 w 252969"/>
                  <a:gd name="connsiteY9" fmla="*/ 584793 h 600259"/>
                  <a:gd name="connsiteX10" fmla="*/ 108468 w 252969"/>
                  <a:gd name="connsiteY10" fmla="*/ 584358 h 600259"/>
                  <a:gd name="connsiteX11" fmla="*/ 128935 w 252969"/>
                  <a:gd name="connsiteY11" fmla="*/ 401029 h 600259"/>
                  <a:gd name="connsiteX12" fmla="*/ 180754 w 252969"/>
                  <a:gd name="connsiteY12" fmla="*/ 298696 h 600259"/>
                  <a:gd name="connsiteX13" fmla="*/ 222994 w 252969"/>
                  <a:gd name="connsiteY13" fmla="*/ 171977 h 600259"/>
                  <a:gd name="connsiteX14" fmla="*/ 241719 w 252969"/>
                  <a:gd name="connsiteY14" fmla="*/ 154123 h 600259"/>
                  <a:gd name="connsiteX15" fmla="*/ 233009 w 252969"/>
                  <a:gd name="connsiteY15" fmla="*/ 70515 h 600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52969" h="600259">
                    <a:moveTo>
                      <a:pt x="233009" y="70515"/>
                    </a:moveTo>
                    <a:cubicBezTo>
                      <a:pt x="200350" y="49177"/>
                      <a:pt x="167255" y="28275"/>
                      <a:pt x="134595" y="7373"/>
                    </a:cubicBezTo>
                    <a:cubicBezTo>
                      <a:pt x="120661" y="-1772"/>
                      <a:pt x="104113" y="-2642"/>
                      <a:pt x="91485" y="6067"/>
                    </a:cubicBezTo>
                    <a:cubicBezTo>
                      <a:pt x="54906" y="31324"/>
                      <a:pt x="25730" y="62241"/>
                      <a:pt x="23988" y="110577"/>
                    </a:cubicBezTo>
                    <a:cubicBezTo>
                      <a:pt x="23553" y="127996"/>
                      <a:pt x="7877" y="275617"/>
                      <a:pt x="8747" y="312195"/>
                    </a:cubicBezTo>
                    <a:cubicBezTo>
                      <a:pt x="8747" y="323082"/>
                      <a:pt x="12667" y="332662"/>
                      <a:pt x="18763" y="341807"/>
                    </a:cubicBezTo>
                    <a:lnTo>
                      <a:pt x="1780" y="517297"/>
                    </a:lnTo>
                    <a:cubicBezTo>
                      <a:pt x="909" y="525571"/>
                      <a:pt x="-2575" y="534280"/>
                      <a:pt x="3522" y="542554"/>
                    </a:cubicBezTo>
                    <a:cubicBezTo>
                      <a:pt x="3522" y="542554"/>
                      <a:pt x="3522" y="542554"/>
                      <a:pt x="3522" y="542554"/>
                    </a:cubicBezTo>
                    <a:cubicBezTo>
                      <a:pt x="18763" y="556489"/>
                      <a:pt x="35311" y="569552"/>
                      <a:pt x="49681" y="584793"/>
                    </a:cubicBezTo>
                    <a:cubicBezTo>
                      <a:pt x="67970" y="604389"/>
                      <a:pt x="97581" y="606566"/>
                      <a:pt x="108468" y="584358"/>
                    </a:cubicBezTo>
                    <a:cubicBezTo>
                      <a:pt x="107162" y="582181"/>
                      <a:pt x="126322" y="401465"/>
                      <a:pt x="128935" y="401029"/>
                    </a:cubicBezTo>
                    <a:cubicBezTo>
                      <a:pt x="187722" y="358354"/>
                      <a:pt x="173352" y="394062"/>
                      <a:pt x="180754" y="298696"/>
                    </a:cubicBezTo>
                    <a:cubicBezTo>
                      <a:pt x="187286" y="252102"/>
                      <a:pt x="177271" y="204201"/>
                      <a:pt x="222994" y="171977"/>
                    </a:cubicBezTo>
                    <a:cubicBezTo>
                      <a:pt x="229961" y="167187"/>
                      <a:pt x="236058" y="160220"/>
                      <a:pt x="241719" y="154123"/>
                    </a:cubicBezTo>
                    <a:cubicBezTo>
                      <a:pt x="260008" y="133221"/>
                      <a:pt x="255218" y="85320"/>
                      <a:pt x="233009" y="70515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44819CB2-08D9-4EBB-BA4D-4FB2EAA15429}"/>
                  </a:ext>
                </a:extLst>
              </p:cNvPr>
              <p:cNvSpPr/>
              <p:nvPr/>
            </p:nvSpPr>
            <p:spPr>
              <a:xfrm>
                <a:off x="4025507" y="5793504"/>
                <a:ext cx="25256" cy="191167"/>
              </a:xfrm>
              <a:custGeom>
                <a:avLst/>
                <a:gdLst>
                  <a:gd name="connsiteX0" fmla="*/ 0 w 25256"/>
                  <a:gd name="connsiteY0" fmla="*/ 191167 h 191167"/>
                  <a:gd name="connsiteX1" fmla="*/ 17854 w 25256"/>
                  <a:gd name="connsiteY1" fmla="*/ 23079 h 191167"/>
                  <a:gd name="connsiteX2" fmla="*/ 25257 w 25256"/>
                  <a:gd name="connsiteY2" fmla="*/ 0 h 191167"/>
                  <a:gd name="connsiteX3" fmla="*/ 6532 w 25256"/>
                  <a:gd name="connsiteY3" fmla="*/ 165040 h 191167"/>
                  <a:gd name="connsiteX4" fmla="*/ 0 w 25256"/>
                  <a:gd name="connsiteY4" fmla="*/ 191167 h 191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56" h="191167">
                    <a:moveTo>
                      <a:pt x="0" y="191167"/>
                    </a:moveTo>
                    <a:cubicBezTo>
                      <a:pt x="5661" y="135864"/>
                      <a:pt x="12193" y="78383"/>
                      <a:pt x="17854" y="23079"/>
                    </a:cubicBezTo>
                    <a:cubicBezTo>
                      <a:pt x="18725" y="13935"/>
                      <a:pt x="18725" y="2177"/>
                      <a:pt x="25257" y="0"/>
                    </a:cubicBezTo>
                    <a:cubicBezTo>
                      <a:pt x="17418" y="78383"/>
                      <a:pt x="13935" y="110171"/>
                      <a:pt x="6532" y="165040"/>
                    </a:cubicBezTo>
                    <a:cubicBezTo>
                      <a:pt x="6097" y="173749"/>
                      <a:pt x="8274" y="183764"/>
                      <a:pt x="0" y="191167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A92522C2-B913-4F08-95FE-DC8140EC61F2}"/>
                  </a:ext>
                </a:extLst>
              </p:cNvPr>
              <p:cNvSpPr/>
              <p:nvPr/>
            </p:nvSpPr>
            <p:spPr>
              <a:xfrm>
                <a:off x="4179622" y="5567094"/>
                <a:ext cx="253102" cy="600259"/>
              </a:xfrm>
              <a:custGeom>
                <a:avLst/>
                <a:gdLst>
                  <a:gd name="connsiteX0" fmla="*/ 233010 w 253102"/>
                  <a:gd name="connsiteY0" fmla="*/ 70515 h 600259"/>
                  <a:gd name="connsiteX1" fmla="*/ 134595 w 253102"/>
                  <a:gd name="connsiteY1" fmla="*/ 7373 h 600259"/>
                  <a:gd name="connsiteX2" fmla="*/ 91485 w 253102"/>
                  <a:gd name="connsiteY2" fmla="*/ 6067 h 600259"/>
                  <a:gd name="connsiteX3" fmla="*/ 23989 w 253102"/>
                  <a:gd name="connsiteY3" fmla="*/ 110577 h 600259"/>
                  <a:gd name="connsiteX4" fmla="*/ 8748 w 253102"/>
                  <a:gd name="connsiteY4" fmla="*/ 312195 h 600259"/>
                  <a:gd name="connsiteX5" fmla="*/ 18763 w 253102"/>
                  <a:gd name="connsiteY5" fmla="*/ 341807 h 600259"/>
                  <a:gd name="connsiteX6" fmla="*/ 1780 w 253102"/>
                  <a:gd name="connsiteY6" fmla="*/ 517297 h 600259"/>
                  <a:gd name="connsiteX7" fmla="*/ 3522 w 253102"/>
                  <a:gd name="connsiteY7" fmla="*/ 542554 h 600259"/>
                  <a:gd name="connsiteX8" fmla="*/ 3522 w 253102"/>
                  <a:gd name="connsiteY8" fmla="*/ 542554 h 600259"/>
                  <a:gd name="connsiteX9" fmla="*/ 49681 w 253102"/>
                  <a:gd name="connsiteY9" fmla="*/ 584793 h 600259"/>
                  <a:gd name="connsiteX10" fmla="*/ 108468 w 253102"/>
                  <a:gd name="connsiteY10" fmla="*/ 584358 h 600259"/>
                  <a:gd name="connsiteX11" fmla="*/ 128934 w 253102"/>
                  <a:gd name="connsiteY11" fmla="*/ 401029 h 600259"/>
                  <a:gd name="connsiteX12" fmla="*/ 180754 w 253102"/>
                  <a:gd name="connsiteY12" fmla="*/ 298696 h 600259"/>
                  <a:gd name="connsiteX13" fmla="*/ 222994 w 253102"/>
                  <a:gd name="connsiteY13" fmla="*/ 171977 h 600259"/>
                  <a:gd name="connsiteX14" fmla="*/ 241719 w 253102"/>
                  <a:gd name="connsiteY14" fmla="*/ 154123 h 600259"/>
                  <a:gd name="connsiteX15" fmla="*/ 233010 w 253102"/>
                  <a:gd name="connsiteY15" fmla="*/ 70515 h 600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53102" h="600259">
                    <a:moveTo>
                      <a:pt x="233010" y="70515"/>
                    </a:moveTo>
                    <a:cubicBezTo>
                      <a:pt x="200350" y="49177"/>
                      <a:pt x="167255" y="28275"/>
                      <a:pt x="134595" y="7373"/>
                    </a:cubicBezTo>
                    <a:cubicBezTo>
                      <a:pt x="120661" y="-1772"/>
                      <a:pt x="104113" y="-2642"/>
                      <a:pt x="91485" y="6067"/>
                    </a:cubicBezTo>
                    <a:cubicBezTo>
                      <a:pt x="54906" y="31324"/>
                      <a:pt x="25730" y="62241"/>
                      <a:pt x="23989" y="110577"/>
                    </a:cubicBezTo>
                    <a:cubicBezTo>
                      <a:pt x="23553" y="127996"/>
                      <a:pt x="7877" y="275617"/>
                      <a:pt x="8748" y="312195"/>
                    </a:cubicBezTo>
                    <a:cubicBezTo>
                      <a:pt x="8748" y="323082"/>
                      <a:pt x="12667" y="332662"/>
                      <a:pt x="18763" y="341807"/>
                    </a:cubicBezTo>
                    <a:lnTo>
                      <a:pt x="1780" y="517297"/>
                    </a:lnTo>
                    <a:cubicBezTo>
                      <a:pt x="909" y="525571"/>
                      <a:pt x="-2575" y="534280"/>
                      <a:pt x="3522" y="542554"/>
                    </a:cubicBezTo>
                    <a:cubicBezTo>
                      <a:pt x="3522" y="542554"/>
                      <a:pt x="3522" y="542554"/>
                      <a:pt x="3522" y="542554"/>
                    </a:cubicBezTo>
                    <a:cubicBezTo>
                      <a:pt x="18763" y="556489"/>
                      <a:pt x="35310" y="569552"/>
                      <a:pt x="49681" y="584793"/>
                    </a:cubicBezTo>
                    <a:cubicBezTo>
                      <a:pt x="67970" y="604389"/>
                      <a:pt x="97581" y="606566"/>
                      <a:pt x="108468" y="584358"/>
                    </a:cubicBezTo>
                    <a:cubicBezTo>
                      <a:pt x="107161" y="582181"/>
                      <a:pt x="126322" y="401465"/>
                      <a:pt x="128934" y="401029"/>
                    </a:cubicBezTo>
                    <a:cubicBezTo>
                      <a:pt x="187722" y="358354"/>
                      <a:pt x="173351" y="394062"/>
                      <a:pt x="180754" y="298696"/>
                    </a:cubicBezTo>
                    <a:cubicBezTo>
                      <a:pt x="187286" y="252102"/>
                      <a:pt x="177271" y="204201"/>
                      <a:pt x="222994" y="171977"/>
                    </a:cubicBezTo>
                    <a:cubicBezTo>
                      <a:pt x="229961" y="167187"/>
                      <a:pt x="236058" y="160220"/>
                      <a:pt x="241719" y="154123"/>
                    </a:cubicBezTo>
                    <a:cubicBezTo>
                      <a:pt x="260008" y="133657"/>
                      <a:pt x="255654" y="85756"/>
                      <a:pt x="233010" y="70515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553F9FDA-E9CF-4AE6-A491-263373B467B3}"/>
                  </a:ext>
                </a:extLst>
              </p:cNvPr>
              <p:cNvSpPr/>
              <p:nvPr/>
            </p:nvSpPr>
            <p:spPr>
              <a:xfrm>
                <a:off x="4283300" y="5967688"/>
                <a:ext cx="25256" cy="191167"/>
              </a:xfrm>
              <a:custGeom>
                <a:avLst/>
                <a:gdLst>
                  <a:gd name="connsiteX0" fmla="*/ 0 w 25256"/>
                  <a:gd name="connsiteY0" fmla="*/ 191167 h 191167"/>
                  <a:gd name="connsiteX1" fmla="*/ 17854 w 25256"/>
                  <a:gd name="connsiteY1" fmla="*/ 23079 h 191167"/>
                  <a:gd name="connsiteX2" fmla="*/ 25257 w 25256"/>
                  <a:gd name="connsiteY2" fmla="*/ 0 h 191167"/>
                  <a:gd name="connsiteX3" fmla="*/ 6532 w 25256"/>
                  <a:gd name="connsiteY3" fmla="*/ 165040 h 191167"/>
                  <a:gd name="connsiteX4" fmla="*/ 0 w 25256"/>
                  <a:gd name="connsiteY4" fmla="*/ 191167 h 191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56" h="191167">
                    <a:moveTo>
                      <a:pt x="0" y="191167"/>
                    </a:moveTo>
                    <a:cubicBezTo>
                      <a:pt x="5661" y="135864"/>
                      <a:pt x="12193" y="78383"/>
                      <a:pt x="17854" y="23079"/>
                    </a:cubicBezTo>
                    <a:cubicBezTo>
                      <a:pt x="18725" y="13935"/>
                      <a:pt x="18725" y="2177"/>
                      <a:pt x="25257" y="0"/>
                    </a:cubicBezTo>
                    <a:cubicBezTo>
                      <a:pt x="17418" y="78383"/>
                      <a:pt x="13935" y="110171"/>
                      <a:pt x="6532" y="165040"/>
                    </a:cubicBezTo>
                    <a:cubicBezTo>
                      <a:pt x="5661" y="174184"/>
                      <a:pt x="7838" y="184200"/>
                      <a:pt x="0" y="191167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8FB72C45-4444-4D57-A28A-750625309EB9}"/>
                  </a:ext>
                </a:extLst>
              </p:cNvPr>
              <p:cNvSpPr/>
              <p:nvPr/>
            </p:nvSpPr>
            <p:spPr>
              <a:xfrm>
                <a:off x="1798128" y="1783904"/>
                <a:ext cx="168907" cy="131390"/>
              </a:xfrm>
              <a:custGeom>
                <a:avLst/>
                <a:gdLst>
                  <a:gd name="connsiteX0" fmla="*/ 154588 w 168907"/>
                  <a:gd name="connsiteY0" fmla="*/ 131391 h 131390"/>
                  <a:gd name="connsiteX1" fmla="*/ 0 w 168907"/>
                  <a:gd name="connsiteY1" fmla="*/ 29493 h 131390"/>
                  <a:gd name="connsiteX2" fmla="*/ 61400 w 168907"/>
                  <a:gd name="connsiteY2" fmla="*/ 8155 h 131390"/>
                  <a:gd name="connsiteX3" fmla="*/ 146315 w 168907"/>
                  <a:gd name="connsiteY3" fmla="*/ 63894 h 131390"/>
                  <a:gd name="connsiteX4" fmla="*/ 154588 w 168907"/>
                  <a:gd name="connsiteY4" fmla="*/ 131391 h 131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8907" h="131390">
                    <a:moveTo>
                      <a:pt x="154588" y="131391"/>
                    </a:moveTo>
                    <a:cubicBezTo>
                      <a:pt x="81431" y="86538"/>
                      <a:pt x="62271" y="71297"/>
                      <a:pt x="0" y="29493"/>
                    </a:cubicBezTo>
                    <a:cubicBezTo>
                      <a:pt x="26563" y="4672"/>
                      <a:pt x="33095" y="-10134"/>
                      <a:pt x="61400" y="8155"/>
                    </a:cubicBezTo>
                    <a:cubicBezTo>
                      <a:pt x="82737" y="21655"/>
                      <a:pt x="124977" y="49960"/>
                      <a:pt x="146315" y="63894"/>
                    </a:cubicBezTo>
                    <a:cubicBezTo>
                      <a:pt x="178539" y="84796"/>
                      <a:pt x="171571" y="95247"/>
                      <a:pt x="154588" y="131391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7A1AF917-63F9-4F5B-8B58-8690849EA238}"/>
                  </a:ext>
                </a:extLst>
              </p:cNvPr>
              <p:cNvSpPr/>
              <p:nvPr/>
            </p:nvSpPr>
            <p:spPr>
              <a:xfrm>
                <a:off x="2058098" y="1959830"/>
                <a:ext cx="168689" cy="131390"/>
              </a:xfrm>
              <a:custGeom>
                <a:avLst/>
                <a:gdLst>
                  <a:gd name="connsiteX0" fmla="*/ 154153 w 168689"/>
                  <a:gd name="connsiteY0" fmla="*/ 131391 h 131390"/>
                  <a:gd name="connsiteX1" fmla="*/ 0 w 168689"/>
                  <a:gd name="connsiteY1" fmla="*/ 29493 h 131390"/>
                  <a:gd name="connsiteX2" fmla="*/ 61400 w 168689"/>
                  <a:gd name="connsiteY2" fmla="*/ 8155 h 131390"/>
                  <a:gd name="connsiteX3" fmla="*/ 146315 w 168689"/>
                  <a:gd name="connsiteY3" fmla="*/ 63894 h 131390"/>
                  <a:gd name="connsiteX4" fmla="*/ 154153 w 168689"/>
                  <a:gd name="connsiteY4" fmla="*/ 131391 h 131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8689" h="131390">
                    <a:moveTo>
                      <a:pt x="154153" y="131391"/>
                    </a:moveTo>
                    <a:cubicBezTo>
                      <a:pt x="81431" y="86538"/>
                      <a:pt x="62271" y="71297"/>
                      <a:pt x="0" y="29493"/>
                    </a:cubicBezTo>
                    <a:cubicBezTo>
                      <a:pt x="26563" y="4672"/>
                      <a:pt x="33095" y="-10134"/>
                      <a:pt x="61400" y="8155"/>
                    </a:cubicBezTo>
                    <a:cubicBezTo>
                      <a:pt x="82737" y="21655"/>
                      <a:pt x="124977" y="49960"/>
                      <a:pt x="146315" y="63894"/>
                    </a:cubicBezTo>
                    <a:cubicBezTo>
                      <a:pt x="178103" y="84361"/>
                      <a:pt x="171571" y="95247"/>
                      <a:pt x="154153" y="131391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2E1A22A0-F24E-46DD-8BED-FB06018A9CCA}"/>
                  </a:ext>
                </a:extLst>
              </p:cNvPr>
              <p:cNvSpPr/>
              <p:nvPr/>
            </p:nvSpPr>
            <p:spPr>
              <a:xfrm>
                <a:off x="2317632" y="2135756"/>
                <a:ext cx="168907" cy="131390"/>
              </a:xfrm>
              <a:custGeom>
                <a:avLst/>
                <a:gdLst>
                  <a:gd name="connsiteX0" fmla="*/ 154588 w 168907"/>
                  <a:gd name="connsiteY0" fmla="*/ 131391 h 131390"/>
                  <a:gd name="connsiteX1" fmla="*/ 0 w 168907"/>
                  <a:gd name="connsiteY1" fmla="*/ 29493 h 131390"/>
                  <a:gd name="connsiteX2" fmla="*/ 61400 w 168907"/>
                  <a:gd name="connsiteY2" fmla="*/ 8155 h 131390"/>
                  <a:gd name="connsiteX3" fmla="*/ 146315 w 168907"/>
                  <a:gd name="connsiteY3" fmla="*/ 63894 h 131390"/>
                  <a:gd name="connsiteX4" fmla="*/ 154588 w 168907"/>
                  <a:gd name="connsiteY4" fmla="*/ 131391 h 131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8907" h="131390">
                    <a:moveTo>
                      <a:pt x="154588" y="131391"/>
                    </a:moveTo>
                    <a:cubicBezTo>
                      <a:pt x="81866" y="86538"/>
                      <a:pt x="62271" y="71297"/>
                      <a:pt x="0" y="29493"/>
                    </a:cubicBezTo>
                    <a:cubicBezTo>
                      <a:pt x="26563" y="4672"/>
                      <a:pt x="33095" y="-10134"/>
                      <a:pt x="61400" y="8155"/>
                    </a:cubicBezTo>
                    <a:cubicBezTo>
                      <a:pt x="82737" y="21655"/>
                      <a:pt x="124977" y="49960"/>
                      <a:pt x="146315" y="63894"/>
                    </a:cubicBezTo>
                    <a:cubicBezTo>
                      <a:pt x="178539" y="84361"/>
                      <a:pt x="171571" y="95247"/>
                      <a:pt x="154588" y="131391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096A6CEA-1484-4D6D-899C-C3A07A4FFD3B}"/>
                  </a:ext>
                </a:extLst>
              </p:cNvPr>
              <p:cNvSpPr/>
              <p:nvPr/>
            </p:nvSpPr>
            <p:spPr>
              <a:xfrm>
                <a:off x="2577167" y="2311682"/>
                <a:ext cx="169073" cy="131390"/>
              </a:xfrm>
              <a:custGeom>
                <a:avLst/>
                <a:gdLst>
                  <a:gd name="connsiteX0" fmla="*/ 154588 w 169073"/>
                  <a:gd name="connsiteY0" fmla="*/ 131391 h 131390"/>
                  <a:gd name="connsiteX1" fmla="*/ 0 w 169073"/>
                  <a:gd name="connsiteY1" fmla="*/ 29493 h 131390"/>
                  <a:gd name="connsiteX2" fmla="*/ 61400 w 169073"/>
                  <a:gd name="connsiteY2" fmla="*/ 8155 h 131390"/>
                  <a:gd name="connsiteX3" fmla="*/ 146315 w 169073"/>
                  <a:gd name="connsiteY3" fmla="*/ 63894 h 131390"/>
                  <a:gd name="connsiteX4" fmla="*/ 154588 w 169073"/>
                  <a:gd name="connsiteY4" fmla="*/ 131391 h 131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9073" h="131390">
                    <a:moveTo>
                      <a:pt x="154588" y="131391"/>
                    </a:moveTo>
                    <a:cubicBezTo>
                      <a:pt x="81866" y="86538"/>
                      <a:pt x="62271" y="71297"/>
                      <a:pt x="0" y="29493"/>
                    </a:cubicBezTo>
                    <a:cubicBezTo>
                      <a:pt x="26563" y="4672"/>
                      <a:pt x="33095" y="-10134"/>
                      <a:pt x="61400" y="8155"/>
                    </a:cubicBezTo>
                    <a:cubicBezTo>
                      <a:pt x="82737" y="21655"/>
                      <a:pt x="124977" y="49959"/>
                      <a:pt x="146315" y="63894"/>
                    </a:cubicBezTo>
                    <a:cubicBezTo>
                      <a:pt x="178539" y="84361"/>
                      <a:pt x="172007" y="95247"/>
                      <a:pt x="154588" y="131391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468D5C1A-1939-45B9-871A-6041EA35A24C}"/>
                  </a:ext>
                </a:extLst>
              </p:cNvPr>
              <p:cNvSpPr/>
              <p:nvPr/>
            </p:nvSpPr>
            <p:spPr>
              <a:xfrm>
                <a:off x="2837136" y="2487608"/>
                <a:ext cx="168907" cy="131390"/>
              </a:xfrm>
              <a:custGeom>
                <a:avLst/>
                <a:gdLst>
                  <a:gd name="connsiteX0" fmla="*/ 154588 w 168907"/>
                  <a:gd name="connsiteY0" fmla="*/ 131391 h 131390"/>
                  <a:gd name="connsiteX1" fmla="*/ 0 w 168907"/>
                  <a:gd name="connsiteY1" fmla="*/ 29493 h 131390"/>
                  <a:gd name="connsiteX2" fmla="*/ 61400 w 168907"/>
                  <a:gd name="connsiteY2" fmla="*/ 8155 h 131390"/>
                  <a:gd name="connsiteX3" fmla="*/ 146315 w 168907"/>
                  <a:gd name="connsiteY3" fmla="*/ 63894 h 131390"/>
                  <a:gd name="connsiteX4" fmla="*/ 154588 w 168907"/>
                  <a:gd name="connsiteY4" fmla="*/ 131391 h 131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8907" h="131390">
                    <a:moveTo>
                      <a:pt x="154588" y="131391"/>
                    </a:moveTo>
                    <a:cubicBezTo>
                      <a:pt x="81866" y="86538"/>
                      <a:pt x="62271" y="71297"/>
                      <a:pt x="0" y="29493"/>
                    </a:cubicBezTo>
                    <a:cubicBezTo>
                      <a:pt x="26563" y="4672"/>
                      <a:pt x="33095" y="-10134"/>
                      <a:pt x="61400" y="8155"/>
                    </a:cubicBezTo>
                    <a:cubicBezTo>
                      <a:pt x="82737" y="21655"/>
                      <a:pt x="124977" y="49960"/>
                      <a:pt x="146315" y="63894"/>
                    </a:cubicBezTo>
                    <a:cubicBezTo>
                      <a:pt x="178539" y="84361"/>
                      <a:pt x="171571" y="94812"/>
                      <a:pt x="154588" y="131391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8AF30C5C-5AB3-4FDB-AD3A-D73E41CD2FC4}"/>
                  </a:ext>
                </a:extLst>
              </p:cNvPr>
              <p:cNvSpPr/>
              <p:nvPr/>
            </p:nvSpPr>
            <p:spPr>
              <a:xfrm>
                <a:off x="3096671" y="2663534"/>
                <a:ext cx="169073" cy="131390"/>
              </a:xfrm>
              <a:custGeom>
                <a:avLst/>
                <a:gdLst>
                  <a:gd name="connsiteX0" fmla="*/ 154588 w 169073"/>
                  <a:gd name="connsiteY0" fmla="*/ 131391 h 131390"/>
                  <a:gd name="connsiteX1" fmla="*/ 0 w 169073"/>
                  <a:gd name="connsiteY1" fmla="*/ 29493 h 131390"/>
                  <a:gd name="connsiteX2" fmla="*/ 61400 w 169073"/>
                  <a:gd name="connsiteY2" fmla="*/ 8155 h 131390"/>
                  <a:gd name="connsiteX3" fmla="*/ 146315 w 169073"/>
                  <a:gd name="connsiteY3" fmla="*/ 63894 h 131390"/>
                  <a:gd name="connsiteX4" fmla="*/ 154588 w 169073"/>
                  <a:gd name="connsiteY4" fmla="*/ 131391 h 131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9073" h="131390">
                    <a:moveTo>
                      <a:pt x="154588" y="131391"/>
                    </a:moveTo>
                    <a:cubicBezTo>
                      <a:pt x="81866" y="86538"/>
                      <a:pt x="62271" y="71297"/>
                      <a:pt x="0" y="29493"/>
                    </a:cubicBezTo>
                    <a:cubicBezTo>
                      <a:pt x="26563" y="4672"/>
                      <a:pt x="33095" y="-10134"/>
                      <a:pt x="61400" y="8155"/>
                    </a:cubicBezTo>
                    <a:cubicBezTo>
                      <a:pt x="82737" y="21655"/>
                      <a:pt x="124977" y="49960"/>
                      <a:pt x="146315" y="63894"/>
                    </a:cubicBezTo>
                    <a:cubicBezTo>
                      <a:pt x="178539" y="84361"/>
                      <a:pt x="172007" y="94812"/>
                      <a:pt x="154588" y="131391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69690F24-E24B-489E-8335-27C2A4175F2A}"/>
                  </a:ext>
                </a:extLst>
              </p:cNvPr>
              <p:cNvSpPr/>
              <p:nvPr/>
            </p:nvSpPr>
            <p:spPr>
              <a:xfrm>
                <a:off x="3616610" y="3015386"/>
                <a:ext cx="168746" cy="131390"/>
              </a:xfrm>
              <a:custGeom>
                <a:avLst/>
                <a:gdLst>
                  <a:gd name="connsiteX0" fmla="*/ 154588 w 168746"/>
                  <a:gd name="connsiteY0" fmla="*/ 131391 h 131390"/>
                  <a:gd name="connsiteX1" fmla="*/ 0 w 168746"/>
                  <a:gd name="connsiteY1" fmla="*/ 29493 h 131390"/>
                  <a:gd name="connsiteX2" fmla="*/ 61400 w 168746"/>
                  <a:gd name="connsiteY2" fmla="*/ 8155 h 131390"/>
                  <a:gd name="connsiteX3" fmla="*/ 146315 w 168746"/>
                  <a:gd name="connsiteY3" fmla="*/ 63894 h 131390"/>
                  <a:gd name="connsiteX4" fmla="*/ 154588 w 168746"/>
                  <a:gd name="connsiteY4" fmla="*/ 131391 h 131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8746" h="131390">
                    <a:moveTo>
                      <a:pt x="154588" y="131391"/>
                    </a:moveTo>
                    <a:cubicBezTo>
                      <a:pt x="81866" y="86538"/>
                      <a:pt x="62271" y="71297"/>
                      <a:pt x="0" y="29493"/>
                    </a:cubicBezTo>
                    <a:cubicBezTo>
                      <a:pt x="26563" y="4672"/>
                      <a:pt x="33095" y="-10134"/>
                      <a:pt x="61400" y="8155"/>
                    </a:cubicBezTo>
                    <a:cubicBezTo>
                      <a:pt x="82737" y="21655"/>
                      <a:pt x="124977" y="49960"/>
                      <a:pt x="146315" y="63894"/>
                    </a:cubicBezTo>
                    <a:cubicBezTo>
                      <a:pt x="178103" y="84361"/>
                      <a:pt x="171571" y="94812"/>
                      <a:pt x="154588" y="131391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B32F59D5-DA4C-43AF-B8AE-43502EE87EAD}"/>
                  </a:ext>
                </a:extLst>
              </p:cNvPr>
              <p:cNvSpPr/>
              <p:nvPr/>
            </p:nvSpPr>
            <p:spPr>
              <a:xfrm>
                <a:off x="3356640" y="2839460"/>
                <a:ext cx="168907" cy="131390"/>
              </a:xfrm>
              <a:custGeom>
                <a:avLst/>
                <a:gdLst>
                  <a:gd name="connsiteX0" fmla="*/ 154588 w 168907"/>
                  <a:gd name="connsiteY0" fmla="*/ 131391 h 131390"/>
                  <a:gd name="connsiteX1" fmla="*/ 0 w 168907"/>
                  <a:gd name="connsiteY1" fmla="*/ 29493 h 131390"/>
                  <a:gd name="connsiteX2" fmla="*/ 61400 w 168907"/>
                  <a:gd name="connsiteY2" fmla="*/ 8155 h 131390"/>
                  <a:gd name="connsiteX3" fmla="*/ 146315 w 168907"/>
                  <a:gd name="connsiteY3" fmla="*/ 63894 h 131390"/>
                  <a:gd name="connsiteX4" fmla="*/ 154588 w 168907"/>
                  <a:gd name="connsiteY4" fmla="*/ 131391 h 131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8907" h="131390">
                    <a:moveTo>
                      <a:pt x="154588" y="131391"/>
                    </a:moveTo>
                    <a:cubicBezTo>
                      <a:pt x="81866" y="86538"/>
                      <a:pt x="62271" y="71297"/>
                      <a:pt x="0" y="29493"/>
                    </a:cubicBezTo>
                    <a:cubicBezTo>
                      <a:pt x="26563" y="4672"/>
                      <a:pt x="33095" y="-10134"/>
                      <a:pt x="61400" y="8155"/>
                    </a:cubicBezTo>
                    <a:cubicBezTo>
                      <a:pt x="82737" y="21655"/>
                      <a:pt x="124977" y="49960"/>
                      <a:pt x="146315" y="63894"/>
                    </a:cubicBezTo>
                    <a:cubicBezTo>
                      <a:pt x="178539" y="84361"/>
                      <a:pt x="171571" y="94812"/>
                      <a:pt x="154588" y="131391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F04D0C6A-4898-4673-B293-4FCB745A4C59}"/>
                  </a:ext>
                </a:extLst>
              </p:cNvPr>
              <p:cNvSpPr/>
              <p:nvPr/>
            </p:nvSpPr>
            <p:spPr>
              <a:xfrm>
                <a:off x="3876144" y="3190876"/>
                <a:ext cx="168907" cy="131390"/>
              </a:xfrm>
              <a:custGeom>
                <a:avLst/>
                <a:gdLst>
                  <a:gd name="connsiteX0" fmla="*/ 154588 w 168907"/>
                  <a:gd name="connsiteY0" fmla="*/ 131391 h 131390"/>
                  <a:gd name="connsiteX1" fmla="*/ 0 w 168907"/>
                  <a:gd name="connsiteY1" fmla="*/ 29493 h 131390"/>
                  <a:gd name="connsiteX2" fmla="*/ 61400 w 168907"/>
                  <a:gd name="connsiteY2" fmla="*/ 8155 h 131390"/>
                  <a:gd name="connsiteX3" fmla="*/ 146315 w 168907"/>
                  <a:gd name="connsiteY3" fmla="*/ 63894 h 131390"/>
                  <a:gd name="connsiteX4" fmla="*/ 154588 w 168907"/>
                  <a:gd name="connsiteY4" fmla="*/ 131391 h 131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8907" h="131390">
                    <a:moveTo>
                      <a:pt x="154588" y="131391"/>
                    </a:moveTo>
                    <a:cubicBezTo>
                      <a:pt x="81866" y="86538"/>
                      <a:pt x="62271" y="71297"/>
                      <a:pt x="0" y="29493"/>
                    </a:cubicBezTo>
                    <a:cubicBezTo>
                      <a:pt x="26563" y="4672"/>
                      <a:pt x="33095" y="-10134"/>
                      <a:pt x="61400" y="8155"/>
                    </a:cubicBezTo>
                    <a:cubicBezTo>
                      <a:pt x="82737" y="21655"/>
                      <a:pt x="124977" y="49959"/>
                      <a:pt x="146315" y="63894"/>
                    </a:cubicBezTo>
                    <a:cubicBezTo>
                      <a:pt x="178539" y="84796"/>
                      <a:pt x="171571" y="95247"/>
                      <a:pt x="154588" y="131391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9631F383-A9CA-40CB-95DE-BF2474E6BC9B}"/>
                  </a:ext>
                </a:extLst>
              </p:cNvPr>
              <p:cNvSpPr/>
              <p:nvPr/>
            </p:nvSpPr>
            <p:spPr>
              <a:xfrm>
                <a:off x="4136114" y="3366802"/>
                <a:ext cx="168907" cy="131390"/>
              </a:xfrm>
              <a:custGeom>
                <a:avLst/>
                <a:gdLst>
                  <a:gd name="connsiteX0" fmla="*/ 154588 w 168907"/>
                  <a:gd name="connsiteY0" fmla="*/ 131391 h 131390"/>
                  <a:gd name="connsiteX1" fmla="*/ 0 w 168907"/>
                  <a:gd name="connsiteY1" fmla="*/ 29493 h 131390"/>
                  <a:gd name="connsiteX2" fmla="*/ 61400 w 168907"/>
                  <a:gd name="connsiteY2" fmla="*/ 8155 h 131390"/>
                  <a:gd name="connsiteX3" fmla="*/ 146315 w 168907"/>
                  <a:gd name="connsiteY3" fmla="*/ 63894 h 131390"/>
                  <a:gd name="connsiteX4" fmla="*/ 154588 w 168907"/>
                  <a:gd name="connsiteY4" fmla="*/ 131391 h 131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8907" h="131390">
                    <a:moveTo>
                      <a:pt x="154588" y="131391"/>
                    </a:moveTo>
                    <a:cubicBezTo>
                      <a:pt x="81866" y="86538"/>
                      <a:pt x="62271" y="71297"/>
                      <a:pt x="0" y="29493"/>
                    </a:cubicBezTo>
                    <a:cubicBezTo>
                      <a:pt x="26563" y="4672"/>
                      <a:pt x="33095" y="-10134"/>
                      <a:pt x="61400" y="8155"/>
                    </a:cubicBezTo>
                    <a:cubicBezTo>
                      <a:pt x="82737" y="21655"/>
                      <a:pt x="124977" y="49960"/>
                      <a:pt x="146315" y="63894"/>
                    </a:cubicBezTo>
                    <a:cubicBezTo>
                      <a:pt x="178539" y="84796"/>
                      <a:pt x="171571" y="95247"/>
                      <a:pt x="154588" y="131391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07AE15D7-0355-4124-92B7-32469C1B0991}"/>
                  </a:ext>
                </a:extLst>
              </p:cNvPr>
              <p:cNvSpPr/>
              <p:nvPr/>
            </p:nvSpPr>
            <p:spPr>
              <a:xfrm>
                <a:off x="4395648" y="3542728"/>
                <a:ext cx="169073" cy="131390"/>
              </a:xfrm>
              <a:custGeom>
                <a:avLst/>
                <a:gdLst>
                  <a:gd name="connsiteX0" fmla="*/ 154588 w 169073"/>
                  <a:gd name="connsiteY0" fmla="*/ 131391 h 131390"/>
                  <a:gd name="connsiteX1" fmla="*/ 0 w 169073"/>
                  <a:gd name="connsiteY1" fmla="*/ 29493 h 131390"/>
                  <a:gd name="connsiteX2" fmla="*/ 61400 w 169073"/>
                  <a:gd name="connsiteY2" fmla="*/ 8155 h 131390"/>
                  <a:gd name="connsiteX3" fmla="*/ 146315 w 169073"/>
                  <a:gd name="connsiteY3" fmla="*/ 63894 h 131390"/>
                  <a:gd name="connsiteX4" fmla="*/ 154588 w 169073"/>
                  <a:gd name="connsiteY4" fmla="*/ 131391 h 131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9073" h="131390">
                    <a:moveTo>
                      <a:pt x="154588" y="131391"/>
                    </a:moveTo>
                    <a:cubicBezTo>
                      <a:pt x="81866" y="86538"/>
                      <a:pt x="62271" y="71297"/>
                      <a:pt x="0" y="29493"/>
                    </a:cubicBezTo>
                    <a:cubicBezTo>
                      <a:pt x="26563" y="4672"/>
                      <a:pt x="33095" y="-10134"/>
                      <a:pt x="61400" y="8155"/>
                    </a:cubicBezTo>
                    <a:cubicBezTo>
                      <a:pt x="82737" y="21655"/>
                      <a:pt x="124977" y="49960"/>
                      <a:pt x="146315" y="63894"/>
                    </a:cubicBezTo>
                    <a:cubicBezTo>
                      <a:pt x="178539" y="84796"/>
                      <a:pt x="172007" y="95247"/>
                      <a:pt x="154588" y="131391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AE3B36DF-AAF0-4D6D-9E93-F357B4328AEC}"/>
                  </a:ext>
                </a:extLst>
              </p:cNvPr>
              <p:cNvSpPr/>
              <p:nvPr/>
            </p:nvSpPr>
            <p:spPr>
              <a:xfrm>
                <a:off x="4655618" y="3718654"/>
                <a:ext cx="168907" cy="131390"/>
              </a:xfrm>
              <a:custGeom>
                <a:avLst/>
                <a:gdLst>
                  <a:gd name="connsiteX0" fmla="*/ 154588 w 168907"/>
                  <a:gd name="connsiteY0" fmla="*/ 131391 h 131390"/>
                  <a:gd name="connsiteX1" fmla="*/ 0 w 168907"/>
                  <a:gd name="connsiteY1" fmla="*/ 29493 h 131390"/>
                  <a:gd name="connsiteX2" fmla="*/ 61400 w 168907"/>
                  <a:gd name="connsiteY2" fmla="*/ 8155 h 131390"/>
                  <a:gd name="connsiteX3" fmla="*/ 146315 w 168907"/>
                  <a:gd name="connsiteY3" fmla="*/ 63894 h 131390"/>
                  <a:gd name="connsiteX4" fmla="*/ 154588 w 168907"/>
                  <a:gd name="connsiteY4" fmla="*/ 131391 h 131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8907" h="131390">
                    <a:moveTo>
                      <a:pt x="154588" y="131391"/>
                    </a:moveTo>
                    <a:cubicBezTo>
                      <a:pt x="81866" y="86538"/>
                      <a:pt x="62271" y="71297"/>
                      <a:pt x="0" y="29493"/>
                    </a:cubicBezTo>
                    <a:cubicBezTo>
                      <a:pt x="26563" y="4672"/>
                      <a:pt x="33095" y="-10134"/>
                      <a:pt x="61400" y="8155"/>
                    </a:cubicBezTo>
                    <a:cubicBezTo>
                      <a:pt x="82737" y="21655"/>
                      <a:pt x="124977" y="49960"/>
                      <a:pt x="146315" y="63894"/>
                    </a:cubicBezTo>
                    <a:cubicBezTo>
                      <a:pt x="178539" y="84796"/>
                      <a:pt x="171571" y="95247"/>
                      <a:pt x="154588" y="131391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C2AB9339-5682-459B-8F8A-80E38A0B16C3}"/>
                  </a:ext>
                </a:extLst>
              </p:cNvPr>
              <p:cNvSpPr/>
              <p:nvPr/>
            </p:nvSpPr>
            <p:spPr>
              <a:xfrm>
                <a:off x="4915152" y="3894580"/>
                <a:ext cx="169073" cy="131390"/>
              </a:xfrm>
              <a:custGeom>
                <a:avLst/>
                <a:gdLst>
                  <a:gd name="connsiteX0" fmla="*/ 154588 w 169073"/>
                  <a:gd name="connsiteY0" fmla="*/ 131391 h 131390"/>
                  <a:gd name="connsiteX1" fmla="*/ 0 w 169073"/>
                  <a:gd name="connsiteY1" fmla="*/ 29493 h 131390"/>
                  <a:gd name="connsiteX2" fmla="*/ 61400 w 169073"/>
                  <a:gd name="connsiteY2" fmla="*/ 8155 h 131390"/>
                  <a:gd name="connsiteX3" fmla="*/ 146315 w 169073"/>
                  <a:gd name="connsiteY3" fmla="*/ 63894 h 131390"/>
                  <a:gd name="connsiteX4" fmla="*/ 154588 w 169073"/>
                  <a:gd name="connsiteY4" fmla="*/ 131391 h 131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9073" h="131390">
                    <a:moveTo>
                      <a:pt x="154588" y="131391"/>
                    </a:moveTo>
                    <a:cubicBezTo>
                      <a:pt x="81867" y="86538"/>
                      <a:pt x="62271" y="71297"/>
                      <a:pt x="0" y="29493"/>
                    </a:cubicBezTo>
                    <a:cubicBezTo>
                      <a:pt x="26563" y="4672"/>
                      <a:pt x="33095" y="-10134"/>
                      <a:pt x="61400" y="8155"/>
                    </a:cubicBezTo>
                    <a:cubicBezTo>
                      <a:pt x="82737" y="21655"/>
                      <a:pt x="124977" y="49960"/>
                      <a:pt x="146315" y="63894"/>
                    </a:cubicBezTo>
                    <a:cubicBezTo>
                      <a:pt x="178539" y="84361"/>
                      <a:pt x="172007" y="95247"/>
                      <a:pt x="154588" y="131391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D6FC6866-B155-466E-8BA7-871C435BA01C}"/>
                  </a:ext>
                </a:extLst>
              </p:cNvPr>
              <p:cNvSpPr/>
              <p:nvPr/>
            </p:nvSpPr>
            <p:spPr>
              <a:xfrm>
                <a:off x="5175122" y="4070506"/>
                <a:ext cx="168907" cy="131390"/>
              </a:xfrm>
              <a:custGeom>
                <a:avLst/>
                <a:gdLst>
                  <a:gd name="connsiteX0" fmla="*/ 154588 w 168907"/>
                  <a:gd name="connsiteY0" fmla="*/ 131391 h 131390"/>
                  <a:gd name="connsiteX1" fmla="*/ 0 w 168907"/>
                  <a:gd name="connsiteY1" fmla="*/ 29493 h 131390"/>
                  <a:gd name="connsiteX2" fmla="*/ 61400 w 168907"/>
                  <a:gd name="connsiteY2" fmla="*/ 8155 h 131390"/>
                  <a:gd name="connsiteX3" fmla="*/ 146315 w 168907"/>
                  <a:gd name="connsiteY3" fmla="*/ 63894 h 131390"/>
                  <a:gd name="connsiteX4" fmla="*/ 154588 w 168907"/>
                  <a:gd name="connsiteY4" fmla="*/ 131391 h 131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8907" h="131390">
                    <a:moveTo>
                      <a:pt x="154588" y="131391"/>
                    </a:moveTo>
                    <a:cubicBezTo>
                      <a:pt x="81866" y="86538"/>
                      <a:pt x="62270" y="71297"/>
                      <a:pt x="0" y="29493"/>
                    </a:cubicBezTo>
                    <a:cubicBezTo>
                      <a:pt x="26563" y="4672"/>
                      <a:pt x="33095" y="-10134"/>
                      <a:pt x="61400" y="8155"/>
                    </a:cubicBezTo>
                    <a:cubicBezTo>
                      <a:pt x="82737" y="21655"/>
                      <a:pt x="124977" y="49959"/>
                      <a:pt x="146315" y="63894"/>
                    </a:cubicBezTo>
                    <a:cubicBezTo>
                      <a:pt x="178539" y="84361"/>
                      <a:pt x="171571" y="95247"/>
                      <a:pt x="154588" y="131391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B67C15A4-154F-409F-9D26-AC3737BFE3E2}"/>
                  </a:ext>
                </a:extLst>
              </p:cNvPr>
              <p:cNvSpPr/>
              <p:nvPr/>
            </p:nvSpPr>
            <p:spPr>
              <a:xfrm>
                <a:off x="5434657" y="4246432"/>
                <a:ext cx="169073" cy="131390"/>
              </a:xfrm>
              <a:custGeom>
                <a:avLst/>
                <a:gdLst>
                  <a:gd name="connsiteX0" fmla="*/ 154588 w 169073"/>
                  <a:gd name="connsiteY0" fmla="*/ 131391 h 131390"/>
                  <a:gd name="connsiteX1" fmla="*/ 0 w 169073"/>
                  <a:gd name="connsiteY1" fmla="*/ 29493 h 131390"/>
                  <a:gd name="connsiteX2" fmla="*/ 61400 w 169073"/>
                  <a:gd name="connsiteY2" fmla="*/ 8155 h 131390"/>
                  <a:gd name="connsiteX3" fmla="*/ 146315 w 169073"/>
                  <a:gd name="connsiteY3" fmla="*/ 63894 h 131390"/>
                  <a:gd name="connsiteX4" fmla="*/ 154588 w 169073"/>
                  <a:gd name="connsiteY4" fmla="*/ 131391 h 131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9073" h="131390">
                    <a:moveTo>
                      <a:pt x="154588" y="131391"/>
                    </a:moveTo>
                    <a:cubicBezTo>
                      <a:pt x="81866" y="86538"/>
                      <a:pt x="62270" y="71297"/>
                      <a:pt x="0" y="29493"/>
                    </a:cubicBezTo>
                    <a:cubicBezTo>
                      <a:pt x="26563" y="4672"/>
                      <a:pt x="33095" y="-10134"/>
                      <a:pt x="61400" y="8155"/>
                    </a:cubicBezTo>
                    <a:cubicBezTo>
                      <a:pt x="82737" y="21655"/>
                      <a:pt x="124977" y="49960"/>
                      <a:pt x="146315" y="63894"/>
                    </a:cubicBezTo>
                    <a:cubicBezTo>
                      <a:pt x="178539" y="84361"/>
                      <a:pt x="172007" y="95247"/>
                      <a:pt x="154588" y="131391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E574DE3F-DE99-4012-A6B6-CC903C3002E6}"/>
                  </a:ext>
                </a:extLst>
              </p:cNvPr>
              <p:cNvSpPr/>
              <p:nvPr/>
            </p:nvSpPr>
            <p:spPr>
              <a:xfrm>
                <a:off x="5694626" y="4422358"/>
                <a:ext cx="168907" cy="131390"/>
              </a:xfrm>
              <a:custGeom>
                <a:avLst/>
                <a:gdLst>
                  <a:gd name="connsiteX0" fmla="*/ 154588 w 168907"/>
                  <a:gd name="connsiteY0" fmla="*/ 131391 h 131390"/>
                  <a:gd name="connsiteX1" fmla="*/ 0 w 168907"/>
                  <a:gd name="connsiteY1" fmla="*/ 29493 h 131390"/>
                  <a:gd name="connsiteX2" fmla="*/ 61400 w 168907"/>
                  <a:gd name="connsiteY2" fmla="*/ 8155 h 131390"/>
                  <a:gd name="connsiteX3" fmla="*/ 146315 w 168907"/>
                  <a:gd name="connsiteY3" fmla="*/ 63894 h 131390"/>
                  <a:gd name="connsiteX4" fmla="*/ 154588 w 168907"/>
                  <a:gd name="connsiteY4" fmla="*/ 131391 h 131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8907" h="131390">
                    <a:moveTo>
                      <a:pt x="154588" y="131391"/>
                    </a:moveTo>
                    <a:cubicBezTo>
                      <a:pt x="81867" y="86538"/>
                      <a:pt x="62271" y="71297"/>
                      <a:pt x="0" y="29493"/>
                    </a:cubicBezTo>
                    <a:cubicBezTo>
                      <a:pt x="26563" y="4672"/>
                      <a:pt x="33095" y="-10134"/>
                      <a:pt x="61400" y="8155"/>
                    </a:cubicBezTo>
                    <a:cubicBezTo>
                      <a:pt x="82737" y="21655"/>
                      <a:pt x="124977" y="49959"/>
                      <a:pt x="146315" y="63894"/>
                    </a:cubicBezTo>
                    <a:cubicBezTo>
                      <a:pt x="178539" y="84361"/>
                      <a:pt x="171571" y="95247"/>
                      <a:pt x="154588" y="131391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F2B59646-A609-410B-AD90-372C795D036B}"/>
                  </a:ext>
                </a:extLst>
              </p:cNvPr>
              <p:cNvSpPr/>
              <p:nvPr/>
            </p:nvSpPr>
            <p:spPr>
              <a:xfrm>
                <a:off x="4436979" y="5741713"/>
                <a:ext cx="253287" cy="600259"/>
              </a:xfrm>
              <a:custGeom>
                <a:avLst/>
                <a:gdLst>
                  <a:gd name="connsiteX0" fmla="*/ 233009 w 253287"/>
                  <a:gd name="connsiteY0" fmla="*/ 70515 h 600259"/>
                  <a:gd name="connsiteX1" fmla="*/ 134596 w 253287"/>
                  <a:gd name="connsiteY1" fmla="*/ 7373 h 600259"/>
                  <a:gd name="connsiteX2" fmla="*/ 91485 w 253287"/>
                  <a:gd name="connsiteY2" fmla="*/ 6067 h 600259"/>
                  <a:gd name="connsiteX3" fmla="*/ 23989 w 253287"/>
                  <a:gd name="connsiteY3" fmla="*/ 110577 h 600259"/>
                  <a:gd name="connsiteX4" fmla="*/ 8747 w 253287"/>
                  <a:gd name="connsiteY4" fmla="*/ 312195 h 600259"/>
                  <a:gd name="connsiteX5" fmla="*/ 18763 w 253287"/>
                  <a:gd name="connsiteY5" fmla="*/ 341807 h 600259"/>
                  <a:gd name="connsiteX6" fmla="*/ 1780 w 253287"/>
                  <a:gd name="connsiteY6" fmla="*/ 517297 h 600259"/>
                  <a:gd name="connsiteX7" fmla="*/ 3522 w 253287"/>
                  <a:gd name="connsiteY7" fmla="*/ 542554 h 600259"/>
                  <a:gd name="connsiteX8" fmla="*/ 3522 w 253287"/>
                  <a:gd name="connsiteY8" fmla="*/ 542554 h 600259"/>
                  <a:gd name="connsiteX9" fmla="*/ 49681 w 253287"/>
                  <a:gd name="connsiteY9" fmla="*/ 584794 h 600259"/>
                  <a:gd name="connsiteX10" fmla="*/ 108468 w 253287"/>
                  <a:gd name="connsiteY10" fmla="*/ 584358 h 600259"/>
                  <a:gd name="connsiteX11" fmla="*/ 128935 w 253287"/>
                  <a:gd name="connsiteY11" fmla="*/ 401029 h 600259"/>
                  <a:gd name="connsiteX12" fmla="*/ 180754 w 253287"/>
                  <a:gd name="connsiteY12" fmla="*/ 298696 h 600259"/>
                  <a:gd name="connsiteX13" fmla="*/ 222994 w 253287"/>
                  <a:gd name="connsiteY13" fmla="*/ 171977 h 600259"/>
                  <a:gd name="connsiteX14" fmla="*/ 241719 w 253287"/>
                  <a:gd name="connsiteY14" fmla="*/ 154123 h 600259"/>
                  <a:gd name="connsiteX15" fmla="*/ 233009 w 253287"/>
                  <a:gd name="connsiteY15" fmla="*/ 70515 h 600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53287" h="600259">
                    <a:moveTo>
                      <a:pt x="233009" y="70515"/>
                    </a:moveTo>
                    <a:cubicBezTo>
                      <a:pt x="200350" y="49178"/>
                      <a:pt x="167255" y="28275"/>
                      <a:pt x="134596" y="7373"/>
                    </a:cubicBezTo>
                    <a:cubicBezTo>
                      <a:pt x="120661" y="-1771"/>
                      <a:pt x="104113" y="-2642"/>
                      <a:pt x="91485" y="6067"/>
                    </a:cubicBezTo>
                    <a:cubicBezTo>
                      <a:pt x="54906" y="31323"/>
                      <a:pt x="25730" y="62241"/>
                      <a:pt x="23989" y="110577"/>
                    </a:cubicBezTo>
                    <a:cubicBezTo>
                      <a:pt x="23553" y="127996"/>
                      <a:pt x="7876" y="275617"/>
                      <a:pt x="8747" y="312195"/>
                    </a:cubicBezTo>
                    <a:cubicBezTo>
                      <a:pt x="8747" y="323082"/>
                      <a:pt x="12667" y="332662"/>
                      <a:pt x="18763" y="341807"/>
                    </a:cubicBezTo>
                    <a:lnTo>
                      <a:pt x="1780" y="517297"/>
                    </a:lnTo>
                    <a:cubicBezTo>
                      <a:pt x="909" y="525571"/>
                      <a:pt x="-2574" y="534280"/>
                      <a:pt x="3522" y="542554"/>
                    </a:cubicBezTo>
                    <a:cubicBezTo>
                      <a:pt x="3522" y="542554"/>
                      <a:pt x="3522" y="542554"/>
                      <a:pt x="3522" y="542554"/>
                    </a:cubicBezTo>
                    <a:cubicBezTo>
                      <a:pt x="18763" y="556489"/>
                      <a:pt x="35311" y="569552"/>
                      <a:pt x="49681" y="584794"/>
                    </a:cubicBezTo>
                    <a:cubicBezTo>
                      <a:pt x="67970" y="604389"/>
                      <a:pt x="97581" y="606567"/>
                      <a:pt x="108468" y="584358"/>
                    </a:cubicBezTo>
                    <a:cubicBezTo>
                      <a:pt x="107162" y="582181"/>
                      <a:pt x="126322" y="401465"/>
                      <a:pt x="128935" y="401029"/>
                    </a:cubicBezTo>
                    <a:cubicBezTo>
                      <a:pt x="187722" y="358354"/>
                      <a:pt x="173351" y="394062"/>
                      <a:pt x="180754" y="298696"/>
                    </a:cubicBezTo>
                    <a:cubicBezTo>
                      <a:pt x="187286" y="252102"/>
                      <a:pt x="177271" y="204201"/>
                      <a:pt x="222994" y="171977"/>
                    </a:cubicBezTo>
                    <a:cubicBezTo>
                      <a:pt x="229961" y="167187"/>
                      <a:pt x="236058" y="160220"/>
                      <a:pt x="241719" y="154123"/>
                    </a:cubicBezTo>
                    <a:cubicBezTo>
                      <a:pt x="260443" y="133221"/>
                      <a:pt x="255653" y="85321"/>
                      <a:pt x="233009" y="70515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17D4C59E-97F9-423A-9230-AF522D5AFA0A}"/>
                  </a:ext>
                </a:extLst>
              </p:cNvPr>
              <p:cNvSpPr/>
              <p:nvPr/>
            </p:nvSpPr>
            <p:spPr>
              <a:xfrm>
                <a:off x="4540657" y="6142307"/>
                <a:ext cx="25256" cy="191167"/>
              </a:xfrm>
              <a:custGeom>
                <a:avLst/>
                <a:gdLst>
                  <a:gd name="connsiteX0" fmla="*/ 0 w 25256"/>
                  <a:gd name="connsiteY0" fmla="*/ 191167 h 191167"/>
                  <a:gd name="connsiteX1" fmla="*/ 17854 w 25256"/>
                  <a:gd name="connsiteY1" fmla="*/ 23080 h 191167"/>
                  <a:gd name="connsiteX2" fmla="*/ 25257 w 25256"/>
                  <a:gd name="connsiteY2" fmla="*/ 0 h 191167"/>
                  <a:gd name="connsiteX3" fmla="*/ 6532 w 25256"/>
                  <a:gd name="connsiteY3" fmla="*/ 165040 h 191167"/>
                  <a:gd name="connsiteX4" fmla="*/ 0 w 25256"/>
                  <a:gd name="connsiteY4" fmla="*/ 191167 h 191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56" h="191167">
                    <a:moveTo>
                      <a:pt x="0" y="191167"/>
                    </a:moveTo>
                    <a:cubicBezTo>
                      <a:pt x="5661" y="135864"/>
                      <a:pt x="12193" y="78383"/>
                      <a:pt x="17854" y="23080"/>
                    </a:cubicBezTo>
                    <a:cubicBezTo>
                      <a:pt x="18725" y="13935"/>
                      <a:pt x="18725" y="2177"/>
                      <a:pt x="25257" y="0"/>
                    </a:cubicBezTo>
                    <a:cubicBezTo>
                      <a:pt x="17418" y="78383"/>
                      <a:pt x="13935" y="110172"/>
                      <a:pt x="6532" y="165040"/>
                    </a:cubicBezTo>
                    <a:cubicBezTo>
                      <a:pt x="5661" y="173749"/>
                      <a:pt x="7838" y="183765"/>
                      <a:pt x="0" y="191167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B000D25E-C71A-4609-95C1-4FB8F487CA22}"/>
              </a:ext>
            </a:extLst>
          </p:cNvPr>
          <p:cNvGrpSpPr/>
          <p:nvPr/>
        </p:nvGrpSpPr>
        <p:grpSpPr>
          <a:xfrm>
            <a:off x="5443727" y="1359976"/>
            <a:ext cx="2266771" cy="1994293"/>
            <a:chOff x="4075204" y="1700703"/>
            <a:chExt cx="3961307" cy="3485138"/>
          </a:xfrm>
        </p:grpSpPr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8CC12E5F-234B-4850-9731-389EF73E388C}"/>
                </a:ext>
              </a:extLst>
            </p:cNvPr>
            <p:cNvSpPr/>
            <p:nvPr/>
          </p:nvSpPr>
          <p:spPr>
            <a:xfrm>
              <a:off x="6491531" y="1764198"/>
              <a:ext cx="581269" cy="1745650"/>
            </a:xfrm>
            <a:custGeom>
              <a:avLst/>
              <a:gdLst>
                <a:gd name="connsiteX0" fmla="*/ 146202 w 581269"/>
                <a:gd name="connsiteY0" fmla="*/ 62084 h 1745650"/>
                <a:gd name="connsiteX1" fmla="*/ 219303 w 581269"/>
                <a:gd name="connsiteY1" fmla="*/ 380 h 1745650"/>
                <a:gd name="connsiteX2" fmla="*/ 294762 w 581269"/>
                <a:gd name="connsiteY2" fmla="*/ 36931 h 1745650"/>
                <a:gd name="connsiteX3" fmla="*/ 267251 w 581269"/>
                <a:gd name="connsiteY3" fmla="*/ 152870 h 1745650"/>
                <a:gd name="connsiteX4" fmla="*/ 152490 w 581269"/>
                <a:gd name="connsiteY4" fmla="*/ 117106 h 1745650"/>
                <a:gd name="connsiteX5" fmla="*/ 128123 w 581269"/>
                <a:gd name="connsiteY5" fmla="*/ 101385 h 1745650"/>
                <a:gd name="connsiteX6" fmla="*/ 40481 w 581269"/>
                <a:gd name="connsiteY6" fmla="*/ 101778 h 1745650"/>
                <a:gd name="connsiteX7" fmla="*/ 40481 w 581269"/>
                <a:gd name="connsiteY7" fmla="*/ 852831 h 1745650"/>
                <a:gd name="connsiteX8" fmla="*/ 63669 w 581269"/>
                <a:gd name="connsiteY8" fmla="*/ 852831 h 1745650"/>
                <a:gd name="connsiteX9" fmla="*/ 545113 w 581269"/>
                <a:gd name="connsiteY9" fmla="*/ 852831 h 1745650"/>
                <a:gd name="connsiteX10" fmla="*/ 581270 w 581269"/>
                <a:gd name="connsiteY10" fmla="*/ 888595 h 1745650"/>
                <a:gd name="connsiteX11" fmla="*/ 581270 w 581269"/>
                <a:gd name="connsiteY11" fmla="*/ 1649080 h 1745650"/>
                <a:gd name="connsiteX12" fmla="*/ 546685 w 581269"/>
                <a:gd name="connsiteY12" fmla="*/ 1684059 h 1745650"/>
                <a:gd name="connsiteX13" fmla="*/ 450396 w 581269"/>
                <a:gd name="connsiteY13" fmla="*/ 1684059 h 1745650"/>
                <a:gd name="connsiteX14" fmla="*/ 429959 w 581269"/>
                <a:gd name="connsiteY14" fmla="*/ 1696635 h 1745650"/>
                <a:gd name="connsiteX15" fmla="*/ 334456 w 581269"/>
                <a:gd name="connsiteY15" fmla="*/ 1743011 h 1745650"/>
                <a:gd name="connsiteX16" fmla="*/ 273932 w 581269"/>
                <a:gd name="connsiteY16" fmla="*/ 1661264 h 1745650"/>
                <a:gd name="connsiteX17" fmla="*/ 336421 w 581269"/>
                <a:gd name="connsiteY17" fmla="*/ 1583447 h 1745650"/>
                <a:gd name="connsiteX18" fmla="*/ 431531 w 581269"/>
                <a:gd name="connsiteY18" fmla="*/ 1632181 h 1745650"/>
                <a:gd name="connsiteX19" fmla="*/ 443714 w 581269"/>
                <a:gd name="connsiteY19" fmla="*/ 1644364 h 1745650"/>
                <a:gd name="connsiteX20" fmla="*/ 455505 w 581269"/>
                <a:gd name="connsiteY20" fmla="*/ 1644757 h 1745650"/>
                <a:gd name="connsiteX21" fmla="*/ 540789 w 581269"/>
                <a:gd name="connsiteY21" fmla="*/ 1644757 h 1745650"/>
                <a:gd name="connsiteX22" fmla="*/ 540789 w 581269"/>
                <a:gd name="connsiteY22" fmla="*/ 892918 h 1745650"/>
                <a:gd name="connsiteX23" fmla="*/ 517994 w 581269"/>
                <a:gd name="connsiteY23" fmla="*/ 892918 h 1745650"/>
                <a:gd name="connsiteX24" fmla="*/ 36550 w 581269"/>
                <a:gd name="connsiteY24" fmla="*/ 892918 h 1745650"/>
                <a:gd name="connsiteX25" fmla="*/ 0 w 581269"/>
                <a:gd name="connsiteY25" fmla="*/ 855582 h 1745650"/>
                <a:gd name="connsiteX26" fmla="*/ 0 w 581269"/>
                <a:gd name="connsiteY26" fmla="*/ 99027 h 1745650"/>
                <a:gd name="connsiteX27" fmla="*/ 37729 w 581269"/>
                <a:gd name="connsiteY27" fmla="*/ 62477 h 1745650"/>
                <a:gd name="connsiteX28" fmla="*/ 146202 w 581269"/>
                <a:gd name="connsiteY28" fmla="*/ 62084 h 1745650"/>
                <a:gd name="connsiteX29" fmla="*/ 227163 w 581269"/>
                <a:gd name="connsiteY29" fmla="*/ 124180 h 1745650"/>
                <a:gd name="connsiteX30" fmla="*/ 268822 w 581269"/>
                <a:gd name="connsiteY30" fmla="*/ 80948 h 1745650"/>
                <a:gd name="connsiteX31" fmla="*/ 225591 w 581269"/>
                <a:gd name="connsiteY31" fmla="*/ 39289 h 1745650"/>
                <a:gd name="connsiteX32" fmla="*/ 183931 w 581269"/>
                <a:gd name="connsiteY32" fmla="*/ 82520 h 1745650"/>
                <a:gd name="connsiteX33" fmla="*/ 227163 w 581269"/>
                <a:gd name="connsiteY33" fmla="*/ 124180 h 1745650"/>
                <a:gd name="connsiteX34" fmla="*/ 396946 w 581269"/>
                <a:gd name="connsiteY34" fmla="*/ 1662836 h 1745650"/>
                <a:gd name="connsiteX35" fmla="*/ 354500 w 581269"/>
                <a:gd name="connsiteY35" fmla="*/ 1621176 h 1745650"/>
                <a:gd name="connsiteX36" fmla="*/ 312840 w 581269"/>
                <a:gd name="connsiteY36" fmla="*/ 1663229 h 1745650"/>
                <a:gd name="connsiteX37" fmla="*/ 354893 w 581269"/>
                <a:gd name="connsiteY37" fmla="*/ 1704496 h 1745650"/>
                <a:gd name="connsiteX38" fmla="*/ 396946 w 581269"/>
                <a:gd name="connsiteY38" fmla="*/ 1662836 h 1745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581269" h="1745650">
                  <a:moveTo>
                    <a:pt x="146202" y="62084"/>
                  </a:moveTo>
                  <a:cubicBezTo>
                    <a:pt x="158385" y="24747"/>
                    <a:pt x="182359" y="3917"/>
                    <a:pt x="219303" y="380"/>
                  </a:cubicBezTo>
                  <a:cubicBezTo>
                    <a:pt x="250744" y="-2371"/>
                    <a:pt x="277076" y="9812"/>
                    <a:pt x="294762" y="36931"/>
                  </a:cubicBezTo>
                  <a:cubicBezTo>
                    <a:pt x="320701" y="76232"/>
                    <a:pt x="307731" y="130075"/>
                    <a:pt x="267251" y="152870"/>
                  </a:cubicBezTo>
                  <a:cubicBezTo>
                    <a:pt x="225198" y="176844"/>
                    <a:pt x="172534" y="161123"/>
                    <a:pt x="152490" y="117106"/>
                  </a:cubicBezTo>
                  <a:cubicBezTo>
                    <a:pt x="146988" y="104922"/>
                    <a:pt x="141092" y="100992"/>
                    <a:pt x="128123" y="101385"/>
                  </a:cubicBezTo>
                  <a:cubicBezTo>
                    <a:pt x="99433" y="102564"/>
                    <a:pt x="70743" y="101778"/>
                    <a:pt x="40481" y="101778"/>
                  </a:cubicBezTo>
                  <a:cubicBezTo>
                    <a:pt x="40481" y="352129"/>
                    <a:pt x="40481" y="601301"/>
                    <a:pt x="40481" y="852831"/>
                  </a:cubicBezTo>
                  <a:cubicBezTo>
                    <a:pt x="48341" y="852831"/>
                    <a:pt x="56201" y="852831"/>
                    <a:pt x="63669" y="852831"/>
                  </a:cubicBezTo>
                  <a:cubicBezTo>
                    <a:pt x="224019" y="852831"/>
                    <a:pt x="384762" y="852831"/>
                    <a:pt x="545113" y="852831"/>
                  </a:cubicBezTo>
                  <a:cubicBezTo>
                    <a:pt x="577733" y="852831"/>
                    <a:pt x="581270" y="855975"/>
                    <a:pt x="581270" y="888595"/>
                  </a:cubicBezTo>
                  <a:cubicBezTo>
                    <a:pt x="581270" y="1142090"/>
                    <a:pt x="581270" y="1395585"/>
                    <a:pt x="581270" y="1649080"/>
                  </a:cubicBezTo>
                  <a:cubicBezTo>
                    <a:pt x="581270" y="1680522"/>
                    <a:pt x="577733" y="1684059"/>
                    <a:pt x="546685" y="1684059"/>
                  </a:cubicBezTo>
                  <a:cubicBezTo>
                    <a:pt x="514457" y="1684059"/>
                    <a:pt x="482623" y="1684452"/>
                    <a:pt x="450396" y="1684059"/>
                  </a:cubicBezTo>
                  <a:cubicBezTo>
                    <a:pt x="440177" y="1684059"/>
                    <a:pt x="434675" y="1686024"/>
                    <a:pt x="429959" y="1696635"/>
                  </a:cubicBezTo>
                  <a:cubicBezTo>
                    <a:pt x="413059" y="1734758"/>
                    <a:pt x="374544" y="1752836"/>
                    <a:pt x="334456" y="1743011"/>
                  </a:cubicBezTo>
                  <a:cubicBezTo>
                    <a:pt x="298299" y="1734365"/>
                    <a:pt x="273539" y="1700958"/>
                    <a:pt x="273932" y="1661264"/>
                  </a:cubicBezTo>
                  <a:cubicBezTo>
                    <a:pt x="274325" y="1623141"/>
                    <a:pt x="299871" y="1591700"/>
                    <a:pt x="336421" y="1583447"/>
                  </a:cubicBezTo>
                  <a:cubicBezTo>
                    <a:pt x="376116" y="1574407"/>
                    <a:pt x="413452" y="1594058"/>
                    <a:pt x="431531" y="1632181"/>
                  </a:cubicBezTo>
                  <a:cubicBezTo>
                    <a:pt x="433889" y="1637290"/>
                    <a:pt x="438998" y="1641220"/>
                    <a:pt x="443714" y="1644364"/>
                  </a:cubicBezTo>
                  <a:cubicBezTo>
                    <a:pt x="446466" y="1645936"/>
                    <a:pt x="451575" y="1644757"/>
                    <a:pt x="455505" y="1644757"/>
                  </a:cubicBezTo>
                  <a:cubicBezTo>
                    <a:pt x="483409" y="1644757"/>
                    <a:pt x="511706" y="1644757"/>
                    <a:pt x="540789" y="1644757"/>
                  </a:cubicBezTo>
                  <a:cubicBezTo>
                    <a:pt x="540789" y="1393620"/>
                    <a:pt x="540789" y="1144841"/>
                    <a:pt x="540789" y="892918"/>
                  </a:cubicBezTo>
                  <a:cubicBezTo>
                    <a:pt x="532929" y="892918"/>
                    <a:pt x="525462" y="892918"/>
                    <a:pt x="517994" y="892918"/>
                  </a:cubicBezTo>
                  <a:cubicBezTo>
                    <a:pt x="357644" y="892918"/>
                    <a:pt x="196901" y="892918"/>
                    <a:pt x="36550" y="892918"/>
                  </a:cubicBezTo>
                  <a:cubicBezTo>
                    <a:pt x="3144" y="892918"/>
                    <a:pt x="0" y="889381"/>
                    <a:pt x="0" y="855582"/>
                  </a:cubicBezTo>
                  <a:cubicBezTo>
                    <a:pt x="0" y="603266"/>
                    <a:pt x="0" y="351343"/>
                    <a:pt x="0" y="99027"/>
                  </a:cubicBezTo>
                  <a:cubicBezTo>
                    <a:pt x="0" y="66407"/>
                    <a:pt x="3930" y="62477"/>
                    <a:pt x="37729" y="62477"/>
                  </a:cubicBezTo>
                  <a:cubicBezTo>
                    <a:pt x="73101" y="62084"/>
                    <a:pt x="109258" y="62084"/>
                    <a:pt x="146202" y="62084"/>
                  </a:cubicBezTo>
                  <a:close/>
                  <a:moveTo>
                    <a:pt x="227163" y="124180"/>
                  </a:moveTo>
                  <a:cubicBezTo>
                    <a:pt x="251137" y="123787"/>
                    <a:pt x="269216" y="104922"/>
                    <a:pt x="268822" y="80948"/>
                  </a:cubicBezTo>
                  <a:cubicBezTo>
                    <a:pt x="268430" y="57367"/>
                    <a:pt x="249172" y="38896"/>
                    <a:pt x="225591" y="39289"/>
                  </a:cubicBezTo>
                  <a:cubicBezTo>
                    <a:pt x="201617" y="39682"/>
                    <a:pt x="183538" y="58546"/>
                    <a:pt x="183931" y="82520"/>
                  </a:cubicBezTo>
                  <a:cubicBezTo>
                    <a:pt x="184717" y="106494"/>
                    <a:pt x="203189" y="124573"/>
                    <a:pt x="227163" y="124180"/>
                  </a:cubicBezTo>
                  <a:close/>
                  <a:moveTo>
                    <a:pt x="396946" y="1662836"/>
                  </a:moveTo>
                  <a:cubicBezTo>
                    <a:pt x="396946" y="1638469"/>
                    <a:pt x="379260" y="1621176"/>
                    <a:pt x="354500" y="1621176"/>
                  </a:cubicBezTo>
                  <a:cubicBezTo>
                    <a:pt x="330133" y="1621176"/>
                    <a:pt x="312840" y="1638862"/>
                    <a:pt x="312840" y="1663229"/>
                  </a:cubicBezTo>
                  <a:cubicBezTo>
                    <a:pt x="312840" y="1687989"/>
                    <a:pt x="330133" y="1704889"/>
                    <a:pt x="354893" y="1704496"/>
                  </a:cubicBezTo>
                  <a:cubicBezTo>
                    <a:pt x="380046" y="1704889"/>
                    <a:pt x="397339" y="1687596"/>
                    <a:pt x="396946" y="1662836"/>
                  </a:cubicBezTo>
                  <a:close/>
                </a:path>
              </a:pathLst>
            </a:custGeom>
            <a:solidFill>
              <a:schemeClr val="accent2"/>
            </a:solidFill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15A155C7-4515-4B6A-BF89-E9B33F7166AE}"/>
                </a:ext>
              </a:extLst>
            </p:cNvPr>
            <p:cNvSpPr/>
            <p:nvPr/>
          </p:nvSpPr>
          <p:spPr>
            <a:xfrm>
              <a:off x="4357439" y="2811716"/>
              <a:ext cx="1622011" cy="443980"/>
            </a:xfrm>
            <a:custGeom>
              <a:avLst/>
              <a:gdLst>
                <a:gd name="connsiteX0" fmla="*/ 1459285 w 1622011"/>
                <a:gd name="connsiteY0" fmla="*/ 63131 h 443980"/>
                <a:gd name="connsiteX1" fmla="*/ 1553216 w 1622011"/>
                <a:gd name="connsiteY1" fmla="*/ 1428 h 443980"/>
                <a:gd name="connsiteX2" fmla="*/ 1621993 w 1622011"/>
                <a:gd name="connsiteY2" fmla="*/ 80424 h 443980"/>
                <a:gd name="connsiteX3" fmla="*/ 1560683 w 1622011"/>
                <a:gd name="connsiteY3" fmla="*/ 161385 h 443980"/>
                <a:gd name="connsiteX4" fmla="*/ 1458892 w 1622011"/>
                <a:gd name="connsiteY4" fmla="*/ 102826 h 443980"/>
                <a:gd name="connsiteX5" fmla="*/ 926356 w 1622011"/>
                <a:gd name="connsiteY5" fmla="*/ 102826 h 443980"/>
                <a:gd name="connsiteX6" fmla="*/ 926356 w 1622011"/>
                <a:gd name="connsiteY6" fmla="*/ 124049 h 443980"/>
                <a:gd name="connsiteX7" fmla="*/ 926356 w 1622011"/>
                <a:gd name="connsiteY7" fmla="*/ 350033 h 443980"/>
                <a:gd name="connsiteX8" fmla="*/ 894522 w 1622011"/>
                <a:gd name="connsiteY8" fmla="*/ 381867 h 443980"/>
                <a:gd name="connsiteX9" fmla="*/ 185128 w 1622011"/>
                <a:gd name="connsiteY9" fmla="*/ 381474 h 443980"/>
                <a:gd name="connsiteX10" fmla="*/ 154080 w 1622011"/>
                <a:gd name="connsiteY10" fmla="*/ 399553 h 443980"/>
                <a:gd name="connsiteX11" fmla="*/ 61722 w 1622011"/>
                <a:gd name="connsiteY11" fmla="*/ 441212 h 443980"/>
                <a:gd name="connsiteX12" fmla="*/ 18 w 1622011"/>
                <a:gd name="connsiteY12" fmla="*/ 360251 h 443980"/>
                <a:gd name="connsiteX13" fmla="*/ 62508 w 1622011"/>
                <a:gd name="connsiteY13" fmla="*/ 282041 h 443980"/>
                <a:gd name="connsiteX14" fmla="*/ 156045 w 1622011"/>
                <a:gd name="connsiteY14" fmla="*/ 326059 h 443980"/>
                <a:gd name="connsiteX15" fmla="*/ 162334 w 1622011"/>
                <a:gd name="connsiteY15" fmla="*/ 340993 h 443980"/>
                <a:gd name="connsiteX16" fmla="*/ 886661 w 1622011"/>
                <a:gd name="connsiteY16" fmla="*/ 340993 h 443980"/>
                <a:gd name="connsiteX17" fmla="*/ 886661 w 1622011"/>
                <a:gd name="connsiteY17" fmla="*/ 318984 h 443980"/>
                <a:gd name="connsiteX18" fmla="*/ 886661 w 1622011"/>
                <a:gd name="connsiteY18" fmla="*/ 93000 h 443980"/>
                <a:gd name="connsiteX19" fmla="*/ 917317 w 1622011"/>
                <a:gd name="connsiteY19" fmla="*/ 61952 h 443980"/>
                <a:gd name="connsiteX20" fmla="*/ 1436097 w 1622011"/>
                <a:gd name="connsiteY20" fmla="*/ 61952 h 443980"/>
                <a:gd name="connsiteX21" fmla="*/ 1459285 w 1622011"/>
                <a:gd name="connsiteY21" fmla="*/ 63131 h 443980"/>
                <a:gd name="connsiteX22" fmla="*/ 1540639 w 1622011"/>
                <a:gd name="connsiteY22" fmla="*/ 39943 h 443980"/>
                <a:gd name="connsiteX23" fmla="*/ 1497800 w 1622011"/>
                <a:gd name="connsiteY23" fmla="*/ 81603 h 443980"/>
                <a:gd name="connsiteX24" fmla="*/ 1539067 w 1622011"/>
                <a:gd name="connsiteY24" fmla="*/ 124835 h 443980"/>
                <a:gd name="connsiteX25" fmla="*/ 1583085 w 1622011"/>
                <a:gd name="connsiteY25" fmla="*/ 81996 h 443980"/>
                <a:gd name="connsiteX26" fmla="*/ 1540639 w 1622011"/>
                <a:gd name="connsiteY26" fmla="*/ 39943 h 443980"/>
                <a:gd name="connsiteX27" fmla="*/ 82158 w 1622011"/>
                <a:gd name="connsiteY27" fmla="*/ 405055 h 443980"/>
                <a:gd name="connsiteX28" fmla="*/ 124997 w 1622011"/>
                <a:gd name="connsiteY28" fmla="*/ 363002 h 443980"/>
                <a:gd name="connsiteX29" fmla="*/ 82944 w 1622011"/>
                <a:gd name="connsiteY29" fmla="*/ 320163 h 443980"/>
                <a:gd name="connsiteX30" fmla="*/ 40499 w 1622011"/>
                <a:gd name="connsiteY30" fmla="*/ 362216 h 443980"/>
                <a:gd name="connsiteX31" fmla="*/ 82158 w 1622011"/>
                <a:gd name="connsiteY31" fmla="*/ 405055 h 443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622011" h="443980">
                  <a:moveTo>
                    <a:pt x="1459285" y="63131"/>
                  </a:moveTo>
                  <a:cubicBezTo>
                    <a:pt x="1478936" y="15969"/>
                    <a:pt x="1513128" y="-6040"/>
                    <a:pt x="1553216" y="1428"/>
                  </a:cubicBezTo>
                  <a:cubicBezTo>
                    <a:pt x="1593696" y="8895"/>
                    <a:pt x="1621207" y="40729"/>
                    <a:pt x="1621993" y="80424"/>
                  </a:cubicBezTo>
                  <a:cubicBezTo>
                    <a:pt x="1622779" y="118939"/>
                    <a:pt x="1597233" y="152739"/>
                    <a:pt x="1560683" y="161385"/>
                  </a:cubicBezTo>
                  <a:cubicBezTo>
                    <a:pt x="1515879" y="171997"/>
                    <a:pt x="1483259" y="153525"/>
                    <a:pt x="1458892" y="102826"/>
                  </a:cubicBezTo>
                  <a:cubicBezTo>
                    <a:pt x="1282428" y="102826"/>
                    <a:pt x="1105571" y="102826"/>
                    <a:pt x="926356" y="102826"/>
                  </a:cubicBezTo>
                  <a:cubicBezTo>
                    <a:pt x="926356" y="110293"/>
                    <a:pt x="926356" y="117367"/>
                    <a:pt x="926356" y="124049"/>
                  </a:cubicBezTo>
                  <a:cubicBezTo>
                    <a:pt x="926356" y="199508"/>
                    <a:pt x="926356" y="274573"/>
                    <a:pt x="926356" y="350033"/>
                  </a:cubicBezTo>
                  <a:cubicBezTo>
                    <a:pt x="926356" y="377937"/>
                    <a:pt x="922426" y="381867"/>
                    <a:pt x="894522" y="381867"/>
                  </a:cubicBezTo>
                  <a:cubicBezTo>
                    <a:pt x="657926" y="381867"/>
                    <a:pt x="421724" y="381867"/>
                    <a:pt x="185128" y="381474"/>
                  </a:cubicBezTo>
                  <a:cubicBezTo>
                    <a:pt x="170194" y="381474"/>
                    <a:pt x="161155" y="383046"/>
                    <a:pt x="154080" y="399553"/>
                  </a:cubicBezTo>
                  <a:cubicBezTo>
                    <a:pt x="139146" y="434138"/>
                    <a:pt x="98272" y="451038"/>
                    <a:pt x="61722" y="441212"/>
                  </a:cubicBezTo>
                  <a:cubicBezTo>
                    <a:pt x="23992" y="431387"/>
                    <a:pt x="-768" y="398766"/>
                    <a:pt x="18" y="360251"/>
                  </a:cubicBezTo>
                  <a:cubicBezTo>
                    <a:pt x="804" y="322128"/>
                    <a:pt x="26350" y="289901"/>
                    <a:pt x="62508" y="282041"/>
                  </a:cubicBezTo>
                  <a:cubicBezTo>
                    <a:pt x="101809" y="273394"/>
                    <a:pt x="139146" y="290687"/>
                    <a:pt x="156045" y="326059"/>
                  </a:cubicBezTo>
                  <a:cubicBezTo>
                    <a:pt x="158403" y="330775"/>
                    <a:pt x="159976" y="335491"/>
                    <a:pt x="162334" y="340993"/>
                  </a:cubicBezTo>
                  <a:cubicBezTo>
                    <a:pt x="403252" y="340993"/>
                    <a:pt x="644171" y="340993"/>
                    <a:pt x="886661" y="340993"/>
                  </a:cubicBezTo>
                  <a:cubicBezTo>
                    <a:pt x="886661" y="333133"/>
                    <a:pt x="886661" y="326059"/>
                    <a:pt x="886661" y="318984"/>
                  </a:cubicBezTo>
                  <a:cubicBezTo>
                    <a:pt x="886661" y="243525"/>
                    <a:pt x="886661" y="168459"/>
                    <a:pt x="886661" y="93000"/>
                  </a:cubicBezTo>
                  <a:cubicBezTo>
                    <a:pt x="886661" y="66668"/>
                    <a:pt x="891377" y="61952"/>
                    <a:pt x="917317" y="61952"/>
                  </a:cubicBezTo>
                  <a:cubicBezTo>
                    <a:pt x="1090243" y="61952"/>
                    <a:pt x="1263170" y="61952"/>
                    <a:pt x="1436097" y="61952"/>
                  </a:cubicBezTo>
                  <a:cubicBezTo>
                    <a:pt x="1443564" y="63131"/>
                    <a:pt x="1451032" y="63131"/>
                    <a:pt x="1459285" y="63131"/>
                  </a:cubicBezTo>
                  <a:close/>
                  <a:moveTo>
                    <a:pt x="1540639" y="39943"/>
                  </a:moveTo>
                  <a:cubicBezTo>
                    <a:pt x="1517451" y="39550"/>
                    <a:pt x="1498194" y="58415"/>
                    <a:pt x="1497800" y="81603"/>
                  </a:cubicBezTo>
                  <a:cubicBezTo>
                    <a:pt x="1497407" y="104398"/>
                    <a:pt x="1516272" y="124049"/>
                    <a:pt x="1539067" y="124835"/>
                  </a:cubicBezTo>
                  <a:cubicBezTo>
                    <a:pt x="1563041" y="125621"/>
                    <a:pt x="1583085" y="105970"/>
                    <a:pt x="1583085" y="81996"/>
                  </a:cubicBezTo>
                  <a:cubicBezTo>
                    <a:pt x="1582692" y="59201"/>
                    <a:pt x="1563827" y="40336"/>
                    <a:pt x="1540639" y="39943"/>
                  </a:cubicBezTo>
                  <a:close/>
                  <a:moveTo>
                    <a:pt x="82158" y="405055"/>
                  </a:moveTo>
                  <a:cubicBezTo>
                    <a:pt x="106132" y="405055"/>
                    <a:pt x="124604" y="386976"/>
                    <a:pt x="124997" y="363002"/>
                  </a:cubicBezTo>
                  <a:cubicBezTo>
                    <a:pt x="125390" y="339421"/>
                    <a:pt x="106918" y="320556"/>
                    <a:pt x="82944" y="320163"/>
                  </a:cubicBezTo>
                  <a:cubicBezTo>
                    <a:pt x="58971" y="319770"/>
                    <a:pt x="40499" y="338242"/>
                    <a:pt x="40499" y="362216"/>
                  </a:cubicBezTo>
                  <a:cubicBezTo>
                    <a:pt x="40499" y="386583"/>
                    <a:pt x="58184" y="405055"/>
                    <a:pt x="82158" y="405055"/>
                  </a:cubicBezTo>
                  <a:close/>
                </a:path>
              </a:pathLst>
            </a:custGeom>
            <a:solidFill>
              <a:schemeClr val="accent2"/>
            </a:solidFill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15DBF25D-4516-4078-B900-218A1A40F096}"/>
                </a:ext>
              </a:extLst>
            </p:cNvPr>
            <p:cNvSpPr/>
            <p:nvPr/>
          </p:nvSpPr>
          <p:spPr>
            <a:xfrm>
              <a:off x="5201257" y="3031454"/>
              <a:ext cx="778568" cy="607069"/>
            </a:xfrm>
            <a:custGeom>
              <a:avLst/>
              <a:gdLst>
                <a:gd name="connsiteX0" fmla="*/ 738481 w 778568"/>
                <a:gd name="connsiteY0" fmla="*/ 504052 h 607069"/>
                <a:gd name="connsiteX1" fmla="*/ 738481 w 778568"/>
                <a:gd name="connsiteY1" fmla="*/ 103569 h 607069"/>
                <a:gd name="connsiteX2" fmla="*/ 719223 w 778568"/>
                <a:gd name="connsiteY2" fmla="*/ 102783 h 607069"/>
                <a:gd name="connsiteX3" fmla="*/ 351754 w 778568"/>
                <a:gd name="connsiteY3" fmla="*/ 102390 h 607069"/>
                <a:gd name="connsiteX4" fmla="*/ 325814 w 778568"/>
                <a:gd name="connsiteY4" fmla="*/ 118897 h 607069"/>
                <a:gd name="connsiteX5" fmla="*/ 231884 w 778568"/>
                <a:gd name="connsiteY5" fmla="*/ 161342 h 607069"/>
                <a:gd name="connsiteX6" fmla="*/ 171752 w 778568"/>
                <a:gd name="connsiteY6" fmla="*/ 81560 h 607069"/>
                <a:gd name="connsiteX7" fmla="*/ 234635 w 778568"/>
                <a:gd name="connsiteY7" fmla="*/ 2171 h 607069"/>
                <a:gd name="connsiteX8" fmla="*/ 326208 w 778568"/>
                <a:gd name="connsiteY8" fmla="*/ 46189 h 607069"/>
                <a:gd name="connsiteX9" fmla="*/ 353719 w 778568"/>
                <a:gd name="connsiteY9" fmla="*/ 63482 h 607069"/>
                <a:gd name="connsiteX10" fmla="*/ 746734 w 778568"/>
                <a:gd name="connsiteY10" fmla="*/ 63088 h 607069"/>
                <a:gd name="connsiteX11" fmla="*/ 778568 w 778568"/>
                <a:gd name="connsiteY11" fmla="*/ 94923 h 607069"/>
                <a:gd name="connsiteX12" fmla="*/ 778568 w 778568"/>
                <a:gd name="connsiteY12" fmla="*/ 511519 h 607069"/>
                <a:gd name="connsiteX13" fmla="*/ 744376 w 778568"/>
                <a:gd name="connsiteY13" fmla="*/ 545712 h 607069"/>
                <a:gd name="connsiteX14" fmla="*/ 182364 w 778568"/>
                <a:gd name="connsiteY14" fmla="*/ 545319 h 607069"/>
                <a:gd name="connsiteX15" fmla="*/ 154067 w 778568"/>
                <a:gd name="connsiteY15" fmla="*/ 561825 h 607069"/>
                <a:gd name="connsiteX16" fmla="*/ 62101 w 778568"/>
                <a:gd name="connsiteY16" fmla="*/ 604664 h 607069"/>
                <a:gd name="connsiteX17" fmla="*/ 5 w 778568"/>
                <a:gd name="connsiteY17" fmla="*/ 524489 h 607069"/>
                <a:gd name="connsiteX18" fmla="*/ 61315 w 778568"/>
                <a:gd name="connsiteY18" fmla="*/ 445493 h 607069"/>
                <a:gd name="connsiteX19" fmla="*/ 155246 w 778568"/>
                <a:gd name="connsiteY19" fmla="*/ 489117 h 607069"/>
                <a:gd name="connsiteX20" fmla="*/ 177255 w 778568"/>
                <a:gd name="connsiteY20" fmla="*/ 506017 h 607069"/>
                <a:gd name="connsiteX21" fmla="*/ 723546 w 778568"/>
                <a:gd name="connsiteY21" fmla="*/ 505624 h 607069"/>
                <a:gd name="connsiteX22" fmla="*/ 738481 w 778568"/>
                <a:gd name="connsiteY22" fmla="*/ 504052 h 607069"/>
                <a:gd name="connsiteX23" fmla="*/ 81752 w 778568"/>
                <a:gd name="connsiteY23" fmla="*/ 483222 h 607069"/>
                <a:gd name="connsiteX24" fmla="*/ 39699 w 778568"/>
                <a:gd name="connsiteY24" fmla="*/ 524882 h 607069"/>
                <a:gd name="connsiteX25" fmla="*/ 81752 w 778568"/>
                <a:gd name="connsiteY25" fmla="*/ 566541 h 607069"/>
                <a:gd name="connsiteX26" fmla="*/ 123805 w 778568"/>
                <a:gd name="connsiteY26" fmla="*/ 524489 h 607069"/>
                <a:gd name="connsiteX27" fmla="*/ 81752 w 778568"/>
                <a:gd name="connsiteY27" fmla="*/ 483222 h 607069"/>
                <a:gd name="connsiteX28" fmla="*/ 295552 w 778568"/>
                <a:gd name="connsiteY28" fmla="*/ 82739 h 607069"/>
                <a:gd name="connsiteX29" fmla="*/ 254286 w 778568"/>
                <a:gd name="connsiteY29" fmla="*/ 39901 h 607069"/>
                <a:gd name="connsiteX30" fmla="*/ 211840 w 778568"/>
                <a:gd name="connsiteY30" fmla="*/ 81167 h 607069"/>
                <a:gd name="connsiteX31" fmla="*/ 252714 w 778568"/>
                <a:gd name="connsiteY31" fmla="*/ 124006 h 607069"/>
                <a:gd name="connsiteX32" fmla="*/ 295552 w 778568"/>
                <a:gd name="connsiteY32" fmla="*/ 82739 h 607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778568" h="607069">
                  <a:moveTo>
                    <a:pt x="738481" y="504052"/>
                  </a:moveTo>
                  <a:cubicBezTo>
                    <a:pt x="738481" y="369641"/>
                    <a:pt x="738481" y="237587"/>
                    <a:pt x="738481" y="103569"/>
                  </a:cubicBezTo>
                  <a:cubicBezTo>
                    <a:pt x="731799" y="103176"/>
                    <a:pt x="725511" y="102783"/>
                    <a:pt x="719223" y="102783"/>
                  </a:cubicBezTo>
                  <a:cubicBezTo>
                    <a:pt x="596602" y="102783"/>
                    <a:pt x="474374" y="102783"/>
                    <a:pt x="351754" y="102390"/>
                  </a:cubicBezTo>
                  <a:cubicBezTo>
                    <a:pt x="338391" y="102390"/>
                    <a:pt x="331710" y="105534"/>
                    <a:pt x="325814" y="118897"/>
                  </a:cubicBezTo>
                  <a:cubicBezTo>
                    <a:pt x="310094" y="154268"/>
                    <a:pt x="270792" y="170775"/>
                    <a:pt x="231884" y="161342"/>
                  </a:cubicBezTo>
                  <a:cubicBezTo>
                    <a:pt x="196512" y="153089"/>
                    <a:pt x="171359" y="119683"/>
                    <a:pt x="171752" y="81560"/>
                  </a:cubicBezTo>
                  <a:cubicBezTo>
                    <a:pt x="171752" y="42259"/>
                    <a:pt x="196905" y="10817"/>
                    <a:pt x="234635" y="2171"/>
                  </a:cubicBezTo>
                  <a:cubicBezTo>
                    <a:pt x="271578" y="-6475"/>
                    <a:pt x="310880" y="11211"/>
                    <a:pt x="326208" y="46189"/>
                  </a:cubicBezTo>
                  <a:cubicBezTo>
                    <a:pt x="332103" y="59944"/>
                    <a:pt x="339177" y="63875"/>
                    <a:pt x="353719" y="63482"/>
                  </a:cubicBezTo>
                  <a:cubicBezTo>
                    <a:pt x="484593" y="62695"/>
                    <a:pt x="615860" y="63088"/>
                    <a:pt x="746734" y="63088"/>
                  </a:cubicBezTo>
                  <a:cubicBezTo>
                    <a:pt x="774638" y="63088"/>
                    <a:pt x="778568" y="67019"/>
                    <a:pt x="778568" y="94923"/>
                  </a:cubicBezTo>
                  <a:cubicBezTo>
                    <a:pt x="778568" y="233657"/>
                    <a:pt x="778568" y="372785"/>
                    <a:pt x="778568" y="511519"/>
                  </a:cubicBezTo>
                  <a:cubicBezTo>
                    <a:pt x="778568" y="540995"/>
                    <a:pt x="773852" y="545712"/>
                    <a:pt x="744376" y="545712"/>
                  </a:cubicBezTo>
                  <a:cubicBezTo>
                    <a:pt x="556908" y="545712"/>
                    <a:pt x="369832" y="545712"/>
                    <a:pt x="182364" y="545319"/>
                  </a:cubicBezTo>
                  <a:cubicBezTo>
                    <a:pt x="168608" y="545319"/>
                    <a:pt x="160355" y="547677"/>
                    <a:pt x="154067" y="561825"/>
                  </a:cubicBezTo>
                  <a:cubicBezTo>
                    <a:pt x="138346" y="596804"/>
                    <a:pt x="99045" y="613703"/>
                    <a:pt x="62101" y="604664"/>
                  </a:cubicBezTo>
                  <a:cubicBezTo>
                    <a:pt x="24372" y="595625"/>
                    <a:pt x="-388" y="563397"/>
                    <a:pt x="5" y="524489"/>
                  </a:cubicBezTo>
                  <a:cubicBezTo>
                    <a:pt x="5" y="486366"/>
                    <a:pt x="25944" y="453353"/>
                    <a:pt x="61315" y="445493"/>
                  </a:cubicBezTo>
                  <a:cubicBezTo>
                    <a:pt x="100617" y="436846"/>
                    <a:pt x="138739" y="454139"/>
                    <a:pt x="155246" y="489117"/>
                  </a:cubicBezTo>
                  <a:cubicBezTo>
                    <a:pt x="159962" y="499336"/>
                    <a:pt x="163499" y="506017"/>
                    <a:pt x="177255" y="506017"/>
                  </a:cubicBezTo>
                  <a:cubicBezTo>
                    <a:pt x="359221" y="505624"/>
                    <a:pt x="541187" y="505624"/>
                    <a:pt x="723546" y="505624"/>
                  </a:cubicBezTo>
                  <a:cubicBezTo>
                    <a:pt x="727869" y="505231"/>
                    <a:pt x="732193" y="504445"/>
                    <a:pt x="738481" y="504052"/>
                  </a:cubicBezTo>
                  <a:close/>
                  <a:moveTo>
                    <a:pt x="81752" y="483222"/>
                  </a:moveTo>
                  <a:cubicBezTo>
                    <a:pt x="56992" y="483222"/>
                    <a:pt x="39699" y="500515"/>
                    <a:pt x="39699" y="524882"/>
                  </a:cubicBezTo>
                  <a:cubicBezTo>
                    <a:pt x="39699" y="548856"/>
                    <a:pt x="57778" y="566934"/>
                    <a:pt x="81752" y="566541"/>
                  </a:cubicBezTo>
                  <a:cubicBezTo>
                    <a:pt x="106119" y="566541"/>
                    <a:pt x="123805" y="548856"/>
                    <a:pt x="123805" y="524489"/>
                  </a:cubicBezTo>
                  <a:cubicBezTo>
                    <a:pt x="123805" y="500515"/>
                    <a:pt x="106119" y="483222"/>
                    <a:pt x="81752" y="483222"/>
                  </a:cubicBezTo>
                  <a:close/>
                  <a:moveTo>
                    <a:pt x="295552" y="82739"/>
                  </a:moveTo>
                  <a:cubicBezTo>
                    <a:pt x="295945" y="58372"/>
                    <a:pt x="278653" y="40294"/>
                    <a:pt x="254286" y="39901"/>
                  </a:cubicBezTo>
                  <a:cubicBezTo>
                    <a:pt x="229526" y="39508"/>
                    <a:pt x="212233" y="56407"/>
                    <a:pt x="211840" y="81167"/>
                  </a:cubicBezTo>
                  <a:cubicBezTo>
                    <a:pt x="211447" y="106320"/>
                    <a:pt x="228347" y="123613"/>
                    <a:pt x="252714" y="124006"/>
                  </a:cubicBezTo>
                  <a:cubicBezTo>
                    <a:pt x="277474" y="124006"/>
                    <a:pt x="295159" y="107106"/>
                    <a:pt x="295552" y="82739"/>
                  </a:cubicBezTo>
                  <a:close/>
                </a:path>
              </a:pathLst>
            </a:custGeom>
            <a:solidFill>
              <a:schemeClr val="accent2"/>
            </a:solidFill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2B44CF70-AC90-47FE-AEA6-9CBFD44926E4}"/>
                </a:ext>
              </a:extLst>
            </p:cNvPr>
            <p:cNvSpPr/>
            <p:nvPr/>
          </p:nvSpPr>
          <p:spPr>
            <a:xfrm>
              <a:off x="4082346" y="3277979"/>
              <a:ext cx="1739884" cy="170017"/>
            </a:xfrm>
            <a:custGeom>
              <a:avLst/>
              <a:gdLst>
                <a:gd name="connsiteX0" fmla="*/ 162315 w 1739884"/>
                <a:gd name="connsiteY0" fmla="*/ 68094 h 170017"/>
                <a:gd name="connsiteX1" fmla="*/ 419741 w 1739884"/>
                <a:gd name="connsiteY1" fmla="*/ 68094 h 170017"/>
                <a:gd name="connsiteX2" fmla="*/ 1555556 w 1739884"/>
                <a:gd name="connsiteY2" fmla="*/ 62985 h 170017"/>
                <a:gd name="connsiteX3" fmla="*/ 1584639 w 1739884"/>
                <a:gd name="connsiteY3" fmla="*/ 44906 h 170017"/>
                <a:gd name="connsiteX4" fmla="*/ 1676997 w 1739884"/>
                <a:gd name="connsiteY4" fmla="*/ 2067 h 170017"/>
                <a:gd name="connsiteX5" fmla="*/ 1739880 w 1739884"/>
                <a:gd name="connsiteY5" fmla="*/ 82635 h 170017"/>
                <a:gd name="connsiteX6" fmla="*/ 1677783 w 1739884"/>
                <a:gd name="connsiteY6" fmla="*/ 161632 h 170017"/>
                <a:gd name="connsiteX7" fmla="*/ 1585425 w 1739884"/>
                <a:gd name="connsiteY7" fmla="*/ 119579 h 170017"/>
                <a:gd name="connsiteX8" fmla="*/ 1555948 w 1739884"/>
                <a:gd name="connsiteY8" fmla="*/ 102286 h 170017"/>
                <a:gd name="connsiteX9" fmla="*/ 184717 w 1739884"/>
                <a:gd name="connsiteY9" fmla="*/ 107788 h 170017"/>
                <a:gd name="connsiteX10" fmla="*/ 154062 w 1739884"/>
                <a:gd name="connsiteY10" fmla="*/ 126653 h 170017"/>
                <a:gd name="connsiteX11" fmla="*/ 61310 w 1739884"/>
                <a:gd name="connsiteY11" fmla="*/ 167134 h 170017"/>
                <a:gd name="connsiteX12" fmla="*/ 0 w 1739884"/>
                <a:gd name="connsiteY12" fmla="*/ 88138 h 170017"/>
                <a:gd name="connsiteX13" fmla="*/ 61310 w 1739884"/>
                <a:gd name="connsiteY13" fmla="*/ 9141 h 170017"/>
                <a:gd name="connsiteX14" fmla="*/ 155634 w 1739884"/>
                <a:gd name="connsiteY14" fmla="*/ 51587 h 170017"/>
                <a:gd name="connsiteX15" fmla="*/ 162315 w 1739884"/>
                <a:gd name="connsiteY15" fmla="*/ 68094 h 170017"/>
                <a:gd name="connsiteX16" fmla="*/ 124193 w 1739884"/>
                <a:gd name="connsiteY16" fmla="*/ 87745 h 170017"/>
                <a:gd name="connsiteX17" fmla="*/ 81354 w 1739884"/>
                <a:gd name="connsiteY17" fmla="*/ 45692 h 170017"/>
                <a:gd name="connsiteX18" fmla="*/ 38909 w 1739884"/>
                <a:gd name="connsiteY18" fmla="*/ 87745 h 170017"/>
                <a:gd name="connsiteX19" fmla="*/ 82533 w 1739884"/>
                <a:gd name="connsiteY19" fmla="*/ 130583 h 170017"/>
                <a:gd name="connsiteX20" fmla="*/ 124193 w 1739884"/>
                <a:gd name="connsiteY20" fmla="*/ 87745 h 170017"/>
                <a:gd name="connsiteX21" fmla="*/ 1657740 w 1739884"/>
                <a:gd name="connsiteY21" fmla="*/ 123902 h 170017"/>
                <a:gd name="connsiteX22" fmla="*/ 1699792 w 1739884"/>
                <a:gd name="connsiteY22" fmla="*/ 81456 h 170017"/>
                <a:gd name="connsiteX23" fmla="*/ 1656561 w 1739884"/>
                <a:gd name="connsiteY23" fmla="*/ 40190 h 170017"/>
                <a:gd name="connsiteX24" fmla="*/ 1614901 w 1739884"/>
                <a:gd name="connsiteY24" fmla="*/ 82242 h 170017"/>
                <a:gd name="connsiteX25" fmla="*/ 1657740 w 1739884"/>
                <a:gd name="connsiteY25" fmla="*/ 123902 h 170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739884" h="170017">
                  <a:moveTo>
                    <a:pt x="162315" y="68094"/>
                  </a:moveTo>
                  <a:cubicBezTo>
                    <a:pt x="248386" y="68094"/>
                    <a:pt x="334063" y="68487"/>
                    <a:pt x="419741" y="68094"/>
                  </a:cubicBezTo>
                  <a:cubicBezTo>
                    <a:pt x="798215" y="66522"/>
                    <a:pt x="1176689" y="64557"/>
                    <a:pt x="1555556" y="62985"/>
                  </a:cubicBezTo>
                  <a:cubicBezTo>
                    <a:pt x="1570097" y="62985"/>
                    <a:pt x="1577957" y="60233"/>
                    <a:pt x="1584639" y="44906"/>
                  </a:cubicBezTo>
                  <a:cubicBezTo>
                    <a:pt x="1599180" y="10713"/>
                    <a:pt x="1638482" y="-6186"/>
                    <a:pt x="1676997" y="2067"/>
                  </a:cubicBezTo>
                  <a:cubicBezTo>
                    <a:pt x="1712762" y="9928"/>
                    <a:pt x="1740273" y="45299"/>
                    <a:pt x="1739880" y="82635"/>
                  </a:cubicBezTo>
                  <a:cubicBezTo>
                    <a:pt x="1739487" y="119972"/>
                    <a:pt x="1713548" y="152592"/>
                    <a:pt x="1677783" y="161632"/>
                  </a:cubicBezTo>
                  <a:cubicBezTo>
                    <a:pt x="1640840" y="171064"/>
                    <a:pt x="1600359" y="154164"/>
                    <a:pt x="1585425" y="119579"/>
                  </a:cubicBezTo>
                  <a:cubicBezTo>
                    <a:pt x="1578744" y="103858"/>
                    <a:pt x="1570490" y="102286"/>
                    <a:pt x="1555948" y="102286"/>
                  </a:cubicBezTo>
                  <a:cubicBezTo>
                    <a:pt x="1098871" y="104251"/>
                    <a:pt x="641794" y="106216"/>
                    <a:pt x="184717" y="107788"/>
                  </a:cubicBezTo>
                  <a:cubicBezTo>
                    <a:pt x="168997" y="107788"/>
                    <a:pt x="161136" y="112112"/>
                    <a:pt x="154062" y="126653"/>
                  </a:cubicBezTo>
                  <a:cubicBezTo>
                    <a:pt x="137948" y="161239"/>
                    <a:pt x="98647" y="176959"/>
                    <a:pt x="61310" y="167134"/>
                  </a:cubicBezTo>
                  <a:cubicBezTo>
                    <a:pt x="24760" y="157701"/>
                    <a:pt x="0" y="125867"/>
                    <a:pt x="0" y="88138"/>
                  </a:cubicBezTo>
                  <a:cubicBezTo>
                    <a:pt x="0" y="50408"/>
                    <a:pt x="25939" y="17395"/>
                    <a:pt x="61310" y="9141"/>
                  </a:cubicBezTo>
                  <a:cubicBezTo>
                    <a:pt x="100612" y="102"/>
                    <a:pt x="138341" y="17002"/>
                    <a:pt x="155634" y="51587"/>
                  </a:cubicBezTo>
                  <a:cubicBezTo>
                    <a:pt x="157599" y="57089"/>
                    <a:pt x="159957" y="62199"/>
                    <a:pt x="162315" y="68094"/>
                  </a:cubicBezTo>
                  <a:close/>
                  <a:moveTo>
                    <a:pt x="124193" y="87745"/>
                  </a:moveTo>
                  <a:cubicBezTo>
                    <a:pt x="123800" y="64557"/>
                    <a:pt x="104935" y="45692"/>
                    <a:pt x="81354" y="45692"/>
                  </a:cubicBezTo>
                  <a:cubicBezTo>
                    <a:pt x="57773" y="45692"/>
                    <a:pt x="38909" y="64557"/>
                    <a:pt x="38909" y="87745"/>
                  </a:cubicBezTo>
                  <a:cubicBezTo>
                    <a:pt x="38516" y="111719"/>
                    <a:pt x="58559" y="131369"/>
                    <a:pt x="82533" y="130583"/>
                  </a:cubicBezTo>
                  <a:cubicBezTo>
                    <a:pt x="105721" y="130190"/>
                    <a:pt x="124586" y="110932"/>
                    <a:pt x="124193" y="87745"/>
                  </a:cubicBezTo>
                  <a:close/>
                  <a:moveTo>
                    <a:pt x="1657740" y="123902"/>
                  </a:moveTo>
                  <a:cubicBezTo>
                    <a:pt x="1681713" y="123509"/>
                    <a:pt x="1700185" y="105037"/>
                    <a:pt x="1699792" y="81456"/>
                  </a:cubicBezTo>
                  <a:cubicBezTo>
                    <a:pt x="1699399" y="57875"/>
                    <a:pt x="1680928" y="40190"/>
                    <a:pt x="1656561" y="40190"/>
                  </a:cubicBezTo>
                  <a:cubicBezTo>
                    <a:pt x="1632194" y="40583"/>
                    <a:pt x="1614508" y="58268"/>
                    <a:pt x="1614901" y="82242"/>
                  </a:cubicBezTo>
                  <a:cubicBezTo>
                    <a:pt x="1615294" y="106609"/>
                    <a:pt x="1633373" y="124295"/>
                    <a:pt x="1657740" y="123902"/>
                  </a:cubicBezTo>
                  <a:close/>
                </a:path>
              </a:pathLst>
            </a:custGeom>
            <a:solidFill>
              <a:schemeClr val="accent2"/>
            </a:solidFill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C5803563-26D7-49E9-9342-5D60E9CD2EE7}"/>
                </a:ext>
              </a:extLst>
            </p:cNvPr>
            <p:cNvSpPr/>
            <p:nvPr/>
          </p:nvSpPr>
          <p:spPr>
            <a:xfrm>
              <a:off x="6035236" y="3659260"/>
              <a:ext cx="1497186" cy="326820"/>
            </a:xfrm>
            <a:custGeom>
              <a:avLst/>
              <a:gdLst>
                <a:gd name="connsiteX0" fmla="*/ 162713 w 1497186"/>
                <a:gd name="connsiteY0" fmla="*/ 264546 h 326820"/>
                <a:gd name="connsiteX1" fmla="*/ 62101 w 1497186"/>
                <a:gd name="connsiteY1" fmla="*/ 323891 h 326820"/>
                <a:gd name="connsiteX2" fmla="*/ 5 w 1497186"/>
                <a:gd name="connsiteY2" fmla="*/ 243323 h 326820"/>
                <a:gd name="connsiteX3" fmla="*/ 64459 w 1497186"/>
                <a:gd name="connsiteY3" fmla="*/ 164720 h 326820"/>
                <a:gd name="connsiteX4" fmla="*/ 154853 w 1497186"/>
                <a:gd name="connsiteY4" fmla="*/ 207166 h 326820"/>
                <a:gd name="connsiteX5" fmla="*/ 183543 w 1497186"/>
                <a:gd name="connsiteY5" fmla="*/ 225245 h 326820"/>
                <a:gd name="connsiteX6" fmla="*/ 1226606 w 1497186"/>
                <a:gd name="connsiteY6" fmla="*/ 225245 h 326820"/>
                <a:gd name="connsiteX7" fmla="*/ 1259226 w 1497186"/>
                <a:gd name="connsiteY7" fmla="*/ 211882 h 326820"/>
                <a:gd name="connsiteX8" fmla="*/ 1334686 w 1497186"/>
                <a:gd name="connsiteY8" fmla="*/ 137209 h 326820"/>
                <a:gd name="connsiteX9" fmla="*/ 1339795 w 1497186"/>
                <a:gd name="connsiteY9" fmla="*/ 114021 h 326820"/>
                <a:gd name="connsiteX10" fmla="*/ 1369271 w 1497186"/>
                <a:gd name="connsiteY10" fmla="*/ 13802 h 326820"/>
                <a:gd name="connsiteX11" fmla="*/ 1470276 w 1497186"/>
                <a:gd name="connsiteY11" fmla="*/ 22448 h 326820"/>
                <a:gd name="connsiteX12" fmla="*/ 1484817 w 1497186"/>
                <a:gd name="connsiteY12" fmla="*/ 124239 h 326820"/>
                <a:gd name="connsiteX13" fmla="*/ 1385778 w 1497186"/>
                <a:gd name="connsiteY13" fmla="*/ 158432 h 326820"/>
                <a:gd name="connsiteX14" fmla="*/ 1363769 w 1497186"/>
                <a:gd name="connsiteY14" fmla="*/ 163148 h 326820"/>
                <a:gd name="connsiteX15" fmla="*/ 1277698 w 1497186"/>
                <a:gd name="connsiteY15" fmla="*/ 249218 h 326820"/>
                <a:gd name="connsiteX16" fmla="*/ 1239576 w 1497186"/>
                <a:gd name="connsiteY16" fmla="*/ 264939 h 326820"/>
                <a:gd name="connsiteX17" fmla="*/ 186687 w 1497186"/>
                <a:gd name="connsiteY17" fmla="*/ 264546 h 326820"/>
                <a:gd name="connsiteX18" fmla="*/ 162713 w 1497186"/>
                <a:gd name="connsiteY18" fmla="*/ 264546 h 326820"/>
                <a:gd name="connsiteX19" fmla="*/ 124591 w 1497186"/>
                <a:gd name="connsiteY19" fmla="*/ 245288 h 326820"/>
                <a:gd name="connsiteX20" fmla="*/ 82931 w 1497186"/>
                <a:gd name="connsiteY20" fmla="*/ 202449 h 326820"/>
                <a:gd name="connsiteX21" fmla="*/ 39699 w 1497186"/>
                <a:gd name="connsiteY21" fmla="*/ 243716 h 326820"/>
                <a:gd name="connsiteX22" fmla="*/ 82538 w 1497186"/>
                <a:gd name="connsiteY22" fmla="*/ 287734 h 326820"/>
                <a:gd name="connsiteX23" fmla="*/ 124591 w 1497186"/>
                <a:gd name="connsiteY23" fmla="*/ 245288 h 326820"/>
                <a:gd name="connsiteX24" fmla="*/ 1416040 w 1497186"/>
                <a:gd name="connsiteY24" fmla="*/ 39741 h 326820"/>
                <a:gd name="connsiteX25" fmla="*/ 1371236 w 1497186"/>
                <a:gd name="connsiteY25" fmla="*/ 80222 h 326820"/>
                <a:gd name="connsiteX26" fmla="*/ 1412110 w 1497186"/>
                <a:gd name="connsiteY26" fmla="*/ 124239 h 326820"/>
                <a:gd name="connsiteX27" fmla="*/ 1456913 w 1497186"/>
                <a:gd name="connsiteY27" fmla="*/ 84152 h 326820"/>
                <a:gd name="connsiteX28" fmla="*/ 1416040 w 1497186"/>
                <a:gd name="connsiteY28" fmla="*/ 39741 h 326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497186" h="326820">
                  <a:moveTo>
                    <a:pt x="162713" y="264546"/>
                  </a:moveTo>
                  <a:cubicBezTo>
                    <a:pt x="141097" y="314852"/>
                    <a:pt x="106119" y="334896"/>
                    <a:pt x="62101" y="323891"/>
                  </a:cubicBezTo>
                  <a:cubicBezTo>
                    <a:pt x="24765" y="314852"/>
                    <a:pt x="-388" y="281839"/>
                    <a:pt x="5" y="243323"/>
                  </a:cubicBezTo>
                  <a:cubicBezTo>
                    <a:pt x="791" y="204808"/>
                    <a:pt x="26337" y="173759"/>
                    <a:pt x="64459" y="164720"/>
                  </a:cubicBezTo>
                  <a:cubicBezTo>
                    <a:pt x="100224" y="156074"/>
                    <a:pt x="139918" y="173366"/>
                    <a:pt x="154853" y="207166"/>
                  </a:cubicBezTo>
                  <a:cubicBezTo>
                    <a:pt x="161141" y="221707"/>
                    <a:pt x="169001" y="225245"/>
                    <a:pt x="183543" y="225245"/>
                  </a:cubicBezTo>
                  <a:cubicBezTo>
                    <a:pt x="531362" y="224851"/>
                    <a:pt x="878787" y="224851"/>
                    <a:pt x="1226606" y="225245"/>
                  </a:cubicBezTo>
                  <a:cubicBezTo>
                    <a:pt x="1240362" y="225245"/>
                    <a:pt x="1249794" y="221314"/>
                    <a:pt x="1259226" y="211882"/>
                  </a:cubicBezTo>
                  <a:cubicBezTo>
                    <a:pt x="1283593" y="186336"/>
                    <a:pt x="1309139" y="161576"/>
                    <a:pt x="1334686" y="137209"/>
                  </a:cubicBezTo>
                  <a:cubicBezTo>
                    <a:pt x="1342546" y="129742"/>
                    <a:pt x="1344118" y="124239"/>
                    <a:pt x="1339795" y="114021"/>
                  </a:cubicBezTo>
                  <a:cubicBezTo>
                    <a:pt x="1323681" y="76292"/>
                    <a:pt x="1335864" y="36597"/>
                    <a:pt x="1369271" y="13802"/>
                  </a:cubicBezTo>
                  <a:cubicBezTo>
                    <a:pt x="1400319" y="-7421"/>
                    <a:pt x="1442765" y="-3884"/>
                    <a:pt x="1470276" y="22448"/>
                  </a:cubicBezTo>
                  <a:cubicBezTo>
                    <a:pt x="1499752" y="50353"/>
                    <a:pt x="1505647" y="90833"/>
                    <a:pt x="1484817" y="124239"/>
                  </a:cubicBezTo>
                  <a:cubicBezTo>
                    <a:pt x="1463987" y="158039"/>
                    <a:pt x="1423900" y="172580"/>
                    <a:pt x="1385778" y="158432"/>
                  </a:cubicBezTo>
                  <a:cubicBezTo>
                    <a:pt x="1376345" y="154895"/>
                    <a:pt x="1370843" y="156074"/>
                    <a:pt x="1363769" y="163148"/>
                  </a:cubicBezTo>
                  <a:cubicBezTo>
                    <a:pt x="1335472" y="192231"/>
                    <a:pt x="1305995" y="220135"/>
                    <a:pt x="1277698" y="249218"/>
                  </a:cubicBezTo>
                  <a:cubicBezTo>
                    <a:pt x="1266694" y="260616"/>
                    <a:pt x="1255296" y="264939"/>
                    <a:pt x="1239576" y="264939"/>
                  </a:cubicBezTo>
                  <a:cubicBezTo>
                    <a:pt x="888613" y="264546"/>
                    <a:pt x="537650" y="264546"/>
                    <a:pt x="186687" y="264546"/>
                  </a:cubicBezTo>
                  <a:cubicBezTo>
                    <a:pt x="179220" y="264546"/>
                    <a:pt x="171359" y="264546"/>
                    <a:pt x="162713" y="264546"/>
                  </a:cubicBezTo>
                  <a:close/>
                  <a:moveTo>
                    <a:pt x="124591" y="245288"/>
                  </a:moveTo>
                  <a:cubicBezTo>
                    <a:pt x="124984" y="222100"/>
                    <a:pt x="106119" y="203236"/>
                    <a:pt x="82931" y="202449"/>
                  </a:cubicBezTo>
                  <a:cubicBezTo>
                    <a:pt x="59350" y="202057"/>
                    <a:pt x="40485" y="220135"/>
                    <a:pt x="39699" y="243716"/>
                  </a:cubicBezTo>
                  <a:cubicBezTo>
                    <a:pt x="38913" y="267297"/>
                    <a:pt x="58957" y="287734"/>
                    <a:pt x="82538" y="287734"/>
                  </a:cubicBezTo>
                  <a:cubicBezTo>
                    <a:pt x="104940" y="287734"/>
                    <a:pt x="124591" y="268476"/>
                    <a:pt x="124591" y="245288"/>
                  </a:cubicBezTo>
                  <a:close/>
                  <a:moveTo>
                    <a:pt x="1416040" y="39741"/>
                  </a:moveTo>
                  <a:cubicBezTo>
                    <a:pt x="1393245" y="38562"/>
                    <a:pt x="1372415" y="57427"/>
                    <a:pt x="1371236" y="80222"/>
                  </a:cubicBezTo>
                  <a:cubicBezTo>
                    <a:pt x="1370057" y="102624"/>
                    <a:pt x="1389315" y="123453"/>
                    <a:pt x="1412110" y="124239"/>
                  </a:cubicBezTo>
                  <a:cubicBezTo>
                    <a:pt x="1435297" y="125026"/>
                    <a:pt x="1455734" y="106947"/>
                    <a:pt x="1456913" y="84152"/>
                  </a:cubicBezTo>
                  <a:cubicBezTo>
                    <a:pt x="1458485" y="62143"/>
                    <a:pt x="1438835" y="40920"/>
                    <a:pt x="1416040" y="39741"/>
                  </a:cubicBezTo>
                  <a:close/>
                </a:path>
              </a:pathLst>
            </a:custGeom>
            <a:solidFill>
              <a:schemeClr val="accent2"/>
            </a:solidFill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8961F085-9776-4323-BCEB-F968813446DC}"/>
                </a:ext>
              </a:extLst>
            </p:cNvPr>
            <p:cNvSpPr/>
            <p:nvPr/>
          </p:nvSpPr>
          <p:spPr>
            <a:xfrm>
              <a:off x="4336229" y="3509502"/>
              <a:ext cx="1387389" cy="316398"/>
            </a:xfrm>
            <a:custGeom>
              <a:avLst/>
              <a:gdLst>
                <a:gd name="connsiteX0" fmla="*/ 671668 w 1387389"/>
                <a:gd name="connsiteY0" fmla="*/ 101857 h 316398"/>
                <a:gd name="connsiteX1" fmla="*/ 652017 w 1387389"/>
                <a:gd name="connsiteY1" fmla="*/ 101857 h 316398"/>
                <a:gd name="connsiteX2" fmla="*/ 180792 w 1387389"/>
                <a:gd name="connsiteY2" fmla="*/ 101464 h 316398"/>
                <a:gd name="connsiteX3" fmla="*/ 154460 w 1387389"/>
                <a:gd name="connsiteY3" fmla="*/ 117970 h 316398"/>
                <a:gd name="connsiteX4" fmla="*/ 62887 w 1387389"/>
                <a:gd name="connsiteY4" fmla="*/ 161988 h 316398"/>
                <a:gd name="connsiteX5" fmla="*/ 5 w 1387389"/>
                <a:gd name="connsiteY5" fmla="*/ 80241 h 316398"/>
                <a:gd name="connsiteX6" fmla="*/ 62101 w 1387389"/>
                <a:gd name="connsiteY6" fmla="*/ 2031 h 316398"/>
                <a:gd name="connsiteX7" fmla="*/ 154853 w 1387389"/>
                <a:gd name="connsiteY7" fmla="*/ 46835 h 316398"/>
                <a:gd name="connsiteX8" fmla="*/ 179613 w 1387389"/>
                <a:gd name="connsiteY8" fmla="*/ 62162 h 316398"/>
                <a:gd name="connsiteX9" fmla="*/ 676384 w 1387389"/>
                <a:gd name="connsiteY9" fmla="*/ 61769 h 316398"/>
                <a:gd name="connsiteX10" fmla="*/ 712935 w 1387389"/>
                <a:gd name="connsiteY10" fmla="*/ 99106 h 316398"/>
                <a:gd name="connsiteX11" fmla="*/ 712935 w 1387389"/>
                <a:gd name="connsiteY11" fmla="*/ 213473 h 316398"/>
                <a:gd name="connsiteX12" fmla="*/ 1223462 w 1387389"/>
                <a:gd name="connsiteY12" fmla="*/ 213473 h 316398"/>
                <a:gd name="connsiteX13" fmla="*/ 1328397 w 1387389"/>
                <a:gd name="connsiteY13" fmla="*/ 155307 h 316398"/>
                <a:gd name="connsiteX14" fmla="*/ 1387349 w 1387389"/>
                <a:gd name="connsiteY14" fmla="*/ 236268 h 316398"/>
                <a:gd name="connsiteX15" fmla="*/ 1321716 w 1387389"/>
                <a:gd name="connsiteY15" fmla="*/ 314085 h 316398"/>
                <a:gd name="connsiteX16" fmla="*/ 1223462 w 1387389"/>
                <a:gd name="connsiteY16" fmla="*/ 253561 h 316398"/>
                <a:gd name="connsiteX17" fmla="*/ 1200667 w 1387389"/>
                <a:gd name="connsiteY17" fmla="*/ 253561 h 316398"/>
                <a:gd name="connsiteX18" fmla="*/ 705860 w 1387389"/>
                <a:gd name="connsiteY18" fmla="*/ 253561 h 316398"/>
                <a:gd name="connsiteX19" fmla="*/ 673240 w 1387389"/>
                <a:gd name="connsiteY19" fmla="*/ 220547 h 316398"/>
                <a:gd name="connsiteX20" fmla="*/ 672847 w 1387389"/>
                <a:gd name="connsiteY20" fmla="*/ 108538 h 316398"/>
                <a:gd name="connsiteX21" fmla="*/ 671668 w 1387389"/>
                <a:gd name="connsiteY21" fmla="*/ 101857 h 316398"/>
                <a:gd name="connsiteX22" fmla="*/ 1348441 w 1387389"/>
                <a:gd name="connsiteY22" fmla="*/ 234303 h 316398"/>
                <a:gd name="connsiteX23" fmla="*/ 1305995 w 1387389"/>
                <a:gd name="connsiteY23" fmla="*/ 191464 h 316398"/>
                <a:gd name="connsiteX24" fmla="*/ 1263157 w 1387389"/>
                <a:gd name="connsiteY24" fmla="*/ 233517 h 316398"/>
                <a:gd name="connsiteX25" fmla="*/ 1305602 w 1387389"/>
                <a:gd name="connsiteY25" fmla="*/ 276355 h 316398"/>
                <a:gd name="connsiteX26" fmla="*/ 1348441 w 1387389"/>
                <a:gd name="connsiteY26" fmla="*/ 234303 h 316398"/>
                <a:gd name="connsiteX27" fmla="*/ 80966 w 1387389"/>
                <a:gd name="connsiteY27" fmla="*/ 39760 h 316398"/>
                <a:gd name="connsiteX28" fmla="*/ 39699 w 1387389"/>
                <a:gd name="connsiteY28" fmla="*/ 82206 h 316398"/>
                <a:gd name="connsiteX29" fmla="*/ 81752 w 1387389"/>
                <a:gd name="connsiteY29" fmla="*/ 124258 h 316398"/>
                <a:gd name="connsiteX30" fmla="*/ 123411 w 1387389"/>
                <a:gd name="connsiteY30" fmla="*/ 81813 h 316398"/>
                <a:gd name="connsiteX31" fmla="*/ 80966 w 1387389"/>
                <a:gd name="connsiteY31" fmla="*/ 39760 h 316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387389" h="316398">
                  <a:moveTo>
                    <a:pt x="671668" y="101857"/>
                  </a:moveTo>
                  <a:cubicBezTo>
                    <a:pt x="664987" y="101857"/>
                    <a:pt x="658699" y="101857"/>
                    <a:pt x="652017" y="101857"/>
                  </a:cubicBezTo>
                  <a:cubicBezTo>
                    <a:pt x="494811" y="101857"/>
                    <a:pt x="337605" y="101857"/>
                    <a:pt x="180792" y="101464"/>
                  </a:cubicBezTo>
                  <a:cubicBezTo>
                    <a:pt x="167429" y="101464"/>
                    <a:pt x="160355" y="104608"/>
                    <a:pt x="154460" y="117970"/>
                  </a:cubicBezTo>
                  <a:cubicBezTo>
                    <a:pt x="138739" y="152949"/>
                    <a:pt x="99830" y="170634"/>
                    <a:pt x="62887" y="161988"/>
                  </a:cubicBezTo>
                  <a:cubicBezTo>
                    <a:pt x="24765" y="152949"/>
                    <a:pt x="-388" y="120721"/>
                    <a:pt x="5" y="80241"/>
                  </a:cubicBezTo>
                  <a:cubicBezTo>
                    <a:pt x="398" y="42118"/>
                    <a:pt x="26337" y="9498"/>
                    <a:pt x="62101" y="2031"/>
                  </a:cubicBezTo>
                  <a:cubicBezTo>
                    <a:pt x="101796" y="-6223"/>
                    <a:pt x="139525" y="11070"/>
                    <a:pt x="154853" y="46835"/>
                  </a:cubicBezTo>
                  <a:cubicBezTo>
                    <a:pt x="160355" y="59411"/>
                    <a:pt x="167036" y="62162"/>
                    <a:pt x="179613" y="62162"/>
                  </a:cubicBezTo>
                  <a:cubicBezTo>
                    <a:pt x="345072" y="61769"/>
                    <a:pt x="510925" y="61769"/>
                    <a:pt x="676384" y="61769"/>
                  </a:cubicBezTo>
                  <a:cubicBezTo>
                    <a:pt x="709791" y="61769"/>
                    <a:pt x="712935" y="65306"/>
                    <a:pt x="712935" y="99106"/>
                  </a:cubicBezTo>
                  <a:cubicBezTo>
                    <a:pt x="712935" y="136835"/>
                    <a:pt x="712935" y="174565"/>
                    <a:pt x="712935" y="213473"/>
                  </a:cubicBezTo>
                  <a:cubicBezTo>
                    <a:pt x="884683" y="213473"/>
                    <a:pt x="1054072" y="213473"/>
                    <a:pt x="1223462" y="213473"/>
                  </a:cubicBezTo>
                  <a:cubicBezTo>
                    <a:pt x="1252938" y="160809"/>
                    <a:pt x="1284379" y="143516"/>
                    <a:pt x="1328397" y="155307"/>
                  </a:cubicBezTo>
                  <a:cubicBezTo>
                    <a:pt x="1363376" y="164739"/>
                    <a:pt x="1388528" y="198931"/>
                    <a:pt x="1387349" y="236268"/>
                  </a:cubicBezTo>
                  <a:cubicBezTo>
                    <a:pt x="1386170" y="274784"/>
                    <a:pt x="1360231" y="305439"/>
                    <a:pt x="1321716" y="314085"/>
                  </a:cubicBezTo>
                  <a:cubicBezTo>
                    <a:pt x="1280842" y="323517"/>
                    <a:pt x="1249401" y="304260"/>
                    <a:pt x="1223462" y="253561"/>
                  </a:cubicBezTo>
                  <a:cubicBezTo>
                    <a:pt x="1215995" y="253561"/>
                    <a:pt x="1208527" y="253561"/>
                    <a:pt x="1200667" y="253561"/>
                  </a:cubicBezTo>
                  <a:cubicBezTo>
                    <a:pt x="1035600" y="253561"/>
                    <a:pt x="870534" y="253561"/>
                    <a:pt x="705860" y="253561"/>
                  </a:cubicBezTo>
                  <a:cubicBezTo>
                    <a:pt x="677563" y="253561"/>
                    <a:pt x="673240" y="249238"/>
                    <a:pt x="673240" y="220547"/>
                  </a:cubicBezTo>
                  <a:cubicBezTo>
                    <a:pt x="673240" y="183211"/>
                    <a:pt x="673240" y="145874"/>
                    <a:pt x="672847" y="108538"/>
                  </a:cubicBezTo>
                  <a:cubicBezTo>
                    <a:pt x="673240" y="107752"/>
                    <a:pt x="672847" y="106573"/>
                    <a:pt x="671668" y="101857"/>
                  </a:cubicBezTo>
                  <a:close/>
                  <a:moveTo>
                    <a:pt x="1348441" y="234303"/>
                  </a:moveTo>
                  <a:cubicBezTo>
                    <a:pt x="1348834" y="211115"/>
                    <a:pt x="1329576" y="191857"/>
                    <a:pt x="1305995" y="191464"/>
                  </a:cubicBezTo>
                  <a:cubicBezTo>
                    <a:pt x="1282414" y="191071"/>
                    <a:pt x="1263549" y="209936"/>
                    <a:pt x="1263157" y="233517"/>
                  </a:cubicBezTo>
                  <a:cubicBezTo>
                    <a:pt x="1263157" y="257098"/>
                    <a:pt x="1282021" y="276355"/>
                    <a:pt x="1305602" y="276355"/>
                  </a:cubicBezTo>
                  <a:cubicBezTo>
                    <a:pt x="1329183" y="276749"/>
                    <a:pt x="1348441" y="257884"/>
                    <a:pt x="1348441" y="234303"/>
                  </a:cubicBezTo>
                  <a:close/>
                  <a:moveTo>
                    <a:pt x="80966" y="39760"/>
                  </a:moveTo>
                  <a:cubicBezTo>
                    <a:pt x="56206" y="39760"/>
                    <a:pt x="39306" y="57053"/>
                    <a:pt x="39699" y="82206"/>
                  </a:cubicBezTo>
                  <a:cubicBezTo>
                    <a:pt x="39699" y="106573"/>
                    <a:pt x="57385" y="124258"/>
                    <a:pt x="81752" y="124258"/>
                  </a:cubicBezTo>
                  <a:cubicBezTo>
                    <a:pt x="106119" y="124258"/>
                    <a:pt x="123411" y="106180"/>
                    <a:pt x="123411" y="81813"/>
                  </a:cubicBezTo>
                  <a:cubicBezTo>
                    <a:pt x="123411" y="57053"/>
                    <a:pt x="105726" y="39760"/>
                    <a:pt x="80966" y="39760"/>
                  </a:cubicBezTo>
                  <a:close/>
                </a:path>
              </a:pathLst>
            </a:custGeom>
            <a:solidFill>
              <a:schemeClr val="accent2"/>
            </a:solidFill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7766995C-6FFB-42A3-B2C2-02C7841B5A31}"/>
                </a:ext>
              </a:extLst>
            </p:cNvPr>
            <p:cNvSpPr/>
            <p:nvPr/>
          </p:nvSpPr>
          <p:spPr>
            <a:xfrm>
              <a:off x="6636928" y="4011691"/>
              <a:ext cx="385191" cy="826314"/>
            </a:xfrm>
            <a:custGeom>
              <a:avLst/>
              <a:gdLst>
                <a:gd name="connsiteX0" fmla="*/ 221286 w 385191"/>
                <a:gd name="connsiteY0" fmla="*/ 103120 h 826314"/>
                <a:gd name="connsiteX1" fmla="*/ 117137 w 385191"/>
                <a:gd name="connsiteY1" fmla="*/ 103120 h 826314"/>
                <a:gd name="connsiteX2" fmla="*/ 117137 w 385191"/>
                <a:gd name="connsiteY2" fmla="*/ 393165 h 826314"/>
                <a:gd name="connsiteX3" fmla="*/ 137967 w 385191"/>
                <a:gd name="connsiteY3" fmla="*/ 393165 h 826314"/>
                <a:gd name="connsiteX4" fmla="*/ 279453 w 385191"/>
                <a:gd name="connsiteY4" fmla="*/ 393165 h 826314"/>
                <a:gd name="connsiteX5" fmla="*/ 308143 w 385191"/>
                <a:gd name="connsiteY5" fmla="*/ 421070 h 826314"/>
                <a:gd name="connsiteX6" fmla="*/ 308143 w 385191"/>
                <a:gd name="connsiteY6" fmla="*/ 737447 h 826314"/>
                <a:gd name="connsiteX7" fmla="*/ 279060 w 385191"/>
                <a:gd name="connsiteY7" fmla="*/ 764958 h 826314"/>
                <a:gd name="connsiteX8" fmla="*/ 180806 w 385191"/>
                <a:gd name="connsiteY8" fmla="*/ 764958 h 826314"/>
                <a:gd name="connsiteX9" fmla="*/ 154474 w 385191"/>
                <a:gd name="connsiteY9" fmla="*/ 780679 h 826314"/>
                <a:gd name="connsiteX10" fmla="*/ 60936 w 385191"/>
                <a:gd name="connsiteY10" fmla="*/ 823911 h 826314"/>
                <a:gd name="connsiteX11" fmla="*/ 19 w 385191"/>
                <a:gd name="connsiteY11" fmla="*/ 746486 h 826314"/>
                <a:gd name="connsiteX12" fmla="*/ 60936 w 385191"/>
                <a:gd name="connsiteY12" fmla="*/ 665132 h 826314"/>
                <a:gd name="connsiteX13" fmla="*/ 155653 w 385191"/>
                <a:gd name="connsiteY13" fmla="*/ 709150 h 826314"/>
                <a:gd name="connsiteX14" fmla="*/ 181592 w 385191"/>
                <a:gd name="connsiteY14" fmla="*/ 725264 h 826314"/>
                <a:gd name="connsiteX15" fmla="*/ 267269 w 385191"/>
                <a:gd name="connsiteY15" fmla="*/ 724871 h 826314"/>
                <a:gd name="connsiteX16" fmla="*/ 267269 w 385191"/>
                <a:gd name="connsiteY16" fmla="*/ 433253 h 826314"/>
                <a:gd name="connsiteX17" fmla="*/ 246832 w 385191"/>
                <a:gd name="connsiteY17" fmla="*/ 432467 h 826314"/>
                <a:gd name="connsiteX18" fmla="*/ 105347 w 385191"/>
                <a:gd name="connsiteY18" fmla="*/ 432467 h 826314"/>
                <a:gd name="connsiteX19" fmla="*/ 77050 w 385191"/>
                <a:gd name="connsiteY19" fmla="*/ 404956 h 826314"/>
                <a:gd name="connsiteX20" fmla="*/ 77050 w 385191"/>
                <a:gd name="connsiteY20" fmla="*/ 90543 h 826314"/>
                <a:gd name="connsiteX21" fmla="*/ 106919 w 385191"/>
                <a:gd name="connsiteY21" fmla="*/ 62246 h 826314"/>
                <a:gd name="connsiteX22" fmla="*/ 222073 w 385191"/>
                <a:gd name="connsiteY22" fmla="*/ 62246 h 826314"/>
                <a:gd name="connsiteX23" fmla="*/ 322292 w 385191"/>
                <a:gd name="connsiteY23" fmla="*/ 2508 h 826314"/>
                <a:gd name="connsiteX24" fmla="*/ 385174 w 385191"/>
                <a:gd name="connsiteY24" fmla="*/ 80325 h 826314"/>
                <a:gd name="connsiteX25" fmla="*/ 322292 w 385191"/>
                <a:gd name="connsiteY25" fmla="*/ 162072 h 826314"/>
                <a:gd name="connsiteX26" fmla="*/ 221286 w 385191"/>
                <a:gd name="connsiteY26" fmla="*/ 103120 h 826314"/>
                <a:gd name="connsiteX27" fmla="*/ 301462 w 385191"/>
                <a:gd name="connsiteY27" fmla="*/ 124343 h 826314"/>
                <a:gd name="connsiteX28" fmla="*/ 345086 w 385191"/>
                <a:gd name="connsiteY28" fmla="*/ 83076 h 826314"/>
                <a:gd name="connsiteX29" fmla="*/ 303820 w 385191"/>
                <a:gd name="connsiteY29" fmla="*/ 39451 h 826314"/>
                <a:gd name="connsiteX30" fmla="*/ 260195 w 385191"/>
                <a:gd name="connsiteY30" fmla="*/ 80718 h 826314"/>
                <a:gd name="connsiteX31" fmla="*/ 301462 w 385191"/>
                <a:gd name="connsiteY31" fmla="*/ 124343 h 826314"/>
                <a:gd name="connsiteX32" fmla="*/ 80587 w 385191"/>
                <a:gd name="connsiteY32" fmla="*/ 785788 h 826314"/>
                <a:gd name="connsiteX33" fmla="*/ 123425 w 385191"/>
                <a:gd name="connsiteY33" fmla="*/ 744521 h 826314"/>
                <a:gd name="connsiteX34" fmla="*/ 81373 w 385191"/>
                <a:gd name="connsiteY34" fmla="*/ 702469 h 826314"/>
                <a:gd name="connsiteX35" fmla="*/ 38534 w 385191"/>
                <a:gd name="connsiteY35" fmla="*/ 743735 h 826314"/>
                <a:gd name="connsiteX36" fmla="*/ 80587 w 385191"/>
                <a:gd name="connsiteY36" fmla="*/ 785788 h 826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85191" h="826314">
                  <a:moveTo>
                    <a:pt x="221286" y="103120"/>
                  </a:moveTo>
                  <a:cubicBezTo>
                    <a:pt x="187094" y="103120"/>
                    <a:pt x="152509" y="103120"/>
                    <a:pt x="117137" y="103120"/>
                  </a:cubicBezTo>
                  <a:cubicBezTo>
                    <a:pt x="117137" y="199409"/>
                    <a:pt x="117137" y="294912"/>
                    <a:pt x="117137" y="393165"/>
                  </a:cubicBezTo>
                  <a:cubicBezTo>
                    <a:pt x="124212" y="393165"/>
                    <a:pt x="130893" y="393165"/>
                    <a:pt x="137967" y="393165"/>
                  </a:cubicBezTo>
                  <a:cubicBezTo>
                    <a:pt x="185129" y="393165"/>
                    <a:pt x="232291" y="393165"/>
                    <a:pt x="279453" y="393165"/>
                  </a:cubicBezTo>
                  <a:cubicBezTo>
                    <a:pt x="301462" y="393165"/>
                    <a:pt x="307750" y="399454"/>
                    <a:pt x="308143" y="421070"/>
                  </a:cubicBezTo>
                  <a:cubicBezTo>
                    <a:pt x="308536" y="526398"/>
                    <a:pt x="308536" y="631726"/>
                    <a:pt x="308143" y="737447"/>
                  </a:cubicBezTo>
                  <a:cubicBezTo>
                    <a:pt x="308143" y="758670"/>
                    <a:pt x="301462" y="764565"/>
                    <a:pt x="279060" y="764958"/>
                  </a:cubicBezTo>
                  <a:cubicBezTo>
                    <a:pt x="246440" y="765351"/>
                    <a:pt x="213426" y="765351"/>
                    <a:pt x="180806" y="764958"/>
                  </a:cubicBezTo>
                  <a:cubicBezTo>
                    <a:pt x="167836" y="764565"/>
                    <a:pt x="160369" y="767316"/>
                    <a:pt x="154474" y="780679"/>
                  </a:cubicBezTo>
                  <a:cubicBezTo>
                    <a:pt x="138753" y="816050"/>
                    <a:pt x="99845" y="832950"/>
                    <a:pt x="60936" y="823911"/>
                  </a:cubicBezTo>
                  <a:cubicBezTo>
                    <a:pt x="26351" y="816050"/>
                    <a:pt x="805" y="783037"/>
                    <a:pt x="19" y="746486"/>
                  </a:cubicBezTo>
                  <a:cubicBezTo>
                    <a:pt x="-767" y="707185"/>
                    <a:pt x="23207" y="675351"/>
                    <a:pt x="60936" y="665132"/>
                  </a:cubicBezTo>
                  <a:cubicBezTo>
                    <a:pt x="99452" y="654914"/>
                    <a:pt x="139932" y="672993"/>
                    <a:pt x="155653" y="709150"/>
                  </a:cubicBezTo>
                  <a:cubicBezTo>
                    <a:pt x="161548" y="722512"/>
                    <a:pt x="168622" y="725657"/>
                    <a:pt x="181592" y="725264"/>
                  </a:cubicBezTo>
                  <a:cubicBezTo>
                    <a:pt x="209496" y="724477"/>
                    <a:pt x="237793" y="724871"/>
                    <a:pt x="267269" y="724871"/>
                  </a:cubicBezTo>
                  <a:cubicBezTo>
                    <a:pt x="267269" y="627403"/>
                    <a:pt x="267269" y="531507"/>
                    <a:pt x="267269" y="433253"/>
                  </a:cubicBezTo>
                  <a:cubicBezTo>
                    <a:pt x="260588" y="432860"/>
                    <a:pt x="253514" y="432467"/>
                    <a:pt x="246832" y="432467"/>
                  </a:cubicBezTo>
                  <a:cubicBezTo>
                    <a:pt x="199671" y="432467"/>
                    <a:pt x="152509" y="432467"/>
                    <a:pt x="105347" y="432467"/>
                  </a:cubicBezTo>
                  <a:cubicBezTo>
                    <a:pt x="82159" y="432467"/>
                    <a:pt x="77050" y="427751"/>
                    <a:pt x="77050" y="404956"/>
                  </a:cubicBezTo>
                  <a:cubicBezTo>
                    <a:pt x="77050" y="300021"/>
                    <a:pt x="77050" y="195479"/>
                    <a:pt x="77050" y="90543"/>
                  </a:cubicBezTo>
                  <a:cubicBezTo>
                    <a:pt x="77050" y="67749"/>
                    <a:pt x="83338" y="62246"/>
                    <a:pt x="106919" y="62246"/>
                  </a:cubicBezTo>
                  <a:cubicBezTo>
                    <a:pt x="145435" y="62246"/>
                    <a:pt x="183950" y="62246"/>
                    <a:pt x="222073" y="62246"/>
                  </a:cubicBezTo>
                  <a:cubicBezTo>
                    <a:pt x="246046" y="11547"/>
                    <a:pt x="278274" y="-7317"/>
                    <a:pt x="322292" y="2508"/>
                  </a:cubicBezTo>
                  <a:cubicBezTo>
                    <a:pt x="358842" y="10368"/>
                    <a:pt x="384388" y="42595"/>
                    <a:pt x="385174" y="80325"/>
                  </a:cubicBezTo>
                  <a:cubicBezTo>
                    <a:pt x="385960" y="119627"/>
                    <a:pt x="360807" y="152247"/>
                    <a:pt x="322292" y="162072"/>
                  </a:cubicBezTo>
                  <a:cubicBezTo>
                    <a:pt x="279846" y="172291"/>
                    <a:pt x="246046" y="152247"/>
                    <a:pt x="221286" y="103120"/>
                  </a:cubicBezTo>
                  <a:close/>
                  <a:moveTo>
                    <a:pt x="301462" y="124343"/>
                  </a:moveTo>
                  <a:cubicBezTo>
                    <a:pt x="325043" y="124736"/>
                    <a:pt x="344300" y="106657"/>
                    <a:pt x="345086" y="83076"/>
                  </a:cubicBezTo>
                  <a:cubicBezTo>
                    <a:pt x="345872" y="59495"/>
                    <a:pt x="327401" y="40237"/>
                    <a:pt x="303820" y="39451"/>
                  </a:cubicBezTo>
                  <a:cubicBezTo>
                    <a:pt x="280239" y="38665"/>
                    <a:pt x="260981" y="57137"/>
                    <a:pt x="260195" y="80718"/>
                  </a:cubicBezTo>
                  <a:cubicBezTo>
                    <a:pt x="259409" y="105085"/>
                    <a:pt x="277488" y="123950"/>
                    <a:pt x="301462" y="124343"/>
                  </a:cubicBezTo>
                  <a:close/>
                  <a:moveTo>
                    <a:pt x="80587" y="785788"/>
                  </a:moveTo>
                  <a:cubicBezTo>
                    <a:pt x="104954" y="785788"/>
                    <a:pt x="123033" y="768495"/>
                    <a:pt x="123425" y="744521"/>
                  </a:cubicBezTo>
                  <a:cubicBezTo>
                    <a:pt x="123819" y="720547"/>
                    <a:pt x="105740" y="702469"/>
                    <a:pt x="81373" y="702469"/>
                  </a:cubicBezTo>
                  <a:cubicBezTo>
                    <a:pt x="57006" y="702469"/>
                    <a:pt x="38927" y="720154"/>
                    <a:pt x="38534" y="743735"/>
                  </a:cubicBezTo>
                  <a:cubicBezTo>
                    <a:pt x="38534" y="768102"/>
                    <a:pt x="56220" y="785788"/>
                    <a:pt x="80587" y="785788"/>
                  </a:cubicBezTo>
                  <a:close/>
                </a:path>
              </a:pathLst>
            </a:custGeom>
            <a:solidFill>
              <a:schemeClr val="accent2"/>
            </a:solidFill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090EDE8D-C311-41AC-A010-2171E1F80203}"/>
                </a:ext>
              </a:extLst>
            </p:cNvPr>
            <p:cNvSpPr/>
            <p:nvPr/>
          </p:nvSpPr>
          <p:spPr>
            <a:xfrm>
              <a:off x="5644971" y="2385957"/>
              <a:ext cx="1017129" cy="555480"/>
            </a:xfrm>
            <a:custGeom>
              <a:avLst/>
              <a:gdLst>
                <a:gd name="connsiteX0" fmla="*/ 674812 w 1017129"/>
                <a:gd name="connsiteY0" fmla="*/ 102949 h 555480"/>
                <a:gd name="connsiteX1" fmla="*/ 655161 w 1017129"/>
                <a:gd name="connsiteY1" fmla="*/ 102949 h 555480"/>
                <a:gd name="connsiteX2" fmla="*/ 179613 w 1017129"/>
                <a:gd name="connsiteY2" fmla="*/ 102556 h 555480"/>
                <a:gd name="connsiteX3" fmla="*/ 154460 w 1017129"/>
                <a:gd name="connsiteY3" fmla="*/ 117883 h 555480"/>
                <a:gd name="connsiteX4" fmla="*/ 61315 w 1017129"/>
                <a:gd name="connsiteY4" fmla="*/ 161901 h 555480"/>
                <a:gd name="connsiteX5" fmla="*/ 4 w 1017129"/>
                <a:gd name="connsiteY5" fmla="*/ 80940 h 555480"/>
                <a:gd name="connsiteX6" fmla="*/ 61708 w 1017129"/>
                <a:gd name="connsiteY6" fmla="*/ 2337 h 555480"/>
                <a:gd name="connsiteX7" fmla="*/ 154853 w 1017129"/>
                <a:gd name="connsiteY7" fmla="*/ 46747 h 555480"/>
                <a:gd name="connsiteX8" fmla="*/ 182757 w 1017129"/>
                <a:gd name="connsiteY8" fmla="*/ 63254 h 555480"/>
                <a:gd name="connsiteX9" fmla="*/ 679921 w 1017129"/>
                <a:gd name="connsiteY9" fmla="*/ 62861 h 555480"/>
                <a:gd name="connsiteX10" fmla="*/ 714507 w 1017129"/>
                <a:gd name="connsiteY10" fmla="*/ 97840 h 555480"/>
                <a:gd name="connsiteX11" fmla="*/ 714507 w 1017129"/>
                <a:gd name="connsiteY11" fmla="*/ 427973 h 555480"/>
                <a:gd name="connsiteX12" fmla="*/ 714507 w 1017129"/>
                <a:gd name="connsiteY12" fmla="*/ 453912 h 555480"/>
                <a:gd name="connsiteX13" fmla="*/ 848918 w 1017129"/>
                <a:gd name="connsiteY13" fmla="*/ 453126 h 555480"/>
                <a:gd name="connsiteX14" fmla="*/ 860316 w 1017129"/>
                <a:gd name="connsiteY14" fmla="*/ 440156 h 555480"/>
                <a:gd name="connsiteX15" fmla="*/ 967609 w 1017129"/>
                <a:gd name="connsiteY15" fmla="*/ 398496 h 555480"/>
                <a:gd name="connsiteX16" fmla="*/ 1010841 w 1017129"/>
                <a:gd name="connsiteY16" fmla="*/ 505004 h 555480"/>
                <a:gd name="connsiteX17" fmla="*/ 939705 w 1017129"/>
                <a:gd name="connsiteY17" fmla="*/ 555310 h 555480"/>
                <a:gd name="connsiteX18" fmla="*/ 861888 w 1017129"/>
                <a:gd name="connsiteY18" fmla="*/ 509720 h 555480"/>
                <a:gd name="connsiteX19" fmla="*/ 835556 w 1017129"/>
                <a:gd name="connsiteY19" fmla="*/ 493606 h 555480"/>
                <a:gd name="connsiteX20" fmla="*/ 717651 w 1017129"/>
                <a:gd name="connsiteY20" fmla="*/ 493999 h 555480"/>
                <a:gd name="connsiteX21" fmla="*/ 674419 w 1017129"/>
                <a:gd name="connsiteY21" fmla="*/ 449588 h 555480"/>
                <a:gd name="connsiteX22" fmla="*/ 674419 w 1017129"/>
                <a:gd name="connsiteY22" fmla="*/ 127316 h 555480"/>
                <a:gd name="connsiteX23" fmla="*/ 674812 w 1017129"/>
                <a:gd name="connsiteY23" fmla="*/ 102949 h 555480"/>
                <a:gd name="connsiteX24" fmla="*/ 81359 w 1017129"/>
                <a:gd name="connsiteY24" fmla="*/ 124172 h 555480"/>
                <a:gd name="connsiteX25" fmla="*/ 123411 w 1017129"/>
                <a:gd name="connsiteY25" fmla="*/ 82905 h 555480"/>
                <a:gd name="connsiteX26" fmla="*/ 81752 w 1017129"/>
                <a:gd name="connsiteY26" fmla="*/ 40852 h 555480"/>
                <a:gd name="connsiteX27" fmla="*/ 39699 w 1017129"/>
                <a:gd name="connsiteY27" fmla="*/ 82512 h 555480"/>
                <a:gd name="connsiteX28" fmla="*/ 81359 w 1017129"/>
                <a:gd name="connsiteY28" fmla="*/ 124172 h 555480"/>
                <a:gd name="connsiteX29" fmla="*/ 936168 w 1017129"/>
                <a:gd name="connsiteY29" fmla="*/ 516401 h 555480"/>
                <a:gd name="connsiteX30" fmla="*/ 977827 w 1017129"/>
                <a:gd name="connsiteY30" fmla="*/ 473562 h 555480"/>
                <a:gd name="connsiteX31" fmla="*/ 934595 w 1017129"/>
                <a:gd name="connsiteY31" fmla="*/ 432296 h 555480"/>
                <a:gd name="connsiteX32" fmla="*/ 893329 w 1017129"/>
                <a:gd name="connsiteY32" fmla="*/ 475134 h 555480"/>
                <a:gd name="connsiteX33" fmla="*/ 936168 w 1017129"/>
                <a:gd name="connsiteY33" fmla="*/ 516401 h 555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017129" h="555480">
                  <a:moveTo>
                    <a:pt x="674812" y="102949"/>
                  </a:moveTo>
                  <a:cubicBezTo>
                    <a:pt x="666952" y="102949"/>
                    <a:pt x="661057" y="102949"/>
                    <a:pt x="655161" y="102949"/>
                  </a:cubicBezTo>
                  <a:cubicBezTo>
                    <a:pt x="496776" y="102949"/>
                    <a:pt x="337998" y="102949"/>
                    <a:pt x="179613" y="102556"/>
                  </a:cubicBezTo>
                  <a:cubicBezTo>
                    <a:pt x="167036" y="102556"/>
                    <a:pt x="160355" y="105307"/>
                    <a:pt x="154460" y="117883"/>
                  </a:cubicBezTo>
                  <a:cubicBezTo>
                    <a:pt x="137953" y="153648"/>
                    <a:pt x="100617" y="170547"/>
                    <a:pt x="61315" y="161901"/>
                  </a:cubicBezTo>
                  <a:cubicBezTo>
                    <a:pt x="25158" y="153648"/>
                    <a:pt x="-388" y="120241"/>
                    <a:pt x="4" y="80940"/>
                  </a:cubicBezTo>
                  <a:cubicBezTo>
                    <a:pt x="398" y="42817"/>
                    <a:pt x="25158" y="10983"/>
                    <a:pt x="61708" y="2337"/>
                  </a:cubicBezTo>
                  <a:cubicBezTo>
                    <a:pt x="99831" y="-6703"/>
                    <a:pt x="139525" y="10983"/>
                    <a:pt x="154853" y="46747"/>
                  </a:cubicBezTo>
                  <a:cubicBezTo>
                    <a:pt x="161141" y="61682"/>
                    <a:pt x="169394" y="63254"/>
                    <a:pt x="182757" y="63254"/>
                  </a:cubicBezTo>
                  <a:cubicBezTo>
                    <a:pt x="348609" y="62861"/>
                    <a:pt x="514069" y="62861"/>
                    <a:pt x="679921" y="62861"/>
                  </a:cubicBezTo>
                  <a:cubicBezTo>
                    <a:pt x="710970" y="62861"/>
                    <a:pt x="714507" y="66398"/>
                    <a:pt x="714507" y="97840"/>
                  </a:cubicBezTo>
                  <a:cubicBezTo>
                    <a:pt x="714507" y="207884"/>
                    <a:pt x="714507" y="317928"/>
                    <a:pt x="714507" y="427973"/>
                  </a:cubicBezTo>
                  <a:cubicBezTo>
                    <a:pt x="714507" y="435833"/>
                    <a:pt x="714507" y="443300"/>
                    <a:pt x="714507" y="453912"/>
                  </a:cubicBezTo>
                  <a:cubicBezTo>
                    <a:pt x="760097" y="453912"/>
                    <a:pt x="804507" y="454305"/>
                    <a:pt x="848918" y="453126"/>
                  </a:cubicBezTo>
                  <a:cubicBezTo>
                    <a:pt x="852848" y="453126"/>
                    <a:pt x="857564" y="445265"/>
                    <a:pt x="860316" y="440156"/>
                  </a:cubicBezTo>
                  <a:cubicBezTo>
                    <a:pt x="879966" y="398889"/>
                    <a:pt x="925949" y="380811"/>
                    <a:pt x="967609" y="398496"/>
                  </a:cubicBezTo>
                  <a:cubicBezTo>
                    <a:pt x="1008483" y="415789"/>
                    <a:pt x="1028133" y="463344"/>
                    <a:pt x="1010841" y="505004"/>
                  </a:cubicBezTo>
                  <a:cubicBezTo>
                    <a:pt x="997871" y="536445"/>
                    <a:pt x="973897" y="553345"/>
                    <a:pt x="939705" y="555310"/>
                  </a:cubicBezTo>
                  <a:cubicBezTo>
                    <a:pt x="904333" y="557275"/>
                    <a:pt x="876822" y="542340"/>
                    <a:pt x="861888" y="509720"/>
                  </a:cubicBezTo>
                  <a:cubicBezTo>
                    <a:pt x="855599" y="496357"/>
                    <a:pt x="848918" y="493213"/>
                    <a:pt x="835556" y="493606"/>
                  </a:cubicBezTo>
                  <a:cubicBezTo>
                    <a:pt x="796254" y="494392"/>
                    <a:pt x="756953" y="493999"/>
                    <a:pt x="717651" y="493999"/>
                  </a:cubicBezTo>
                  <a:cubicBezTo>
                    <a:pt x="674419" y="493999"/>
                    <a:pt x="674419" y="493999"/>
                    <a:pt x="674419" y="449588"/>
                  </a:cubicBezTo>
                  <a:cubicBezTo>
                    <a:pt x="674419" y="342295"/>
                    <a:pt x="674419" y="234609"/>
                    <a:pt x="674419" y="127316"/>
                  </a:cubicBezTo>
                  <a:cubicBezTo>
                    <a:pt x="674812" y="120241"/>
                    <a:pt x="674812" y="112381"/>
                    <a:pt x="674812" y="102949"/>
                  </a:cubicBezTo>
                  <a:close/>
                  <a:moveTo>
                    <a:pt x="81359" y="124172"/>
                  </a:moveTo>
                  <a:cubicBezTo>
                    <a:pt x="106119" y="124172"/>
                    <a:pt x="123411" y="107665"/>
                    <a:pt x="123411" y="82905"/>
                  </a:cubicBezTo>
                  <a:cubicBezTo>
                    <a:pt x="123411" y="58145"/>
                    <a:pt x="106512" y="40852"/>
                    <a:pt x="81752" y="40852"/>
                  </a:cubicBezTo>
                  <a:cubicBezTo>
                    <a:pt x="56992" y="40852"/>
                    <a:pt x="39699" y="57752"/>
                    <a:pt x="39699" y="82512"/>
                  </a:cubicBezTo>
                  <a:cubicBezTo>
                    <a:pt x="39699" y="106879"/>
                    <a:pt x="56206" y="124172"/>
                    <a:pt x="81359" y="124172"/>
                  </a:cubicBezTo>
                  <a:close/>
                  <a:moveTo>
                    <a:pt x="936168" y="516401"/>
                  </a:moveTo>
                  <a:cubicBezTo>
                    <a:pt x="960141" y="516008"/>
                    <a:pt x="978220" y="497536"/>
                    <a:pt x="977827" y="473562"/>
                  </a:cubicBezTo>
                  <a:cubicBezTo>
                    <a:pt x="977434" y="449588"/>
                    <a:pt x="958962" y="431903"/>
                    <a:pt x="934595" y="432296"/>
                  </a:cubicBezTo>
                  <a:cubicBezTo>
                    <a:pt x="910229" y="432689"/>
                    <a:pt x="892936" y="450767"/>
                    <a:pt x="893329" y="475134"/>
                  </a:cubicBezTo>
                  <a:cubicBezTo>
                    <a:pt x="893329" y="499108"/>
                    <a:pt x="911801" y="516794"/>
                    <a:pt x="936168" y="516401"/>
                  </a:cubicBezTo>
                  <a:close/>
                </a:path>
              </a:pathLst>
            </a:custGeom>
            <a:solidFill>
              <a:schemeClr val="accent2"/>
            </a:solidFill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11676009-22A6-4532-9DE9-5E7531D04D2D}"/>
                </a:ext>
              </a:extLst>
            </p:cNvPr>
            <p:cNvSpPr/>
            <p:nvPr/>
          </p:nvSpPr>
          <p:spPr>
            <a:xfrm>
              <a:off x="6225383" y="3030874"/>
              <a:ext cx="798619" cy="763320"/>
            </a:xfrm>
            <a:custGeom>
              <a:avLst/>
              <a:gdLst>
                <a:gd name="connsiteX0" fmla="*/ 101475 w 798619"/>
                <a:gd name="connsiteY0" fmla="*/ 661838 h 763320"/>
                <a:gd name="connsiteX1" fmla="*/ 635976 w 798619"/>
                <a:gd name="connsiteY1" fmla="*/ 661838 h 763320"/>
                <a:gd name="connsiteX2" fmla="*/ 701610 w 798619"/>
                <a:gd name="connsiteY2" fmla="*/ 601314 h 763320"/>
                <a:gd name="connsiteX3" fmla="*/ 795147 w 798619"/>
                <a:gd name="connsiteY3" fmla="*/ 657122 h 763320"/>
                <a:gd name="connsiteX4" fmla="*/ 747593 w 798619"/>
                <a:gd name="connsiteY4" fmla="*/ 757341 h 763320"/>
                <a:gd name="connsiteX5" fmla="*/ 644229 w 798619"/>
                <a:gd name="connsiteY5" fmla="*/ 718825 h 763320"/>
                <a:gd name="connsiteX6" fmla="*/ 615146 w 798619"/>
                <a:gd name="connsiteY6" fmla="*/ 700747 h 763320"/>
                <a:gd name="connsiteX7" fmla="*/ 104226 w 798619"/>
                <a:gd name="connsiteY7" fmla="*/ 701926 h 763320"/>
                <a:gd name="connsiteX8" fmla="*/ 61780 w 798619"/>
                <a:gd name="connsiteY8" fmla="*/ 660266 h 763320"/>
                <a:gd name="connsiteX9" fmla="*/ 62173 w 798619"/>
                <a:gd name="connsiteY9" fmla="*/ 182752 h 763320"/>
                <a:gd name="connsiteX10" fmla="*/ 45667 w 798619"/>
                <a:gd name="connsiteY10" fmla="*/ 154455 h 763320"/>
                <a:gd name="connsiteX11" fmla="*/ 2435 w 798619"/>
                <a:gd name="connsiteY11" fmla="*/ 60917 h 763320"/>
                <a:gd name="connsiteX12" fmla="*/ 81824 w 798619"/>
                <a:gd name="connsiteY12" fmla="*/ 0 h 763320"/>
                <a:gd name="connsiteX13" fmla="*/ 161999 w 798619"/>
                <a:gd name="connsiteY13" fmla="*/ 62489 h 763320"/>
                <a:gd name="connsiteX14" fmla="*/ 118768 w 798619"/>
                <a:gd name="connsiteY14" fmla="*/ 154455 h 763320"/>
                <a:gd name="connsiteX15" fmla="*/ 101475 w 798619"/>
                <a:gd name="connsiteY15" fmla="*/ 181966 h 763320"/>
                <a:gd name="connsiteX16" fmla="*/ 101868 w 798619"/>
                <a:gd name="connsiteY16" fmla="*/ 639829 h 763320"/>
                <a:gd name="connsiteX17" fmla="*/ 101475 w 798619"/>
                <a:gd name="connsiteY17" fmla="*/ 661838 h 763320"/>
                <a:gd name="connsiteX18" fmla="*/ 716151 w 798619"/>
                <a:gd name="connsiteY18" fmla="*/ 639043 h 763320"/>
                <a:gd name="connsiteX19" fmla="*/ 674491 w 798619"/>
                <a:gd name="connsiteY19" fmla="*/ 681882 h 763320"/>
                <a:gd name="connsiteX20" fmla="*/ 717330 w 798619"/>
                <a:gd name="connsiteY20" fmla="*/ 723935 h 763320"/>
                <a:gd name="connsiteX21" fmla="*/ 759383 w 798619"/>
                <a:gd name="connsiteY21" fmla="*/ 680703 h 763320"/>
                <a:gd name="connsiteX22" fmla="*/ 716151 w 798619"/>
                <a:gd name="connsiteY22" fmla="*/ 639043 h 763320"/>
                <a:gd name="connsiteX23" fmla="*/ 39771 w 798619"/>
                <a:gd name="connsiteY23" fmla="*/ 81747 h 763320"/>
                <a:gd name="connsiteX24" fmla="*/ 81431 w 798619"/>
                <a:gd name="connsiteY24" fmla="*/ 124193 h 763320"/>
                <a:gd name="connsiteX25" fmla="*/ 124270 w 798619"/>
                <a:gd name="connsiteY25" fmla="*/ 82926 h 763320"/>
                <a:gd name="connsiteX26" fmla="*/ 82610 w 798619"/>
                <a:gd name="connsiteY26" fmla="*/ 40481 h 763320"/>
                <a:gd name="connsiteX27" fmla="*/ 39771 w 798619"/>
                <a:gd name="connsiteY27" fmla="*/ 81747 h 763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98619" h="763320">
                  <a:moveTo>
                    <a:pt x="101475" y="661838"/>
                  </a:moveTo>
                  <a:cubicBezTo>
                    <a:pt x="281476" y="661838"/>
                    <a:pt x="458333" y="661838"/>
                    <a:pt x="635976" y="661838"/>
                  </a:cubicBezTo>
                  <a:cubicBezTo>
                    <a:pt x="647374" y="630004"/>
                    <a:pt x="667024" y="607602"/>
                    <a:pt x="701610" y="601314"/>
                  </a:cubicBezTo>
                  <a:cubicBezTo>
                    <a:pt x="743269" y="593846"/>
                    <a:pt x="783750" y="617820"/>
                    <a:pt x="795147" y="657122"/>
                  </a:cubicBezTo>
                  <a:cubicBezTo>
                    <a:pt x="807331" y="698389"/>
                    <a:pt x="786501" y="742013"/>
                    <a:pt x="747593" y="757341"/>
                  </a:cubicBezTo>
                  <a:cubicBezTo>
                    <a:pt x="707898" y="773062"/>
                    <a:pt x="661129" y="756948"/>
                    <a:pt x="644229" y="718825"/>
                  </a:cubicBezTo>
                  <a:cubicBezTo>
                    <a:pt x="637548" y="703891"/>
                    <a:pt x="630081" y="700747"/>
                    <a:pt x="615146" y="700747"/>
                  </a:cubicBezTo>
                  <a:cubicBezTo>
                    <a:pt x="444971" y="701533"/>
                    <a:pt x="274795" y="701533"/>
                    <a:pt x="104226" y="701926"/>
                  </a:cubicBezTo>
                  <a:cubicBezTo>
                    <a:pt x="63352" y="701926"/>
                    <a:pt x="61780" y="700354"/>
                    <a:pt x="61780" y="660266"/>
                  </a:cubicBezTo>
                  <a:cubicBezTo>
                    <a:pt x="61780" y="501095"/>
                    <a:pt x="61780" y="341924"/>
                    <a:pt x="62173" y="182752"/>
                  </a:cubicBezTo>
                  <a:cubicBezTo>
                    <a:pt x="62173" y="168997"/>
                    <a:pt x="59815" y="160743"/>
                    <a:pt x="45667" y="154455"/>
                  </a:cubicBezTo>
                  <a:cubicBezTo>
                    <a:pt x="9902" y="138734"/>
                    <a:pt x="-6604" y="99826"/>
                    <a:pt x="2435" y="60917"/>
                  </a:cubicBezTo>
                  <a:cubicBezTo>
                    <a:pt x="11081" y="25153"/>
                    <a:pt x="43309" y="0"/>
                    <a:pt x="81824" y="0"/>
                  </a:cubicBezTo>
                  <a:cubicBezTo>
                    <a:pt x="121126" y="0"/>
                    <a:pt x="152960" y="24760"/>
                    <a:pt x="161999" y="62489"/>
                  </a:cubicBezTo>
                  <a:cubicBezTo>
                    <a:pt x="171039" y="99433"/>
                    <a:pt x="153353" y="138734"/>
                    <a:pt x="118768" y="154455"/>
                  </a:cubicBezTo>
                  <a:cubicBezTo>
                    <a:pt x="105405" y="160743"/>
                    <a:pt x="101475" y="167425"/>
                    <a:pt x="101475" y="181966"/>
                  </a:cubicBezTo>
                  <a:cubicBezTo>
                    <a:pt x="102261" y="334456"/>
                    <a:pt x="101868" y="486946"/>
                    <a:pt x="101868" y="639829"/>
                  </a:cubicBezTo>
                  <a:cubicBezTo>
                    <a:pt x="101475" y="646903"/>
                    <a:pt x="101475" y="653585"/>
                    <a:pt x="101475" y="661838"/>
                  </a:cubicBezTo>
                  <a:close/>
                  <a:moveTo>
                    <a:pt x="716151" y="639043"/>
                  </a:moveTo>
                  <a:cubicBezTo>
                    <a:pt x="692177" y="639436"/>
                    <a:pt x="674099" y="658301"/>
                    <a:pt x="674491" y="681882"/>
                  </a:cubicBezTo>
                  <a:cubicBezTo>
                    <a:pt x="674885" y="705463"/>
                    <a:pt x="693749" y="723935"/>
                    <a:pt x="717330" y="723935"/>
                  </a:cubicBezTo>
                  <a:cubicBezTo>
                    <a:pt x="740911" y="723542"/>
                    <a:pt x="759383" y="704677"/>
                    <a:pt x="759383" y="680703"/>
                  </a:cubicBezTo>
                  <a:cubicBezTo>
                    <a:pt x="758990" y="657515"/>
                    <a:pt x="739732" y="638650"/>
                    <a:pt x="716151" y="639043"/>
                  </a:cubicBezTo>
                  <a:close/>
                  <a:moveTo>
                    <a:pt x="39771" y="81747"/>
                  </a:moveTo>
                  <a:cubicBezTo>
                    <a:pt x="39378" y="105721"/>
                    <a:pt x="57064" y="123800"/>
                    <a:pt x="81431" y="124193"/>
                  </a:cubicBezTo>
                  <a:cubicBezTo>
                    <a:pt x="105798" y="124586"/>
                    <a:pt x="123877" y="107293"/>
                    <a:pt x="124270" y="82926"/>
                  </a:cubicBezTo>
                  <a:cubicBezTo>
                    <a:pt x="124663" y="58952"/>
                    <a:pt x="106977" y="40874"/>
                    <a:pt x="82610" y="40481"/>
                  </a:cubicBezTo>
                  <a:cubicBezTo>
                    <a:pt x="58243" y="40088"/>
                    <a:pt x="40165" y="57773"/>
                    <a:pt x="39771" y="81747"/>
                  </a:cubicBezTo>
                  <a:close/>
                </a:path>
              </a:pathLst>
            </a:custGeom>
            <a:solidFill>
              <a:schemeClr val="accent2"/>
            </a:solidFill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8394ED84-B921-4A8C-B557-366C32BCA8C3}"/>
                </a:ext>
              </a:extLst>
            </p:cNvPr>
            <p:cNvSpPr/>
            <p:nvPr/>
          </p:nvSpPr>
          <p:spPr>
            <a:xfrm>
              <a:off x="6859791" y="1956454"/>
              <a:ext cx="858417" cy="984828"/>
            </a:xfrm>
            <a:custGeom>
              <a:avLst/>
              <a:gdLst>
                <a:gd name="connsiteX0" fmla="*/ 755764 w 858417"/>
                <a:gd name="connsiteY0" fmla="*/ 821711 h 984828"/>
                <a:gd name="connsiteX1" fmla="*/ 755371 w 858417"/>
                <a:gd name="connsiteY1" fmla="*/ 708129 h 984828"/>
                <a:gd name="connsiteX2" fmla="*/ 747118 w 858417"/>
                <a:gd name="connsiteY2" fmla="*/ 691230 h 984828"/>
                <a:gd name="connsiteX3" fmla="*/ 286897 w 858417"/>
                <a:gd name="connsiteY3" fmla="*/ 111532 h 984828"/>
                <a:gd name="connsiteX4" fmla="*/ 267639 w 858417"/>
                <a:gd name="connsiteY4" fmla="*/ 101706 h 984828"/>
                <a:gd name="connsiteX5" fmla="*/ 162704 w 858417"/>
                <a:gd name="connsiteY5" fmla="*/ 101314 h 984828"/>
                <a:gd name="connsiteX6" fmla="*/ 102965 w 858417"/>
                <a:gd name="connsiteY6" fmla="*/ 161052 h 984828"/>
                <a:gd name="connsiteX7" fmla="*/ 4319 w 858417"/>
                <a:gd name="connsiteY7" fmla="*/ 107995 h 984828"/>
                <a:gd name="connsiteX8" fmla="*/ 51088 w 858417"/>
                <a:gd name="connsiteY8" fmla="*/ 6204 h 984828"/>
                <a:gd name="connsiteX9" fmla="*/ 156416 w 858417"/>
                <a:gd name="connsiteY9" fmla="*/ 47863 h 984828"/>
                <a:gd name="connsiteX10" fmla="*/ 179603 w 858417"/>
                <a:gd name="connsiteY10" fmla="*/ 62405 h 984828"/>
                <a:gd name="connsiteX11" fmla="*/ 279822 w 858417"/>
                <a:gd name="connsiteY11" fmla="*/ 62798 h 984828"/>
                <a:gd name="connsiteX12" fmla="*/ 309299 w 858417"/>
                <a:gd name="connsiteY12" fmla="*/ 76947 h 984828"/>
                <a:gd name="connsiteX13" fmla="*/ 785634 w 858417"/>
                <a:gd name="connsiteY13" fmla="*/ 676688 h 984828"/>
                <a:gd name="connsiteX14" fmla="*/ 795066 w 858417"/>
                <a:gd name="connsiteY14" fmla="*/ 703413 h 984828"/>
                <a:gd name="connsiteX15" fmla="*/ 795852 w 858417"/>
                <a:gd name="connsiteY15" fmla="*/ 809527 h 984828"/>
                <a:gd name="connsiteX16" fmla="*/ 806856 w 858417"/>
                <a:gd name="connsiteY16" fmla="*/ 826034 h 984828"/>
                <a:gd name="connsiteX17" fmla="*/ 856377 w 858417"/>
                <a:gd name="connsiteY17" fmla="*/ 920358 h 984828"/>
                <a:gd name="connsiteX18" fmla="*/ 775415 w 858417"/>
                <a:gd name="connsiteY18" fmla="*/ 984812 h 984828"/>
                <a:gd name="connsiteX19" fmla="*/ 696026 w 858417"/>
                <a:gd name="connsiteY19" fmla="*/ 920751 h 984828"/>
                <a:gd name="connsiteX20" fmla="*/ 747118 w 858417"/>
                <a:gd name="connsiteY20" fmla="*/ 825641 h 984828"/>
                <a:gd name="connsiteX21" fmla="*/ 755764 w 858417"/>
                <a:gd name="connsiteY21" fmla="*/ 821711 h 984828"/>
                <a:gd name="connsiteX22" fmla="*/ 39690 w 858417"/>
                <a:gd name="connsiteY22" fmla="*/ 80877 h 984828"/>
                <a:gd name="connsiteX23" fmla="*/ 81350 w 858417"/>
                <a:gd name="connsiteY23" fmla="*/ 124108 h 984828"/>
                <a:gd name="connsiteX24" fmla="*/ 124581 w 858417"/>
                <a:gd name="connsiteY24" fmla="*/ 82056 h 984828"/>
                <a:gd name="connsiteX25" fmla="*/ 82922 w 858417"/>
                <a:gd name="connsiteY25" fmla="*/ 38824 h 984828"/>
                <a:gd name="connsiteX26" fmla="*/ 39690 w 858417"/>
                <a:gd name="connsiteY26" fmla="*/ 80877 h 984828"/>
                <a:gd name="connsiteX27" fmla="*/ 734148 w 858417"/>
                <a:gd name="connsiteY27" fmla="*/ 902672 h 984828"/>
                <a:gd name="connsiteX28" fmla="*/ 776987 w 858417"/>
                <a:gd name="connsiteY28" fmla="*/ 944725 h 984828"/>
                <a:gd name="connsiteX29" fmla="*/ 818254 w 858417"/>
                <a:gd name="connsiteY29" fmla="*/ 901493 h 984828"/>
                <a:gd name="connsiteX30" fmla="*/ 775415 w 858417"/>
                <a:gd name="connsiteY30" fmla="*/ 859834 h 984828"/>
                <a:gd name="connsiteX31" fmla="*/ 734148 w 858417"/>
                <a:gd name="connsiteY31" fmla="*/ 902672 h 984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58417" h="984828">
                  <a:moveTo>
                    <a:pt x="755764" y="821711"/>
                  </a:moveTo>
                  <a:cubicBezTo>
                    <a:pt x="755764" y="783981"/>
                    <a:pt x="756158" y="745859"/>
                    <a:pt x="755371" y="708129"/>
                  </a:cubicBezTo>
                  <a:cubicBezTo>
                    <a:pt x="755371" y="702234"/>
                    <a:pt x="751048" y="695946"/>
                    <a:pt x="747118" y="691230"/>
                  </a:cubicBezTo>
                  <a:cubicBezTo>
                    <a:pt x="593842" y="497866"/>
                    <a:pt x="440566" y="304503"/>
                    <a:pt x="286897" y="111532"/>
                  </a:cubicBezTo>
                  <a:cubicBezTo>
                    <a:pt x="282574" y="106423"/>
                    <a:pt x="274320" y="101706"/>
                    <a:pt x="267639" y="101706"/>
                  </a:cubicBezTo>
                  <a:cubicBezTo>
                    <a:pt x="233054" y="100920"/>
                    <a:pt x="198468" y="101314"/>
                    <a:pt x="162704" y="101314"/>
                  </a:cubicBezTo>
                  <a:cubicBezTo>
                    <a:pt x="152092" y="130790"/>
                    <a:pt x="134800" y="152799"/>
                    <a:pt x="102965" y="161052"/>
                  </a:cubicBezTo>
                  <a:cubicBezTo>
                    <a:pt x="60520" y="171663"/>
                    <a:pt x="17681" y="148868"/>
                    <a:pt x="4319" y="107995"/>
                  </a:cubicBezTo>
                  <a:cubicBezTo>
                    <a:pt x="-9437" y="66335"/>
                    <a:pt x="10607" y="22317"/>
                    <a:pt x="51088" y="6204"/>
                  </a:cubicBezTo>
                  <a:cubicBezTo>
                    <a:pt x="92354" y="-10303"/>
                    <a:pt x="138730" y="6990"/>
                    <a:pt x="156416" y="47863"/>
                  </a:cubicBezTo>
                  <a:cubicBezTo>
                    <a:pt x="161525" y="60047"/>
                    <a:pt x="167813" y="62405"/>
                    <a:pt x="179603" y="62405"/>
                  </a:cubicBezTo>
                  <a:cubicBezTo>
                    <a:pt x="213010" y="61619"/>
                    <a:pt x="246416" y="61226"/>
                    <a:pt x="279822" y="62798"/>
                  </a:cubicBezTo>
                  <a:cubicBezTo>
                    <a:pt x="290041" y="63191"/>
                    <a:pt x="303010" y="69086"/>
                    <a:pt x="309299" y="76947"/>
                  </a:cubicBezTo>
                  <a:cubicBezTo>
                    <a:pt x="468470" y="276205"/>
                    <a:pt x="627248" y="476250"/>
                    <a:pt x="785634" y="676688"/>
                  </a:cubicBezTo>
                  <a:cubicBezTo>
                    <a:pt x="791136" y="683762"/>
                    <a:pt x="794673" y="694374"/>
                    <a:pt x="795066" y="703413"/>
                  </a:cubicBezTo>
                  <a:cubicBezTo>
                    <a:pt x="796245" y="738785"/>
                    <a:pt x="795066" y="774156"/>
                    <a:pt x="795852" y="809527"/>
                  </a:cubicBezTo>
                  <a:cubicBezTo>
                    <a:pt x="795852" y="815423"/>
                    <a:pt x="801354" y="823676"/>
                    <a:pt x="806856" y="826034"/>
                  </a:cubicBezTo>
                  <a:cubicBezTo>
                    <a:pt x="845765" y="844899"/>
                    <a:pt x="865023" y="880663"/>
                    <a:pt x="856377" y="920358"/>
                  </a:cubicBezTo>
                  <a:cubicBezTo>
                    <a:pt x="848516" y="957694"/>
                    <a:pt x="813538" y="985598"/>
                    <a:pt x="775415" y="984812"/>
                  </a:cubicBezTo>
                  <a:cubicBezTo>
                    <a:pt x="737293" y="984026"/>
                    <a:pt x="703100" y="956515"/>
                    <a:pt x="696026" y="920751"/>
                  </a:cubicBezTo>
                  <a:cubicBezTo>
                    <a:pt x="687773" y="878698"/>
                    <a:pt x="707031" y="842934"/>
                    <a:pt x="747118" y="825641"/>
                  </a:cubicBezTo>
                  <a:cubicBezTo>
                    <a:pt x="749476" y="824069"/>
                    <a:pt x="751834" y="823283"/>
                    <a:pt x="755764" y="821711"/>
                  </a:cubicBezTo>
                  <a:close/>
                  <a:moveTo>
                    <a:pt x="39690" y="80877"/>
                  </a:moveTo>
                  <a:cubicBezTo>
                    <a:pt x="39297" y="104458"/>
                    <a:pt x="57769" y="123715"/>
                    <a:pt x="81350" y="124108"/>
                  </a:cubicBezTo>
                  <a:cubicBezTo>
                    <a:pt x="104538" y="124501"/>
                    <a:pt x="123795" y="106030"/>
                    <a:pt x="124581" y="82056"/>
                  </a:cubicBezTo>
                  <a:cubicBezTo>
                    <a:pt x="124974" y="58475"/>
                    <a:pt x="106503" y="39217"/>
                    <a:pt x="82922" y="38824"/>
                  </a:cubicBezTo>
                  <a:cubicBezTo>
                    <a:pt x="59341" y="38431"/>
                    <a:pt x="40083" y="56903"/>
                    <a:pt x="39690" y="80877"/>
                  </a:cubicBezTo>
                  <a:close/>
                  <a:moveTo>
                    <a:pt x="734148" y="902672"/>
                  </a:moveTo>
                  <a:cubicBezTo>
                    <a:pt x="734542" y="926646"/>
                    <a:pt x="753013" y="944725"/>
                    <a:pt x="776987" y="944725"/>
                  </a:cubicBezTo>
                  <a:cubicBezTo>
                    <a:pt x="800568" y="944332"/>
                    <a:pt x="818647" y="925860"/>
                    <a:pt x="818254" y="901493"/>
                  </a:cubicBezTo>
                  <a:cubicBezTo>
                    <a:pt x="817861" y="877519"/>
                    <a:pt x="799782" y="859834"/>
                    <a:pt x="775415" y="859834"/>
                  </a:cubicBezTo>
                  <a:cubicBezTo>
                    <a:pt x="751441" y="859834"/>
                    <a:pt x="734148" y="878305"/>
                    <a:pt x="734148" y="902672"/>
                  </a:cubicBezTo>
                  <a:close/>
                </a:path>
              </a:pathLst>
            </a:custGeom>
            <a:solidFill>
              <a:schemeClr val="accent2"/>
            </a:solidFill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838D89AA-4A8A-4510-82D2-AA091FE38CDD}"/>
                </a:ext>
              </a:extLst>
            </p:cNvPr>
            <p:cNvSpPr/>
            <p:nvPr/>
          </p:nvSpPr>
          <p:spPr>
            <a:xfrm>
              <a:off x="5307768" y="1953037"/>
              <a:ext cx="1080399" cy="349944"/>
            </a:xfrm>
            <a:custGeom>
              <a:avLst/>
              <a:gdLst>
                <a:gd name="connsiteX0" fmla="*/ 560440 w 1080399"/>
                <a:gd name="connsiteY0" fmla="*/ 104338 h 349944"/>
                <a:gd name="connsiteX1" fmla="*/ 560440 w 1080399"/>
                <a:gd name="connsiteY1" fmla="*/ 238356 h 349944"/>
                <a:gd name="connsiteX2" fmla="*/ 560440 w 1080399"/>
                <a:gd name="connsiteY2" fmla="*/ 261937 h 349944"/>
                <a:gd name="connsiteX3" fmla="*/ 532929 w 1080399"/>
                <a:gd name="connsiteY3" fmla="*/ 288662 h 349944"/>
                <a:gd name="connsiteX4" fmla="*/ 411094 w 1080399"/>
                <a:gd name="connsiteY4" fmla="*/ 288662 h 349944"/>
                <a:gd name="connsiteX5" fmla="*/ 177250 w 1080399"/>
                <a:gd name="connsiteY5" fmla="*/ 288269 h 349944"/>
                <a:gd name="connsiteX6" fmla="*/ 155634 w 1080399"/>
                <a:gd name="connsiteY6" fmla="*/ 302024 h 349944"/>
                <a:gd name="connsiteX7" fmla="*/ 61703 w 1080399"/>
                <a:gd name="connsiteY7" fmla="*/ 347614 h 349944"/>
                <a:gd name="connsiteX8" fmla="*/ 0 w 1080399"/>
                <a:gd name="connsiteY8" fmla="*/ 267046 h 349944"/>
                <a:gd name="connsiteX9" fmla="*/ 65241 w 1080399"/>
                <a:gd name="connsiteY9" fmla="*/ 187264 h 349944"/>
                <a:gd name="connsiteX10" fmla="*/ 156813 w 1080399"/>
                <a:gd name="connsiteY10" fmla="*/ 235605 h 349944"/>
                <a:gd name="connsiteX11" fmla="*/ 162315 w 1080399"/>
                <a:gd name="connsiteY11" fmla="*/ 248181 h 349944"/>
                <a:gd name="connsiteX12" fmla="*/ 519173 w 1080399"/>
                <a:gd name="connsiteY12" fmla="*/ 248181 h 349944"/>
                <a:gd name="connsiteX13" fmla="*/ 520353 w 1080399"/>
                <a:gd name="connsiteY13" fmla="*/ 230496 h 349944"/>
                <a:gd name="connsiteX14" fmla="*/ 520353 w 1080399"/>
                <a:gd name="connsiteY14" fmla="*/ 94905 h 349944"/>
                <a:gd name="connsiteX15" fmla="*/ 552187 w 1080399"/>
                <a:gd name="connsiteY15" fmla="*/ 62678 h 349944"/>
                <a:gd name="connsiteX16" fmla="*/ 898041 w 1080399"/>
                <a:gd name="connsiteY16" fmla="*/ 63071 h 349944"/>
                <a:gd name="connsiteX17" fmla="*/ 925552 w 1080399"/>
                <a:gd name="connsiteY17" fmla="*/ 45778 h 349944"/>
                <a:gd name="connsiteX18" fmla="*/ 1019089 w 1080399"/>
                <a:gd name="connsiteY18" fmla="*/ 2546 h 349944"/>
                <a:gd name="connsiteX19" fmla="*/ 1080400 w 1080399"/>
                <a:gd name="connsiteY19" fmla="*/ 81543 h 349944"/>
                <a:gd name="connsiteX20" fmla="*/ 1017910 w 1080399"/>
                <a:gd name="connsiteY20" fmla="*/ 161718 h 349944"/>
                <a:gd name="connsiteX21" fmla="*/ 925945 w 1080399"/>
                <a:gd name="connsiteY21" fmla="*/ 118879 h 349944"/>
                <a:gd name="connsiteX22" fmla="*/ 900006 w 1080399"/>
                <a:gd name="connsiteY22" fmla="*/ 102372 h 349944"/>
                <a:gd name="connsiteX23" fmla="*/ 581663 w 1080399"/>
                <a:gd name="connsiteY23" fmla="*/ 102765 h 349944"/>
                <a:gd name="connsiteX24" fmla="*/ 560440 w 1080399"/>
                <a:gd name="connsiteY24" fmla="*/ 104338 h 349944"/>
                <a:gd name="connsiteX25" fmla="*/ 123407 w 1080399"/>
                <a:gd name="connsiteY25" fmla="*/ 269011 h 349944"/>
                <a:gd name="connsiteX26" fmla="*/ 82140 w 1080399"/>
                <a:gd name="connsiteY26" fmla="*/ 226172 h 349944"/>
                <a:gd name="connsiteX27" fmla="*/ 39695 w 1080399"/>
                <a:gd name="connsiteY27" fmla="*/ 267832 h 349944"/>
                <a:gd name="connsiteX28" fmla="*/ 80961 w 1080399"/>
                <a:gd name="connsiteY28" fmla="*/ 311064 h 349944"/>
                <a:gd name="connsiteX29" fmla="*/ 123407 w 1080399"/>
                <a:gd name="connsiteY29" fmla="*/ 269011 h 349944"/>
                <a:gd name="connsiteX30" fmla="*/ 999046 w 1080399"/>
                <a:gd name="connsiteY30" fmla="*/ 41062 h 349944"/>
                <a:gd name="connsiteX31" fmla="*/ 956600 w 1080399"/>
                <a:gd name="connsiteY31" fmla="*/ 82722 h 349944"/>
                <a:gd name="connsiteX32" fmla="*/ 999046 w 1080399"/>
                <a:gd name="connsiteY32" fmla="*/ 124381 h 349944"/>
                <a:gd name="connsiteX33" fmla="*/ 1041491 w 1080399"/>
                <a:gd name="connsiteY33" fmla="*/ 82722 h 349944"/>
                <a:gd name="connsiteX34" fmla="*/ 999046 w 1080399"/>
                <a:gd name="connsiteY34" fmla="*/ 41062 h 349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080399" h="349944">
                  <a:moveTo>
                    <a:pt x="560440" y="104338"/>
                  </a:moveTo>
                  <a:cubicBezTo>
                    <a:pt x="560440" y="149927"/>
                    <a:pt x="560440" y="193945"/>
                    <a:pt x="560440" y="238356"/>
                  </a:cubicBezTo>
                  <a:cubicBezTo>
                    <a:pt x="560440" y="246216"/>
                    <a:pt x="560833" y="254076"/>
                    <a:pt x="560440" y="261937"/>
                  </a:cubicBezTo>
                  <a:cubicBezTo>
                    <a:pt x="559654" y="282374"/>
                    <a:pt x="553759" y="288662"/>
                    <a:pt x="532929" y="288662"/>
                  </a:cubicBezTo>
                  <a:cubicBezTo>
                    <a:pt x="492448" y="289055"/>
                    <a:pt x="451575" y="288662"/>
                    <a:pt x="411094" y="288662"/>
                  </a:cubicBezTo>
                  <a:cubicBezTo>
                    <a:pt x="333277" y="288662"/>
                    <a:pt x="255067" y="288662"/>
                    <a:pt x="177250" y="288269"/>
                  </a:cubicBezTo>
                  <a:cubicBezTo>
                    <a:pt x="166246" y="288269"/>
                    <a:pt x="160350" y="291020"/>
                    <a:pt x="155634" y="302024"/>
                  </a:cubicBezTo>
                  <a:cubicBezTo>
                    <a:pt x="139127" y="338968"/>
                    <a:pt x="101398" y="356653"/>
                    <a:pt x="61703" y="347614"/>
                  </a:cubicBezTo>
                  <a:cubicBezTo>
                    <a:pt x="24760" y="339361"/>
                    <a:pt x="0" y="306347"/>
                    <a:pt x="0" y="267046"/>
                  </a:cubicBezTo>
                  <a:cubicBezTo>
                    <a:pt x="393" y="227744"/>
                    <a:pt x="26725" y="195124"/>
                    <a:pt x="65241" y="187264"/>
                  </a:cubicBezTo>
                  <a:cubicBezTo>
                    <a:pt x="102970" y="179796"/>
                    <a:pt x="140307" y="199447"/>
                    <a:pt x="156813" y="235605"/>
                  </a:cubicBezTo>
                  <a:cubicBezTo>
                    <a:pt x="158778" y="239928"/>
                    <a:pt x="160350" y="243858"/>
                    <a:pt x="162315" y="248181"/>
                  </a:cubicBezTo>
                  <a:cubicBezTo>
                    <a:pt x="281006" y="248181"/>
                    <a:pt x="399304" y="248181"/>
                    <a:pt x="519173" y="248181"/>
                  </a:cubicBezTo>
                  <a:cubicBezTo>
                    <a:pt x="519567" y="241893"/>
                    <a:pt x="520353" y="236391"/>
                    <a:pt x="520353" y="230496"/>
                  </a:cubicBezTo>
                  <a:cubicBezTo>
                    <a:pt x="520353" y="185299"/>
                    <a:pt x="520353" y="140102"/>
                    <a:pt x="520353" y="94905"/>
                  </a:cubicBezTo>
                  <a:cubicBezTo>
                    <a:pt x="520353" y="67001"/>
                    <a:pt x="524676" y="62678"/>
                    <a:pt x="552187" y="62678"/>
                  </a:cubicBezTo>
                  <a:cubicBezTo>
                    <a:pt x="667340" y="62678"/>
                    <a:pt x="782494" y="62285"/>
                    <a:pt x="898041" y="63071"/>
                  </a:cubicBezTo>
                  <a:cubicBezTo>
                    <a:pt x="912189" y="63071"/>
                    <a:pt x="919656" y="59927"/>
                    <a:pt x="925552" y="45778"/>
                  </a:cubicBezTo>
                  <a:cubicBezTo>
                    <a:pt x="940879" y="10407"/>
                    <a:pt x="980967" y="-6886"/>
                    <a:pt x="1019089" y="2546"/>
                  </a:cubicBezTo>
                  <a:cubicBezTo>
                    <a:pt x="1055247" y="11193"/>
                    <a:pt x="1080400" y="43813"/>
                    <a:pt x="1080400" y="81543"/>
                  </a:cubicBezTo>
                  <a:cubicBezTo>
                    <a:pt x="1080400" y="120058"/>
                    <a:pt x="1054461" y="153464"/>
                    <a:pt x="1017910" y="161718"/>
                  </a:cubicBezTo>
                  <a:cubicBezTo>
                    <a:pt x="979788" y="170364"/>
                    <a:pt x="941665" y="153464"/>
                    <a:pt x="925945" y="118879"/>
                  </a:cubicBezTo>
                  <a:cubicBezTo>
                    <a:pt x="920049" y="105910"/>
                    <a:pt x="913368" y="102372"/>
                    <a:pt x="900006" y="102372"/>
                  </a:cubicBezTo>
                  <a:cubicBezTo>
                    <a:pt x="793891" y="102765"/>
                    <a:pt x="687777" y="102765"/>
                    <a:pt x="581663" y="102765"/>
                  </a:cubicBezTo>
                  <a:cubicBezTo>
                    <a:pt x="575375" y="103158"/>
                    <a:pt x="569086" y="103944"/>
                    <a:pt x="560440" y="104338"/>
                  </a:cubicBezTo>
                  <a:close/>
                  <a:moveTo>
                    <a:pt x="123407" y="269011"/>
                  </a:moveTo>
                  <a:cubicBezTo>
                    <a:pt x="123800" y="244644"/>
                    <a:pt x="106507" y="226565"/>
                    <a:pt x="82140" y="226172"/>
                  </a:cubicBezTo>
                  <a:cubicBezTo>
                    <a:pt x="58166" y="225779"/>
                    <a:pt x="39695" y="243465"/>
                    <a:pt x="39695" y="267832"/>
                  </a:cubicBezTo>
                  <a:cubicBezTo>
                    <a:pt x="39302" y="291806"/>
                    <a:pt x="57380" y="310671"/>
                    <a:pt x="80961" y="311064"/>
                  </a:cubicBezTo>
                  <a:cubicBezTo>
                    <a:pt x="104542" y="311457"/>
                    <a:pt x="123014" y="293378"/>
                    <a:pt x="123407" y="269011"/>
                  </a:cubicBezTo>
                  <a:close/>
                  <a:moveTo>
                    <a:pt x="999046" y="41062"/>
                  </a:moveTo>
                  <a:cubicBezTo>
                    <a:pt x="974679" y="41062"/>
                    <a:pt x="956207" y="59141"/>
                    <a:pt x="956600" y="82722"/>
                  </a:cubicBezTo>
                  <a:cubicBezTo>
                    <a:pt x="956600" y="106303"/>
                    <a:pt x="975071" y="124381"/>
                    <a:pt x="999046" y="124381"/>
                  </a:cubicBezTo>
                  <a:cubicBezTo>
                    <a:pt x="1023413" y="124381"/>
                    <a:pt x="1041491" y="106303"/>
                    <a:pt x="1041491" y="82722"/>
                  </a:cubicBezTo>
                  <a:cubicBezTo>
                    <a:pt x="1041491" y="58748"/>
                    <a:pt x="1023413" y="41062"/>
                    <a:pt x="999046" y="41062"/>
                  </a:cubicBezTo>
                  <a:close/>
                </a:path>
              </a:pathLst>
            </a:custGeom>
            <a:solidFill>
              <a:schemeClr val="accent2"/>
            </a:solidFill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1EC66B01-F24B-4F71-8B15-7D0ABB863EFB}"/>
                </a:ext>
              </a:extLst>
            </p:cNvPr>
            <p:cNvSpPr/>
            <p:nvPr/>
          </p:nvSpPr>
          <p:spPr>
            <a:xfrm>
              <a:off x="4931648" y="3662702"/>
              <a:ext cx="1045832" cy="357009"/>
            </a:xfrm>
            <a:custGeom>
              <a:avLst/>
              <a:gdLst>
                <a:gd name="connsiteX0" fmla="*/ 945207 w 1045832"/>
                <a:gd name="connsiteY0" fmla="*/ 251671 h 357009"/>
                <a:gd name="connsiteX1" fmla="*/ 944421 w 1045832"/>
                <a:gd name="connsiteY1" fmla="*/ 171103 h 357009"/>
                <a:gd name="connsiteX2" fmla="*/ 928700 w 1045832"/>
                <a:gd name="connsiteY2" fmla="*/ 155775 h 357009"/>
                <a:gd name="connsiteX3" fmla="*/ 882717 w 1045832"/>
                <a:gd name="connsiteY3" fmla="*/ 70098 h 357009"/>
                <a:gd name="connsiteX4" fmla="*/ 944421 w 1045832"/>
                <a:gd name="connsiteY4" fmla="*/ 2106 h 357009"/>
                <a:gd name="connsiteX5" fmla="*/ 1034028 w 1045832"/>
                <a:gd name="connsiteY5" fmla="*/ 39050 h 357009"/>
                <a:gd name="connsiteX6" fmla="*/ 984115 w 1045832"/>
                <a:gd name="connsiteY6" fmla="*/ 162063 h 357009"/>
                <a:gd name="connsiteX7" fmla="*/ 984115 w 1045832"/>
                <a:gd name="connsiteY7" fmla="*/ 259138 h 357009"/>
                <a:gd name="connsiteX8" fmla="*/ 951102 w 1045832"/>
                <a:gd name="connsiteY8" fmla="*/ 292545 h 357009"/>
                <a:gd name="connsiteX9" fmla="*/ 182757 w 1045832"/>
                <a:gd name="connsiteY9" fmla="*/ 294117 h 357009"/>
                <a:gd name="connsiteX10" fmla="*/ 154853 w 1045832"/>
                <a:gd name="connsiteY10" fmla="*/ 310623 h 357009"/>
                <a:gd name="connsiteX11" fmla="*/ 61708 w 1045832"/>
                <a:gd name="connsiteY11" fmla="*/ 354641 h 357009"/>
                <a:gd name="connsiteX12" fmla="*/ 4 w 1045832"/>
                <a:gd name="connsiteY12" fmla="*/ 275645 h 357009"/>
                <a:gd name="connsiteX13" fmla="*/ 62494 w 1045832"/>
                <a:gd name="connsiteY13" fmla="*/ 195077 h 357009"/>
                <a:gd name="connsiteX14" fmla="*/ 155638 w 1045832"/>
                <a:gd name="connsiteY14" fmla="*/ 239880 h 357009"/>
                <a:gd name="connsiteX15" fmla="*/ 176468 w 1045832"/>
                <a:gd name="connsiteY15" fmla="*/ 254815 h 357009"/>
                <a:gd name="connsiteX16" fmla="*/ 929093 w 1045832"/>
                <a:gd name="connsiteY16" fmla="*/ 252850 h 357009"/>
                <a:gd name="connsiteX17" fmla="*/ 945207 w 1045832"/>
                <a:gd name="connsiteY17" fmla="*/ 251671 h 357009"/>
                <a:gd name="connsiteX18" fmla="*/ 1006124 w 1045832"/>
                <a:gd name="connsiteY18" fmla="*/ 80709 h 357009"/>
                <a:gd name="connsiteX19" fmla="*/ 963286 w 1045832"/>
                <a:gd name="connsiteY19" fmla="*/ 39050 h 357009"/>
                <a:gd name="connsiteX20" fmla="*/ 922019 w 1045832"/>
                <a:gd name="connsiteY20" fmla="*/ 82281 h 357009"/>
                <a:gd name="connsiteX21" fmla="*/ 964857 w 1045832"/>
                <a:gd name="connsiteY21" fmla="*/ 123941 h 357009"/>
                <a:gd name="connsiteX22" fmla="*/ 1006124 w 1045832"/>
                <a:gd name="connsiteY22" fmla="*/ 80709 h 357009"/>
                <a:gd name="connsiteX23" fmla="*/ 82145 w 1045832"/>
                <a:gd name="connsiteY23" fmla="*/ 316911 h 357009"/>
                <a:gd name="connsiteX24" fmla="*/ 124590 w 1045832"/>
                <a:gd name="connsiteY24" fmla="*/ 275252 h 357009"/>
                <a:gd name="connsiteX25" fmla="*/ 82538 w 1045832"/>
                <a:gd name="connsiteY25" fmla="*/ 233199 h 357009"/>
                <a:gd name="connsiteX26" fmla="*/ 40092 w 1045832"/>
                <a:gd name="connsiteY26" fmla="*/ 274859 h 357009"/>
                <a:gd name="connsiteX27" fmla="*/ 82145 w 1045832"/>
                <a:gd name="connsiteY27" fmla="*/ 316911 h 35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45832" h="357009">
                  <a:moveTo>
                    <a:pt x="945207" y="251671"/>
                  </a:moveTo>
                  <a:cubicBezTo>
                    <a:pt x="945207" y="223374"/>
                    <a:pt x="945993" y="197042"/>
                    <a:pt x="944421" y="171103"/>
                  </a:cubicBezTo>
                  <a:cubicBezTo>
                    <a:pt x="944028" y="165600"/>
                    <a:pt x="935381" y="158919"/>
                    <a:pt x="928700" y="155775"/>
                  </a:cubicBezTo>
                  <a:cubicBezTo>
                    <a:pt x="896080" y="139269"/>
                    <a:pt x="878787" y="107827"/>
                    <a:pt x="882717" y="70098"/>
                  </a:cubicBezTo>
                  <a:cubicBezTo>
                    <a:pt x="886254" y="37477"/>
                    <a:pt x="912194" y="8787"/>
                    <a:pt x="944421" y="2106"/>
                  </a:cubicBezTo>
                  <a:cubicBezTo>
                    <a:pt x="980971" y="-5754"/>
                    <a:pt x="1016343" y="8787"/>
                    <a:pt x="1034028" y="39050"/>
                  </a:cubicBezTo>
                  <a:cubicBezTo>
                    <a:pt x="1061146" y="85032"/>
                    <a:pt x="1040316" y="138089"/>
                    <a:pt x="984115" y="162063"/>
                  </a:cubicBezTo>
                  <a:cubicBezTo>
                    <a:pt x="984115" y="193898"/>
                    <a:pt x="984115" y="226518"/>
                    <a:pt x="984115" y="259138"/>
                  </a:cubicBezTo>
                  <a:cubicBezTo>
                    <a:pt x="984115" y="287042"/>
                    <a:pt x="978613" y="292545"/>
                    <a:pt x="951102" y="292545"/>
                  </a:cubicBezTo>
                  <a:cubicBezTo>
                    <a:pt x="694856" y="293330"/>
                    <a:pt x="439003" y="294117"/>
                    <a:pt x="182757" y="294117"/>
                  </a:cubicBezTo>
                  <a:cubicBezTo>
                    <a:pt x="169001" y="294117"/>
                    <a:pt x="161141" y="296082"/>
                    <a:pt x="154853" y="310623"/>
                  </a:cubicBezTo>
                  <a:cubicBezTo>
                    <a:pt x="139525" y="346388"/>
                    <a:pt x="99830" y="363680"/>
                    <a:pt x="61708" y="354641"/>
                  </a:cubicBezTo>
                  <a:cubicBezTo>
                    <a:pt x="25943" y="345995"/>
                    <a:pt x="4" y="312981"/>
                    <a:pt x="4" y="275645"/>
                  </a:cubicBezTo>
                  <a:cubicBezTo>
                    <a:pt x="-389" y="237522"/>
                    <a:pt x="26336" y="203330"/>
                    <a:pt x="62494" y="195077"/>
                  </a:cubicBezTo>
                  <a:cubicBezTo>
                    <a:pt x="101402" y="186430"/>
                    <a:pt x="139525" y="204116"/>
                    <a:pt x="155638" y="239880"/>
                  </a:cubicBezTo>
                  <a:cubicBezTo>
                    <a:pt x="160355" y="249706"/>
                    <a:pt x="164285" y="254815"/>
                    <a:pt x="176468" y="254815"/>
                  </a:cubicBezTo>
                  <a:cubicBezTo>
                    <a:pt x="427212" y="254029"/>
                    <a:pt x="678349" y="253636"/>
                    <a:pt x="929093" y="252850"/>
                  </a:cubicBezTo>
                  <a:cubicBezTo>
                    <a:pt x="934202" y="252850"/>
                    <a:pt x="938525" y="252457"/>
                    <a:pt x="945207" y="251671"/>
                  </a:cubicBezTo>
                  <a:close/>
                  <a:moveTo>
                    <a:pt x="1006124" y="80709"/>
                  </a:moveTo>
                  <a:cubicBezTo>
                    <a:pt x="1005731" y="56735"/>
                    <a:pt x="987652" y="38656"/>
                    <a:pt x="963286" y="39050"/>
                  </a:cubicBezTo>
                  <a:cubicBezTo>
                    <a:pt x="939311" y="39443"/>
                    <a:pt x="921626" y="57914"/>
                    <a:pt x="922019" y="82281"/>
                  </a:cubicBezTo>
                  <a:cubicBezTo>
                    <a:pt x="922412" y="105862"/>
                    <a:pt x="941277" y="124334"/>
                    <a:pt x="964857" y="123941"/>
                  </a:cubicBezTo>
                  <a:cubicBezTo>
                    <a:pt x="988832" y="123548"/>
                    <a:pt x="1006517" y="105076"/>
                    <a:pt x="1006124" y="80709"/>
                  </a:cubicBezTo>
                  <a:close/>
                  <a:moveTo>
                    <a:pt x="82145" y="316911"/>
                  </a:moveTo>
                  <a:cubicBezTo>
                    <a:pt x="106512" y="316911"/>
                    <a:pt x="124197" y="299619"/>
                    <a:pt x="124590" y="275252"/>
                  </a:cubicBezTo>
                  <a:cubicBezTo>
                    <a:pt x="124983" y="250885"/>
                    <a:pt x="107298" y="233592"/>
                    <a:pt x="82538" y="233199"/>
                  </a:cubicBezTo>
                  <a:cubicBezTo>
                    <a:pt x="57778" y="233199"/>
                    <a:pt x="40485" y="250099"/>
                    <a:pt x="40092" y="274859"/>
                  </a:cubicBezTo>
                  <a:cubicBezTo>
                    <a:pt x="40092" y="299226"/>
                    <a:pt x="57778" y="316911"/>
                    <a:pt x="82145" y="316911"/>
                  </a:cubicBezTo>
                  <a:close/>
                </a:path>
              </a:pathLst>
            </a:custGeom>
            <a:solidFill>
              <a:schemeClr val="accent2"/>
            </a:solidFill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68712BB1-D9F9-4FE7-97D7-10EC3D38A1DA}"/>
                </a:ext>
              </a:extLst>
            </p:cNvPr>
            <p:cNvSpPr/>
            <p:nvPr/>
          </p:nvSpPr>
          <p:spPr>
            <a:xfrm>
              <a:off x="4676188" y="2335444"/>
              <a:ext cx="449614" cy="606981"/>
            </a:xfrm>
            <a:custGeom>
              <a:avLst/>
              <a:gdLst>
                <a:gd name="connsiteX0" fmla="*/ 408740 w 449614"/>
                <a:gd name="connsiteY0" fmla="*/ 504818 h 606981"/>
                <a:gd name="connsiteX1" fmla="*/ 408740 w 449614"/>
                <a:gd name="connsiteY1" fmla="*/ 102763 h 606981"/>
                <a:gd name="connsiteX2" fmla="*/ 244853 w 449614"/>
                <a:gd name="connsiteY2" fmla="*/ 103549 h 606981"/>
                <a:gd name="connsiteX3" fmla="*/ 230704 w 449614"/>
                <a:gd name="connsiteY3" fmla="*/ 118090 h 606981"/>
                <a:gd name="connsiteX4" fmla="*/ 152494 w 449614"/>
                <a:gd name="connsiteY4" fmla="*/ 163680 h 606981"/>
                <a:gd name="connsiteX5" fmla="*/ 80572 w 449614"/>
                <a:gd name="connsiteY5" fmla="*/ 111802 h 606981"/>
                <a:gd name="connsiteX6" fmla="*/ 99437 w 449614"/>
                <a:gd name="connsiteY6" fmla="*/ 23373 h 606981"/>
                <a:gd name="connsiteX7" fmla="*/ 230704 w 449614"/>
                <a:gd name="connsiteY7" fmla="*/ 48133 h 606981"/>
                <a:gd name="connsiteX8" fmla="*/ 255464 w 449614"/>
                <a:gd name="connsiteY8" fmla="*/ 63461 h 606981"/>
                <a:gd name="connsiteX9" fmla="*/ 420531 w 449614"/>
                <a:gd name="connsiteY9" fmla="*/ 63068 h 606981"/>
                <a:gd name="connsiteX10" fmla="*/ 449614 w 449614"/>
                <a:gd name="connsiteY10" fmla="*/ 91758 h 606981"/>
                <a:gd name="connsiteX11" fmla="*/ 449614 w 449614"/>
                <a:gd name="connsiteY11" fmla="*/ 515822 h 606981"/>
                <a:gd name="connsiteX12" fmla="*/ 420138 w 449614"/>
                <a:gd name="connsiteY12" fmla="*/ 544512 h 606981"/>
                <a:gd name="connsiteX13" fmla="*/ 178433 w 449614"/>
                <a:gd name="connsiteY13" fmla="*/ 544512 h 606981"/>
                <a:gd name="connsiteX14" fmla="*/ 156424 w 449614"/>
                <a:gd name="connsiteY14" fmla="*/ 558268 h 606981"/>
                <a:gd name="connsiteX15" fmla="*/ 64459 w 449614"/>
                <a:gd name="connsiteY15" fmla="*/ 605037 h 606981"/>
                <a:gd name="connsiteX16" fmla="*/ 4 w 449614"/>
                <a:gd name="connsiteY16" fmla="*/ 524075 h 606981"/>
                <a:gd name="connsiteX17" fmla="*/ 61708 w 449614"/>
                <a:gd name="connsiteY17" fmla="*/ 445079 h 606981"/>
                <a:gd name="connsiteX18" fmla="*/ 157603 w 449614"/>
                <a:gd name="connsiteY18" fmla="*/ 491455 h 606981"/>
                <a:gd name="connsiteX19" fmla="*/ 171359 w 449614"/>
                <a:gd name="connsiteY19" fmla="*/ 504031 h 606981"/>
                <a:gd name="connsiteX20" fmla="*/ 408740 w 449614"/>
                <a:gd name="connsiteY20" fmla="*/ 504818 h 606981"/>
                <a:gd name="connsiteX21" fmla="*/ 82931 w 449614"/>
                <a:gd name="connsiteY21" fmla="*/ 482809 h 606981"/>
                <a:gd name="connsiteX22" fmla="*/ 40485 w 449614"/>
                <a:gd name="connsiteY22" fmla="*/ 524468 h 606981"/>
                <a:gd name="connsiteX23" fmla="*/ 82537 w 449614"/>
                <a:gd name="connsiteY23" fmla="*/ 566914 h 606981"/>
                <a:gd name="connsiteX24" fmla="*/ 124983 w 449614"/>
                <a:gd name="connsiteY24" fmla="*/ 525254 h 606981"/>
                <a:gd name="connsiteX25" fmla="*/ 82931 w 449614"/>
                <a:gd name="connsiteY25" fmla="*/ 482809 h 606981"/>
                <a:gd name="connsiteX26" fmla="*/ 156424 w 449614"/>
                <a:gd name="connsiteY26" fmla="*/ 39880 h 606981"/>
                <a:gd name="connsiteX27" fmla="*/ 115158 w 449614"/>
                <a:gd name="connsiteY27" fmla="*/ 82719 h 606981"/>
                <a:gd name="connsiteX28" fmla="*/ 157997 w 449614"/>
                <a:gd name="connsiteY28" fmla="*/ 123985 h 606981"/>
                <a:gd name="connsiteX29" fmla="*/ 199656 w 449614"/>
                <a:gd name="connsiteY29" fmla="*/ 81147 h 606981"/>
                <a:gd name="connsiteX30" fmla="*/ 156424 w 449614"/>
                <a:gd name="connsiteY30" fmla="*/ 39880 h 606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49614" h="606981">
                  <a:moveTo>
                    <a:pt x="408740" y="504818"/>
                  </a:moveTo>
                  <a:cubicBezTo>
                    <a:pt x="408740" y="369620"/>
                    <a:pt x="408740" y="236781"/>
                    <a:pt x="408740" y="102763"/>
                  </a:cubicBezTo>
                  <a:cubicBezTo>
                    <a:pt x="353325" y="102763"/>
                    <a:pt x="299089" y="102370"/>
                    <a:pt x="244853" y="103549"/>
                  </a:cubicBezTo>
                  <a:cubicBezTo>
                    <a:pt x="240137" y="103549"/>
                    <a:pt x="233848" y="112195"/>
                    <a:pt x="230704" y="118090"/>
                  </a:cubicBezTo>
                  <a:cubicBezTo>
                    <a:pt x="215377" y="147959"/>
                    <a:pt x="185901" y="166038"/>
                    <a:pt x="152494" y="163680"/>
                  </a:cubicBezTo>
                  <a:cubicBezTo>
                    <a:pt x="117909" y="161322"/>
                    <a:pt x="92756" y="144422"/>
                    <a:pt x="80572" y="111802"/>
                  </a:cubicBezTo>
                  <a:cubicBezTo>
                    <a:pt x="68389" y="78789"/>
                    <a:pt x="74284" y="48133"/>
                    <a:pt x="99437" y="23373"/>
                  </a:cubicBezTo>
                  <a:cubicBezTo>
                    <a:pt x="139525" y="-16321"/>
                    <a:pt x="207910" y="-3745"/>
                    <a:pt x="230704" y="48133"/>
                  </a:cubicBezTo>
                  <a:cubicBezTo>
                    <a:pt x="236207" y="60710"/>
                    <a:pt x="242888" y="63461"/>
                    <a:pt x="255464" y="63461"/>
                  </a:cubicBezTo>
                  <a:cubicBezTo>
                    <a:pt x="310487" y="62675"/>
                    <a:pt x="365509" y="63068"/>
                    <a:pt x="420531" y="63068"/>
                  </a:cubicBezTo>
                  <a:cubicBezTo>
                    <a:pt x="443719" y="63068"/>
                    <a:pt x="449614" y="68570"/>
                    <a:pt x="449614" y="91758"/>
                  </a:cubicBezTo>
                  <a:cubicBezTo>
                    <a:pt x="449614" y="233244"/>
                    <a:pt x="449614" y="374729"/>
                    <a:pt x="449614" y="515822"/>
                  </a:cubicBezTo>
                  <a:cubicBezTo>
                    <a:pt x="449614" y="539010"/>
                    <a:pt x="443719" y="544512"/>
                    <a:pt x="420138" y="544512"/>
                  </a:cubicBezTo>
                  <a:cubicBezTo>
                    <a:pt x="339570" y="544512"/>
                    <a:pt x="259002" y="544905"/>
                    <a:pt x="178433" y="544512"/>
                  </a:cubicBezTo>
                  <a:cubicBezTo>
                    <a:pt x="167429" y="544512"/>
                    <a:pt x="161534" y="547263"/>
                    <a:pt x="156424" y="558268"/>
                  </a:cubicBezTo>
                  <a:cubicBezTo>
                    <a:pt x="140311" y="594818"/>
                    <a:pt x="102974" y="613290"/>
                    <a:pt x="64459" y="605037"/>
                  </a:cubicBezTo>
                  <a:cubicBezTo>
                    <a:pt x="26729" y="597176"/>
                    <a:pt x="-389" y="562984"/>
                    <a:pt x="4" y="524075"/>
                  </a:cubicBezTo>
                  <a:cubicBezTo>
                    <a:pt x="4" y="486739"/>
                    <a:pt x="26336" y="452939"/>
                    <a:pt x="61708" y="445079"/>
                  </a:cubicBezTo>
                  <a:cubicBezTo>
                    <a:pt x="102581" y="435647"/>
                    <a:pt x="139918" y="454118"/>
                    <a:pt x="157603" y="491455"/>
                  </a:cubicBezTo>
                  <a:cubicBezTo>
                    <a:pt x="159962" y="496564"/>
                    <a:pt x="166643" y="504031"/>
                    <a:pt x="171359" y="504031"/>
                  </a:cubicBezTo>
                  <a:cubicBezTo>
                    <a:pt x="249962" y="505210"/>
                    <a:pt x="328565" y="504818"/>
                    <a:pt x="408740" y="504818"/>
                  </a:cubicBezTo>
                  <a:close/>
                  <a:moveTo>
                    <a:pt x="82931" y="482809"/>
                  </a:moveTo>
                  <a:cubicBezTo>
                    <a:pt x="58564" y="482809"/>
                    <a:pt x="40485" y="500101"/>
                    <a:pt x="40485" y="524468"/>
                  </a:cubicBezTo>
                  <a:cubicBezTo>
                    <a:pt x="40485" y="548835"/>
                    <a:pt x="58171" y="566914"/>
                    <a:pt x="82537" y="566914"/>
                  </a:cubicBezTo>
                  <a:cubicBezTo>
                    <a:pt x="106511" y="566914"/>
                    <a:pt x="124983" y="548835"/>
                    <a:pt x="124983" y="525254"/>
                  </a:cubicBezTo>
                  <a:cubicBezTo>
                    <a:pt x="124983" y="501280"/>
                    <a:pt x="107298" y="483202"/>
                    <a:pt x="82931" y="482809"/>
                  </a:cubicBezTo>
                  <a:close/>
                  <a:moveTo>
                    <a:pt x="156424" y="39880"/>
                  </a:moveTo>
                  <a:cubicBezTo>
                    <a:pt x="132057" y="40273"/>
                    <a:pt x="114765" y="58352"/>
                    <a:pt x="115158" y="82719"/>
                  </a:cubicBezTo>
                  <a:cubicBezTo>
                    <a:pt x="115551" y="107086"/>
                    <a:pt x="133630" y="124378"/>
                    <a:pt x="157997" y="123985"/>
                  </a:cubicBezTo>
                  <a:cubicBezTo>
                    <a:pt x="181970" y="123592"/>
                    <a:pt x="200049" y="105514"/>
                    <a:pt x="199656" y="81147"/>
                  </a:cubicBezTo>
                  <a:cubicBezTo>
                    <a:pt x="198870" y="57566"/>
                    <a:pt x="180398" y="39880"/>
                    <a:pt x="156424" y="39880"/>
                  </a:cubicBezTo>
                  <a:close/>
                </a:path>
              </a:pathLst>
            </a:custGeom>
            <a:solidFill>
              <a:schemeClr val="accent2"/>
            </a:solidFill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A00EC7D8-8370-4E44-B218-F0F5A62073D8}"/>
                </a:ext>
              </a:extLst>
            </p:cNvPr>
            <p:cNvSpPr/>
            <p:nvPr/>
          </p:nvSpPr>
          <p:spPr>
            <a:xfrm>
              <a:off x="5279074" y="1700703"/>
              <a:ext cx="1080631" cy="353922"/>
            </a:xfrm>
            <a:custGeom>
              <a:avLst/>
              <a:gdLst>
                <a:gd name="connsiteX0" fmla="*/ 917696 w 1080631"/>
                <a:gd name="connsiteY0" fmla="*/ 62303 h 353922"/>
                <a:gd name="connsiteX1" fmla="*/ 1025775 w 1080631"/>
                <a:gd name="connsiteY1" fmla="*/ 4923 h 353922"/>
                <a:gd name="connsiteX2" fmla="*/ 1080404 w 1080631"/>
                <a:gd name="connsiteY2" fmla="*/ 86670 h 353922"/>
                <a:gd name="connsiteX3" fmla="*/ 1015163 w 1080631"/>
                <a:gd name="connsiteY3" fmla="*/ 162915 h 353922"/>
                <a:gd name="connsiteX4" fmla="*/ 925556 w 1080631"/>
                <a:gd name="connsiteY4" fmla="*/ 118111 h 353922"/>
                <a:gd name="connsiteX5" fmla="*/ 899617 w 1080631"/>
                <a:gd name="connsiteY5" fmla="*/ 101605 h 353922"/>
                <a:gd name="connsiteX6" fmla="*/ 675598 w 1080631"/>
                <a:gd name="connsiteY6" fmla="*/ 102391 h 353922"/>
                <a:gd name="connsiteX7" fmla="*/ 638655 w 1080631"/>
                <a:gd name="connsiteY7" fmla="*/ 111430 h 353922"/>
                <a:gd name="connsiteX8" fmla="*/ 315203 w 1080631"/>
                <a:gd name="connsiteY8" fmla="*/ 279641 h 353922"/>
                <a:gd name="connsiteX9" fmla="*/ 268827 w 1080631"/>
                <a:gd name="connsiteY9" fmla="*/ 290645 h 353922"/>
                <a:gd name="connsiteX10" fmla="*/ 176468 w 1080631"/>
                <a:gd name="connsiteY10" fmla="*/ 291038 h 353922"/>
                <a:gd name="connsiteX11" fmla="*/ 156424 w 1080631"/>
                <a:gd name="connsiteY11" fmla="*/ 304401 h 353922"/>
                <a:gd name="connsiteX12" fmla="*/ 63280 w 1080631"/>
                <a:gd name="connsiteY12" fmla="*/ 351956 h 353922"/>
                <a:gd name="connsiteX13" fmla="*/ 4 w 1080631"/>
                <a:gd name="connsiteY13" fmla="*/ 272567 h 353922"/>
                <a:gd name="connsiteX14" fmla="*/ 62494 w 1080631"/>
                <a:gd name="connsiteY14" fmla="*/ 192391 h 353922"/>
                <a:gd name="connsiteX15" fmla="*/ 156424 w 1080631"/>
                <a:gd name="connsiteY15" fmla="*/ 238767 h 353922"/>
                <a:gd name="connsiteX16" fmla="*/ 176468 w 1080631"/>
                <a:gd name="connsiteY16" fmla="*/ 252130 h 353922"/>
                <a:gd name="connsiteX17" fmla="*/ 272757 w 1080631"/>
                <a:gd name="connsiteY17" fmla="*/ 251344 h 353922"/>
                <a:gd name="connsiteX18" fmla="*/ 298696 w 1080631"/>
                <a:gd name="connsiteY18" fmla="*/ 243876 h 353922"/>
                <a:gd name="connsiteX19" fmla="*/ 629222 w 1080631"/>
                <a:gd name="connsiteY19" fmla="*/ 71736 h 353922"/>
                <a:gd name="connsiteX20" fmla="*/ 666166 w 1080631"/>
                <a:gd name="connsiteY20" fmla="*/ 62696 h 353922"/>
                <a:gd name="connsiteX21" fmla="*/ 917696 w 1080631"/>
                <a:gd name="connsiteY21" fmla="*/ 62303 h 353922"/>
                <a:gd name="connsiteX22" fmla="*/ 1040316 w 1080631"/>
                <a:gd name="connsiteY22" fmla="*/ 81168 h 353922"/>
                <a:gd name="connsiteX23" fmla="*/ 997085 w 1080631"/>
                <a:gd name="connsiteY23" fmla="*/ 39901 h 353922"/>
                <a:gd name="connsiteX24" fmla="*/ 955818 w 1080631"/>
                <a:gd name="connsiteY24" fmla="*/ 83526 h 353922"/>
                <a:gd name="connsiteX25" fmla="*/ 999050 w 1080631"/>
                <a:gd name="connsiteY25" fmla="*/ 124793 h 353922"/>
                <a:gd name="connsiteX26" fmla="*/ 1040316 w 1080631"/>
                <a:gd name="connsiteY26" fmla="*/ 81168 h 353922"/>
                <a:gd name="connsiteX27" fmla="*/ 123018 w 1080631"/>
                <a:gd name="connsiteY27" fmla="*/ 272174 h 353922"/>
                <a:gd name="connsiteX28" fmla="*/ 80965 w 1080631"/>
                <a:gd name="connsiteY28" fmla="*/ 230514 h 353922"/>
                <a:gd name="connsiteX29" fmla="*/ 38913 w 1080631"/>
                <a:gd name="connsiteY29" fmla="*/ 272174 h 353922"/>
                <a:gd name="connsiteX30" fmla="*/ 80965 w 1080631"/>
                <a:gd name="connsiteY30" fmla="*/ 314226 h 353922"/>
                <a:gd name="connsiteX31" fmla="*/ 123018 w 1080631"/>
                <a:gd name="connsiteY31" fmla="*/ 272174 h 353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80631" h="353922">
                  <a:moveTo>
                    <a:pt x="917696" y="62303"/>
                  </a:moveTo>
                  <a:cubicBezTo>
                    <a:pt x="939704" y="10425"/>
                    <a:pt x="980185" y="-10405"/>
                    <a:pt x="1025775" y="4923"/>
                  </a:cubicBezTo>
                  <a:cubicBezTo>
                    <a:pt x="1060753" y="16713"/>
                    <a:pt x="1083155" y="50513"/>
                    <a:pt x="1080404" y="86670"/>
                  </a:cubicBezTo>
                  <a:cubicBezTo>
                    <a:pt x="1077653" y="125579"/>
                    <a:pt x="1052107" y="155055"/>
                    <a:pt x="1015163" y="162915"/>
                  </a:cubicBezTo>
                  <a:cubicBezTo>
                    <a:pt x="979399" y="170382"/>
                    <a:pt x="940098" y="152304"/>
                    <a:pt x="925556" y="118111"/>
                  </a:cubicBezTo>
                  <a:cubicBezTo>
                    <a:pt x="919661" y="104356"/>
                    <a:pt x="912586" y="101605"/>
                    <a:pt x="899617" y="101605"/>
                  </a:cubicBezTo>
                  <a:cubicBezTo>
                    <a:pt x="824944" y="101998"/>
                    <a:pt x="750271" y="101605"/>
                    <a:pt x="675598" y="102391"/>
                  </a:cubicBezTo>
                  <a:cubicBezTo>
                    <a:pt x="663022" y="102391"/>
                    <a:pt x="649659" y="105535"/>
                    <a:pt x="638655" y="111430"/>
                  </a:cubicBezTo>
                  <a:cubicBezTo>
                    <a:pt x="530575" y="167238"/>
                    <a:pt x="423282" y="224226"/>
                    <a:pt x="315203" y="279641"/>
                  </a:cubicBezTo>
                  <a:cubicBezTo>
                    <a:pt x="301447" y="286715"/>
                    <a:pt x="284547" y="289859"/>
                    <a:pt x="268827" y="290645"/>
                  </a:cubicBezTo>
                  <a:cubicBezTo>
                    <a:pt x="238172" y="292217"/>
                    <a:pt x="207123" y="291431"/>
                    <a:pt x="176468" y="291038"/>
                  </a:cubicBezTo>
                  <a:cubicBezTo>
                    <a:pt x="165464" y="290645"/>
                    <a:pt x="160748" y="294182"/>
                    <a:pt x="156424" y="304401"/>
                  </a:cubicBezTo>
                  <a:cubicBezTo>
                    <a:pt x="139918" y="342130"/>
                    <a:pt x="102974" y="360209"/>
                    <a:pt x="63280" y="351956"/>
                  </a:cubicBezTo>
                  <a:cubicBezTo>
                    <a:pt x="26729" y="344488"/>
                    <a:pt x="4" y="310689"/>
                    <a:pt x="4" y="272567"/>
                  </a:cubicBezTo>
                  <a:cubicBezTo>
                    <a:pt x="-389" y="234051"/>
                    <a:pt x="26336" y="200252"/>
                    <a:pt x="62494" y="192391"/>
                  </a:cubicBezTo>
                  <a:cubicBezTo>
                    <a:pt x="102188" y="183745"/>
                    <a:pt x="139918" y="201824"/>
                    <a:pt x="156424" y="238767"/>
                  </a:cubicBezTo>
                  <a:cubicBezTo>
                    <a:pt x="160748" y="248593"/>
                    <a:pt x="165464" y="252130"/>
                    <a:pt x="176468" y="252130"/>
                  </a:cubicBezTo>
                  <a:cubicBezTo>
                    <a:pt x="208695" y="251344"/>
                    <a:pt x="240530" y="252523"/>
                    <a:pt x="272757" y="251344"/>
                  </a:cubicBezTo>
                  <a:cubicBezTo>
                    <a:pt x="281403" y="250951"/>
                    <a:pt x="290836" y="248200"/>
                    <a:pt x="298696" y="243876"/>
                  </a:cubicBezTo>
                  <a:cubicBezTo>
                    <a:pt x="408740" y="186496"/>
                    <a:pt x="518785" y="128723"/>
                    <a:pt x="629222" y="71736"/>
                  </a:cubicBezTo>
                  <a:cubicBezTo>
                    <a:pt x="640226" y="65840"/>
                    <a:pt x="653982" y="62696"/>
                    <a:pt x="666166" y="62696"/>
                  </a:cubicBezTo>
                  <a:cubicBezTo>
                    <a:pt x="749092" y="61910"/>
                    <a:pt x="832804" y="62303"/>
                    <a:pt x="917696" y="62303"/>
                  </a:cubicBezTo>
                  <a:close/>
                  <a:moveTo>
                    <a:pt x="1040316" y="81168"/>
                  </a:moveTo>
                  <a:cubicBezTo>
                    <a:pt x="1039923" y="57194"/>
                    <a:pt x="1021059" y="39115"/>
                    <a:pt x="997085" y="39901"/>
                  </a:cubicBezTo>
                  <a:cubicBezTo>
                    <a:pt x="973504" y="40687"/>
                    <a:pt x="955425" y="59552"/>
                    <a:pt x="955818" y="83526"/>
                  </a:cubicBezTo>
                  <a:cubicBezTo>
                    <a:pt x="956211" y="107107"/>
                    <a:pt x="975076" y="125186"/>
                    <a:pt x="999050" y="124793"/>
                  </a:cubicBezTo>
                  <a:cubicBezTo>
                    <a:pt x="1023417" y="124007"/>
                    <a:pt x="1040709" y="105928"/>
                    <a:pt x="1040316" y="81168"/>
                  </a:cubicBezTo>
                  <a:close/>
                  <a:moveTo>
                    <a:pt x="123018" y="272174"/>
                  </a:moveTo>
                  <a:cubicBezTo>
                    <a:pt x="123018" y="247807"/>
                    <a:pt x="106118" y="230514"/>
                    <a:pt x="80965" y="230514"/>
                  </a:cubicBezTo>
                  <a:cubicBezTo>
                    <a:pt x="56205" y="230514"/>
                    <a:pt x="38913" y="247414"/>
                    <a:pt x="38913" y="272174"/>
                  </a:cubicBezTo>
                  <a:cubicBezTo>
                    <a:pt x="38913" y="296540"/>
                    <a:pt x="56205" y="313833"/>
                    <a:pt x="80965" y="314226"/>
                  </a:cubicBezTo>
                  <a:cubicBezTo>
                    <a:pt x="105332" y="314226"/>
                    <a:pt x="123018" y="296540"/>
                    <a:pt x="123018" y="272174"/>
                  </a:cubicBezTo>
                  <a:close/>
                </a:path>
              </a:pathLst>
            </a:custGeom>
            <a:solidFill>
              <a:schemeClr val="accent2"/>
            </a:solidFill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642551BC-F1E9-476B-B1A1-CA6F5B0FAC87}"/>
                </a:ext>
              </a:extLst>
            </p:cNvPr>
            <p:cNvSpPr/>
            <p:nvPr/>
          </p:nvSpPr>
          <p:spPr>
            <a:xfrm>
              <a:off x="5782799" y="4201835"/>
              <a:ext cx="671343" cy="857412"/>
            </a:xfrm>
            <a:custGeom>
              <a:avLst/>
              <a:gdLst>
                <a:gd name="connsiteX0" fmla="*/ 208817 w 671343"/>
                <a:gd name="connsiteY0" fmla="*/ 101624 h 857412"/>
                <a:gd name="connsiteX1" fmla="*/ 198991 w 671343"/>
                <a:gd name="connsiteY1" fmla="*/ 101624 h 857412"/>
                <a:gd name="connsiteX2" fmla="*/ 148685 w 671343"/>
                <a:gd name="connsiteY2" fmla="*/ 127170 h 857412"/>
                <a:gd name="connsiteX3" fmla="*/ 56327 w 671343"/>
                <a:gd name="connsiteY3" fmla="*/ 159790 h 857412"/>
                <a:gd name="connsiteX4" fmla="*/ 125 w 671343"/>
                <a:gd name="connsiteY4" fmla="*/ 75292 h 857412"/>
                <a:gd name="connsiteX5" fmla="*/ 63401 w 671343"/>
                <a:gd name="connsiteY5" fmla="*/ 1798 h 857412"/>
                <a:gd name="connsiteX6" fmla="*/ 153794 w 671343"/>
                <a:gd name="connsiteY6" fmla="*/ 44243 h 857412"/>
                <a:gd name="connsiteX7" fmla="*/ 183271 w 671343"/>
                <a:gd name="connsiteY7" fmla="*/ 61536 h 857412"/>
                <a:gd name="connsiteX8" fmla="*/ 257944 w 671343"/>
                <a:gd name="connsiteY8" fmla="*/ 61143 h 857412"/>
                <a:gd name="connsiteX9" fmla="*/ 295673 w 671343"/>
                <a:gd name="connsiteY9" fmla="*/ 84724 h 857412"/>
                <a:gd name="connsiteX10" fmla="*/ 567247 w 671343"/>
                <a:gd name="connsiteY10" fmla="*/ 673854 h 857412"/>
                <a:gd name="connsiteX11" fmla="*/ 595544 w 671343"/>
                <a:gd name="connsiteY11" fmla="*/ 693898 h 857412"/>
                <a:gd name="connsiteX12" fmla="*/ 670610 w 671343"/>
                <a:gd name="connsiteY12" fmla="*/ 766606 h 857412"/>
                <a:gd name="connsiteX13" fmla="*/ 618339 w 671343"/>
                <a:gd name="connsiteY13" fmla="*/ 851890 h 857412"/>
                <a:gd name="connsiteX14" fmla="*/ 521264 w 671343"/>
                <a:gd name="connsiteY14" fmla="*/ 821235 h 857412"/>
                <a:gd name="connsiteX15" fmla="*/ 529124 w 671343"/>
                <a:gd name="connsiteY15" fmla="*/ 720230 h 857412"/>
                <a:gd name="connsiteX16" fmla="*/ 533447 w 671343"/>
                <a:gd name="connsiteY16" fmla="*/ 693505 h 857412"/>
                <a:gd name="connsiteX17" fmla="*/ 267376 w 671343"/>
                <a:gd name="connsiteY17" fmla="*/ 116951 h 857412"/>
                <a:gd name="connsiteX18" fmla="*/ 242223 w 671343"/>
                <a:gd name="connsiteY18" fmla="*/ 100838 h 857412"/>
                <a:gd name="connsiteX19" fmla="*/ 208817 w 671343"/>
                <a:gd name="connsiteY19" fmla="*/ 101624 h 857412"/>
                <a:gd name="connsiteX20" fmla="*/ 546810 w 671343"/>
                <a:gd name="connsiteY20" fmla="*/ 774073 h 857412"/>
                <a:gd name="connsiteX21" fmla="*/ 587291 w 671343"/>
                <a:gd name="connsiteY21" fmla="*/ 818484 h 857412"/>
                <a:gd name="connsiteX22" fmla="*/ 631308 w 671343"/>
                <a:gd name="connsiteY22" fmla="*/ 777610 h 857412"/>
                <a:gd name="connsiteX23" fmla="*/ 590828 w 671343"/>
                <a:gd name="connsiteY23" fmla="*/ 732806 h 857412"/>
                <a:gd name="connsiteX24" fmla="*/ 546810 w 671343"/>
                <a:gd name="connsiteY24" fmla="*/ 774073 h 857412"/>
                <a:gd name="connsiteX25" fmla="*/ 82266 w 671343"/>
                <a:gd name="connsiteY25" fmla="*/ 123632 h 857412"/>
                <a:gd name="connsiteX26" fmla="*/ 123532 w 671343"/>
                <a:gd name="connsiteY26" fmla="*/ 81187 h 857412"/>
                <a:gd name="connsiteX27" fmla="*/ 81087 w 671343"/>
                <a:gd name="connsiteY27" fmla="*/ 39920 h 857412"/>
                <a:gd name="connsiteX28" fmla="*/ 39820 w 671343"/>
                <a:gd name="connsiteY28" fmla="*/ 82366 h 857412"/>
                <a:gd name="connsiteX29" fmla="*/ 82266 w 671343"/>
                <a:gd name="connsiteY29" fmla="*/ 123632 h 857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671343" h="857412">
                  <a:moveTo>
                    <a:pt x="208817" y="101624"/>
                  </a:moveTo>
                  <a:cubicBezTo>
                    <a:pt x="205673" y="101624"/>
                    <a:pt x="202135" y="102017"/>
                    <a:pt x="198991" y="101624"/>
                  </a:cubicBezTo>
                  <a:cubicBezTo>
                    <a:pt x="176589" y="98872"/>
                    <a:pt x="160476" y="102410"/>
                    <a:pt x="148685" y="127170"/>
                  </a:cubicBezTo>
                  <a:cubicBezTo>
                    <a:pt x="133358" y="159397"/>
                    <a:pt x="91305" y="171187"/>
                    <a:pt x="56327" y="159790"/>
                  </a:cubicBezTo>
                  <a:cubicBezTo>
                    <a:pt x="19383" y="147606"/>
                    <a:pt x="-1840" y="116165"/>
                    <a:pt x="125" y="75292"/>
                  </a:cubicBezTo>
                  <a:cubicBezTo>
                    <a:pt x="2091" y="39920"/>
                    <a:pt x="28816" y="8872"/>
                    <a:pt x="63401" y="1798"/>
                  </a:cubicBezTo>
                  <a:cubicBezTo>
                    <a:pt x="101130" y="-5670"/>
                    <a:pt x="138860" y="10444"/>
                    <a:pt x="153794" y="44243"/>
                  </a:cubicBezTo>
                  <a:cubicBezTo>
                    <a:pt x="160476" y="59178"/>
                    <a:pt x="169122" y="62322"/>
                    <a:pt x="183271" y="61536"/>
                  </a:cubicBezTo>
                  <a:cubicBezTo>
                    <a:pt x="208031" y="60750"/>
                    <a:pt x="233184" y="62322"/>
                    <a:pt x="257944" y="61143"/>
                  </a:cubicBezTo>
                  <a:cubicBezTo>
                    <a:pt x="276808" y="60357"/>
                    <a:pt x="287420" y="67038"/>
                    <a:pt x="295673" y="84724"/>
                  </a:cubicBezTo>
                  <a:cubicBezTo>
                    <a:pt x="385674" y="281232"/>
                    <a:pt x="476853" y="477346"/>
                    <a:pt x="567247" y="673854"/>
                  </a:cubicBezTo>
                  <a:cubicBezTo>
                    <a:pt x="573142" y="686431"/>
                    <a:pt x="579037" y="693505"/>
                    <a:pt x="595544" y="693898"/>
                  </a:cubicBezTo>
                  <a:cubicBezTo>
                    <a:pt x="635239" y="695077"/>
                    <a:pt x="664715" y="725732"/>
                    <a:pt x="670610" y="766606"/>
                  </a:cubicBezTo>
                  <a:cubicBezTo>
                    <a:pt x="675719" y="802763"/>
                    <a:pt x="653710" y="838528"/>
                    <a:pt x="618339" y="851890"/>
                  </a:cubicBezTo>
                  <a:cubicBezTo>
                    <a:pt x="582181" y="865646"/>
                    <a:pt x="542880" y="853069"/>
                    <a:pt x="521264" y="821235"/>
                  </a:cubicBezTo>
                  <a:cubicBezTo>
                    <a:pt x="499648" y="789401"/>
                    <a:pt x="502399" y="747348"/>
                    <a:pt x="529124" y="720230"/>
                  </a:cubicBezTo>
                  <a:cubicBezTo>
                    <a:pt x="538164" y="711191"/>
                    <a:pt x="538950" y="704902"/>
                    <a:pt x="533447" y="693505"/>
                  </a:cubicBezTo>
                  <a:cubicBezTo>
                    <a:pt x="444233" y="501320"/>
                    <a:pt x="355805" y="309136"/>
                    <a:pt x="267376" y="116951"/>
                  </a:cubicBezTo>
                  <a:cubicBezTo>
                    <a:pt x="261874" y="105161"/>
                    <a:pt x="255978" y="99266"/>
                    <a:pt x="242223" y="100838"/>
                  </a:cubicBezTo>
                  <a:cubicBezTo>
                    <a:pt x="231219" y="102410"/>
                    <a:pt x="219821" y="101624"/>
                    <a:pt x="208817" y="101624"/>
                  </a:cubicBezTo>
                  <a:close/>
                  <a:moveTo>
                    <a:pt x="546810" y="774073"/>
                  </a:moveTo>
                  <a:cubicBezTo>
                    <a:pt x="546024" y="797654"/>
                    <a:pt x="564496" y="817698"/>
                    <a:pt x="587291" y="818484"/>
                  </a:cubicBezTo>
                  <a:cubicBezTo>
                    <a:pt x="610085" y="819270"/>
                    <a:pt x="630915" y="800405"/>
                    <a:pt x="631308" y="777610"/>
                  </a:cubicBezTo>
                  <a:cubicBezTo>
                    <a:pt x="632094" y="754422"/>
                    <a:pt x="613230" y="733593"/>
                    <a:pt x="590828" y="732806"/>
                  </a:cubicBezTo>
                  <a:cubicBezTo>
                    <a:pt x="567640" y="732021"/>
                    <a:pt x="547203" y="751278"/>
                    <a:pt x="546810" y="774073"/>
                  </a:cubicBezTo>
                  <a:close/>
                  <a:moveTo>
                    <a:pt x="82266" y="123632"/>
                  </a:moveTo>
                  <a:cubicBezTo>
                    <a:pt x="106633" y="123632"/>
                    <a:pt x="123532" y="105947"/>
                    <a:pt x="123532" y="81187"/>
                  </a:cubicBezTo>
                  <a:cubicBezTo>
                    <a:pt x="123532" y="56427"/>
                    <a:pt x="105847" y="39920"/>
                    <a:pt x="81087" y="39920"/>
                  </a:cubicBezTo>
                  <a:cubicBezTo>
                    <a:pt x="56720" y="40313"/>
                    <a:pt x="39427" y="57606"/>
                    <a:pt x="39820" y="82366"/>
                  </a:cubicBezTo>
                  <a:cubicBezTo>
                    <a:pt x="39820" y="106733"/>
                    <a:pt x="57506" y="124026"/>
                    <a:pt x="82266" y="123632"/>
                  </a:cubicBezTo>
                  <a:close/>
                </a:path>
              </a:pathLst>
            </a:custGeom>
            <a:solidFill>
              <a:schemeClr val="accent2"/>
            </a:solidFill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3AC65A77-2285-4067-A522-D936064078BB}"/>
                </a:ext>
              </a:extLst>
            </p:cNvPr>
            <p:cNvSpPr/>
            <p:nvPr/>
          </p:nvSpPr>
          <p:spPr>
            <a:xfrm>
              <a:off x="7490573" y="3346068"/>
              <a:ext cx="545938" cy="798931"/>
            </a:xfrm>
            <a:custGeom>
              <a:avLst/>
              <a:gdLst>
                <a:gd name="connsiteX0" fmla="*/ 444112 w 545938"/>
                <a:gd name="connsiteY0" fmla="*/ 309701 h 798931"/>
                <a:gd name="connsiteX1" fmla="*/ 444505 w 545938"/>
                <a:gd name="connsiteY1" fmla="*/ 178041 h 798931"/>
                <a:gd name="connsiteX2" fmla="*/ 430356 w 545938"/>
                <a:gd name="connsiteY2" fmla="*/ 156032 h 798931"/>
                <a:gd name="connsiteX3" fmla="*/ 383980 w 545938"/>
                <a:gd name="connsiteY3" fmla="*/ 62101 h 798931"/>
                <a:gd name="connsiteX4" fmla="*/ 462190 w 545938"/>
                <a:gd name="connsiteY4" fmla="*/ 4 h 798931"/>
                <a:gd name="connsiteX5" fmla="*/ 543938 w 545938"/>
                <a:gd name="connsiteY5" fmla="*/ 62887 h 798931"/>
                <a:gd name="connsiteX6" fmla="*/ 498348 w 545938"/>
                <a:gd name="connsiteY6" fmla="*/ 155639 h 798931"/>
                <a:gd name="connsiteX7" fmla="*/ 484199 w 545938"/>
                <a:gd name="connsiteY7" fmla="*/ 179220 h 798931"/>
                <a:gd name="connsiteX8" fmla="*/ 483806 w 545938"/>
                <a:gd name="connsiteY8" fmla="*/ 448042 h 798931"/>
                <a:gd name="connsiteX9" fmla="*/ 472409 w 545938"/>
                <a:gd name="connsiteY9" fmla="*/ 484200 h 798931"/>
                <a:gd name="connsiteX10" fmla="*/ 312452 w 545938"/>
                <a:gd name="connsiteY10" fmla="*/ 717258 h 798931"/>
                <a:gd name="connsiteX11" fmla="*/ 277080 w 545938"/>
                <a:gd name="connsiteY11" fmla="*/ 736123 h 798931"/>
                <a:gd name="connsiteX12" fmla="*/ 178826 w 545938"/>
                <a:gd name="connsiteY12" fmla="*/ 735730 h 798931"/>
                <a:gd name="connsiteX13" fmla="*/ 156818 w 545938"/>
                <a:gd name="connsiteY13" fmla="*/ 749092 h 798931"/>
                <a:gd name="connsiteX14" fmla="*/ 65638 w 545938"/>
                <a:gd name="connsiteY14" fmla="*/ 797040 h 798931"/>
                <a:gd name="connsiteX15" fmla="*/ 4 w 545938"/>
                <a:gd name="connsiteY15" fmla="*/ 717258 h 798931"/>
                <a:gd name="connsiteX16" fmla="*/ 64459 w 545938"/>
                <a:gd name="connsiteY16" fmla="*/ 637083 h 798931"/>
                <a:gd name="connsiteX17" fmla="*/ 157211 w 545938"/>
                <a:gd name="connsiteY17" fmla="*/ 684637 h 798931"/>
                <a:gd name="connsiteX18" fmla="*/ 175682 w 545938"/>
                <a:gd name="connsiteY18" fmla="*/ 696821 h 798931"/>
                <a:gd name="connsiteX19" fmla="*/ 266076 w 545938"/>
                <a:gd name="connsiteY19" fmla="*/ 696035 h 798931"/>
                <a:gd name="connsiteX20" fmla="*/ 284941 w 545938"/>
                <a:gd name="connsiteY20" fmla="*/ 686210 h 798931"/>
                <a:gd name="connsiteX21" fmla="*/ 437824 w 545938"/>
                <a:gd name="connsiteY21" fmla="*/ 465335 h 798931"/>
                <a:gd name="connsiteX22" fmla="*/ 443719 w 545938"/>
                <a:gd name="connsiteY22" fmla="*/ 441361 h 798931"/>
                <a:gd name="connsiteX23" fmla="*/ 444112 w 545938"/>
                <a:gd name="connsiteY23" fmla="*/ 309701 h 798931"/>
                <a:gd name="connsiteX24" fmla="*/ 124197 w 545938"/>
                <a:gd name="connsiteY24" fmla="*/ 715686 h 798931"/>
                <a:gd name="connsiteX25" fmla="*/ 81358 w 545938"/>
                <a:gd name="connsiteY25" fmla="*/ 673633 h 798931"/>
                <a:gd name="connsiteX26" fmla="*/ 39699 w 545938"/>
                <a:gd name="connsiteY26" fmla="*/ 716865 h 798931"/>
                <a:gd name="connsiteX27" fmla="*/ 82538 w 545938"/>
                <a:gd name="connsiteY27" fmla="*/ 758525 h 798931"/>
                <a:gd name="connsiteX28" fmla="*/ 124197 w 545938"/>
                <a:gd name="connsiteY28" fmla="*/ 715686 h 798931"/>
                <a:gd name="connsiteX29" fmla="*/ 505815 w 545938"/>
                <a:gd name="connsiteY29" fmla="*/ 81752 h 798931"/>
                <a:gd name="connsiteX30" fmla="*/ 464156 w 545938"/>
                <a:gd name="connsiteY30" fmla="*/ 39306 h 798931"/>
                <a:gd name="connsiteX31" fmla="*/ 422103 w 545938"/>
                <a:gd name="connsiteY31" fmla="*/ 80966 h 798931"/>
                <a:gd name="connsiteX32" fmla="*/ 463370 w 545938"/>
                <a:gd name="connsiteY32" fmla="*/ 123018 h 798931"/>
                <a:gd name="connsiteX33" fmla="*/ 505815 w 545938"/>
                <a:gd name="connsiteY33" fmla="*/ 81752 h 798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545938" h="798931">
                  <a:moveTo>
                    <a:pt x="444112" y="309701"/>
                  </a:moveTo>
                  <a:cubicBezTo>
                    <a:pt x="444112" y="265683"/>
                    <a:pt x="443719" y="222058"/>
                    <a:pt x="444505" y="178041"/>
                  </a:cubicBezTo>
                  <a:cubicBezTo>
                    <a:pt x="444505" y="167036"/>
                    <a:pt x="441754" y="161141"/>
                    <a:pt x="430356" y="156032"/>
                  </a:cubicBezTo>
                  <a:cubicBezTo>
                    <a:pt x="393020" y="139525"/>
                    <a:pt x="375334" y="102582"/>
                    <a:pt x="383980" y="62101"/>
                  </a:cubicBezTo>
                  <a:cubicBezTo>
                    <a:pt x="391448" y="26337"/>
                    <a:pt x="424461" y="398"/>
                    <a:pt x="462190" y="4"/>
                  </a:cubicBezTo>
                  <a:cubicBezTo>
                    <a:pt x="502671" y="-389"/>
                    <a:pt x="535291" y="25157"/>
                    <a:pt x="543938" y="62887"/>
                  </a:cubicBezTo>
                  <a:cubicBezTo>
                    <a:pt x="552191" y="101010"/>
                    <a:pt x="534505" y="139525"/>
                    <a:pt x="498348" y="155639"/>
                  </a:cubicBezTo>
                  <a:cubicBezTo>
                    <a:pt x="486164" y="161141"/>
                    <a:pt x="483806" y="167822"/>
                    <a:pt x="484199" y="179220"/>
                  </a:cubicBezTo>
                  <a:cubicBezTo>
                    <a:pt x="484592" y="268827"/>
                    <a:pt x="484986" y="358435"/>
                    <a:pt x="483806" y="448042"/>
                  </a:cubicBezTo>
                  <a:cubicBezTo>
                    <a:pt x="483806" y="460226"/>
                    <a:pt x="479483" y="473981"/>
                    <a:pt x="472409" y="484200"/>
                  </a:cubicBezTo>
                  <a:cubicBezTo>
                    <a:pt x="419745" y="562017"/>
                    <a:pt x="365509" y="639441"/>
                    <a:pt x="312452" y="717258"/>
                  </a:cubicBezTo>
                  <a:cubicBezTo>
                    <a:pt x="303412" y="730620"/>
                    <a:pt x="293587" y="736516"/>
                    <a:pt x="277080" y="736123"/>
                  </a:cubicBezTo>
                  <a:cubicBezTo>
                    <a:pt x="244460" y="734944"/>
                    <a:pt x="211446" y="736123"/>
                    <a:pt x="178826" y="735730"/>
                  </a:cubicBezTo>
                  <a:cubicBezTo>
                    <a:pt x="168215" y="735730"/>
                    <a:pt x="161534" y="737302"/>
                    <a:pt x="156818" y="749092"/>
                  </a:cubicBezTo>
                  <a:cubicBezTo>
                    <a:pt x="141097" y="786036"/>
                    <a:pt x="102974" y="805293"/>
                    <a:pt x="65638" y="797040"/>
                  </a:cubicBezTo>
                  <a:cubicBezTo>
                    <a:pt x="26729" y="788394"/>
                    <a:pt x="397" y="756166"/>
                    <a:pt x="4" y="717258"/>
                  </a:cubicBezTo>
                  <a:cubicBezTo>
                    <a:pt x="-389" y="678349"/>
                    <a:pt x="26336" y="645336"/>
                    <a:pt x="64459" y="637083"/>
                  </a:cubicBezTo>
                  <a:cubicBezTo>
                    <a:pt x="104153" y="628436"/>
                    <a:pt x="140704" y="646515"/>
                    <a:pt x="157211" y="684637"/>
                  </a:cubicBezTo>
                  <a:cubicBezTo>
                    <a:pt x="161534" y="694463"/>
                    <a:pt x="166250" y="697214"/>
                    <a:pt x="175682" y="696821"/>
                  </a:cubicBezTo>
                  <a:cubicBezTo>
                    <a:pt x="205945" y="696428"/>
                    <a:pt x="235814" y="697214"/>
                    <a:pt x="266076" y="696035"/>
                  </a:cubicBezTo>
                  <a:cubicBezTo>
                    <a:pt x="272364" y="695642"/>
                    <a:pt x="281010" y="691319"/>
                    <a:pt x="284941" y="686210"/>
                  </a:cubicBezTo>
                  <a:cubicBezTo>
                    <a:pt x="336425" y="612716"/>
                    <a:pt x="387125" y="539222"/>
                    <a:pt x="437824" y="465335"/>
                  </a:cubicBezTo>
                  <a:cubicBezTo>
                    <a:pt x="442147" y="459047"/>
                    <a:pt x="443719" y="449614"/>
                    <a:pt x="443719" y="441361"/>
                  </a:cubicBezTo>
                  <a:cubicBezTo>
                    <a:pt x="444505" y="397343"/>
                    <a:pt x="444112" y="353325"/>
                    <a:pt x="444112" y="309701"/>
                  </a:cubicBezTo>
                  <a:close/>
                  <a:moveTo>
                    <a:pt x="124197" y="715686"/>
                  </a:moveTo>
                  <a:cubicBezTo>
                    <a:pt x="124197" y="692105"/>
                    <a:pt x="105332" y="673240"/>
                    <a:pt x="81358" y="673633"/>
                  </a:cubicBezTo>
                  <a:cubicBezTo>
                    <a:pt x="57777" y="674026"/>
                    <a:pt x="39306" y="692891"/>
                    <a:pt x="39699" y="716865"/>
                  </a:cubicBezTo>
                  <a:cubicBezTo>
                    <a:pt x="40092" y="740446"/>
                    <a:pt x="58564" y="758918"/>
                    <a:pt x="82538" y="758525"/>
                  </a:cubicBezTo>
                  <a:cubicBezTo>
                    <a:pt x="106511" y="758525"/>
                    <a:pt x="124590" y="739660"/>
                    <a:pt x="124197" y="715686"/>
                  </a:cubicBezTo>
                  <a:close/>
                  <a:moveTo>
                    <a:pt x="505815" y="81752"/>
                  </a:moveTo>
                  <a:cubicBezTo>
                    <a:pt x="506208" y="57385"/>
                    <a:pt x="488916" y="39699"/>
                    <a:pt x="464156" y="39306"/>
                  </a:cubicBezTo>
                  <a:cubicBezTo>
                    <a:pt x="439789" y="38913"/>
                    <a:pt x="422103" y="56206"/>
                    <a:pt x="422103" y="80966"/>
                  </a:cubicBezTo>
                  <a:cubicBezTo>
                    <a:pt x="421710" y="105726"/>
                    <a:pt x="438610" y="123018"/>
                    <a:pt x="463370" y="123018"/>
                  </a:cubicBezTo>
                  <a:cubicBezTo>
                    <a:pt x="488129" y="123804"/>
                    <a:pt x="505422" y="106512"/>
                    <a:pt x="505815" y="81752"/>
                  </a:cubicBezTo>
                  <a:close/>
                </a:path>
              </a:pathLst>
            </a:custGeom>
            <a:solidFill>
              <a:schemeClr val="accent2"/>
            </a:solidFill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E91125B4-4ABA-435A-9F6F-88ED16CC4D8C}"/>
                </a:ext>
              </a:extLst>
            </p:cNvPr>
            <p:cNvSpPr/>
            <p:nvPr/>
          </p:nvSpPr>
          <p:spPr>
            <a:xfrm>
              <a:off x="6176534" y="4245553"/>
              <a:ext cx="499086" cy="940288"/>
            </a:xfrm>
            <a:custGeom>
              <a:avLst/>
              <a:gdLst>
                <a:gd name="connsiteX0" fmla="*/ 405391 w 499086"/>
                <a:gd name="connsiteY0" fmla="*/ 777124 h 940288"/>
                <a:gd name="connsiteX1" fmla="*/ 496570 w 499086"/>
                <a:gd name="connsiteY1" fmla="*/ 840006 h 940288"/>
                <a:gd name="connsiteX2" fmla="*/ 449801 w 499086"/>
                <a:gd name="connsiteY2" fmla="*/ 933151 h 940288"/>
                <a:gd name="connsiteX3" fmla="*/ 349582 w 499086"/>
                <a:gd name="connsiteY3" fmla="*/ 904068 h 940288"/>
                <a:gd name="connsiteX4" fmla="*/ 368840 w 499086"/>
                <a:gd name="connsiteY4" fmla="*/ 790879 h 940288"/>
                <a:gd name="connsiteX5" fmla="*/ 237966 w 499086"/>
                <a:gd name="connsiteY5" fmla="*/ 491795 h 940288"/>
                <a:gd name="connsiteX6" fmla="*/ 102375 w 499086"/>
                <a:gd name="connsiteY6" fmla="*/ 181312 h 940288"/>
                <a:gd name="connsiteX7" fmla="*/ 78794 w 499086"/>
                <a:gd name="connsiteY7" fmla="*/ 164020 h 940288"/>
                <a:gd name="connsiteX8" fmla="*/ 977 w 499086"/>
                <a:gd name="connsiteY8" fmla="*/ 93670 h 940288"/>
                <a:gd name="connsiteX9" fmla="*/ 52463 w 499086"/>
                <a:gd name="connsiteY9" fmla="*/ 6027 h 940288"/>
                <a:gd name="connsiteX10" fmla="*/ 148358 w 499086"/>
                <a:gd name="connsiteY10" fmla="*/ 33538 h 940288"/>
                <a:gd name="connsiteX11" fmla="*/ 141677 w 499086"/>
                <a:gd name="connsiteY11" fmla="*/ 137687 h 940288"/>
                <a:gd name="connsiteX12" fmla="*/ 138140 w 499086"/>
                <a:gd name="connsiteY12" fmla="*/ 164806 h 940288"/>
                <a:gd name="connsiteX13" fmla="*/ 397530 w 499086"/>
                <a:gd name="connsiteY13" fmla="*/ 757080 h 940288"/>
                <a:gd name="connsiteX14" fmla="*/ 405391 w 499086"/>
                <a:gd name="connsiteY14" fmla="*/ 777124 h 940288"/>
                <a:gd name="connsiteX15" fmla="*/ 82332 w 499086"/>
                <a:gd name="connsiteY15" fmla="*/ 40220 h 940288"/>
                <a:gd name="connsiteX16" fmla="*/ 39100 w 499086"/>
                <a:gd name="connsiteY16" fmla="*/ 82272 h 940288"/>
                <a:gd name="connsiteX17" fmla="*/ 81153 w 499086"/>
                <a:gd name="connsiteY17" fmla="*/ 125504 h 940288"/>
                <a:gd name="connsiteX18" fmla="*/ 124384 w 499086"/>
                <a:gd name="connsiteY18" fmla="*/ 83058 h 940288"/>
                <a:gd name="connsiteX19" fmla="*/ 82332 w 499086"/>
                <a:gd name="connsiteY19" fmla="*/ 40220 h 940288"/>
                <a:gd name="connsiteX20" fmla="*/ 459627 w 499086"/>
                <a:gd name="connsiteY20" fmla="*/ 859264 h 940288"/>
                <a:gd name="connsiteX21" fmla="*/ 417967 w 499086"/>
                <a:gd name="connsiteY21" fmla="*/ 816032 h 940288"/>
                <a:gd name="connsiteX22" fmla="*/ 374735 w 499086"/>
                <a:gd name="connsiteY22" fmla="*/ 857692 h 940288"/>
                <a:gd name="connsiteX23" fmla="*/ 416395 w 499086"/>
                <a:gd name="connsiteY23" fmla="*/ 900924 h 940288"/>
                <a:gd name="connsiteX24" fmla="*/ 459627 w 499086"/>
                <a:gd name="connsiteY24" fmla="*/ 859264 h 94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99086" h="940288">
                  <a:moveTo>
                    <a:pt x="405391" y="777124"/>
                  </a:moveTo>
                  <a:cubicBezTo>
                    <a:pt x="451766" y="773587"/>
                    <a:pt x="485566" y="796775"/>
                    <a:pt x="496570" y="840006"/>
                  </a:cubicBezTo>
                  <a:cubicBezTo>
                    <a:pt x="506396" y="878129"/>
                    <a:pt x="486745" y="917037"/>
                    <a:pt x="449801" y="933151"/>
                  </a:cubicBezTo>
                  <a:cubicBezTo>
                    <a:pt x="412858" y="949265"/>
                    <a:pt x="371591" y="937474"/>
                    <a:pt x="349582" y="904068"/>
                  </a:cubicBezTo>
                  <a:cubicBezTo>
                    <a:pt x="324822" y="867124"/>
                    <a:pt x="331504" y="826251"/>
                    <a:pt x="368840" y="790879"/>
                  </a:cubicBezTo>
                  <a:cubicBezTo>
                    <a:pt x="325215" y="691446"/>
                    <a:pt x="281591" y="591620"/>
                    <a:pt x="237966" y="491795"/>
                  </a:cubicBezTo>
                  <a:cubicBezTo>
                    <a:pt x="192769" y="388431"/>
                    <a:pt x="147179" y="285068"/>
                    <a:pt x="102375" y="181312"/>
                  </a:cubicBezTo>
                  <a:cubicBezTo>
                    <a:pt x="97659" y="169915"/>
                    <a:pt x="92550" y="164412"/>
                    <a:pt x="78794" y="164020"/>
                  </a:cubicBezTo>
                  <a:cubicBezTo>
                    <a:pt x="38707" y="162841"/>
                    <a:pt x="6873" y="132971"/>
                    <a:pt x="977" y="93670"/>
                  </a:cubicBezTo>
                  <a:cubicBezTo>
                    <a:pt x="-4918" y="56333"/>
                    <a:pt x="16305" y="20176"/>
                    <a:pt x="52463" y="6027"/>
                  </a:cubicBezTo>
                  <a:cubicBezTo>
                    <a:pt x="87834" y="-8121"/>
                    <a:pt x="127136" y="3276"/>
                    <a:pt x="148358" y="33538"/>
                  </a:cubicBezTo>
                  <a:cubicBezTo>
                    <a:pt x="171939" y="66945"/>
                    <a:pt x="170367" y="108211"/>
                    <a:pt x="141677" y="137687"/>
                  </a:cubicBezTo>
                  <a:cubicBezTo>
                    <a:pt x="132245" y="147513"/>
                    <a:pt x="133817" y="154587"/>
                    <a:pt x="138140" y="164806"/>
                  </a:cubicBezTo>
                  <a:cubicBezTo>
                    <a:pt x="224603" y="362099"/>
                    <a:pt x="311067" y="559393"/>
                    <a:pt x="397530" y="757080"/>
                  </a:cubicBezTo>
                  <a:cubicBezTo>
                    <a:pt x="399888" y="763761"/>
                    <a:pt x="402246" y="770050"/>
                    <a:pt x="405391" y="777124"/>
                  </a:cubicBezTo>
                  <a:close/>
                  <a:moveTo>
                    <a:pt x="82332" y="40220"/>
                  </a:moveTo>
                  <a:cubicBezTo>
                    <a:pt x="58358" y="40220"/>
                    <a:pt x="39100" y="59084"/>
                    <a:pt x="39100" y="82272"/>
                  </a:cubicBezTo>
                  <a:cubicBezTo>
                    <a:pt x="39100" y="105460"/>
                    <a:pt x="59144" y="125897"/>
                    <a:pt x="81153" y="125504"/>
                  </a:cubicBezTo>
                  <a:cubicBezTo>
                    <a:pt x="103948" y="125504"/>
                    <a:pt x="124777" y="105067"/>
                    <a:pt x="124384" y="83058"/>
                  </a:cubicBezTo>
                  <a:cubicBezTo>
                    <a:pt x="124777" y="59870"/>
                    <a:pt x="105520" y="40220"/>
                    <a:pt x="82332" y="40220"/>
                  </a:cubicBezTo>
                  <a:close/>
                  <a:moveTo>
                    <a:pt x="459627" y="859264"/>
                  </a:moveTo>
                  <a:cubicBezTo>
                    <a:pt x="459627" y="835290"/>
                    <a:pt x="441155" y="816032"/>
                    <a:pt x="417967" y="816032"/>
                  </a:cubicBezTo>
                  <a:cubicBezTo>
                    <a:pt x="393993" y="816032"/>
                    <a:pt x="374735" y="834897"/>
                    <a:pt x="374735" y="857692"/>
                  </a:cubicBezTo>
                  <a:cubicBezTo>
                    <a:pt x="374735" y="881273"/>
                    <a:pt x="393600" y="900924"/>
                    <a:pt x="416395" y="900924"/>
                  </a:cubicBezTo>
                  <a:cubicBezTo>
                    <a:pt x="439976" y="900924"/>
                    <a:pt x="459627" y="882452"/>
                    <a:pt x="459627" y="859264"/>
                  </a:cubicBezTo>
                  <a:close/>
                </a:path>
              </a:pathLst>
            </a:custGeom>
            <a:solidFill>
              <a:schemeClr val="accent2"/>
            </a:solidFill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937D86AB-2B21-45F5-A315-984F82E733D6}"/>
                </a:ext>
              </a:extLst>
            </p:cNvPr>
            <p:cNvSpPr/>
            <p:nvPr/>
          </p:nvSpPr>
          <p:spPr>
            <a:xfrm>
              <a:off x="6034991" y="2651610"/>
              <a:ext cx="166473" cy="1012023"/>
            </a:xfrm>
            <a:custGeom>
              <a:avLst/>
              <a:gdLst>
                <a:gd name="connsiteX0" fmla="*/ 62345 w 166473"/>
                <a:gd name="connsiteY0" fmla="*/ 163499 h 1012023"/>
                <a:gd name="connsiteX1" fmla="*/ 2214 w 166473"/>
                <a:gd name="connsiteY1" fmla="*/ 65638 h 1012023"/>
                <a:gd name="connsiteX2" fmla="*/ 81996 w 166473"/>
                <a:gd name="connsiteY2" fmla="*/ 4 h 1012023"/>
                <a:gd name="connsiteX3" fmla="*/ 162957 w 166473"/>
                <a:gd name="connsiteY3" fmla="*/ 66817 h 1012023"/>
                <a:gd name="connsiteX4" fmla="*/ 103219 w 166473"/>
                <a:gd name="connsiteY4" fmla="*/ 163106 h 1012023"/>
                <a:gd name="connsiteX5" fmla="*/ 102433 w 166473"/>
                <a:gd name="connsiteY5" fmla="*/ 178040 h 1012023"/>
                <a:gd name="connsiteX6" fmla="*/ 103612 w 166473"/>
                <a:gd name="connsiteY6" fmla="*/ 830053 h 1012023"/>
                <a:gd name="connsiteX7" fmla="*/ 119726 w 166473"/>
                <a:gd name="connsiteY7" fmla="*/ 856385 h 1012023"/>
                <a:gd name="connsiteX8" fmla="*/ 164136 w 166473"/>
                <a:gd name="connsiteY8" fmla="*/ 949137 h 1012023"/>
                <a:gd name="connsiteX9" fmla="*/ 83961 w 166473"/>
                <a:gd name="connsiteY9" fmla="*/ 1012019 h 1012023"/>
                <a:gd name="connsiteX10" fmla="*/ 4965 w 166473"/>
                <a:gd name="connsiteY10" fmla="*/ 950316 h 1012023"/>
                <a:gd name="connsiteX11" fmla="*/ 48197 w 166473"/>
                <a:gd name="connsiteY11" fmla="*/ 856778 h 1012023"/>
                <a:gd name="connsiteX12" fmla="*/ 64311 w 166473"/>
                <a:gd name="connsiteY12" fmla="*/ 834769 h 1012023"/>
                <a:gd name="connsiteX13" fmla="*/ 63131 w 166473"/>
                <a:gd name="connsiteY13" fmla="*/ 174896 h 1012023"/>
                <a:gd name="connsiteX14" fmla="*/ 62345 w 166473"/>
                <a:gd name="connsiteY14" fmla="*/ 163499 h 1012023"/>
                <a:gd name="connsiteX15" fmla="*/ 82782 w 166473"/>
                <a:gd name="connsiteY15" fmla="*/ 124590 h 1012023"/>
                <a:gd name="connsiteX16" fmla="*/ 125228 w 166473"/>
                <a:gd name="connsiteY16" fmla="*/ 82144 h 1012023"/>
                <a:gd name="connsiteX17" fmla="*/ 83175 w 166473"/>
                <a:gd name="connsiteY17" fmla="*/ 39306 h 1012023"/>
                <a:gd name="connsiteX18" fmla="*/ 39944 w 166473"/>
                <a:gd name="connsiteY18" fmla="*/ 82537 h 1012023"/>
                <a:gd name="connsiteX19" fmla="*/ 82782 w 166473"/>
                <a:gd name="connsiteY19" fmla="*/ 124590 h 1012023"/>
                <a:gd name="connsiteX20" fmla="*/ 126014 w 166473"/>
                <a:gd name="connsiteY20" fmla="*/ 928700 h 1012023"/>
                <a:gd name="connsiteX21" fmla="*/ 83568 w 166473"/>
                <a:gd name="connsiteY21" fmla="*/ 887433 h 1012023"/>
                <a:gd name="connsiteX22" fmla="*/ 42695 w 166473"/>
                <a:gd name="connsiteY22" fmla="*/ 930665 h 1012023"/>
                <a:gd name="connsiteX23" fmla="*/ 85533 w 166473"/>
                <a:gd name="connsiteY23" fmla="*/ 972325 h 1012023"/>
                <a:gd name="connsiteX24" fmla="*/ 126014 w 166473"/>
                <a:gd name="connsiteY24" fmla="*/ 928700 h 1012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66473" h="1012023">
                  <a:moveTo>
                    <a:pt x="62345" y="163499"/>
                  </a:moveTo>
                  <a:cubicBezTo>
                    <a:pt x="13611" y="141097"/>
                    <a:pt x="-7218" y="106904"/>
                    <a:pt x="2214" y="65638"/>
                  </a:cubicBezTo>
                  <a:cubicBezTo>
                    <a:pt x="11253" y="26336"/>
                    <a:pt x="43088" y="397"/>
                    <a:pt x="81996" y="4"/>
                  </a:cubicBezTo>
                  <a:cubicBezTo>
                    <a:pt x="121691" y="-389"/>
                    <a:pt x="154311" y="26729"/>
                    <a:pt x="162957" y="66817"/>
                  </a:cubicBezTo>
                  <a:cubicBezTo>
                    <a:pt x="171604" y="107297"/>
                    <a:pt x="150381" y="141883"/>
                    <a:pt x="103219" y="163106"/>
                  </a:cubicBezTo>
                  <a:cubicBezTo>
                    <a:pt x="102826" y="167822"/>
                    <a:pt x="102433" y="172931"/>
                    <a:pt x="102433" y="178040"/>
                  </a:cubicBezTo>
                  <a:cubicBezTo>
                    <a:pt x="102826" y="395378"/>
                    <a:pt x="103219" y="612715"/>
                    <a:pt x="103612" y="830053"/>
                  </a:cubicBezTo>
                  <a:cubicBezTo>
                    <a:pt x="103612" y="842629"/>
                    <a:pt x="105577" y="850490"/>
                    <a:pt x="119726" y="856385"/>
                  </a:cubicBezTo>
                  <a:cubicBezTo>
                    <a:pt x="155490" y="871320"/>
                    <a:pt x="173176" y="910228"/>
                    <a:pt x="164136" y="949137"/>
                  </a:cubicBezTo>
                  <a:cubicBezTo>
                    <a:pt x="155883" y="985294"/>
                    <a:pt x="121298" y="1012412"/>
                    <a:pt x="83961" y="1012019"/>
                  </a:cubicBezTo>
                  <a:cubicBezTo>
                    <a:pt x="46625" y="1011626"/>
                    <a:pt x="13219" y="985294"/>
                    <a:pt x="4965" y="950316"/>
                  </a:cubicBezTo>
                  <a:cubicBezTo>
                    <a:pt x="-4467" y="912193"/>
                    <a:pt x="13219" y="872892"/>
                    <a:pt x="48197" y="856778"/>
                  </a:cubicBezTo>
                  <a:cubicBezTo>
                    <a:pt x="58415" y="852062"/>
                    <a:pt x="64311" y="847739"/>
                    <a:pt x="64311" y="834769"/>
                  </a:cubicBezTo>
                  <a:cubicBezTo>
                    <a:pt x="63524" y="614681"/>
                    <a:pt x="63131" y="394985"/>
                    <a:pt x="63131" y="174896"/>
                  </a:cubicBezTo>
                  <a:cubicBezTo>
                    <a:pt x="62738" y="170573"/>
                    <a:pt x="62345" y="166643"/>
                    <a:pt x="62345" y="163499"/>
                  </a:cubicBezTo>
                  <a:close/>
                  <a:moveTo>
                    <a:pt x="82782" y="124590"/>
                  </a:moveTo>
                  <a:cubicBezTo>
                    <a:pt x="105970" y="124590"/>
                    <a:pt x="124835" y="105725"/>
                    <a:pt x="125228" y="82144"/>
                  </a:cubicBezTo>
                  <a:cubicBezTo>
                    <a:pt x="125621" y="59349"/>
                    <a:pt x="106363" y="39699"/>
                    <a:pt x="83175" y="39306"/>
                  </a:cubicBezTo>
                  <a:cubicBezTo>
                    <a:pt x="59594" y="38913"/>
                    <a:pt x="39550" y="58957"/>
                    <a:pt x="39944" y="82537"/>
                  </a:cubicBezTo>
                  <a:cubicBezTo>
                    <a:pt x="40336" y="106511"/>
                    <a:pt x="59201" y="124590"/>
                    <a:pt x="82782" y="124590"/>
                  </a:cubicBezTo>
                  <a:close/>
                  <a:moveTo>
                    <a:pt x="126014" y="928700"/>
                  </a:moveTo>
                  <a:cubicBezTo>
                    <a:pt x="125621" y="904333"/>
                    <a:pt x="107542" y="887040"/>
                    <a:pt x="83568" y="887433"/>
                  </a:cubicBezTo>
                  <a:cubicBezTo>
                    <a:pt x="59594" y="887826"/>
                    <a:pt x="42302" y="905905"/>
                    <a:pt x="42695" y="930665"/>
                  </a:cubicBezTo>
                  <a:cubicBezTo>
                    <a:pt x="43088" y="954639"/>
                    <a:pt x="61559" y="972718"/>
                    <a:pt x="85533" y="972325"/>
                  </a:cubicBezTo>
                  <a:cubicBezTo>
                    <a:pt x="109114" y="971932"/>
                    <a:pt x="126407" y="953460"/>
                    <a:pt x="126014" y="928700"/>
                  </a:cubicBezTo>
                  <a:close/>
                </a:path>
              </a:pathLst>
            </a:custGeom>
            <a:solidFill>
              <a:schemeClr val="accent2"/>
            </a:solidFill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15316901-E3C7-4D67-B53A-24A2128CC14B}"/>
                </a:ext>
              </a:extLst>
            </p:cNvPr>
            <p:cNvSpPr/>
            <p:nvPr/>
          </p:nvSpPr>
          <p:spPr>
            <a:xfrm>
              <a:off x="7176160" y="2555718"/>
              <a:ext cx="305648" cy="733139"/>
            </a:xfrm>
            <a:custGeom>
              <a:avLst/>
              <a:gdLst>
                <a:gd name="connsiteX0" fmla="*/ 242888 w 305648"/>
                <a:gd name="connsiteY0" fmla="*/ 630397 h 733139"/>
                <a:gd name="connsiteX1" fmla="*/ 115551 w 305648"/>
                <a:gd name="connsiteY1" fmla="*/ 493628 h 733139"/>
                <a:gd name="connsiteX2" fmla="*/ 93149 w 305648"/>
                <a:gd name="connsiteY2" fmla="*/ 436247 h 733139"/>
                <a:gd name="connsiteX3" fmla="*/ 93935 w 305648"/>
                <a:gd name="connsiteY3" fmla="*/ 178822 h 733139"/>
                <a:gd name="connsiteX4" fmla="*/ 79393 w 305648"/>
                <a:gd name="connsiteY4" fmla="*/ 155241 h 733139"/>
                <a:gd name="connsiteX5" fmla="*/ 33803 w 305648"/>
                <a:gd name="connsiteY5" fmla="*/ 60917 h 733139"/>
                <a:gd name="connsiteX6" fmla="*/ 112799 w 305648"/>
                <a:gd name="connsiteY6" fmla="*/ 0 h 733139"/>
                <a:gd name="connsiteX7" fmla="*/ 193368 w 305648"/>
                <a:gd name="connsiteY7" fmla="*/ 61703 h 733139"/>
                <a:gd name="connsiteX8" fmla="*/ 148957 w 305648"/>
                <a:gd name="connsiteY8" fmla="*/ 154848 h 733139"/>
                <a:gd name="connsiteX9" fmla="*/ 133236 w 305648"/>
                <a:gd name="connsiteY9" fmla="*/ 179608 h 733139"/>
                <a:gd name="connsiteX10" fmla="*/ 134022 w 305648"/>
                <a:gd name="connsiteY10" fmla="*/ 435068 h 733139"/>
                <a:gd name="connsiteX11" fmla="*/ 146599 w 305648"/>
                <a:gd name="connsiteY11" fmla="*/ 467688 h 733139"/>
                <a:gd name="connsiteX12" fmla="*/ 295159 w 305648"/>
                <a:gd name="connsiteY12" fmla="*/ 629611 h 733139"/>
                <a:gd name="connsiteX13" fmla="*/ 304984 w 305648"/>
                <a:gd name="connsiteY13" fmla="*/ 657515 h 733139"/>
                <a:gd name="connsiteX14" fmla="*/ 277866 w 305648"/>
                <a:gd name="connsiteY14" fmla="*/ 669306 h 733139"/>
                <a:gd name="connsiteX15" fmla="*/ 175682 w 305648"/>
                <a:gd name="connsiteY15" fmla="*/ 670485 h 733139"/>
                <a:gd name="connsiteX16" fmla="*/ 157996 w 305648"/>
                <a:gd name="connsiteY16" fmla="*/ 682668 h 733139"/>
                <a:gd name="connsiteX17" fmla="*/ 64852 w 305648"/>
                <a:gd name="connsiteY17" fmla="*/ 731402 h 733139"/>
                <a:gd name="connsiteX18" fmla="*/ 4 w 305648"/>
                <a:gd name="connsiteY18" fmla="*/ 650834 h 733139"/>
                <a:gd name="connsiteX19" fmla="*/ 61314 w 305648"/>
                <a:gd name="connsiteY19" fmla="*/ 571445 h 733139"/>
                <a:gd name="connsiteX20" fmla="*/ 158389 w 305648"/>
                <a:gd name="connsiteY20" fmla="*/ 619393 h 733139"/>
                <a:gd name="connsiteX21" fmla="*/ 172931 w 305648"/>
                <a:gd name="connsiteY21" fmla="*/ 630004 h 733139"/>
                <a:gd name="connsiteX22" fmla="*/ 242888 w 305648"/>
                <a:gd name="connsiteY22" fmla="*/ 630397 h 733139"/>
                <a:gd name="connsiteX23" fmla="*/ 156031 w 305648"/>
                <a:gd name="connsiteY23" fmla="*/ 81747 h 733139"/>
                <a:gd name="connsiteX24" fmla="*/ 114372 w 305648"/>
                <a:gd name="connsiteY24" fmla="*/ 39695 h 733139"/>
                <a:gd name="connsiteX25" fmla="*/ 71926 w 305648"/>
                <a:gd name="connsiteY25" fmla="*/ 80961 h 733139"/>
                <a:gd name="connsiteX26" fmla="*/ 113586 w 305648"/>
                <a:gd name="connsiteY26" fmla="*/ 123014 h 733139"/>
                <a:gd name="connsiteX27" fmla="*/ 156031 w 305648"/>
                <a:gd name="connsiteY27" fmla="*/ 81747 h 733139"/>
                <a:gd name="connsiteX28" fmla="*/ 124197 w 305648"/>
                <a:gd name="connsiteY28" fmla="*/ 649655 h 733139"/>
                <a:gd name="connsiteX29" fmla="*/ 80965 w 305648"/>
                <a:gd name="connsiteY29" fmla="*/ 608781 h 733139"/>
                <a:gd name="connsiteX30" fmla="*/ 39699 w 305648"/>
                <a:gd name="connsiteY30" fmla="*/ 651620 h 733139"/>
                <a:gd name="connsiteX31" fmla="*/ 82930 w 305648"/>
                <a:gd name="connsiteY31" fmla="*/ 692493 h 733139"/>
                <a:gd name="connsiteX32" fmla="*/ 124197 w 305648"/>
                <a:gd name="connsiteY32" fmla="*/ 649655 h 733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05648" h="733139">
                  <a:moveTo>
                    <a:pt x="242888" y="630397"/>
                  </a:moveTo>
                  <a:cubicBezTo>
                    <a:pt x="198477" y="582449"/>
                    <a:pt x="157996" y="536859"/>
                    <a:pt x="115551" y="493628"/>
                  </a:cubicBezTo>
                  <a:cubicBezTo>
                    <a:pt x="99044" y="476728"/>
                    <a:pt x="93149" y="459435"/>
                    <a:pt x="93149" y="436247"/>
                  </a:cubicBezTo>
                  <a:cubicBezTo>
                    <a:pt x="94328" y="350570"/>
                    <a:pt x="93542" y="264893"/>
                    <a:pt x="93935" y="178822"/>
                  </a:cubicBezTo>
                  <a:cubicBezTo>
                    <a:pt x="93935" y="167032"/>
                    <a:pt x="91970" y="160743"/>
                    <a:pt x="79393" y="155241"/>
                  </a:cubicBezTo>
                  <a:cubicBezTo>
                    <a:pt x="42450" y="139521"/>
                    <a:pt x="24764" y="101005"/>
                    <a:pt x="33803" y="60917"/>
                  </a:cubicBezTo>
                  <a:cubicBezTo>
                    <a:pt x="42057" y="24760"/>
                    <a:pt x="74284" y="0"/>
                    <a:pt x="112799" y="0"/>
                  </a:cubicBezTo>
                  <a:cubicBezTo>
                    <a:pt x="152494" y="0"/>
                    <a:pt x="184328" y="24367"/>
                    <a:pt x="193368" y="61703"/>
                  </a:cubicBezTo>
                  <a:cubicBezTo>
                    <a:pt x="202407" y="99433"/>
                    <a:pt x="184328" y="139128"/>
                    <a:pt x="148957" y="154848"/>
                  </a:cubicBezTo>
                  <a:cubicBezTo>
                    <a:pt x="136774" y="160350"/>
                    <a:pt x="133236" y="166639"/>
                    <a:pt x="133236" y="179608"/>
                  </a:cubicBezTo>
                  <a:cubicBezTo>
                    <a:pt x="134022" y="264893"/>
                    <a:pt x="133236" y="349784"/>
                    <a:pt x="134022" y="435068"/>
                  </a:cubicBezTo>
                  <a:cubicBezTo>
                    <a:pt x="134022" y="446073"/>
                    <a:pt x="139132" y="459435"/>
                    <a:pt x="146599" y="467688"/>
                  </a:cubicBezTo>
                  <a:cubicBezTo>
                    <a:pt x="195726" y="522318"/>
                    <a:pt x="246032" y="575375"/>
                    <a:pt x="295159" y="629611"/>
                  </a:cubicBezTo>
                  <a:cubicBezTo>
                    <a:pt x="301447" y="636685"/>
                    <a:pt x="307735" y="650834"/>
                    <a:pt x="304984" y="657515"/>
                  </a:cubicBezTo>
                  <a:cubicBezTo>
                    <a:pt x="302233" y="664196"/>
                    <a:pt x="287691" y="668913"/>
                    <a:pt x="277866" y="669306"/>
                  </a:cubicBezTo>
                  <a:cubicBezTo>
                    <a:pt x="244067" y="670878"/>
                    <a:pt x="209874" y="669306"/>
                    <a:pt x="175682" y="670485"/>
                  </a:cubicBezTo>
                  <a:cubicBezTo>
                    <a:pt x="169394" y="670878"/>
                    <a:pt x="160747" y="676773"/>
                    <a:pt x="157996" y="682668"/>
                  </a:cubicBezTo>
                  <a:cubicBezTo>
                    <a:pt x="139918" y="720005"/>
                    <a:pt x="103760" y="739262"/>
                    <a:pt x="64852" y="731402"/>
                  </a:cubicBezTo>
                  <a:cubicBezTo>
                    <a:pt x="27122" y="723542"/>
                    <a:pt x="-389" y="689742"/>
                    <a:pt x="4" y="650834"/>
                  </a:cubicBezTo>
                  <a:cubicBezTo>
                    <a:pt x="4" y="613497"/>
                    <a:pt x="26336" y="579698"/>
                    <a:pt x="61314" y="571445"/>
                  </a:cubicBezTo>
                  <a:cubicBezTo>
                    <a:pt x="102188" y="561619"/>
                    <a:pt x="139525" y="580484"/>
                    <a:pt x="158389" y="619393"/>
                  </a:cubicBezTo>
                  <a:cubicBezTo>
                    <a:pt x="160747" y="624502"/>
                    <a:pt x="167822" y="629611"/>
                    <a:pt x="172931" y="630004"/>
                  </a:cubicBezTo>
                  <a:cubicBezTo>
                    <a:pt x="194547" y="630790"/>
                    <a:pt x="216163" y="630397"/>
                    <a:pt x="242888" y="630397"/>
                  </a:cubicBezTo>
                  <a:close/>
                  <a:moveTo>
                    <a:pt x="156031" y="81747"/>
                  </a:moveTo>
                  <a:cubicBezTo>
                    <a:pt x="156424" y="57380"/>
                    <a:pt x="139132" y="39695"/>
                    <a:pt x="114372" y="39695"/>
                  </a:cubicBezTo>
                  <a:cubicBezTo>
                    <a:pt x="89612" y="39695"/>
                    <a:pt x="72319" y="56594"/>
                    <a:pt x="71926" y="80961"/>
                  </a:cubicBezTo>
                  <a:cubicBezTo>
                    <a:pt x="71533" y="105328"/>
                    <a:pt x="89218" y="123014"/>
                    <a:pt x="113586" y="123014"/>
                  </a:cubicBezTo>
                  <a:cubicBezTo>
                    <a:pt x="137953" y="123407"/>
                    <a:pt x="155638" y="106114"/>
                    <a:pt x="156031" y="81747"/>
                  </a:cubicBezTo>
                  <a:close/>
                  <a:moveTo>
                    <a:pt x="124197" y="649655"/>
                  </a:moveTo>
                  <a:cubicBezTo>
                    <a:pt x="123804" y="625681"/>
                    <a:pt x="105725" y="608388"/>
                    <a:pt x="80965" y="608781"/>
                  </a:cubicBezTo>
                  <a:cubicBezTo>
                    <a:pt x="56598" y="609174"/>
                    <a:pt x="39306" y="627646"/>
                    <a:pt x="39699" y="651620"/>
                  </a:cubicBezTo>
                  <a:cubicBezTo>
                    <a:pt x="40092" y="675594"/>
                    <a:pt x="58563" y="692886"/>
                    <a:pt x="82930" y="692493"/>
                  </a:cubicBezTo>
                  <a:cubicBezTo>
                    <a:pt x="106904" y="692100"/>
                    <a:pt x="124590" y="673629"/>
                    <a:pt x="124197" y="649655"/>
                  </a:cubicBezTo>
                  <a:close/>
                </a:path>
              </a:pathLst>
            </a:custGeom>
            <a:solidFill>
              <a:schemeClr val="accent2"/>
            </a:solidFill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A0487DAD-48B1-4833-9CD6-19F097034EAC}"/>
                </a:ext>
              </a:extLst>
            </p:cNvPr>
            <p:cNvSpPr/>
            <p:nvPr/>
          </p:nvSpPr>
          <p:spPr>
            <a:xfrm>
              <a:off x="5250371" y="4034494"/>
              <a:ext cx="950328" cy="173176"/>
            </a:xfrm>
            <a:custGeom>
              <a:avLst/>
              <a:gdLst>
                <a:gd name="connsiteX0" fmla="*/ 161939 w 950328"/>
                <a:gd name="connsiteY0" fmla="*/ 69706 h 173176"/>
                <a:gd name="connsiteX1" fmla="*/ 327006 w 950328"/>
                <a:gd name="connsiteY1" fmla="*/ 69706 h 173176"/>
                <a:gd name="connsiteX2" fmla="*/ 774651 w 950328"/>
                <a:gd name="connsiteY2" fmla="*/ 63024 h 173176"/>
                <a:gd name="connsiteX3" fmla="*/ 793515 w 950328"/>
                <a:gd name="connsiteY3" fmla="*/ 50841 h 173176"/>
                <a:gd name="connsiteX4" fmla="*/ 883909 w 950328"/>
                <a:gd name="connsiteY4" fmla="*/ 1714 h 173176"/>
                <a:gd name="connsiteX5" fmla="*/ 950329 w 950328"/>
                <a:gd name="connsiteY5" fmla="*/ 82282 h 173176"/>
                <a:gd name="connsiteX6" fmla="*/ 885874 w 950328"/>
                <a:gd name="connsiteY6" fmla="*/ 162458 h 173176"/>
                <a:gd name="connsiteX7" fmla="*/ 793515 w 950328"/>
                <a:gd name="connsiteY7" fmla="*/ 113724 h 173176"/>
                <a:gd name="connsiteX8" fmla="*/ 772293 w 950328"/>
                <a:gd name="connsiteY8" fmla="*/ 102326 h 173176"/>
                <a:gd name="connsiteX9" fmla="*/ 417006 w 950328"/>
                <a:gd name="connsiteY9" fmla="*/ 107435 h 173176"/>
                <a:gd name="connsiteX10" fmla="*/ 179232 w 950328"/>
                <a:gd name="connsiteY10" fmla="*/ 110186 h 173176"/>
                <a:gd name="connsiteX11" fmla="*/ 156830 w 950328"/>
                <a:gd name="connsiteY11" fmla="*/ 123156 h 173176"/>
                <a:gd name="connsiteX12" fmla="*/ 64078 w 950328"/>
                <a:gd name="connsiteY12" fmla="*/ 171104 h 173176"/>
                <a:gd name="connsiteX13" fmla="*/ 17 w 950328"/>
                <a:gd name="connsiteY13" fmla="*/ 89750 h 173176"/>
                <a:gd name="connsiteX14" fmla="*/ 64078 w 950328"/>
                <a:gd name="connsiteY14" fmla="*/ 11147 h 173176"/>
                <a:gd name="connsiteX15" fmla="*/ 158402 w 950328"/>
                <a:gd name="connsiteY15" fmla="*/ 60274 h 173176"/>
                <a:gd name="connsiteX16" fmla="*/ 161939 w 950328"/>
                <a:gd name="connsiteY16" fmla="*/ 69706 h 173176"/>
                <a:gd name="connsiteX17" fmla="*/ 124210 w 950328"/>
                <a:gd name="connsiteY17" fmla="*/ 90143 h 173176"/>
                <a:gd name="connsiteX18" fmla="*/ 80978 w 950328"/>
                <a:gd name="connsiteY18" fmla="*/ 48876 h 173176"/>
                <a:gd name="connsiteX19" fmla="*/ 39711 w 950328"/>
                <a:gd name="connsiteY19" fmla="*/ 92108 h 173176"/>
                <a:gd name="connsiteX20" fmla="*/ 82943 w 950328"/>
                <a:gd name="connsiteY20" fmla="*/ 133374 h 173176"/>
                <a:gd name="connsiteX21" fmla="*/ 124210 w 950328"/>
                <a:gd name="connsiteY21" fmla="*/ 90143 h 173176"/>
                <a:gd name="connsiteX22" fmla="*/ 826922 w 950328"/>
                <a:gd name="connsiteY22" fmla="*/ 82675 h 173176"/>
                <a:gd name="connsiteX23" fmla="*/ 868974 w 950328"/>
                <a:gd name="connsiteY23" fmla="*/ 125121 h 173176"/>
                <a:gd name="connsiteX24" fmla="*/ 910634 w 950328"/>
                <a:gd name="connsiteY24" fmla="*/ 82282 h 173176"/>
                <a:gd name="connsiteX25" fmla="*/ 868581 w 950328"/>
                <a:gd name="connsiteY25" fmla="*/ 39837 h 173176"/>
                <a:gd name="connsiteX26" fmla="*/ 826922 w 950328"/>
                <a:gd name="connsiteY26" fmla="*/ 82675 h 173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50328" h="173176">
                  <a:moveTo>
                    <a:pt x="161939" y="69706"/>
                  </a:moveTo>
                  <a:cubicBezTo>
                    <a:pt x="218141" y="69706"/>
                    <a:pt x="272377" y="70492"/>
                    <a:pt x="327006" y="69706"/>
                  </a:cubicBezTo>
                  <a:cubicBezTo>
                    <a:pt x="476352" y="67741"/>
                    <a:pt x="625305" y="65383"/>
                    <a:pt x="774651" y="63024"/>
                  </a:cubicBezTo>
                  <a:cubicBezTo>
                    <a:pt x="784083" y="63024"/>
                    <a:pt x="789192" y="60666"/>
                    <a:pt x="793515" y="50841"/>
                  </a:cubicBezTo>
                  <a:cubicBezTo>
                    <a:pt x="809236" y="13505"/>
                    <a:pt x="846572" y="-6146"/>
                    <a:pt x="883909" y="1714"/>
                  </a:cubicBezTo>
                  <a:cubicBezTo>
                    <a:pt x="924783" y="10361"/>
                    <a:pt x="950329" y="41409"/>
                    <a:pt x="950329" y="82282"/>
                  </a:cubicBezTo>
                  <a:cubicBezTo>
                    <a:pt x="950329" y="122370"/>
                    <a:pt x="925569" y="153025"/>
                    <a:pt x="885874" y="162458"/>
                  </a:cubicBezTo>
                  <a:cubicBezTo>
                    <a:pt x="847751" y="171104"/>
                    <a:pt x="810022" y="152239"/>
                    <a:pt x="793515" y="113724"/>
                  </a:cubicBezTo>
                  <a:cubicBezTo>
                    <a:pt x="788406" y="101933"/>
                    <a:pt x="781725" y="102326"/>
                    <a:pt x="772293" y="102326"/>
                  </a:cubicBezTo>
                  <a:cubicBezTo>
                    <a:pt x="653995" y="104291"/>
                    <a:pt x="535304" y="105863"/>
                    <a:pt x="417006" y="107435"/>
                  </a:cubicBezTo>
                  <a:cubicBezTo>
                    <a:pt x="337617" y="108614"/>
                    <a:pt x="258621" y="109401"/>
                    <a:pt x="179232" y="110186"/>
                  </a:cubicBezTo>
                  <a:cubicBezTo>
                    <a:pt x="168621" y="110186"/>
                    <a:pt x="161939" y="111366"/>
                    <a:pt x="156830" y="123156"/>
                  </a:cubicBezTo>
                  <a:cubicBezTo>
                    <a:pt x="140717" y="160885"/>
                    <a:pt x="101808" y="179750"/>
                    <a:pt x="64078" y="171104"/>
                  </a:cubicBezTo>
                  <a:cubicBezTo>
                    <a:pt x="25956" y="162064"/>
                    <a:pt x="-769" y="128658"/>
                    <a:pt x="17" y="89750"/>
                  </a:cubicBezTo>
                  <a:cubicBezTo>
                    <a:pt x="803" y="50841"/>
                    <a:pt x="27135" y="18614"/>
                    <a:pt x="64078" y="11147"/>
                  </a:cubicBezTo>
                  <a:cubicBezTo>
                    <a:pt x="105345" y="2893"/>
                    <a:pt x="141502" y="21758"/>
                    <a:pt x="158402" y="60274"/>
                  </a:cubicBezTo>
                  <a:cubicBezTo>
                    <a:pt x="159581" y="63418"/>
                    <a:pt x="160760" y="66562"/>
                    <a:pt x="161939" y="69706"/>
                  </a:cubicBezTo>
                  <a:close/>
                  <a:moveTo>
                    <a:pt x="124210" y="90143"/>
                  </a:moveTo>
                  <a:cubicBezTo>
                    <a:pt x="123817" y="66562"/>
                    <a:pt x="104952" y="48483"/>
                    <a:pt x="80978" y="48876"/>
                  </a:cubicBezTo>
                  <a:cubicBezTo>
                    <a:pt x="57004" y="49269"/>
                    <a:pt x="38925" y="68134"/>
                    <a:pt x="39711" y="92108"/>
                  </a:cubicBezTo>
                  <a:cubicBezTo>
                    <a:pt x="40498" y="116082"/>
                    <a:pt x="58969" y="133767"/>
                    <a:pt x="82943" y="133374"/>
                  </a:cubicBezTo>
                  <a:cubicBezTo>
                    <a:pt x="106917" y="132588"/>
                    <a:pt x="124603" y="114117"/>
                    <a:pt x="124210" y="90143"/>
                  </a:cubicBezTo>
                  <a:close/>
                  <a:moveTo>
                    <a:pt x="826922" y="82675"/>
                  </a:moveTo>
                  <a:cubicBezTo>
                    <a:pt x="826922" y="107042"/>
                    <a:pt x="845393" y="125121"/>
                    <a:pt x="868974" y="125121"/>
                  </a:cubicBezTo>
                  <a:cubicBezTo>
                    <a:pt x="892555" y="124728"/>
                    <a:pt x="910634" y="106256"/>
                    <a:pt x="910634" y="82282"/>
                  </a:cubicBezTo>
                  <a:cubicBezTo>
                    <a:pt x="910634" y="58308"/>
                    <a:pt x="892162" y="39837"/>
                    <a:pt x="868581" y="39837"/>
                  </a:cubicBezTo>
                  <a:cubicBezTo>
                    <a:pt x="844607" y="39837"/>
                    <a:pt x="826922" y="58308"/>
                    <a:pt x="826922" y="82675"/>
                  </a:cubicBezTo>
                  <a:close/>
                </a:path>
              </a:pathLst>
            </a:custGeom>
            <a:solidFill>
              <a:schemeClr val="accent2"/>
            </a:solidFill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9BF29AA6-B7B9-4CB6-AC36-C8F22310EF3A}"/>
                </a:ext>
              </a:extLst>
            </p:cNvPr>
            <p:cNvSpPr/>
            <p:nvPr/>
          </p:nvSpPr>
          <p:spPr>
            <a:xfrm>
              <a:off x="4410942" y="1903216"/>
              <a:ext cx="807860" cy="616911"/>
            </a:xfrm>
            <a:custGeom>
              <a:avLst/>
              <a:gdLst>
                <a:gd name="connsiteX0" fmla="*/ 648048 w 807860"/>
                <a:gd name="connsiteY0" fmla="*/ 112106 h 616911"/>
                <a:gd name="connsiteX1" fmla="*/ 696782 w 807860"/>
                <a:gd name="connsiteY1" fmla="*/ 5599 h 616911"/>
                <a:gd name="connsiteX2" fmla="*/ 794642 w 807860"/>
                <a:gd name="connsiteY2" fmla="*/ 37826 h 616911"/>
                <a:gd name="connsiteX3" fmla="*/ 783245 w 807860"/>
                <a:gd name="connsiteY3" fmla="*/ 140403 h 616911"/>
                <a:gd name="connsiteX4" fmla="*/ 670843 w 807860"/>
                <a:gd name="connsiteY4" fmla="*/ 143940 h 616911"/>
                <a:gd name="connsiteX5" fmla="*/ 175643 w 807860"/>
                <a:gd name="connsiteY5" fmla="*/ 494117 h 616911"/>
                <a:gd name="connsiteX6" fmla="*/ 162673 w 807860"/>
                <a:gd name="connsiteY6" fmla="*/ 522414 h 616911"/>
                <a:gd name="connsiteX7" fmla="*/ 89573 w 807860"/>
                <a:gd name="connsiteY7" fmla="*/ 616345 h 616911"/>
                <a:gd name="connsiteX8" fmla="*/ 358 w 807860"/>
                <a:gd name="connsiteY8" fmla="*/ 543244 h 616911"/>
                <a:gd name="connsiteX9" fmla="*/ 77389 w 807860"/>
                <a:gd name="connsiteY9" fmla="*/ 453244 h 616911"/>
                <a:gd name="connsiteX10" fmla="*/ 143416 w 807860"/>
                <a:gd name="connsiteY10" fmla="*/ 468571 h 616911"/>
                <a:gd name="connsiteX11" fmla="*/ 648048 w 807860"/>
                <a:gd name="connsiteY11" fmla="*/ 112106 h 616911"/>
                <a:gd name="connsiteX12" fmla="*/ 82891 w 807860"/>
                <a:gd name="connsiteY12" fmla="*/ 492152 h 616911"/>
                <a:gd name="connsiteX13" fmla="*/ 39660 w 807860"/>
                <a:gd name="connsiteY13" fmla="*/ 533812 h 616911"/>
                <a:gd name="connsiteX14" fmla="*/ 81319 w 807860"/>
                <a:gd name="connsiteY14" fmla="*/ 577437 h 616911"/>
                <a:gd name="connsiteX15" fmla="*/ 124944 w 807860"/>
                <a:gd name="connsiteY15" fmla="*/ 534991 h 616911"/>
                <a:gd name="connsiteX16" fmla="*/ 82891 w 807860"/>
                <a:gd name="connsiteY16" fmla="*/ 492152 h 616911"/>
                <a:gd name="connsiteX17" fmla="*/ 768310 w 807860"/>
                <a:gd name="connsiteY17" fmla="*/ 81844 h 616911"/>
                <a:gd name="connsiteX18" fmla="*/ 725865 w 807860"/>
                <a:gd name="connsiteY18" fmla="*/ 39791 h 616911"/>
                <a:gd name="connsiteX19" fmla="*/ 684205 w 807860"/>
                <a:gd name="connsiteY19" fmla="*/ 82630 h 616911"/>
                <a:gd name="connsiteX20" fmla="*/ 727044 w 807860"/>
                <a:gd name="connsiteY20" fmla="*/ 125076 h 616911"/>
                <a:gd name="connsiteX21" fmla="*/ 768310 w 807860"/>
                <a:gd name="connsiteY21" fmla="*/ 81844 h 616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07860" h="616911">
                  <a:moveTo>
                    <a:pt x="648048" y="112106"/>
                  </a:moveTo>
                  <a:cubicBezTo>
                    <a:pt x="638222" y="58656"/>
                    <a:pt x="655122" y="22106"/>
                    <a:pt x="696782" y="5599"/>
                  </a:cubicBezTo>
                  <a:cubicBezTo>
                    <a:pt x="732939" y="-8550"/>
                    <a:pt x="773420" y="4813"/>
                    <a:pt x="794642" y="37826"/>
                  </a:cubicBezTo>
                  <a:cubicBezTo>
                    <a:pt x="815865" y="70840"/>
                    <a:pt x="811149" y="112892"/>
                    <a:pt x="783245" y="140403"/>
                  </a:cubicBezTo>
                  <a:cubicBezTo>
                    <a:pt x="751804" y="171451"/>
                    <a:pt x="712109" y="172631"/>
                    <a:pt x="670843" y="143940"/>
                  </a:cubicBezTo>
                  <a:cubicBezTo>
                    <a:pt x="505776" y="260666"/>
                    <a:pt x="340709" y="377392"/>
                    <a:pt x="175643" y="494117"/>
                  </a:cubicBezTo>
                  <a:cubicBezTo>
                    <a:pt x="165031" y="501585"/>
                    <a:pt x="159529" y="507873"/>
                    <a:pt x="162673" y="522414"/>
                  </a:cubicBezTo>
                  <a:cubicBezTo>
                    <a:pt x="171320" y="568004"/>
                    <a:pt x="137913" y="609664"/>
                    <a:pt x="89573" y="616345"/>
                  </a:cubicBezTo>
                  <a:cubicBezTo>
                    <a:pt x="47913" y="621847"/>
                    <a:pt x="4288" y="586476"/>
                    <a:pt x="358" y="543244"/>
                  </a:cubicBezTo>
                  <a:cubicBezTo>
                    <a:pt x="-3965" y="495689"/>
                    <a:pt x="31406" y="452458"/>
                    <a:pt x="77389" y="453244"/>
                  </a:cubicBezTo>
                  <a:cubicBezTo>
                    <a:pt x="97826" y="453637"/>
                    <a:pt x="118263" y="462283"/>
                    <a:pt x="143416" y="468571"/>
                  </a:cubicBezTo>
                  <a:cubicBezTo>
                    <a:pt x="308482" y="352632"/>
                    <a:pt x="478265" y="232369"/>
                    <a:pt x="648048" y="112106"/>
                  </a:cubicBezTo>
                  <a:close/>
                  <a:moveTo>
                    <a:pt x="82891" y="492152"/>
                  </a:moveTo>
                  <a:cubicBezTo>
                    <a:pt x="59310" y="492152"/>
                    <a:pt x="40053" y="511017"/>
                    <a:pt x="39660" y="533812"/>
                  </a:cubicBezTo>
                  <a:cubicBezTo>
                    <a:pt x="39660" y="557000"/>
                    <a:pt x="58917" y="577437"/>
                    <a:pt x="81319" y="577437"/>
                  </a:cubicBezTo>
                  <a:cubicBezTo>
                    <a:pt x="103721" y="577830"/>
                    <a:pt x="124551" y="557393"/>
                    <a:pt x="124944" y="534991"/>
                  </a:cubicBezTo>
                  <a:cubicBezTo>
                    <a:pt x="125337" y="512196"/>
                    <a:pt x="106079" y="492152"/>
                    <a:pt x="82891" y="492152"/>
                  </a:cubicBezTo>
                  <a:close/>
                  <a:moveTo>
                    <a:pt x="768310" y="81844"/>
                  </a:moveTo>
                  <a:cubicBezTo>
                    <a:pt x="767917" y="58263"/>
                    <a:pt x="749053" y="39398"/>
                    <a:pt x="725865" y="39791"/>
                  </a:cubicBezTo>
                  <a:cubicBezTo>
                    <a:pt x="702284" y="40184"/>
                    <a:pt x="683812" y="59442"/>
                    <a:pt x="684205" y="82630"/>
                  </a:cubicBezTo>
                  <a:cubicBezTo>
                    <a:pt x="684598" y="105818"/>
                    <a:pt x="704642" y="125862"/>
                    <a:pt x="727044" y="125076"/>
                  </a:cubicBezTo>
                  <a:cubicBezTo>
                    <a:pt x="749446" y="125076"/>
                    <a:pt x="768310" y="105032"/>
                    <a:pt x="768310" y="81844"/>
                  </a:cubicBezTo>
                  <a:close/>
                </a:path>
              </a:pathLst>
            </a:custGeom>
            <a:solidFill>
              <a:schemeClr val="accent2"/>
            </a:solidFill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843D4925-1BBF-4766-AAC2-D2851312F0A9}"/>
                </a:ext>
              </a:extLst>
            </p:cNvPr>
            <p:cNvSpPr/>
            <p:nvPr/>
          </p:nvSpPr>
          <p:spPr>
            <a:xfrm>
              <a:off x="7586936" y="3044809"/>
              <a:ext cx="291173" cy="812576"/>
            </a:xfrm>
            <a:custGeom>
              <a:avLst/>
              <a:gdLst>
                <a:gd name="connsiteX0" fmla="*/ 102507 w 291173"/>
                <a:gd name="connsiteY0" fmla="*/ 103184 h 812576"/>
                <a:gd name="connsiteX1" fmla="*/ 102507 w 291173"/>
                <a:gd name="connsiteY1" fmla="*/ 649475 h 812576"/>
                <a:gd name="connsiteX2" fmla="*/ 161852 w 291173"/>
                <a:gd name="connsiteY2" fmla="*/ 749694 h 812576"/>
                <a:gd name="connsiteX3" fmla="*/ 82463 w 291173"/>
                <a:gd name="connsiteY3" fmla="*/ 812577 h 812576"/>
                <a:gd name="connsiteX4" fmla="*/ 2288 w 291173"/>
                <a:gd name="connsiteY4" fmla="*/ 747729 h 812576"/>
                <a:gd name="connsiteX5" fmla="*/ 62812 w 291173"/>
                <a:gd name="connsiteY5" fmla="*/ 649475 h 812576"/>
                <a:gd name="connsiteX6" fmla="*/ 62812 w 291173"/>
                <a:gd name="connsiteY6" fmla="*/ 628646 h 812576"/>
                <a:gd name="connsiteX7" fmla="*/ 61633 w 291173"/>
                <a:gd name="connsiteY7" fmla="*/ 98075 h 812576"/>
                <a:gd name="connsiteX8" fmla="*/ 97397 w 291173"/>
                <a:gd name="connsiteY8" fmla="*/ 62703 h 812576"/>
                <a:gd name="connsiteX9" fmla="*/ 139450 w 291173"/>
                <a:gd name="connsiteY9" fmla="*/ 39908 h 812576"/>
                <a:gd name="connsiteX10" fmla="*/ 232202 w 291173"/>
                <a:gd name="connsiteY10" fmla="*/ 3358 h 812576"/>
                <a:gd name="connsiteX11" fmla="*/ 291154 w 291173"/>
                <a:gd name="connsiteY11" fmla="*/ 84319 h 812576"/>
                <a:gd name="connsiteX12" fmla="*/ 225914 w 291173"/>
                <a:gd name="connsiteY12" fmla="*/ 162136 h 812576"/>
                <a:gd name="connsiteX13" fmla="*/ 137485 w 291173"/>
                <a:gd name="connsiteY13" fmla="*/ 119691 h 812576"/>
                <a:gd name="connsiteX14" fmla="*/ 102507 w 291173"/>
                <a:gd name="connsiteY14" fmla="*/ 103184 h 812576"/>
                <a:gd name="connsiteX15" fmla="*/ 208621 w 291173"/>
                <a:gd name="connsiteY15" fmla="*/ 124014 h 812576"/>
                <a:gd name="connsiteX16" fmla="*/ 251853 w 291173"/>
                <a:gd name="connsiteY16" fmla="*/ 82354 h 812576"/>
                <a:gd name="connsiteX17" fmla="*/ 210979 w 291173"/>
                <a:gd name="connsiteY17" fmla="*/ 38729 h 812576"/>
                <a:gd name="connsiteX18" fmla="*/ 166961 w 291173"/>
                <a:gd name="connsiteY18" fmla="*/ 81175 h 812576"/>
                <a:gd name="connsiteX19" fmla="*/ 208621 w 291173"/>
                <a:gd name="connsiteY19" fmla="*/ 124014 h 812576"/>
                <a:gd name="connsiteX20" fmla="*/ 81677 w 291173"/>
                <a:gd name="connsiteY20" fmla="*/ 688777 h 812576"/>
                <a:gd name="connsiteX21" fmla="*/ 40017 w 291173"/>
                <a:gd name="connsiteY21" fmla="*/ 732009 h 812576"/>
                <a:gd name="connsiteX22" fmla="*/ 83642 w 291173"/>
                <a:gd name="connsiteY22" fmla="*/ 773275 h 812576"/>
                <a:gd name="connsiteX23" fmla="*/ 125302 w 291173"/>
                <a:gd name="connsiteY23" fmla="*/ 730044 h 812576"/>
                <a:gd name="connsiteX24" fmla="*/ 81677 w 291173"/>
                <a:gd name="connsiteY24" fmla="*/ 688777 h 812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91173" h="812576">
                  <a:moveTo>
                    <a:pt x="102507" y="103184"/>
                  </a:moveTo>
                  <a:cubicBezTo>
                    <a:pt x="102507" y="285936"/>
                    <a:pt x="102507" y="467902"/>
                    <a:pt x="102507" y="649475"/>
                  </a:cubicBezTo>
                  <a:cubicBezTo>
                    <a:pt x="153206" y="673842"/>
                    <a:pt x="171677" y="705284"/>
                    <a:pt x="161852" y="749694"/>
                  </a:cubicBezTo>
                  <a:cubicBezTo>
                    <a:pt x="153206" y="787424"/>
                    <a:pt x="121372" y="812577"/>
                    <a:pt x="82463" y="812577"/>
                  </a:cubicBezTo>
                  <a:cubicBezTo>
                    <a:pt x="42769" y="812577"/>
                    <a:pt x="11327" y="787031"/>
                    <a:pt x="2288" y="747729"/>
                  </a:cubicBezTo>
                  <a:cubicBezTo>
                    <a:pt x="-7145" y="706070"/>
                    <a:pt x="12506" y="673449"/>
                    <a:pt x="62812" y="649475"/>
                  </a:cubicBezTo>
                  <a:cubicBezTo>
                    <a:pt x="62812" y="642794"/>
                    <a:pt x="62812" y="635720"/>
                    <a:pt x="62812" y="628646"/>
                  </a:cubicBezTo>
                  <a:cubicBezTo>
                    <a:pt x="62419" y="451789"/>
                    <a:pt x="62026" y="274932"/>
                    <a:pt x="61633" y="98075"/>
                  </a:cubicBezTo>
                  <a:cubicBezTo>
                    <a:pt x="61633" y="65061"/>
                    <a:pt x="64384" y="61524"/>
                    <a:pt x="97397" y="62703"/>
                  </a:cubicBezTo>
                  <a:cubicBezTo>
                    <a:pt x="117048" y="63489"/>
                    <a:pt x="129625" y="60738"/>
                    <a:pt x="139450" y="39908"/>
                  </a:cubicBezTo>
                  <a:cubicBezTo>
                    <a:pt x="154778" y="6502"/>
                    <a:pt x="195651" y="-6861"/>
                    <a:pt x="232202" y="3358"/>
                  </a:cubicBezTo>
                  <a:cubicBezTo>
                    <a:pt x="268359" y="13576"/>
                    <a:pt x="291940" y="46590"/>
                    <a:pt x="291154" y="84319"/>
                  </a:cubicBezTo>
                  <a:cubicBezTo>
                    <a:pt x="289975" y="122835"/>
                    <a:pt x="264429" y="153490"/>
                    <a:pt x="225914" y="162136"/>
                  </a:cubicBezTo>
                  <a:cubicBezTo>
                    <a:pt x="190935" y="169996"/>
                    <a:pt x="152419" y="153097"/>
                    <a:pt x="137485" y="119691"/>
                  </a:cubicBezTo>
                  <a:cubicBezTo>
                    <a:pt x="129625" y="102791"/>
                    <a:pt x="120585" y="98075"/>
                    <a:pt x="102507" y="103184"/>
                  </a:cubicBezTo>
                  <a:close/>
                  <a:moveTo>
                    <a:pt x="208621" y="124014"/>
                  </a:moveTo>
                  <a:cubicBezTo>
                    <a:pt x="231416" y="124407"/>
                    <a:pt x="251067" y="105935"/>
                    <a:pt x="251853" y="82354"/>
                  </a:cubicBezTo>
                  <a:cubicBezTo>
                    <a:pt x="252638" y="59166"/>
                    <a:pt x="234560" y="39908"/>
                    <a:pt x="210979" y="38729"/>
                  </a:cubicBezTo>
                  <a:cubicBezTo>
                    <a:pt x="187398" y="37550"/>
                    <a:pt x="166961" y="56808"/>
                    <a:pt x="166961" y="81175"/>
                  </a:cubicBezTo>
                  <a:cubicBezTo>
                    <a:pt x="166568" y="104363"/>
                    <a:pt x="185040" y="123621"/>
                    <a:pt x="208621" y="124014"/>
                  </a:cubicBezTo>
                  <a:close/>
                  <a:moveTo>
                    <a:pt x="81677" y="688777"/>
                  </a:moveTo>
                  <a:cubicBezTo>
                    <a:pt x="57703" y="689170"/>
                    <a:pt x="39624" y="708428"/>
                    <a:pt x="40017" y="732009"/>
                  </a:cubicBezTo>
                  <a:cubicBezTo>
                    <a:pt x="40803" y="755590"/>
                    <a:pt x="60061" y="773668"/>
                    <a:pt x="83642" y="773275"/>
                  </a:cubicBezTo>
                  <a:cubicBezTo>
                    <a:pt x="107223" y="772882"/>
                    <a:pt x="125695" y="753625"/>
                    <a:pt x="125302" y="730044"/>
                  </a:cubicBezTo>
                  <a:cubicBezTo>
                    <a:pt x="124908" y="706070"/>
                    <a:pt x="105651" y="687991"/>
                    <a:pt x="81677" y="688777"/>
                  </a:cubicBezTo>
                  <a:close/>
                </a:path>
              </a:pathLst>
            </a:custGeom>
            <a:solidFill>
              <a:schemeClr val="accent2"/>
            </a:solidFill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5C90641B-9037-4854-B256-0C308675F128}"/>
                </a:ext>
              </a:extLst>
            </p:cNvPr>
            <p:cNvSpPr/>
            <p:nvPr/>
          </p:nvSpPr>
          <p:spPr>
            <a:xfrm>
              <a:off x="4358113" y="2776802"/>
              <a:ext cx="734275" cy="324079"/>
            </a:xfrm>
            <a:custGeom>
              <a:avLst/>
              <a:gdLst>
                <a:gd name="connsiteX0" fmla="*/ 102707 w 734275"/>
                <a:gd name="connsiteY0" fmla="*/ 221059 h 324079"/>
                <a:gd name="connsiteX1" fmla="*/ 571574 w 734275"/>
                <a:gd name="connsiteY1" fmla="*/ 221059 h 324079"/>
                <a:gd name="connsiteX2" fmla="*/ 652535 w 734275"/>
                <a:gd name="connsiteY2" fmla="*/ 160534 h 324079"/>
                <a:gd name="connsiteX3" fmla="*/ 733103 w 734275"/>
                <a:gd name="connsiteY3" fmla="*/ 227347 h 324079"/>
                <a:gd name="connsiteX4" fmla="*/ 679260 w 734275"/>
                <a:gd name="connsiteY4" fmla="*/ 319313 h 324079"/>
                <a:gd name="connsiteX5" fmla="*/ 580614 w 734275"/>
                <a:gd name="connsiteY5" fmla="*/ 280797 h 324079"/>
                <a:gd name="connsiteX6" fmla="*/ 549565 w 734275"/>
                <a:gd name="connsiteY6" fmla="*/ 262325 h 324079"/>
                <a:gd name="connsiteX7" fmla="*/ 93667 w 734275"/>
                <a:gd name="connsiteY7" fmla="*/ 260360 h 324079"/>
                <a:gd name="connsiteX8" fmla="*/ 62619 w 734275"/>
                <a:gd name="connsiteY8" fmla="*/ 229312 h 324079"/>
                <a:gd name="connsiteX9" fmla="*/ 62619 w 734275"/>
                <a:gd name="connsiteY9" fmla="*/ 209661 h 324079"/>
                <a:gd name="connsiteX10" fmla="*/ 32750 w 734275"/>
                <a:gd name="connsiteY10" fmla="*/ 145207 h 324079"/>
                <a:gd name="connsiteX11" fmla="*/ 5632 w 734275"/>
                <a:gd name="connsiteY11" fmla="*/ 53241 h 324079"/>
                <a:gd name="connsiteX12" fmla="*/ 88558 w 734275"/>
                <a:gd name="connsiteY12" fmla="*/ 184 h 324079"/>
                <a:gd name="connsiteX13" fmla="*/ 161659 w 734275"/>
                <a:gd name="connsiteY13" fmla="*/ 61102 h 324079"/>
                <a:gd name="connsiteX14" fmla="*/ 125501 w 734275"/>
                <a:gd name="connsiteY14" fmla="*/ 150709 h 324079"/>
                <a:gd name="connsiteX15" fmla="*/ 102314 w 734275"/>
                <a:gd name="connsiteY15" fmla="*/ 192762 h 324079"/>
                <a:gd name="connsiteX16" fmla="*/ 102707 w 734275"/>
                <a:gd name="connsiteY16" fmla="*/ 221059 h 324079"/>
                <a:gd name="connsiteX17" fmla="*/ 694195 w 734275"/>
                <a:gd name="connsiteY17" fmla="*/ 241103 h 324079"/>
                <a:gd name="connsiteX18" fmla="*/ 651356 w 734275"/>
                <a:gd name="connsiteY18" fmla="*/ 200229 h 324079"/>
                <a:gd name="connsiteX19" fmla="*/ 609697 w 734275"/>
                <a:gd name="connsiteY19" fmla="*/ 242675 h 324079"/>
                <a:gd name="connsiteX20" fmla="*/ 652928 w 734275"/>
                <a:gd name="connsiteY20" fmla="*/ 283548 h 324079"/>
                <a:gd name="connsiteX21" fmla="*/ 694195 w 734275"/>
                <a:gd name="connsiteY21" fmla="*/ 241103 h 324079"/>
                <a:gd name="connsiteX22" fmla="*/ 124322 w 734275"/>
                <a:gd name="connsiteY22" fmla="*/ 80359 h 324079"/>
                <a:gd name="connsiteX23" fmla="*/ 81484 w 734275"/>
                <a:gd name="connsiteY23" fmla="*/ 39093 h 324079"/>
                <a:gd name="connsiteX24" fmla="*/ 40610 w 734275"/>
                <a:gd name="connsiteY24" fmla="*/ 82324 h 324079"/>
                <a:gd name="connsiteX25" fmla="*/ 83449 w 734275"/>
                <a:gd name="connsiteY25" fmla="*/ 123984 h 324079"/>
                <a:gd name="connsiteX26" fmla="*/ 124322 w 734275"/>
                <a:gd name="connsiteY26" fmla="*/ 80359 h 324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734275" h="324079">
                  <a:moveTo>
                    <a:pt x="102707" y="221059"/>
                  </a:moveTo>
                  <a:cubicBezTo>
                    <a:pt x="260699" y="221059"/>
                    <a:pt x="415547" y="221059"/>
                    <a:pt x="571574" y="221059"/>
                  </a:cubicBezTo>
                  <a:cubicBezTo>
                    <a:pt x="585330" y="184115"/>
                    <a:pt x="610090" y="160534"/>
                    <a:pt x="652535" y="160534"/>
                  </a:cubicBezTo>
                  <a:cubicBezTo>
                    <a:pt x="693016" y="160534"/>
                    <a:pt x="726029" y="188046"/>
                    <a:pt x="733103" y="227347"/>
                  </a:cubicBezTo>
                  <a:cubicBezTo>
                    <a:pt x="739785" y="267435"/>
                    <a:pt x="717383" y="305950"/>
                    <a:pt x="679260" y="319313"/>
                  </a:cubicBezTo>
                  <a:cubicBezTo>
                    <a:pt x="641138" y="332675"/>
                    <a:pt x="597906" y="317348"/>
                    <a:pt x="580614" y="280797"/>
                  </a:cubicBezTo>
                  <a:cubicBezTo>
                    <a:pt x="573539" y="265470"/>
                    <a:pt x="564893" y="262325"/>
                    <a:pt x="549565" y="262325"/>
                  </a:cubicBezTo>
                  <a:cubicBezTo>
                    <a:pt x="397468" y="262325"/>
                    <a:pt x="245764" y="261146"/>
                    <a:pt x="93667" y="260360"/>
                  </a:cubicBezTo>
                  <a:cubicBezTo>
                    <a:pt x="67335" y="260360"/>
                    <a:pt x="63012" y="255644"/>
                    <a:pt x="62619" y="229312"/>
                  </a:cubicBezTo>
                  <a:cubicBezTo>
                    <a:pt x="62619" y="222631"/>
                    <a:pt x="62619" y="216343"/>
                    <a:pt x="62619" y="209661"/>
                  </a:cubicBezTo>
                  <a:cubicBezTo>
                    <a:pt x="63012" y="183329"/>
                    <a:pt x="66156" y="160141"/>
                    <a:pt x="32750" y="145207"/>
                  </a:cubicBezTo>
                  <a:cubicBezTo>
                    <a:pt x="1309" y="131058"/>
                    <a:pt x="-6945" y="87041"/>
                    <a:pt x="5632" y="53241"/>
                  </a:cubicBezTo>
                  <a:cubicBezTo>
                    <a:pt x="18601" y="18263"/>
                    <a:pt x="50435" y="-2174"/>
                    <a:pt x="88558" y="184"/>
                  </a:cubicBezTo>
                  <a:cubicBezTo>
                    <a:pt x="123536" y="2149"/>
                    <a:pt x="152620" y="26516"/>
                    <a:pt x="161659" y="61102"/>
                  </a:cubicBezTo>
                  <a:cubicBezTo>
                    <a:pt x="170698" y="95294"/>
                    <a:pt x="156943" y="136168"/>
                    <a:pt x="125501" y="150709"/>
                  </a:cubicBezTo>
                  <a:cubicBezTo>
                    <a:pt x="104279" y="160534"/>
                    <a:pt x="100348" y="173111"/>
                    <a:pt x="102314" y="192762"/>
                  </a:cubicBezTo>
                  <a:cubicBezTo>
                    <a:pt x="103493" y="201015"/>
                    <a:pt x="102707" y="209268"/>
                    <a:pt x="102707" y="221059"/>
                  </a:cubicBezTo>
                  <a:close/>
                  <a:moveTo>
                    <a:pt x="694195" y="241103"/>
                  </a:moveTo>
                  <a:cubicBezTo>
                    <a:pt x="693802" y="217129"/>
                    <a:pt x="675723" y="199836"/>
                    <a:pt x="651356" y="200229"/>
                  </a:cubicBezTo>
                  <a:cubicBezTo>
                    <a:pt x="626989" y="200622"/>
                    <a:pt x="609304" y="218701"/>
                    <a:pt x="609697" y="242675"/>
                  </a:cubicBezTo>
                  <a:cubicBezTo>
                    <a:pt x="610090" y="266649"/>
                    <a:pt x="628168" y="283941"/>
                    <a:pt x="652928" y="283548"/>
                  </a:cubicBezTo>
                  <a:cubicBezTo>
                    <a:pt x="677295" y="283155"/>
                    <a:pt x="694588" y="265470"/>
                    <a:pt x="694195" y="241103"/>
                  </a:cubicBezTo>
                  <a:close/>
                  <a:moveTo>
                    <a:pt x="124322" y="80359"/>
                  </a:moveTo>
                  <a:cubicBezTo>
                    <a:pt x="123929" y="56385"/>
                    <a:pt x="105458" y="38700"/>
                    <a:pt x="81484" y="39093"/>
                  </a:cubicBezTo>
                  <a:cubicBezTo>
                    <a:pt x="57510" y="39486"/>
                    <a:pt x="40217" y="57564"/>
                    <a:pt x="40610" y="82324"/>
                  </a:cubicBezTo>
                  <a:cubicBezTo>
                    <a:pt x="41003" y="106298"/>
                    <a:pt x="59868" y="124377"/>
                    <a:pt x="83449" y="123984"/>
                  </a:cubicBezTo>
                  <a:cubicBezTo>
                    <a:pt x="107030" y="123591"/>
                    <a:pt x="124715" y="104726"/>
                    <a:pt x="124322" y="80359"/>
                  </a:cubicBezTo>
                  <a:close/>
                </a:path>
              </a:pathLst>
            </a:custGeom>
            <a:solidFill>
              <a:schemeClr val="accent2"/>
            </a:solidFill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F25BB2B9-F45F-4DD3-ADB6-08209FAB27BB}"/>
                </a:ext>
              </a:extLst>
            </p:cNvPr>
            <p:cNvSpPr/>
            <p:nvPr/>
          </p:nvSpPr>
          <p:spPr>
            <a:xfrm>
              <a:off x="7048357" y="4009827"/>
              <a:ext cx="639210" cy="543589"/>
            </a:xfrm>
            <a:custGeom>
              <a:avLst/>
              <a:gdLst>
                <a:gd name="connsiteX0" fmla="*/ 535758 w 639210"/>
                <a:gd name="connsiteY0" fmla="*/ 380095 h 543589"/>
                <a:gd name="connsiteX1" fmla="*/ 535365 w 639210"/>
                <a:gd name="connsiteY1" fmla="*/ 274767 h 543589"/>
                <a:gd name="connsiteX2" fmla="*/ 526326 w 639210"/>
                <a:gd name="connsiteY2" fmla="*/ 259439 h 543589"/>
                <a:gd name="connsiteX3" fmla="*/ 290909 w 639210"/>
                <a:gd name="connsiteY3" fmla="*/ 106949 h 543589"/>
                <a:gd name="connsiteX4" fmla="*/ 284228 w 639210"/>
                <a:gd name="connsiteY4" fmla="*/ 103412 h 543589"/>
                <a:gd name="connsiteX5" fmla="*/ 166323 w 639210"/>
                <a:gd name="connsiteY5" fmla="*/ 103019 h 543589"/>
                <a:gd name="connsiteX6" fmla="*/ 155712 w 639210"/>
                <a:gd name="connsiteY6" fmla="*/ 117167 h 543589"/>
                <a:gd name="connsiteX7" fmla="*/ 62174 w 639210"/>
                <a:gd name="connsiteY7" fmla="*/ 161578 h 543589"/>
                <a:gd name="connsiteX8" fmla="*/ 78 w 639210"/>
                <a:gd name="connsiteY8" fmla="*/ 87298 h 543589"/>
                <a:gd name="connsiteX9" fmla="*/ 59423 w 639210"/>
                <a:gd name="connsiteY9" fmla="*/ 3193 h 543589"/>
                <a:gd name="connsiteX10" fmla="*/ 155712 w 639210"/>
                <a:gd name="connsiteY10" fmla="*/ 47604 h 543589"/>
                <a:gd name="connsiteX11" fmla="*/ 180472 w 639210"/>
                <a:gd name="connsiteY11" fmla="*/ 62931 h 543589"/>
                <a:gd name="connsiteX12" fmla="*/ 295625 w 639210"/>
                <a:gd name="connsiteY12" fmla="*/ 66468 h 543589"/>
                <a:gd name="connsiteX13" fmla="*/ 392307 w 639210"/>
                <a:gd name="connsiteY13" fmla="*/ 125421 h 543589"/>
                <a:gd name="connsiteX14" fmla="*/ 555802 w 639210"/>
                <a:gd name="connsiteY14" fmla="*/ 230356 h 543589"/>
                <a:gd name="connsiteX15" fmla="*/ 576238 w 639210"/>
                <a:gd name="connsiteY15" fmla="*/ 266906 h 543589"/>
                <a:gd name="connsiteX16" fmla="*/ 575845 w 639210"/>
                <a:gd name="connsiteY16" fmla="*/ 380095 h 543589"/>
                <a:gd name="connsiteX17" fmla="*/ 636763 w 639210"/>
                <a:gd name="connsiteY17" fmla="*/ 480314 h 543589"/>
                <a:gd name="connsiteX18" fmla="*/ 557373 w 639210"/>
                <a:gd name="connsiteY18" fmla="*/ 543589 h 543589"/>
                <a:gd name="connsiteX19" fmla="*/ 477199 w 639210"/>
                <a:gd name="connsiteY19" fmla="*/ 483458 h 543589"/>
                <a:gd name="connsiteX20" fmla="*/ 535758 w 639210"/>
                <a:gd name="connsiteY20" fmla="*/ 380095 h 543589"/>
                <a:gd name="connsiteX21" fmla="*/ 81825 w 639210"/>
                <a:gd name="connsiteY21" fmla="*/ 124242 h 543589"/>
                <a:gd name="connsiteX22" fmla="*/ 123484 w 639210"/>
                <a:gd name="connsiteY22" fmla="*/ 81796 h 543589"/>
                <a:gd name="connsiteX23" fmla="*/ 81432 w 639210"/>
                <a:gd name="connsiteY23" fmla="*/ 40136 h 543589"/>
                <a:gd name="connsiteX24" fmla="*/ 39772 w 639210"/>
                <a:gd name="connsiteY24" fmla="*/ 82582 h 543589"/>
                <a:gd name="connsiteX25" fmla="*/ 81825 w 639210"/>
                <a:gd name="connsiteY25" fmla="*/ 124242 h 543589"/>
                <a:gd name="connsiteX26" fmla="*/ 514142 w 639210"/>
                <a:gd name="connsiteY26" fmla="*/ 459091 h 543589"/>
                <a:gd name="connsiteX27" fmla="*/ 553837 w 639210"/>
                <a:gd name="connsiteY27" fmla="*/ 503895 h 543589"/>
                <a:gd name="connsiteX28" fmla="*/ 598247 w 639210"/>
                <a:gd name="connsiteY28" fmla="*/ 464200 h 543589"/>
                <a:gd name="connsiteX29" fmla="*/ 558553 w 639210"/>
                <a:gd name="connsiteY29" fmla="*/ 419789 h 543589"/>
                <a:gd name="connsiteX30" fmla="*/ 514142 w 639210"/>
                <a:gd name="connsiteY30" fmla="*/ 459091 h 543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9210" h="543589">
                  <a:moveTo>
                    <a:pt x="535758" y="380095"/>
                  </a:moveTo>
                  <a:cubicBezTo>
                    <a:pt x="535758" y="345509"/>
                    <a:pt x="536151" y="310138"/>
                    <a:pt x="535365" y="274767"/>
                  </a:cubicBezTo>
                  <a:cubicBezTo>
                    <a:pt x="535365" y="269658"/>
                    <a:pt x="531042" y="262583"/>
                    <a:pt x="526326" y="259439"/>
                  </a:cubicBezTo>
                  <a:cubicBezTo>
                    <a:pt x="448115" y="208347"/>
                    <a:pt x="369512" y="157648"/>
                    <a:pt x="290909" y="106949"/>
                  </a:cubicBezTo>
                  <a:cubicBezTo>
                    <a:pt x="288551" y="105377"/>
                    <a:pt x="286586" y="103412"/>
                    <a:pt x="284228" y="103412"/>
                  </a:cubicBezTo>
                  <a:cubicBezTo>
                    <a:pt x="244926" y="103019"/>
                    <a:pt x="205625" y="102233"/>
                    <a:pt x="166323" y="103019"/>
                  </a:cubicBezTo>
                  <a:cubicBezTo>
                    <a:pt x="162786" y="103019"/>
                    <a:pt x="158463" y="112058"/>
                    <a:pt x="155712" y="117167"/>
                  </a:cubicBezTo>
                  <a:cubicBezTo>
                    <a:pt x="138419" y="152539"/>
                    <a:pt x="101868" y="170224"/>
                    <a:pt x="62174" y="161578"/>
                  </a:cubicBezTo>
                  <a:cubicBezTo>
                    <a:pt x="27589" y="154111"/>
                    <a:pt x="1650" y="122670"/>
                    <a:pt x="78" y="87298"/>
                  </a:cubicBezTo>
                  <a:cubicBezTo>
                    <a:pt x="-1495" y="46032"/>
                    <a:pt x="20907" y="13804"/>
                    <a:pt x="59423" y="3193"/>
                  </a:cubicBezTo>
                  <a:cubicBezTo>
                    <a:pt x="98331" y="-7812"/>
                    <a:pt x="139991" y="10267"/>
                    <a:pt x="155712" y="47604"/>
                  </a:cubicBezTo>
                  <a:cubicBezTo>
                    <a:pt x="161214" y="60573"/>
                    <a:pt x="167895" y="62931"/>
                    <a:pt x="180472" y="62931"/>
                  </a:cubicBezTo>
                  <a:cubicBezTo>
                    <a:pt x="218987" y="62538"/>
                    <a:pt x="259861" y="55857"/>
                    <a:pt x="295625" y="66468"/>
                  </a:cubicBezTo>
                  <a:cubicBezTo>
                    <a:pt x="330604" y="76687"/>
                    <a:pt x="360080" y="104984"/>
                    <a:pt x="392307" y="125421"/>
                  </a:cubicBezTo>
                  <a:cubicBezTo>
                    <a:pt x="446936" y="160399"/>
                    <a:pt x="500780" y="196164"/>
                    <a:pt x="555802" y="230356"/>
                  </a:cubicBezTo>
                  <a:cubicBezTo>
                    <a:pt x="569950" y="239395"/>
                    <a:pt x="576631" y="249221"/>
                    <a:pt x="576238" y="266906"/>
                  </a:cubicBezTo>
                  <a:cubicBezTo>
                    <a:pt x="575059" y="304636"/>
                    <a:pt x="575845" y="342758"/>
                    <a:pt x="575845" y="380095"/>
                  </a:cubicBezTo>
                  <a:cubicBezTo>
                    <a:pt x="626937" y="405641"/>
                    <a:pt x="646588" y="438261"/>
                    <a:pt x="636763" y="480314"/>
                  </a:cubicBezTo>
                  <a:cubicBezTo>
                    <a:pt x="628116" y="518043"/>
                    <a:pt x="595889" y="543589"/>
                    <a:pt x="557373" y="543589"/>
                  </a:cubicBezTo>
                  <a:cubicBezTo>
                    <a:pt x="519251" y="543589"/>
                    <a:pt x="486238" y="518829"/>
                    <a:pt x="477199" y="483458"/>
                  </a:cubicBezTo>
                  <a:cubicBezTo>
                    <a:pt x="465801" y="439440"/>
                    <a:pt x="484273" y="406820"/>
                    <a:pt x="535758" y="380095"/>
                  </a:cubicBezTo>
                  <a:close/>
                  <a:moveTo>
                    <a:pt x="81825" y="124242"/>
                  </a:moveTo>
                  <a:cubicBezTo>
                    <a:pt x="106192" y="124242"/>
                    <a:pt x="123484" y="106556"/>
                    <a:pt x="123484" y="81796"/>
                  </a:cubicBezTo>
                  <a:cubicBezTo>
                    <a:pt x="123484" y="57429"/>
                    <a:pt x="105799" y="39743"/>
                    <a:pt x="81432" y="40136"/>
                  </a:cubicBezTo>
                  <a:cubicBezTo>
                    <a:pt x="57458" y="40136"/>
                    <a:pt x="39772" y="58215"/>
                    <a:pt x="39772" y="82582"/>
                  </a:cubicBezTo>
                  <a:cubicBezTo>
                    <a:pt x="39379" y="106556"/>
                    <a:pt x="57065" y="124242"/>
                    <a:pt x="81825" y="124242"/>
                  </a:cubicBezTo>
                  <a:close/>
                  <a:moveTo>
                    <a:pt x="514142" y="459091"/>
                  </a:moveTo>
                  <a:cubicBezTo>
                    <a:pt x="512963" y="483458"/>
                    <a:pt x="529862" y="502323"/>
                    <a:pt x="553837" y="503895"/>
                  </a:cubicBezTo>
                  <a:cubicBezTo>
                    <a:pt x="577810" y="505074"/>
                    <a:pt x="597068" y="487781"/>
                    <a:pt x="598247" y="464200"/>
                  </a:cubicBezTo>
                  <a:cubicBezTo>
                    <a:pt x="599426" y="439833"/>
                    <a:pt x="582919" y="420969"/>
                    <a:pt x="558553" y="419789"/>
                  </a:cubicBezTo>
                  <a:cubicBezTo>
                    <a:pt x="534186" y="418217"/>
                    <a:pt x="515321" y="435117"/>
                    <a:pt x="514142" y="459091"/>
                  </a:cubicBezTo>
                  <a:close/>
                </a:path>
              </a:pathLst>
            </a:custGeom>
            <a:solidFill>
              <a:schemeClr val="accent2"/>
            </a:solidFill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51974732-6089-4344-8897-8C99B99A7638}"/>
                </a:ext>
              </a:extLst>
            </p:cNvPr>
            <p:cNvSpPr/>
            <p:nvPr/>
          </p:nvSpPr>
          <p:spPr>
            <a:xfrm>
              <a:off x="4206712" y="2586692"/>
              <a:ext cx="791364" cy="166574"/>
            </a:xfrm>
            <a:custGeom>
              <a:avLst/>
              <a:gdLst>
                <a:gd name="connsiteX0" fmla="*/ 162535 w 791364"/>
                <a:gd name="connsiteY0" fmla="*/ 63350 h 166574"/>
                <a:gd name="connsiteX1" fmla="*/ 465550 w 791364"/>
                <a:gd name="connsiteY1" fmla="*/ 63350 h 166574"/>
                <a:gd name="connsiteX2" fmla="*/ 614896 w 791364"/>
                <a:gd name="connsiteY2" fmla="*/ 62564 h 166574"/>
                <a:gd name="connsiteX3" fmla="*/ 634940 w 791364"/>
                <a:gd name="connsiteY3" fmla="*/ 49595 h 166574"/>
                <a:gd name="connsiteX4" fmla="*/ 730050 w 791364"/>
                <a:gd name="connsiteY4" fmla="*/ 2433 h 166574"/>
                <a:gd name="connsiteX5" fmla="*/ 791360 w 791364"/>
                <a:gd name="connsiteY5" fmla="*/ 81429 h 166574"/>
                <a:gd name="connsiteX6" fmla="*/ 729657 w 791364"/>
                <a:gd name="connsiteY6" fmla="*/ 161997 h 166574"/>
                <a:gd name="connsiteX7" fmla="*/ 635726 w 791364"/>
                <a:gd name="connsiteY7" fmla="*/ 116014 h 166574"/>
                <a:gd name="connsiteX8" fmla="*/ 615682 w 791364"/>
                <a:gd name="connsiteY8" fmla="*/ 102652 h 166574"/>
                <a:gd name="connsiteX9" fmla="*/ 175505 w 791364"/>
                <a:gd name="connsiteY9" fmla="*/ 104224 h 166574"/>
                <a:gd name="connsiteX10" fmla="*/ 155854 w 791364"/>
                <a:gd name="connsiteY10" fmla="*/ 118372 h 166574"/>
                <a:gd name="connsiteX11" fmla="*/ 61924 w 791364"/>
                <a:gd name="connsiteY11" fmla="*/ 163962 h 166574"/>
                <a:gd name="connsiteX12" fmla="*/ 220 w 791364"/>
                <a:gd name="connsiteY12" fmla="*/ 75927 h 166574"/>
                <a:gd name="connsiteX13" fmla="*/ 72928 w 791364"/>
                <a:gd name="connsiteY13" fmla="*/ 2826 h 166574"/>
                <a:gd name="connsiteX14" fmla="*/ 154282 w 791364"/>
                <a:gd name="connsiteY14" fmla="*/ 46844 h 166574"/>
                <a:gd name="connsiteX15" fmla="*/ 162535 w 791364"/>
                <a:gd name="connsiteY15" fmla="*/ 63350 h 166574"/>
                <a:gd name="connsiteX16" fmla="*/ 709220 w 791364"/>
                <a:gd name="connsiteY16" fmla="*/ 39769 h 166574"/>
                <a:gd name="connsiteX17" fmla="*/ 668346 w 791364"/>
                <a:gd name="connsiteY17" fmla="*/ 82215 h 166574"/>
                <a:gd name="connsiteX18" fmla="*/ 710792 w 791364"/>
                <a:gd name="connsiteY18" fmla="*/ 123482 h 166574"/>
                <a:gd name="connsiteX19" fmla="*/ 751666 w 791364"/>
                <a:gd name="connsiteY19" fmla="*/ 81036 h 166574"/>
                <a:gd name="connsiteX20" fmla="*/ 709220 w 791364"/>
                <a:gd name="connsiteY20" fmla="*/ 39769 h 166574"/>
                <a:gd name="connsiteX21" fmla="*/ 123234 w 791364"/>
                <a:gd name="connsiteY21" fmla="*/ 83394 h 166574"/>
                <a:gd name="connsiteX22" fmla="*/ 80788 w 791364"/>
                <a:gd name="connsiteY22" fmla="*/ 41341 h 166574"/>
                <a:gd name="connsiteX23" fmla="*/ 39522 w 791364"/>
                <a:gd name="connsiteY23" fmla="*/ 84573 h 166574"/>
                <a:gd name="connsiteX24" fmla="*/ 81967 w 791364"/>
                <a:gd name="connsiteY24" fmla="*/ 126626 h 166574"/>
                <a:gd name="connsiteX25" fmla="*/ 123234 w 791364"/>
                <a:gd name="connsiteY25" fmla="*/ 83394 h 166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791364" h="166574">
                  <a:moveTo>
                    <a:pt x="162535" y="63350"/>
                  </a:moveTo>
                  <a:cubicBezTo>
                    <a:pt x="263933" y="63350"/>
                    <a:pt x="364545" y="63350"/>
                    <a:pt x="465550" y="63350"/>
                  </a:cubicBezTo>
                  <a:cubicBezTo>
                    <a:pt x="515463" y="63350"/>
                    <a:pt x="564983" y="62564"/>
                    <a:pt x="614896" y="62564"/>
                  </a:cubicBezTo>
                  <a:cubicBezTo>
                    <a:pt x="625115" y="62564"/>
                    <a:pt x="630617" y="60206"/>
                    <a:pt x="634940" y="49595"/>
                  </a:cubicBezTo>
                  <a:cubicBezTo>
                    <a:pt x="651054" y="11472"/>
                    <a:pt x="689962" y="-7000"/>
                    <a:pt x="730050" y="2433"/>
                  </a:cubicBezTo>
                  <a:cubicBezTo>
                    <a:pt x="765814" y="10686"/>
                    <a:pt x="790967" y="42913"/>
                    <a:pt x="791360" y="81429"/>
                  </a:cubicBezTo>
                  <a:cubicBezTo>
                    <a:pt x="791753" y="120730"/>
                    <a:pt x="766600" y="153351"/>
                    <a:pt x="729657" y="161997"/>
                  </a:cubicBezTo>
                  <a:cubicBezTo>
                    <a:pt x="690748" y="171429"/>
                    <a:pt x="652233" y="152958"/>
                    <a:pt x="635726" y="116014"/>
                  </a:cubicBezTo>
                  <a:cubicBezTo>
                    <a:pt x="631403" y="105796"/>
                    <a:pt x="626294" y="102652"/>
                    <a:pt x="615682" y="102652"/>
                  </a:cubicBezTo>
                  <a:cubicBezTo>
                    <a:pt x="469088" y="103438"/>
                    <a:pt x="322493" y="104224"/>
                    <a:pt x="175505" y="104224"/>
                  </a:cubicBezTo>
                  <a:cubicBezTo>
                    <a:pt x="164108" y="104224"/>
                    <a:pt x="160177" y="108940"/>
                    <a:pt x="155854" y="118372"/>
                  </a:cubicBezTo>
                  <a:cubicBezTo>
                    <a:pt x="139348" y="155316"/>
                    <a:pt x="100439" y="173788"/>
                    <a:pt x="61924" y="163962"/>
                  </a:cubicBezTo>
                  <a:cubicBezTo>
                    <a:pt x="20657" y="153351"/>
                    <a:pt x="-2531" y="119944"/>
                    <a:pt x="220" y="75927"/>
                  </a:cubicBezTo>
                  <a:cubicBezTo>
                    <a:pt x="2578" y="38197"/>
                    <a:pt x="32840" y="7542"/>
                    <a:pt x="72928" y="2826"/>
                  </a:cubicBezTo>
                  <a:cubicBezTo>
                    <a:pt x="105155" y="-1104"/>
                    <a:pt x="138955" y="16974"/>
                    <a:pt x="154282" y="46844"/>
                  </a:cubicBezTo>
                  <a:cubicBezTo>
                    <a:pt x="157426" y="51953"/>
                    <a:pt x="159784" y="57848"/>
                    <a:pt x="162535" y="63350"/>
                  </a:cubicBezTo>
                  <a:close/>
                  <a:moveTo>
                    <a:pt x="709220" y="39769"/>
                  </a:moveTo>
                  <a:cubicBezTo>
                    <a:pt x="684460" y="40162"/>
                    <a:pt x="667953" y="57455"/>
                    <a:pt x="668346" y="82215"/>
                  </a:cubicBezTo>
                  <a:cubicBezTo>
                    <a:pt x="668740" y="106975"/>
                    <a:pt x="686032" y="123482"/>
                    <a:pt x="710792" y="123482"/>
                  </a:cubicBezTo>
                  <a:cubicBezTo>
                    <a:pt x="735159" y="123089"/>
                    <a:pt x="752059" y="105796"/>
                    <a:pt x="751666" y="81036"/>
                  </a:cubicBezTo>
                  <a:cubicBezTo>
                    <a:pt x="751666" y="56276"/>
                    <a:pt x="734373" y="39769"/>
                    <a:pt x="709220" y="39769"/>
                  </a:cubicBezTo>
                  <a:close/>
                  <a:moveTo>
                    <a:pt x="123234" y="83394"/>
                  </a:moveTo>
                  <a:cubicBezTo>
                    <a:pt x="123234" y="59420"/>
                    <a:pt x="104762" y="40948"/>
                    <a:pt x="80788" y="41341"/>
                  </a:cubicBezTo>
                  <a:cubicBezTo>
                    <a:pt x="57207" y="41734"/>
                    <a:pt x="39129" y="60206"/>
                    <a:pt x="39522" y="84573"/>
                  </a:cubicBezTo>
                  <a:cubicBezTo>
                    <a:pt x="39915" y="108547"/>
                    <a:pt x="58386" y="127019"/>
                    <a:pt x="81967" y="126626"/>
                  </a:cubicBezTo>
                  <a:cubicBezTo>
                    <a:pt x="105941" y="126233"/>
                    <a:pt x="123627" y="107761"/>
                    <a:pt x="123234" y="83394"/>
                  </a:cubicBezTo>
                  <a:close/>
                </a:path>
              </a:pathLst>
            </a:custGeom>
            <a:solidFill>
              <a:schemeClr val="accent2"/>
            </a:solidFill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9BF19858-CB1A-4D3B-B5C5-68629E7D8AAE}"/>
                </a:ext>
              </a:extLst>
            </p:cNvPr>
            <p:cNvSpPr/>
            <p:nvPr/>
          </p:nvSpPr>
          <p:spPr>
            <a:xfrm>
              <a:off x="6986044" y="4455085"/>
              <a:ext cx="480645" cy="448857"/>
            </a:xfrm>
            <a:custGeom>
              <a:avLst/>
              <a:gdLst>
                <a:gd name="connsiteX0" fmla="*/ 229029 w 480645"/>
                <a:gd name="connsiteY0" fmla="*/ 385626 h 448857"/>
                <a:gd name="connsiteX1" fmla="*/ 203483 w 480645"/>
                <a:gd name="connsiteY1" fmla="*/ 385626 h 448857"/>
                <a:gd name="connsiteX2" fmla="*/ 148068 w 480645"/>
                <a:gd name="connsiteY2" fmla="*/ 413530 h 448857"/>
                <a:gd name="connsiteX3" fmla="*/ 53351 w 480645"/>
                <a:gd name="connsiteY3" fmla="*/ 443399 h 448857"/>
                <a:gd name="connsiteX4" fmla="*/ 294 w 480645"/>
                <a:gd name="connsiteY4" fmla="*/ 360080 h 448857"/>
                <a:gd name="connsiteX5" fmla="*/ 63962 w 480645"/>
                <a:gd name="connsiteY5" fmla="*/ 286979 h 448857"/>
                <a:gd name="connsiteX6" fmla="*/ 155535 w 480645"/>
                <a:gd name="connsiteY6" fmla="*/ 330604 h 448857"/>
                <a:gd name="connsiteX7" fmla="*/ 181474 w 480645"/>
                <a:gd name="connsiteY7" fmla="*/ 346717 h 448857"/>
                <a:gd name="connsiteX8" fmla="*/ 282872 w 480645"/>
                <a:gd name="connsiteY8" fmla="*/ 343573 h 448857"/>
                <a:gd name="connsiteX9" fmla="*/ 365798 w 480645"/>
                <a:gd name="connsiteY9" fmla="*/ 288944 h 448857"/>
                <a:gd name="connsiteX10" fmla="*/ 379554 w 480645"/>
                <a:gd name="connsiteY10" fmla="*/ 261433 h 448857"/>
                <a:gd name="connsiteX11" fmla="*/ 379554 w 480645"/>
                <a:gd name="connsiteY11" fmla="*/ 182830 h 448857"/>
                <a:gd name="connsiteX12" fmla="*/ 362261 w 480645"/>
                <a:gd name="connsiteY12" fmla="*/ 154926 h 448857"/>
                <a:gd name="connsiteX13" fmla="*/ 318636 w 480645"/>
                <a:gd name="connsiteY13" fmla="*/ 63353 h 448857"/>
                <a:gd name="connsiteX14" fmla="*/ 394488 w 480645"/>
                <a:gd name="connsiteY14" fmla="*/ 78 h 448857"/>
                <a:gd name="connsiteX15" fmla="*/ 476628 w 480645"/>
                <a:gd name="connsiteY15" fmla="*/ 57065 h 448857"/>
                <a:gd name="connsiteX16" fmla="*/ 433790 w 480645"/>
                <a:gd name="connsiteY16" fmla="*/ 155712 h 448857"/>
                <a:gd name="connsiteX17" fmla="*/ 418855 w 480645"/>
                <a:gd name="connsiteY17" fmla="*/ 178900 h 448857"/>
                <a:gd name="connsiteX18" fmla="*/ 419641 w 480645"/>
                <a:gd name="connsiteY18" fmla="*/ 269293 h 448857"/>
                <a:gd name="connsiteX19" fmla="*/ 394095 w 480645"/>
                <a:gd name="connsiteY19" fmla="*/ 317634 h 448857"/>
                <a:gd name="connsiteX20" fmla="*/ 323352 w 480645"/>
                <a:gd name="connsiteY20" fmla="*/ 367154 h 448857"/>
                <a:gd name="connsiteX21" fmla="*/ 262042 w 480645"/>
                <a:gd name="connsiteY21" fmla="*/ 386412 h 448857"/>
                <a:gd name="connsiteX22" fmla="*/ 229029 w 480645"/>
                <a:gd name="connsiteY22" fmla="*/ 385626 h 448857"/>
                <a:gd name="connsiteX23" fmla="*/ 82041 w 480645"/>
                <a:gd name="connsiteY23" fmla="*/ 408421 h 448857"/>
                <a:gd name="connsiteX24" fmla="*/ 125273 w 480645"/>
                <a:gd name="connsiteY24" fmla="*/ 367154 h 448857"/>
                <a:gd name="connsiteX25" fmla="*/ 83220 w 480645"/>
                <a:gd name="connsiteY25" fmla="*/ 324709 h 448857"/>
                <a:gd name="connsiteX26" fmla="*/ 39988 w 480645"/>
                <a:gd name="connsiteY26" fmla="*/ 365975 h 448857"/>
                <a:gd name="connsiteX27" fmla="*/ 82041 w 480645"/>
                <a:gd name="connsiteY27" fmla="*/ 408421 h 448857"/>
                <a:gd name="connsiteX28" fmla="*/ 440471 w 480645"/>
                <a:gd name="connsiteY28" fmla="*/ 81039 h 448857"/>
                <a:gd name="connsiteX29" fmla="*/ 398025 w 480645"/>
                <a:gd name="connsiteY29" fmla="*/ 39379 h 448857"/>
                <a:gd name="connsiteX30" fmla="*/ 356759 w 480645"/>
                <a:gd name="connsiteY30" fmla="*/ 82611 h 448857"/>
                <a:gd name="connsiteX31" fmla="*/ 399204 w 480645"/>
                <a:gd name="connsiteY31" fmla="*/ 124664 h 448857"/>
                <a:gd name="connsiteX32" fmla="*/ 440471 w 480645"/>
                <a:gd name="connsiteY32" fmla="*/ 81039 h 448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80645" h="448857">
                  <a:moveTo>
                    <a:pt x="229029" y="385626"/>
                  </a:moveTo>
                  <a:cubicBezTo>
                    <a:pt x="220382" y="385626"/>
                    <a:pt x="211736" y="386412"/>
                    <a:pt x="203483" y="385626"/>
                  </a:cubicBezTo>
                  <a:cubicBezTo>
                    <a:pt x="179116" y="382875"/>
                    <a:pt x="161430" y="386412"/>
                    <a:pt x="148068" y="413530"/>
                  </a:cubicBezTo>
                  <a:cubicBezTo>
                    <a:pt x="131954" y="446150"/>
                    <a:pt x="89115" y="456369"/>
                    <a:pt x="53351" y="443399"/>
                  </a:cubicBezTo>
                  <a:cubicBezTo>
                    <a:pt x="19551" y="431216"/>
                    <a:pt x="-2850" y="395844"/>
                    <a:pt x="294" y="360080"/>
                  </a:cubicBezTo>
                  <a:cubicBezTo>
                    <a:pt x="3438" y="323923"/>
                    <a:pt x="30163" y="293267"/>
                    <a:pt x="63962" y="286979"/>
                  </a:cubicBezTo>
                  <a:cubicBezTo>
                    <a:pt x="103264" y="279512"/>
                    <a:pt x="140993" y="296019"/>
                    <a:pt x="155535" y="330604"/>
                  </a:cubicBezTo>
                  <a:cubicBezTo>
                    <a:pt x="161430" y="344359"/>
                    <a:pt x="168504" y="347111"/>
                    <a:pt x="181474" y="346717"/>
                  </a:cubicBezTo>
                  <a:cubicBezTo>
                    <a:pt x="215273" y="345931"/>
                    <a:pt x="251824" y="353399"/>
                    <a:pt x="282872" y="343573"/>
                  </a:cubicBezTo>
                  <a:cubicBezTo>
                    <a:pt x="313134" y="334141"/>
                    <a:pt x="337894" y="307023"/>
                    <a:pt x="365798" y="288944"/>
                  </a:cubicBezTo>
                  <a:cubicBezTo>
                    <a:pt x="376803" y="281870"/>
                    <a:pt x="379947" y="273617"/>
                    <a:pt x="379554" y="261433"/>
                  </a:cubicBezTo>
                  <a:cubicBezTo>
                    <a:pt x="378768" y="235101"/>
                    <a:pt x="378375" y="209162"/>
                    <a:pt x="379554" y="182830"/>
                  </a:cubicBezTo>
                  <a:cubicBezTo>
                    <a:pt x="380340" y="168681"/>
                    <a:pt x="376410" y="161214"/>
                    <a:pt x="362261" y="154926"/>
                  </a:cubicBezTo>
                  <a:cubicBezTo>
                    <a:pt x="327283" y="139598"/>
                    <a:pt x="310383" y="101476"/>
                    <a:pt x="318636" y="63353"/>
                  </a:cubicBezTo>
                  <a:cubicBezTo>
                    <a:pt x="326104" y="28375"/>
                    <a:pt x="357938" y="2043"/>
                    <a:pt x="394488" y="78"/>
                  </a:cubicBezTo>
                  <a:cubicBezTo>
                    <a:pt x="432611" y="-1494"/>
                    <a:pt x="465231" y="20908"/>
                    <a:pt x="476628" y="57065"/>
                  </a:cubicBezTo>
                  <a:cubicBezTo>
                    <a:pt x="489205" y="96366"/>
                    <a:pt x="471519" y="138419"/>
                    <a:pt x="433790" y="155712"/>
                  </a:cubicBezTo>
                  <a:cubicBezTo>
                    <a:pt x="422392" y="160821"/>
                    <a:pt x="418462" y="166716"/>
                    <a:pt x="418855" y="178900"/>
                  </a:cubicBezTo>
                  <a:cubicBezTo>
                    <a:pt x="419641" y="209162"/>
                    <a:pt x="417676" y="239031"/>
                    <a:pt x="419641" y="269293"/>
                  </a:cubicBezTo>
                  <a:cubicBezTo>
                    <a:pt x="421213" y="291695"/>
                    <a:pt x="412960" y="305844"/>
                    <a:pt x="394095" y="317634"/>
                  </a:cubicBezTo>
                  <a:cubicBezTo>
                    <a:pt x="369728" y="332569"/>
                    <a:pt x="345754" y="349076"/>
                    <a:pt x="323352" y="367154"/>
                  </a:cubicBezTo>
                  <a:cubicBezTo>
                    <a:pt x="304881" y="382089"/>
                    <a:pt x="285623" y="388770"/>
                    <a:pt x="262042" y="386412"/>
                  </a:cubicBezTo>
                  <a:cubicBezTo>
                    <a:pt x="251038" y="384840"/>
                    <a:pt x="240033" y="385626"/>
                    <a:pt x="229029" y="385626"/>
                  </a:cubicBezTo>
                  <a:close/>
                  <a:moveTo>
                    <a:pt x="82041" y="408421"/>
                  </a:moveTo>
                  <a:cubicBezTo>
                    <a:pt x="106015" y="408814"/>
                    <a:pt x="124487" y="390735"/>
                    <a:pt x="125273" y="367154"/>
                  </a:cubicBezTo>
                  <a:cubicBezTo>
                    <a:pt x="126059" y="343573"/>
                    <a:pt x="107587" y="325102"/>
                    <a:pt x="83220" y="324709"/>
                  </a:cubicBezTo>
                  <a:cubicBezTo>
                    <a:pt x="58853" y="324315"/>
                    <a:pt x="40381" y="342001"/>
                    <a:pt x="39988" y="365975"/>
                  </a:cubicBezTo>
                  <a:cubicBezTo>
                    <a:pt x="39595" y="389163"/>
                    <a:pt x="58067" y="408028"/>
                    <a:pt x="82041" y="408421"/>
                  </a:cubicBezTo>
                  <a:close/>
                  <a:moveTo>
                    <a:pt x="440471" y="81039"/>
                  </a:moveTo>
                  <a:cubicBezTo>
                    <a:pt x="440471" y="57065"/>
                    <a:pt x="421999" y="38986"/>
                    <a:pt x="398025" y="39379"/>
                  </a:cubicBezTo>
                  <a:cubicBezTo>
                    <a:pt x="374052" y="39772"/>
                    <a:pt x="356759" y="58244"/>
                    <a:pt x="356759" y="82611"/>
                  </a:cubicBezTo>
                  <a:cubicBezTo>
                    <a:pt x="356759" y="106585"/>
                    <a:pt x="375231" y="124664"/>
                    <a:pt x="399204" y="124664"/>
                  </a:cubicBezTo>
                  <a:cubicBezTo>
                    <a:pt x="423178" y="123878"/>
                    <a:pt x="440864" y="105406"/>
                    <a:pt x="440471" y="81039"/>
                  </a:cubicBezTo>
                  <a:close/>
                </a:path>
              </a:pathLst>
            </a:custGeom>
            <a:solidFill>
              <a:schemeClr val="accent2"/>
            </a:solidFill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B06D8673-4888-4004-9FE9-01340E5C081F}"/>
                </a:ext>
              </a:extLst>
            </p:cNvPr>
            <p:cNvSpPr/>
            <p:nvPr/>
          </p:nvSpPr>
          <p:spPr>
            <a:xfrm>
              <a:off x="5212659" y="2586284"/>
              <a:ext cx="704067" cy="166507"/>
            </a:xfrm>
            <a:custGeom>
              <a:avLst/>
              <a:gdLst>
                <a:gd name="connsiteX0" fmla="*/ 613104 w 704067"/>
                <a:gd name="connsiteY0" fmla="*/ 163584 h 166507"/>
                <a:gd name="connsiteX1" fmla="*/ 547078 w 704067"/>
                <a:gd name="connsiteY1" fmla="*/ 115636 h 166507"/>
                <a:gd name="connsiteX2" fmla="*/ 527034 w 704067"/>
                <a:gd name="connsiteY2" fmla="*/ 102274 h 166507"/>
                <a:gd name="connsiteX3" fmla="*/ 177250 w 704067"/>
                <a:gd name="connsiteY3" fmla="*/ 103846 h 166507"/>
                <a:gd name="connsiteX4" fmla="*/ 155634 w 704067"/>
                <a:gd name="connsiteY4" fmla="*/ 117995 h 166507"/>
                <a:gd name="connsiteX5" fmla="*/ 65634 w 704067"/>
                <a:gd name="connsiteY5" fmla="*/ 164763 h 166507"/>
                <a:gd name="connsiteX6" fmla="*/ 0 w 704067"/>
                <a:gd name="connsiteY6" fmla="*/ 83409 h 166507"/>
                <a:gd name="connsiteX7" fmla="*/ 65241 w 704067"/>
                <a:gd name="connsiteY7" fmla="*/ 4020 h 166507"/>
                <a:gd name="connsiteX8" fmla="*/ 155634 w 704067"/>
                <a:gd name="connsiteY8" fmla="*/ 50003 h 166507"/>
                <a:gd name="connsiteX9" fmla="*/ 178822 w 704067"/>
                <a:gd name="connsiteY9" fmla="*/ 64937 h 166507"/>
                <a:gd name="connsiteX10" fmla="*/ 520746 w 704067"/>
                <a:gd name="connsiteY10" fmla="*/ 63365 h 166507"/>
                <a:gd name="connsiteX11" fmla="*/ 548257 w 704067"/>
                <a:gd name="connsiteY11" fmla="*/ 46073 h 166507"/>
                <a:gd name="connsiteX12" fmla="*/ 645725 w 704067"/>
                <a:gd name="connsiteY12" fmla="*/ 3627 h 166507"/>
                <a:gd name="connsiteX13" fmla="*/ 703105 w 704067"/>
                <a:gd name="connsiteY13" fmla="*/ 93234 h 166507"/>
                <a:gd name="connsiteX14" fmla="*/ 613104 w 704067"/>
                <a:gd name="connsiteY14" fmla="*/ 163584 h 166507"/>
                <a:gd name="connsiteX15" fmla="*/ 621751 w 704067"/>
                <a:gd name="connsiteY15" fmla="*/ 123890 h 166507"/>
                <a:gd name="connsiteX16" fmla="*/ 664589 w 704067"/>
                <a:gd name="connsiteY16" fmla="*/ 82230 h 166507"/>
                <a:gd name="connsiteX17" fmla="*/ 621751 w 704067"/>
                <a:gd name="connsiteY17" fmla="*/ 40570 h 166507"/>
                <a:gd name="connsiteX18" fmla="*/ 579305 w 704067"/>
                <a:gd name="connsiteY18" fmla="*/ 82230 h 166507"/>
                <a:gd name="connsiteX19" fmla="*/ 621751 w 704067"/>
                <a:gd name="connsiteY19" fmla="*/ 123890 h 166507"/>
                <a:gd name="connsiteX20" fmla="*/ 39695 w 704067"/>
                <a:gd name="connsiteY20" fmla="*/ 84588 h 166507"/>
                <a:gd name="connsiteX21" fmla="*/ 81747 w 704067"/>
                <a:gd name="connsiteY21" fmla="*/ 127034 h 166507"/>
                <a:gd name="connsiteX22" fmla="*/ 123407 w 704067"/>
                <a:gd name="connsiteY22" fmla="*/ 84195 h 166507"/>
                <a:gd name="connsiteX23" fmla="*/ 81354 w 704067"/>
                <a:gd name="connsiteY23" fmla="*/ 41750 h 166507"/>
                <a:gd name="connsiteX24" fmla="*/ 39695 w 704067"/>
                <a:gd name="connsiteY24" fmla="*/ 84588 h 166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4067" h="166507">
                  <a:moveTo>
                    <a:pt x="613104" y="163584"/>
                  </a:moveTo>
                  <a:cubicBezTo>
                    <a:pt x="586772" y="162798"/>
                    <a:pt x="561226" y="147471"/>
                    <a:pt x="547078" y="115636"/>
                  </a:cubicBezTo>
                  <a:cubicBezTo>
                    <a:pt x="542755" y="105418"/>
                    <a:pt x="537645" y="102274"/>
                    <a:pt x="527034" y="102274"/>
                  </a:cubicBezTo>
                  <a:cubicBezTo>
                    <a:pt x="410308" y="103060"/>
                    <a:pt x="293976" y="103453"/>
                    <a:pt x="177250" y="103846"/>
                  </a:cubicBezTo>
                  <a:cubicBezTo>
                    <a:pt x="165853" y="103846"/>
                    <a:pt x="160350" y="106990"/>
                    <a:pt x="155634" y="117995"/>
                  </a:cubicBezTo>
                  <a:cubicBezTo>
                    <a:pt x="140307" y="153366"/>
                    <a:pt x="101791" y="172624"/>
                    <a:pt x="65634" y="164763"/>
                  </a:cubicBezTo>
                  <a:cubicBezTo>
                    <a:pt x="25153" y="156117"/>
                    <a:pt x="0" y="124283"/>
                    <a:pt x="0" y="83409"/>
                  </a:cubicBezTo>
                  <a:cubicBezTo>
                    <a:pt x="393" y="43322"/>
                    <a:pt x="25546" y="12666"/>
                    <a:pt x="65241" y="4020"/>
                  </a:cubicBezTo>
                  <a:cubicBezTo>
                    <a:pt x="102184" y="-3840"/>
                    <a:pt x="140307" y="14631"/>
                    <a:pt x="155634" y="50003"/>
                  </a:cubicBezTo>
                  <a:cubicBezTo>
                    <a:pt x="160743" y="61793"/>
                    <a:pt x="166639" y="64937"/>
                    <a:pt x="178822" y="64937"/>
                  </a:cubicBezTo>
                  <a:cubicBezTo>
                    <a:pt x="292797" y="63758"/>
                    <a:pt x="406771" y="63365"/>
                    <a:pt x="520746" y="63365"/>
                  </a:cubicBezTo>
                  <a:cubicBezTo>
                    <a:pt x="534501" y="63365"/>
                    <a:pt x="542361" y="60221"/>
                    <a:pt x="548257" y="46073"/>
                  </a:cubicBezTo>
                  <a:cubicBezTo>
                    <a:pt x="563977" y="9522"/>
                    <a:pt x="606816" y="-8163"/>
                    <a:pt x="645725" y="3627"/>
                  </a:cubicBezTo>
                  <a:cubicBezTo>
                    <a:pt x="684240" y="15417"/>
                    <a:pt x="709393" y="54326"/>
                    <a:pt x="703105" y="93234"/>
                  </a:cubicBezTo>
                  <a:cubicBezTo>
                    <a:pt x="696424" y="135287"/>
                    <a:pt x="663803" y="163584"/>
                    <a:pt x="613104" y="163584"/>
                  </a:cubicBezTo>
                  <a:close/>
                  <a:moveTo>
                    <a:pt x="621751" y="123890"/>
                  </a:moveTo>
                  <a:cubicBezTo>
                    <a:pt x="645725" y="123890"/>
                    <a:pt x="664589" y="105811"/>
                    <a:pt x="664589" y="82230"/>
                  </a:cubicBezTo>
                  <a:cubicBezTo>
                    <a:pt x="664589" y="58649"/>
                    <a:pt x="646118" y="40570"/>
                    <a:pt x="621751" y="40570"/>
                  </a:cubicBezTo>
                  <a:cubicBezTo>
                    <a:pt x="597384" y="40570"/>
                    <a:pt x="578912" y="58649"/>
                    <a:pt x="579305" y="82230"/>
                  </a:cubicBezTo>
                  <a:cubicBezTo>
                    <a:pt x="578912" y="105811"/>
                    <a:pt x="597384" y="123890"/>
                    <a:pt x="621751" y="123890"/>
                  </a:cubicBezTo>
                  <a:close/>
                  <a:moveTo>
                    <a:pt x="39695" y="84588"/>
                  </a:moveTo>
                  <a:cubicBezTo>
                    <a:pt x="39695" y="108955"/>
                    <a:pt x="57773" y="127034"/>
                    <a:pt x="81747" y="127034"/>
                  </a:cubicBezTo>
                  <a:cubicBezTo>
                    <a:pt x="105328" y="127034"/>
                    <a:pt x="123407" y="108562"/>
                    <a:pt x="123407" y="84195"/>
                  </a:cubicBezTo>
                  <a:cubicBezTo>
                    <a:pt x="123407" y="60221"/>
                    <a:pt x="105328" y="41750"/>
                    <a:pt x="81354" y="41750"/>
                  </a:cubicBezTo>
                  <a:cubicBezTo>
                    <a:pt x="57773" y="41750"/>
                    <a:pt x="39695" y="60221"/>
                    <a:pt x="39695" y="84588"/>
                  </a:cubicBezTo>
                  <a:close/>
                </a:path>
              </a:pathLst>
            </a:custGeom>
            <a:solidFill>
              <a:schemeClr val="accent2"/>
            </a:solidFill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F274A29A-2B68-42BB-B94E-4539BA59C20F}"/>
                </a:ext>
              </a:extLst>
            </p:cNvPr>
            <p:cNvSpPr/>
            <p:nvPr/>
          </p:nvSpPr>
          <p:spPr>
            <a:xfrm>
              <a:off x="7018003" y="4180306"/>
              <a:ext cx="374319" cy="467799"/>
            </a:xfrm>
            <a:custGeom>
              <a:avLst/>
              <a:gdLst>
                <a:gd name="connsiteX0" fmla="*/ 101567 w 374319"/>
                <a:gd name="connsiteY0" fmla="*/ 102716 h 467799"/>
                <a:gd name="connsiteX1" fmla="*/ 102353 w 374319"/>
                <a:gd name="connsiteY1" fmla="*/ 296080 h 467799"/>
                <a:gd name="connsiteX2" fmla="*/ 116108 w 374319"/>
                <a:gd name="connsiteY2" fmla="*/ 310621 h 467799"/>
                <a:gd name="connsiteX3" fmla="*/ 164056 w 374319"/>
                <a:gd name="connsiteY3" fmla="*/ 391582 h 467799"/>
                <a:gd name="connsiteX4" fmla="*/ 107069 w 374319"/>
                <a:gd name="connsiteY4" fmla="*/ 463897 h 467799"/>
                <a:gd name="connsiteX5" fmla="*/ 18641 w 374319"/>
                <a:gd name="connsiteY5" fmla="*/ 437565 h 467799"/>
                <a:gd name="connsiteX6" fmla="*/ 45758 w 374319"/>
                <a:gd name="connsiteY6" fmla="*/ 312979 h 467799"/>
                <a:gd name="connsiteX7" fmla="*/ 62658 w 374319"/>
                <a:gd name="connsiteY7" fmla="*/ 285075 h 467799"/>
                <a:gd name="connsiteX8" fmla="*/ 61872 w 374319"/>
                <a:gd name="connsiteY8" fmla="*/ 92498 h 467799"/>
                <a:gd name="connsiteX9" fmla="*/ 91741 w 374319"/>
                <a:gd name="connsiteY9" fmla="*/ 62235 h 467799"/>
                <a:gd name="connsiteX10" fmla="*/ 195890 w 374319"/>
                <a:gd name="connsiteY10" fmla="*/ 62235 h 467799"/>
                <a:gd name="connsiteX11" fmla="*/ 217899 w 374319"/>
                <a:gd name="connsiteY11" fmla="*/ 48873 h 467799"/>
                <a:gd name="connsiteX12" fmla="*/ 313402 w 374319"/>
                <a:gd name="connsiteY12" fmla="*/ 2497 h 467799"/>
                <a:gd name="connsiteX13" fmla="*/ 374320 w 374319"/>
                <a:gd name="connsiteY13" fmla="*/ 81886 h 467799"/>
                <a:gd name="connsiteX14" fmla="*/ 309865 w 374319"/>
                <a:gd name="connsiteY14" fmla="*/ 162454 h 467799"/>
                <a:gd name="connsiteX15" fmla="*/ 217899 w 374319"/>
                <a:gd name="connsiteY15" fmla="*/ 115292 h 467799"/>
                <a:gd name="connsiteX16" fmla="*/ 197856 w 374319"/>
                <a:gd name="connsiteY16" fmla="*/ 101537 h 467799"/>
                <a:gd name="connsiteX17" fmla="*/ 101567 w 374319"/>
                <a:gd name="connsiteY17" fmla="*/ 102716 h 467799"/>
                <a:gd name="connsiteX18" fmla="*/ 82702 w 374319"/>
                <a:gd name="connsiteY18" fmla="*/ 428133 h 467799"/>
                <a:gd name="connsiteX19" fmla="*/ 124755 w 374319"/>
                <a:gd name="connsiteY19" fmla="*/ 385687 h 467799"/>
                <a:gd name="connsiteX20" fmla="*/ 81523 w 374319"/>
                <a:gd name="connsiteY20" fmla="*/ 344420 h 467799"/>
                <a:gd name="connsiteX21" fmla="*/ 39470 w 374319"/>
                <a:gd name="connsiteY21" fmla="*/ 386866 h 467799"/>
                <a:gd name="connsiteX22" fmla="*/ 82702 w 374319"/>
                <a:gd name="connsiteY22" fmla="*/ 428133 h 467799"/>
                <a:gd name="connsiteX23" fmla="*/ 334232 w 374319"/>
                <a:gd name="connsiteY23" fmla="*/ 82672 h 467799"/>
                <a:gd name="connsiteX24" fmla="*/ 292572 w 374319"/>
                <a:gd name="connsiteY24" fmla="*/ 40227 h 467799"/>
                <a:gd name="connsiteX25" fmla="*/ 250520 w 374319"/>
                <a:gd name="connsiteY25" fmla="*/ 82279 h 467799"/>
                <a:gd name="connsiteX26" fmla="*/ 292179 w 374319"/>
                <a:gd name="connsiteY26" fmla="*/ 124725 h 467799"/>
                <a:gd name="connsiteX27" fmla="*/ 334232 w 374319"/>
                <a:gd name="connsiteY27" fmla="*/ 82672 h 467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74319" h="467799">
                  <a:moveTo>
                    <a:pt x="101567" y="102716"/>
                  </a:moveTo>
                  <a:cubicBezTo>
                    <a:pt x="101567" y="169136"/>
                    <a:pt x="101174" y="232804"/>
                    <a:pt x="102353" y="296080"/>
                  </a:cubicBezTo>
                  <a:cubicBezTo>
                    <a:pt x="102353" y="301189"/>
                    <a:pt x="110213" y="307870"/>
                    <a:pt x="116108" y="310621"/>
                  </a:cubicBezTo>
                  <a:cubicBezTo>
                    <a:pt x="147550" y="325949"/>
                    <a:pt x="166807" y="356997"/>
                    <a:pt x="164056" y="391582"/>
                  </a:cubicBezTo>
                  <a:cubicBezTo>
                    <a:pt x="161698" y="425775"/>
                    <a:pt x="139689" y="453679"/>
                    <a:pt x="107069" y="463897"/>
                  </a:cubicBezTo>
                  <a:cubicBezTo>
                    <a:pt x="74842" y="474116"/>
                    <a:pt x="40256" y="463897"/>
                    <a:pt x="18641" y="437565"/>
                  </a:cubicBezTo>
                  <a:cubicBezTo>
                    <a:pt x="-14766" y="397085"/>
                    <a:pt x="-1796" y="334988"/>
                    <a:pt x="45758" y="312979"/>
                  </a:cubicBezTo>
                  <a:cubicBezTo>
                    <a:pt x="59907" y="306691"/>
                    <a:pt x="62658" y="299224"/>
                    <a:pt x="62658" y="285075"/>
                  </a:cubicBezTo>
                  <a:cubicBezTo>
                    <a:pt x="61872" y="221014"/>
                    <a:pt x="61872" y="156952"/>
                    <a:pt x="61872" y="92498"/>
                  </a:cubicBezTo>
                  <a:cubicBezTo>
                    <a:pt x="61872" y="68131"/>
                    <a:pt x="67374" y="62628"/>
                    <a:pt x="91741" y="62235"/>
                  </a:cubicBezTo>
                  <a:cubicBezTo>
                    <a:pt x="126327" y="62235"/>
                    <a:pt x="161305" y="61842"/>
                    <a:pt x="195890" y="62235"/>
                  </a:cubicBezTo>
                  <a:cubicBezTo>
                    <a:pt x="206502" y="62235"/>
                    <a:pt x="213183" y="60663"/>
                    <a:pt x="217899" y="48873"/>
                  </a:cubicBezTo>
                  <a:cubicBezTo>
                    <a:pt x="234406" y="10750"/>
                    <a:pt x="272136" y="-6935"/>
                    <a:pt x="313402" y="2497"/>
                  </a:cubicBezTo>
                  <a:cubicBezTo>
                    <a:pt x="349167" y="10750"/>
                    <a:pt x="374320" y="43371"/>
                    <a:pt x="374320" y="81886"/>
                  </a:cubicBezTo>
                  <a:cubicBezTo>
                    <a:pt x="374320" y="121974"/>
                    <a:pt x="348774" y="153415"/>
                    <a:pt x="309865" y="162454"/>
                  </a:cubicBezTo>
                  <a:cubicBezTo>
                    <a:pt x="272528" y="170707"/>
                    <a:pt x="234406" y="151843"/>
                    <a:pt x="217899" y="115292"/>
                  </a:cubicBezTo>
                  <a:cubicBezTo>
                    <a:pt x="213576" y="105467"/>
                    <a:pt x="208860" y="101537"/>
                    <a:pt x="197856" y="101537"/>
                  </a:cubicBezTo>
                  <a:cubicBezTo>
                    <a:pt x="166414" y="103109"/>
                    <a:pt x="134973" y="102716"/>
                    <a:pt x="101567" y="102716"/>
                  </a:cubicBezTo>
                  <a:close/>
                  <a:moveTo>
                    <a:pt x="82702" y="428133"/>
                  </a:moveTo>
                  <a:cubicBezTo>
                    <a:pt x="106676" y="428133"/>
                    <a:pt x="124755" y="409268"/>
                    <a:pt x="124755" y="385687"/>
                  </a:cubicBezTo>
                  <a:cubicBezTo>
                    <a:pt x="124755" y="362106"/>
                    <a:pt x="105890" y="344027"/>
                    <a:pt x="81523" y="344420"/>
                  </a:cubicBezTo>
                  <a:cubicBezTo>
                    <a:pt x="57549" y="344420"/>
                    <a:pt x="39077" y="363285"/>
                    <a:pt x="39470" y="386866"/>
                  </a:cubicBezTo>
                  <a:cubicBezTo>
                    <a:pt x="39863" y="410054"/>
                    <a:pt x="58728" y="428133"/>
                    <a:pt x="82702" y="428133"/>
                  </a:cubicBezTo>
                  <a:close/>
                  <a:moveTo>
                    <a:pt x="334232" y="82672"/>
                  </a:moveTo>
                  <a:cubicBezTo>
                    <a:pt x="334232" y="58305"/>
                    <a:pt x="316939" y="40619"/>
                    <a:pt x="292572" y="40227"/>
                  </a:cubicBezTo>
                  <a:cubicBezTo>
                    <a:pt x="268205" y="40227"/>
                    <a:pt x="250520" y="57912"/>
                    <a:pt x="250520" y="82279"/>
                  </a:cubicBezTo>
                  <a:cubicBezTo>
                    <a:pt x="250520" y="106253"/>
                    <a:pt x="268205" y="124725"/>
                    <a:pt x="292179" y="124725"/>
                  </a:cubicBezTo>
                  <a:cubicBezTo>
                    <a:pt x="316153" y="125118"/>
                    <a:pt x="333839" y="107432"/>
                    <a:pt x="334232" y="82672"/>
                  </a:cubicBezTo>
                  <a:close/>
                </a:path>
              </a:pathLst>
            </a:custGeom>
            <a:solidFill>
              <a:schemeClr val="accent2"/>
            </a:solidFill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15F4CA7F-6948-43A1-9119-F7951A7B5A41}"/>
                </a:ext>
              </a:extLst>
            </p:cNvPr>
            <p:cNvSpPr/>
            <p:nvPr/>
          </p:nvSpPr>
          <p:spPr>
            <a:xfrm>
              <a:off x="7143246" y="3359459"/>
              <a:ext cx="374059" cy="467138"/>
            </a:xfrm>
            <a:custGeom>
              <a:avLst/>
              <a:gdLst>
                <a:gd name="connsiteX0" fmla="*/ 102089 w 374059"/>
                <a:gd name="connsiteY0" fmla="*/ 101375 h 467138"/>
                <a:gd name="connsiteX1" fmla="*/ 102089 w 374059"/>
                <a:gd name="connsiteY1" fmla="*/ 304564 h 467138"/>
                <a:gd name="connsiteX2" fmla="*/ 162220 w 374059"/>
                <a:gd name="connsiteY2" fmla="*/ 370983 h 467138"/>
                <a:gd name="connsiteX3" fmla="*/ 105233 w 374059"/>
                <a:gd name="connsiteY3" fmla="*/ 463735 h 467138"/>
                <a:gd name="connsiteX4" fmla="*/ 6586 w 374059"/>
                <a:gd name="connsiteY4" fmla="*/ 417359 h 467138"/>
                <a:gd name="connsiteX5" fmla="*/ 43530 w 374059"/>
                <a:gd name="connsiteY5" fmla="*/ 313603 h 467138"/>
                <a:gd name="connsiteX6" fmla="*/ 62787 w 374059"/>
                <a:gd name="connsiteY6" fmla="*/ 281376 h 467138"/>
                <a:gd name="connsiteX7" fmla="*/ 61215 w 374059"/>
                <a:gd name="connsiteY7" fmla="*/ 94693 h 467138"/>
                <a:gd name="connsiteX8" fmla="*/ 92656 w 374059"/>
                <a:gd name="connsiteY8" fmla="*/ 62466 h 467138"/>
                <a:gd name="connsiteX9" fmla="*/ 196806 w 374059"/>
                <a:gd name="connsiteY9" fmla="*/ 62466 h 467138"/>
                <a:gd name="connsiteX10" fmla="*/ 217242 w 374059"/>
                <a:gd name="connsiteY10" fmla="*/ 49496 h 467138"/>
                <a:gd name="connsiteX11" fmla="*/ 308422 w 374059"/>
                <a:gd name="connsiteY11" fmla="*/ 1942 h 467138"/>
                <a:gd name="connsiteX12" fmla="*/ 374055 w 374059"/>
                <a:gd name="connsiteY12" fmla="*/ 80938 h 467138"/>
                <a:gd name="connsiteX13" fmla="*/ 308815 w 374059"/>
                <a:gd name="connsiteY13" fmla="*/ 162685 h 467138"/>
                <a:gd name="connsiteX14" fmla="*/ 216850 w 374059"/>
                <a:gd name="connsiteY14" fmla="*/ 114737 h 467138"/>
                <a:gd name="connsiteX15" fmla="*/ 203094 w 374059"/>
                <a:gd name="connsiteY15" fmla="*/ 102554 h 467138"/>
                <a:gd name="connsiteX16" fmla="*/ 102089 w 374059"/>
                <a:gd name="connsiteY16" fmla="*/ 101375 h 467138"/>
                <a:gd name="connsiteX17" fmla="*/ 82438 w 374059"/>
                <a:gd name="connsiteY17" fmla="*/ 427184 h 467138"/>
                <a:gd name="connsiteX18" fmla="*/ 124098 w 374059"/>
                <a:gd name="connsiteY18" fmla="*/ 384346 h 467138"/>
                <a:gd name="connsiteX19" fmla="*/ 80866 w 374059"/>
                <a:gd name="connsiteY19" fmla="*/ 343079 h 467138"/>
                <a:gd name="connsiteX20" fmla="*/ 39206 w 374059"/>
                <a:gd name="connsiteY20" fmla="*/ 385525 h 467138"/>
                <a:gd name="connsiteX21" fmla="*/ 82438 w 374059"/>
                <a:gd name="connsiteY21" fmla="*/ 427184 h 467138"/>
                <a:gd name="connsiteX22" fmla="*/ 250256 w 374059"/>
                <a:gd name="connsiteY22" fmla="*/ 80938 h 467138"/>
                <a:gd name="connsiteX23" fmla="*/ 291522 w 374059"/>
                <a:gd name="connsiteY23" fmla="*/ 124170 h 467138"/>
                <a:gd name="connsiteX24" fmla="*/ 334361 w 374059"/>
                <a:gd name="connsiteY24" fmla="*/ 82510 h 467138"/>
                <a:gd name="connsiteX25" fmla="*/ 293094 w 374059"/>
                <a:gd name="connsiteY25" fmla="*/ 39278 h 467138"/>
                <a:gd name="connsiteX26" fmla="*/ 250256 w 374059"/>
                <a:gd name="connsiteY26" fmla="*/ 80938 h 467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74059" h="467138">
                  <a:moveTo>
                    <a:pt x="102089" y="101375"/>
                  </a:moveTo>
                  <a:cubicBezTo>
                    <a:pt x="102089" y="170545"/>
                    <a:pt x="102089" y="236965"/>
                    <a:pt x="102089" y="304564"/>
                  </a:cubicBezTo>
                  <a:cubicBezTo>
                    <a:pt x="134316" y="315961"/>
                    <a:pt x="155932" y="336005"/>
                    <a:pt x="162220" y="370983"/>
                  </a:cubicBezTo>
                  <a:cubicBezTo>
                    <a:pt x="169688" y="412643"/>
                    <a:pt x="145714" y="451551"/>
                    <a:pt x="105233" y="463735"/>
                  </a:cubicBezTo>
                  <a:cubicBezTo>
                    <a:pt x="64752" y="475525"/>
                    <a:pt x="22700" y="455875"/>
                    <a:pt x="6586" y="417359"/>
                  </a:cubicBezTo>
                  <a:cubicBezTo>
                    <a:pt x="-9921" y="377665"/>
                    <a:pt x="5407" y="331682"/>
                    <a:pt x="43530" y="313603"/>
                  </a:cubicBezTo>
                  <a:cubicBezTo>
                    <a:pt x="59250" y="306136"/>
                    <a:pt x="63180" y="297489"/>
                    <a:pt x="62787" y="281376"/>
                  </a:cubicBezTo>
                  <a:cubicBezTo>
                    <a:pt x="61608" y="219279"/>
                    <a:pt x="61608" y="157183"/>
                    <a:pt x="61215" y="94693"/>
                  </a:cubicBezTo>
                  <a:cubicBezTo>
                    <a:pt x="60822" y="67182"/>
                    <a:pt x="65539" y="62466"/>
                    <a:pt x="92656" y="62466"/>
                  </a:cubicBezTo>
                  <a:cubicBezTo>
                    <a:pt x="127242" y="62466"/>
                    <a:pt x="162220" y="62073"/>
                    <a:pt x="196806" y="62466"/>
                  </a:cubicBezTo>
                  <a:cubicBezTo>
                    <a:pt x="207024" y="62466"/>
                    <a:pt x="212526" y="60108"/>
                    <a:pt x="217242" y="49496"/>
                  </a:cubicBezTo>
                  <a:cubicBezTo>
                    <a:pt x="233356" y="12160"/>
                    <a:pt x="270300" y="-6312"/>
                    <a:pt x="308422" y="1942"/>
                  </a:cubicBezTo>
                  <a:cubicBezTo>
                    <a:pt x="348510" y="10588"/>
                    <a:pt x="373663" y="41243"/>
                    <a:pt x="374055" y="80938"/>
                  </a:cubicBezTo>
                  <a:cubicBezTo>
                    <a:pt x="374449" y="121811"/>
                    <a:pt x="348510" y="154039"/>
                    <a:pt x="308815" y="162685"/>
                  </a:cubicBezTo>
                  <a:cubicBezTo>
                    <a:pt x="271872" y="170545"/>
                    <a:pt x="234928" y="150895"/>
                    <a:pt x="216850" y="114737"/>
                  </a:cubicBezTo>
                  <a:cubicBezTo>
                    <a:pt x="214098" y="109628"/>
                    <a:pt x="207810" y="102554"/>
                    <a:pt x="203094" y="102554"/>
                  </a:cubicBezTo>
                  <a:cubicBezTo>
                    <a:pt x="169688" y="100982"/>
                    <a:pt x="137067" y="101375"/>
                    <a:pt x="102089" y="101375"/>
                  </a:cubicBezTo>
                  <a:close/>
                  <a:moveTo>
                    <a:pt x="82438" y="427184"/>
                  </a:moveTo>
                  <a:cubicBezTo>
                    <a:pt x="106412" y="427184"/>
                    <a:pt x="124491" y="408320"/>
                    <a:pt x="124098" y="384346"/>
                  </a:cubicBezTo>
                  <a:cubicBezTo>
                    <a:pt x="124098" y="360765"/>
                    <a:pt x="105233" y="342686"/>
                    <a:pt x="80866" y="343079"/>
                  </a:cubicBezTo>
                  <a:cubicBezTo>
                    <a:pt x="56499" y="343472"/>
                    <a:pt x="38814" y="361158"/>
                    <a:pt x="39206" y="385525"/>
                  </a:cubicBezTo>
                  <a:cubicBezTo>
                    <a:pt x="39599" y="409499"/>
                    <a:pt x="58071" y="427184"/>
                    <a:pt x="82438" y="427184"/>
                  </a:cubicBezTo>
                  <a:close/>
                  <a:moveTo>
                    <a:pt x="250256" y="80938"/>
                  </a:moveTo>
                  <a:cubicBezTo>
                    <a:pt x="249863" y="105305"/>
                    <a:pt x="267548" y="123776"/>
                    <a:pt x="291522" y="124170"/>
                  </a:cubicBezTo>
                  <a:cubicBezTo>
                    <a:pt x="315103" y="124562"/>
                    <a:pt x="333968" y="106484"/>
                    <a:pt x="334361" y="82510"/>
                  </a:cubicBezTo>
                  <a:cubicBezTo>
                    <a:pt x="334754" y="58536"/>
                    <a:pt x="317068" y="39671"/>
                    <a:pt x="293094" y="39278"/>
                  </a:cubicBezTo>
                  <a:cubicBezTo>
                    <a:pt x="269513" y="38492"/>
                    <a:pt x="250256" y="56964"/>
                    <a:pt x="250256" y="80938"/>
                  </a:cubicBezTo>
                  <a:close/>
                </a:path>
              </a:pathLst>
            </a:custGeom>
            <a:solidFill>
              <a:schemeClr val="accent2"/>
            </a:solidFill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58A01069-6516-4AE9-B3B4-836072C0E941}"/>
                </a:ext>
              </a:extLst>
            </p:cNvPr>
            <p:cNvSpPr/>
            <p:nvPr/>
          </p:nvSpPr>
          <p:spPr>
            <a:xfrm>
              <a:off x="5023168" y="2146256"/>
              <a:ext cx="544796" cy="414816"/>
            </a:xfrm>
            <a:custGeom>
              <a:avLst/>
              <a:gdLst>
                <a:gd name="connsiteX0" fmla="*/ 163944 w 544796"/>
                <a:gd name="connsiteY0" fmla="*/ 80116 h 414816"/>
                <a:gd name="connsiteX1" fmla="*/ 161193 w 544796"/>
                <a:gd name="connsiteY1" fmla="*/ 100946 h 414816"/>
                <a:gd name="connsiteX2" fmla="*/ 172198 w 544796"/>
                <a:gd name="connsiteY2" fmla="*/ 149680 h 414816"/>
                <a:gd name="connsiteX3" fmla="*/ 298749 w 544796"/>
                <a:gd name="connsiteY3" fmla="*/ 297060 h 414816"/>
                <a:gd name="connsiteX4" fmla="*/ 333727 w 544796"/>
                <a:gd name="connsiteY4" fmla="*/ 312781 h 414816"/>
                <a:gd name="connsiteX5" fmla="*/ 353378 w 544796"/>
                <a:gd name="connsiteY5" fmla="*/ 312781 h 414816"/>
                <a:gd name="connsiteX6" fmla="*/ 393859 w 544796"/>
                <a:gd name="connsiteY6" fmla="*/ 290379 h 414816"/>
                <a:gd name="connsiteX7" fmla="*/ 488575 w 544796"/>
                <a:gd name="connsiteY7" fmla="*/ 254222 h 414816"/>
                <a:gd name="connsiteX8" fmla="*/ 544777 w 544796"/>
                <a:gd name="connsiteY8" fmla="*/ 335183 h 414816"/>
                <a:gd name="connsiteX9" fmla="*/ 481894 w 544796"/>
                <a:gd name="connsiteY9" fmla="*/ 412607 h 414816"/>
                <a:gd name="connsiteX10" fmla="*/ 391501 w 544796"/>
                <a:gd name="connsiteY10" fmla="*/ 370554 h 414816"/>
                <a:gd name="connsiteX11" fmla="*/ 362417 w 544796"/>
                <a:gd name="connsiteY11" fmla="*/ 352869 h 414816"/>
                <a:gd name="connsiteX12" fmla="*/ 250408 w 544796"/>
                <a:gd name="connsiteY12" fmla="*/ 302170 h 414816"/>
                <a:gd name="connsiteX13" fmla="*/ 136433 w 544796"/>
                <a:gd name="connsiteY13" fmla="*/ 167365 h 414816"/>
                <a:gd name="connsiteX14" fmla="*/ 104992 w 544796"/>
                <a:gd name="connsiteY14" fmla="*/ 160291 h 414816"/>
                <a:gd name="connsiteX15" fmla="*/ 3594 w 544796"/>
                <a:gd name="connsiteY15" fmla="*/ 106448 h 414816"/>
                <a:gd name="connsiteX16" fmla="*/ 58223 w 544796"/>
                <a:gd name="connsiteY16" fmla="*/ 3478 h 414816"/>
                <a:gd name="connsiteX17" fmla="*/ 160407 w 544796"/>
                <a:gd name="connsiteY17" fmla="*/ 58893 h 414816"/>
                <a:gd name="connsiteX18" fmla="*/ 163944 w 544796"/>
                <a:gd name="connsiteY18" fmla="*/ 80116 h 414816"/>
                <a:gd name="connsiteX19" fmla="*/ 123857 w 544796"/>
                <a:gd name="connsiteY19" fmla="*/ 81295 h 414816"/>
                <a:gd name="connsiteX20" fmla="*/ 81804 w 544796"/>
                <a:gd name="connsiteY20" fmla="*/ 39635 h 414816"/>
                <a:gd name="connsiteX21" fmla="*/ 39752 w 544796"/>
                <a:gd name="connsiteY21" fmla="*/ 81295 h 414816"/>
                <a:gd name="connsiteX22" fmla="*/ 81804 w 544796"/>
                <a:gd name="connsiteY22" fmla="*/ 123348 h 414816"/>
                <a:gd name="connsiteX23" fmla="*/ 123857 w 544796"/>
                <a:gd name="connsiteY23" fmla="*/ 81295 h 414816"/>
                <a:gd name="connsiteX24" fmla="*/ 505082 w 544796"/>
                <a:gd name="connsiteY24" fmla="*/ 332432 h 414816"/>
                <a:gd name="connsiteX25" fmla="*/ 463029 w 544796"/>
                <a:gd name="connsiteY25" fmla="*/ 290772 h 414816"/>
                <a:gd name="connsiteX26" fmla="*/ 421370 w 544796"/>
                <a:gd name="connsiteY26" fmla="*/ 333218 h 414816"/>
                <a:gd name="connsiteX27" fmla="*/ 463422 w 544796"/>
                <a:gd name="connsiteY27" fmla="*/ 375271 h 414816"/>
                <a:gd name="connsiteX28" fmla="*/ 505082 w 544796"/>
                <a:gd name="connsiteY28" fmla="*/ 332432 h 414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44796" h="414816">
                  <a:moveTo>
                    <a:pt x="163944" y="80116"/>
                  </a:moveTo>
                  <a:cubicBezTo>
                    <a:pt x="163159" y="88369"/>
                    <a:pt x="164338" y="95836"/>
                    <a:pt x="161193" y="100946"/>
                  </a:cubicBezTo>
                  <a:cubicBezTo>
                    <a:pt x="148617" y="121382"/>
                    <a:pt x="158835" y="134745"/>
                    <a:pt x="172198" y="149680"/>
                  </a:cubicBezTo>
                  <a:cubicBezTo>
                    <a:pt x="215036" y="198021"/>
                    <a:pt x="257089" y="247540"/>
                    <a:pt x="298749" y="297060"/>
                  </a:cubicBezTo>
                  <a:cubicBezTo>
                    <a:pt x="308574" y="308458"/>
                    <a:pt x="318400" y="315139"/>
                    <a:pt x="333727" y="312781"/>
                  </a:cubicBezTo>
                  <a:cubicBezTo>
                    <a:pt x="340016" y="311995"/>
                    <a:pt x="346697" y="311995"/>
                    <a:pt x="353378" y="312781"/>
                  </a:cubicBezTo>
                  <a:cubicBezTo>
                    <a:pt x="372243" y="314746"/>
                    <a:pt x="384426" y="311209"/>
                    <a:pt x="393859" y="290379"/>
                  </a:cubicBezTo>
                  <a:cubicBezTo>
                    <a:pt x="409579" y="256580"/>
                    <a:pt x="451632" y="242824"/>
                    <a:pt x="488575" y="254222"/>
                  </a:cubicBezTo>
                  <a:cubicBezTo>
                    <a:pt x="523554" y="264833"/>
                    <a:pt x="545563" y="297060"/>
                    <a:pt x="544777" y="335183"/>
                  </a:cubicBezTo>
                  <a:cubicBezTo>
                    <a:pt x="543598" y="373699"/>
                    <a:pt x="519231" y="403568"/>
                    <a:pt x="481894" y="412607"/>
                  </a:cubicBezTo>
                  <a:cubicBezTo>
                    <a:pt x="446130" y="421253"/>
                    <a:pt x="406828" y="403961"/>
                    <a:pt x="391501" y="370554"/>
                  </a:cubicBezTo>
                  <a:cubicBezTo>
                    <a:pt x="384819" y="356406"/>
                    <a:pt x="377352" y="350118"/>
                    <a:pt x="362417" y="352869"/>
                  </a:cubicBezTo>
                  <a:cubicBezTo>
                    <a:pt x="313290" y="361908"/>
                    <a:pt x="279491" y="342257"/>
                    <a:pt x="250408" y="302170"/>
                  </a:cubicBezTo>
                  <a:cubicBezTo>
                    <a:pt x="215823" y="254615"/>
                    <a:pt x="173770" y="212562"/>
                    <a:pt x="136433" y="167365"/>
                  </a:cubicBezTo>
                  <a:cubicBezTo>
                    <a:pt x="126215" y="155182"/>
                    <a:pt x="117962" y="156361"/>
                    <a:pt x="104992" y="160291"/>
                  </a:cubicBezTo>
                  <a:cubicBezTo>
                    <a:pt x="61760" y="173654"/>
                    <a:pt x="16564" y="148894"/>
                    <a:pt x="3594" y="106448"/>
                  </a:cubicBezTo>
                  <a:cubicBezTo>
                    <a:pt x="-9768" y="62823"/>
                    <a:pt x="15385" y="15661"/>
                    <a:pt x="58223" y="3478"/>
                  </a:cubicBezTo>
                  <a:cubicBezTo>
                    <a:pt x="102634" y="-9492"/>
                    <a:pt x="147831" y="14875"/>
                    <a:pt x="160407" y="58893"/>
                  </a:cubicBezTo>
                  <a:cubicBezTo>
                    <a:pt x="162372" y="65967"/>
                    <a:pt x="162765" y="73828"/>
                    <a:pt x="163944" y="80116"/>
                  </a:cubicBezTo>
                  <a:close/>
                  <a:moveTo>
                    <a:pt x="123857" y="81295"/>
                  </a:moveTo>
                  <a:cubicBezTo>
                    <a:pt x="123857" y="56928"/>
                    <a:pt x="106957" y="39635"/>
                    <a:pt x="81804" y="39635"/>
                  </a:cubicBezTo>
                  <a:cubicBezTo>
                    <a:pt x="57044" y="39635"/>
                    <a:pt x="40145" y="56535"/>
                    <a:pt x="39752" y="81295"/>
                  </a:cubicBezTo>
                  <a:cubicBezTo>
                    <a:pt x="39752" y="105662"/>
                    <a:pt x="57044" y="122955"/>
                    <a:pt x="81804" y="123348"/>
                  </a:cubicBezTo>
                  <a:cubicBezTo>
                    <a:pt x="106171" y="123741"/>
                    <a:pt x="123857" y="106055"/>
                    <a:pt x="123857" y="81295"/>
                  </a:cubicBezTo>
                  <a:close/>
                  <a:moveTo>
                    <a:pt x="505082" y="332432"/>
                  </a:moveTo>
                  <a:cubicBezTo>
                    <a:pt x="505082" y="308065"/>
                    <a:pt x="487789" y="290772"/>
                    <a:pt x="463029" y="290772"/>
                  </a:cubicBezTo>
                  <a:cubicBezTo>
                    <a:pt x="438662" y="290772"/>
                    <a:pt x="421370" y="308458"/>
                    <a:pt x="421370" y="333218"/>
                  </a:cubicBezTo>
                  <a:cubicBezTo>
                    <a:pt x="421370" y="357585"/>
                    <a:pt x="439448" y="375271"/>
                    <a:pt x="463422" y="375271"/>
                  </a:cubicBezTo>
                  <a:cubicBezTo>
                    <a:pt x="487789" y="374877"/>
                    <a:pt x="505082" y="356799"/>
                    <a:pt x="505082" y="332432"/>
                  </a:cubicBezTo>
                  <a:close/>
                </a:path>
              </a:pathLst>
            </a:custGeom>
            <a:solidFill>
              <a:schemeClr val="accent2"/>
            </a:solidFill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E29B61CF-E4A8-4AF0-9CD5-B24331C8B9A2}"/>
                </a:ext>
              </a:extLst>
            </p:cNvPr>
            <p:cNvSpPr/>
            <p:nvPr/>
          </p:nvSpPr>
          <p:spPr>
            <a:xfrm>
              <a:off x="6663238" y="2288058"/>
              <a:ext cx="567573" cy="171537"/>
            </a:xfrm>
            <a:custGeom>
              <a:avLst/>
              <a:gdLst>
                <a:gd name="connsiteX0" fmla="*/ 164714 w 567573"/>
                <a:gd name="connsiteY0" fmla="*/ 68009 h 171537"/>
                <a:gd name="connsiteX1" fmla="*/ 394628 w 567573"/>
                <a:gd name="connsiteY1" fmla="*/ 67616 h 171537"/>
                <a:gd name="connsiteX2" fmla="*/ 410742 w 567573"/>
                <a:gd name="connsiteY2" fmla="*/ 56218 h 171537"/>
                <a:gd name="connsiteX3" fmla="*/ 507031 w 567573"/>
                <a:gd name="connsiteY3" fmla="*/ 9843 h 171537"/>
                <a:gd name="connsiteX4" fmla="*/ 567555 w 567573"/>
                <a:gd name="connsiteY4" fmla="*/ 91197 h 171537"/>
                <a:gd name="connsiteX5" fmla="*/ 503494 w 567573"/>
                <a:gd name="connsiteY5" fmla="*/ 169800 h 171537"/>
                <a:gd name="connsiteX6" fmla="*/ 410742 w 567573"/>
                <a:gd name="connsiteY6" fmla="*/ 121066 h 171537"/>
                <a:gd name="connsiteX7" fmla="*/ 391091 w 567573"/>
                <a:gd name="connsiteY7" fmla="*/ 107310 h 171537"/>
                <a:gd name="connsiteX8" fmla="*/ 179256 w 567573"/>
                <a:gd name="connsiteY8" fmla="*/ 103380 h 171537"/>
                <a:gd name="connsiteX9" fmla="*/ 155282 w 567573"/>
                <a:gd name="connsiteY9" fmla="*/ 117136 h 171537"/>
                <a:gd name="connsiteX10" fmla="*/ 60565 w 567573"/>
                <a:gd name="connsiteY10" fmla="*/ 161547 h 171537"/>
                <a:gd name="connsiteX11" fmla="*/ 41 w 567573"/>
                <a:gd name="connsiteY11" fmla="*/ 77834 h 171537"/>
                <a:gd name="connsiteX12" fmla="*/ 64889 w 567573"/>
                <a:gd name="connsiteY12" fmla="*/ 1589 h 171537"/>
                <a:gd name="connsiteX13" fmla="*/ 157640 w 567573"/>
                <a:gd name="connsiteY13" fmla="*/ 50716 h 171537"/>
                <a:gd name="connsiteX14" fmla="*/ 164714 w 567573"/>
                <a:gd name="connsiteY14" fmla="*/ 68009 h 171537"/>
                <a:gd name="connsiteX15" fmla="*/ 485415 w 567573"/>
                <a:gd name="connsiteY15" fmla="*/ 47572 h 171537"/>
                <a:gd name="connsiteX16" fmla="*/ 444149 w 567573"/>
                <a:gd name="connsiteY16" fmla="*/ 90018 h 171537"/>
                <a:gd name="connsiteX17" fmla="*/ 486594 w 567573"/>
                <a:gd name="connsiteY17" fmla="*/ 131284 h 171537"/>
                <a:gd name="connsiteX18" fmla="*/ 527468 w 567573"/>
                <a:gd name="connsiteY18" fmla="*/ 88839 h 171537"/>
                <a:gd name="connsiteX19" fmla="*/ 485415 w 567573"/>
                <a:gd name="connsiteY19" fmla="*/ 47572 h 171537"/>
                <a:gd name="connsiteX20" fmla="*/ 81002 w 567573"/>
                <a:gd name="connsiteY20" fmla="*/ 123817 h 171537"/>
                <a:gd name="connsiteX21" fmla="*/ 123448 w 567573"/>
                <a:gd name="connsiteY21" fmla="*/ 82550 h 171537"/>
                <a:gd name="connsiteX22" fmla="*/ 82181 w 567573"/>
                <a:gd name="connsiteY22" fmla="*/ 40105 h 171537"/>
                <a:gd name="connsiteX23" fmla="*/ 39735 w 567573"/>
                <a:gd name="connsiteY23" fmla="*/ 81371 h 171537"/>
                <a:gd name="connsiteX24" fmla="*/ 81002 w 567573"/>
                <a:gd name="connsiteY24" fmla="*/ 123817 h 17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67573" h="171537">
                  <a:moveTo>
                    <a:pt x="164714" y="68009"/>
                  </a:moveTo>
                  <a:cubicBezTo>
                    <a:pt x="240173" y="68009"/>
                    <a:pt x="317598" y="68402"/>
                    <a:pt x="394628" y="67616"/>
                  </a:cubicBezTo>
                  <a:cubicBezTo>
                    <a:pt x="400131" y="67616"/>
                    <a:pt x="407991" y="61328"/>
                    <a:pt x="410742" y="56218"/>
                  </a:cubicBezTo>
                  <a:cubicBezTo>
                    <a:pt x="429607" y="18882"/>
                    <a:pt x="466550" y="410"/>
                    <a:pt x="507031" y="9843"/>
                  </a:cubicBezTo>
                  <a:cubicBezTo>
                    <a:pt x="543188" y="18096"/>
                    <a:pt x="568341" y="51895"/>
                    <a:pt x="567555" y="91197"/>
                  </a:cubicBezTo>
                  <a:cubicBezTo>
                    <a:pt x="566769" y="130105"/>
                    <a:pt x="540830" y="162333"/>
                    <a:pt x="503494" y="169800"/>
                  </a:cubicBezTo>
                  <a:cubicBezTo>
                    <a:pt x="464192" y="177660"/>
                    <a:pt x="426070" y="158402"/>
                    <a:pt x="410742" y="121066"/>
                  </a:cubicBezTo>
                  <a:cubicBezTo>
                    <a:pt x="406419" y="110848"/>
                    <a:pt x="401703" y="107703"/>
                    <a:pt x="391091" y="107310"/>
                  </a:cubicBezTo>
                  <a:cubicBezTo>
                    <a:pt x="320349" y="106524"/>
                    <a:pt x="249606" y="105345"/>
                    <a:pt x="179256" y="103380"/>
                  </a:cubicBezTo>
                  <a:cubicBezTo>
                    <a:pt x="167858" y="102987"/>
                    <a:pt x="161177" y="104559"/>
                    <a:pt x="155282" y="117136"/>
                  </a:cubicBezTo>
                  <a:cubicBezTo>
                    <a:pt x="139168" y="153686"/>
                    <a:pt x="99474" y="171372"/>
                    <a:pt x="60565" y="161547"/>
                  </a:cubicBezTo>
                  <a:cubicBezTo>
                    <a:pt x="23229" y="152114"/>
                    <a:pt x="-1138" y="118315"/>
                    <a:pt x="41" y="77834"/>
                  </a:cubicBezTo>
                  <a:cubicBezTo>
                    <a:pt x="1220" y="40891"/>
                    <a:pt x="28731" y="8271"/>
                    <a:pt x="64889" y="1589"/>
                  </a:cubicBezTo>
                  <a:cubicBezTo>
                    <a:pt x="105369" y="-5878"/>
                    <a:pt x="141527" y="13380"/>
                    <a:pt x="157640" y="50716"/>
                  </a:cubicBezTo>
                  <a:cubicBezTo>
                    <a:pt x="159212" y="55039"/>
                    <a:pt x="161177" y="58969"/>
                    <a:pt x="164714" y="68009"/>
                  </a:cubicBezTo>
                  <a:close/>
                  <a:moveTo>
                    <a:pt x="485415" y="47572"/>
                  </a:moveTo>
                  <a:cubicBezTo>
                    <a:pt x="460655" y="47965"/>
                    <a:pt x="443755" y="65258"/>
                    <a:pt x="444149" y="90018"/>
                  </a:cubicBezTo>
                  <a:cubicBezTo>
                    <a:pt x="444541" y="114385"/>
                    <a:pt x="462227" y="131284"/>
                    <a:pt x="486594" y="131284"/>
                  </a:cubicBezTo>
                  <a:cubicBezTo>
                    <a:pt x="511354" y="130891"/>
                    <a:pt x="527861" y="113599"/>
                    <a:pt x="527468" y="88839"/>
                  </a:cubicBezTo>
                  <a:cubicBezTo>
                    <a:pt x="527468" y="63686"/>
                    <a:pt x="510568" y="47179"/>
                    <a:pt x="485415" y="47572"/>
                  </a:cubicBezTo>
                  <a:close/>
                  <a:moveTo>
                    <a:pt x="81002" y="123817"/>
                  </a:moveTo>
                  <a:cubicBezTo>
                    <a:pt x="105762" y="124210"/>
                    <a:pt x="123055" y="107310"/>
                    <a:pt x="123448" y="82550"/>
                  </a:cubicBezTo>
                  <a:cubicBezTo>
                    <a:pt x="123841" y="57790"/>
                    <a:pt x="106548" y="40105"/>
                    <a:pt x="82181" y="40105"/>
                  </a:cubicBezTo>
                  <a:cubicBezTo>
                    <a:pt x="57814" y="40105"/>
                    <a:pt x="39735" y="57397"/>
                    <a:pt x="39735" y="81371"/>
                  </a:cubicBezTo>
                  <a:cubicBezTo>
                    <a:pt x="39343" y="105738"/>
                    <a:pt x="56635" y="123424"/>
                    <a:pt x="81002" y="123817"/>
                  </a:cubicBezTo>
                  <a:close/>
                </a:path>
              </a:pathLst>
            </a:custGeom>
            <a:solidFill>
              <a:schemeClr val="accent2"/>
            </a:solidFill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3DFD3985-0186-4DDB-B374-73DE41F6E05A}"/>
                </a:ext>
              </a:extLst>
            </p:cNvPr>
            <p:cNvSpPr/>
            <p:nvPr/>
          </p:nvSpPr>
          <p:spPr>
            <a:xfrm>
              <a:off x="5939949" y="2174820"/>
              <a:ext cx="482613" cy="164088"/>
            </a:xfrm>
            <a:custGeom>
              <a:avLst/>
              <a:gdLst>
                <a:gd name="connsiteX0" fmla="*/ 162890 w 482613"/>
                <a:gd name="connsiteY0" fmla="*/ 62949 h 164088"/>
                <a:gd name="connsiteX1" fmla="*/ 307520 w 482613"/>
                <a:gd name="connsiteY1" fmla="*/ 62556 h 164088"/>
                <a:gd name="connsiteX2" fmla="*/ 323634 w 482613"/>
                <a:gd name="connsiteY2" fmla="*/ 51551 h 164088"/>
                <a:gd name="connsiteX3" fmla="*/ 419922 w 482613"/>
                <a:gd name="connsiteY3" fmla="*/ 2817 h 164088"/>
                <a:gd name="connsiteX4" fmla="*/ 482412 w 482613"/>
                <a:gd name="connsiteY4" fmla="*/ 86530 h 164088"/>
                <a:gd name="connsiteX5" fmla="*/ 407346 w 482613"/>
                <a:gd name="connsiteY5" fmla="*/ 163561 h 164088"/>
                <a:gd name="connsiteX6" fmla="*/ 320490 w 482613"/>
                <a:gd name="connsiteY6" fmla="*/ 102250 h 164088"/>
                <a:gd name="connsiteX7" fmla="*/ 170358 w 482613"/>
                <a:gd name="connsiteY7" fmla="*/ 102643 h 164088"/>
                <a:gd name="connsiteX8" fmla="*/ 156995 w 482613"/>
                <a:gd name="connsiteY8" fmla="*/ 115613 h 164088"/>
                <a:gd name="connsiteX9" fmla="*/ 47737 w 482613"/>
                <a:gd name="connsiteY9" fmla="*/ 156487 h 164088"/>
                <a:gd name="connsiteX10" fmla="*/ 7649 w 482613"/>
                <a:gd name="connsiteY10" fmla="*/ 47228 h 164088"/>
                <a:gd name="connsiteX11" fmla="*/ 78785 w 482613"/>
                <a:gd name="connsiteY11" fmla="*/ 66 h 164088"/>
                <a:gd name="connsiteX12" fmla="*/ 154244 w 482613"/>
                <a:gd name="connsiteY12" fmla="*/ 43298 h 164088"/>
                <a:gd name="connsiteX13" fmla="*/ 162890 w 482613"/>
                <a:gd name="connsiteY13" fmla="*/ 62949 h 164088"/>
                <a:gd name="connsiteX14" fmla="*/ 442717 w 482613"/>
                <a:gd name="connsiteY14" fmla="*/ 82600 h 164088"/>
                <a:gd name="connsiteX15" fmla="*/ 401058 w 482613"/>
                <a:gd name="connsiteY15" fmla="*/ 39761 h 164088"/>
                <a:gd name="connsiteX16" fmla="*/ 358612 w 482613"/>
                <a:gd name="connsiteY16" fmla="*/ 81814 h 164088"/>
                <a:gd name="connsiteX17" fmla="*/ 400272 w 482613"/>
                <a:gd name="connsiteY17" fmla="*/ 124652 h 164088"/>
                <a:gd name="connsiteX18" fmla="*/ 442717 w 482613"/>
                <a:gd name="connsiteY18" fmla="*/ 82600 h 164088"/>
                <a:gd name="connsiteX19" fmla="*/ 123982 w 482613"/>
                <a:gd name="connsiteY19" fmla="*/ 82993 h 164088"/>
                <a:gd name="connsiteX20" fmla="*/ 82715 w 482613"/>
                <a:gd name="connsiteY20" fmla="*/ 39761 h 164088"/>
                <a:gd name="connsiteX21" fmla="*/ 39876 w 482613"/>
                <a:gd name="connsiteY21" fmla="*/ 81421 h 164088"/>
                <a:gd name="connsiteX22" fmla="*/ 81143 w 482613"/>
                <a:gd name="connsiteY22" fmla="*/ 124652 h 164088"/>
                <a:gd name="connsiteX23" fmla="*/ 123982 w 482613"/>
                <a:gd name="connsiteY23" fmla="*/ 82993 h 164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82613" h="164088">
                  <a:moveTo>
                    <a:pt x="162890" y="62949"/>
                  </a:moveTo>
                  <a:cubicBezTo>
                    <a:pt x="212017" y="62949"/>
                    <a:pt x="259572" y="63342"/>
                    <a:pt x="307520" y="62556"/>
                  </a:cubicBezTo>
                  <a:cubicBezTo>
                    <a:pt x="313022" y="62556"/>
                    <a:pt x="321275" y="56661"/>
                    <a:pt x="323634" y="51551"/>
                  </a:cubicBezTo>
                  <a:cubicBezTo>
                    <a:pt x="342105" y="12250"/>
                    <a:pt x="379835" y="-7401"/>
                    <a:pt x="419922" y="2817"/>
                  </a:cubicBezTo>
                  <a:cubicBezTo>
                    <a:pt x="459617" y="13036"/>
                    <a:pt x="485163" y="47621"/>
                    <a:pt x="482412" y="86530"/>
                  </a:cubicBezTo>
                  <a:cubicBezTo>
                    <a:pt x="479268" y="128975"/>
                    <a:pt x="450185" y="158845"/>
                    <a:pt x="407346" y="163561"/>
                  </a:cubicBezTo>
                  <a:cubicBezTo>
                    <a:pt x="369616" y="167884"/>
                    <a:pt x="337389" y="145482"/>
                    <a:pt x="320490" y="102250"/>
                  </a:cubicBezTo>
                  <a:cubicBezTo>
                    <a:pt x="270969" y="102250"/>
                    <a:pt x="220663" y="101857"/>
                    <a:pt x="170358" y="102643"/>
                  </a:cubicBezTo>
                  <a:cubicBezTo>
                    <a:pt x="165641" y="102643"/>
                    <a:pt x="159746" y="110111"/>
                    <a:pt x="156995" y="115613"/>
                  </a:cubicBezTo>
                  <a:cubicBezTo>
                    <a:pt x="136951" y="157273"/>
                    <a:pt x="89003" y="174958"/>
                    <a:pt x="47737" y="156487"/>
                  </a:cubicBezTo>
                  <a:cubicBezTo>
                    <a:pt x="6863" y="138015"/>
                    <a:pt x="-11609" y="88888"/>
                    <a:pt x="7649" y="47228"/>
                  </a:cubicBezTo>
                  <a:cubicBezTo>
                    <a:pt x="21405" y="16966"/>
                    <a:pt x="46164" y="1245"/>
                    <a:pt x="78785" y="66"/>
                  </a:cubicBezTo>
                  <a:cubicBezTo>
                    <a:pt x="112191" y="-1113"/>
                    <a:pt x="138130" y="13429"/>
                    <a:pt x="154244" y="43298"/>
                  </a:cubicBezTo>
                  <a:cubicBezTo>
                    <a:pt x="157388" y="49586"/>
                    <a:pt x="159746" y="55875"/>
                    <a:pt x="162890" y="62949"/>
                  </a:cubicBezTo>
                  <a:close/>
                  <a:moveTo>
                    <a:pt x="442717" y="82600"/>
                  </a:moveTo>
                  <a:cubicBezTo>
                    <a:pt x="443110" y="58626"/>
                    <a:pt x="424639" y="40154"/>
                    <a:pt x="401058" y="39761"/>
                  </a:cubicBezTo>
                  <a:cubicBezTo>
                    <a:pt x="377477" y="39368"/>
                    <a:pt x="358612" y="58233"/>
                    <a:pt x="358612" y="81814"/>
                  </a:cubicBezTo>
                  <a:cubicBezTo>
                    <a:pt x="358612" y="105788"/>
                    <a:pt x="376691" y="124259"/>
                    <a:pt x="400272" y="124652"/>
                  </a:cubicBezTo>
                  <a:cubicBezTo>
                    <a:pt x="423853" y="125045"/>
                    <a:pt x="442324" y="106574"/>
                    <a:pt x="442717" y="82600"/>
                  </a:cubicBezTo>
                  <a:close/>
                  <a:moveTo>
                    <a:pt x="123982" y="82993"/>
                  </a:moveTo>
                  <a:cubicBezTo>
                    <a:pt x="124375" y="59019"/>
                    <a:pt x="106689" y="40547"/>
                    <a:pt x="82715" y="39761"/>
                  </a:cubicBezTo>
                  <a:cubicBezTo>
                    <a:pt x="59134" y="39368"/>
                    <a:pt x="40269" y="57447"/>
                    <a:pt x="39876" y="81421"/>
                  </a:cubicBezTo>
                  <a:cubicBezTo>
                    <a:pt x="39483" y="105395"/>
                    <a:pt x="57562" y="124259"/>
                    <a:pt x="81143" y="124652"/>
                  </a:cubicBezTo>
                  <a:cubicBezTo>
                    <a:pt x="104724" y="125045"/>
                    <a:pt x="123589" y="106967"/>
                    <a:pt x="123982" y="82993"/>
                  </a:cubicBezTo>
                  <a:close/>
                </a:path>
              </a:pathLst>
            </a:custGeom>
            <a:solidFill>
              <a:schemeClr val="accent2"/>
            </a:solidFill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6C4977AD-13ED-4A2F-8F0C-DF46583684DA}"/>
                </a:ext>
              </a:extLst>
            </p:cNvPr>
            <p:cNvSpPr/>
            <p:nvPr/>
          </p:nvSpPr>
          <p:spPr>
            <a:xfrm>
              <a:off x="4075204" y="2776944"/>
              <a:ext cx="164347" cy="444050"/>
            </a:xfrm>
            <a:custGeom>
              <a:avLst/>
              <a:gdLst>
                <a:gd name="connsiteX0" fmla="*/ 164348 w 164347"/>
                <a:gd name="connsiteY0" fmla="*/ 78252 h 444050"/>
                <a:gd name="connsiteX1" fmla="*/ 116793 w 164347"/>
                <a:gd name="connsiteY1" fmla="*/ 156069 h 444050"/>
                <a:gd name="connsiteX2" fmla="*/ 102644 w 164347"/>
                <a:gd name="connsiteY2" fmla="*/ 177685 h 444050"/>
                <a:gd name="connsiteX3" fmla="*/ 101858 w 164347"/>
                <a:gd name="connsiteY3" fmla="*/ 262184 h 444050"/>
                <a:gd name="connsiteX4" fmla="*/ 117972 w 164347"/>
                <a:gd name="connsiteY4" fmla="*/ 288516 h 444050"/>
                <a:gd name="connsiteX5" fmla="*/ 162776 w 164347"/>
                <a:gd name="connsiteY5" fmla="*/ 377730 h 444050"/>
                <a:gd name="connsiteX6" fmla="*/ 89282 w 164347"/>
                <a:gd name="connsiteY6" fmla="*/ 443757 h 444050"/>
                <a:gd name="connsiteX7" fmla="*/ 5177 w 164347"/>
                <a:gd name="connsiteY7" fmla="*/ 389521 h 444050"/>
                <a:gd name="connsiteX8" fmla="*/ 48015 w 164347"/>
                <a:gd name="connsiteY8" fmla="*/ 287730 h 444050"/>
                <a:gd name="connsiteX9" fmla="*/ 62164 w 164347"/>
                <a:gd name="connsiteY9" fmla="*/ 266114 h 444050"/>
                <a:gd name="connsiteX10" fmla="*/ 62557 w 164347"/>
                <a:gd name="connsiteY10" fmla="*/ 179650 h 444050"/>
                <a:gd name="connsiteX11" fmla="*/ 46443 w 164347"/>
                <a:gd name="connsiteY11" fmla="*/ 155283 h 444050"/>
                <a:gd name="connsiteX12" fmla="*/ 2032 w 164347"/>
                <a:gd name="connsiteY12" fmla="*/ 62139 h 444050"/>
                <a:gd name="connsiteX13" fmla="*/ 78671 w 164347"/>
                <a:gd name="connsiteY13" fmla="*/ 42 h 444050"/>
                <a:gd name="connsiteX14" fmla="*/ 160811 w 164347"/>
                <a:gd name="connsiteY14" fmla="*/ 59781 h 444050"/>
                <a:gd name="connsiteX15" fmla="*/ 164348 w 164347"/>
                <a:gd name="connsiteY15" fmla="*/ 78252 h 444050"/>
                <a:gd name="connsiteX16" fmla="*/ 124653 w 164347"/>
                <a:gd name="connsiteY16" fmla="*/ 80217 h 444050"/>
                <a:gd name="connsiteX17" fmla="*/ 81815 w 164347"/>
                <a:gd name="connsiteY17" fmla="*/ 39344 h 444050"/>
                <a:gd name="connsiteX18" fmla="*/ 41334 w 164347"/>
                <a:gd name="connsiteY18" fmla="*/ 82576 h 444050"/>
                <a:gd name="connsiteX19" fmla="*/ 84173 w 164347"/>
                <a:gd name="connsiteY19" fmla="*/ 123842 h 444050"/>
                <a:gd name="connsiteX20" fmla="*/ 124653 w 164347"/>
                <a:gd name="connsiteY20" fmla="*/ 80217 h 444050"/>
                <a:gd name="connsiteX21" fmla="*/ 124653 w 164347"/>
                <a:gd name="connsiteY21" fmla="*/ 361617 h 444050"/>
                <a:gd name="connsiteX22" fmla="*/ 82601 w 164347"/>
                <a:gd name="connsiteY22" fmla="*/ 319171 h 444050"/>
                <a:gd name="connsiteX23" fmla="*/ 40941 w 164347"/>
                <a:gd name="connsiteY23" fmla="*/ 361617 h 444050"/>
                <a:gd name="connsiteX24" fmla="*/ 82994 w 164347"/>
                <a:gd name="connsiteY24" fmla="*/ 404062 h 444050"/>
                <a:gd name="connsiteX25" fmla="*/ 124653 w 164347"/>
                <a:gd name="connsiteY25" fmla="*/ 361617 h 444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64347" h="444050">
                  <a:moveTo>
                    <a:pt x="164348" y="78252"/>
                  </a:moveTo>
                  <a:cubicBezTo>
                    <a:pt x="163562" y="115589"/>
                    <a:pt x="148234" y="141528"/>
                    <a:pt x="116793" y="156069"/>
                  </a:cubicBezTo>
                  <a:cubicBezTo>
                    <a:pt x="105789" y="161179"/>
                    <a:pt x="102251" y="166681"/>
                    <a:pt x="102644" y="177685"/>
                  </a:cubicBezTo>
                  <a:cubicBezTo>
                    <a:pt x="103038" y="205982"/>
                    <a:pt x="103038" y="233887"/>
                    <a:pt x="101858" y="262184"/>
                  </a:cubicBezTo>
                  <a:cubicBezTo>
                    <a:pt x="101465" y="275546"/>
                    <a:pt x="104610" y="282620"/>
                    <a:pt x="117972" y="288516"/>
                  </a:cubicBezTo>
                  <a:cubicBezTo>
                    <a:pt x="152164" y="303057"/>
                    <a:pt x="169850" y="340001"/>
                    <a:pt x="162776" y="377730"/>
                  </a:cubicBezTo>
                  <a:cubicBezTo>
                    <a:pt x="156488" y="413102"/>
                    <a:pt x="125832" y="440613"/>
                    <a:pt x="89282" y="443757"/>
                  </a:cubicBezTo>
                  <a:cubicBezTo>
                    <a:pt x="52338" y="446901"/>
                    <a:pt x="17753" y="424499"/>
                    <a:pt x="5177" y="389521"/>
                  </a:cubicBezTo>
                  <a:cubicBezTo>
                    <a:pt x="-9365" y="349040"/>
                    <a:pt x="8714" y="305415"/>
                    <a:pt x="48015" y="287730"/>
                  </a:cubicBezTo>
                  <a:cubicBezTo>
                    <a:pt x="58627" y="283013"/>
                    <a:pt x="62557" y="277511"/>
                    <a:pt x="62164" y="266114"/>
                  </a:cubicBezTo>
                  <a:cubicBezTo>
                    <a:pt x="61378" y="237424"/>
                    <a:pt x="61378" y="208341"/>
                    <a:pt x="62557" y="179650"/>
                  </a:cubicBezTo>
                  <a:cubicBezTo>
                    <a:pt x="62950" y="166681"/>
                    <a:pt x="59020" y="160786"/>
                    <a:pt x="46443" y="155283"/>
                  </a:cubicBezTo>
                  <a:cubicBezTo>
                    <a:pt x="11072" y="139563"/>
                    <a:pt x="-6221" y="101047"/>
                    <a:pt x="2032" y="62139"/>
                  </a:cubicBezTo>
                  <a:cubicBezTo>
                    <a:pt x="9500" y="27553"/>
                    <a:pt x="42120" y="1221"/>
                    <a:pt x="78671" y="42"/>
                  </a:cubicBezTo>
                  <a:cubicBezTo>
                    <a:pt x="117972" y="-1137"/>
                    <a:pt x="150592" y="22444"/>
                    <a:pt x="160811" y="59781"/>
                  </a:cubicBezTo>
                  <a:cubicBezTo>
                    <a:pt x="163169" y="66462"/>
                    <a:pt x="163562" y="73536"/>
                    <a:pt x="164348" y="78252"/>
                  </a:cubicBezTo>
                  <a:close/>
                  <a:moveTo>
                    <a:pt x="124653" y="80217"/>
                  </a:moveTo>
                  <a:cubicBezTo>
                    <a:pt x="124260" y="56243"/>
                    <a:pt x="105789" y="38558"/>
                    <a:pt x="81815" y="39344"/>
                  </a:cubicBezTo>
                  <a:cubicBezTo>
                    <a:pt x="57841" y="39737"/>
                    <a:pt x="40941" y="57815"/>
                    <a:pt x="41334" y="82576"/>
                  </a:cubicBezTo>
                  <a:cubicBezTo>
                    <a:pt x="41727" y="106550"/>
                    <a:pt x="60592" y="124628"/>
                    <a:pt x="84173" y="123842"/>
                  </a:cubicBezTo>
                  <a:cubicBezTo>
                    <a:pt x="107361" y="123449"/>
                    <a:pt x="125046" y="104584"/>
                    <a:pt x="124653" y="80217"/>
                  </a:cubicBezTo>
                  <a:close/>
                  <a:moveTo>
                    <a:pt x="124653" y="361617"/>
                  </a:moveTo>
                  <a:cubicBezTo>
                    <a:pt x="124653" y="337250"/>
                    <a:pt x="106575" y="319171"/>
                    <a:pt x="82601" y="319171"/>
                  </a:cubicBezTo>
                  <a:cubicBezTo>
                    <a:pt x="58627" y="319171"/>
                    <a:pt x="40941" y="337250"/>
                    <a:pt x="40941" y="361617"/>
                  </a:cubicBezTo>
                  <a:cubicBezTo>
                    <a:pt x="40941" y="385591"/>
                    <a:pt x="59020" y="404062"/>
                    <a:pt x="82994" y="404062"/>
                  </a:cubicBezTo>
                  <a:cubicBezTo>
                    <a:pt x="106182" y="404455"/>
                    <a:pt x="124653" y="385591"/>
                    <a:pt x="124653" y="361617"/>
                  </a:cubicBezTo>
                  <a:close/>
                </a:path>
              </a:pathLst>
            </a:custGeom>
            <a:solidFill>
              <a:schemeClr val="accent2"/>
            </a:solidFill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E90EE1F9-541C-4325-8B40-FD925FE45FBC}"/>
                </a:ext>
              </a:extLst>
            </p:cNvPr>
            <p:cNvSpPr/>
            <p:nvPr/>
          </p:nvSpPr>
          <p:spPr>
            <a:xfrm>
              <a:off x="6480306" y="3130339"/>
              <a:ext cx="164468" cy="444155"/>
            </a:xfrm>
            <a:custGeom>
              <a:avLst/>
              <a:gdLst>
                <a:gd name="connsiteX0" fmla="*/ 61924 w 164468"/>
                <a:gd name="connsiteY0" fmla="*/ 280974 h 444155"/>
                <a:gd name="connsiteX1" fmla="*/ 61139 w 164468"/>
                <a:gd name="connsiteY1" fmla="*/ 171716 h 444155"/>
                <a:gd name="connsiteX2" fmla="*/ 45811 w 164468"/>
                <a:gd name="connsiteY2" fmla="*/ 156388 h 444155"/>
                <a:gd name="connsiteX3" fmla="*/ 614 w 164468"/>
                <a:gd name="connsiteY3" fmla="*/ 73855 h 444155"/>
                <a:gd name="connsiteX4" fmla="*/ 69392 w 164468"/>
                <a:gd name="connsiteY4" fmla="*/ 1147 h 444155"/>
                <a:gd name="connsiteX5" fmla="*/ 153890 w 164468"/>
                <a:gd name="connsiteY5" fmla="*/ 42414 h 444155"/>
                <a:gd name="connsiteX6" fmla="*/ 116161 w 164468"/>
                <a:gd name="connsiteY6" fmla="*/ 156781 h 444155"/>
                <a:gd name="connsiteX7" fmla="*/ 101226 w 164468"/>
                <a:gd name="connsiteY7" fmla="*/ 179969 h 444155"/>
                <a:gd name="connsiteX8" fmla="*/ 101619 w 164468"/>
                <a:gd name="connsiteY8" fmla="*/ 279795 h 444155"/>
                <a:gd name="connsiteX9" fmla="*/ 159785 w 164468"/>
                <a:gd name="connsiteY9" fmla="*/ 388660 h 444155"/>
                <a:gd name="connsiteX10" fmla="*/ 76466 w 164468"/>
                <a:gd name="connsiteY10" fmla="*/ 444075 h 444155"/>
                <a:gd name="connsiteX11" fmla="*/ 2579 w 164468"/>
                <a:gd name="connsiteY11" fmla="*/ 381979 h 444155"/>
                <a:gd name="connsiteX12" fmla="*/ 61924 w 164468"/>
                <a:gd name="connsiteY12" fmla="*/ 280974 h 444155"/>
                <a:gd name="connsiteX13" fmla="*/ 124414 w 164468"/>
                <a:gd name="connsiteY13" fmla="*/ 81715 h 444155"/>
                <a:gd name="connsiteX14" fmla="*/ 81968 w 164468"/>
                <a:gd name="connsiteY14" fmla="*/ 39662 h 444155"/>
                <a:gd name="connsiteX15" fmla="*/ 39916 w 164468"/>
                <a:gd name="connsiteY15" fmla="*/ 82108 h 444155"/>
                <a:gd name="connsiteX16" fmla="*/ 83540 w 164468"/>
                <a:gd name="connsiteY16" fmla="*/ 124947 h 444155"/>
                <a:gd name="connsiteX17" fmla="*/ 124414 w 164468"/>
                <a:gd name="connsiteY17" fmla="*/ 81715 h 444155"/>
                <a:gd name="connsiteX18" fmla="*/ 81968 w 164468"/>
                <a:gd name="connsiteY18" fmla="*/ 404774 h 444155"/>
                <a:gd name="connsiteX19" fmla="*/ 124414 w 164468"/>
                <a:gd name="connsiteY19" fmla="*/ 362721 h 444155"/>
                <a:gd name="connsiteX20" fmla="*/ 81968 w 164468"/>
                <a:gd name="connsiteY20" fmla="*/ 321062 h 444155"/>
                <a:gd name="connsiteX21" fmla="*/ 39523 w 164468"/>
                <a:gd name="connsiteY21" fmla="*/ 363114 h 444155"/>
                <a:gd name="connsiteX22" fmla="*/ 81968 w 164468"/>
                <a:gd name="connsiteY22" fmla="*/ 404774 h 444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64468" h="444155">
                  <a:moveTo>
                    <a:pt x="61924" y="280974"/>
                  </a:moveTo>
                  <a:cubicBezTo>
                    <a:pt x="61924" y="245210"/>
                    <a:pt x="62710" y="208266"/>
                    <a:pt x="61139" y="171716"/>
                  </a:cubicBezTo>
                  <a:cubicBezTo>
                    <a:pt x="60745" y="166213"/>
                    <a:pt x="52099" y="159532"/>
                    <a:pt x="45811" y="156388"/>
                  </a:cubicBezTo>
                  <a:cubicBezTo>
                    <a:pt x="15156" y="140667"/>
                    <a:pt x="-3709" y="107261"/>
                    <a:pt x="614" y="73855"/>
                  </a:cubicBezTo>
                  <a:cubicBezTo>
                    <a:pt x="5723" y="34553"/>
                    <a:pt x="31269" y="7828"/>
                    <a:pt x="69392" y="1147"/>
                  </a:cubicBezTo>
                  <a:cubicBezTo>
                    <a:pt x="102012" y="-4748"/>
                    <a:pt x="137777" y="12544"/>
                    <a:pt x="153890" y="42414"/>
                  </a:cubicBezTo>
                  <a:cubicBezTo>
                    <a:pt x="177078" y="84466"/>
                    <a:pt x="160178" y="137130"/>
                    <a:pt x="116161" y="156781"/>
                  </a:cubicBezTo>
                  <a:cubicBezTo>
                    <a:pt x="104370" y="161890"/>
                    <a:pt x="101226" y="167786"/>
                    <a:pt x="101226" y="179969"/>
                  </a:cubicBezTo>
                  <a:cubicBezTo>
                    <a:pt x="102012" y="213375"/>
                    <a:pt x="101619" y="246782"/>
                    <a:pt x="101619" y="279795"/>
                  </a:cubicBezTo>
                  <a:cubicBezTo>
                    <a:pt x="157820" y="315166"/>
                    <a:pt x="173541" y="344643"/>
                    <a:pt x="159785" y="388660"/>
                  </a:cubicBezTo>
                  <a:cubicBezTo>
                    <a:pt x="148781" y="424032"/>
                    <a:pt x="115768" y="445648"/>
                    <a:pt x="76466" y="444075"/>
                  </a:cubicBezTo>
                  <a:cubicBezTo>
                    <a:pt x="41095" y="442503"/>
                    <a:pt x="9653" y="416171"/>
                    <a:pt x="2579" y="381979"/>
                  </a:cubicBezTo>
                  <a:cubicBezTo>
                    <a:pt x="-6853" y="337175"/>
                    <a:pt x="10439" y="307306"/>
                    <a:pt x="61924" y="280974"/>
                  </a:cubicBezTo>
                  <a:close/>
                  <a:moveTo>
                    <a:pt x="124414" y="81715"/>
                  </a:moveTo>
                  <a:cubicBezTo>
                    <a:pt x="124021" y="58134"/>
                    <a:pt x="105549" y="39662"/>
                    <a:pt x="81968" y="39662"/>
                  </a:cubicBezTo>
                  <a:cubicBezTo>
                    <a:pt x="58780" y="39662"/>
                    <a:pt x="39916" y="58134"/>
                    <a:pt x="39916" y="82108"/>
                  </a:cubicBezTo>
                  <a:cubicBezTo>
                    <a:pt x="39523" y="106082"/>
                    <a:pt x="59566" y="125733"/>
                    <a:pt x="83540" y="124947"/>
                  </a:cubicBezTo>
                  <a:cubicBezTo>
                    <a:pt x="106335" y="124554"/>
                    <a:pt x="124807" y="105296"/>
                    <a:pt x="124414" y="81715"/>
                  </a:cubicBezTo>
                  <a:close/>
                  <a:moveTo>
                    <a:pt x="81968" y="404774"/>
                  </a:moveTo>
                  <a:cubicBezTo>
                    <a:pt x="105549" y="404774"/>
                    <a:pt x="124021" y="386302"/>
                    <a:pt x="124414" y="362721"/>
                  </a:cubicBezTo>
                  <a:cubicBezTo>
                    <a:pt x="124414" y="338747"/>
                    <a:pt x="106728" y="321062"/>
                    <a:pt x="81968" y="321062"/>
                  </a:cubicBezTo>
                  <a:cubicBezTo>
                    <a:pt x="57601" y="321062"/>
                    <a:pt x="39523" y="338747"/>
                    <a:pt x="39523" y="363114"/>
                  </a:cubicBezTo>
                  <a:cubicBezTo>
                    <a:pt x="39523" y="386695"/>
                    <a:pt x="57994" y="404774"/>
                    <a:pt x="81968" y="404774"/>
                  </a:cubicBezTo>
                  <a:close/>
                </a:path>
              </a:pathLst>
            </a:custGeom>
            <a:solidFill>
              <a:schemeClr val="accent2"/>
            </a:solidFill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60E4F699-B335-4E5C-A63A-4A0F1E07F8B9}"/>
                </a:ext>
              </a:extLst>
            </p:cNvPr>
            <p:cNvSpPr/>
            <p:nvPr/>
          </p:nvSpPr>
          <p:spPr>
            <a:xfrm>
              <a:off x="6459772" y="4135641"/>
              <a:ext cx="164895" cy="444430"/>
            </a:xfrm>
            <a:custGeom>
              <a:avLst/>
              <a:gdLst>
                <a:gd name="connsiteX0" fmla="*/ 102109 w 164895"/>
                <a:gd name="connsiteY0" fmla="*/ 163888 h 444430"/>
                <a:gd name="connsiteX1" fmla="*/ 101716 w 164895"/>
                <a:gd name="connsiteY1" fmla="*/ 262928 h 444430"/>
                <a:gd name="connsiteX2" fmla="*/ 117829 w 164895"/>
                <a:gd name="connsiteY2" fmla="*/ 288866 h 444430"/>
                <a:gd name="connsiteX3" fmla="*/ 163812 w 164895"/>
                <a:gd name="connsiteY3" fmla="*/ 372186 h 444430"/>
                <a:gd name="connsiteX4" fmla="*/ 95428 w 164895"/>
                <a:gd name="connsiteY4" fmla="*/ 443321 h 444430"/>
                <a:gd name="connsiteX5" fmla="*/ 9750 w 164895"/>
                <a:gd name="connsiteY5" fmla="*/ 400483 h 444430"/>
                <a:gd name="connsiteX6" fmla="*/ 48266 w 164895"/>
                <a:gd name="connsiteY6" fmla="*/ 288080 h 444430"/>
                <a:gd name="connsiteX7" fmla="*/ 62807 w 164895"/>
                <a:gd name="connsiteY7" fmla="*/ 264893 h 444430"/>
                <a:gd name="connsiteX8" fmla="*/ 62414 w 164895"/>
                <a:gd name="connsiteY8" fmla="*/ 163101 h 444430"/>
                <a:gd name="connsiteX9" fmla="*/ 2676 w 164895"/>
                <a:gd name="connsiteY9" fmla="*/ 63276 h 444430"/>
                <a:gd name="connsiteX10" fmla="*/ 82065 w 164895"/>
                <a:gd name="connsiteY10" fmla="*/ 0 h 444430"/>
                <a:gd name="connsiteX11" fmla="*/ 162633 w 164895"/>
                <a:gd name="connsiteY11" fmla="*/ 64455 h 444430"/>
                <a:gd name="connsiteX12" fmla="*/ 102109 w 164895"/>
                <a:gd name="connsiteY12" fmla="*/ 163888 h 444430"/>
                <a:gd name="connsiteX13" fmla="*/ 82065 w 164895"/>
                <a:gd name="connsiteY13" fmla="*/ 320308 h 444430"/>
                <a:gd name="connsiteX14" fmla="*/ 39619 w 164895"/>
                <a:gd name="connsiteY14" fmla="*/ 362360 h 444430"/>
                <a:gd name="connsiteX15" fmla="*/ 83637 w 164895"/>
                <a:gd name="connsiteY15" fmla="*/ 405199 h 444430"/>
                <a:gd name="connsiteX16" fmla="*/ 124904 w 164895"/>
                <a:gd name="connsiteY16" fmla="*/ 361967 h 444430"/>
                <a:gd name="connsiteX17" fmla="*/ 82065 w 164895"/>
                <a:gd name="connsiteY17" fmla="*/ 320308 h 444430"/>
                <a:gd name="connsiteX18" fmla="*/ 81672 w 164895"/>
                <a:gd name="connsiteY18" fmla="*/ 40481 h 444430"/>
                <a:gd name="connsiteX19" fmla="*/ 39619 w 164895"/>
                <a:gd name="connsiteY19" fmla="*/ 82926 h 444430"/>
                <a:gd name="connsiteX20" fmla="*/ 82065 w 164895"/>
                <a:gd name="connsiteY20" fmla="*/ 125372 h 444430"/>
                <a:gd name="connsiteX21" fmla="*/ 124904 w 164895"/>
                <a:gd name="connsiteY21" fmla="*/ 81747 h 444430"/>
                <a:gd name="connsiteX22" fmla="*/ 81672 w 164895"/>
                <a:gd name="connsiteY22" fmla="*/ 40481 h 444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64895" h="444430">
                  <a:moveTo>
                    <a:pt x="102109" y="163888"/>
                  </a:moveTo>
                  <a:cubicBezTo>
                    <a:pt x="102109" y="197687"/>
                    <a:pt x="102502" y="230307"/>
                    <a:pt x="101716" y="262928"/>
                  </a:cubicBezTo>
                  <a:cubicBezTo>
                    <a:pt x="101323" y="275897"/>
                    <a:pt x="104467" y="283364"/>
                    <a:pt x="117829" y="288866"/>
                  </a:cubicBezTo>
                  <a:cubicBezTo>
                    <a:pt x="150057" y="302622"/>
                    <a:pt x="168528" y="337993"/>
                    <a:pt x="163812" y="372186"/>
                  </a:cubicBezTo>
                  <a:cubicBezTo>
                    <a:pt x="159096" y="409129"/>
                    <a:pt x="132371" y="436640"/>
                    <a:pt x="95428" y="443321"/>
                  </a:cubicBezTo>
                  <a:cubicBezTo>
                    <a:pt x="62021" y="449217"/>
                    <a:pt x="25864" y="431138"/>
                    <a:pt x="9750" y="400483"/>
                  </a:cubicBezTo>
                  <a:cubicBezTo>
                    <a:pt x="-12259" y="358430"/>
                    <a:pt x="4248" y="307731"/>
                    <a:pt x="48266" y="288080"/>
                  </a:cubicBezTo>
                  <a:cubicBezTo>
                    <a:pt x="60056" y="282971"/>
                    <a:pt x="63200" y="277076"/>
                    <a:pt x="62807" y="264893"/>
                  </a:cubicBezTo>
                  <a:cubicBezTo>
                    <a:pt x="62021" y="230700"/>
                    <a:pt x="62414" y="196901"/>
                    <a:pt x="62414" y="163101"/>
                  </a:cubicBezTo>
                  <a:cubicBezTo>
                    <a:pt x="11322" y="137555"/>
                    <a:pt x="-7542" y="106114"/>
                    <a:pt x="2676" y="63276"/>
                  </a:cubicBezTo>
                  <a:cubicBezTo>
                    <a:pt x="11715" y="25153"/>
                    <a:pt x="43156" y="0"/>
                    <a:pt x="82065" y="0"/>
                  </a:cubicBezTo>
                  <a:cubicBezTo>
                    <a:pt x="121760" y="0"/>
                    <a:pt x="153594" y="25546"/>
                    <a:pt x="162633" y="64455"/>
                  </a:cubicBezTo>
                  <a:cubicBezTo>
                    <a:pt x="172066" y="106900"/>
                    <a:pt x="152022" y="139914"/>
                    <a:pt x="102109" y="163888"/>
                  </a:cubicBezTo>
                  <a:close/>
                  <a:moveTo>
                    <a:pt x="82065" y="320308"/>
                  </a:moveTo>
                  <a:cubicBezTo>
                    <a:pt x="58877" y="320308"/>
                    <a:pt x="39619" y="339172"/>
                    <a:pt x="39619" y="362360"/>
                  </a:cubicBezTo>
                  <a:cubicBezTo>
                    <a:pt x="39226" y="385941"/>
                    <a:pt x="59663" y="405985"/>
                    <a:pt x="83637" y="405199"/>
                  </a:cubicBezTo>
                  <a:cubicBezTo>
                    <a:pt x="106825" y="404413"/>
                    <a:pt x="125297" y="385155"/>
                    <a:pt x="124904" y="361967"/>
                  </a:cubicBezTo>
                  <a:cubicBezTo>
                    <a:pt x="124511" y="338779"/>
                    <a:pt x="105646" y="320308"/>
                    <a:pt x="82065" y="320308"/>
                  </a:cubicBezTo>
                  <a:close/>
                  <a:moveTo>
                    <a:pt x="81672" y="40481"/>
                  </a:moveTo>
                  <a:cubicBezTo>
                    <a:pt x="58091" y="40874"/>
                    <a:pt x="39619" y="59345"/>
                    <a:pt x="39619" y="82926"/>
                  </a:cubicBezTo>
                  <a:cubicBezTo>
                    <a:pt x="39619" y="105721"/>
                    <a:pt x="58877" y="124979"/>
                    <a:pt x="82065" y="125372"/>
                  </a:cubicBezTo>
                  <a:cubicBezTo>
                    <a:pt x="106039" y="125765"/>
                    <a:pt x="125690" y="105721"/>
                    <a:pt x="124904" y="81747"/>
                  </a:cubicBezTo>
                  <a:cubicBezTo>
                    <a:pt x="124511" y="57773"/>
                    <a:pt x="105646" y="40088"/>
                    <a:pt x="81672" y="40481"/>
                  </a:cubicBezTo>
                  <a:close/>
                </a:path>
              </a:pathLst>
            </a:custGeom>
            <a:solidFill>
              <a:schemeClr val="accent2"/>
            </a:solidFill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5198E610-4B70-4FC6-A594-56549106F588}"/>
                </a:ext>
              </a:extLst>
            </p:cNvPr>
            <p:cNvSpPr/>
            <p:nvPr/>
          </p:nvSpPr>
          <p:spPr>
            <a:xfrm>
              <a:off x="6762923" y="2776589"/>
              <a:ext cx="164329" cy="443736"/>
            </a:xfrm>
            <a:custGeom>
              <a:avLst/>
              <a:gdLst>
                <a:gd name="connsiteX0" fmla="*/ 61493 w 164329"/>
                <a:gd name="connsiteY0" fmla="*/ 281404 h 443736"/>
                <a:gd name="connsiteX1" fmla="*/ 61493 w 164329"/>
                <a:gd name="connsiteY1" fmla="*/ 162713 h 443736"/>
                <a:gd name="connsiteX2" fmla="*/ 2540 w 164329"/>
                <a:gd name="connsiteY2" fmla="*/ 62494 h 443736"/>
                <a:gd name="connsiteX3" fmla="*/ 80358 w 164329"/>
                <a:gd name="connsiteY3" fmla="*/ 5 h 443736"/>
                <a:gd name="connsiteX4" fmla="*/ 161712 w 164329"/>
                <a:gd name="connsiteY4" fmla="*/ 63280 h 443736"/>
                <a:gd name="connsiteX5" fmla="*/ 101973 w 164329"/>
                <a:gd name="connsiteY5" fmla="*/ 163106 h 443736"/>
                <a:gd name="connsiteX6" fmla="*/ 101973 w 164329"/>
                <a:gd name="connsiteY6" fmla="*/ 280225 h 443736"/>
                <a:gd name="connsiteX7" fmla="*/ 161712 w 164329"/>
                <a:gd name="connsiteY7" fmla="*/ 379658 h 443736"/>
                <a:gd name="connsiteX8" fmla="*/ 80750 w 164329"/>
                <a:gd name="connsiteY8" fmla="*/ 443719 h 443736"/>
                <a:gd name="connsiteX9" fmla="*/ 2147 w 164329"/>
                <a:gd name="connsiteY9" fmla="*/ 379265 h 443736"/>
                <a:gd name="connsiteX10" fmla="*/ 61493 w 164329"/>
                <a:gd name="connsiteY10" fmla="*/ 281404 h 443736"/>
                <a:gd name="connsiteX11" fmla="*/ 83109 w 164329"/>
                <a:gd name="connsiteY11" fmla="*/ 319526 h 443736"/>
                <a:gd name="connsiteX12" fmla="*/ 39484 w 164329"/>
                <a:gd name="connsiteY12" fmla="*/ 360793 h 443736"/>
                <a:gd name="connsiteX13" fmla="*/ 81144 w 164329"/>
                <a:gd name="connsiteY13" fmla="*/ 404418 h 443736"/>
                <a:gd name="connsiteX14" fmla="*/ 124768 w 164329"/>
                <a:gd name="connsiteY14" fmla="*/ 362758 h 443736"/>
                <a:gd name="connsiteX15" fmla="*/ 83109 w 164329"/>
                <a:gd name="connsiteY15" fmla="*/ 319526 h 443736"/>
                <a:gd name="connsiteX16" fmla="*/ 81537 w 164329"/>
                <a:gd name="connsiteY16" fmla="*/ 39699 h 443736"/>
                <a:gd name="connsiteX17" fmla="*/ 39877 w 164329"/>
                <a:gd name="connsiteY17" fmla="*/ 82538 h 443736"/>
                <a:gd name="connsiteX18" fmla="*/ 83109 w 164329"/>
                <a:gd name="connsiteY18" fmla="*/ 124198 h 443736"/>
                <a:gd name="connsiteX19" fmla="*/ 124768 w 164329"/>
                <a:gd name="connsiteY19" fmla="*/ 80966 h 443736"/>
                <a:gd name="connsiteX20" fmla="*/ 81537 w 164329"/>
                <a:gd name="connsiteY20" fmla="*/ 39699 h 44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4329" h="443736">
                  <a:moveTo>
                    <a:pt x="61493" y="281404"/>
                  </a:moveTo>
                  <a:cubicBezTo>
                    <a:pt x="61493" y="240923"/>
                    <a:pt x="61493" y="201622"/>
                    <a:pt x="61493" y="162713"/>
                  </a:cubicBezTo>
                  <a:cubicBezTo>
                    <a:pt x="11187" y="138346"/>
                    <a:pt x="-7285" y="106905"/>
                    <a:pt x="2540" y="62494"/>
                  </a:cubicBezTo>
                  <a:cubicBezTo>
                    <a:pt x="10401" y="26337"/>
                    <a:pt x="42628" y="398"/>
                    <a:pt x="80358" y="5"/>
                  </a:cubicBezTo>
                  <a:cubicBezTo>
                    <a:pt x="120445" y="-388"/>
                    <a:pt x="152279" y="24372"/>
                    <a:pt x="161712" y="63280"/>
                  </a:cubicBezTo>
                  <a:cubicBezTo>
                    <a:pt x="171930" y="104940"/>
                    <a:pt x="152279" y="137953"/>
                    <a:pt x="101973" y="163106"/>
                  </a:cubicBezTo>
                  <a:cubicBezTo>
                    <a:pt x="101973" y="202015"/>
                    <a:pt x="101973" y="241316"/>
                    <a:pt x="101973" y="280225"/>
                  </a:cubicBezTo>
                  <a:cubicBezTo>
                    <a:pt x="152279" y="305378"/>
                    <a:pt x="171930" y="337998"/>
                    <a:pt x="161712" y="379658"/>
                  </a:cubicBezTo>
                  <a:cubicBezTo>
                    <a:pt x="152279" y="418566"/>
                    <a:pt x="120052" y="444505"/>
                    <a:pt x="80750" y="443719"/>
                  </a:cubicBezTo>
                  <a:cubicBezTo>
                    <a:pt x="42235" y="442933"/>
                    <a:pt x="9615" y="416601"/>
                    <a:pt x="2147" y="379265"/>
                  </a:cubicBezTo>
                  <a:cubicBezTo>
                    <a:pt x="-6499" y="335640"/>
                    <a:pt x="12366" y="303413"/>
                    <a:pt x="61493" y="281404"/>
                  </a:cubicBezTo>
                  <a:close/>
                  <a:moveTo>
                    <a:pt x="83109" y="319526"/>
                  </a:moveTo>
                  <a:cubicBezTo>
                    <a:pt x="59528" y="318740"/>
                    <a:pt x="40270" y="337212"/>
                    <a:pt x="39484" y="360793"/>
                  </a:cubicBezTo>
                  <a:cubicBezTo>
                    <a:pt x="38698" y="384374"/>
                    <a:pt x="57170" y="403632"/>
                    <a:pt x="81144" y="404418"/>
                  </a:cubicBezTo>
                  <a:cubicBezTo>
                    <a:pt x="104331" y="405204"/>
                    <a:pt x="123982" y="386732"/>
                    <a:pt x="124768" y="362758"/>
                  </a:cubicBezTo>
                  <a:cubicBezTo>
                    <a:pt x="125554" y="339570"/>
                    <a:pt x="107083" y="320312"/>
                    <a:pt x="83109" y="319526"/>
                  </a:cubicBezTo>
                  <a:close/>
                  <a:moveTo>
                    <a:pt x="81537" y="39699"/>
                  </a:moveTo>
                  <a:cubicBezTo>
                    <a:pt x="57563" y="40092"/>
                    <a:pt x="39484" y="58957"/>
                    <a:pt x="39877" y="82538"/>
                  </a:cubicBezTo>
                  <a:cubicBezTo>
                    <a:pt x="40270" y="105726"/>
                    <a:pt x="59921" y="124591"/>
                    <a:pt x="83109" y="124198"/>
                  </a:cubicBezTo>
                  <a:cubicBezTo>
                    <a:pt x="106296" y="123805"/>
                    <a:pt x="125161" y="104547"/>
                    <a:pt x="124768" y="80966"/>
                  </a:cubicBezTo>
                  <a:cubicBezTo>
                    <a:pt x="124375" y="57385"/>
                    <a:pt x="105510" y="39306"/>
                    <a:pt x="81537" y="39699"/>
                  </a:cubicBezTo>
                  <a:close/>
                </a:path>
              </a:pathLst>
            </a:custGeom>
            <a:solidFill>
              <a:schemeClr val="accent2"/>
            </a:solidFill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03" name="Graphic 2">
            <a:extLst>
              <a:ext uri="{FF2B5EF4-FFF2-40B4-BE49-F238E27FC236}">
                <a16:creationId xmlns:a16="http://schemas.microsoft.com/office/drawing/2014/main" id="{2010FF87-5BEF-4869-AD6A-CBEAD4D84ECF}"/>
              </a:ext>
            </a:extLst>
          </p:cNvPr>
          <p:cNvGrpSpPr/>
          <p:nvPr/>
        </p:nvGrpSpPr>
        <p:grpSpPr>
          <a:xfrm>
            <a:off x="10322043" y="4358235"/>
            <a:ext cx="1340642" cy="2366500"/>
            <a:chOff x="8544520" y="2061601"/>
            <a:chExt cx="2443203" cy="4312740"/>
          </a:xfrm>
        </p:grpSpPr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052B407E-AEA7-460C-A4B5-45D7DCEE7627}"/>
                </a:ext>
              </a:extLst>
            </p:cNvPr>
            <p:cNvSpPr/>
            <p:nvPr/>
          </p:nvSpPr>
          <p:spPr>
            <a:xfrm>
              <a:off x="9313776" y="3984915"/>
              <a:ext cx="1448107" cy="2378198"/>
            </a:xfrm>
            <a:custGeom>
              <a:avLst/>
              <a:gdLst>
                <a:gd name="connsiteX0" fmla="*/ 1076207 w 1448107"/>
                <a:gd name="connsiteY0" fmla="*/ 754477 h 2378198"/>
                <a:gd name="connsiteX1" fmla="*/ 1077744 w 1448107"/>
                <a:gd name="connsiteY1" fmla="*/ 720160 h 2378198"/>
                <a:gd name="connsiteX2" fmla="*/ 1168404 w 1448107"/>
                <a:gd name="connsiteY2" fmla="*/ 604914 h 2378198"/>
                <a:gd name="connsiteX3" fmla="*/ 1214502 w 1448107"/>
                <a:gd name="connsiteY3" fmla="*/ 492742 h 2378198"/>
                <a:gd name="connsiteX4" fmla="*/ 1225770 w 1448107"/>
                <a:gd name="connsiteY4" fmla="*/ 18443 h 2378198"/>
                <a:gd name="connsiteX5" fmla="*/ 1206819 w 1448107"/>
                <a:gd name="connsiteY5" fmla="*/ 4 h 2378198"/>
                <a:gd name="connsiteX6" fmla="*/ 35925 w 1448107"/>
                <a:gd name="connsiteY6" fmla="*/ 54297 h 2378198"/>
                <a:gd name="connsiteX7" fmla="*/ 583 w 1448107"/>
                <a:gd name="connsiteY7" fmla="*/ 91176 h 2378198"/>
                <a:gd name="connsiteX8" fmla="*/ 12364 w 1448107"/>
                <a:gd name="connsiteY8" fmla="*/ 276081 h 2378198"/>
                <a:gd name="connsiteX9" fmla="*/ 53340 w 1448107"/>
                <a:gd name="connsiteY9" fmla="*/ 332935 h 2378198"/>
                <a:gd name="connsiteX10" fmla="*/ 624445 w 1448107"/>
                <a:gd name="connsiteY10" fmla="*/ 632573 h 2378198"/>
                <a:gd name="connsiteX11" fmla="*/ 638275 w 1448107"/>
                <a:gd name="connsiteY11" fmla="*/ 653574 h 2378198"/>
                <a:gd name="connsiteX12" fmla="*/ 658763 w 1448107"/>
                <a:gd name="connsiteY12" fmla="*/ 1274875 h 2378198"/>
                <a:gd name="connsiteX13" fmla="*/ 679251 w 1448107"/>
                <a:gd name="connsiteY13" fmla="*/ 1297411 h 2378198"/>
                <a:gd name="connsiteX14" fmla="*/ 812936 w 1448107"/>
                <a:gd name="connsiteY14" fmla="*/ 1300997 h 2378198"/>
                <a:gd name="connsiteX15" fmla="*/ 850838 w 1448107"/>
                <a:gd name="connsiteY15" fmla="*/ 1308680 h 2378198"/>
                <a:gd name="connsiteX16" fmla="*/ 868253 w 1448107"/>
                <a:gd name="connsiteY16" fmla="*/ 1438779 h 2378198"/>
                <a:gd name="connsiteX17" fmla="*/ 937401 w 1448107"/>
                <a:gd name="connsiteY17" fmla="*/ 2358694 h 2378198"/>
                <a:gd name="connsiteX18" fmla="*/ 960450 w 1448107"/>
                <a:gd name="connsiteY18" fmla="*/ 2378157 h 2378198"/>
                <a:gd name="connsiteX19" fmla="*/ 1141769 w 1448107"/>
                <a:gd name="connsiteY19" fmla="*/ 2365865 h 2378198"/>
                <a:gd name="connsiteX20" fmla="*/ 1161745 w 1448107"/>
                <a:gd name="connsiteY20" fmla="*/ 2345377 h 2378198"/>
                <a:gd name="connsiteX21" fmla="*/ 1169940 w 1448107"/>
                <a:gd name="connsiteY21" fmla="*/ 1518171 h 2378198"/>
                <a:gd name="connsiteX22" fmla="*/ 1189916 w 1448107"/>
                <a:gd name="connsiteY22" fmla="*/ 1494097 h 2378198"/>
                <a:gd name="connsiteX23" fmla="*/ 1429627 w 1448107"/>
                <a:gd name="connsiteY23" fmla="*/ 1450047 h 2378198"/>
                <a:gd name="connsiteX24" fmla="*/ 1448066 w 1448107"/>
                <a:gd name="connsiteY24" fmla="*/ 1425974 h 2378198"/>
                <a:gd name="connsiteX25" fmla="*/ 1444481 w 1448107"/>
                <a:gd name="connsiteY25" fmla="*/ 1294338 h 2378198"/>
                <a:gd name="connsiteX26" fmla="*/ 1076207 w 1448107"/>
                <a:gd name="connsiteY26" fmla="*/ 754477 h 2378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448107" h="2378198">
                  <a:moveTo>
                    <a:pt x="1076207" y="754477"/>
                  </a:moveTo>
                  <a:cubicBezTo>
                    <a:pt x="1067500" y="741672"/>
                    <a:pt x="1068012" y="732453"/>
                    <a:pt x="1077744" y="720160"/>
                  </a:cubicBezTo>
                  <a:cubicBezTo>
                    <a:pt x="1108476" y="682257"/>
                    <a:pt x="1137159" y="642305"/>
                    <a:pt x="1168404" y="604914"/>
                  </a:cubicBezTo>
                  <a:cubicBezTo>
                    <a:pt x="1195550" y="572134"/>
                    <a:pt x="1216551" y="538328"/>
                    <a:pt x="1214502" y="492742"/>
                  </a:cubicBezTo>
                  <a:cubicBezTo>
                    <a:pt x="1211429" y="416424"/>
                    <a:pt x="1226283" y="95273"/>
                    <a:pt x="1225770" y="18443"/>
                  </a:cubicBezTo>
                  <a:cubicBezTo>
                    <a:pt x="1225770" y="5126"/>
                    <a:pt x="1220136" y="516"/>
                    <a:pt x="1206819" y="4"/>
                  </a:cubicBezTo>
                  <a:cubicBezTo>
                    <a:pt x="1191453" y="-508"/>
                    <a:pt x="139390" y="49688"/>
                    <a:pt x="35925" y="54297"/>
                  </a:cubicBezTo>
                  <a:cubicBezTo>
                    <a:pt x="71" y="55834"/>
                    <a:pt x="-1465" y="54810"/>
                    <a:pt x="583" y="91176"/>
                  </a:cubicBezTo>
                  <a:cubicBezTo>
                    <a:pt x="3657" y="152640"/>
                    <a:pt x="9291" y="214104"/>
                    <a:pt x="12364" y="276081"/>
                  </a:cubicBezTo>
                  <a:cubicBezTo>
                    <a:pt x="13901" y="305276"/>
                    <a:pt x="24145" y="324740"/>
                    <a:pt x="53340" y="332935"/>
                  </a:cubicBezTo>
                  <a:cubicBezTo>
                    <a:pt x="61023" y="334984"/>
                    <a:pt x="587054" y="613110"/>
                    <a:pt x="624445" y="632573"/>
                  </a:cubicBezTo>
                  <a:cubicBezTo>
                    <a:pt x="633153" y="637183"/>
                    <a:pt x="638275" y="643330"/>
                    <a:pt x="638275" y="653574"/>
                  </a:cubicBezTo>
                  <a:cubicBezTo>
                    <a:pt x="643397" y="762673"/>
                    <a:pt x="659275" y="1262582"/>
                    <a:pt x="658763" y="1274875"/>
                  </a:cubicBezTo>
                  <a:cubicBezTo>
                    <a:pt x="658251" y="1288704"/>
                    <a:pt x="663373" y="1297411"/>
                    <a:pt x="679251" y="1297411"/>
                  </a:cubicBezTo>
                  <a:cubicBezTo>
                    <a:pt x="723812" y="1297411"/>
                    <a:pt x="768374" y="1300997"/>
                    <a:pt x="812936" y="1300997"/>
                  </a:cubicBezTo>
                  <a:cubicBezTo>
                    <a:pt x="828302" y="1300997"/>
                    <a:pt x="841619" y="1300997"/>
                    <a:pt x="850838" y="1308680"/>
                  </a:cubicBezTo>
                  <a:cubicBezTo>
                    <a:pt x="864156" y="1319948"/>
                    <a:pt x="867229" y="1417267"/>
                    <a:pt x="868253" y="1438779"/>
                  </a:cubicBezTo>
                  <a:cubicBezTo>
                    <a:pt x="873375" y="1515097"/>
                    <a:pt x="932791" y="2304400"/>
                    <a:pt x="937401" y="2358694"/>
                  </a:cubicBezTo>
                  <a:cubicBezTo>
                    <a:pt x="938937" y="2374572"/>
                    <a:pt x="944571" y="2378670"/>
                    <a:pt x="960450" y="2378157"/>
                  </a:cubicBezTo>
                  <a:cubicBezTo>
                    <a:pt x="1020890" y="2374572"/>
                    <a:pt x="1081329" y="2367401"/>
                    <a:pt x="1141769" y="2365865"/>
                  </a:cubicBezTo>
                  <a:cubicBezTo>
                    <a:pt x="1154574" y="2365352"/>
                    <a:pt x="1160721" y="2360230"/>
                    <a:pt x="1161745" y="2345377"/>
                  </a:cubicBezTo>
                  <a:cubicBezTo>
                    <a:pt x="1165843" y="2289034"/>
                    <a:pt x="1169428" y="1580659"/>
                    <a:pt x="1169940" y="1518171"/>
                  </a:cubicBezTo>
                  <a:cubicBezTo>
                    <a:pt x="1169940" y="1503829"/>
                    <a:pt x="1173526" y="1496146"/>
                    <a:pt x="1189916" y="1494097"/>
                  </a:cubicBezTo>
                  <a:cubicBezTo>
                    <a:pt x="1210916" y="1491024"/>
                    <a:pt x="1370211" y="1460804"/>
                    <a:pt x="1429627" y="1450047"/>
                  </a:cubicBezTo>
                  <a:cubicBezTo>
                    <a:pt x="1444481" y="1447486"/>
                    <a:pt x="1448578" y="1440828"/>
                    <a:pt x="1448066" y="1425974"/>
                  </a:cubicBezTo>
                  <a:cubicBezTo>
                    <a:pt x="1446529" y="1381925"/>
                    <a:pt x="1443456" y="1338387"/>
                    <a:pt x="1444481" y="1294338"/>
                  </a:cubicBezTo>
                  <a:cubicBezTo>
                    <a:pt x="1443968" y="1281533"/>
                    <a:pt x="1155599" y="866137"/>
                    <a:pt x="1076207" y="754477"/>
                  </a:cubicBezTo>
                  <a:close/>
                </a:path>
              </a:pathLst>
            </a:custGeom>
            <a:solidFill>
              <a:schemeClr val="accent6"/>
            </a:solidFill>
            <a:ln w="51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1D781C79-09EC-49D0-BFF2-8789E352B31C}"/>
                </a:ext>
              </a:extLst>
            </p:cNvPr>
            <p:cNvSpPr/>
            <p:nvPr/>
          </p:nvSpPr>
          <p:spPr>
            <a:xfrm>
              <a:off x="8800872" y="3988656"/>
              <a:ext cx="975815" cy="2386238"/>
            </a:xfrm>
            <a:custGeom>
              <a:avLst/>
              <a:gdLst>
                <a:gd name="connsiteX0" fmla="*/ 965249 w 975815"/>
                <a:gd name="connsiteY0" fmla="*/ 779419 h 2386238"/>
                <a:gd name="connsiteX1" fmla="*/ 384412 w 975815"/>
                <a:gd name="connsiteY1" fmla="*/ 387072 h 2386238"/>
                <a:gd name="connsiteX2" fmla="*/ 366485 w 975815"/>
                <a:gd name="connsiteY2" fmla="*/ 359926 h 2386238"/>
                <a:gd name="connsiteX3" fmla="*/ 358289 w 975815"/>
                <a:gd name="connsiteY3" fmla="*/ 35702 h 2386238"/>
                <a:gd name="connsiteX4" fmla="*/ 331655 w 975815"/>
                <a:gd name="connsiteY4" fmla="*/ 11116 h 2386238"/>
                <a:gd name="connsiteX5" fmla="*/ 162628 w 975815"/>
                <a:gd name="connsiteY5" fmla="*/ 360 h 2386238"/>
                <a:gd name="connsiteX6" fmla="*/ 134969 w 975815"/>
                <a:gd name="connsiteY6" fmla="*/ 24434 h 2386238"/>
                <a:gd name="connsiteX7" fmla="*/ 145213 w 975815"/>
                <a:gd name="connsiteY7" fmla="*/ 450586 h 2386238"/>
                <a:gd name="connsiteX8" fmla="*/ 188750 w 975815"/>
                <a:gd name="connsiteY8" fmla="*/ 537660 h 2386238"/>
                <a:gd name="connsiteX9" fmla="*/ 389021 w 975815"/>
                <a:gd name="connsiteY9" fmla="*/ 701052 h 2386238"/>
                <a:gd name="connsiteX10" fmla="*/ 399265 w 975815"/>
                <a:gd name="connsiteY10" fmla="*/ 728199 h 2386238"/>
                <a:gd name="connsiteX11" fmla="*/ 369046 w 975815"/>
                <a:gd name="connsiteY11" fmla="*/ 875713 h 2386238"/>
                <a:gd name="connsiteX12" fmla="*/ 341387 w 975815"/>
                <a:gd name="connsiteY12" fmla="*/ 917714 h 2386238"/>
                <a:gd name="connsiteX13" fmla="*/ 89383 w 975815"/>
                <a:gd name="connsiteY13" fmla="*/ 1099546 h 2386238"/>
                <a:gd name="connsiteX14" fmla="*/ 65310 w 975815"/>
                <a:gd name="connsiteY14" fmla="*/ 1130790 h 2386238"/>
                <a:gd name="connsiteX15" fmla="*/ 1285 w 975815"/>
                <a:gd name="connsiteY15" fmla="*/ 1422745 h 2386238"/>
                <a:gd name="connsiteX16" fmla="*/ 19212 w 975815"/>
                <a:gd name="connsiteY16" fmla="*/ 1451428 h 2386238"/>
                <a:gd name="connsiteX17" fmla="*/ 42261 w 975815"/>
                <a:gd name="connsiteY17" fmla="*/ 1457574 h 2386238"/>
                <a:gd name="connsiteX18" fmla="*/ 357777 w 975815"/>
                <a:gd name="connsiteY18" fmla="*/ 1547722 h 2386238"/>
                <a:gd name="connsiteX19" fmla="*/ 398753 w 975815"/>
                <a:gd name="connsiteY19" fmla="*/ 1597918 h 2386238"/>
                <a:gd name="connsiteX20" fmla="*/ 447412 w 975815"/>
                <a:gd name="connsiteY20" fmla="*/ 2368269 h 2386238"/>
                <a:gd name="connsiteX21" fmla="*/ 467388 w 975815"/>
                <a:gd name="connsiteY21" fmla="*/ 2386196 h 2386238"/>
                <a:gd name="connsiteX22" fmla="*/ 621561 w 975815"/>
                <a:gd name="connsiteY22" fmla="*/ 2381587 h 2386238"/>
                <a:gd name="connsiteX23" fmla="*/ 644610 w 975815"/>
                <a:gd name="connsiteY23" fmla="*/ 2357001 h 2386238"/>
                <a:gd name="connsiteX24" fmla="*/ 666123 w 975815"/>
                <a:gd name="connsiteY24" fmla="*/ 1579991 h 2386238"/>
                <a:gd name="connsiteX25" fmla="*/ 673293 w 975815"/>
                <a:gd name="connsiteY25" fmla="*/ 1546698 h 2386238"/>
                <a:gd name="connsiteX26" fmla="*/ 725026 w 975815"/>
                <a:gd name="connsiteY26" fmla="*/ 1426330 h 2386238"/>
                <a:gd name="connsiteX27" fmla="*/ 779831 w 975815"/>
                <a:gd name="connsiteY27" fmla="*/ 1195839 h 2386238"/>
                <a:gd name="connsiteX28" fmla="*/ 779319 w 975815"/>
                <a:gd name="connsiteY28" fmla="*/ 898250 h 2386238"/>
                <a:gd name="connsiteX29" fmla="*/ 808003 w 975815"/>
                <a:gd name="connsiteY29" fmla="*/ 857786 h 2386238"/>
                <a:gd name="connsiteX30" fmla="*/ 963200 w 975815"/>
                <a:gd name="connsiteY30" fmla="*/ 798883 h 2386238"/>
                <a:gd name="connsiteX31" fmla="*/ 975493 w 975815"/>
                <a:gd name="connsiteY31" fmla="*/ 791200 h 2386238"/>
                <a:gd name="connsiteX32" fmla="*/ 965249 w 975815"/>
                <a:gd name="connsiteY32" fmla="*/ 779419 h 238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75815" h="2386238">
                  <a:moveTo>
                    <a:pt x="965249" y="779419"/>
                  </a:moveTo>
                  <a:cubicBezTo>
                    <a:pt x="877150" y="720004"/>
                    <a:pt x="489925" y="458269"/>
                    <a:pt x="384412" y="387072"/>
                  </a:cubicBezTo>
                  <a:cubicBezTo>
                    <a:pt x="374168" y="380414"/>
                    <a:pt x="365460" y="373243"/>
                    <a:pt x="366485" y="359926"/>
                  </a:cubicBezTo>
                  <a:cubicBezTo>
                    <a:pt x="368533" y="324584"/>
                    <a:pt x="358289" y="38263"/>
                    <a:pt x="358289" y="35702"/>
                  </a:cubicBezTo>
                  <a:cubicBezTo>
                    <a:pt x="357265" y="18799"/>
                    <a:pt x="350094" y="11628"/>
                    <a:pt x="331655" y="11116"/>
                  </a:cubicBezTo>
                  <a:cubicBezTo>
                    <a:pt x="275313" y="9067"/>
                    <a:pt x="218970" y="4458"/>
                    <a:pt x="162628" y="360"/>
                  </a:cubicBezTo>
                  <a:cubicBezTo>
                    <a:pt x="139067" y="-1177"/>
                    <a:pt x="133945" y="1384"/>
                    <a:pt x="134969" y="24434"/>
                  </a:cubicBezTo>
                  <a:cubicBezTo>
                    <a:pt x="137530" y="96142"/>
                    <a:pt x="147774" y="380414"/>
                    <a:pt x="145213" y="450586"/>
                  </a:cubicBezTo>
                  <a:cubicBezTo>
                    <a:pt x="143677" y="490025"/>
                    <a:pt x="158531" y="514611"/>
                    <a:pt x="188750" y="537660"/>
                  </a:cubicBezTo>
                  <a:cubicBezTo>
                    <a:pt x="256873" y="590417"/>
                    <a:pt x="322435" y="646247"/>
                    <a:pt x="389021" y="701052"/>
                  </a:cubicBezTo>
                  <a:cubicBezTo>
                    <a:pt x="397729" y="708223"/>
                    <a:pt x="401826" y="715906"/>
                    <a:pt x="399265" y="728199"/>
                  </a:cubicBezTo>
                  <a:cubicBezTo>
                    <a:pt x="388509" y="777370"/>
                    <a:pt x="378777" y="826542"/>
                    <a:pt x="369046" y="875713"/>
                  </a:cubicBezTo>
                  <a:cubicBezTo>
                    <a:pt x="365460" y="894152"/>
                    <a:pt x="356753" y="906957"/>
                    <a:pt x="341387" y="917714"/>
                  </a:cubicBezTo>
                  <a:cubicBezTo>
                    <a:pt x="256873" y="978154"/>
                    <a:pt x="173384" y="1039105"/>
                    <a:pt x="89383" y="1099546"/>
                  </a:cubicBezTo>
                  <a:cubicBezTo>
                    <a:pt x="78115" y="1107741"/>
                    <a:pt x="67871" y="1115424"/>
                    <a:pt x="65310" y="1130790"/>
                  </a:cubicBezTo>
                  <a:cubicBezTo>
                    <a:pt x="60188" y="1159473"/>
                    <a:pt x="6919" y="1400720"/>
                    <a:pt x="1285" y="1422745"/>
                  </a:cubicBezTo>
                  <a:cubicBezTo>
                    <a:pt x="-2813" y="1438111"/>
                    <a:pt x="2821" y="1447843"/>
                    <a:pt x="19212" y="1451428"/>
                  </a:cubicBezTo>
                  <a:cubicBezTo>
                    <a:pt x="26895" y="1452965"/>
                    <a:pt x="34578" y="1455013"/>
                    <a:pt x="42261" y="1457574"/>
                  </a:cubicBezTo>
                  <a:cubicBezTo>
                    <a:pt x="147262" y="1488307"/>
                    <a:pt x="252776" y="1516990"/>
                    <a:pt x="357777" y="1547722"/>
                  </a:cubicBezTo>
                  <a:cubicBezTo>
                    <a:pt x="376216" y="1553356"/>
                    <a:pt x="398241" y="1578966"/>
                    <a:pt x="398753" y="1597918"/>
                  </a:cubicBezTo>
                  <a:cubicBezTo>
                    <a:pt x="399265" y="1613284"/>
                    <a:pt x="442290" y="2263780"/>
                    <a:pt x="447412" y="2368269"/>
                  </a:cubicBezTo>
                  <a:cubicBezTo>
                    <a:pt x="447925" y="2382611"/>
                    <a:pt x="453047" y="2386709"/>
                    <a:pt x="467388" y="2386196"/>
                  </a:cubicBezTo>
                  <a:cubicBezTo>
                    <a:pt x="518609" y="2384148"/>
                    <a:pt x="570341" y="2382099"/>
                    <a:pt x="621561" y="2381587"/>
                  </a:cubicBezTo>
                  <a:cubicBezTo>
                    <a:pt x="640000" y="2381587"/>
                    <a:pt x="644610" y="2373904"/>
                    <a:pt x="644610" y="2357001"/>
                  </a:cubicBezTo>
                  <a:cubicBezTo>
                    <a:pt x="645635" y="2274537"/>
                    <a:pt x="664074" y="1651699"/>
                    <a:pt x="666123" y="1579991"/>
                  </a:cubicBezTo>
                  <a:cubicBezTo>
                    <a:pt x="666635" y="1568210"/>
                    <a:pt x="668684" y="1557454"/>
                    <a:pt x="673293" y="1546698"/>
                  </a:cubicBezTo>
                  <a:cubicBezTo>
                    <a:pt x="690708" y="1506746"/>
                    <a:pt x="703513" y="1464233"/>
                    <a:pt x="725026" y="1426330"/>
                  </a:cubicBezTo>
                  <a:cubicBezTo>
                    <a:pt x="786490" y="1318768"/>
                    <a:pt x="776246" y="1345914"/>
                    <a:pt x="779831" y="1195839"/>
                  </a:cubicBezTo>
                  <a:cubicBezTo>
                    <a:pt x="782393" y="1096472"/>
                    <a:pt x="780856" y="997617"/>
                    <a:pt x="779319" y="898250"/>
                  </a:cubicBezTo>
                  <a:cubicBezTo>
                    <a:pt x="778807" y="875201"/>
                    <a:pt x="787515" y="865469"/>
                    <a:pt x="808003" y="857786"/>
                  </a:cubicBezTo>
                  <a:cubicBezTo>
                    <a:pt x="860247" y="839347"/>
                    <a:pt x="911467" y="818859"/>
                    <a:pt x="963200" y="798883"/>
                  </a:cubicBezTo>
                  <a:cubicBezTo>
                    <a:pt x="967810" y="797346"/>
                    <a:pt x="974468" y="796834"/>
                    <a:pt x="975493" y="791200"/>
                  </a:cubicBezTo>
                  <a:cubicBezTo>
                    <a:pt x="977541" y="784029"/>
                    <a:pt x="969346" y="782492"/>
                    <a:pt x="965249" y="779419"/>
                  </a:cubicBezTo>
                  <a:close/>
                </a:path>
              </a:pathLst>
            </a:custGeom>
            <a:solidFill>
              <a:schemeClr val="accent6"/>
            </a:solidFill>
            <a:ln w="51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E01A5506-F093-4D30-8851-00EF7D04949E}"/>
                </a:ext>
              </a:extLst>
            </p:cNvPr>
            <p:cNvSpPr/>
            <p:nvPr/>
          </p:nvSpPr>
          <p:spPr>
            <a:xfrm>
              <a:off x="8544791" y="2061601"/>
              <a:ext cx="2445519" cy="3786974"/>
            </a:xfrm>
            <a:custGeom>
              <a:avLst/>
              <a:gdLst>
                <a:gd name="connsiteX0" fmla="*/ 2436273 w 2445519"/>
                <a:gd name="connsiteY0" fmla="*/ 3227897 h 3786974"/>
                <a:gd name="connsiteX1" fmla="*/ 2431151 w 2445519"/>
                <a:gd name="connsiteY1" fmla="*/ 3208945 h 3786974"/>
                <a:gd name="connsiteX2" fmla="*/ 2430639 w 2445519"/>
                <a:gd name="connsiteY2" fmla="*/ 3208945 h 3786974"/>
                <a:gd name="connsiteX3" fmla="*/ 2429614 w 2445519"/>
                <a:gd name="connsiteY3" fmla="*/ 3192042 h 3786974"/>
                <a:gd name="connsiteX4" fmla="*/ 2331783 w 2445519"/>
                <a:gd name="connsiteY4" fmla="*/ 3164896 h 3786974"/>
                <a:gd name="connsiteX5" fmla="*/ 2290295 w 2445519"/>
                <a:gd name="connsiteY5" fmla="*/ 3165920 h 3786974"/>
                <a:gd name="connsiteX6" fmla="*/ 2290295 w 2445519"/>
                <a:gd name="connsiteY6" fmla="*/ 1067941 h 3786974"/>
                <a:gd name="connsiteX7" fmla="*/ 1222354 w 2445519"/>
                <a:gd name="connsiteY7" fmla="*/ 0 h 3786974"/>
                <a:gd name="connsiteX8" fmla="*/ 1222354 w 2445519"/>
                <a:gd name="connsiteY8" fmla="*/ 0 h 3786974"/>
                <a:gd name="connsiteX9" fmla="*/ 154413 w 2445519"/>
                <a:gd name="connsiteY9" fmla="*/ 1067941 h 3786974"/>
                <a:gd name="connsiteX10" fmla="*/ 154413 w 2445519"/>
                <a:gd name="connsiteY10" fmla="*/ 3202799 h 3786974"/>
                <a:gd name="connsiteX11" fmla="*/ 26875 w 2445519"/>
                <a:gd name="connsiteY11" fmla="*/ 3246336 h 3786974"/>
                <a:gd name="connsiteX12" fmla="*/ 12533 w 2445519"/>
                <a:gd name="connsiteY12" fmla="*/ 3257092 h 3786974"/>
                <a:gd name="connsiteX13" fmla="*/ 13045 w 2445519"/>
                <a:gd name="connsiteY13" fmla="*/ 3258629 h 3786974"/>
                <a:gd name="connsiteX14" fmla="*/ 1265 w 2445519"/>
                <a:gd name="connsiteY14" fmla="*/ 3278604 h 3786974"/>
                <a:gd name="connsiteX15" fmla="*/ 19192 w 2445519"/>
                <a:gd name="connsiteY15" fmla="*/ 3684781 h 3786974"/>
                <a:gd name="connsiteX16" fmla="*/ 46851 w 2445519"/>
                <a:gd name="connsiteY16" fmla="*/ 3710903 h 3786974"/>
                <a:gd name="connsiteX17" fmla="*/ 261463 w 2445519"/>
                <a:gd name="connsiteY17" fmla="*/ 3735489 h 3786974"/>
                <a:gd name="connsiteX18" fmla="*/ 580565 w 2445519"/>
                <a:gd name="connsiteY18" fmla="*/ 3765196 h 3786974"/>
                <a:gd name="connsiteX19" fmla="*/ 952936 w 2445519"/>
                <a:gd name="connsiteY19" fmla="*/ 3784660 h 3786974"/>
                <a:gd name="connsiteX20" fmla="*/ 1476406 w 2445519"/>
                <a:gd name="connsiteY20" fmla="*/ 3785172 h 3786974"/>
                <a:gd name="connsiteX21" fmla="*/ 1709458 w 2445519"/>
                <a:gd name="connsiteY21" fmla="*/ 3772367 h 3786974"/>
                <a:gd name="connsiteX22" fmla="*/ 2108976 w 2445519"/>
                <a:gd name="connsiteY22" fmla="*/ 3718586 h 3786974"/>
                <a:gd name="connsiteX23" fmla="*/ 2422443 w 2445519"/>
                <a:gd name="connsiteY23" fmla="*/ 3637658 h 3786974"/>
                <a:gd name="connsiteX24" fmla="*/ 2445492 w 2445519"/>
                <a:gd name="connsiteY24" fmla="*/ 3604877 h 3786974"/>
                <a:gd name="connsiteX25" fmla="*/ 2436273 w 2445519"/>
                <a:gd name="connsiteY25" fmla="*/ 3227897 h 3786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445519" h="3786974">
                  <a:moveTo>
                    <a:pt x="2436273" y="3227897"/>
                  </a:moveTo>
                  <a:cubicBezTo>
                    <a:pt x="2432687" y="3222262"/>
                    <a:pt x="2438322" y="3214067"/>
                    <a:pt x="2431151" y="3208945"/>
                  </a:cubicBezTo>
                  <a:cubicBezTo>
                    <a:pt x="2431151" y="3208945"/>
                    <a:pt x="2430639" y="3208945"/>
                    <a:pt x="2430639" y="3208945"/>
                  </a:cubicBezTo>
                  <a:cubicBezTo>
                    <a:pt x="2434224" y="3203823"/>
                    <a:pt x="2431151" y="3197677"/>
                    <a:pt x="2429614" y="3192042"/>
                  </a:cubicBezTo>
                  <a:cubicBezTo>
                    <a:pt x="2397858" y="3179749"/>
                    <a:pt x="2365077" y="3172066"/>
                    <a:pt x="2331783" y="3164896"/>
                  </a:cubicBezTo>
                  <a:cubicBezTo>
                    <a:pt x="2329735" y="3164896"/>
                    <a:pt x="2314881" y="3165408"/>
                    <a:pt x="2290295" y="3165920"/>
                  </a:cubicBezTo>
                  <a:lnTo>
                    <a:pt x="2290295" y="1067941"/>
                  </a:lnTo>
                  <a:cubicBezTo>
                    <a:pt x="2290295" y="480445"/>
                    <a:pt x="1809850" y="0"/>
                    <a:pt x="1222354" y="0"/>
                  </a:cubicBezTo>
                  <a:lnTo>
                    <a:pt x="1222354" y="0"/>
                  </a:lnTo>
                  <a:cubicBezTo>
                    <a:pt x="634859" y="0"/>
                    <a:pt x="154413" y="480445"/>
                    <a:pt x="154413" y="1067941"/>
                  </a:cubicBezTo>
                  <a:lnTo>
                    <a:pt x="154413" y="3202799"/>
                  </a:lnTo>
                  <a:cubicBezTo>
                    <a:pt x="110364" y="3210994"/>
                    <a:pt x="68363" y="3229945"/>
                    <a:pt x="26875" y="3246336"/>
                  </a:cubicBezTo>
                  <a:cubicBezTo>
                    <a:pt x="21241" y="3248385"/>
                    <a:pt x="12021" y="3248897"/>
                    <a:pt x="12533" y="3257092"/>
                  </a:cubicBezTo>
                  <a:cubicBezTo>
                    <a:pt x="12533" y="3257604"/>
                    <a:pt x="12533" y="3258116"/>
                    <a:pt x="13045" y="3258629"/>
                  </a:cubicBezTo>
                  <a:cubicBezTo>
                    <a:pt x="7411" y="3260677"/>
                    <a:pt x="3826" y="3266824"/>
                    <a:pt x="1265" y="3278604"/>
                  </a:cubicBezTo>
                  <a:cubicBezTo>
                    <a:pt x="-4882" y="3317532"/>
                    <a:pt x="13045" y="3629463"/>
                    <a:pt x="19192" y="3684781"/>
                  </a:cubicBezTo>
                  <a:cubicBezTo>
                    <a:pt x="21241" y="3703732"/>
                    <a:pt x="29436" y="3708854"/>
                    <a:pt x="46851" y="3710903"/>
                  </a:cubicBezTo>
                  <a:cubicBezTo>
                    <a:pt x="118559" y="3718586"/>
                    <a:pt x="189755" y="3727293"/>
                    <a:pt x="261463" y="3735489"/>
                  </a:cubicBezTo>
                  <a:cubicBezTo>
                    <a:pt x="367489" y="3747269"/>
                    <a:pt x="474027" y="3756489"/>
                    <a:pt x="580565" y="3765196"/>
                  </a:cubicBezTo>
                  <a:cubicBezTo>
                    <a:pt x="629737" y="3769294"/>
                    <a:pt x="952424" y="3784660"/>
                    <a:pt x="952936" y="3784660"/>
                  </a:cubicBezTo>
                  <a:cubicBezTo>
                    <a:pt x="952936" y="3785172"/>
                    <a:pt x="1346307" y="3789270"/>
                    <a:pt x="1476406" y="3785172"/>
                  </a:cubicBezTo>
                  <a:cubicBezTo>
                    <a:pt x="1554261" y="3782611"/>
                    <a:pt x="1632116" y="3775953"/>
                    <a:pt x="1709458" y="3772367"/>
                  </a:cubicBezTo>
                  <a:cubicBezTo>
                    <a:pt x="1715092" y="3768782"/>
                    <a:pt x="1982462" y="3746245"/>
                    <a:pt x="2108976" y="3718586"/>
                  </a:cubicBezTo>
                  <a:cubicBezTo>
                    <a:pt x="2214489" y="3695537"/>
                    <a:pt x="2320003" y="3674024"/>
                    <a:pt x="2422443" y="3637658"/>
                  </a:cubicBezTo>
                  <a:cubicBezTo>
                    <a:pt x="2439346" y="3631512"/>
                    <a:pt x="2446005" y="3623829"/>
                    <a:pt x="2445492" y="3604877"/>
                  </a:cubicBezTo>
                  <a:cubicBezTo>
                    <a:pt x="2440883" y="3478875"/>
                    <a:pt x="2438834" y="3353386"/>
                    <a:pt x="2436273" y="3227897"/>
                  </a:cubicBezTo>
                  <a:close/>
                </a:path>
              </a:pathLst>
            </a:custGeom>
            <a:solidFill>
              <a:schemeClr val="accent3">
                <a:alpha val="40000"/>
              </a:schemeClr>
            </a:solidFill>
            <a:ln w="51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8B07678D-7A22-46AB-AFE6-F76D7D019EE1}"/>
                </a:ext>
              </a:extLst>
            </p:cNvPr>
            <p:cNvSpPr/>
            <p:nvPr/>
          </p:nvSpPr>
          <p:spPr>
            <a:xfrm>
              <a:off x="8557304" y="5226496"/>
              <a:ext cx="2419451" cy="163088"/>
            </a:xfrm>
            <a:custGeom>
              <a:avLst/>
              <a:gdLst>
                <a:gd name="connsiteX0" fmla="*/ 2417101 w 2419451"/>
                <a:gd name="connsiteY0" fmla="*/ 27147 h 163088"/>
                <a:gd name="connsiteX1" fmla="*/ 2319271 w 2419451"/>
                <a:gd name="connsiteY1" fmla="*/ 0 h 163088"/>
                <a:gd name="connsiteX2" fmla="*/ 181852 w 2419451"/>
                <a:gd name="connsiteY2" fmla="*/ 33805 h 163088"/>
                <a:gd name="connsiteX3" fmla="*/ 14362 w 2419451"/>
                <a:gd name="connsiteY3" fmla="*/ 80928 h 163088"/>
                <a:gd name="connsiteX4" fmla="*/ 20 w 2419451"/>
                <a:gd name="connsiteY4" fmla="*/ 91684 h 163088"/>
                <a:gd name="connsiteX5" fmla="*/ 16923 w 2419451"/>
                <a:gd name="connsiteY5" fmla="*/ 100904 h 163088"/>
                <a:gd name="connsiteX6" fmla="*/ 175706 w 2419451"/>
                <a:gd name="connsiteY6" fmla="*/ 119343 h 163088"/>
                <a:gd name="connsiteX7" fmla="*/ 368294 w 2419451"/>
                <a:gd name="connsiteY7" fmla="*/ 136246 h 163088"/>
                <a:gd name="connsiteX8" fmla="*/ 742201 w 2419451"/>
                <a:gd name="connsiteY8" fmla="*/ 157758 h 163088"/>
                <a:gd name="connsiteX9" fmla="*/ 1066425 w 2419451"/>
                <a:gd name="connsiteY9" fmla="*/ 162368 h 163088"/>
                <a:gd name="connsiteX10" fmla="*/ 1066425 w 2419451"/>
                <a:gd name="connsiteY10" fmla="*/ 162368 h 163088"/>
                <a:gd name="connsiteX11" fmla="*/ 1066425 w 2419451"/>
                <a:gd name="connsiteY11" fmla="*/ 162368 h 163088"/>
                <a:gd name="connsiteX12" fmla="*/ 1065913 w 2419451"/>
                <a:gd name="connsiteY12" fmla="*/ 162880 h 163088"/>
                <a:gd name="connsiteX13" fmla="*/ 1390136 w 2419451"/>
                <a:gd name="connsiteY13" fmla="*/ 157246 h 163088"/>
                <a:gd name="connsiteX14" fmla="*/ 1739970 w 2419451"/>
                <a:gd name="connsiteY14" fmla="*/ 135734 h 163088"/>
                <a:gd name="connsiteX15" fmla="*/ 2096463 w 2419451"/>
                <a:gd name="connsiteY15" fmla="*/ 97830 h 163088"/>
                <a:gd name="connsiteX16" fmla="*/ 2276758 w 2419451"/>
                <a:gd name="connsiteY16" fmla="*/ 70171 h 163088"/>
                <a:gd name="connsiteX17" fmla="*/ 2415565 w 2419451"/>
                <a:gd name="connsiteY17" fmla="*/ 46610 h 163088"/>
                <a:gd name="connsiteX18" fmla="*/ 2417101 w 2419451"/>
                <a:gd name="connsiteY18" fmla="*/ 27147 h 163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419451" h="163088">
                  <a:moveTo>
                    <a:pt x="2417101" y="27147"/>
                  </a:moveTo>
                  <a:cubicBezTo>
                    <a:pt x="2385345" y="14854"/>
                    <a:pt x="2352564" y="7171"/>
                    <a:pt x="2319271" y="0"/>
                  </a:cubicBezTo>
                  <a:cubicBezTo>
                    <a:pt x="2289563" y="1537"/>
                    <a:pt x="233585" y="33293"/>
                    <a:pt x="181852" y="33805"/>
                  </a:cubicBezTo>
                  <a:cubicBezTo>
                    <a:pt x="123461" y="34317"/>
                    <a:pt x="68143" y="60440"/>
                    <a:pt x="14362" y="80928"/>
                  </a:cubicBezTo>
                  <a:cubicBezTo>
                    <a:pt x="8728" y="82976"/>
                    <a:pt x="-492" y="83489"/>
                    <a:pt x="20" y="91684"/>
                  </a:cubicBezTo>
                  <a:cubicBezTo>
                    <a:pt x="533" y="100904"/>
                    <a:pt x="10265" y="99879"/>
                    <a:pt x="16923" y="100904"/>
                  </a:cubicBezTo>
                  <a:cubicBezTo>
                    <a:pt x="69680" y="107050"/>
                    <a:pt x="122949" y="114733"/>
                    <a:pt x="175706" y="119343"/>
                  </a:cubicBezTo>
                  <a:cubicBezTo>
                    <a:pt x="224877" y="123953"/>
                    <a:pt x="360098" y="135734"/>
                    <a:pt x="368294" y="136246"/>
                  </a:cubicBezTo>
                  <a:cubicBezTo>
                    <a:pt x="492759" y="147514"/>
                    <a:pt x="617224" y="153148"/>
                    <a:pt x="742201" y="157758"/>
                  </a:cubicBezTo>
                  <a:cubicBezTo>
                    <a:pt x="850276" y="161856"/>
                    <a:pt x="958350" y="164417"/>
                    <a:pt x="1066425" y="162368"/>
                  </a:cubicBezTo>
                  <a:cubicBezTo>
                    <a:pt x="1066425" y="162368"/>
                    <a:pt x="1066425" y="162368"/>
                    <a:pt x="1066425" y="162368"/>
                  </a:cubicBezTo>
                  <a:cubicBezTo>
                    <a:pt x="1066425" y="162368"/>
                    <a:pt x="1066425" y="162368"/>
                    <a:pt x="1066425" y="162368"/>
                  </a:cubicBezTo>
                  <a:cubicBezTo>
                    <a:pt x="1066425" y="162368"/>
                    <a:pt x="1065913" y="162880"/>
                    <a:pt x="1065913" y="162880"/>
                  </a:cubicBezTo>
                  <a:cubicBezTo>
                    <a:pt x="1080254" y="162880"/>
                    <a:pt x="1296404" y="159807"/>
                    <a:pt x="1390136" y="157246"/>
                  </a:cubicBezTo>
                  <a:cubicBezTo>
                    <a:pt x="1483357" y="154685"/>
                    <a:pt x="1716409" y="137782"/>
                    <a:pt x="1739970" y="135734"/>
                  </a:cubicBezTo>
                  <a:cubicBezTo>
                    <a:pt x="1859313" y="126002"/>
                    <a:pt x="1978144" y="113196"/>
                    <a:pt x="2096463" y="97830"/>
                  </a:cubicBezTo>
                  <a:cubicBezTo>
                    <a:pt x="2146146" y="91172"/>
                    <a:pt x="2276758" y="70171"/>
                    <a:pt x="2276758" y="70171"/>
                  </a:cubicBezTo>
                  <a:cubicBezTo>
                    <a:pt x="2323368" y="65049"/>
                    <a:pt x="2369467" y="56854"/>
                    <a:pt x="2415565" y="46610"/>
                  </a:cubicBezTo>
                  <a:cubicBezTo>
                    <a:pt x="2422223" y="40464"/>
                    <a:pt x="2418638" y="33805"/>
                    <a:pt x="2417101" y="27147"/>
                  </a:cubicBezTo>
                  <a:close/>
                </a:path>
              </a:pathLst>
            </a:custGeom>
            <a:solidFill>
              <a:schemeClr val="accent3">
                <a:lumMod val="75000"/>
                <a:alpha val="40000"/>
              </a:schemeClr>
            </a:solidFill>
            <a:ln w="51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 And PND</a:t>
            </a:r>
          </a:p>
        </p:txBody>
      </p:sp>
      <p:pic>
        <p:nvPicPr>
          <p:cNvPr id="37" name="Picture 3" descr="E:\002-KIMS BUSINESS\007-02-MaxPPT-Contents\150902-com-Global-Laptop\mo900.png">
            <a:extLst>
              <a:ext uri="{FF2B5EF4-FFF2-40B4-BE49-F238E27FC236}">
                <a16:creationId xmlns:a16="http://schemas.microsoft.com/office/drawing/2014/main" id="{DA77B836-A2E3-473C-8BE4-68A2998C7D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53"/>
          <a:stretch/>
        </p:blipFill>
        <p:spPr bwMode="auto">
          <a:xfrm>
            <a:off x="0" y="1602802"/>
            <a:ext cx="4302518" cy="5280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7CD3F93A-29DE-41E4-BE84-40A44DE2C2C0}"/>
              </a:ext>
            </a:extLst>
          </p:cNvPr>
          <p:cNvGrpSpPr/>
          <p:nvPr/>
        </p:nvGrpSpPr>
        <p:grpSpPr>
          <a:xfrm>
            <a:off x="8473501" y="4201810"/>
            <a:ext cx="3423225" cy="2069484"/>
            <a:chOff x="-548507" y="477868"/>
            <a:chExt cx="11570449" cy="6357177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27E5D73E-D2EA-486A-95E7-6FC12F75C99B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FC4C5E8-B679-44E8-BA22-1205B6A0CAC7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1B17C21C-F653-4527-8B2A-5A5DA404F057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589EFB1D-F4E2-4A33-A570-E55F79EC14E0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60EEE709-C01E-470E-BAAA-091CD59E894B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F59FD1F3-0209-4FB3-81DD-D407F1DF6BA1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49" name="Rectangle: Rounded Corners 48">
                <a:extLst>
                  <a:ext uri="{FF2B5EF4-FFF2-40B4-BE49-F238E27FC236}">
                    <a16:creationId xmlns:a16="http://schemas.microsoft.com/office/drawing/2014/main" id="{56B9E8DE-0E07-4929-968C-3D441F93F77C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: Rounded Corners 49">
                <a:extLst>
                  <a:ext uri="{FF2B5EF4-FFF2-40B4-BE49-F238E27FC236}">
                    <a16:creationId xmlns:a16="http://schemas.microsoft.com/office/drawing/2014/main" id="{14D47F87-BEB9-45CF-BD99-970D72C54A9F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0733CF08-2300-4254-8F2E-4F54DA6AF909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47" name="Rectangle: Rounded Corners 46">
                <a:extLst>
                  <a:ext uri="{FF2B5EF4-FFF2-40B4-BE49-F238E27FC236}">
                    <a16:creationId xmlns:a16="http://schemas.microsoft.com/office/drawing/2014/main" id="{0B647596-2714-440F-9FAC-4D099006FB74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: Rounded Corners 47">
                <a:extLst>
                  <a:ext uri="{FF2B5EF4-FFF2-40B4-BE49-F238E27FC236}">
                    <a16:creationId xmlns:a16="http://schemas.microsoft.com/office/drawing/2014/main" id="{C2D67682-0DF3-4DE1-BCB3-6A6CA85F7664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766FFBAA-D25A-4EF1-96B5-B0004723990A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id="{834E55CF-4D3C-48F0-825F-D5175502C0ED}"/>
              </a:ext>
            </a:extLst>
          </p:cNvPr>
          <p:cNvSpPr/>
          <p:nvPr/>
        </p:nvSpPr>
        <p:spPr>
          <a:xfrm>
            <a:off x="8969392" y="4294144"/>
            <a:ext cx="2439136" cy="1750254"/>
          </a:xfrm>
          <a:prstGeom prst="rect">
            <a:avLst/>
          </a:prstGeom>
          <a:solidFill>
            <a:schemeClr val="tx1">
              <a:lumMod val="75000"/>
              <a:lumOff val="25000"/>
              <a:alpha val="9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2" name="자유형: 도형 56">
            <a:extLst>
              <a:ext uri="{FF2B5EF4-FFF2-40B4-BE49-F238E27FC236}">
                <a16:creationId xmlns:a16="http://schemas.microsoft.com/office/drawing/2014/main" id="{147DFB53-8148-4FE1-A9DB-DC0105E0CDDF}"/>
              </a:ext>
            </a:extLst>
          </p:cNvPr>
          <p:cNvSpPr/>
          <p:nvPr/>
        </p:nvSpPr>
        <p:spPr>
          <a:xfrm>
            <a:off x="8959358" y="3564863"/>
            <a:ext cx="2455486" cy="2429346"/>
          </a:xfrm>
          <a:custGeom>
            <a:avLst/>
            <a:gdLst>
              <a:gd name="connsiteX0" fmla="*/ 1105472 w 2315872"/>
              <a:gd name="connsiteY0" fmla="*/ 0 h 2531903"/>
              <a:gd name="connsiteX1" fmla="*/ 1303018 w 2315872"/>
              <a:gd name="connsiteY1" fmla="*/ 0 h 2531903"/>
              <a:gd name="connsiteX2" fmla="*/ 1461252 w 2315872"/>
              <a:gd name="connsiteY2" fmla="*/ 853676 h 2531903"/>
              <a:gd name="connsiteX3" fmla="*/ 1468099 w 2315872"/>
              <a:gd name="connsiteY3" fmla="*/ 875733 h 2531903"/>
              <a:gd name="connsiteX4" fmla="*/ 1481512 w 2315872"/>
              <a:gd name="connsiteY4" fmla="*/ 874451 h 2531903"/>
              <a:gd name="connsiteX5" fmla="*/ 1693009 w 2315872"/>
              <a:gd name="connsiteY5" fmla="*/ 951693 h 2531903"/>
              <a:gd name="connsiteX6" fmla="*/ 1778864 w 2315872"/>
              <a:gd name="connsiteY6" fmla="*/ 939250 h 2531903"/>
              <a:gd name="connsiteX7" fmla="*/ 1937868 w 2315872"/>
              <a:gd name="connsiteY7" fmla="*/ 980789 h 2531903"/>
              <a:gd name="connsiteX8" fmla="*/ 2073680 w 2315872"/>
              <a:gd name="connsiteY8" fmla="*/ 951181 h 2531903"/>
              <a:gd name="connsiteX9" fmla="*/ 2306734 w 2315872"/>
              <a:gd name="connsiteY9" fmla="*/ 1049617 h 2531903"/>
              <a:gd name="connsiteX10" fmla="*/ 2315872 w 2315872"/>
              <a:gd name="connsiteY10" fmla="*/ 2531903 h 2531903"/>
              <a:gd name="connsiteX11" fmla="*/ 0 w 2315872"/>
              <a:gd name="connsiteY11" fmla="*/ 2527276 h 2531903"/>
              <a:gd name="connsiteX12" fmla="*/ 0 w 2315872"/>
              <a:gd name="connsiteY12" fmla="*/ 1366197 h 2531903"/>
              <a:gd name="connsiteX13" fmla="*/ 9341 w 2315872"/>
              <a:gd name="connsiteY13" fmla="*/ 1367196 h 2531903"/>
              <a:gd name="connsiteX14" fmla="*/ 318333 w 2315872"/>
              <a:gd name="connsiteY14" fmla="*/ 1139063 h 2531903"/>
              <a:gd name="connsiteX15" fmla="*/ 343347 w 2315872"/>
              <a:gd name="connsiteY15" fmla="*/ 1141452 h 2531903"/>
              <a:gd name="connsiteX16" fmla="*/ 335416 w 2315872"/>
              <a:gd name="connsiteY16" fmla="*/ 1077386 h 2531903"/>
              <a:gd name="connsiteX17" fmla="*/ 655539 w 2315872"/>
              <a:gd name="connsiteY17" fmla="*/ 773978 h 2531903"/>
              <a:gd name="connsiteX18" fmla="*/ 750325 w 2315872"/>
              <a:gd name="connsiteY18" fmla="*/ 787508 h 2531903"/>
              <a:gd name="connsiteX19" fmla="*/ 829107 w 2315872"/>
              <a:gd name="connsiteY19" fmla="*/ 760300 h 2531903"/>
              <a:gd name="connsiteX20" fmla="*/ 954349 w 2315872"/>
              <a:gd name="connsiteY20" fmla="*/ 646554 h 2531903"/>
              <a:gd name="connsiteX21" fmla="*/ 988090 w 2315872"/>
              <a:gd name="connsiteY21" fmla="*/ 633279 h 2531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315872" h="2531903">
                <a:moveTo>
                  <a:pt x="1105472" y="0"/>
                </a:moveTo>
                <a:lnTo>
                  <a:pt x="1303018" y="0"/>
                </a:lnTo>
                <a:lnTo>
                  <a:pt x="1461252" y="853676"/>
                </a:lnTo>
                <a:lnTo>
                  <a:pt x="1468099" y="875733"/>
                </a:lnTo>
                <a:lnTo>
                  <a:pt x="1481512" y="874451"/>
                </a:lnTo>
                <a:cubicBezTo>
                  <a:pt x="1562957" y="874451"/>
                  <a:pt x="1637299" y="903278"/>
                  <a:pt x="1693009" y="951693"/>
                </a:cubicBezTo>
                <a:cubicBezTo>
                  <a:pt x="1720087" y="943127"/>
                  <a:pt x="1748998" y="939250"/>
                  <a:pt x="1778864" y="939250"/>
                </a:cubicBezTo>
                <a:cubicBezTo>
                  <a:pt x="1837001" y="939250"/>
                  <a:pt x="1891518" y="953939"/>
                  <a:pt x="1937868" y="980789"/>
                </a:cubicBezTo>
                <a:cubicBezTo>
                  <a:pt x="1978812" y="961490"/>
                  <a:pt x="2024976" y="951181"/>
                  <a:pt x="2073680" y="951181"/>
                </a:cubicBezTo>
                <a:cubicBezTo>
                  <a:pt x="2166341" y="951181"/>
                  <a:pt x="2249809" y="988495"/>
                  <a:pt x="2306734" y="1049617"/>
                </a:cubicBezTo>
                <a:lnTo>
                  <a:pt x="2315872" y="2531903"/>
                </a:lnTo>
                <a:lnTo>
                  <a:pt x="0" y="2527276"/>
                </a:lnTo>
                <a:lnTo>
                  <a:pt x="0" y="1366197"/>
                </a:lnTo>
                <a:lnTo>
                  <a:pt x="9341" y="1367196"/>
                </a:lnTo>
                <a:cubicBezTo>
                  <a:pt x="43658" y="1235892"/>
                  <a:pt x="169064" y="1139063"/>
                  <a:pt x="318333" y="1139063"/>
                </a:cubicBezTo>
                <a:cubicBezTo>
                  <a:pt x="326787" y="1139063"/>
                  <a:pt x="335166" y="1139373"/>
                  <a:pt x="343347" y="1141452"/>
                </a:cubicBezTo>
                <a:cubicBezTo>
                  <a:pt x="337896" y="1120918"/>
                  <a:pt x="335416" y="1099426"/>
                  <a:pt x="335416" y="1077386"/>
                </a:cubicBezTo>
                <a:cubicBezTo>
                  <a:pt x="335416" y="909819"/>
                  <a:pt x="478741" y="773978"/>
                  <a:pt x="655539" y="773978"/>
                </a:cubicBezTo>
                <a:cubicBezTo>
                  <a:pt x="688541" y="773978"/>
                  <a:pt x="720376" y="778711"/>
                  <a:pt x="750325" y="787508"/>
                </a:cubicBezTo>
                <a:lnTo>
                  <a:pt x="829107" y="760300"/>
                </a:lnTo>
                <a:cubicBezTo>
                  <a:pt x="861027" y="713053"/>
                  <a:pt x="904014" y="673898"/>
                  <a:pt x="954349" y="646554"/>
                </a:cubicBezTo>
                <a:lnTo>
                  <a:pt x="988090" y="63327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3" name="자유형: 도형 55">
            <a:extLst>
              <a:ext uri="{FF2B5EF4-FFF2-40B4-BE49-F238E27FC236}">
                <a16:creationId xmlns:a16="http://schemas.microsoft.com/office/drawing/2014/main" id="{2E653634-3423-4B14-81B3-DF7CA949FA39}"/>
              </a:ext>
            </a:extLst>
          </p:cNvPr>
          <p:cNvSpPr/>
          <p:nvPr/>
        </p:nvSpPr>
        <p:spPr>
          <a:xfrm>
            <a:off x="8959350" y="3547005"/>
            <a:ext cx="2439135" cy="2447204"/>
          </a:xfrm>
          <a:custGeom>
            <a:avLst/>
            <a:gdLst>
              <a:gd name="connsiteX0" fmla="*/ 1150510 w 2306734"/>
              <a:gd name="connsiteY0" fmla="*/ 0 h 2545135"/>
              <a:gd name="connsiteX1" fmla="*/ 1257994 w 2306734"/>
              <a:gd name="connsiteY1" fmla="*/ 0 h 2545135"/>
              <a:gd name="connsiteX2" fmla="*/ 1369590 w 2306734"/>
              <a:gd name="connsiteY2" fmla="*/ 1306465 h 2545135"/>
              <a:gd name="connsiteX3" fmla="*/ 1407581 w 2306734"/>
              <a:gd name="connsiteY3" fmla="*/ 1350335 h 2545135"/>
              <a:gd name="connsiteX4" fmla="*/ 1624338 w 2306734"/>
              <a:gd name="connsiteY4" fmla="*/ 1503312 h 2545135"/>
              <a:gd name="connsiteX5" fmla="*/ 1733275 w 2306734"/>
              <a:gd name="connsiteY5" fmla="*/ 1482313 h 2545135"/>
              <a:gd name="connsiteX6" fmla="*/ 1820687 w 2306734"/>
              <a:gd name="connsiteY6" fmla="*/ 1496631 h 2545135"/>
              <a:gd name="connsiteX7" fmla="*/ 2109550 w 2306734"/>
              <a:gd name="connsiteY7" fmla="*/ 1281367 h 2545135"/>
              <a:gd name="connsiteX8" fmla="*/ 2306734 w 2306734"/>
              <a:gd name="connsiteY8" fmla="*/ 1357093 h 2545135"/>
              <a:gd name="connsiteX9" fmla="*/ 2306734 w 2306734"/>
              <a:gd name="connsiteY9" fmla="*/ 2545135 h 2545135"/>
              <a:gd name="connsiteX10" fmla="*/ 0 w 2306734"/>
              <a:gd name="connsiteY10" fmla="*/ 2545135 h 2545135"/>
              <a:gd name="connsiteX11" fmla="*/ 0 w 2306734"/>
              <a:gd name="connsiteY11" fmla="*/ 1864764 h 2545135"/>
              <a:gd name="connsiteX12" fmla="*/ 210730 w 2306734"/>
              <a:gd name="connsiteY12" fmla="*/ 1778935 h 2545135"/>
              <a:gd name="connsiteX13" fmla="*/ 346789 w 2306734"/>
              <a:gd name="connsiteY13" fmla="*/ 1812526 h 2545135"/>
              <a:gd name="connsiteX14" fmla="*/ 539025 w 2306734"/>
              <a:gd name="connsiteY14" fmla="*/ 1602716 h 2545135"/>
              <a:gd name="connsiteX15" fmla="*/ 836862 w 2306734"/>
              <a:gd name="connsiteY15" fmla="*/ 1354583 h 2545135"/>
              <a:gd name="connsiteX16" fmla="*/ 861940 w 2306734"/>
              <a:gd name="connsiteY16" fmla="*/ 1358186 h 2545135"/>
              <a:gd name="connsiteX17" fmla="*/ 866201 w 2306734"/>
              <a:gd name="connsiteY17" fmla="*/ 1350335 h 2545135"/>
              <a:gd name="connsiteX18" fmla="*/ 981290 w 2306734"/>
              <a:gd name="connsiteY18" fmla="*/ 1245810 h 2545135"/>
              <a:gd name="connsiteX19" fmla="*/ 1046280 w 2306734"/>
              <a:gd name="connsiteY19" fmla="*/ 1220240 h 2545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306734" h="2545135">
                <a:moveTo>
                  <a:pt x="1150510" y="0"/>
                </a:moveTo>
                <a:lnTo>
                  <a:pt x="1257994" y="0"/>
                </a:lnTo>
                <a:lnTo>
                  <a:pt x="1369590" y="1306465"/>
                </a:lnTo>
                <a:lnTo>
                  <a:pt x="1407581" y="1350335"/>
                </a:lnTo>
                <a:cubicBezTo>
                  <a:pt x="1543841" y="1383039"/>
                  <a:pt x="1561230" y="1415744"/>
                  <a:pt x="1624338" y="1503312"/>
                </a:cubicBezTo>
                <a:cubicBezTo>
                  <a:pt x="1657942" y="1489486"/>
                  <a:pt x="1694771" y="1482313"/>
                  <a:pt x="1733275" y="1482313"/>
                </a:cubicBezTo>
                <a:cubicBezTo>
                  <a:pt x="1763818" y="1482313"/>
                  <a:pt x="1793307" y="1486827"/>
                  <a:pt x="1820687" y="1496631"/>
                </a:cubicBezTo>
                <a:cubicBezTo>
                  <a:pt x="1857174" y="1371843"/>
                  <a:pt x="1972797" y="1281367"/>
                  <a:pt x="2109550" y="1281367"/>
                </a:cubicBezTo>
                <a:cubicBezTo>
                  <a:pt x="2185561" y="1281367"/>
                  <a:pt x="2255041" y="1309319"/>
                  <a:pt x="2306734" y="1357093"/>
                </a:cubicBezTo>
                <a:lnTo>
                  <a:pt x="2306734" y="2545135"/>
                </a:lnTo>
                <a:lnTo>
                  <a:pt x="0" y="2545135"/>
                </a:lnTo>
                <a:lnTo>
                  <a:pt x="0" y="1864764"/>
                </a:lnTo>
                <a:cubicBezTo>
                  <a:pt x="54196" y="1811523"/>
                  <a:pt x="128658" y="1778935"/>
                  <a:pt x="210730" y="1778935"/>
                </a:cubicBezTo>
                <a:cubicBezTo>
                  <a:pt x="259882" y="1778935"/>
                  <a:pt x="306307" y="1790624"/>
                  <a:pt x="346789" y="1812526"/>
                </a:cubicBezTo>
                <a:cubicBezTo>
                  <a:pt x="369874" y="1713549"/>
                  <a:pt x="443556" y="1634731"/>
                  <a:pt x="539025" y="1602716"/>
                </a:cubicBezTo>
                <a:cubicBezTo>
                  <a:pt x="564520" y="1461492"/>
                  <a:pt x="688206" y="1354583"/>
                  <a:pt x="836862" y="1354583"/>
                </a:cubicBezTo>
                <a:lnTo>
                  <a:pt x="861940" y="1358186"/>
                </a:lnTo>
                <a:lnTo>
                  <a:pt x="866201" y="1350335"/>
                </a:lnTo>
                <a:cubicBezTo>
                  <a:pt x="895533" y="1306918"/>
                  <a:pt x="935036" y="1270937"/>
                  <a:pt x="981290" y="1245810"/>
                </a:cubicBezTo>
                <a:lnTo>
                  <a:pt x="1046280" y="122024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4" name="Oval 17">
            <a:extLst>
              <a:ext uri="{FF2B5EF4-FFF2-40B4-BE49-F238E27FC236}">
                <a16:creationId xmlns:a16="http://schemas.microsoft.com/office/drawing/2014/main" id="{4A03F9C7-EF1C-40F5-8DD9-9CCFD559664C}"/>
              </a:ext>
            </a:extLst>
          </p:cNvPr>
          <p:cNvSpPr/>
          <p:nvPr/>
        </p:nvSpPr>
        <p:spPr>
          <a:xfrm>
            <a:off x="9666489" y="2027705"/>
            <a:ext cx="1080103" cy="1777970"/>
          </a:xfrm>
          <a:custGeom>
            <a:avLst/>
            <a:gdLst>
              <a:gd name="connsiteX0" fmla="*/ 1355591 w 2487611"/>
              <a:gd name="connsiteY0" fmla="*/ 3081285 h 4007282"/>
              <a:gd name="connsiteX1" fmla="*/ 1668701 w 2487611"/>
              <a:gd name="connsiteY1" fmla="*/ 3381869 h 4007282"/>
              <a:gd name="connsiteX2" fmla="*/ 1698103 w 2487611"/>
              <a:gd name="connsiteY2" fmla="*/ 3725512 h 4007282"/>
              <a:gd name="connsiteX3" fmla="*/ 1503571 w 2487611"/>
              <a:gd name="connsiteY3" fmla="*/ 3508020 h 4007282"/>
              <a:gd name="connsiteX4" fmla="*/ 1461585 w 2487611"/>
              <a:gd name="connsiteY4" fmla="*/ 3721761 h 4007282"/>
              <a:gd name="connsiteX5" fmla="*/ 1244671 w 2487611"/>
              <a:gd name="connsiteY5" fmla="*/ 4007282 h 4007282"/>
              <a:gd name="connsiteX6" fmla="*/ 1079392 w 2487611"/>
              <a:gd name="connsiteY6" fmla="*/ 3701523 h 4007282"/>
              <a:gd name="connsiteX7" fmla="*/ 987763 w 2487611"/>
              <a:gd name="connsiteY7" fmla="*/ 3569325 h 4007282"/>
              <a:gd name="connsiteX8" fmla="*/ 854400 w 2487611"/>
              <a:gd name="connsiteY8" fmla="*/ 3636047 h 4007282"/>
              <a:gd name="connsiteX9" fmla="*/ 869102 w 2487611"/>
              <a:gd name="connsiteY9" fmla="*/ 3312632 h 4007282"/>
              <a:gd name="connsiteX10" fmla="*/ 1052587 w 2487611"/>
              <a:gd name="connsiteY10" fmla="*/ 3115087 h 4007282"/>
              <a:gd name="connsiteX11" fmla="*/ 1019981 w 2487611"/>
              <a:gd name="connsiteY11" fmla="*/ 3159110 h 4007282"/>
              <a:gd name="connsiteX12" fmla="*/ 1012121 w 2487611"/>
              <a:gd name="connsiteY12" fmla="*/ 3332027 h 4007282"/>
              <a:gd name="connsiteX13" fmla="*/ 1083424 w 2487611"/>
              <a:gd name="connsiteY13" fmla="*/ 3296354 h 4007282"/>
              <a:gd name="connsiteX14" fmla="*/ 1132416 w 2487611"/>
              <a:gd name="connsiteY14" fmla="*/ 3367034 h 4007282"/>
              <a:gd name="connsiteX15" fmla="*/ 1220783 w 2487611"/>
              <a:gd name="connsiteY15" fmla="*/ 3530511 h 4007282"/>
              <a:gd name="connsiteX16" fmla="*/ 1336759 w 2487611"/>
              <a:gd name="connsiteY16" fmla="*/ 3377854 h 4007282"/>
              <a:gd name="connsiteX17" fmla="*/ 1359207 w 2487611"/>
              <a:gd name="connsiteY17" fmla="*/ 3263575 h 4007282"/>
              <a:gd name="connsiteX18" fmla="*/ 1463216 w 2487611"/>
              <a:gd name="connsiteY18" fmla="*/ 3379859 h 4007282"/>
              <a:gd name="connsiteX19" fmla="*/ 1447496 w 2487611"/>
              <a:gd name="connsiteY19" fmla="*/ 3196127 h 4007282"/>
              <a:gd name="connsiteX20" fmla="*/ 1355591 w 2487611"/>
              <a:gd name="connsiteY20" fmla="*/ 3081285 h 4007282"/>
              <a:gd name="connsiteX21" fmla="*/ 803026 w 2487611"/>
              <a:gd name="connsiteY21" fmla="*/ 2773720 h 4007282"/>
              <a:gd name="connsiteX22" fmla="*/ 1689473 w 2487611"/>
              <a:gd name="connsiteY22" fmla="*/ 2773720 h 4007282"/>
              <a:gd name="connsiteX23" fmla="*/ 1482985 w 2487611"/>
              <a:gd name="connsiteY23" fmla="*/ 3053768 h 4007282"/>
              <a:gd name="connsiteX24" fmla="*/ 1009514 w 2487611"/>
              <a:gd name="connsiteY24" fmla="*/ 3053768 h 4007282"/>
              <a:gd name="connsiteX25" fmla="*/ 803026 w 2487611"/>
              <a:gd name="connsiteY25" fmla="*/ 2773720 h 4007282"/>
              <a:gd name="connsiteX26" fmla="*/ 1246249 w 2487611"/>
              <a:gd name="connsiteY26" fmla="*/ 1473655 h 4007282"/>
              <a:gd name="connsiteX27" fmla="*/ 1346518 w 2487611"/>
              <a:gd name="connsiteY27" fmla="*/ 1573924 h 4007282"/>
              <a:gd name="connsiteX28" fmla="*/ 1246249 w 2487611"/>
              <a:gd name="connsiteY28" fmla="*/ 1674193 h 4007282"/>
              <a:gd name="connsiteX29" fmla="*/ 1145980 w 2487611"/>
              <a:gd name="connsiteY29" fmla="*/ 1573924 h 4007282"/>
              <a:gd name="connsiteX30" fmla="*/ 1246249 w 2487611"/>
              <a:gd name="connsiteY30" fmla="*/ 1473655 h 4007282"/>
              <a:gd name="connsiteX31" fmla="*/ 1246249 w 2487611"/>
              <a:gd name="connsiteY31" fmla="*/ 1404149 h 4007282"/>
              <a:gd name="connsiteX32" fmla="*/ 1076474 w 2487611"/>
              <a:gd name="connsiteY32" fmla="*/ 1573924 h 4007282"/>
              <a:gd name="connsiteX33" fmla="*/ 1246249 w 2487611"/>
              <a:gd name="connsiteY33" fmla="*/ 1743699 h 4007282"/>
              <a:gd name="connsiteX34" fmla="*/ 1416024 w 2487611"/>
              <a:gd name="connsiteY34" fmla="*/ 1573924 h 4007282"/>
              <a:gd name="connsiteX35" fmla="*/ 1246249 w 2487611"/>
              <a:gd name="connsiteY35" fmla="*/ 1404149 h 4007282"/>
              <a:gd name="connsiteX36" fmla="*/ 1246249 w 2487611"/>
              <a:gd name="connsiteY36" fmla="*/ 650779 h 4007282"/>
              <a:gd name="connsiteX37" fmla="*/ 1446787 w 2487611"/>
              <a:gd name="connsiteY37" fmla="*/ 851317 h 4007282"/>
              <a:gd name="connsiteX38" fmla="*/ 1246249 w 2487611"/>
              <a:gd name="connsiteY38" fmla="*/ 1051855 h 4007282"/>
              <a:gd name="connsiteX39" fmla="*/ 1045711 w 2487611"/>
              <a:gd name="connsiteY39" fmla="*/ 851317 h 4007282"/>
              <a:gd name="connsiteX40" fmla="*/ 1246249 w 2487611"/>
              <a:gd name="connsiteY40" fmla="*/ 650779 h 4007282"/>
              <a:gd name="connsiteX41" fmla="*/ 1246249 w 2487611"/>
              <a:gd name="connsiteY41" fmla="*/ 511767 h 4007282"/>
              <a:gd name="connsiteX42" fmla="*/ 906699 w 2487611"/>
              <a:gd name="connsiteY42" fmla="*/ 851317 h 4007282"/>
              <a:gd name="connsiteX43" fmla="*/ 1246249 w 2487611"/>
              <a:gd name="connsiteY43" fmla="*/ 1190867 h 4007282"/>
              <a:gd name="connsiteX44" fmla="*/ 1585799 w 2487611"/>
              <a:gd name="connsiteY44" fmla="*/ 851317 h 4007282"/>
              <a:gd name="connsiteX45" fmla="*/ 1246249 w 2487611"/>
              <a:gd name="connsiteY45" fmla="*/ 511767 h 4007282"/>
              <a:gd name="connsiteX46" fmla="*/ 1236486 w 2487611"/>
              <a:gd name="connsiteY46" fmla="*/ 0 h 4007282"/>
              <a:gd name="connsiteX47" fmla="*/ 1243449 w 2487611"/>
              <a:gd name="connsiteY47" fmla="*/ 468 h 4007282"/>
              <a:gd name="connsiteX48" fmla="*/ 1250411 w 2487611"/>
              <a:gd name="connsiteY48" fmla="*/ 0 h 4007282"/>
              <a:gd name="connsiteX49" fmla="*/ 1891856 w 2487611"/>
              <a:gd name="connsiteY49" fmla="*/ 602756 h 4007282"/>
              <a:gd name="connsiteX50" fmla="*/ 2096831 w 2487611"/>
              <a:gd name="connsiteY50" fmla="*/ 1442023 h 4007282"/>
              <a:gd name="connsiteX51" fmla="*/ 2003408 w 2487611"/>
              <a:gd name="connsiteY51" fmla="*/ 1943608 h 4007282"/>
              <a:gd name="connsiteX52" fmla="*/ 2224895 w 2487611"/>
              <a:gd name="connsiteY52" fmla="*/ 2078968 h 4007282"/>
              <a:gd name="connsiteX53" fmla="*/ 2487611 w 2487611"/>
              <a:gd name="connsiteY53" fmla="*/ 2809123 h 4007282"/>
              <a:gd name="connsiteX54" fmla="*/ 1777602 w 2487611"/>
              <a:gd name="connsiteY54" fmla="*/ 2545137 h 4007282"/>
              <a:gd name="connsiteX55" fmla="*/ 1697050 w 2487611"/>
              <a:gd name="connsiteY55" fmla="*/ 2693117 h 4007282"/>
              <a:gd name="connsiteX56" fmla="*/ 789847 w 2487611"/>
              <a:gd name="connsiteY56" fmla="*/ 2693117 h 4007282"/>
              <a:gd name="connsiteX57" fmla="*/ 709405 w 2487611"/>
              <a:gd name="connsiteY57" fmla="*/ 2545362 h 4007282"/>
              <a:gd name="connsiteX58" fmla="*/ 0 w 2487611"/>
              <a:gd name="connsiteY58" fmla="*/ 2809123 h 4007282"/>
              <a:gd name="connsiteX59" fmla="*/ 262716 w 2487611"/>
              <a:gd name="connsiteY59" fmla="*/ 2078968 h 4007282"/>
              <a:gd name="connsiteX60" fmla="*/ 483603 w 2487611"/>
              <a:gd name="connsiteY60" fmla="*/ 1943974 h 4007282"/>
              <a:gd name="connsiteX61" fmla="*/ 390066 w 2487611"/>
              <a:gd name="connsiteY61" fmla="*/ 1442023 h 4007282"/>
              <a:gd name="connsiteX62" fmla="*/ 595041 w 2487611"/>
              <a:gd name="connsiteY62" fmla="*/ 602756 h 4007282"/>
              <a:gd name="connsiteX63" fmla="*/ 1236486 w 2487611"/>
              <a:gd name="connsiteY63" fmla="*/ 0 h 4007282"/>
              <a:gd name="connsiteX0" fmla="*/ 1355591 w 2487611"/>
              <a:gd name="connsiteY0" fmla="*/ 3081285 h 4007282"/>
              <a:gd name="connsiteX1" fmla="*/ 1668701 w 2487611"/>
              <a:gd name="connsiteY1" fmla="*/ 3381869 h 4007282"/>
              <a:gd name="connsiteX2" fmla="*/ 1698103 w 2487611"/>
              <a:gd name="connsiteY2" fmla="*/ 3725512 h 4007282"/>
              <a:gd name="connsiteX3" fmla="*/ 1503571 w 2487611"/>
              <a:gd name="connsiteY3" fmla="*/ 3508020 h 4007282"/>
              <a:gd name="connsiteX4" fmla="*/ 1461585 w 2487611"/>
              <a:gd name="connsiteY4" fmla="*/ 3721761 h 4007282"/>
              <a:gd name="connsiteX5" fmla="*/ 1244671 w 2487611"/>
              <a:gd name="connsiteY5" fmla="*/ 4007282 h 4007282"/>
              <a:gd name="connsiteX6" fmla="*/ 1079392 w 2487611"/>
              <a:gd name="connsiteY6" fmla="*/ 3701523 h 4007282"/>
              <a:gd name="connsiteX7" fmla="*/ 987763 w 2487611"/>
              <a:gd name="connsiteY7" fmla="*/ 3569325 h 4007282"/>
              <a:gd name="connsiteX8" fmla="*/ 854400 w 2487611"/>
              <a:gd name="connsiteY8" fmla="*/ 3636047 h 4007282"/>
              <a:gd name="connsiteX9" fmla="*/ 869102 w 2487611"/>
              <a:gd name="connsiteY9" fmla="*/ 3312632 h 4007282"/>
              <a:gd name="connsiteX10" fmla="*/ 1052587 w 2487611"/>
              <a:gd name="connsiteY10" fmla="*/ 3115087 h 4007282"/>
              <a:gd name="connsiteX11" fmla="*/ 1019981 w 2487611"/>
              <a:gd name="connsiteY11" fmla="*/ 3159110 h 4007282"/>
              <a:gd name="connsiteX12" fmla="*/ 1012121 w 2487611"/>
              <a:gd name="connsiteY12" fmla="*/ 3332027 h 4007282"/>
              <a:gd name="connsiteX13" fmla="*/ 1083424 w 2487611"/>
              <a:gd name="connsiteY13" fmla="*/ 3296354 h 4007282"/>
              <a:gd name="connsiteX14" fmla="*/ 1132416 w 2487611"/>
              <a:gd name="connsiteY14" fmla="*/ 3367034 h 4007282"/>
              <a:gd name="connsiteX15" fmla="*/ 1220783 w 2487611"/>
              <a:gd name="connsiteY15" fmla="*/ 3530511 h 4007282"/>
              <a:gd name="connsiteX16" fmla="*/ 1336759 w 2487611"/>
              <a:gd name="connsiteY16" fmla="*/ 3377854 h 4007282"/>
              <a:gd name="connsiteX17" fmla="*/ 1359207 w 2487611"/>
              <a:gd name="connsiteY17" fmla="*/ 3263575 h 4007282"/>
              <a:gd name="connsiteX18" fmla="*/ 1463216 w 2487611"/>
              <a:gd name="connsiteY18" fmla="*/ 3379859 h 4007282"/>
              <a:gd name="connsiteX19" fmla="*/ 1447496 w 2487611"/>
              <a:gd name="connsiteY19" fmla="*/ 3196127 h 4007282"/>
              <a:gd name="connsiteX20" fmla="*/ 1355591 w 2487611"/>
              <a:gd name="connsiteY20" fmla="*/ 3081285 h 4007282"/>
              <a:gd name="connsiteX21" fmla="*/ 803026 w 2487611"/>
              <a:gd name="connsiteY21" fmla="*/ 2773720 h 4007282"/>
              <a:gd name="connsiteX22" fmla="*/ 1689473 w 2487611"/>
              <a:gd name="connsiteY22" fmla="*/ 2773720 h 4007282"/>
              <a:gd name="connsiteX23" fmla="*/ 1482985 w 2487611"/>
              <a:gd name="connsiteY23" fmla="*/ 3053768 h 4007282"/>
              <a:gd name="connsiteX24" fmla="*/ 1009514 w 2487611"/>
              <a:gd name="connsiteY24" fmla="*/ 3053768 h 4007282"/>
              <a:gd name="connsiteX25" fmla="*/ 803026 w 2487611"/>
              <a:gd name="connsiteY25" fmla="*/ 2773720 h 4007282"/>
              <a:gd name="connsiteX26" fmla="*/ 1246249 w 2487611"/>
              <a:gd name="connsiteY26" fmla="*/ 1473655 h 4007282"/>
              <a:gd name="connsiteX27" fmla="*/ 1346518 w 2487611"/>
              <a:gd name="connsiteY27" fmla="*/ 1573924 h 4007282"/>
              <a:gd name="connsiteX28" fmla="*/ 1246249 w 2487611"/>
              <a:gd name="connsiteY28" fmla="*/ 1674193 h 4007282"/>
              <a:gd name="connsiteX29" fmla="*/ 1145980 w 2487611"/>
              <a:gd name="connsiteY29" fmla="*/ 1573924 h 4007282"/>
              <a:gd name="connsiteX30" fmla="*/ 1246249 w 2487611"/>
              <a:gd name="connsiteY30" fmla="*/ 1473655 h 4007282"/>
              <a:gd name="connsiteX31" fmla="*/ 1246249 w 2487611"/>
              <a:gd name="connsiteY31" fmla="*/ 1404149 h 4007282"/>
              <a:gd name="connsiteX32" fmla="*/ 1076474 w 2487611"/>
              <a:gd name="connsiteY32" fmla="*/ 1573924 h 4007282"/>
              <a:gd name="connsiteX33" fmla="*/ 1246249 w 2487611"/>
              <a:gd name="connsiteY33" fmla="*/ 1743699 h 4007282"/>
              <a:gd name="connsiteX34" fmla="*/ 1416024 w 2487611"/>
              <a:gd name="connsiteY34" fmla="*/ 1573924 h 4007282"/>
              <a:gd name="connsiteX35" fmla="*/ 1246249 w 2487611"/>
              <a:gd name="connsiteY35" fmla="*/ 1404149 h 4007282"/>
              <a:gd name="connsiteX36" fmla="*/ 1246249 w 2487611"/>
              <a:gd name="connsiteY36" fmla="*/ 650779 h 4007282"/>
              <a:gd name="connsiteX37" fmla="*/ 1446787 w 2487611"/>
              <a:gd name="connsiteY37" fmla="*/ 851317 h 4007282"/>
              <a:gd name="connsiteX38" fmla="*/ 1246249 w 2487611"/>
              <a:gd name="connsiteY38" fmla="*/ 1051855 h 4007282"/>
              <a:gd name="connsiteX39" fmla="*/ 1045711 w 2487611"/>
              <a:gd name="connsiteY39" fmla="*/ 851317 h 4007282"/>
              <a:gd name="connsiteX40" fmla="*/ 1246249 w 2487611"/>
              <a:gd name="connsiteY40" fmla="*/ 650779 h 4007282"/>
              <a:gd name="connsiteX41" fmla="*/ 1246249 w 2487611"/>
              <a:gd name="connsiteY41" fmla="*/ 511767 h 4007282"/>
              <a:gd name="connsiteX42" fmla="*/ 906699 w 2487611"/>
              <a:gd name="connsiteY42" fmla="*/ 851317 h 4007282"/>
              <a:gd name="connsiteX43" fmla="*/ 1246249 w 2487611"/>
              <a:gd name="connsiteY43" fmla="*/ 1190867 h 4007282"/>
              <a:gd name="connsiteX44" fmla="*/ 1585799 w 2487611"/>
              <a:gd name="connsiteY44" fmla="*/ 851317 h 4007282"/>
              <a:gd name="connsiteX45" fmla="*/ 1246249 w 2487611"/>
              <a:gd name="connsiteY45" fmla="*/ 511767 h 4007282"/>
              <a:gd name="connsiteX46" fmla="*/ 1236486 w 2487611"/>
              <a:gd name="connsiteY46" fmla="*/ 0 h 4007282"/>
              <a:gd name="connsiteX47" fmla="*/ 1243449 w 2487611"/>
              <a:gd name="connsiteY47" fmla="*/ 468 h 4007282"/>
              <a:gd name="connsiteX48" fmla="*/ 1250411 w 2487611"/>
              <a:gd name="connsiteY48" fmla="*/ 0 h 4007282"/>
              <a:gd name="connsiteX49" fmla="*/ 1891856 w 2487611"/>
              <a:gd name="connsiteY49" fmla="*/ 602756 h 4007282"/>
              <a:gd name="connsiteX50" fmla="*/ 2096831 w 2487611"/>
              <a:gd name="connsiteY50" fmla="*/ 1442023 h 4007282"/>
              <a:gd name="connsiteX51" fmla="*/ 2003408 w 2487611"/>
              <a:gd name="connsiteY51" fmla="*/ 1943608 h 4007282"/>
              <a:gd name="connsiteX52" fmla="*/ 2224895 w 2487611"/>
              <a:gd name="connsiteY52" fmla="*/ 2078968 h 4007282"/>
              <a:gd name="connsiteX53" fmla="*/ 2487611 w 2487611"/>
              <a:gd name="connsiteY53" fmla="*/ 2809123 h 4007282"/>
              <a:gd name="connsiteX54" fmla="*/ 1777602 w 2487611"/>
              <a:gd name="connsiteY54" fmla="*/ 2545137 h 4007282"/>
              <a:gd name="connsiteX55" fmla="*/ 1697050 w 2487611"/>
              <a:gd name="connsiteY55" fmla="*/ 2693117 h 4007282"/>
              <a:gd name="connsiteX56" fmla="*/ 789847 w 2487611"/>
              <a:gd name="connsiteY56" fmla="*/ 2693117 h 4007282"/>
              <a:gd name="connsiteX57" fmla="*/ 709405 w 2487611"/>
              <a:gd name="connsiteY57" fmla="*/ 2545362 h 4007282"/>
              <a:gd name="connsiteX58" fmla="*/ 0 w 2487611"/>
              <a:gd name="connsiteY58" fmla="*/ 2809123 h 4007282"/>
              <a:gd name="connsiteX59" fmla="*/ 262716 w 2487611"/>
              <a:gd name="connsiteY59" fmla="*/ 2078968 h 4007282"/>
              <a:gd name="connsiteX60" fmla="*/ 483603 w 2487611"/>
              <a:gd name="connsiteY60" fmla="*/ 1943974 h 4007282"/>
              <a:gd name="connsiteX61" fmla="*/ 390066 w 2487611"/>
              <a:gd name="connsiteY61" fmla="*/ 1442023 h 4007282"/>
              <a:gd name="connsiteX62" fmla="*/ 595041 w 2487611"/>
              <a:gd name="connsiteY62" fmla="*/ 602756 h 4007282"/>
              <a:gd name="connsiteX63" fmla="*/ 1236486 w 2487611"/>
              <a:gd name="connsiteY63" fmla="*/ 0 h 4007282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0411 w 2487611"/>
              <a:gd name="connsiteY48" fmla="*/ 101253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8169 w 2487611"/>
              <a:gd name="connsiteY48" fmla="*/ 3411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8169 w 2487611"/>
              <a:gd name="connsiteY48" fmla="*/ 3411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8169 w 2487611"/>
              <a:gd name="connsiteY48" fmla="*/ 3411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8169 w 2487611"/>
              <a:gd name="connsiteY48" fmla="*/ 3411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91732 h 4117729"/>
              <a:gd name="connsiteX1" fmla="*/ 1668701 w 2487611"/>
              <a:gd name="connsiteY1" fmla="*/ 3492316 h 4117729"/>
              <a:gd name="connsiteX2" fmla="*/ 1698103 w 2487611"/>
              <a:gd name="connsiteY2" fmla="*/ 3835959 h 4117729"/>
              <a:gd name="connsiteX3" fmla="*/ 1503571 w 2487611"/>
              <a:gd name="connsiteY3" fmla="*/ 3618467 h 4117729"/>
              <a:gd name="connsiteX4" fmla="*/ 1461585 w 2487611"/>
              <a:gd name="connsiteY4" fmla="*/ 3832208 h 4117729"/>
              <a:gd name="connsiteX5" fmla="*/ 1244671 w 2487611"/>
              <a:gd name="connsiteY5" fmla="*/ 4117729 h 4117729"/>
              <a:gd name="connsiteX6" fmla="*/ 1079392 w 2487611"/>
              <a:gd name="connsiteY6" fmla="*/ 3811970 h 4117729"/>
              <a:gd name="connsiteX7" fmla="*/ 987763 w 2487611"/>
              <a:gd name="connsiteY7" fmla="*/ 3679772 h 4117729"/>
              <a:gd name="connsiteX8" fmla="*/ 854400 w 2487611"/>
              <a:gd name="connsiteY8" fmla="*/ 3746494 h 4117729"/>
              <a:gd name="connsiteX9" fmla="*/ 869102 w 2487611"/>
              <a:gd name="connsiteY9" fmla="*/ 3423079 h 4117729"/>
              <a:gd name="connsiteX10" fmla="*/ 1052587 w 2487611"/>
              <a:gd name="connsiteY10" fmla="*/ 3225534 h 4117729"/>
              <a:gd name="connsiteX11" fmla="*/ 1019981 w 2487611"/>
              <a:gd name="connsiteY11" fmla="*/ 3269557 h 4117729"/>
              <a:gd name="connsiteX12" fmla="*/ 1012121 w 2487611"/>
              <a:gd name="connsiteY12" fmla="*/ 3442474 h 4117729"/>
              <a:gd name="connsiteX13" fmla="*/ 1083424 w 2487611"/>
              <a:gd name="connsiteY13" fmla="*/ 3406801 h 4117729"/>
              <a:gd name="connsiteX14" fmla="*/ 1132416 w 2487611"/>
              <a:gd name="connsiteY14" fmla="*/ 3477481 h 4117729"/>
              <a:gd name="connsiteX15" fmla="*/ 1220783 w 2487611"/>
              <a:gd name="connsiteY15" fmla="*/ 3640958 h 4117729"/>
              <a:gd name="connsiteX16" fmla="*/ 1336759 w 2487611"/>
              <a:gd name="connsiteY16" fmla="*/ 3488301 h 4117729"/>
              <a:gd name="connsiteX17" fmla="*/ 1359207 w 2487611"/>
              <a:gd name="connsiteY17" fmla="*/ 3374022 h 4117729"/>
              <a:gd name="connsiteX18" fmla="*/ 1463216 w 2487611"/>
              <a:gd name="connsiteY18" fmla="*/ 3490306 h 4117729"/>
              <a:gd name="connsiteX19" fmla="*/ 1447496 w 2487611"/>
              <a:gd name="connsiteY19" fmla="*/ 3306574 h 4117729"/>
              <a:gd name="connsiteX20" fmla="*/ 1355591 w 2487611"/>
              <a:gd name="connsiteY20" fmla="*/ 3191732 h 4117729"/>
              <a:gd name="connsiteX21" fmla="*/ 803026 w 2487611"/>
              <a:gd name="connsiteY21" fmla="*/ 2884167 h 4117729"/>
              <a:gd name="connsiteX22" fmla="*/ 1689473 w 2487611"/>
              <a:gd name="connsiteY22" fmla="*/ 2884167 h 4117729"/>
              <a:gd name="connsiteX23" fmla="*/ 1482985 w 2487611"/>
              <a:gd name="connsiteY23" fmla="*/ 3164215 h 4117729"/>
              <a:gd name="connsiteX24" fmla="*/ 1009514 w 2487611"/>
              <a:gd name="connsiteY24" fmla="*/ 3164215 h 4117729"/>
              <a:gd name="connsiteX25" fmla="*/ 803026 w 2487611"/>
              <a:gd name="connsiteY25" fmla="*/ 2884167 h 4117729"/>
              <a:gd name="connsiteX26" fmla="*/ 1246249 w 2487611"/>
              <a:gd name="connsiteY26" fmla="*/ 1584102 h 4117729"/>
              <a:gd name="connsiteX27" fmla="*/ 1346518 w 2487611"/>
              <a:gd name="connsiteY27" fmla="*/ 1684371 h 4117729"/>
              <a:gd name="connsiteX28" fmla="*/ 1246249 w 2487611"/>
              <a:gd name="connsiteY28" fmla="*/ 1784640 h 4117729"/>
              <a:gd name="connsiteX29" fmla="*/ 1145980 w 2487611"/>
              <a:gd name="connsiteY29" fmla="*/ 1684371 h 4117729"/>
              <a:gd name="connsiteX30" fmla="*/ 1246249 w 2487611"/>
              <a:gd name="connsiteY30" fmla="*/ 1584102 h 4117729"/>
              <a:gd name="connsiteX31" fmla="*/ 1246249 w 2487611"/>
              <a:gd name="connsiteY31" fmla="*/ 1514596 h 4117729"/>
              <a:gd name="connsiteX32" fmla="*/ 1076474 w 2487611"/>
              <a:gd name="connsiteY32" fmla="*/ 1684371 h 4117729"/>
              <a:gd name="connsiteX33" fmla="*/ 1246249 w 2487611"/>
              <a:gd name="connsiteY33" fmla="*/ 1854146 h 4117729"/>
              <a:gd name="connsiteX34" fmla="*/ 1416024 w 2487611"/>
              <a:gd name="connsiteY34" fmla="*/ 1684371 h 4117729"/>
              <a:gd name="connsiteX35" fmla="*/ 1246249 w 2487611"/>
              <a:gd name="connsiteY35" fmla="*/ 1514596 h 4117729"/>
              <a:gd name="connsiteX36" fmla="*/ 1246249 w 2487611"/>
              <a:gd name="connsiteY36" fmla="*/ 761226 h 4117729"/>
              <a:gd name="connsiteX37" fmla="*/ 1446787 w 2487611"/>
              <a:gd name="connsiteY37" fmla="*/ 961764 h 4117729"/>
              <a:gd name="connsiteX38" fmla="*/ 1246249 w 2487611"/>
              <a:gd name="connsiteY38" fmla="*/ 1162302 h 4117729"/>
              <a:gd name="connsiteX39" fmla="*/ 1045711 w 2487611"/>
              <a:gd name="connsiteY39" fmla="*/ 961764 h 4117729"/>
              <a:gd name="connsiteX40" fmla="*/ 1246249 w 2487611"/>
              <a:gd name="connsiteY40" fmla="*/ 761226 h 4117729"/>
              <a:gd name="connsiteX41" fmla="*/ 1246249 w 2487611"/>
              <a:gd name="connsiteY41" fmla="*/ 622214 h 4117729"/>
              <a:gd name="connsiteX42" fmla="*/ 906699 w 2487611"/>
              <a:gd name="connsiteY42" fmla="*/ 961764 h 4117729"/>
              <a:gd name="connsiteX43" fmla="*/ 1246249 w 2487611"/>
              <a:gd name="connsiteY43" fmla="*/ 1301314 h 4117729"/>
              <a:gd name="connsiteX44" fmla="*/ 1585799 w 2487611"/>
              <a:gd name="connsiteY44" fmla="*/ 961764 h 4117729"/>
              <a:gd name="connsiteX45" fmla="*/ 1246249 w 2487611"/>
              <a:gd name="connsiteY45" fmla="*/ 622214 h 4117729"/>
              <a:gd name="connsiteX46" fmla="*/ 1237076 w 2487611"/>
              <a:gd name="connsiteY46" fmla="*/ 0 h 4117729"/>
              <a:gd name="connsiteX47" fmla="*/ 1243449 w 2487611"/>
              <a:gd name="connsiteY47" fmla="*/ 110915 h 4117729"/>
              <a:gd name="connsiteX48" fmla="*/ 1258169 w 2487611"/>
              <a:gd name="connsiteY48" fmla="*/ 12605 h 4117729"/>
              <a:gd name="connsiteX49" fmla="*/ 1891856 w 2487611"/>
              <a:gd name="connsiteY49" fmla="*/ 713203 h 4117729"/>
              <a:gd name="connsiteX50" fmla="*/ 2096831 w 2487611"/>
              <a:gd name="connsiteY50" fmla="*/ 1552470 h 4117729"/>
              <a:gd name="connsiteX51" fmla="*/ 2003408 w 2487611"/>
              <a:gd name="connsiteY51" fmla="*/ 2054055 h 4117729"/>
              <a:gd name="connsiteX52" fmla="*/ 2224895 w 2487611"/>
              <a:gd name="connsiteY52" fmla="*/ 2189415 h 4117729"/>
              <a:gd name="connsiteX53" fmla="*/ 2487611 w 2487611"/>
              <a:gd name="connsiteY53" fmla="*/ 2919570 h 4117729"/>
              <a:gd name="connsiteX54" fmla="*/ 1777602 w 2487611"/>
              <a:gd name="connsiteY54" fmla="*/ 2655584 h 4117729"/>
              <a:gd name="connsiteX55" fmla="*/ 1697050 w 2487611"/>
              <a:gd name="connsiteY55" fmla="*/ 2803564 h 4117729"/>
              <a:gd name="connsiteX56" fmla="*/ 789847 w 2487611"/>
              <a:gd name="connsiteY56" fmla="*/ 2803564 h 4117729"/>
              <a:gd name="connsiteX57" fmla="*/ 709405 w 2487611"/>
              <a:gd name="connsiteY57" fmla="*/ 2655809 h 4117729"/>
              <a:gd name="connsiteX58" fmla="*/ 0 w 2487611"/>
              <a:gd name="connsiteY58" fmla="*/ 2919570 h 4117729"/>
              <a:gd name="connsiteX59" fmla="*/ 262716 w 2487611"/>
              <a:gd name="connsiteY59" fmla="*/ 2189415 h 4117729"/>
              <a:gd name="connsiteX60" fmla="*/ 483603 w 2487611"/>
              <a:gd name="connsiteY60" fmla="*/ 2054421 h 4117729"/>
              <a:gd name="connsiteX61" fmla="*/ 390066 w 2487611"/>
              <a:gd name="connsiteY61" fmla="*/ 1552470 h 4117729"/>
              <a:gd name="connsiteX62" fmla="*/ 595041 w 2487611"/>
              <a:gd name="connsiteY62" fmla="*/ 713203 h 4117729"/>
              <a:gd name="connsiteX63" fmla="*/ 1237076 w 2487611"/>
              <a:gd name="connsiteY63" fmla="*/ 0 h 4117729"/>
              <a:gd name="connsiteX0" fmla="*/ 1355591 w 2487611"/>
              <a:gd name="connsiteY0" fmla="*/ 3197172 h 4123169"/>
              <a:gd name="connsiteX1" fmla="*/ 1668701 w 2487611"/>
              <a:gd name="connsiteY1" fmla="*/ 3497756 h 4123169"/>
              <a:gd name="connsiteX2" fmla="*/ 1698103 w 2487611"/>
              <a:gd name="connsiteY2" fmla="*/ 3841399 h 4123169"/>
              <a:gd name="connsiteX3" fmla="*/ 1503571 w 2487611"/>
              <a:gd name="connsiteY3" fmla="*/ 3623907 h 4123169"/>
              <a:gd name="connsiteX4" fmla="*/ 1461585 w 2487611"/>
              <a:gd name="connsiteY4" fmla="*/ 3837648 h 4123169"/>
              <a:gd name="connsiteX5" fmla="*/ 1244671 w 2487611"/>
              <a:gd name="connsiteY5" fmla="*/ 4123169 h 4123169"/>
              <a:gd name="connsiteX6" fmla="*/ 1079392 w 2487611"/>
              <a:gd name="connsiteY6" fmla="*/ 3817410 h 4123169"/>
              <a:gd name="connsiteX7" fmla="*/ 987763 w 2487611"/>
              <a:gd name="connsiteY7" fmla="*/ 3685212 h 4123169"/>
              <a:gd name="connsiteX8" fmla="*/ 854400 w 2487611"/>
              <a:gd name="connsiteY8" fmla="*/ 3751934 h 4123169"/>
              <a:gd name="connsiteX9" fmla="*/ 869102 w 2487611"/>
              <a:gd name="connsiteY9" fmla="*/ 3428519 h 4123169"/>
              <a:gd name="connsiteX10" fmla="*/ 1052587 w 2487611"/>
              <a:gd name="connsiteY10" fmla="*/ 3230974 h 4123169"/>
              <a:gd name="connsiteX11" fmla="*/ 1019981 w 2487611"/>
              <a:gd name="connsiteY11" fmla="*/ 3274997 h 4123169"/>
              <a:gd name="connsiteX12" fmla="*/ 1012121 w 2487611"/>
              <a:gd name="connsiteY12" fmla="*/ 3447914 h 4123169"/>
              <a:gd name="connsiteX13" fmla="*/ 1083424 w 2487611"/>
              <a:gd name="connsiteY13" fmla="*/ 3412241 h 4123169"/>
              <a:gd name="connsiteX14" fmla="*/ 1132416 w 2487611"/>
              <a:gd name="connsiteY14" fmla="*/ 3482921 h 4123169"/>
              <a:gd name="connsiteX15" fmla="*/ 1220783 w 2487611"/>
              <a:gd name="connsiteY15" fmla="*/ 3646398 h 4123169"/>
              <a:gd name="connsiteX16" fmla="*/ 1336759 w 2487611"/>
              <a:gd name="connsiteY16" fmla="*/ 3493741 h 4123169"/>
              <a:gd name="connsiteX17" fmla="*/ 1359207 w 2487611"/>
              <a:gd name="connsiteY17" fmla="*/ 3379462 h 4123169"/>
              <a:gd name="connsiteX18" fmla="*/ 1463216 w 2487611"/>
              <a:gd name="connsiteY18" fmla="*/ 3495746 h 4123169"/>
              <a:gd name="connsiteX19" fmla="*/ 1447496 w 2487611"/>
              <a:gd name="connsiteY19" fmla="*/ 3312014 h 4123169"/>
              <a:gd name="connsiteX20" fmla="*/ 1355591 w 2487611"/>
              <a:gd name="connsiteY20" fmla="*/ 3197172 h 4123169"/>
              <a:gd name="connsiteX21" fmla="*/ 803026 w 2487611"/>
              <a:gd name="connsiteY21" fmla="*/ 2889607 h 4123169"/>
              <a:gd name="connsiteX22" fmla="*/ 1689473 w 2487611"/>
              <a:gd name="connsiteY22" fmla="*/ 2889607 h 4123169"/>
              <a:gd name="connsiteX23" fmla="*/ 1482985 w 2487611"/>
              <a:gd name="connsiteY23" fmla="*/ 3169655 h 4123169"/>
              <a:gd name="connsiteX24" fmla="*/ 1009514 w 2487611"/>
              <a:gd name="connsiteY24" fmla="*/ 3169655 h 4123169"/>
              <a:gd name="connsiteX25" fmla="*/ 803026 w 2487611"/>
              <a:gd name="connsiteY25" fmla="*/ 2889607 h 4123169"/>
              <a:gd name="connsiteX26" fmla="*/ 1246249 w 2487611"/>
              <a:gd name="connsiteY26" fmla="*/ 1589542 h 4123169"/>
              <a:gd name="connsiteX27" fmla="*/ 1346518 w 2487611"/>
              <a:gd name="connsiteY27" fmla="*/ 1689811 h 4123169"/>
              <a:gd name="connsiteX28" fmla="*/ 1246249 w 2487611"/>
              <a:gd name="connsiteY28" fmla="*/ 1790080 h 4123169"/>
              <a:gd name="connsiteX29" fmla="*/ 1145980 w 2487611"/>
              <a:gd name="connsiteY29" fmla="*/ 1689811 h 4123169"/>
              <a:gd name="connsiteX30" fmla="*/ 1246249 w 2487611"/>
              <a:gd name="connsiteY30" fmla="*/ 1589542 h 4123169"/>
              <a:gd name="connsiteX31" fmla="*/ 1246249 w 2487611"/>
              <a:gd name="connsiteY31" fmla="*/ 1520036 h 4123169"/>
              <a:gd name="connsiteX32" fmla="*/ 1076474 w 2487611"/>
              <a:gd name="connsiteY32" fmla="*/ 1689811 h 4123169"/>
              <a:gd name="connsiteX33" fmla="*/ 1246249 w 2487611"/>
              <a:gd name="connsiteY33" fmla="*/ 1859586 h 4123169"/>
              <a:gd name="connsiteX34" fmla="*/ 1416024 w 2487611"/>
              <a:gd name="connsiteY34" fmla="*/ 1689811 h 4123169"/>
              <a:gd name="connsiteX35" fmla="*/ 1246249 w 2487611"/>
              <a:gd name="connsiteY35" fmla="*/ 1520036 h 4123169"/>
              <a:gd name="connsiteX36" fmla="*/ 1246249 w 2487611"/>
              <a:gd name="connsiteY36" fmla="*/ 766666 h 4123169"/>
              <a:gd name="connsiteX37" fmla="*/ 1446787 w 2487611"/>
              <a:gd name="connsiteY37" fmla="*/ 967204 h 4123169"/>
              <a:gd name="connsiteX38" fmla="*/ 1246249 w 2487611"/>
              <a:gd name="connsiteY38" fmla="*/ 1167742 h 4123169"/>
              <a:gd name="connsiteX39" fmla="*/ 1045711 w 2487611"/>
              <a:gd name="connsiteY39" fmla="*/ 967204 h 4123169"/>
              <a:gd name="connsiteX40" fmla="*/ 1246249 w 2487611"/>
              <a:gd name="connsiteY40" fmla="*/ 766666 h 4123169"/>
              <a:gd name="connsiteX41" fmla="*/ 1246249 w 2487611"/>
              <a:gd name="connsiteY41" fmla="*/ 627654 h 4123169"/>
              <a:gd name="connsiteX42" fmla="*/ 906699 w 2487611"/>
              <a:gd name="connsiteY42" fmla="*/ 967204 h 4123169"/>
              <a:gd name="connsiteX43" fmla="*/ 1246249 w 2487611"/>
              <a:gd name="connsiteY43" fmla="*/ 1306754 h 4123169"/>
              <a:gd name="connsiteX44" fmla="*/ 1585799 w 2487611"/>
              <a:gd name="connsiteY44" fmla="*/ 967204 h 4123169"/>
              <a:gd name="connsiteX45" fmla="*/ 1246249 w 2487611"/>
              <a:gd name="connsiteY45" fmla="*/ 627654 h 4123169"/>
              <a:gd name="connsiteX46" fmla="*/ 1237076 w 2487611"/>
              <a:gd name="connsiteY46" fmla="*/ 5440 h 4123169"/>
              <a:gd name="connsiteX47" fmla="*/ 1243449 w 2487611"/>
              <a:gd name="connsiteY47" fmla="*/ 116355 h 4123169"/>
              <a:gd name="connsiteX48" fmla="*/ 1231224 w 2487611"/>
              <a:gd name="connsiteY48" fmla="*/ 0 h 4123169"/>
              <a:gd name="connsiteX49" fmla="*/ 1891856 w 2487611"/>
              <a:gd name="connsiteY49" fmla="*/ 718643 h 4123169"/>
              <a:gd name="connsiteX50" fmla="*/ 2096831 w 2487611"/>
              <a:gd name="connsiteY50" fmla="*/ 1557910 h 4123169"/>
              <a:gd name="connsiteX51" fmla="*/ 2003408 w 2487611"/>
              <a:gd name="connsiteY51" fmla="*/ 2059495 h 4123169"/>
              <a:gd name="connsiteX52" fmla="*/ 2224895 w 2487611"/>
              <a:gd name="connsiteY52" fmla="*/ 2194855 h 4123169"/>
              <a:gd name="connsiteX53" fmla="*/ 2487611 w 2487611"/>
              <a:gd name="connsiteY53" fmla="*/ 2925010 h 4123169"/>
              <a:gd name="connsiteX54" fmla="*/ 1777602 w 2487611"/>
              <a:gd name="connsiteY54" fmla="*/ 2661024 h 4123169"/>
              <a:gd name="connsiteX55" fmla="*/ 1697050 w 2487611"/>
              <a:gd name="connsiteY55" fmla="*/ 2809004 h 4123169"/>
              <a:gd name="connsiteX56" fmla="*/ 789847 w 2487611"/>
              <a:gd name="connsiteY56" fmla="*/ 2809004 h 4123169"/>
              <a:gd name="connsiteX57" fmla="*/ 709405 w 2487611"/>
              <a:gd name="connsiteY57" fmla="*/ 2661249 h 4123169"/>
              <a:gd name="connsiteX58" fmla="*/ 0 w 2487611"/>
              <a:gd name="connsiteY58" fmla="*/ 2925010 h 4123169"/>
              <a:gd name="connsiteX59" fmla="*/ 262716 w 2487611"/>
              <a:gd name="connsiteY59" fmla="*/ 2194855 h 4123169"/>
              <a:gd name="connsiteX60" fmla="*/ 483603 w 2487611"/>
              <a:gd name="connsiteY60" fmla="*/ 2059861 h 4123169"/>
              <a:gd name="connsiteX61" fmla="*/ 390066 w 2487611"/>
              <a:gd name="connsiteY61" fmla="*/ 1557910 h 4123169"/>
              <a:gd name="connsiteX62" fmla="*/ 595041 w 2487611"/>
              <a:gd name="connsiteY62" fmla="*/ 718643 h 4123169"/>
              <a:gd name="connsiteX63" fmla="*/ 1237076 w 2487611"/>
              <a:gd name="connsiteY63" fmla="*/ 5440 h 4123169"/>
              <a:gd name="connsiteX0" fmla="*/ 1355591 w 2487611"/>
              <a:gd name="connsiteY0" fmla="*/ 3197172 h 4123169"/>
              <a:gd name="connsiteX1" fmla="*/ 1668701 w 2487611"/>
              <a:gd name="connsiteY1" fmla="*/ 3497756 h 4123169"/>
              <a:gd name="connsiteX2" fmla="*/ 1698103 w 2487611"/>
              <a:gd name="connsiteY2" fmla="*/ 3841399 h 4123169"/>
              <a:gd name="connsiteX3" fmla="*/ 1503571 w 2487611"/>
              <a:gd name="connsiteY3" fmla="*/ 3623907 h 4123169"/>
              <a:gd name="connsiteX4" fmla="*/ 1461585 w 2487611"/>
              <a:gd name="connsiteY4" fmla="*/ 3837648 h 4123169"/>
              <a:gd name="connsiteX5" fmla="*/ 1244671 w 2487611"/>
              <a:gd name="connsiteY5" fmla="*/ 4123169 h 4123169"/>
              <a:gd name="connsiteX6" fmla="*/ 1079392 w 2487611"/>
              <a:gd name="connsiteY6" fmla="*/ 3817410 h 4123169"/>
              <a:gd name="connsiteX7" fmla="*/ 987763 w 2487611"/>
              <a:gd name="connsiteY7" fmla="*/ 3685212 h 4123169"/>
              <a:gd name="connsiteX8" fmla="*/ 854400 w 2487611"/>
              <a:gd name="connsiteY8" fmla="*/ 3751934 h 4123169"/>
              <a:gd name="connsiteX9" fmla="*/ 869102 w 2487611"/>
              <a:gd name="connsiteY9" fmla="*/ 3428519 h 4123169"/>
              <a:gd name="connsiteX10" fmla="*/ 1052587 w 2487611"/>
              <a:gd name="connsiteY10" fmla="*/ 3230974 h 4123169"/>
              <a:gd name="connsiteX11" fmla="*/ 1019981 w 2487611"/>
              <a:gd name="connsiteY11" fmla="*/ 3274997 h 4123169"/>
              <a:gd name="connsiteX12" fmla="*/ 1012121 w 2487611"/>
              <a:gd name="connsiteY12" fmla="*/ 3447914 h 4123169"/>
              <a:gd name="connsiteX13" fmla="*/ 1083424 w 2487611"/>
              <a:gd name="connsiteY13" fmla="*/ 3412241 h 4123169"/>
              <a:gd name="connsiteX14" fmla="*/ 1132416 w 2487611"/>
              <a:gd name="connsiteY14" fmla="*/ 3482921 h 4123169"/>
              <a:gd name="connsiteX15" fmla="*/ 1220783 w 2487611"/>
              <a:gd name="connsiteY15" fmla="*/ 3646398 h 4123169"/>
              <a:gd name="connsiteX16" fmla="*/ 1336759 w 2487611"/>
              <a:gd name="connsiteY16" fmla="*/ 3493741 h 4123169"/>
              <a:gd name="connsiteX17" fmla="*/ 1359207 w 2487611"/>
              <a:gd name="connsiteY17" fmla="*/ 3379462 h 4123169"/>
              <a:gd name="connsiteX18" fmla="*/ 1463216 w 2487611"/>
              <a:gd name="connsiteY18" fmla="*/ 3495746 h 4123169"/>
              <a:gd name="connsiteX19" fmla="*/ 1447496 w 2487611"/>
              <a:gd name="connsiteY19" fmla="*/ 3312014 h 4123169"/>
              <a:gd name="connsiteX20" fmla="*/ 1355591 w 2487611"/>
              <a:gd name="connsiteY20" fmla="*/ 3197172 h 4123169"/>
              <a:gd name="connsiteX21" fmla="*/ 803026 w 2487611"/>
              <a:gd name="connsiteY21" fmla="*/ 2889607 h 4123169"/>
              <a:gd name="connsiteX22" fmla="*/ 1689473 w 2487611"/>
              <a:gd name="connsiteY22" fmla="*/ 2889607 h 4123169"/>
              <a:gd name="connsiteX23" fmla="*/ 1482985 w 2487611"/>
              <a:gd name="connsiteY23" fmla="*/ 3169655 h 4123169"/>
              <a:gd name="connsiteX24" fmla="*/ 1009514 w 2487611"/>
              <a:gd name="connsiteY24" fmla="*/ 3169655 h 4123169"/>
              <a:gd name="connsiteX25" fmla="*/ 803026 w 2487611"/>
              <a:gd name="connsiteY25" fmla="*/ 2889607 h 4123169"/>
              <a:gd name="connsiteX26" fmla="*/ 1246249 w 2487611"/>
              <a:gd name="connsiteY26" fmla="*/ 1589542 h 4123169"/>
              <a:gd name="connsiteX27" fmla="*/ 1346518 w 2487611"/>
              <a:gd name="connsiteY27" fmla="*/ 1689811 h 4123169"/>
              <a:gd name="connsiteX28" fmla="*/ 1246249 w 2487611"/>
              <a:gd name="connsiteY28" fmla="*/ 1790080 h 4123169"/>
              <a:gd name="connsiteX29" fmla="*/ 1145980 w 2487611"/>
              <a:gd name="connsiteY29" fmla="*/ 1689811 h 4123169"/>
              <a:gd name="connsiteX30" fmla="*/ 1246249 w 2487611"/>
              <a:gd name="connsiteY30" fmla="*/ 1589542 h 4123169"/>
              <a:gd name="connsiteX31" fmla="*/ 1246249 w 2487611"/>
              <a:gd name="connsiteY31" fmla="*/ 1520036 h 4123169"/>
              <a:gd name="connsiteX32" fmla="*/ 1076474 w 2487611"/>
              <a:gd name="connsiteY32" fmla="*/ 1689811 h 4123169"/>
              <a:gd name="connsiteX33" fmla="*/ 1246249 w 2487611"/>
              <a:gd name="connsiteY33" fmla="*/ 1859586 h 4123169"/>
              <a:gd name="connsiteX34" fmla="*/ 1416024 w 2487611"/>
              <a:gd name="connsiteY34" fmla="*/ 1689811 h 4123169"/>
              <a:gd name="connsiteX35" fmla="*/ 1246249 w 2487611"/>
              <a:gd name="connsiteY35" fmla="*/ 1520036 h 4123169"/>
              <a:gd name="connsiteX36" fmla="*/ 1246249 w 2487611"/>
              <a:gd name="connsiteY36" fmla="*/ 766666 h 4123169"/>
              <a:gd name="connsiteX37" fmla="*/ 1446787 w 2487611"/>
              <a:gd name="connsiteY37" fmla="*/ 967204 h 4123169"/>
              <a:gd name="connsiteX38" fmla="*/ 1246249 w 2487611"/>
              <a:gd name="connsiteY38" fmla="*/ 1167742 h 4123169"/>
              <a:gd name="connsiteX39" fmla="*/ 1045711 w 2487611"/>
              <a:gd name="connsiteY39" fmla="*/ 967204 h 4123169"/>
              <a:gd name="connsiteX40" fmla="*/ 1246249 w 2487611"/>
              <a:gd name="connsiteY40" fmla="*/ 766666 h 4123169"/>
              <a:gd name="connsiteX41" fmla="*/ 1246249 w 2487611"/>
              <a:gd name="connsiteY41" fmla="*/ 627654 h 4123169"/>
              <a:gd name="connsiteX42" fmla="*/ 906699 w 2487611"/>
              <a:gd name="connsiteY42" fmla="*/ 967204 h 4123169"/>
              <a:gd name="connsiteX43" fmla="*/ 1246249 w 2487611"/>
              <a:gd name="connsiteY43" fmla="*/ 1306754 h 4123169"/>
              <a:gd name="connsiteX44" fmla="*/ 1585799 w 2487611"/>
              <a:gd name="connsiteY44" fmla="*/ 967204 h 4123169"/>
              <a:gd name="connsiteX45" fmla="*/ 1246249 w 2487611"/>
              <a:gd name="connsiteY45" fmla="*/ 627654 h 4123169"/>
              <a:gd name="connsiteX46" fmla="*/ 1238115 w 2487611"/>
              <a:gd name="connsiteY46" fmla="*/ 24870 h 4123169"/>
              <a:gd name="connsiteX47" fmla="*/ 1243449 w 2487611"/>
              <a:gd name="connsiteY47" fmla="*/ 116355 h 4123169"/>
              <a:gd name="connsiteX48" fmla="*/ 1231224 w 2487611"/>
              <a:gd name="connsiteY48" fmla="*/ 0 h 4123169"/>
              <a:gd name="connsiteX49" fmla="*/ 1891856 w 2487611"/>
              <a:gd name="connsiteY49" fmla="*/ 718643 h 4123169"/>
              <a:gd name="connsiteX50" fmla="*/ 2096831 w 2487611"/>
              <a:gd name="connsiteY50" fmla="*/ 1557910 h 4123169"/>
              <a:gd name="connsiteX51" fmla="*/ 2003408 w 2487611"/>
              <a:gd name="connsiteY51" fmla="*/ 2059495 h 4123169"/>
              <a:gd name="connsiteX52" fmla="*/ 2224895 w 2487611"/>
              <a:gd name="connsiteY52" fmla="*/ 2194855 h 4123169"/>
              <a:gd name="connsiteX53" fmla="*/ 2487611 w 2487611"/>
              <a:gd name="connsiteY53" fmla="*/ 2925010 h 4123169"/>
              <a:gd name="connsiteX54" fmla="*/ 1777602 w 2487611"/>
              <a:gd name="connsiteY54" fmla="*/ 2661024 h 4123169"/>
              <a:gd name="connsiteX55" fmla="*/ 1697050 w 2487611"/>
              <a:gd name="connsiteY55" fmla="*/ 2809004 h 4123169"/>
              <a:gd name="connsiteX56" fmla="*/ 789847 w 2487611"/>
              <a:gd name="connsiteY56" fmla="*/ 2809004 h 4123169"/>
              <a:gd name="connsiteX57" fmla="*/ 709405 w 2487611"/>
              <a:gd name="connsiteY57" fmla="*/ 2661249 h 4123169"/>
              <a:gd name="connsiteX58" fmla="*/ 0 w 2487611"/>
              <a:gd name="connsiteY58" fmla="*/ 2925010 h 4123169"/>
              <a:gd name="connsiteX59" fmla="*/ 262716 w 2487611"/>
              <a:gd name="connsiteY59" fmla="*/ 2194855 h 4123169"/>
              <a:gd name="connsiteX60" fmla="*/ 483603 w 2487611"/>
              <a:gd name="connsiteY60" fmla="*/ 2059861 h 4123169"/>
              <a:gd name="connsiteX61" fmla="*/ 390066 w 2487611"/>
              <a:gd name="connsiteY61" fmla="*/ 1557910 h 4123169"/>
              <a:gd name="connsiteX62" fmla="*/ 595041 w 2487611"/>
              <a:gd name="connsiteY62" fmla="*/ 718643 h 4123169"/>
              <a:gd name="connsiteX63" fmla="*/ 1238115 w 2487611"/>
              <a:gd name="connsiteY63" fmla="*/ 24870 h 4123169"/>
              <a:gd name="connsiteX0" fmla="*/ 1355591 w 2487611"/>
              <a:gd name="connsiteY0" fmla="*/ 3172302 h 4098299"/>
              <a:gd name="connsiteX1" fmla="*/ 1668701 w 2487611"/>
              <a:gd name="connsiteY1" fmla="*/ 3472886 h 4098299"/>
              <a:gd name="connsiteX2" fmla="*/ 1698103 w 2487611"/>
              <a:gd name="connsiteY2" fmla="*/ 3816529 h 4098299"/>
              <a:gd name="connsiteX3" fmla="*/ 1503571 w 2487611"/>
              <a:gd name="connsiteY3" fmla="*/ 3599037 h 4098299"/>
              <a:gd name="connsiteX4" fmla="*/ 1461585 w 2487611"/>
              <a:gd name="connsiteY4" fmla="*/ 3812778 h 4098299"/>
              <a:gd name="connsiteX5" fmla="*/ 1244671 w 2487611"/>
              <a:gd name="connsiteY5" fmla="*/ 4098299 h 4098299"/>
              <a:gd name="connsiteX6" fmla="*/ 1079392 w 2487611"/>
              <a:gd name="connsiteY6" fmla="*/ 3792540 h 4098299"/>
              <a:gd name="connsiteX7" fmla="*/ 987763 w 2487611"/>
              <a:gd name="connsiteY7" fmla="*/ 3660342 h 4098299"/>
              <a:gd name="connsiteX8" fmla="*/ 854400 w 2487611"/>
              <a:gd name="connsiteY8" fmla="*/ 3727064 h 4098299"/>
              <a:gd name="connsiteX9" fmla="*/ 869102 w 2487611"/>
              <a:gd name="connsiteY9" fmla="*/ 3403649 h 4098299"/>
              <a:gd name="connsiteX10" fmla="*/ 1052587 w 2487611"/>
              <a:gd name="connsiteY10" fmla="*/ 3206104 h 4098299"/>
              <a:gd name="connsiteX11" fmla="*/ 1019981 w 2487611"/>
              <a:gd name="connsiteY11" fmla="*/ 3250127 h 4098299"/>
              <a:gd name="connsiteX12" fmla="*/ 1012121 w 2487611"/>
              <a:gd name="connsiteY12" fmla="*/ 3423044 h 4098299"/>
              <a:gd name="connsiteX13" fmla="*/ 1083424 w 2487611"/>
              <a:gd name="connsiteY13" fmla="*/ 3387371 h 4098299"/>
              <a:gd name="connsiteX14" fmla="*/ 1132416 w 2487611"/>
              <a:gd name="connsiteY14" fmla="*/ 3458051 h 4098299"/>
              <a:gd name="connsiteX15" fmla="*/ 1220783 w 2487611"/>
              <a:gd name="connsiteY15" fmla="*/ 3621528 h 4098299"/>
              <a:gd name="connsiteX16" fmla="*/ 1336759 w 2487611"/>
              <a:gd name="connsiteY16" fmla="*/ 3468871 h 4098299"/>
              <a:gd name="connsiteX17" fmla="*/ 1359207 w 2487611"/>
              <a:gd name="connsiteY17" fmla="*/ 3354592 h 4098299"/>
              <a:gd name="connsiteX18" fmla="*/ 1463216 w 2487611"/>
              <a:gd name="connsiteY18" fmla="*/ 3470876 h 4098299"/>
              <a:gd name="connsiteX19" fmla="*/ 1447496 w 2487611"/>
              <a:gd name="connsiteY19" fmla="*/ 3287144 h 4098299"/>
              <a:gd name="connsiteX20" fmla="*/ 1355591 w 2487611"/>
              <a:gd name="connsiteY20" fmla="*/ 3172302 h 4098299"/>
              <a:gd name="connsiteX21" fmla="*/ 803026 w 2487611"/>
              <a:gd name="connsiteY21" fmla="*/ 2864737 h 4098299"/>
              <a:gd name="connsiteX22" fmla="*/ 1689473 w 2487611"/>
              <a:gd name="connsiteY22" fmla="*/ 2864737 h 4098299"/>
              <a:gd name="connsiteX23" fmla="*/ 1482985 w 2487611"/>
              <a:gd name="connsiteY23" fmla="*/ 3144785 h 4098299"/>
              <a:gd name="connsiteX24" fmla="*/ 1009514 w 2487611"/>
              <a:gd name="connsiteY24" fmla="*/ 3144785 h 4098299"/>
              <a:gd name="connsiteX25" fmla="*/ 803026 w 2487611"/>
              <a:gd name="connsiteY25" fmla="*/ 2864737 h 4098299"/>
              <a:gd name="connsiteX26" fmla="*/ 1246249 w 2487611"/>
              <a:gd name="connsiteY26" fmla="*/ 1564672 h 4098299"/>
              <a:gd name="connsiteX27" fmla="*/ 1346518 w 2487611"/>
              <a:gd name="connsiteY27" fmla="*/ 1664941 h 4098299"/>
              <a:gd name="connsiteX28" fmla="*/ 1246249 w 2487611"/>
              <a:gd name="connsiteY28" fmla="*/ 1765210 h 4098299"/>
              <a:gd name="connsiteX29" fmla="*/ 1145980 w 2487611"/>
              <a:gd name="connsiteY29" fmla="*/ 1664941 h 4098299"/>
              <a:gd name="connsiteX30" fmla="*/ 1246249 w 2487611"/>
              <a:gd name="connsiteY30" fmla="*/ 1564672 h 4098299"/>
              <a:gd name="connsiteX31" fmla="*/ 1246249 w 2487611"/>
              <a:gd name="connsiteY31" fmla="*/ 1495166 h 4098299"/>
              <a:gd name="connsiteX32" fmla="*/ 1076474 w 2487611"/>
              <a:gd name="connsiteY32" fmla="*/ 1664941 h 4098299"/>
              <a:gd name="connsiteX33" fmla="*/ 1246249 w 2487611"/>
              <a:gd name="connsiteY33" fmla="*/ 1834716 h 4098299"/>
              <a:gd name="connsiteX34" fmla="*/ 1416024 w 2487611"/>
              <a:gd name="connsiteY34" fmla="*/ 1664941 h 4098299"/>
              <a:gd name="connsiteX35" fmla="*/ 1246249 w 2487611"/>
              <a:gd name="connsiteY35" fmla="*/ 1495166 h 4098299"/>
              <a:gd name="connsiteX36" fmla="*/ 1246249 w 2487611"/>
              <a:gd name="connsiteY36" fmla="*/ 741796 h 4098299"/>
              <a:gd name="connsiteX37" fmla="*/ 1446787 w 2487611"/>
              <a:gd name="connsiteY37" fmla="*/ 942334 h 4098299"/>
              <a:gd name="connsiteX38" fmla="*/ 1246249 w 2487611"/>
              <a:gd name="connsiteY38" fmla="*/ 1142872 h 4098299"/>
              <a:gd name="connsiteX39" fmla="*/ 1045711 w 2487611"/>
              <a:gd name="connsiteY39" fmla="*/ 942334 h 4098299"/>
              <a:gd name="connsiteX40" fmla="*/ 1246249 w 2487611"/>
              <a:gd name="connsiteY40" fmla="*/ 741796 h 4098299"/>
              <a:gd name="connsiteX41" fmla="*/ 1246249 w 2487611"/>
              <a:gd name="connsiteY41" fmla="*/ 602784 h 4098299"/>
              <a:gd name="connsiteX42" fmla="*/ 906699 w 2487611"/>
              <a:gd name="connsiteY42" fmla="*/ 942334 h 4098299"/>
              <a:gd name="connsiteX43" fmla="*/ 1246249 w 2487611"/>
              <a:gd name="connsiteY43" fmla="*/ 1281884 h 4098299"/>
              <a:gd name="connsiteX44" fmla="*/ 1585799 w 2487611"/>
              <a:gd name="connsiteY44" fmla="*/ 942334 h 4098299"/>
              <a:gd name="connsiteX45" fmla="*/ 1246249 w 2487611"/>
              <a:gd name="connsiteY45" fmla="*/ 602784 h 4098299"/>
              <a:gd name="connsiteX46" fmla="*/ 1238115 w 2487611"/>
              <a:gd name="connsiteY46" fmla="*/ 0 h 4098299"/>
              <a:gd name="connsiteX47" fmla="*/ 1243449 w 2487611"/>
              <a:gd name="connsiteY47" fmla="*/ 91485 h 4098299"/>
              <a:gd name="connsiteX48" fmla="*/ 1229544 w 2487611"/>
              <a:gd name="connsiteY48" fmla="*/ 4448 h 4098299"/>
              <a:gd name="connsiteX49" fmla="*/ 1891856 w 2487611"/>
              <a:gd name="connsiteY49" fmla="*/ 693773 h 4098299"/>
              <a:gd name="connsiteX50" fmla="*/ 2096831 w 2487611"/>
              <a:gd name="connsiteY50" fmla="*/ 1533040 h 4098299"/>
              <a:gd name="connsiteX51" fmla="*/ 2003408 w 2487611"/>
              <a:gd name="connsiteY51" fmla="*/ 2034625 h 4098299"/>
              <a:gd name="connsiteX52" fmla="*/ 2224895 w 2487611"/>
              <a:gd name="connsiteY52" fmla="*/ 2169985 h 4098299"/>
              <a:gd name="connsiteX53" fmla="*/ 2487611 w 2487611"/>
              <a:gd name="connsiteY53" fmla="*/ 2900140 h 4098299"/>
              <a:gd name="connsiteX54" fmla="*/ 1777602 w 2487611"/>
              <a:gd name="connsiteY54" fmla="*/ 2636154 h 4098299"/>
              <a:gd name="connsiteX55" fmla="*/ 1697050 w 2487611"/>
              <a:gd name="connsiteY55" fmla="*/ 2784134 h 4098299"/>
              <a:gd name="connsiteX56" fmla="*/ 789847 w 2487611"/>
              <a:gd name="connsiteY56" fmla="*/ 2784134 h 4098299"/>
              <a:gd name="connsiteX57" fmla="*/ 709405 w 2487611"/>
              <a:gd name="connsiteY57" fmla="*/ 2636379 h 4098299"/>
              <a:gd name="connsiteX58" fmla="*/ 0 w 2487611"/>
              <a:gd name="connsiteY58" fmla="*/ 2900140 h 4098299"/>
              <a:gd name="connsiteX59" fmla="*/ 262716 w 2487611"/>
              <a:gd name="connsiteY59" fmla="*/ 2169985 h 4098299"/>
              <a:gd name="connsiteX60" fmla="*/ 483603 w 2487611"/>
              <a:gd name="connsiteY60" fmla="*/ 2034991 h 4098299"/>
              <a:gd name="connsiteX61" fmla="*/ 390066 w 2487611"/>
              <a:gd name="connsiteY61" fmla="*/ 1533040 h 4098299"/>
              <a:gd name="connsiteX62" fmla="*/ 595041 w 2487611"/>
              <a:gd name="connsiteY62" fmla="*/ 693773 h 4098299"/>
              <a:gd name="connsiteX63" fmla="*/ 1238115 w 2487611"/>
              <a:gd name="connsiteY63" fmla="*/ 0 h 4098299"/>
              <a:gd name="connsiteX0" fmla="*/ 1355591 w 2487611"/>
              <a:gd name="connsiteY0" fmla="*/ 3167854 h 4093851"/>
              <a:gd name="connsiteX1" fmla="*/ 1668701 w 2487611"/>
              <a:gd name="connsiteY1" fmla="*/ 3468438 h 4093851"/>
              <a:gd name="connsiteX2" fmla="*/ 1698103 w 2487611"/>
              <a:gd name="connsiteY2" fmla="*/ 3812081 h 4093851"/>
              <a:gd name="connsiteX3" fmla="*/ 1503571 w 2487611"/>
              <a:gd name="connsiteY3" fmla="*/ 3594589 h 4093851"/>
              <a:gd name="connsiteX4" fmla="*/ 1461585 w 2487611"/>
              <a:gd name="connsiteY4" fmla="*/ 3808330 h 4093851"/>
              <a:gd name="connsiteX5" fmla="*/ 1244671 w 2487611"/>
              <a:gd name="connsiteY5" fmla="*/ 4093851 h 4093851"/>
              <a:gd name="connsiteX6" fmla="*/ 1079392 w 2487611"/>
              <a:gd name="connsiteY6" fmla="*/ 3788092 h 4093851"/>
              <a:gd name="connsiteX7" fmla="*/ 987763 w 2487611"/>
              <a:gd name="connsiteY7" fmla="*/ 3655894 h 4093851"/>
              <a:gd name="connsiteX8" fmla="*/ 854400 w 2487611"/>
              <a:gd name="connsiteY8" fmla="*/ 3722616 h 4093851"/>
              <a:gd name="connsiteX9" fmla="*/ 869102 w 2487611"/>
              <a:gd name="connsiteY9" fmla="*/ 3399201 h 4093851"/>
              <a:gd name="connsiteX10" fmla="*/ 1052587 w 2487611"/>
              <a:gd name="connsiteY10" fmla="*/ 3201656 h 4093851"/>
              <a:gd name="connsiteX11" fmla="*/ 1019981 w 2487611"/>
              <a:gd name="connsiteY11" fmla="*/ 3245679 h 4093851"/>
              <a:gd name="connsiteX12" fmla="*/ 1012121 w 2487611"/>
              <a:gd name="connsiteY12" fmla="*/ 3418596 h 4093851"/>
              <a:gd name="connsiteX13" fmla="*/ 1083424 w 2487611"/>
              <a:gd name="connsiteY13" fmla="*/ 3382923 h 4093851"/>
              <a:gd name="connsiteX14" fmla="*/ 1132416 w 2487611"/>
              <a:gd name="connsiteY14" fmla="*/ 3453603 h 4093851"/>
              <a:gd name="connsiteX15" fmla="*/ 1220783 w 2487611"/>
              <a:gd name="connsiteY15" fmla="*/ 3617080 h 4093851"/>
              <a:gd name="connsiteX16" fmla="*/ 1336759 w 2487611"/>
              <a:gd name="connsiteY16" fmla="*/ 3464423 h 4093851"/>
              <a:gd name="connsiteX17" fmla="*/ 1359207 w 2487611"/>
              <a:gd name="connsiteY17" fmla="*/ 3350144 h 4093851"/>
              <a:gd name="connsiteX18" fmla="*/ 1463216 w 2487611"/>
              <a:gd name="connsiteY18" fmla="*/ 3466428 h 4093851"/>
              <a:gd name="connsiteX19" fmla="*/ 1447496 w 2487611"/>
              <a:gd name="connsiteY19" fmla="*/ 3282696 h 4093851"/>
              <a:gd name="connsiteX20" fmla="*/ 1355591 w 2487611"/>
              <a:gd name="connsiteY20" fmla="*/ 3167854 h 4093851"/>
              <a:gd name="connsiteX21" fmla="*/ 803026 w 2487611"/>
              <a:gd name="connsiteY21" fmla="*/ 2860289 h 4093851"/>
              <a:gd name="connsiteX22" fmla="*/ 1689473 w 2487611"/>
              <a:gd name="connsiteY22" fmla="*/ 2860289 h 4093851"/>
              <a:gd name="connsiteX23" fmla="*/ 1482985 w 2487611"/>
              <a:gd name="connsiteY23" fmla="*/ 3140337 h 4093851"/>
              <a:gd name="connsiteX24" fmla="*/ 1009514 w 2487611"/>
              <a:gd name="connsiteY24" fmla="*/ 3140337 h 4093851"/>
              <a:gd name="connsiteX25" fmla="*/ 803026 w 2487611"/>
              <a:gd name="connsiteY25" fmla="*/ 2860289 h 4093851"/>
              <a:gd name="connsiteX26" fmla="*/ 1246249 w 2487611"/>
              <a:gd name="connsiteY26" fmla="*/ 1560224 h 4093851"/>
              <a:gd name="connsiteX27" fmla="*/ 1346518 w 2487611"/>
              <a:gd name="connsiteY27" fmla="*/ 1660493 h 4093851"/>
              <a:gd name="connsiteX28" fmla="*/ 1246249 w 2487611"/>
              <a:gd name="connsiteY28" fmla="*/ 1760762 h 4093851"/>
              <a:gd name="connsiteX29" fmla="*/ 1145980 w 2487611"/>
              <a:gd name="connsiteY29" fmla="*/ 1660493 h 4093851"/>
              <a:gd name="connsiteX30" fmla="*/ 1246249 w 2487611"/>
              <a:gd name="connsiteY30" fmla="*/ 1560224 h 4093851"/>
              <a:gd name="connsiteX31" fmla="*/ 1246249 w 2487611"/>
              <a:gd name="connsiteY31" fmla="*/ 1490718 h 4093851"/>
              <a:gd name="connsiteX32" fmla="*/ 1076474 w 2487611"/>
              <a:gd name="connsiteY32" fmla="*/ 1660493 h 4093851"/>
              <a:gd name="connsiteX33" fmla="*/ 1246249 w 2487611"/>
              <a:gd name="connsiteY33" fmla="*/ 1830268 h 4093851"/>
              <a:gd name="connsiteX34" fmla="*/ 1416024 w 2487611"/>
              <a:gd name="connsiteY34" fmla="*/ 1660493 h 4093851"/>
              <a:gd name="connsiteX35" fmla="*/ 1246249 w 2487611"/>
              <a:gd name="connsiteY35" fmla="*/ 1490718 h 4093851"/>
              <a:gd name="connsiteX36" fmla="*/ 1246249 w 2487611"/>
              <a:gd name="connsiteY36" fmla="*/ 737348 h 4093851"/>
              <a:gd name="connsiteX37" fmla="*/ 1446787 w 2487611"/>
              <a:gd name="connsiteY37" fmla="*/ 937886 h 4093851"/>
              <a:gd name="connsiteX38" fmla="*/ 1246249 w 2487611"/>
              <a:gd name="connsiteY38" fmla="*/ 1138424 h 4093851"/>
              <a:gd name="connsiteX39" fmla="*/ 1045711 w 2487611"/>
              <a:gd name="connsiteY39" fmla="*/ 937886 h 4093851"/>
              <a:gd name="connsiteX40" fmla="*/ 1246249 w 2487611"/>
              <a:gd name="connsiteY40" fmla="*/ 737348 h 4093851"/>
              <a:gd name="connsiteX41" fmla="*/ 1246249 w 2487611"/>
              <a:gd name="connsiteY41" fmla="*/ 598336 h 4093851"/>
              <a:gd name="connsiteX42" fmla="*/ 906699 w 2487611"/>
              <a:gd name="connsiteY42" fmla="*/ 937886 h 4093851"/>
              <a:gd name="connsiteX43" fmla="*/ 1246249 w 2487611"/>
              <a:gd name="connsiteY43" fmla="*/ 1277436 h 4093851"/>
              <a:gd name="connsiteX44" fmla="*/ 1585799 w 2487611"/>
              <a:gd name="connsiteY44" fmla="*/ 937886 h 4093851"/>
              <a:gd name="connsiteX45" fmla="*/ 1246249 w 2487611"/>
              <a:gd name="connsiteY45" fmla="*/ 598336 h 4093851"/>
              <a:gd name="connsiteX46" fmla="*/ 1225855 w 2487611"/>
              <a:gd name="connsiteY46" fmla="*/ 9198 h 4093851"/>
              <a:gd name="connsiteX47" fmla="*/ 1243449 w 2487611"/>
              <a:gd name="connsiteY47" fmla="*/ 87037 h 4093851"/>
              <a:gd name="connsiteX48" fmla="*/ 1229544 w 2487611"/>
              <a:gd name="connsiteY48" fmla="*/ 0 h 4093851"/>
              <a:gd name="connsiteX49" fmla="*/ 1891856 w 2487611"/>
              <a:gd name="connsiteY49" fmla="*/ 689325 h 4093851"/>
              <a:gd name="connsiteX50" fmla="*/ 2096831 w 2487611"/>
              <a:gd name="connsiteY50" fmla="*/ 1528592 h 4093851"/>
              <a:gd name="connsiteX51" fmla="*/ 2003408 w 2487611"/>
              <a:gd name="connsiteY51" fmla="*/ 2030177 h 4093851"/>
              <a:gd name="connsiteX52" fmla="*/ 2224895 w 2487611"/>
              <a:gd name="connsiteY52" fmla="*/ 2165537 h 4093851"/>
              <a:gd name="connsiteX53" fmla="*/ 2487611 w 2487611"/>
              <a:gd name="connsiteY53" fmla="*/ 2895692 h 4093851"/>
              <a:gd name="connsiteX54" fmla="*/ 1777602 w 2487611"/>
              <a:gd name="connsiteY54" fmla="*/ 2631706 h 4093851"/>
              <a:gd name="connsiteX55" fmla="*/ 1697050 w 2487611"/>
              <a:gd name="connsiteY55" fmla="*/ 2779686 h 4093851"/>
              <a:gd name="connsiteX56" fmla="*/ 789847 w 2487611"/>
              <a:gd name="connsiteY56" fmla="*/ 2779686 h 4093851"/>
              <a:gd name="connsiteX57" fmla="*/ 709405 w 2487611"/>
              <a:gd name="connsiteY57" fmla="*/ 2631931 h 4093851"/>
              <a:gd name="connsiteX58" fmla="*/ 0 w 2487611"/>
              <a:gd name="connsiteY58" fmla="*/ 2895692 h 4093851"/>
              <a:gd name="connsiteX59" fmla="*/ 262716 w 2487611"/>
              <a:gd name="connsiteY59" fmla="*/ 2165537 h 4093851"/>
              <a:gd name="connsiteX60" fmla="*/ 483603 w 2487611"/>
              <a:gd name="connsiteY60" fmla="*/ 2030543 h 4093851"/>
              <a:gd name="connsiteX61" fmla="*/ 390066 w 2487611"/>
              <a:gd name="connsiteY61" fmla="*/ 1528592 h 4093851"/>
              <a:gd name="connsiteX62" fmla="*/ 595041 w 2487611"/>
              <a:gd name="connsiteY62" fmla="*/ 689325 h 4093851"/>
              <a:gd name="connsiteX63" fmla="*/ 1225855 w 2487611"/>
              <a:gd name="connsiteY63" fmla="*/ 9198 h 4093851"/>
              <a:gd name="connsiteX0" fmla="*/ 1355591 w 2487611"/>
              <a:gd name="connsiteY0" fmla="*/ 3167854 h 4093851"/>
              <a:gd name="connsiteX1" fmla="*/ 1668701 w 2487611"/>
              <a:gd name="connsiteY1" fmla="*/ 3468438 h 4093851"/>
              <a:gd name="connsiteX2" fmla="*/ 1698103 w 2487611"/>
              <a:gd name="connsiteY2" fmla="*/ 3812081 h 4093851"/>
              <a:gd name="connsiteX3" fmla="*/ 1503571 w 2487611"/>
              <a:gd name="connsiteY3" fmla="*/ 3594589 h 4093851"/>
              <a:gd name="connsiteX4" fmla="*/ 1461585 w 2487611"/>
              <a:gd name="connsiteY4" fmla="*/ 3808330 h 4093851"/>
              <a:gd name="connsiteX5" fmla="*/ 1244671 w 2487611"/>
              <a:gd name="connsiteY5" fmla="*/ 4093851 h 4093851"/>
              <a:gd name="connsiteX6" fmla="*/ 1079392 w 2487611"/>
              <a:gd name="connsiteY6" fmla="*/ 3788092 h 4093851"/>
              <a:gd name="connsiteX7" fmla="*/ 987763 w 2487611"/>
              <a:gd name="connsiteY7" fmla="*/ 3655894 h 4093851"/>
              <a:gd name="connsiteX8" fmla="*/ 854400 w 2487611"/>
              <a:gd name="connsiteY8" fmla="*/ 3722616 h 4093851"/>
              <a:gd name="connsiteX9" fmla="*/ 869102 w 2487611"/>
              <a:gd name="connsiteY9" fmla="*/ 3399201 h 4093851"/>
              <a:gd name="connsiteX10" fmla="*/ 1052587 w 2487611"/>
              <a:gd name="connsiteY10" fmla="*/ 3201656 h 4093851"/>
              <a:gd name="connsiteX11" fmla="*/ 1019981 w 2487611"/>
              <a:gd name="connsiteY11" fmla="*/ 3245679 h 4093851"/>
              <a:gd name="connsiteX12" fmla="*/ 1012121 w 2487611"/>
              <a:gd name="connsiteY12" fmla="*/ 3418596 h 4093851"/>
              <a:gd name="connsiteX13" fmla="*/ 1083424 w 2487611"/>
              <a:gd name="connsiteY13" fmla="*/ 3382923 h 4093851"/>
              <a:gd name="connsiteX14" fmla="*/ 1132416 w 2487611"/>
              <a:gd name="connsiteY14" fmla="*/ 3453603 h 4093851"/>
              <a:gd name="connsiteX15" fmla="*/ 1220783 w 2487611"/>
              <a:gd name="connsiteY15" fmla="*/ 3617080 h 4093851"/>
              <a:gd name="connsiteX16" fmla="*/ 1336759 w 2487611"/>
              <a:gd name="connsiteY16" fmla="*/ 3464423 h 4093851"/>
              <a:gd name="connsiteX17" fmla="*/ 1359207 w 2487611"/>
              <a:gd name="connsiteY17" fmla="*/ 3350144 h 4093851"/>
              <a:gd name="connsiteX18" fmla="*/ 1463216 w 2487611"/>
              <a:gd name="connsiteY18" fmla="*/ 3466428 h 4093851"/>
              <a:gd name="connsiteX19" fmla="*/ 1447496 w 2487611"/>
              <a:gd name="connsiteY19" fmla="*/ 3282696 h 4093851"/>
              <a:gd name="connsiteX20" fmla="*/ 1355591 w 2487611"/>
              <a:gd name="connsiteY20" fmla="*/ 3167854 h 4093851"/>
              <a:gd name="connsiteX21" fmla="*/ 803026 w 2487611"/>
              <a:gd name="connsiteY21" fmla="*/ 2860289 h 4093851"/>
              <a:gd name="connsiteX22" fmla="*/ 1689473 w 2487611"/>
              <a:gd name="connsiteY22" fmla="*/ 2860289 h 4093851"/>
              <a:gd name="connsiteX23" fmla="*/ 1482985 w 2487611"/>
              <a:gd name="connsiteY23" fmla="*/ 3140337 h 4093851"/>
              <a:gd name="connsiteX24" fmla="*/ 1009514 w 2487611"/>
              <a:gd name="connsiteY24" fmla="*/ 3140337 h 4093851"/>
              <a:gd name="connsiteX25" fmla="*/ 803026 w 2487611"/>
              <a:gd name="connsiteY25" fmla="*/ 2860289 h 4093851"/>
              <a:gd name="connsiteX26" fmla="*/ 1246249 w 2487611"/>
              <a:gd name="connsiteY26" fmla="*/ 1560224 h 4093851"/>
              <a:gd name="connsiteX27" fmla="*/ 1346518 w 2487611"/>
              <a:gd name="connsiteY27" fmla="*/ 1660493 h 4093851"/>
              <a:gd name="connsiteX28" fmla="*/ 1246249 w 2487611"/>
              <a:gd name="connsiteY28" fmla="*/ 1760762 h 4093851"/>
              <a:gd name="connsiteX29" fmla="*/ 1145980 w 2487611"/>
              <a:gd name="connsiteY29" fmla="*/ 1660493 h 4093851"/>
              <a:gd name="connsiteX30" fmla="*/ 1246249 w 2487611"/>
              <a:gd name="connsiteY30" fmla="*/ 1560224 h 4093851"/>
              <a:gd name="connsiteX31" fmla="*/ 1246249 w 2487611"/>
              <a:gd name="connsiteY31" fmla="*/ 1490718 h 4093851"/>
              <a:gd name="connsiteX32" fmla="*/ 1076474 w 2487611"/>
              <a:gd name="connsiteY32" fmla="*/ 1660493 h 4093851"/>
              <a:gd name="connsiteX33" fmla="*/ 1246249 w 2487611"/>
              <a:gd name="connsiteY33" fmla="*/ 1830268 h 4093851"/>
              <a:gd name="connsiteX34" fmla="*/ 1416024 w 2487611"/>
              <a:gd name="connsiteY34" fmla="*/ 1660493 h 4093851"/>
              <a:gd name="connsiteX35" fmla="*/ 1246249 w 2487611"/>
              <a:gd name="connsiteY35" fmla="*/ 1490718 h 4093851"/>
              <a:gd name="connsiteX36" fmla="*/ 1246249 w 2487611"/>
              <a:gd name="connsiteY36" fmla="*/ 737348 h 4093851"/>
              <a:gd name="connsiteX37" fmla="*/ 1446787 w 2487611"/>
              <a:gd name="connsiteY37" fmla="*/ 937886 h 4093851"/>
              <a:gd name="connsiteX38" fmla="*/ 1246249 w 2487611"/>
              <a:gd name="connsiteY38" fmla="*/ 1138424 h 4093851"/>
              <a:gd name="connsiteX39" fmla="*/ 1045711 w 2487611"/>
              <a:gd name="connsiteY39" fmla="*/ 937886 h 4093851"/>
              <a:gd name="connsiteX40" fmla="*/ 1246249 w 2487611"/>
              <a:gd name="connsiteY40" fmla="*/ 737348 h 4093851"/>
              <a:gd name="connsiteX41" fmla="*/ 1246249 w 2487611"/>
              <a:gd name="connsiteY41" fmla="*/ 598336 h 4093851"/>
              <a:gd name="connsiteX42" fmla="*/ 906699 w 2487611"/>
              <a:gd name="connsiteY42" fmla="*/ 937886 h 4093851"/>
              <a:gd name="connsiteX43" fmla="*/ 1246249 w 2487611"/>
              <a:gd name="connsiteY43" fmla="*/ 1277436 h 4093851"/>
              <a:gd name="connsiteX44" fmla="*/ 1585799 w 2487611"/>
              <a:gd name="connsiteY44" fmla="*/ 937886 h 4093851"/>
              <a:gd name="connsiteX45" fmla="*/ 1246249 w 2487611"/>
              <a:gd name="connsiteY45" fmla="*/ 598336 h 4093851"/>
              <a:gd name="connsiteX46" fmla="*/ 1225855 w 2487611"/>
              <a:gd name="connsiteY46" fmla="*/ 9198 h 4093851"/>
              <a:gd name="connsiteX47" fmla="*/ 1229544 w 2487611"/>
              <a:gd name="connsiteY47" fmla="*/ 0 h 4093851"/>
              <a:gd name="connsiteX48" fmla="*/ 1891856 w 2487611"/>
              <a:gd name="connsiteY48" fmla="*/ 689325 h 4093851"/>
              <a:gd name="connsiteX49" fmla="*/ 2096831 w 2487611"/>
              <a:gd name="connsiteY49" fmla="*/ 1528592 h 4093851"/>
              <a:gd name="connsiteX50" fmla="*/ 2003408 w 2487611"/>
              <a:gd name="connsiteY50" fmla="*/ 2030177 h 4093851"/>
              <a:gd name="connsiteX51" fmla="*/ 2224895 w 2487611"/>
              <a:gd name="connsiteY51" fmla="*/ 2165537 h 4093851"/>
              <a:gd name="connsiteX52" fmla="*/ 2487611 w 2487611"/>
              <a:gd name="connsiteY52" fmla="*/ 2895692 h 4093851"/>
              <a:gd name="connsiteX53" fmla="*/ 1777602 w 2487611"/>
              <a:gd name="connsiteY53" fmla="*/ 2631706 h 4093851"/>
              <a:gd name="connsiteX54" fmla="*/ 1697050 w 2487611"/>
              <a:gd name="connsiteY54" fmla="*/ 2779686 h 4093851"/>
              <a:gd name="connsiteX55" fmla="*/ 789847 w 2487611"/>
              <a:gd name="connsiteY55" fmla="*/ 2779686 h 4093851"/>
              <a:gd name="connsiteX56" fmla="*/ 709405 w 2487611"/>
              <a:gd name="connsiteY56" fmla="*/ 2631931 h 4093851"/>
              <a:gd name="connsiteX57" fmla="*/ 0 w 2487611"/>
              <a:gd name="connsiteY57" fmla="*/ 2895692 h 4093851"/>
              <a:gd name="connsiteX58" fmla="*/ 262716 w 2487611"/>
              <a:gd name="connsiteY58" fmla="*/ 2165537 h 4093851"/>
              <a:gd name="connsiteX59" fmla="*/ 483603 w 2487611"/>
              <a:gd name="connsiteY59" fmla="*/ 2030543 h 4093851"/>
              <a:gd name="connsiteX60" fmla="*/ 390066 w 2487611"/>
              <a:gd name="connsiteY60" fmla="*/ 1528592 h 4093851"/>
              <a:gd name="connsiteX61" fmla="*/ 595041 w 2487611"/>
              <a:gd name="connsiteY61" fmla="*/ 689325 h 4093851"/>
              <a:gd name="connsiteX62" fmla="*/ 1225855 w 2487611"/>
              <a:gd name="connsiteY62" fmla="*/ 9198 h 4093851"/>
              <a:gd name="connsiteX0" fmla="*/ 1355591 w 2487611"/>
              <a:gd name="connsiteY0" fmla="*/ 3168890 h 4094887"/>
              <a:gd name="connsiteX1" fmla="*/ 1668701 w 2487611"/>
              <a:gd name="connsiteY1" fmla="*/ 3469474 h 4094887"/>
              <a:gd name="connsiteX2" fmla="*/ 1698103 w 2487611"/>
              <a:gd name="connsiteY2" fmla="*/ 3813117 h 4094887"/>
              <a:gd name="connsiteX3" fmla="*/ 1503571 w 2487611"/>
              <a:gd name="connsiteY3" fmla="*/ 3595625 h 4094887"/>
              <a:gd name="connsiteX4" fmla="*/ 1461585 w 2487611"/>
              <a:gd name="connsiteY4" fmla="*/ 3809366 h 4094887"/>
              <a:gd name="connsiteX5" fmla="*/ 1244671 w 2487611"/>
              <a:gd name="connsiteY5" fmla="*/ 4094887 h 4094887"/>
              <a:gd name="connsiteX6" fmla="*/ 1079392 w 2487611"/>
              <a:gd name="connsiteY6" fmla="*/ 3789128 h 4094887"/>
              <a:gd name="connsiteX7" fmla="*/ 987763 w 2487611"/>
              <a:gd name="connsiteY7" fmla="*/ 3656930 h 4094887"/>
              <a:gd name="connsiteX8" fmla="*/ 854400 w 2487611"/>
              <a:gd name="connsiteY8" fmla="*/ 3723652 h 4094887"/>
              <a:gd name="connsiteX9" fmla="*/ 869102 w 2487611"/>
              <a:gd name="connsiteY9" fmla="*/ 3400237 h 4094887"/>
              <a:gd name="connsiteX10" fmla="*/ 1052587 w 2487611"/>
              <a:gd name="connsiteY10" fmla="*/ 3202692 h 4094887"/>
              <a:gd name="connsiteX11" fmla="*/ 1019981 w 2487611"/>
              <a:gd name="connsiteY11" fmla="*/ 3246715 h 4094887"/>
              <a:gd name="connsiteX12" fmla="*/ 1012121 w 2487611"/>
              <a:gd name="connsiteY12" fmla="*/ 3419632 h 4094887"/>
              <a:gd name="connsiteX13" fmla="*/ 1083424 w 2487611"/>
              <a:gd name="connsiteY13" fmla="*/ 3383959 h 4094887"/>
              <a:gd name="connsiteX14" fmla="*/ 1132416 w 2487611"/>
              <a:gd name="connsiteY14" fmla="*/ 3454639 h 4094887"/>
              <a:gd name="connsiteX15" fmla="*/ 1220783 w 2487611"/>
              <a:gd name="connsiteY15" fmla="*/ 3618116 h 4094887"/>
              <a:gd name="connsiteX16" fmla="*/ 1336759 w 2487611"/>
              <a:gd name="connsiteY16" fmla="*/ 3465459 h 4094887"/>
              <a:gd name="connsiteX17" fmla="*/ 1359207 w 2487611"/>
              <a:gd name="connsiteY17" fmla="*/ 3351180 h 4094887"/>
              <a:gd name="connsiteX18" fmla="*/ 1463216 w 2487611"/>
              <a:gd name="connsiteY18" fmla="*/ 3467464 h 4094887"/>
              <a:gd name="connsiteX19" fmla="*/ 1447496 w 2487611"/>
              <a:gd name="connsiteY19" fmla="*/ 3283732 h 4094887"/>
              <a:gd name="connsiteX20" fmla="*/ 1355591 w 2487611"/>
              <a:gd name="connsiteY20" fmla="*/ 3168890 h 4094887"/>
              <a:gd name="connsiteX21" fmla="*/ 803026 w 2487611"/>
              <a:gd name="connsiteY21" fmla="*/ 2861325 h 4094887"/>
              <a:gd name="connsiteX22" fmla="*/ 1689473 w 2487611"/>
              <a:gd name="connsiteY22" fmla="*/ 2861325 h 4094887"/>
              <a:gd name="connsiteX23" fmla="*/ 1482985 w 2487611"/>
              <a:gd name="connsiteY23" fmla="*/ 3141373 h 4094887"/>
              <a:gd name="connsiteX24" fmla="*/ 1009514 w 2487611"/>
              <a:gd name="connsiteY24" fmla="*/ 3141373 h 4094887"/>
              <a:gd name="connsiteX25" fmla="*/ 803026 w 2487611"/>
              <a:gd name="connsiteY25" fmla="*/ 2861325 h 4094887"/>
              <a:gd name="connsiteX26" fmla="*/ 1246249 w 2487611"/>
              <a:gd name="connsiteY26" fmla="*/ 1561260 h 4094887"/>
              <a:gd name="connsiteX27" fmla="*/ 1346518 w 2487611"/>
              <a:gd name="connsiteY27" fmla="*/ 1661529 h 4094887"/>
              <a:gd name="connsiteX28" fmla="*/ 1246249 w 2487611"/>
              <a:gd name="connsiteY28" fmla="*/ 1761798 h 4094887"/>
              <a:gd name="connsiteX29" fmla="*/ 1145980 w 2487611"/>
              <a:gd name="connsiteY29" fmla="*/ 1661529 h 4094887"/>
              <a:gd name="connsiteX30" fmla="*/ 1246249 w 2487611"/>
              <a:gd name="connsiteY30" fmla="*/ 1561260 h 4094887"/>
              <a:gd name="connsiteX31" fmla="*/ 1246249 w 2487611"/>
              <a:gd name="connsiteY31" fmla="*/ 1491754 h 4094887"/>
              <a:gd name="connsiteX32" fmla="*/ 1076474 w 2487611"/>
              <a:gd name="connsiteY32" fmla="*/ 1661529 h 4094887"/>
              <a:gd name="connsiteX33" fmla="*/ 1246249 w 2487611"/>
              <a:gd name="connsiteY33" fmla="*/ 1831304 h 4094887"/>
              <a:gd name="connsiteX34" fmla="*/ 1416024 w 2487611"/>
              <a:gd name="connsiteY34" fmla="*/ 1661529 h 4094887"/>
              <a:gd name="connsiteX35" fmla="*/ 1246249 w 2487611"/>
              <a:gd name="connsiteY35" fmla="*/ 1491754 h 4094887"/>
              <a:gd name="connsiteX36" fmla="*/ 1246249 w 2487611"/>
              <a:gd name="connsiteY36" fmla="*/ 738384 h 4094887"/>
              <a:gd name="connsiteX37" fmla="*/ 1446787 w 2487611"/>
              <a:gd name="connsiteY37" fmla="*/ 938922 h 4094887"/>
              <a:gd name="connsiteX38" fmla="*/ 1246249 w 2487611"/>
              <a:gd name="connsiteY38" fmla="*/ 1139460 h 4094887"/>
              <a:gd name="connsiteX39" fmla="*/ 1045711 w 2487611"/>
              <a:gd name="connsiteY39" fmla="*/ 938922 h 4094887"/>
              <a:gd name="connsiteX40" fmla="*/ 1246249 w 2487611"/>
              <a:gd name="connsiteY40" fmla="*/ 738384 h 4094887"/>
              <a:gd name="connsiteX41" fmla="*/ 1246249 w 2487611"/>
              <a:gd name="connsiteY41" fmla="*/ 599372 h 4094887"/>
              <a:gd name="connsiteX42" fmla="*/ 906699 w 2487611"/>
              <a:gd name="connsiteY42" fmla="*/ 938922 h 4094887"/>
              <a:gd name="connsiteX43" fmla="*/ 1246249 w 2487611"/>
              <a:gd name="connsiteY43" fmla="*/ 1278472 h 4094887"/>
              <a:gd name="connsiteX44" fmla="*/ 1585799 w 2487611"/>
              <a:gd name="connsiteY44" fmla="*/ 938922 h 4094887"/>
              <a:gd name="connsiteX45" fmla="*/ 1246249 w 2487611"/>
              <a:gd name="connsiteY45" fmla="*/ 599372 h 4094887"/>
              <a:gd name="connsiteX46" fmla="*/ 1235050 w 2487611"/>
              <a:gd name="connsiteY46" fmla="*/ 0 h 4094887"/>
              <a:gd name="connsiteX47" fmla="*/ 1229544 w 2487611"/>
              <a:gd name="connsiteY47" fmla="*/ 1036 h 4094887"/>
              <a:gd name="connsiteX48" fmla="*/ 1891856 w 2487611"/>
              <a:gd name="connsiteY48" fmla="*/ 690361 h 4094887"/>
              <a:gd name="connsiteX49" fmla="*/ 2096831 w 2487611"/>
              <a:gd name="connsiteY49" fmla="*/ 1529628 h 4094887"/>
              <a:gd name="connsiteX50" fmla="*/ 2003408 w 2487611"/>
              <a:gd name="connsiteY50" fmla="*/ 2031213 h 4094887"/>
              <a:gd name="connsiteX51" fmla="*/ 2224895 w 2487611"/>
              <a:gd name="connsiteY51" fmla="*/ 2166573 h 4094887"/>
              <a:gd name="connsiteX52" fmla="*/ 2487611 w 2487611"/>
              <a:gd name="connsiteY52" fmla="*/ 2896728 h 4094887"/>
              <a:gd name="connsiteX53" fmla="*/ 1777602 w 2487611"/>
              <a:gd name="connsiteY53" fmla="*/ 2632742 h 4094887"/>
              <a:gd name="connsiteX54" fmla="*/ 1697050 w 2487611"/>
              <a:gd name="connsiteY54" fmla="*/ 2780722 h 4094887"/>
              <a:gd name="connsiteX55" fmla="*/ 789847 w 2487611"/>
              <a:gd name="connsiteY55" fmla="*/ 2780722 h 4094887"/>
              <a:gd name="connsiteX56" fmla="*/ 709405 w 2487611"/>
              <a:gd name="connsiteY56" fmla="*/ 2632967 h 4094887"/>
              <a:gd name="connsiteX57" fmla="*/ 0 w 2487611"/>
              <a:gd name="connsiteY57" fmla="*/ 2896728 h 4094887"/>
              <a:gd name="connsiteX58" fmla="*/ 262716 w 2487611"/>
              <a:gd name="connsiteY58" fmla="*/ 2166573 h 4094887"/>
              <a:gd name="connsiteX59" fmla="*/ 483603 w 2487611"/>
              <a:gd name="connsiteY59" fmla="*/ 2031579 h 4094887"/>
              <a:gd name="connsiteX60" fmla="*/ 390066 w 2487611"/>
              <a:gd name="connsiteY60" fmla="*/ 1529628 h 4094887"/>
              <a:gd name="connsiteX61" fmla="*/ 595041 w 2487611"/>
              <a:gd name="connsiteY61" fmla="*/ 690361 h 4094887"/>
              <a:gd name="connsiteX62" fmla="*/ 1235050 w 2487611"/>
              <a:gd name="connsiteY62" fmla="*/ 0 h 4094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2487611" h="4094887">
                <a:moveTo>
                  <a:pt x="1355591" y="3168890"/>
                </a:moveTo>
                <a:cubicBezTo>
                  <a:pt x="1473595" y="3210993"/>
                  <a:pt x="1581876" y="3305191"/>
                  <a:pt x="1668701" y="3469474"/>
                </a:cubicBezTo>
                <a:cubicBezTo>
                  <a:pt x="1695925" y="3526851"/>
                  <a:pt x="1780322" y="3714906"/>
                  <a:pt x="1698103" y="3813117"/>
                </a:cubicBezTo>
                <a:cubicBezTo>
                  <a:pt x="1602299" y="3649464"/>
                  <a:pt x="1614173" y="3625906"/>
                  <a:pt x="1503571" y="3595625"/>
                </a:cubicBezTo>
                <a:cubicBezTo>
                  <a:pt x="1496942" y="3685463"/>
                  <a:pt x="1467966" y="3774165"/>
                  <a:pt x="1461585" y="3809366"/>
                </a:cubicBezTo>
                <a:cubicBezTo>
                  <a:pt x="1385470" y="3978592"/>
                  <a:pt x="1404096" y="3968132"/>
                  <a:pt x="1244671" y="4094887"/>
                </a:cubicBezTo>
                <a:cubicBezTo>
                  <a:pt x="1246206" y="3880802"/>
                  <a:pt x="1159532" y="3834965"/>
                  <a:pt x="1079392" y="3789128"/>
                </a:cubicBezTo>
                <a:cubicBezTo>
                  <a:pt x="1026853" y="3769315"/>
                  <a:pt x="996695" y="3717697"/>
                  <a:pt x="987763" y="3656930"/>
                </a:cubicBezTo>
                <a:cubicBezTo>
                  <a:pt x="943900" y="3685346"/>
                  <a:pt x="898437" y="3695225"/>
                  <a:pt x="854400" y="3723652"/>
                </a:cubicBezTo>
                <a:cubicBezTo>
                  <a:pt x="854400" y="3658863"/>
                  <a:pt x="789060" y="3535267"/>
                  <a:pt x="869102" y="3400237"/>
                </a:cubicBezTo>
                <a:cubicBezTo>
                  <a:pt x="905823" y="3342803"/>
                  <a:pt x="973047" y="3258718"/>
                  <a:pt x="1052587" y="3202692"/>
                </a:cubicBezTo>
                <a:lnTo>
                  <a:pt x="1019981" y="3246715"/>
                </a:lnTo>
                <a:cubicBezTo>
                  <a:pt x="977187" y="3318910"/>
                  <a:pt x="1012121" y="3384991"/>
                  <a:pt x="1012121" y="3419632"/>
                </a:cubicBezTo>
                <a:cubicBezTo>
                  <a:pt x="1035665" y="3404433"/>
                  <a:pt x="1059972" y="3399151"/>
                  <a:pt x="1083424" y="3383959"/>
                </a:cubicBezTo>
                <a:cubicBezTo>
                  <a:pt x="1088200" y="3416448"/>
                  <a:pt x="1104325" y="3444046"/>
                  <a:pt x="1132416" y="3454639"/>
                </a:cubicBezTo>
                <a:cubicBezTo>
                  <a:pt x="1175263" y="3479146"/>
                  <a:pt x="1221604" y="3503653"/>
                  <a:pt x="1220783" y="3618116"/>
                </a:cubicBezTo>
                <a:cubicBezTo>
                  <a:pt x="1306022" y="3550346"/>
                  <a:pt x="1296063" y="3555938"/>
                  <a:pt x="1336759" y="3465459"/>
                </a:cubicBezTo>
                <a:cubicBezTo>
                  <a:pt x="1340170" y="3446638"/>
                  <a:pt x="1355662" y="3399214"/>
                  <a:pt x="1359207" y="3351180"/>
                </a:cubicBezTo>
                <a:cubicBezTo>
                  <a:pt x="1418341" y="3367371"/>
                  <a:pt x="1411993" y="3379966"/>
                  <a:pt x="1463216" y="3467464"/>
                </a:cubicBezTo>
                <a:cubicBezTo>
                  <a:pt x="1507175" y="3414955"/>
                  <a:pt x="1462051" y="3314410"/>
                  <a:pt x="1447496" y="3283732"/>
                </a:cubicBezTo>
                <a:cubicBezTo>
                  <a:pt x="1420721" y="3233074"/>
                  <a:pt x="1390133" y="3194880"/>
                  <a:pt x="1355591" y="3168890"/>
                </a:cubicBezTo>
                <a:close/>
                <a:moveTo>
                  <a:pt x="803026" y="2861325"/>
                </a:moveTo>
                <a:lnTo>
                  <a:pt x="1689473" y="2861325"/>
                </a:lnTo>
                <a:lnTo>
                  <a:pt x="1482985" y="3141373"/>
                </a:lnTo>
                <a:lnTo>
                  <a:pt x="1009514" y="3141373"/>
                </a:lnTo>
                <a:lnTo>
                  <a:pt x="803026" y="2861325"/>
                </a:lnTo>
                <a:close/>
                <a:moveTo>
                  <a:pt x="1246249" y="1561260"/>
                </a:moveTo>
                <a:cubicBezTo>
                  <a:pt x="1301626" y="1561260"/>
                  <a:pt x="1346518" y="1606152"/>
                  <a:pt x="1346518" y="1661529"/>
                </a:cubicBezTo>
                <a:cubicBezTo>
                  <a:pt x="1346518" y="1716906"/>
                  <a:pt x="1301626" y="1761798"/>
                  <a:pt x="1246249" y="1761798"/>
                </a:cubicBezTo>
                <a:cubicBezTo>
                  <a:pt x="1190872" y="1761798"/>
                  <a:pt x="1145980" y="1716906"/>
                  <a:pt x="1145980" y="1661529"/>
                </a:cubicBezTo>
                <a:cubicBezTo>
                  <a:pt x="1145980" y="1606152"/>
                  <a:pt x="1190872" y="1561260"/>
                  <a:pt x="1246249" y="1561260"/>
                </a:cubicBezTo>
                <a:close/>
                <a:moveTo>
                  <a:pt x="1246249" y="1491754"/>
                </a:moveTo>
                <a:cubicBezTo>
                  <a:pt x="1152485" y="1491754"/>
                  <a:pt x="1076474" y="1567765"/>
                  <a:pt x="1076474" y="1661529"/>
                </a:cubicBezTo>
                <a:cubicBezTo>
                  <a:pt x="1076474" y="1755293"/>
                  <a:pt x="1152485" y="1831304"/>
                  <a:pt x="1246249" y="1831304"/>
                </a:cubicBezTo>
                <a:cubicBezTo>
                  <a:pt x="1340013" y="1831304"/>
                  <a:pt x="1416024" y="1755293"/>
                  <a:pt x="1416024" y="1661529"/>
                </a:cubicBezTo>
                <a:cubicBezTo>
                  <a:pt x="1416024" y="1567765"/>
                  <a:pt x="1340013" y="1491754"/>
                  <a:pt x="1246249" y="1491754"/>
                </a:cubicBezTo>
                <a:close/>
                <a:moveTo>
                  <a:pt x="1246249" y="738384"/>
                </a:moveTo>
                <a:cubicBezTo>
                  <a:pt x="1357003" y="738384"/>
                  <a:pt x="1446787" y="828168"/>
                  <a:pt x="1446787" y="938922"/>
                </a:cubicBezTo>
                <a:cubicBezTo>
                  <a:pt x="1446787" y="1049676"/>
                  <a:pt x="1357003" y="1139460"/>
                  <a:pt x="1246249" y="1139460"/>
                </a:cubicBezTo>
                <a:cubicBezTo>
                  <a:pt x="1135495" y="1139460"/>
                  <a:pt x="1045711" y="1049676"/>
                  <a:pt x="1045711" y="938922"/>
                </a:cubicBezTo>
                <a:cubicBezTo>
                  <a:pt x="1045711" y="828168"/>
                  <a:pt x="1135495" y="738384"/>
                  <a:pt x="1246249" y="738384"/>
                </a:cubicBezTo>
                <a:close/>
                <a:moveTo>
                  <a:pt x="1246249" y="599372"/>
                </a:moveTo>
                <a:cubicBezTo>
                  <a:pt x="1058721" y="599372"/>
                  <a:pt x="906699" y="751394"/>
                  <a:pt x="906699" y="938922"/>
                </a:cubicBezTo>
                <a:cubicBezTo>
                  <a:pt x="906699" y="1126450"/>
                  <a:pt x="1058721" y="1278472"/>
                  <a:pt x="1246249" y="1278472"/>
                </a:cubicBezTo>
                <a:cubicBezTo>
                  <a:pt x="1433777" y="1278472"/>
                  <a:pt x="1585799" y="1126450"/>
                  <a:pt x="1585799" y="938922"/>
                </a:cubicBezTo>
                <a:cubicBezTo>
                  <a:pt x="1585799" y="751394"/>
                  <a:pt x="1433777" y="599372"/>
                  <a:pt x="1246249" y="599372"/>
                </a:cubicBezTo>
                <a:close/>
                <a:moveTo>
                  <a:pt x="1235050" y="0"/>
                </a:moveTo>
                <a:lnTo>
                  <a:pt x="1229544" y="1036"/>
                </a:lnTo>
                <a:cubicBezTo>
                  <a:pt x="1489347" y="133873"/>
                  <a:pt x="1749649" y="461397"/>
                  <a:pt x="1891856" y="690361"/>
                </a:cubicBezTo>
                <a:cubicBezTo>
                  <a:pt x="2013592" y="919326"/>
                  <a:pt x="2102003" y="1246061"/>
                  <a:pt x="2096831" y="1529628"/>
                </a:cubicBezTo>
                <a:cubicBezTo>
                  <a:pt x="2096831" y="1659128"/>
                  <a:pt x="2058845" y="1842372"/>
                  <a:pt x="2003408" y="2031213"/>
                </a:cubicBezTo>
                <a:lnTo>
                  <a:pt x="2224895" y="2166573"/>
                </a:lnTo>
                <a:lnTo>
                  <a:pt x="2487611" y="2896728"/>
                </a:lnTo>
                <a:lnTo>
                  <a:pt x="1777602" y="2632742"/>
                </a:lnTo>
                <a:cubicBezTo>
                  <a:pt x="1749049" y="2692676"/>
                  <a:pt x="1721557" y="2743254"/>
                  <a:pt x="1697050" y="2780722"/>
                </a:cubicBezTo>
                <a:lnTo>
                  <a:pt x="789847" y="2780722"/>
                </a:lnTo>
                <a:cubicBezTo>
                  <a:pt x="765372" y="2743301"/>
                  <a:pt x="737918" y="2692803"/>
                  <a:pt x="709405" y="2632967"/>
                </a:cubicBezTo>
                <a:lnTo>
                  <a:pt x="0" y="2896728"/>
                </a:lnTo>
                <a:lnTo>
                  <a:pt x="262716" y="2166573"/>
                </a:lnTo>
                <a:lnTo>
                  <a:pt x="483603" y="2031579"/>
                </a:lnTo>
                <a:cubicBezTo>
                  <a:pt x="428102" y="1842611"/>
                  <a:pt x="390066" y="1659212"/>
                  <a:pt x="390066" y="1529628"/>
                </a:cubicBezTo>
                <a:cubicBezTo>
                  <a:pt x="384894" y="1246061"/>
                  <a:pt x="473305" y="919326"/>
                  <a:pt x="595041" y="690361"/>
                </a:cubicBezTo>
                <a:cubicBezTo>
                  <a:pt x="737248" y="461397"/>
                  <a:pt x="957359" y="97388"/>
                  <a:pt x="123505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3C88B03-3EFD-4D60-9972-9BDCB813F4B1}"/>
              </a:ext>
            </a:extLst>
          </p:cNvPr>
          <p:cNvSpPr txBox="1"/>
          <p:nvPr/>
        </p:nvSpPr>
        <p:spPr>
          <a:xfrm>
            <a:off x="9485074" y="5275265"/>
            <a:ext cx="1411922" cy="507831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700" b="1" dirty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ko-KR" altLang="en-US" sz="27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56" name="Graphic 1">
            <a:extLst>
              <a:ext uri="{FF2B5EF4-FFF2-40B4-BE49-F238E27FC236}">
                <a16:creationId xmlns:a16="http://schemas.microsoft.com/office/drawing/2014/main" id="{15E6CD40-B939-4AD6-A7DF-48B8C1771978}"/>
              </a:ext>
            </a:extLst>
          </p:cNvPr>
          <p:cNvGrpSpPr/>
          <p:nvPr/>
        </p:nvGrpSpPr>
        <p:grpSpPr>
          <a:xfrm>
            <a:off x="4393539" y="1895260"/>
            <a:ext cx="3967789" cy="4695825"/>
            <a:chOff x="3889868" y="2615973"/>
            <a:chExt cx="3503018" cy="4145774"/>
          </a:xfrm>
        </p:grpSpPr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BF0FD335-1867-4432-9D2F-574BA9C94FC5}"/>
                </a:ext>
              </a:extLst>
            </p:cNvPr>
            <p:cNvSpPr/>
            <p:nvPr/>
          </p:nvSpPr>
          <p:spPr>
            <a:xfrm>
              <a:off x="4705765" y="3775935"/>
              <a:ext cx="2683933" cy="2984204"/>
            </a:xfrm>
            <a:custGeom>
              <a:avLst/>
              <a:gdLst>
                <a:gd name="connsiteX0" fmla="*/ 2065790 w 2683933"/>
                <a:gd name="connsiteY0" fmla="*/ 2983668 h 2984204"/>
                <a:gd name="connsiteX1" fmla="*/ 2040080 w 2683933"/>
                <a:gd name="connsiteY1" fmla="*/ 2984204 h 2984204"/>
                <a:gd name="connsiteX2" fmla="*/ 393554 w 2683933"/>
                <a:gd name="connsiteY2" fmla="*/ 2984204 h 2984204"/>
                <a:gd name="connsiteX3" fmla="*/ 369986 w 2683933"/>
                <a:gd name="connsiteY3" fmla="*/ 2983668 h 2984204"/>
                <a:gd name="connsiteX4" fmla="*/ 397839 w 2683933"/>
                <a:gd name="connsiteY4" fmla="*/ 2854582 h 2984204"/>
                <a:gd name="connsiteX5" fmla="*/ 512464 w 2683933"/>
                <a:gd name="connsiteY5" fmla="*/ 2421793 h 2984204"/>
                <a:gd name="connsiteX6" fmla="*/ 512999 w 2683933"/>
                <a:gd name="connsiteY6" fmla="*/ 2419650 h 2984204"/>
                <a:gd name="connsiteX7" fmla="*/ 488360 w 2683933"/>
                <a:gd name="connsiteY7" fmla="*/ 2305561 h 2984204"/>
                <a:gd name="connsiteX8" fmla="*/ 386591 w 2683933"/>
                <a:gd name="connsiteY8" fmla="*/ 2187723 h 2984204"/>
                <a:gd name="connsiteX9" fmla="*/ 387662 w 2683933"/>
                <a:gd name="connsiteY9" fmla="*/ 2163620 h 2984204"/>
                <a:gd name="connsiteX10" fmla="*/ 562813 w 2683933"/>
                <a:gd name="connsiteY10" fmla="*/ 1921515 h 2984204"/>
                <a:gd name="connsiteX11" fmla="*/ 592808 w 2683933"/>
                <a:gd name="connsiteY11" fmla="*/ 1843848 h 2984204"/>
                <a:gd name="connsiteX12" fmla="*/ 465328 w 2683933"/>
                <a:gd name="connsiteY12" fmla="*/ 1881343 h 2984204"/>
                <a:gd name="connsiteX13" fmla="*/ 290177 w 2683933"/>
                <a:gd name="connsiteY13" fmla="*/ 1893126 h 2984204"/>
                <a:gd name="connsiteX14" fmla="*/ 66820 w 2683933"/>
                <a:gd name="connsiteY14" fmla="*/ 1879736 h 2984204"/>
                <a:gd name="connsiteX15" fmla="*/ 12186 w 2683933"/>
                <a:gd name="connsiteY15" fmla="*/ 1873308 h 2984204"/>
                <a:gd name="connsiteX16" fmla="*/ 6294 w 2683933"/>
                <a:gd name="connsiteY16" fmla="*/ 1844920 h 2984204"/>
                <a:gd name="connsiteX17" fmla="*/ 13792 w 2683933"/>
                <a:gd name="connsiteY17" fmla="*/ 1844384 h 2984204"/>
                <a:gd name="connsiteX18" fmla="*/ 125203 w 2683933"/>
                <a:gd name="connsiteY18" fmla="*/ 1866880 h 2984204"/>
                <a:gd name="connsiteX19" fmla="*/ 195371 w 2683933"/>
                <a:gd name="connsiteY19" fmla="*/ 1834743 h 2984204"/>
                <a:gd name="connsiteX20" fmla="*/ 241971 w 2683933"/>
                <a:gd name="connsiteY20" fmla="*/ 1792428 h 2984204"/>
                <a:gd name="connsiteX21" fmla="*/ 503894 w 2683933"/>
                <a:gd name="connsiteY21" fmla="*/ 1768860 h 2984204"/>
                <a:gd name="connsiteX22" fmla="*/ 775458 w 2683933"/>
                <a:gd name="connsiteY22" fmla="*/ 1743150 h 2984204"/>
                <a:gd name="connsiteX23" fmla="*/ 852589 w 2683933"/>
                <a:gd name="connsiteY23" fmla="*/ 1738865 h 2984204"/>
                <a:gd name="connsiteX24" fmla="*/ 909365 w 2683933"/>
                <a:gd name="connsiteY24" fmla="*/ 1749042 h 2984204"/>
                <a:gd name="connsiteX25" fmla="*/ 903473 w 2683933"/>
                <a:gd name="connsiteY25" fmla="*/ 1769396 h 2984204"/>
                <a:gd name="connsiteX26" fmla="*/ 792062 w 2683933"/>
                <a:gd name="connsiteY26" fmla="*/ 2165762 h 2984204"/>
                <a:gd name="connsiteX27" fmla="*/ 1152006 w 2683933"/>
                <a:gd name="connsiteY27" fmla="*/ 2213969 h 2984204"/>
                <a:gd name="connsiteX28" fmla="*/ 1186821 w 2683933"/>
                <a:gd name="connsiteY28" fmla="*/ 2182367 h 2984204"/>
                <a:gd name="connsiteX29" fmla="*/ 1201284 w 2683933"/>
                <a:gd name="connsiteY29" fmla="*/ 2035068 h 2984204"/>
                <a:gd name="connsiteX30" fmla="*/ 1221637 w 2683933"/>
                <a:gd name="connsiteY30" fmla="*/ 1830458 h 2984204"/>
                <a:gd name="connsiteX31" fmla="*/ 1230743 w 2683933"/>
                <a:gd name="connsiteY31" fmla="*/ 1737794 h 2984204"/>
                <a:gd name="connsiteX32" fmla="*/ 1213603 w 2683933"/>
                <a:gd name="connsiteY32" fmla="*/ 1717975 h 2984204"/>
                <a:gd name="connsiteX33" fmla="*/ 1055592 w 2683933"/>
                <a:gd name="connsiteY33" fmla="*/ 1724403 h 2984204"/>
                <a:gd name="connsiteX34" fmla="*/ 1016491 w 2683933"/>
                <a:gd name="connsiteY34" fmla="*/ 1722796 h 2984204"/>
                <a:gd name="connsiteX35" fmla="*/ 1011135 w 2683933"/>
                <a:gd name="connsiteY35" fmla="*/ 1665484 h 2984204"/>
                <a:gd name="connsiteX36" fmla="*/ 991852 w 2683933"/>
                <a:gd name="connsiteY36" fmla="*/ 1631203 h 2984204"/>
                <a:gd name="connsiteX37" fmla="*/ 884726 w 2683933"/>
                <a:gd name="connsiteY37" fmla="*/ 1577641 h 2984204"/>
                <a:gd name="connsiteX38" fmla="*/ 863301 w 2683933"/>
                <a:gd name="connsiteY38" fmla="*/ 1544431 h 2984204"/>
                <a:gd name="connsiteX39" fmla="*/ 895975 w 2683933"/>
                <a:gd name="connsiteY39" fmla="*/ 1343570 h 2984204"/>
                <a:gd name="connsiteX40" fmla="*/ 860623 w 2683933"/>
                <a:gd name="connsiteY40" fmla="*/ 1304469 h 2984204"/>
                <a:gd name="connsiteX41" fmla="*/ 813488 w 2683933"/>
                <a:gd name="connsiteY41" fmla="*/ 1309826 h 2984204"/>
                <a:gd name="connsiteX42" fmla="*/ 791527 w 2683933"/>
                <a:gd name="connsiteY42" fmla="*/ 1317860 h 2984204"/>
                <a:gd name="connsiteX43" fmla="*/ 769566 w 2683933"/>
                <a:gd name="connsiteY43" fmla="*/ 1329108 h 2984204"/>
                <a:gd name="connsiteX44" fmla="*/ 646371 w 2683933"/>
                <a:gd name="connsiteY44" fmla="*/ 1328037 h 2984204"/>
                <a:gd name="connsiteX45" fmla="*/ 634587 w 2683933"/>
                <a:gd name="connsiteY45" fmla="*/ 1311968 h 2984204"/>
                <a:gd name="connsiteX46" fmla="*/ 659762 w 2683933"/>
                <a:gd name="connsiteY46" fmla="*/ 1158242 h 2984204"/>
                <a:gd name="connsiteX47" fmla="*/ 721895 w 2683933"/>
                <a:gd name="connsiteY47" fmla="*/ 955239 h 2984204"/>
                <a:gd name="connsiteX48" fmla="*/ 797954 w 2683933"/>
                <a:gd name="connsiteY48" fmla="*/ 752235 h 2984204"/>
                <a:gd name="connsiteX49" fmla="*/ 825271 w 2683933"/>
                <a:gd name="connsiteY49" fmla="*/ 649394 h 2984204"/>
                <a:gd name="connsiteX50" fmla="*/ 875085 w 2683933"/>
                <a:gd name="connsiteY50" fmla="*/ 450676 h 2984204"/>
                <a:gd name="connsiteX51" fmla="*/ 929184 w 2683933"/>
                <a:gd name="connsiteY51" fmla="*/ 303377 h 2984204"/>
                <a:gd name="connsiteX52" fmla="*/ 1118797 w 2683933"/>
                <a:gd name="connsiteY52" fmla="*/ 155544 h 2984204"/>
                <a:gd name="connsiteX53" fmla="*/ 1240920 w 2683933"/>
                <a:gd name="connsiteY53" fmla="*/ 138403 h 2984204"/>
                <a:gd name="connsiteX54" fmla="*/ 1234492 w 2683933"/>
                <a:gd name="connsiteY54" fmla="*/ 153937 h 2984204"/>
                <a:gd name="connsiteX55" fmla="*/ 1186286 w 2683933"/>
                <a:gd name="connsiteY55" fmla="*/ 310341 h 2984204"/>
                <a:gd name="connsiteX56" fmla="*/ 1196463 w 2683933"/>
                <a:gd name="connsiteY56" fmla="*/ 368724 h 2984204"/>
                <a:gd name="connsiteX57" fmla="*/ 1211996 w 2683933"/>
                <a:gd name="connsiteY57" fmla="*/ 374616 h 2984204"/>
                <a:gd name="connsiteX58" fmla="*/ 1246812 w 2683933"/>
                <a:gd name="connsiteY58" fmla="*/ 348370 h 2984204"/>
                <a:gd name="connsiteX59" fmla="*/ 1262881 w 2683933"/>
                <a:gd name="connsiteY59" fmla="*/ 345157 h 2984204"/>
                <a:gd name="connsiteX60" fmla="*/ 1263952 w 2683933"/>
                <a:gd name="connsiteY60" fmla="*/ 359619 h 2984204"/>
                <a:gd name="connsiteX61" fmla="*/ 1275200 w 2683933"/>
                <a:gd name="connsiteY61" fmla="*/ 436749 h 2984204"/>
                <a:gd name="connsiteX62" fmla="*/ 1289127 w 2683933"/>
                <a:gd name="connsiteY62" fmla="*/ 462995 h 2984204"/>
                <a:gd name="connsiteX63" fmla="*/ 1296090 w 2683933"/>
                <a:gd name="connsiteY63" fmla="*/ 575477 h 2984204"/>
                <a:gd name="connsiteX64" fmla="*/ 1281628 w 2683933"/>
                <a:gd name="connsiteY64" fmla="*/ 719562 h 2984204"/>
                <a:gd name="connsiteX65" fmla="*/ 1278414 w 2683933"/>
                <a:gd name="connsiteY65" fmla="*/ 818118 h 2984204"/>
                <a:gd name="connsiteX66" fmla="*/ 1263952 w 2683933"/>
                <a:gd name="connsiteY66" fmla="*/ 985770 h 2984204"/>
                <a:gd name="connsiteX67" fmla="*/ 1246276 w 2683933"/>
                <a:gd name="connsiteY67" fmla="*/ 1190380 h 2984204"/>
                <a:gd name="connsiteX68" fmla="*/ 1240920 w 2683933"/>
                <a:gd name="connsiteY68" fmla="*/ 1259477 h 2984204"/>
                <a:gd name="connsiteX69" fmla="*/ 1236635 w 2683933"/>
                <a:gd name="connsiteY69" fmla="*/ 1277688 h 2984204"/>
                <a:gd name="connsiteX70" fmla="*/ 1347510 w 2683933"/>
                <a:gd name="connsiteY70" fmla="*/ 995947 h 2984204"/>
                <a:gd name="connsiteX71" fmla="*/ 1401073 w 2683933"/>
                <a:gd name="connsiteY71" fmla="*/ 898998 h 2984204"/>
                <a:gd name="connsiteX72" fmla="*/ 1548907 w 2683933"/>
                <a:gd name="connsiteY72" fmla="*/ 653144 h 2984204"/>
                <a:gd name="connsiteX73" fmla="*/ 1608362 w 2683933"/>
                <a:gd name="connsiteY73" fmla="*/ 576549 h 2984204"/>
                <a:gd name="connsiteX74" fmla="*/ 1780835 w 2683933"/>
                <a:gd name="connsiteY74" fmla="*/ 404611 h 2984204"/>
                <a:gd name="connsiteX75" fmla="*/ 1850467 w 2683933"/>
                <a:gd name="connsiteY75" fmla="*/ 339800 h 2984204"/>
                <a:gd name="connsiteX76" fmla="*/ 1886354 w 2683933"/>
                <a:gd name="connsiteY76" fmla="*/ 343550 h 2984204"/>
                <a:gd name="connsiteX77" fmla="*/ 1929740 w 2683933"/>
                <a:gd name="connsiteY77" fmla="*/ 456567 h 2984204"/>
                <a:gd name="connsiteX78" fmla="*/ 1932954 w 2683933"/>
                <a:gd name="connsiteY78" fmla="*/ 493526 h 2984204"/>
                <a:gd name="connsiteX79" fmla="*/ 2105427 w 2683933"/>
                <a:gd name="connsiteY79" fmla="*/ 55916 h 2984204"/>
                <a:gd name="connsiteX80" fmla="*/ 2127923 w 2683933"/>
                <a:gd name="connsiteY80" fmla="*/ 1282 h 2984204"/>
                <a:gd name="connsiteX81" fmla="*/ 2133815 w 2683933"/>
                <a:gd name="connsiteY81" fmla="*/ 747 h 2984204"/>
                <a:gd name="connsiteX82" fmla="*/ 2221122 w 2683933"/>
                <a:gd name="connsiteY82" fmla="*/ 168399 h 2984204"/>
                <a:gd name="connsiteX83" fmla="*/ 2289683 w 2683933"/>
                <a:gd name="connsiteY83" fmla="*/ 218748 h 2984204"/>
                <a:gd name="connsiteX84" fmla="*/ 2562319 w 2683933"/>
                <a:gd name="connsiteY84" fmla="*/ 302842 h 2984204"/>
                <a:gd name="connsiteX85" fmla="*/ 2683371 w 2683933"/>
                <a:gd name="connsiteY85" fmla="*/ 498882 h 2984204"/>
                <a:gd name="connsiteX86" fmla="*/ 2653376 w 2683933"/>
                <a:gd name="connsiteY86" fmla="*/ 745272 h 2984204"/>
                <a:gd name="connsiteX87" fmla="*/ 2609454 w 2683933"/>
                <a:gd name="connsiteY87" fmla="*/ 935956 h 2984204"/>
                <a:gd name="connsiteX88" fmla="*/ 2504471 w 2683933"/>
                <a:gd name="connsiteY88" fmla="*/ 1251978 h 2984204"/>
                <a:gd name="connsiteX89" fmla="*/ 2298253 w 2683933"/>
                <a:gd name="connsiteY89" fmla="*/ 1599066 h 2984204"/>
                <a:gd name="connsiteX90" fmla="*/ 2098463 w 2683933"/>
                <a:gd name="connsiteY90" fmla="*/ 1863667 h 2984204"/>
                <a:gd name="connsiteX91" fmla="*/ 2088822 w 2683933"/>
                <a:gd name="connsiteY91" fmla="*/ 1892591 h 2984204"/>
                <a:gd name="connsiteX92" fmla="*/ 2110783 w 2683933"/>
                <a:gd name="connsiteY92" fmla="*/ 2220396 h 2984204"/>
                <a:gd name="connsiteX93" fmla="*/ 2128459 w 2683933"/>
                <a:gd name="connsiteY93" fmla="*/ 2514457 h 2984204"/>
                <a:gd name="connsiteX94" fmla="*/ 2138635 w 2683933"/>
                <a:gd name="connsiteY94" fmla="*/ 2658542 h 2984204"/>
                <a:gd name="connsiteX95" fmla="*/ 2112390 w 2683933"/>
                <a:gd name="connsiteY95" fmla="*/ 2683180 h 2984204"/>
                <a:gd name="connsiteX96" fmla="*/ 2087215 w 2683933"/>
                <a:gd name="connsiteY96" fmla="*/ 2678360 h 2984204"/>
                <a:gd name="connsiteX97" fmla="*/ 2063647 w 2683933"/>
                <a:gd name="connsiteY97" fmla="*/ 2697642 h 2984204"/>
                <a:gd name="connsiteX98" fmla="*/ 2065790 w 2683933"/>
                <a:gd name="connsiteY98" fmla="*/ 2983668 h 2984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</a:cxnLst>
              <a:rect l="l" t="t" r="r" b="b"/>
              <a:pathLst>
                <a:path w="2683933" h="2984204">
                  <a:moveTo>
                    <a:pt x="2065790" y="2983668"/>
                  </a:moveTo>
                  <a:cubicBezTo>
                    <a:pt x="2057220" y="2983668"/>
                    <a:pt x="2048650" y="2984204"/>
                    <a:pt x="2040080" y="2984204"/>
                  </a:cubicBezTo>
                  <a:cubicBezTo>
                    <a:pt x="1491059" y="2984204"/>
                    <a:pt x="942039" y="2984204"/>
                    <a:pt x="393554" y="2984204"/>
                  </a:cubicBezTo>
                  <a:cubicBezTo>
                    <a:pt x="385519" y="2984204"/>
                    <a:pt x="377485" y="2983668"/>
                    <a:pt x="369986" y="2983668"/>
                  </a:cubicBezTo>
                  <a:cubicBezTo>
                    <a:pt x="376949" y="2940283"/>
                    <a:pt x="387662" y="2897432"/>
                    <a:pt x="397839" y="2854582"/>
                  </a:cubicBezTo>
                  <a:cubicBezTo>
                    <a:pt x="431048" y="2708891"/>
                    <a:pt x="470149" y="2564806"/>
                    <a:pt x="512464" y="2421793"/>
                  </a:cubicBezTo>
                  <a:cubicBezTo>
                    <a:pt x="512464" y="2421257"/>
                    <a:pt x="512464" y="2420722"/>
                    <a:pt x="512999" y="2419650"/>
                  </a:cubicBezTo>
                  <a:cubicBezTo>
                    <a:pt x="538174" y="2374658"/>
                    <a:pt x="523176" y="2340377"/>
                    <a:pt x="488360" y="2305561"/>
                  </a:cubicBezTo>
                  <a:cubicBezTo>
                    <a:pt x="451402" y="2269139"/>
                    <a:pt x="420871" y="2226288"/>
                    <a:pt x="386591" y="2187723"/>
                  </a:cubicBezTo>
                  <a:cubicBezTo>
                    <a:pt x="377485" y="2177546"/>
                    <a:pt x="379092" y="2172725"/>
                    <a:pt x="387662" y="2163620"/>
                  </a:cubicBezTo>
                  <a:cubicBezTo>
                    <a:pt x="456758" y="2090238"/>
                    <a:pt x="518356" y="2012036"/>
                    <a:pt x="562813" y="1921515"/>
                  </a:cubicBezTo>
                  <a:cubicBezTo>
                    <a:pt x="574597" y="1897411"/>
                    <a:pt x="585845" y="1873308"/>
                    <a:pt x="592808" y="1843848"/>
                  </a:cubicBezTo>
                  <a:cubicBezTo>
                    <a:pt x="549422" y="1861524"/>
                    <a:pt x="508179" y="1874379"/>
                    <a:pt x="465328" y="1881343"/>
                  </a:cubicBezTo>
                  <a:cubicBezTo>
                    <a:pt x="407480" y="1890448"/>
                    <a:pt x="349097" y="1893662"/>
                    <a:pt x="290177" y="1893126"/>
                  </a:cubicBezTo>
                  <a:cubicBezTo>
                    <a:pt x="215725" y="1892591"/>
                    <a:pt x="141272" y="1887770"/>
                    <a:pt x="66820" y="1879736"/>
                  </a:cubicBezTo>
                  <a:cubicBezTo>
                    <a:pt x="48608" y="1877593"/>
                    <a:pt x="29861" y="1875986"/>
                    <a:pt x="12186" y="1873308"/>
                  </a:cubicBezTo>
                  <a:cubicBezTo>
                    <a:pt x="-6026" y="1870630"/>
                    <a:pt x="-134" y="1856168"/>
                    <a:pt x="6294" y="1844920"/>
                  </a:cubicBezTo>
                  <a:cubicBezTo>
                    <a:pt x="8972" y="1843313"/>
                    <a:pt x="11650" y="1843313"/>
                    <a:pt x="13792" y="1844384"/>
                  </a:cubicBezTo>
                  <a:cubicBezTo>
                    <a:pt x="49144" y="1862060"/>
                    <a:pt x="87174" y="1865809"/>
                    <a:pt x="125203" y="1866880"/>
                  </a:cubicBezTo>
                  <a:cubicBezTo>
                    <a:pt x="153056" y="1867416"/>
                    <a:pt x="181445" y="1866345"/>
                    <a:pt x="195371" y="1834743"/>
                  </a:cubicBezTo>
                  <a:cubicBezTo>
                    <a:pt x="202870" y="1797249"/>
                    <a:pt x="202334" y="1796713"/>
                    <a:pt x="241971" y="1792428"/>
                  </a:cubicBezTo>
                  <a:cubicBezTo>
                    <a:pt x="329278" y="1783322"/>
                    <a:pt x="416586" y="1777431"/>
                    <a:pt x="503894" y="1768860"/>
                  </a:cubicBezTo>
                  <a:cubicBezTo>
                    <a:pt x="594415" y="1760290"/>
                    <a:pt x="684937" y="1751720"/>
                    <a:pt x="775458" y="1743150"/>
                  </a:cubicBezTo>
                  <a:cubicBezTo>
                    <a:pt x="801168" y="1740472"/>
                    <a:pt x="826878" y="1742615"/>
                    <a:pt x="852589" y="1738865"/>
                  </a:cubicBezTo>
                  <a:cubicBezTo>
                    <a:pt x="860623" y="1737794"/>
                    <a:pt x="906152" y="1739401"/>
                    <a:pt x="909365" y="1749042"/>
                  </a:cubicBezTo>
                  <a:cubicBezTo>
                    <a:pt x="910436" y="1756541"/>
                    <a:pt x="907223" y="1763504"/>
                    <a:pt x="903473" y="1769396"/>
                  </a:cubicBezTo>
                  <a:cubicBezTo>
                    <a:pt x="875085" y="1817603"/>
                    <a:pt x="718145" y="2156121"/>
                    <a:pt x="792062" y="2165762"/>
                  </a:cubicBezTo>
                  <a:cubicBezTo>
                    <a:pt x="867051" y="2175403"/>
                    <a:pt x="1076482" y="2213433"/>
                    <a:pt x="1152006" y="2213969"/>
                  </a:cubicBezTo>
                  <a:cubicBezTo>
                    <a:pt x="1183072" y="2213969"/>
                    <a:pt x="1184143" y="2213969"/>
                    <a:pt x="1186821" y="2182367"/>
                  </a:cubicBezTo>
                  <a:cubicBezTo>
                    <a:pt x="1191107" y="2133089"/>
                    <a:pt x="1196463" y="2083810"/>
                    <a:pt x="1201284" y="2035068"/>
                  </a:cubicBezTo>
                  <a:cubicBezTo>
                    <a:pt x="1208247" y="1967043"/>
                    <a:pt x="1213603" y="1898483"/>
                    <a:pt x="1221637" y="1830458"/>
                  </a:cubicBezTo>
                  <a:cubicBezTo>
                    <a:pt x="1225387" y="1799927"/>
                    <a:pt x="1226458" y="1768860"/>
                    <a:pt x="1230743" y="1737794"/>
                  </a:cubicBezTo>
                  <a:cubicBezTo>
                    <a:pt x="1232350" y="1724939"/>
                    <a:pt x="1227529" y="1718511"/>
                    <a:pt x="1213603" y="1717975"/>
                  </a:cubicBezTo>
                  <a:cubicBezTo>
                    <a:pt x="1160576" y="1716904"/>
                    <a:pt x="1108084" y="1721725"/>
                    <a:pt x="1055592" y="1724403"/>
                  </a:cubicBezTo>
                  <a:cubicBezTo>
                    <a:pt x="1042201" y="1724939"/>
                    <a:pt x="1029346" y="1728153"/>
                    <a:pt x="1016491" y="1722796"/>
                  </a:cubicBezTo>
                  <a:cubicBezTo>
                    <a:pt x="1004707" y="1704585"/>
                    <a:pt x="1009528" y="1684766"/>
                    <a:pt x="1011135" y="1665484"/>
                  </a:cubicBezTo>
                  <a:cubicBezTo>
                    <a:pt x="1012742" y="1647808"/>
                    <a:pt x="1006314" y="1638702"/>
                    <a:pt x="991852" y="1631203"/>
                  </a:cubicBezTo>
                  <a:cubicBezTo>
                    <a:pt x="955965" y="1612992"/>
                    <a:pt x="920614" y="1595316"/>
                    <a:pt x="884726" y="1577641"/>
                  </a:cubicBezTo>
                  <a:cubicBezTo>
                    <a:pt x="870264" y="1570677"/>
                    <a:pt x="861694" y="1561036"/>
                    <a:pt x="863301" y="1544431"/>
                  </a:cubicBezTo>
                  <a:cubicBezTo>
                    <a:pt x="872407" y="1476942"/>
                    <a:pt x="884191" y="1410524"/>
                    <a:pt x="895975" y="1343570"/>
                  </a:cubicBezTo>
                  <a:cubicBezTo>
                    <a:pt x="904009" y="1298577"/>
                    <a:pt x="905616" y="1299113"/>
                    <a:pt x="860623" y="1304469"/>
                  </a:cubicBezTo>
                  <a:cubicBezTo>
                    <a:pt x="845090" y="1306612"/>
                    <a:pt x="829021" y="1308219"/>
                    <a:pt x="813488" y="1309826"/>
                  </a:cubicBezTo>
                  <a:cubicBezTo>
                    <a:pt x="805453" y="1310361"/>
                    <a:pt x="797954" y="1312504"/>
                    <a:pt x="791527" y="1317860"/>
                  </a:cubicBezTo>
                  <a:cubicBezTo>
                    <a:pt x="785635" y="1324288"/>
                    <a:pt x="778672" y="1329108"/>
                    <a:pt x="769566" y="1329108"/>
                  </a:cubicBezTo>
                  <a:cubicBezTo>
                    <a:pt x="728322" y="1329644"/>
                    <a:pt x="687615" y="1331787"/>
                    <a:pt x="646371" y="1328037"/>
                  </a:cubicBezTo>
                  <a:cubicBezTo>
                    <a:pt x="639408" y="1324823"/>
                    <a:pt x="632980" y="1321074"/>
                    <a:pt x="634587" y="1311968"/>
                  </a:cubicBezTo>
                  <a:cubicBezTo>
                    <a:pt x="642622" y="1260548"/>
                    <a:pt x="652263" y="1209663"/>
                    <a:pt x="659762" y="1158242"/>
                  </a:cubicBezTo>
                  <a:cubicBezTo>
                    <a:pt x="670474" y="1087004"/>
                    <a:pt x="696720" y="1021657"/>
                    <a:pt x="721895" y="955239"/>
                  </a:cubicBezTo>
                  <a:cubicBezTo>
                    <a:pt x="747605" y="887749"/>
                    <a:pt x="773851" y="820260"/>
                    <a:pt x="797954" y="752235"/>
                  </a:cubicBezTo>
                  <a:cubicBezTo>
                    <a:pt x="809738" y="719026"/>
                    <a:pt x="816701" y="683675"/>
                    <a:pt x="825271" y="649394"/>
                  </a:cubicBezTo>
                  <a:cubicBezTo>
                    <a:pt x="841876" y="583512"/>
                    <a:pt x="859552" y="517094"/>
                    <a:pt x="875085" y="450676"/>
                  </a:cubicBezTo>
                  <a:cubicBezTo>
                    <a:pt x="887404" y="399255"/>
                    <a:pt x="905616" y="350513"/>
                    <a:pt x="929184" y="303377"/>
                  </a:cubicBezTo>
                  <a:cubicBezTo>
                    <a:pt x="968820" y="222497"/>
                    <a:pt x="1035238" y="178576"/>
                    <a:pt x="1118797" y="155544"/>
                  </a:cubicBezTo>
                  <a:cubicBezTo>
                    <a:pt x="1158433" y="144831"/>
                    <a:pt x="1199141" y="136261"/>
                    <a:pt x="1240920" y="138403"/>
                  </a:cubicBezTo>
                  <a:cubicBezTo>
                    <a:pt x="1243063" y="145367"/>
                    <a:pt x="1238778" y="150187"/>
                    <a:pt x="1234492" y="153937"/>
                  </a:cubicBezTo>
                  <a:cubicBezTo>
                    <a:pt x="1186286" y="196251"/>
                    <a:pt x="1175038" y="249814"/>
                    <a:pt x="1186286" y="310341"/>
                  </a:cubicBezTo>
                  <a:cubicBezTo>
                    <a:pt x="1190035" y="329623"/>
                    <a:pt x="1193249" y="349441"/>
                    <a:pt x="1196463" y="368724"/>
                  </a:cubicBezTo>
                  <a:cubicBezTo>
                    <a:pt x="1198605" y="380508"/>
                    <a:pt x="1203426" y="381044"/>
                    <a:pt x="1211996" y="374616"/>
                  </a:cubicBezTo>
                  <a:cubicBezTo>
                    <a:pt x="1223244" y="365510"/>
                    <a:pt x="1235028" y="356940"/>
                    <a:pt x="1246812" y="348370"/>
                  </a:cubicBezTo>
                  <a:cubicBezTo>
                    <a:pt x="1251633" y="345157"/>
                    <a:pt x="1256989" y="340336"/>
                    <a:pt x="1262881" y="345157"/>
                  </a:cubicBezTo>
                  <a:cubicBezTo>
                    <a:pt x="1267702" y="348906"/>
                    <a:pt x="1265559" y="355333"/>
                    <a:pt x="1263952" y="359619"/>
                  </a:cubicBezTo>
                  <a:cubicBezTo>
                    <a:pt x="1252168" y="387471"/>
                    <a:pt x="1260203" y="412646"/>
                    <a:pt x="1275200" y="436749"/>
                  </a:cubicBezTo>
                  <a:cubicBezTo>
                    <a:pt x="1280557" y="445319"/>
                    <a:pt x="1283770" y="454425"/>
                    <a:pt x="1289127" y="462995"/>
                  </a:cubicBezTo>
                  <a:cubicBezTo>
                    <a:pt x="1312694" y="499418"/>
                    <a:pt x="1314837" y="535305"/>
                    <a:pt x="1296090" y="575477"/>
                  </a:cubicBezTo>
                  <a:cubicBezTo>
                    <a:pt x="1274665" y="621006"/>
                    <a:pt x="1275736" y="670819"/>
                    <a:pt x="1281628" y="719562"/>
                  </a:cubicBezTo>
                  <a:cubicBezTo>
                    <a:pt x="1285913" y="752771"/>
                    <a:pt x="1281092" y="785444"/>
                    <a:pt x="1278414" y="818118"/>
                  </a:cubicBezTo>
                  <a:cubicBezTo>
                    <a:pt x="1274129" y="873823"/>
                    <a:pt x="1269844" y="930064"/>
                    <a:pt x="1263952" y="985770"/>
                  </a:cubicBezTo>
                  <a:cubicBezTo>
                    <a:pt x="1256989" y="1053795"/>
                    <a:pt x="1254846" y="1122355"/>
                    <a:pt x="1246276" y="1190380"/>
                  </a:cubicBezTo>
                  <a:cubicBezTo>
                    <a:pt x="1243598" y="1213412"/>
                    <a:pt x="1244670" y="1236444"/>
                    <a:pt x="1240920" y="1259477"/>
                  </a:cubicBezTo>
                  <a:cubicBezTo>
                    <a:pt x="1239849" y="1265368"/>
                    <a:pt x="1240920" y="1271796"/>
                    <a:pt x="1236635" y="1277688"/>
                  </a:cubicBezTo>
                  <a:cubicBezTo>
                    <a:pt x="1272522" y="1182881"/>
                    <a:pt x="1308945" y="1089146"/>
                    <a:pt x="1347510" y="995947"/>
                  </a:cubicBezTo>
                  <a:cubicBezTo>
                    <a:pt x="1361437" y="961666"/>
                    <a:pt x="1382862" y="931135"/>
                    <a:pt x="1401073" y="898998"/>
                  </a:cubicBezTo>
                  <a:cubicBezTo>
                    <a:pt x="1449280" y="816511"/>
                    <a:pt x="1496951" y="732952"/>
                    <a:pt x="1548907" y="653144"/>
                  </a:cubicBezTo>
                  <a:cubicBezTo>
                    <a:pt x="1566583" y="625826"/>
                    <a:pt x="1586401" y="600652"/>
                    <a:pt x="1608362" y="576549"/>
                  </a:cubicBezTo>
                  <a:cubicBezTo>
                    <a:pt x="1662996" y="516558"/>
                    <a:pt x="1722987" y="461924"/>
                    <a:pt x="1780835" y="404611"/>
                  </a:cubicBezTo>
                  <a:cubicBezTo>
                    <a:pt x="1803331" y="382115"/>
                    <a:pt x="1827970" y="362297"/>
                    <a:pt x="1850467" y="339800"/>
                  </a:cubicBezTo>
                  <a:cubicBezTo>
                    <a:pt x="1864393" y="325874"/>
                    <a:pt x="1874034" y="327481"/>
                    <a:pt x="1886354" y="343550"/>
                  </a:cubicBezTo>
                  <a:cubicBezTo>
                    <a:pt x="1911528" y="377294"/>
                    <a:pt x="1925455" y="415324"/>
                    <a:pt x="1929740" y="456567"/>
                  </a:cubicBezTo>
                  <a:cubicBezTo>
                    <a:pt x="1930811" y="468887"/>
                    <a:pt x="1934560" y="481206"/>
                    <a:pt x="1932954" y="493526"/>
                  </a:cubicBezTo>
                  <a:cubicBezTo>
                    <a:pt x="1990266" y="347835"/>
                    <a:pt x="2047578" y="201608"/>
                    <a:pt x="2105427" y="55916"/>
                  </a:cubicBezTo>
                  <a:cubicBezTo>
                    <a:pt x="2112390" y="37705"/>
                    <a:pt x="2115068" y="17351"/>
                    <a:pt x="2127923" y="1282"/>
                  </a:cubicBezTo>
                  <a:cubicBezTo>
                    <a:pt x="2129530" y="-325"/>
                    <a:pt x="2131672" y="-325"/>
                    <a:pt x="2133815" y="747"/>
                  </a:cubicBezTo>
                  <a:cubicBezTo>
                    <a:pt x="2165953" y="54845"/>
                    <a:pt x="2194341" y="111086"/>
                    <a:pt x="2221122" y="168399"/>
                  </a:cubicBezTo>
                  <a:cubicBezTo>
                    <a:pt x="2236120" y="200001"/>
                    <a:pt x="2256474" y="212320"/>
                    <a:pt x="2289683" y="218748"/>
                  </a:cubicBezTo>
                  <a:cubicBezTo>
                    <a:pt x="2383418" y="236959"/>
                    <a:pt x="2476618" y="258384"/>
                    <a:pt x="2562319" y="302842"/>
                  </a:cubicBezTo>
                  <a:cubicBezTo>
                    <a:pt x="2642127" y="344085"/>
                    <a:pt x="2679086" y="411039"/>
                    <a:pt x="2683371" y="498882"/>
                  </a:cubicBezTo>
                  <a:cubicBezTo>
                    <a:pt x="2687120" y="582976"/>
                    <a:pt x="2671587" y="664392"/>
                    <a:pt x="2653376" y="745272"/>
                  </a:cubicBezTo>
                  <a:cubicBezTo>
                    <a:pt x="2638914" y="809012"/>
                    <a:pt x="2626058" y="872752"/>
                    <a:pt x="2609454" y="935956"/>
                  </a:cubicBezTo>
                  <a:cubicBezTo>
                    <a:pt x="2581601" y="1043618"/>
                    <a:pt x="2548392" y="1149137"/>
                    <a:pt x="2504471" y="1251978"/>
                  </a:cubicBezTo>
                  <a:cubicBezTo>
                    <a:pt x="2450908" y="1376779"/>
                    <a:pt x="2375920" y="1488726"/>
                    <a:pt x="2298253" y="1599066"/>
                  </a:cubicBezTo>
                  <a:cubicBezTo>
                    <a:pt x="2234513" y="1689587"/>
                    <a:pt x="2167559" y="1777431"/>
                    <a:pt x="2098463" y="1863667"/>
                  </a:cubicBezTo>
                  <a:cubicBezTo>
                    <a:pt x="2091500" y="1872237"/>
                    <a:pt x="2088286" y="1881343"/>
                    <a:pt x="2088822" y="1892591"/>
                  </a:cubicBezTo>
                  <a:cubicBezTo>
                    <a:pt x="2096321" y="2001859"/>
                    <a:pt x="2103819" y="2111128"/>
                    <a:pt x="2110783" y="2220396"/>
                  </a:cubicBezTo>
                  <a:cubicBezTo>
                    <a:pt x="2117210" y="2318417"/>
                    <a:pt x="2122566" y="2416437"/>
                    <a:pt x="2128459" y="2514457"/>
                  </a:cubicBezTo>
                  <a:cubicBezTo>
                    <a:pt x="2131672" y="2562664"/>
                    <a:pt x="2134886" y="2610335"/>
                    <a:pt x="2138635" y="2658542"/>
                  </a:cubicBezTo>
                  <a:cubicBezTo>
                    <a:pt x="2140778" y="2684787"/>
                    <a:pt x="2139707" y="2686930"/>
                    <a:pt x="2112390" y="2683180"/>
                  </a:cubicBezTo>
                  <a:cubicBezTo>
                    <a:pt x="2103819" y="2682109"/>
                    <a:pt x="2095785" y="2679431"/>
                    <a:pt x="2087215" y="2678360"/>
                  </a:cubicBezTo>
                  <a:cubicBezTo>
                    <a:pt x="2064183" y="2674610"/>
                    <a:pt x="2063112" y="2675146"/>
                    <a:pt x="2063647" y="2697642"/>
                  </a:cubicBezTo>
                  <a:cubicBezTo>
                    <a:pt x="2068468" y="2792449"/>
                    <a:pt x="2067932" y="2887791"/>
                    <a:pt x="2065790" y="2983668"/>
                  </a:cubicBezTo>
                  <a:close/>
                </a:path>
              </a:pathLst>
            </a:custGeom>
            <a:solidFill>
              <a:schemeClr val="accent6"/>
            </a:solidFill>
            <a:ln w="5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0CC34164-0870-4FA6-8956-EBB633EB4E18}"/>
                </a:ext>
              </a:extLst>
            </p:cNvPr>
            <p:cNvSpPr/>
            <p:nvPr/>
          </p:nvSpPr>
          <p:spPr>
            <a:xfrm>
              <a:off x="3889795" y="3841747"/>
              <a:ext cx="1834425" cy="1750719"/>
            </a:xfrm>
            <a:custGeom>
              <a:avLst/>
              <a:gdLst>
                <a:gd name="connsiteX0" fmla="*/ 609 w 1834425"/>
                <a:gd name="connsiteY0" fmla="*/ 19564 h 1750719"/>
                <a:gd name="connsiteX1" fmla="*/ 15071 w 1834425"/>
                <a:gd name="connsiteY1" fmla="*/ 282 h 1750719"/>
                <a:gd name="connsiteX2" fmla="*/ 699605 w 1834425"/>
                <a:gd name="connsiteY2" fmla="*/ 238637 h 1750719"/>
                <a:gd name="connsiteX3" fmla="*/ 710318 w 1834425"/>
                <a:gd name="connsiteY3" fmla="*/ 252563 h 1750719"/>
                <a:gd name="connsiteX4" fmla="*/ 881184 w 1834425"/>
                <a:gd name="connsiteY4" fmla="*/ 1203306 h 1750719"/>
                <a:gd name="connsiteX5" fmla="*/ 1344504 w 1834425"/>
                <a:gd name="connsiteY5" fmla="*/ 1181345 h 1750719"/>
                <a:gd name="connsiteX6" fmla="*/ 1388425 w 1834425"/>
                <a:gd name="connsiteY6" fmla="*/ 1197950 h 1750719"/>
                <a:gd name="connsiteX7" fmla="*/ 1821214 w 1834425"/>
                <a:gd name="connsiteY7" fmla="*/ 1565927 h 1750719"/>
                <a:gd name="connsiteX8" fmla="*/ 1834069 w 1834425"/>
                <a:gd name="connsiteY8" fmla="*/ 1590566 h 1750719"/>
                <a:gd name="connsiteX9" fmla="*/ 1831927 w 1834425"/>
                <a:gd name="connsiteY9" fmla="*/ 1653771 h 1750719"/>
                <a:gd name="connsiteX10" fmla="*/ 913857 w 1834425"/>
                <a:gd name="connsiteY10" fmla="*/ 1750720 h 1750719"/>
                <a:gd name="connsiteX11" fmla="*/ 861901 w 1834425"/>
                <a:gd name="connsiteY11" fmla="*/ 1735186 h 1750719"/>
                <a:gd name="connsiteX12" fmla="*/ 268959 w 1834425"/>
                <a:gd name="connsiteY12" fmla="*/ 1358639 h 1750719"/>
                <a:gd name="connsiteX13" fmla="*/ 252355 w 1834425"/>
                <a:gd name="connsiteY13" fmla="*/ 1334535 h 1750719"/>
                <a:gd name="connsiteX14" fmla="*/ 609 w 1834425"/>
                <a:gd name="connsiteY14" fmla="*/ 19564 h 1750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34425" h="1750719">
                  <a:moveTo>
                    <a:pt x="609" y="19564"/>
                  </a:moveTo>
                  <a:cubicBezTo>
                    <a:pt x="-1534" y="8316"/>
                    <a:pt x="1680" y="3495"/>
                    <a:pt x="15071" y="282"/>
                  </a:cubicBezTo>
                  <a:cubicBezTo>
                    <a:pt x="54172" y="-9360"/>
                    <a:pt x="666396" y="231674"/>
                    <a:pt x="699605" y="238637"/>
                  </a:cubicBezTo>
                  <a:cubicBezTo>
                    <a:pt x="708175" y="240244"/>
                    <a:pt x="709247" y="245600"/>
                    <a:pt x="710318" y="252563"/>
                  </a:cubicBezTo>
                  <a:cubicBezTo>
                    <a:pt x="713532" y="269168"/>
                    <a:pt x="871007" y="1198485"/>
                    <a:pt x="881184" y="1203306"/>
                  </a:cubicBezTo>
                  <a:cubicBezTo>
                    <a:pt x="890825" y="1208127"/>
                    <a:pt x="1298439" y="1184023"/>
                    <a:pt x="1344504" y="1181345"/>
                  </a:cubicBezTo>
                  <a:cubicBezTo>
                    <a:pt x="1362179" y="1180274"/>
                    <a:pt x="1375570" y="1185095"/>
                    <a:pt x="1388425" y="1197950"/>
                  </a:cubicBezTo>
                  <a:cubicBezTo>
                    <a:pt x="1406637" y="1216697"/>
                    <a:pt x="1781577" y="1546645"/>
                    <a:pt x="1821214" y="1565927"/>
                  </a:cubicBezTo>
                  <a:cubicBezTo>
                    <a:pt x="1831927" y="1571284"/>
                    <a:pt x="1835676" y="1578247"/>
                    <a:pt x="1834069" y="1590566"/>
                  </a:cubicBezTo>
                  <a:cubicBezTo>
                    <a:pt x="1831391" y="1611456"/>
                    <a:pt x="1832462" y="1632345"/>
                    <a:pt x="1831927" y="1653771"/>
                  </a:cubicBezTo>
                  <a:cubicBezTo>
                    <a:pt x="1835140" y="1670911"/>
                    <a:pt x="933676" y="1750720"/>
                    <a:pt x="913857" y="1750720"/>
                  </a:cubicBezTo>
                  <a:cubicBezTo>
                    <a:pt x="894575" y="1750720"/>
                    <a:pt x="877434" y="1746970"/>
                    <a:pt x="861901" y="1735186"/>
                  </a:cubicBezTo>
                  <a:cubicBezTo>
                    <a:pt x="846368" y="1723938"/>
                    <a:pt x="303239" y="1382742"/>
                    <a:pt x="268959" y="1358639"/>
                  </a:cubicBezTo>
                  <a:cubicBezTo>
                    <a:pt x="259318" y="1351676"/>
                    <a:pt x="252890" y="1342570"/>
                    <a:pt x="252355" y="1334535"/>
                  </a:cubicBezTo>
                  <a:cubicBezTo>
                    <a:pt x="248605" y="1301326"/>
                    <a:pt x="3822" y="37776"/>
                    <a:pt x="609" y="19564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5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DC3DEFF3-EF90-4371-814B-FCF58782284A}"/>
                </a:ext>
              </a:extLst>
            </p:cNvPr>
            <p:cNvSpPr/>
            <p:nvPr/>
          </p:nvSpPr>
          <p:spPr>
            <a:xfrm>
              <a:off x="6139131" y="2859862"/>
              <a:ext cx="911234" cy="1411806"/>
            </a:xfrm>
            <a:custGeom>
              <a:avLst/>
              <a:gdLst>
                <a:gd name="connsiteX0" fmla="*/ 702056 w 911234"/>
                <a:gd name="connsiteY0" fmla="*/ 916284 h 1411806"/>
                <a:gd name="connsiteX1" fmla="*/ 700984 w 911234"/>
                <a:gd name="connsiteY1" fmla="*/ 916284 h 1411806"/>
                <a:gd name="connsiteX2" fmla="*/ 35732 w 911234"/>
                <a:gd name="connsiteY2" fmla="*/ 1402636 h 1411806"/>
                <a:gd name="connsiteX3" fmla="*/ 3594 w 911234"/>
                <a:gd name="connsiteY3" fmla="*/ 1389245 h 1411806"/>
                <a:gd name="connsiteX4" fmla="*/ 18592 w 911234"/>
                <a:gd name="connsiteY4" fmla="*/ 1299260 h 1411806"/>
                <a:gd name="connsiteX5" fmla="*/ 55015 w 911234"/>
                <a:gd name="connsiteY5" fmla="*/ 1181957 h 1411806"/>
                <a:gd name="connsiteX6" fmla="*/ 106435 w 911234"/>
                <a:gd name="connsiteY6" fmla="*/ 1054477 h 1411806"/>
                <a:gd name="connsiteX7" fmla="*/ 187851 w 911234"/>
                <a:gd name="connsiteY7" fmla="*/ 890574 h 1411806"/>
                <a:gd name="connsiteX8" fmla="*/ 223738 w 911234"/>
                <a:gd name="connsiteY8" fmla="*/ 785591 h 1411806"/>
                <a:gd name="connsiteX9" fmla="*/ 210883 w 911234"/>
                <a:gd name="connsiteY9" fmla="*/ 741669 h 1411806"/>
                <a:gd name="connsiteX10" fmla="*/ 187851 w 911234"/>
                <a:gd name="connsiteY10" fmla="*/ 576160 h 1411806"/>
                <a:gd name="connsiteX11" fmla="*/ 160534 w 911234"/>
                <a:gd name="connsiteY11" fmla="*/ 547771 h 1411806"/>
                <a:gd name="connsiteX12" fmla="*/ 101079 w 911234"/>
                <a:gd name="connsiteY12" fmla="*/ 493673 h 1411806"/>
                <a:gd name="connsiteX13" fmla="*/ 93580 w 911234"/>
                <a:gd name="connsiteY13" fmla="*/ 305131 h 1411806"/>
                <a:gd name="connsiteX14" fmla="*/ 120362 w 911234"/>
                <a:gd name="connsiteY14" fmla="*/ 250497 h 1411806"/>
                <a:gd name="connsiteX15" fmla="*/ 133752 w 911234"/>
                <a:gd name="connsiteY15" fmla="*/ 248354 h 1411806"/>
                <a:gd name="connsiteX16" fmla="*/ 147143 w 911234"/>
                <a:gd name="connsiteY16" fmla="*/ 264959 h 1411806"/>
                <a:gd name="connsiteX17" fmla="*/ 191065 w 911234"/>
                <a:gd name="connsiteY17" fmla="*/ 375298 h 1411806"/>
                <a:gd name="connsiteX18" fmla="*/ 211954 w 911234"/>
                <a:gd name="connsiteY18" fmla="*/ 289062 h 1411806"/>
                <a:gd name="connsiteX19" fmla="*/ 328722 w 911234"/>
                <a:gd name="connsiteY19" fmla="*/ 84987 h 1411806"/>
                <a:gd name="connsiteX20" fmla="*/ 395675 w 911234"/>
                <a:gd name="connsiteY20" fmla="*/ 9999 h 1411806"/>
                <a:gd name="connsiteX21" fmla="*/ 427278 w 911234"/>
                <a:gd name="connsiteY21" fmla="*/ 12141 h 1411806"/>
                <a:gd name="connsiteX22" fmla="*/ 517263 w 911234"/>
                <a:gd name="connsiteY22" fmla="*/ 125159 h 1411806"/>
                <a:gd name="connsiteX23" fmla="*/ 700984 w 911234"/>
                <a:gd name="connsiteY23" fmla="*/ 294954 h 1411806"/>
                <a:gd name="connsiteX24" fmla="*/ 855781 w 911234"/>
                <a:gd name="connsiteY24" fmla="*/ 360301 h 1411806"/>
                <a:gd name="connsiteX25" fmla="*/ 890061 w 911234"/>
                <a:gd name="connsiteY25" fmla="*/ 392439 h 1411806"/>
                <a:gd name="connsiteX26" fmla="*/ 910416 w 911234"/>
                <a:gd name="connsiteY26" fmla="*/ 477604 h 1411806"/>
                <a:gd name="connsiteX27" fmla="*/ 902917 w 911234"/>
                <a:gd name="connsiteY27" fmla="*/ 503850 h 1411806"/>
                <a:gd name="connsiteX28" fmla="*/ 851496 w 911234"/>
                <a:gd name="connsiteY28" fmla="*/ 688106 h 1411806"/>
                <a:gd name="connsiteX29" fmla="*/ 758297 w 911234"/>
                <a:gd name="connsiteY29" fmla="*/ 850938 h 1411806"/>
                <a:gd name="connsiteX30" fmla="*/ 713839 w 911234"/>
                <a:gd name="connsiteY30" fmla="*/ 898073 h 1411806"/>
                <a:gd name="connsiteX31" fmla="*/ 702056 w 911234"/>
                <a:gd name="connsiteY31" fmla="*/ 916284 h 141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911234" h="1411806">
                  <a:moveTo>
                    <a:pt x="702056" y="916284"/>
                  </a:moveTo>
                  <a:lnTo>
                    <a:pt x="700984" y="916284"/>
                  </a:lnTo>
                  <a:cubicBezTo>
                    <a:pt x="700984" y="916284"/>
                    <a:pt x="83939" y="1368892"/>
                    <a:pt x="35732" y="1402636"/>
                  </a:cubicBezTo>
                  <a:cubicBezTo>
                    <a:pt x="14307" y="1417634"/>
                    <a:pt x="7344" y="1414956"/>
                    <a:pt x="3594" y="1389245"/>
                  </a:cubicBezTo>
                  <a:cubicBezTo>
                    <a:pt x="-1226" y="1358179"/>
                    <a:pt x="-4976" y="1326577"/>
                    <a:pt x="18592" y="1299260"/>
                  </a:cubicBezTo>
                  <a:cubicBezTo>
                    <a:pt x="46981" y="1266051"/>
                    <a:pt x="52872" y="1223736"/>
                    <a:pt x="55015" y="1181957"/>
                  </a:cubicBezTo>
                  <a:cubicBezTo>
                    <a:pt x="57157" y="1132679"/>
                    <a:pt x="74298" y="1090900"/>
                    <a:pt x="106435" y="1054477"/>
                  </a:cubicBezTo>
                  <a:cubicBezTo>
                    <a:pt x="141251" y="1014840"/>
                    <a:pt x="181959" y="898609"/>
                    <a:pt x="187851" y="890574"/>
                  </a:cubicBezTo>
                  <a:cubicBezTo>
                    <a:pt x="204456" y="857365"/>
                    <a:pt x="215704" y="821478"/>
                    <a:pt x="223738" y="785591"/>
                  </a:cubicBezTo>
                  <a:cubicBezTo>
                    <a:pt x="226416" y="772736"/>
                    <a:pt x="216239" y="756131"/>
                    <a:pt x="210883" y="741669"/>
                  </a:cubicBezTo>
                  <a:cubicBezTo>
                    <a:pt x="192136" y="688106"/>
                    <a:pt x="188387" y="632401"/>
                    <a:pt x="187851" y="576160"/>
                  </a:cubicBezTo>
                  <a:cubicBezTo>
                    <a:pt x="187851" y="547771"/>
                    <a:pt x="187851" y="547771"/>
                    <a:pt x="160534" y="547771"/>
                  </a:cubicBezTo>
                  <a:cubicBezTo>
                    <a:pt x="130003" y="547771"/>
                    <a:pt x="107507" y="526882"/>
                    <a:pt x="101079" y="493673"/>
                  </a:cubicBezTo>
                  <a:cubicBezTo>
                    <a:pt x="88224" y="431004"/>
                    <a:pt x="87688" y="367800"/>
                    <a:pt x="93580" y="305131"/>
                  </a:cubicBezTo>
                  <a:cubicBezTo>
                    <a:pt x="95723" y="285313"/>
                    <a:pt x="95723" y="260674"/>
                    <a:pt x="120362" y="250497"/>
                  </a:cubicBezTo>
                  <a:cubicBezTo>
                    <a:pt x="124647" y="248890"/>
                    <a:pt x="129467" y="249425"/>
                    <a:pt x="133752" y="248354"/>
                  </a:cubicBezTo>
                  <a:cubicBezTo>
                    <a:pt x="141251" y="251568"/>
                    <a:pt x="144465" y="258531"/>
                    <a:pt x="147143" y="264959"/>
                  </a:cubicBezTo>
                  <a:cubicBezTo>
                    <a:pt x="161605" y="302988"/>
                    <a:pt x="178210" y="339947"/>
                    <a:pt x="191065" y="375298"/>
                  </a:cubicBezTo>
                  <a:cubicBezTo>
                    <a:pt x="189458" y="346374"/>
                    <a:pt x="200170" y="316915"/>
                    <a:pt x="211954" y="289062"/>
                  </a:cubicBezTo>
                  <a:cubicBezTo>
                    <a:pt x="242485" y="216216"/>
                    <a:pt x="282658" y="148727"/>
                    <a:pt x="328722" y="84987"/>
                  </a:cubicBezTo>
                  <a:cubicBezTo>
                    <a:pt x="348540" y="57670"/>
                    <a:pt x="371036" y="33031"/>
                    <a:pt x="395675" y="9999"/>
                  </a:cubicBezTo>
                  <a:cubicBezTo>
                    <a:pt x="410673" y="-3927"/>
                    <a:pt x="414422" y="-3392"/>
                    <a:pt x="427278" y="12141"/>
                  </a:cubicBezTo>
                  <a:cubicBezTo>
                    <a:pt x="458344" y="49100"/>
                    <a:pt x="486197" y="88736"/>
                    <a:pt x="517263" y="125159"/>
                  </a:cubicBezTo>
                  <a:cubicBezTo>
                    <a:pt x="571362" y="188899"/>
                    <a:pt x="626532" y="252104"/>
                    <a:pt x="700984" y="294954"/>
                  </a:cubicBezTo>
                  <a:cubicBezTo>
                    <a:pt x="749727" y="322807"/>
                    <a:pt x="802218" y="343161"/>
                    <a:pt x="855781" y="360301"/>
                  </a:cubicBezTo>
                  <a:cubicBezTo>
                    <a:pt x="872922" y="365657"/>
                    <a:pt x="883634" y="375834"/>
                    <a:pt x="890061" y="392439"/>
                  </a:cubicBezTo>
                  <a:cubicBezTo>
                    <a:pt x="901310" y="419756"/>
                    <a:pt x="914701" y="446537"/>
                    <a:pt x="910416" y="477604"/>
                  </a:cubicBezTo>
                  <a:cubicBezTo>
                    <a:pt x="909344" y="486709"/>
                    <a:pt x="909344" y="496351"/>
                    <a:pt x="902917" y="503850"/>
                  </a:cubicBezTo>
                  <a:cubicBezTo>
                    <a:pt x="894882" y="567589"/>
                    <a:pt x="876135" y="628651"/>
                    <a:pt x="851496" y="688106"/>
                  </a:cubicBezTo>
                  <a:cubicBezTo>
                    <a:pt x="827393" y="745954"/>
                    <a:pt x="798469" y="801660"/>
                    <a:pt x="758297" y="850938"/>
                  </a:cubicBezTo>
                  <a:cubicBezTo>
                    <a:pt x="744370" y="867542"/>
                    <a:pt x="729373" y="882540"/>
                    <a:pt x="713839" y="898073"/>
                  </a:cubicBezTo>
                  <a:cubicBezTo>
                    <a:pt x="709019" y="902358"/>
                    <a:pt x="702591" y="907179"/>
                    <a:pt x="702056" y="916284"/>
                  </a:cubicBezTo>
                  <a:close/>
                </a:path>
              </a:pathLst>
            </a:custGeom>
            <a:solidFill>
              <a:srgbClr val="FDC384"/>
            </a:solidFill>
            <a:ln w="5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8B7A443F-9FBE-43D7-A8A1-9C0F85ED049A}"/>
                </a:ext>
              </a:extLst>
            </p:cNvPr>
            <p:cNvSpPr/>
            <p:nvPr/>
          </p:nvSpPr>
          <p:spPr>
            <a:xfrm>
              <a:off x="5884529" y="3749901"/>
              <a:ext cx="956122" cy="1310685"/>
            </a:xfrm>
            <a:custGeom>
              <a:avLst/>
              <a:gdLst>
                <a:gd name="connsiteX0" fmla="*/ 442990 w 956122"/>
                <a:gd name="connsiteY0" fmla="*/ 0 h 1310685"/>
                <a:gd name="connsiteX1" fmla="*/ 416744 w 956122"/>
                <a:gd name="connsiteY1" fmla="*/ 77666 h 1310685"/>
                <a:gd name="connsiteX2" fmla="*/ 349790 w 956122"/>
                <a:gd name="connsiteY2" fmla="*/ 188542 h 1310685"/>
                <a:gd name="connsiteX3" fmla="*/ 316581 w 956122"/>
                <a:gd name="connsiteY3" fmla="*/ 277456 h 1310685"/>
                <a:gd name="connsiteX4" fmla="*/ 302119 w 956122"/>
                <a:gd name="connsiteY4" fmla="*/ 366371 h 1310685"/>
                <a:gd name="connsiteX5" fmla="*/ 274266 w 956122"/>
                <a:gd name="connsiteY5" fmla="*/ 417791 h 1310685"/>
                <a:gd name="connsiteX6" fmla="*/ 267303 w 956122"/>
                <a:gd name="connsiteY6" fmla="*/ 512598 h 1310685"/>
                <a:gd name="connsiteX7" fmla="*/ 281765 w 956122"/>
                <a:gd name="connsiteY7" fmla="*/ 513133 h 1310685"/>
                <a:gd name="connsiteX8" fmla="*/ 372286 w 956122"/>
                <a:gd name="connsiteY8" fmla="*/ 447251 h 1310685"/>
                <a:gd name="connsiteX9" fmla="*/ 588681 w 956122"/>
                <a:gd name="connsiteY9" fmla="*/ 289776 h 1310685"/>
                <a:gd name="connsiteX10" fmla="*/ 783650 w 956122"/>
                <a:gd name="connsiteY10" fmla="*/ 146763 h 1310685"/>
                <a:gd name="connsiteX11" fmla="*/ 945946 w 956122"/>
                <a:gd name="connsiteY11" fmla="*/ 25710 h 1310685"/>
                <a:gd name="connsiteX12" fmla="*/ 956123 w 956122"/>
                <a:gd name="connsiteY12" fmla="*/ 25710 h 1310685"/>
                <a:gd name="connsiteX13" fmla="*/ 907380 w 956122"/>
                <a:gd name="connsiteY13" fmla="*/ 149976 h 1310685"/>
                <a:gd name="connsiteX14" fmla="*/ 761689 w 956122"/>
                <a:gd name="connsiteY14" fmla="*/ 521168 h 1310685"/>
                <a:gd name="connsiteX15" fmla="*/ 753655 w 956122"/>
                <a:gd name="connsiteY15" fmla="*/ 539379 h 1310685"/>
                <a:gd name="connsiteX16" fmla="*/ 737586 w 956122"/>
                <a:gd name="connsiteY16" fmla="*/ 433325 h 1310685"/>
                <a:gd name="connsiteX17" fmla="*/ 702234 w 956122"/>
                <a:gd name="connsiteY17" fmla="*/ 367442 h 1310685"/>
                <a:gd name="connsiteX18" fmla="*/ 680809 w 956122"/>
                <a:gd name="connsiteY18" fmla="*/ 365835 h 1310685"/>
                <a:gd name="connsiteX19" fmla="*/ 455309 w 956122"/>
                <a:gd name="connsiteY19" fmla="*/ 585443 h 1310685"/>
                <a:gd name="connsiteX20" fmla="*/ 275873 w 956122"/>
                <a:gd name="connsiteY20" fmla="*/ 847366 h 1310685"/>
                <a:gd name="connsiteX21" fmla="*/ 188566 w 956122"/>
                <a:gd name="connsiteY21" fmla="*/ 998414 h 1310685"/>
                <a:gd name="connsiteX22" fmla="*/ 113577 w 956122"/>
                <a:gd name="connsiteY22" fmla="*/ 1178921 h 1310685"/>
                <a:gd name="connsiteX23" fmla="*/ 57336 w 956122"/>
                <a:gd name="connsiteY23" fmla="*/ 1310686 h 1310685"/>
                <a:gd name="connsiteX24" fmla="*/ 64835 w 956122"/>
                <a:gd name="connsiteY24" fmla="*/ 1212666 h 1310685"/>
                <a:gd name="connsiteX25" fmla="*/ 97508 w 956122"/>
                <a:gd name="connsiteY25" fmla="*/ 839867 h 1310685"/>
                <a:gd name="connsiteX26" fmla="*/ 98044 w 956122"/>
                <a:gd name="connsiteY26" fmla="*/ 709709 h 1310685"/>
                <a:gd name="connsiteX27" fmla="*/ 116255 w 956122"/>
                <a:gd name="connsiteY27" fmla="*/ 596156 h 1310685"/>
                <a:gd name="connsiteX28" fmla="*/ 109828 w 956122"/>
                <a:gd name="connsiteY28" fmla="*/ 495458 h 1310685"/>
                <a:gd name="connsiteX29" fmla="*/ 93759 w 956122"/>
                <a:gd name="connsiteY29" fmla="*/ 465998 h 1310685"/>
                <a:gd name="connsiteX30" fmla="*/ 85189 w 956122"/>
                <a:gd name="connsiteY30" fmla="*/ 370120 h 1310685"/>
                <a:gd name="connsiteX31" fmla="*/ 19842 w 956122"/>
                <a:gd name="connsiteY31" fmla="*/ 418327 h 1310685"/>
                <a:gd name="connsiteX32" fmla="*/ 24 w 956122"/>
                <a:gd name="connsiteY32" fmla="*/ 281206 h 1310685"/>
                <a:gd name="connsiteX33" fmla="*/ 63764 w 956122"/>
                <a:gd name="connsiteY33" fmla="*/ 164974 h 1310685"/>
                <a:gd name="connsiteX34" fmla="*/ 192850 w 956122"/>
                <a:gd name="connsiteY34" fmla="*/ 107126 h 1310685"/>
                <a:gd name="connsiteX35" fmla="*/ 442990 w 956122"/>
                <a:gd name="connsiteY35" fmla="*/ 0 h 1310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56122" h="1310685">
                  <a:moveTo>
                    <a:pt x="442990" y="0"/>
                  </a:moveTo>
                  <a:cubicBezTo>
                    <a:pt x="440847" y="28388"/>
                    <a:pt x="425849" y="51956"/>
                    <a:pt x="416744" y="77666"/>
                  </a:cubicBezTo>
                  <a:cubicBezTo>
                    <a:pt x="401746" y="118374"/>
                    <a:pt x="378714" y="155333"/>
                    <a:pt x="349790" y="188542"/>
                  </a:cubicBezTo>
                  <a:cubicBezTo>
                    <a:pt x="327294" y="214252"/>
                    <a:pt x="320330" y="244783"/>
                    <a:pt x="316581" y="277456"/>
                  </a:cubicBezTo>
                  <a:cubicBezTo>
                    <a:pt x="313367" y="307452"/>
                    <a:pt x="311225" y="337447"/>
                    <a:pt x="302119" y="366371"/>
                  </a:cubicBezTo>
                  <a:cubicBezTo>
                    <a:pt x="296227" y="385653"/>
                    <a:pt x="285515" y="402258"/>
                    <a:pt x="274266" y="417791"/>
                  </a:cubicBezTo>
                  <a:cubicBezTo>
                    <a:pt x="251234" y="448322"/>
                    <a:pt x="260876" y="480460"/>
                    <a:pt x="267303" y="512598"/>
                  </a:cubicBezTo>
                  <a:cubicBezTo>
                    <a:pt x="269981" y="524917"/>
                    <a:pt x="278016" y="515811"/>
                    <a:pt x="281765" y="513133"/>
                  </a:cubicBezTo>
                  <a:cubicBezTo>
                    <a:pt x="312296" y="491708"/>
                    <a:pt x="342291" y="469212"/>
                    <a:pt x="372286" y="447251"/>
                  </a:cubicBezTo>
                  <a:cubicBezTo>
                    <a:pt x="444596" y="394759"/>
                    <a:pt x="516906" y="342267"/>
                    <a:pt x="588681" y="289776"/>
                  </a:cubicBezTo>
                  <a:cubicBezTo>
                    <a:pt x="653492" y="242105"/>
                    <a:pt x="718839" y="194969"/>
                    <a:pt x="783650" y="146763"/>
                  </a:cubicBezTo>
                  <a:cubicBezTo>
                    <a:pt x="837749" y="106055"/>
                    <a:pt x="894526" y="69632"/>
                    <a:pt x="945946" y="25710"/>
                  </a:cubicBezTo>
                  <a:cubicBezTo>
                    <a:pt x="949159" y="23032"/>
                    <a:pt x="952373" y="17676"/>
                    <a:pt x="956123" y="25710"/>
                  </a:cubicBezTo>
                  <a:cubicBezTo>
                    <a:pt x="940054" y="66954"/>
                    <a:pt x="923449" y="108733"/>
                    <a:pt x="907380" y="149976"/>
                  </a:cubicBezTo>
                  <a:cubicBezTo>
                    <a:pt x="858638" y="273707"/>
                    <a:pt x="810432" y="397437"/>
                    <a:pt x="761689" y="521168"/>
                  </a:cubicBezTo>
                  <a:cubicBezTo>
                    <a:pt x="760082" y="525988"/>
                    <a:pt x="757940" y="530274"/>
                    <a:pt x="753655" y="539379"/>
                  </a:cubicBezTo>
                  <a:cubicBezTo>
                    <a:pt x="750441" y="500278"/>
                    <a:pt x="748834" y="465998"/>
                    <a:pt x="737586" y="433325"/>
                  </a:cubicBezTo>
                  <a:cubicBezTo>
                    <a:pt x="729016" y="409221"/>
                    <a:pt x="717232" y="387796"/>
                    <a:pt x="702234" y="367442"/>
                  </a:cubicBezTo>
                  <a:cubicBezTo>
                    <a:pt x="694736" y="357265"/>
                    <a:pt x="689915" y="357265"/>
                    <a:pt x="680809" y="365835"/>
                  </a:cubicBezTo>
                  <a:cubicBezTo>
                    <a:pt x="604750" y="438145"/>
                    <a:pt x="529762" y="511526"/>
                    <a:pt x="455309" y="585443"/>
                  </a:cubicBezTo>
                  <a:cubicBezTo>
                    <a:pt x="378714" y="662038"/>
                    <a:pt x="331579" y="757380"/>
                    <a:pt x="275873" y="847366"/>
                  </a:cubicBezTo>
                  <a:cubicBezTo>
                    <a:pt x="245342" y="896644"/>
                    <a:pt x="216418" y="947529"/>
                    <a:pt x="188566" y="998414"/>
                  </a:cubicBezTo>
                  <a:cubicBezTo>
                    <a:pt x="157499" y="1055726"/>
                    <a:pt x="138752" y="1118395"/>
                    <a:pt x="113577" y="1178921"/>
                  </a:cubicBezTo>
                  <a:cubicBezTo>
                    <a:pt x="95366" y="1222843"/>
                    <a:pt x="78226" y="1267300"/>
                    <a:pt x="57336" y="1310686"/>
                  </a:cubicBezTo>
                  <a:cubicBezTo>
                    <a:pt x="60014" y="1278013"/>
                    <a:pt x="61621" y="1245339"/>
                    <a:pt x="64835" y="1212666"/>
                  </a:cubicBezTo>
                  <a:cubicBezTo>
                    <a:pt x="75548" y="1088400"/>
                    <a:pt x="86796" y="964134"/>
                    <a:pt x="97508" y="839867"/>
                  </a:cubicBezTo>
                  <a:cubicBezTo>
                    <a:pt x="101258" y="796481"/>
                    <a:pt x="102865" y="753095"/>
                    <a:pt x="98044" y="709709"/>
                  </a:cubicBezTo>
                  <a:cubicBezTo>
                    <a:pt x="93223" y="670073"/>
                    <a:pt x="99651" y="632043"/>
                    <a:pt x="116255" y="596156"/>
                  </a:cubicBezTo>
                  <a:cubicBezTo>
                    <a:pt x="132860" y="560804"/>
                    <a:pt x="132324" y="528131"/>
                    <a:pt x="109828" y="495458"/>
                  </a:cubicBezTo>
                  <a:cubicBezTo>
                    <a:pt x="103400" y="486352"/>
                    <a:pt x="99651" y="475639"/>
                    <a:pt x="93759" y="465998"/>
                  </a:cubicBezTo>
                  <a:cubicBezTo>
                    <a:pt x="75548" y="436003"/>
                    <a:pt x="68584" y="405472"/>
                    <a:pt x="85189" y="370120"/>
                  </a:cubicBezTo>
                  <a:cubicBezTo>
                    <a:pt x="64299" y="385653"/>
                    <a:pt x="42874" y="401187"/>
                    <a:pt x="19842" y="418327"/>
                  </a:cubicBezTo>
                  <a:cubicBezTo>
                    <a:pt x="8058" y="372263"/>
                    <a:pt x="-512" y="327270"/>
                    <a:pt x="24" y="281206"/>
                  </a:cubicBezTo>
                  <a:cubicBezTo>
                    <a:pt x="559" y="231392"/>
                    <a:pt x="30019" y="197112"/>
                    <a:pt x="63764" y="164974"/>
                  </a:cubicBezTo>
                  <a:cubicBezTo>
                    <a:pt x="105007" y="141406"/>
                    <a:pt x="149464" y="125873"/>
                    <a:pt x="192850" y="107126"/>
                  </a:cubicBezTo>
                  <a:cubicBezTo>
                    <a:pt x="275337" y="70168"/>
                    <a:pt x="359431" y="35352"/>
                    <a:pt x="442990" y="0"/>
                  </a:cubicBezTo>
                  <a:close/>
                </a:path>
              </a:pathLst>
            </a:custGeom>
            <a:solidFill>
              <a:schemeClr val="accent2"/>
            </a:solidFill>
            <a:ln w="5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5E1BB755-C22B-4646-9945-4F799D9A08DD}"/>
                </a:ext>
              </a:extLst>
            </p:cNvPr>
            <p:cNvSpPr/>
            <p:nvPr/>
          </p:nvSpPr>
          <p:spPr>
            <a:xfrm>
              <a:off x="6273955" y="2616331"/>
              <a:ext cx="862733" cy="858255"/>
            </a:xfrm>
            <a:custGeom>
              <a:avLst/>
              <a:gdLst>
                <a:gd name="connsiteX0" fmla="*/ 768628 w 862733"/>
                <a:gd name="connsiteY0" fmla="*/ 746309 h 858255"/>
                <a:gd name="connsiteX1" fmla="*/ 752560 w 862733"/>
                <a:gd name="connsiteY1" fmla="*/ 639183 h 858255"/>
                <a:gd name="connsiteX2" fmla="*/ 713459 w 862733"/>
                <a:gd name="connsiteY2" fmla="*/ 604903 h 858255"/>
                <a:gd name="connsiteX3" fmla="*/ 538308 w 862733"/>
                <a:gd name="connsiteY3" fmla="*/ 525094 h 858255"/>
                <a:gd name="connsiteX4" fmla="*/ 380297 w 862733"/>
                <a:gd name="connsiteY4" fmla="*/ 371368 h 858255"/>
                <a:gd name="connsiteX5" fmla="*/ 290847 w 862733"/>
                <a:gd name="connsiteY5" fmla="*/ 258350 h 858255"/>
                <a:gd name="connsiteX6" fmla="*/ 264601 w 862733"/>
                <a:gd name="connsiteY6" fmla="*/ 256208 h 858255"/>
                <a:gd name="connsiteX7" fmla="*/ 86236 w 862733"/>
                <a:gd name="connsiteY7" fmla="*/ 525094 h 858255"/>
                <a:gd name="connsiteX8" fmla="*/ 58384 w 862733"/>
                <a:gd name="connsiteY8" fmla="*/ 632220 h 858255"/>
                <a:gd name="connsiteX9" fmla="*/ 0 w 862733"/>
                <a:gd name="connsiteY9" fmla="*/ 491349 h 858255"/>
                <a:gd name="connsiteX10" fmla="*/ 5892 w 862733"/>
                <a:gd name="connsiteY10" fmla="*/ 481708 h 858255"/>
                <a:gd name="connsiteX11" fmla="*/ 15533 w 862733"/>
                <a:gd name="connsiteY11" fmla="*/ 387973 h 858255"/>
                <a:gd name="connsiteX12" fmla="*/ 64276 w 862733"/>
                <a:gd name="connsiteY12" fmla="*/ 243888 h 858255"/>
                <a:gd name="connsiteX13" fmla="*/ 136050 w 862733"/>
                <a:gd name="connsiteY13" fmla="*/ 145868 h 858255"/>
                <a:gd name="connsiteX14" fmla="*/ 298881 w 862733"/>
                <a:gd name="connsiteY14" fmla="*/ 44634 h 858255"/>
                <a:gd name="connsiteX15" fmla="*/ 361550 w 862733"/>
                <a:gd name="connsiteY15" fmla="*/ 19459 h 858255"/>
                <a:gd name="connsiteX16" fmla="*/ 492244 w 862733"/>
                <a:gd name="connsiteY16" fmla="*/ 4462 h 858255"/>
                <a:gd name="connsiteX17" fmla="*/ 675429 w 862733"/>
                <a:gd name="connsiteY17" fmla="*/ 91770 h 858255"/>
                <a:gd name="connsiteX18" fmla="*/ 817371 w 862733"/>
                <a:gd name="connsiteY18" fmla="*/ 261028 h 858255"/>
                <a:gd name="connsiteX19" fmla="*/ 848437 w 862733"/>
                <a:gd name="connsiteY19" fmla="*/ 356371 h 858255"/>
                <a:gd name="connsiteX20" fmla="*/ 861293 w 862733"/>
                <a:gd name="connsiteY20" fmla="*/ 514917 h 858255"/>
                <a:gd name="connsiteX21" fmla="*/ 845759 w 862733"/>
                <a:gd name="connsiteY21" fmla="*/ 669714 h 858255"/>
                <a:gd name="connsiteX22" fmla="*/ 822191 w 862733"/>
                <a:gd name="connsiteY22" fmla="*/ 754879 h 858255"/>
                <a:gd name="connsiteX23" fmla="*/ 765950 w 862733"/>
                <a:gd name="connsiteY23" fmla="*/ 842722 h 858255"/>
                <a:gd name="connsiteX24" fmla="*/ 744525 w 862733"/>
                <a:gd name="connsiteY24" fmla="*/ 858256 h 858255"/>
                <a:gd name="connsiteX25" fmla="*/ 768628 w 862733"/>
                <a:gd name="connsiteY25" fmla="*/ 746309 h 858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62733" h="858255">
                  <a:moveTo>
                    <a:pt x="768628" y="746309"/>
                  </a:moveTo>
                  <a:cubicBezTo>
                    <a:pt x="777199" y="703994"/>
                    <a:pt x="771842" y="676677"/>
                    <a:pt x="752560" y="639183"/>
                  </a:cubicBezTo>
                  <a:cubicBezTo>
                    <a:pt x="747203" y="629006"/>
                    <a:pt x="724171" y="608652"/>
                    <a:pt x="713459" y="604903"/>
                  </a:cubicBezTo>
                  <a:cubicBezTo>
                    <a:pt x="648112" y="584549"/>
                    <a:pt x="596156" y="563659"/>
                    <a:pt x="538308" y="525094"/>
                  </a:cubicBezTo>
                  <a:cubicBezTo>
                    <a:pt x="476175" y="483315"/>
                    <a:pt x="427433" y="427609"/>
                    <a:pt x="380297" y="371368"/>
                  </a:cubicBezTo>
                  <a:cubicBezTo>
                    <a:pt x="349230" y="334410"/>
                    <a:pt x="319771" y="296380"/>
                    <a:pt x="290847" y="258350"/>
                  </a:cubicBezTo>
                  <a:cubicBezTo>
                    <a:pt x="281206" y="245495"/>
                    <a:pt x="275849" y="244960"/>
                    <a:pt x="264601" y="256208"/>
                  </a:cubicBezTo>
                  <a:cubicBezTo>
                    <a:pt x="186935" y="333339"/>
                    <a:pt x="131229" y="425467"/>
                    <a:pt x="86236" y="525094"/>
                  </a:cubicBezTo>
                  <a:cubicBezTo>
                    <a:pt x="71239" y="558839"/>
                    <a:pt x="59455" y="593655"/>
                    <a:pt x="58384" y="632220"/>
                  </a:cubicBezTo>
                  <a:cubicBezTo>
                    <a:pt x="39101" y="585085"/>
                    <a:pt x="19283" y="537949"/>
                    <a:pt x="0" y="491349"/>
                  </a:cubicBezTo>
                  <a:cubicBezTo>
                    <a:pt x="3749" y="489207"/>
                    <a:pt x="6427" y="486529"/>
                    <a:pt x="5892" y="481708"/>
                  </a:cubicBezTo>
                  <a:cubicBezTo>
                    <a:pt x="2678" y="449570"/>
                    <a:pt x="10177" y="418504"/>
                    <a:pt x="15533" y="387973"/>
                  </a:cubicBezTo>
                  <a:cubicBezTo>
                    <a:pt x="24103" y="337624"/>
                    <a:pt x="39637" y="289417"/>
                    <a:pt x="64276" y="243888"/>
                  </a:cubicBezTo>
                  <a:cubicBezTo>
                    <a:pt x="83558" y="207466"/>
                    <a:pt x="107126" y="173721"/>
                    <a:pt x="136050" y="145868"/>
                  </a:cubicBezTo>
                  <a:cubicBezTo>
                    <a:pt x="182114" y="100875"/>
                    <a:pt x="228714" y="53740"/>
                    <a:pt x="298881" y="44634"/>
                  </a:cubicBezTo>
                  <a:cubicBezTo>
                    <a:pt x="320306" y="41956"/>
                    <a:pt x="340661" y="28030"/>
                    <a:pt x="361550" y="19459"/>
                  </a:cubicBezTo>
                  <a:cubicBezTo>
                    <a:pt x="403865" y="1248"/>
                    <a:pt x="445644" y="-5179"/>
                    <a:pt x="492244" y="4462"/>
                  </a:cubicBezTo>
                  <a:cubicBezTo>
                    <a:pt x="561340" y="18388"/>
                    <a:pt x="619723" y="51597"/>
                    <a:pt x="675429" y="91770"/>
                  </a:cubicBezTo>
                  <a:cubicBezTo>
                    <a:pt x="737026" y="136227"/>
                    <a:pt x="785233" y="191932"/>
                    <a:pt x="817371" y="261028"/>
                  </a:cubicBezTo>
                  <a:cubicBezTo>
                    <a:pt x="831297" y="291559"/>
                    <a:pt x="842010" y="323162"/>
                    <a:pt x="848437" y="356371"/>
                  </a:cubicBezTo>
                  <a:cubicBezTo>
                    <a:pt x="858079" y="408862"/>
                    <a:pt x="866113" y="461890"/>
                    <a:pt x="861293" y="514917"/>
                  </a:cubicBezTo>
                  <a:cubicBezTo>
                    <a:pt x="856472" y="566337"/>
                    <a:pt x="857007" y="618829"/>
                    <a:pt x="845759" y="669714"/>
                  </a:cubicBezTo>
                  <a:cubicBezTo>
                    <a:pt x="839332" y="698102"/>
                    <a:pt x="833440" y="728098"/>
                    <a:pt x="822191" y="754879"/>
                  </a:cubicBezTo>
                  <a:cubicBezTo>
                    <a:pt x="808265" y="788088"/>
                    <a:pt x="794874" y="809513"/>
                    <a:pt x="765950" y="842722"/>
                  </a:cubicBezTo>
                  <a:cubicBezTo>
                    <a:pt x="763808" y="845936"/>
                    <a:pt x="747739" y="858256"/>
                    <a:pt x="744525" y="858256"/>
                  </a:cubicBezTo>
                  <a:cubicBezTo>
                    <a:pt x="752560" y="823975"/>
                    <a:pt x="764343" y="778447"/>
                    <a:pt x="768628" y="746309"/>
                  </a:cubicBezTo>
                  <a:close/>
                </a:path>
              </a:pathLst>
            </a:custGeom>
            <a:solidFill>
              <a:srgbClr val="8D4E22"/>
            </a:solidFill>
            <a:ln w="5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56EECEA0-AF10-4975-B10B-408A9745789C}"/>
                </a:ext>
              </a:extLst>
            </p:cNvPr>
            <p:cNvSpPr/>
            <p:nvPr/>
          </p:nvSpPr>
          <p:spPr>
            <a:xfrm>
              <a:off x="4250808" y="5103753"/>
              <a:ext cx="452680" cy="446835"/>
            </a:xfrm>
            <a:custGeom>
              <a:avLst/>
              <a:gdLst>
                <a:gd name="connsiteX0" fmla="*/ 68098 w 452680"/>
                <a:gd name="connsiteY0" fmla="*/ 153945 h 446835"/>
                <a:gd name="connsiteX1" fmla="*/ 148443 w 452680"/>
                <a:gd name="connsiteY1" fmla="*/ 9860 h 446835"/>
                <a:gd name="connsiteX2" fmla="*/ 167190 w 452680"/>
                <a:gd name="connsiteY2" fmla="*/ 5575 h 446835"/>
                <a:gd name="connsiteX3" fmla="*/ 168261 w 452680"/>
                <a:gd name="connsiteY3" fmla="*/ 7182 h 446835"/>
                <a:gd name="connsiteX4" fmla="*/ 208969 w 452680"/>
                <a:gd name="connsiteY4" fmla="*/ 68780 h 446835"/>
                <a:gd name="connsiteX5" fmla="*/ 214325 w 452680"/>
                <a:gd name="connsiteY5" fmla="*/ 76814 h 446835"/>
                <a:gd name="connsiteX6" fmla="*/ 233608 w 452680"/>
                <a:gd name="connsiteY6" fmla="*/ 127163 h 446835"/>
                <a:gd name="connsiteX7" fmla="*/ 220217 w 452680"/>
                <a:gd name="connsiteY7" fmla="*/ 200545 h 446835"/>
                <a:gd name="connsiteX8" fmla="*/ 230394 w 452680"/>
                <a:gd name="connsiteY8" fmla="*/ 221434 h 446835"/>
                <a:gd name="connsiteX9" fmla="*/ 261996 w 452680"/>
                <a:gd name="connsiteY9" fmla="*/ 264285 h 446835"/>
                <a:gd name="connsiteX10" fmla="*/ 263603 w 452680"/>
                <a:gd name="connsiteY10" fmla="*/ 289995 h 446835"/>
                <a:gd name="connsiteX11" fmla="*/ 297348 w 452680"/>
                <a:gd name="connsiteY11" fmla="*/ 340880 h 446835"/>
                <a:gd name="connsiteX12" fmla="*/ 440361 w 452680"/>
                <a:gd name="connsiteY12" fmla="*/ 429258 h 446835"/>
                <a:gd name="connsiteX13" fmla="*/ 452680 w 452680"/>
                <a:gd name="connsiteY13" fmla="*/ 438900 h 446835"/>
                <a:gd name="connsiteX14" fmla="*/ 182188 w 452680"/>
                <a:gd name="connsiteY14" fmla="*/ 434615 h 446835"/>
                <a:gd name="connsiteX15" fmla="*/ 144158 w 452680"/>
                <a:gd name="connsiteY15" fmla="*/ 405691 h 446835"/>
                <a:gd name="connsiteX16" fmla="*/ 20963 w 452680"/>
                <a:gd name="connsiteY16" fmla="*/ 277675 h 446835"/>
                <a:gd name="connsiteX17" fmla="*/ 13464 w 452680"/>
                <a:gd name="connsiteY17" fmla="*/ 233218 h 446835"/>
                <a:gd name="connsiteX18" fmla="*/ 68098 w 452680"/>
                <a:gd name="connsiteY18" fmla="*/ 153945 h 446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52680" h="446835">
                  <a:moveTo>
                    <a:pt x="68098" y="153945"/>
                  </a:moveTo>
                  <a:cubicBezTo>
                    <a:pt x="99701" y="108416"/>
                    <a:pt x="133981" y="64495"/>
                    <a:pt x="148443" y="9860"/>
                  </a:cubicBezTo>
                  <a:cubicBezTo>
                    <a:pt x="151657" y="-2459"/>
                    <a:pt x="158620" y="-2459"/>
                    <a:pt x="167190" y="5575"/>
                  </a:cubicBezTo>
                  <a:cubicBezTo>
                    <a:pt x="167726" y="6111"/>
                    <a:pt x="168261" y="6647"/>
                    <a:pt x="168261" y="7182"/>
                  </a:cubicBezTo>
                  <a:cubicBezTo>
                    <a:pt x="172546" y="33964"/>
                    <a:pt x="199863" y="45212"/>
                    <a:pt x="208969" y="68780"/>
                  </a:cubicBezTo>
                  <a:cubicBezTo>
                    <a:pt x="210040" y="71993"/>
                    <a:pt x="211647" y="75743"/>
                    <a:pt x="214325" y="76814"/>
                  </a:cubicBezTo>
                  <a:cubicBezTo>
                    <a:pt x="238964" y="86456"/>
                    <a:pt x="236822" y="107881"/>
                    <a:pt x="233608" y="127163"/>
                  </a:cubicBezTo>
                  <a:cubicBezTo>
                    <a:pt x="229323" y="151802"/>
                    <a:pt x="228787" y="176977"/>
                    <a:pt x="220217" y="200545"/>
                  </a:cubicBezTo>
                  <a:cubicBezTo>
                    <a:pt x="217003" y="209650"/>
                    <a:pt x="217539" y="217685"/>
                    <a:pt x="230394" y="221434"/>
                  </a:cubicBezTo>
                  <a:cubicBezTo>
                    <a:pt x="251819" y="226790"/>
                    <a:pt x="259854" y="243931"/>
                    <a:pt x="261996" y="264285"/>
                  </a:cubicBezTo>
                  <a:cubicBezTo>
                    <a:pt x="263068" y="272855"/>
                    <a:pt x="265210" y="281425"/>
                    <a:pt x="263603" y="289995"/>
                  </a:cubicBezTo>
                  <a:cubicBezTo>
                    <a:pt x="259318" y="317847"/>
                    <a:pt x="277530" y="329096"/>
                    <a:pt x="297348" y="340880"/>
                  </a:cubicBezTo>
                  <a:cubicBezTo>
                    <a:pt x="345555" y="369804"/>
                    <a:pt x="392690" y="399799"/>
                    <a:pt x="440361" y="429258"/>
                  </a:cubicBezTo>
                  <a:cubicBezTo>
                    <a:pt x="444646" y="431937"/>
                    <a:pt x="450002" y="433544"/>
                    <a:pt x="452680" y="438900"/>
                  </a:cubicBezTo>
                  <a:cubicBezTo>
                    <a:pt x="441432" y="456576"/>
                    <a:pt x="197721" y="439971"/>
                    <a:pt x="182188" y="434615"/>
                  </a:cubicBezTo>
                  <a:cubicBezTo>
                    <a:pt x="166654" y="429258"/>
                    <a:pt x="152192" y="421224"/>
                    <a:pt x="144158" y="405691"/>
                  </a:cubicBezTo>
                  <a:cubicBezTo>
                    <a:pt x="115769" y="350521"/>
                    <a:pt x="71312" y="311420"/>
                    <a:pt x="20963" y="277675"/>
                  </a:cubicBezTo>
                  <a:cubicBezTo>
                    <a:pt x="-2605" y="261606"/>
                    <a:pt x="-7961" y="260535"/>
                    <a:pt x="13464" y="233218"/>
                  </a:cubicBezTo>
                  <a:cubicBezTo>
                    <a:pt x="32211" y="208043"/>
                    <a:pt x="49351" y="180191"/>
                    <a:pt x="68098" y="153945"/>
                  </a:cubicBezTo>
                  <a:close/>
                </a:path>
              </a:pathLst>
            </a:custGeom>
            <a:solidFill>
              <a:srgbClr val="FDC383"/>
            </a:solidFill>
            <a:ln w="5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B2E4927A-A800-4194-B9FF-BA9790795762}"/>
                </a:ext>
              </a:extLst>
            </p:cNvPr>
            <p:cNvSpPr/>
            <p:nvPr/>
          </p:nvSpPr>
          <p:spPr>
            <a:xfrm>
              <a:off x="4661710" y="5542653"/>
              <a:ext cx="244401" cy="105465"/>
            </a:xfrm>
            <a:custGeom>
              <a:avLst/>
              <a:gdLst>
                <a:gd name="connsiteX0" fmla="*/ 0 w 244401"/>
                <a:gd name="connsiteY0" fmla="*/ 8034 h 105465"/>
                <a:gd name="connsiteX1" fmla="*/ 41243 w 244401"/>
                <a:gd name="connsiteY1" fmla="*/ 0 h 105465"/>
                <a:gd name="connsiteX2" fmla="*/ 82487 w 244401"/>
                <a:gd name="connsiteY2" fmla="*/ 28924 h 105465"/>
                <a:gd name="connsiteX3" fmla="*/ 148905 w 244401"/>
                <a:gd name="connsiteY3" fmla="*/ 50349 h 105465"/>
                <a:gd name="connsiteX4" fmla="*/ 244247 w 244401"/>
                <a:gd name="connsiteY4" fmla="*/ 41779 h 105465"/>
                <a:gd name="connsiteX5" fmla="*/ 244247 w 244401"/>
                <a:gd name="connsiteY5" fmla="*/ 60526 h 105465"/>
                <a:gd name="connsiteX6" fmla="*/ 243712 w 244401"/>
                <a:gd name="connsiteY6" fmla="*/ 72310 h 105465"/>
                <a:gd name="connsiteX7" fmla="*/ 183185 w 244401"/>
                <a:gd name="connsiteY7" fmla="*/ 104983 h 105465"/>
                <a:gd name="connsiteX8" fmla="*/ 50349 w 244401"/>
                <a:gd name="connsiteY8" fmla="*/ 77666 h 105465"/>
                <a:gd name="connsiteX9" fmla="*/ 0 w 244401"/>
                <a:gd name="connsiteY9" fmla="*/ 8034 h 105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4401" h="105465">
                  <a:moveTo>
                    <a:pt x="0" y="8034"/>
                  </a:moveTo>
                  <a:cubicBezTo>
                    <a:pt x="13391" y="4285"/>
                    <a:pt x="25175" y="5356"/>
                    <a:pt x="41243" y="0"/>
                  </a:cubicBezTo>
                  <a:cubicBezTo>
                    <a:pt x="55705" y="5892"/>
                    <a:pt x="70703" y="18211"/>
                    <a:pt x="82487" y="28924"/>
                  </a:cubicBezTo>
                  <a:cubicBezTo>
                    <a:pt x="103376" y="47135"/>
                    <a:pt x="115696" y="53027"/>
                    <a:pt x="148905" y="50349"/>
                  </a:cubicBezTo>
                  <a:cubicBezTo>
                    <a:pt x="172473" y="47671"/>
                    <a:pt x="220679" y="44457"/>
                    <a:pt x="244247" y="41779"/>
                  </a:cubicBezTo>
                  <a:cubicBezTo>
                    <a:pt x="243712" y="64811"/>
                    <a:pt x="244783" y="46064"/>
                    <a:pt x="244247" y="60526"/>
                  </a:cubicBezTo>
                  <a:cubicBezTo>
                    <a:pt x="244247" y="64276"/>
                    <a:pt x="243712" y="68561"/>
                    <a:pt x="243712" y="72310"/>
                  </a:cubicBezTo>
                  <a:cubicBezTo>
                    <a:pt x="232999" y="100162"/>
                    <a:pt x="207289" y="103912"/>
                    <a:pt x="183185" y="104983"/>
                  </a:cubicBezTo>
                  <a:cubicBezTo>
                    <a:pt x="137121" y="107126"/>
                    <a:pt x="91057" y="102841"/>
                    <a:pt x="50349" y="77666"/>
                  </a:cubicBezTo>
                  <a:cubicBezTo>
                    <a:pt x="22496" y="61597"/>
                    <a:pt x="9641" y="36958"/>
                    <a:pt x="0" y="8034"/>
                  </a:cubicBezTo>
                  <a:close/>
                </a:path>
              </a:pathLst>
            </a:custGeom>
            <a:solidFill>
              <a:schemeClr val="accent2"/>
            </a:solidFill>
            <a:ln w="5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D0F7D0B1-56BD-4CF3-9535-227F0583A326}"/>
                </a:ext>
              </a:extLst>
            </p:cNvPr>
            <p:cNvSpPr/>
            <p:nvPr/>
          </p:nvSpPr>
          <p:spPr>
            <a:xfrm>
              <a:off x="5447103" y="5486257"/>
              <a:ext cx="496742" cy="509240"/>
            </a:xfrm>
            <a:custGeom>
              <a:avLst/>
              <a:gdLst>
                <a:gd name="connsiteX0" fmla="*/ 166956 w 496742"/>
                <a:gd name="connsiteY0" fmla="*/ 28008 h 509240"/>
                <a:gd name="connsiteX1" fmla="*/ 274082 w 496742"/>
                <a:gd name="connsiteY1" fmla="*/ 9797 h 509240"/>
                <a:gd name="connsiteX2" fmla="*/ 479764 w 496742"/>
                <a:gd name="connsiteY2" fmla="*/ 155 h 509240"/>
                <a:gd name="connsiteX3" fmla="*/ 496368 w 496742"/>
                <a:gd name="connsiteY3" fmla="*/ 18902 h 509240"/>
                <a:gd name="connsiteX4" fmla="*/ 464231 w 496742"/>
                <a:gd name="connsiteY4" fmla="*/ 347779 h 509240"/>
                <a:gd name="connsiteX5" fmla="*/ 448697 w 496742"/>
                <a:gd name="connsiteY5" fmla="*/ 495077 h 509240"/>
                <a:gd name="connsiteX6" fmla="*/ 436378 w 496742"/>
                <a:gd name="connsiteY6" fmla="*/ 507932 h 509240"/>
                <a:gd name="connsiteX7" fmla="*/ 222662 w 496742"/>
                <a:gd name="connsiteY7" fmla="*/ 504183 h 509240"/>
                <a:gd name="connsiteX8" fmla="*/ 105359 w 496742"/>
                <a:gd name="connsiteY8" fmla="*/ 485971 h 509240"/>
                <a:gd name="connsiteX9" fmla="*/ 7874 w 496742"/>
                <a:gd name="connsiteY9" fmla="*/ 431873 h 509240"/>
                <a:gd name="connsiteX10" fmla="*/ 375 w 496742"/>
                <a:gd name="connsiteY10" fmla="*/ 410448 h 509240"/>
                <a:gd name="connsiteX11" fmla="*/ 166956 w 496742"/>
                <a:gd name="connsiteY11" fmla="*/ 28008 h 509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96742" h="509240">
                  <a:moveTo>
                    <a:pt x="166956" y="28008"/>
                  </a:moveTo>
                  <a:cubicBezTo>
                    <a:pt x="172848" y="18902"/>
                    <a:pt x="272475" y="22651"/>
                    <a:pt x="274082" y="9797"/>
                  </a:cubicBezTo>
                  <a:cubicBezTo>
                    <a:pt x="342643" y="6583"/>
                    <a:pt x="411203" y="3904"/>
                    <a:pt x="479764" y="155"/>
                  </a:cubicBezTo>
                  <a:cubicBezTo>
                    <a:pt x="494762" y="-916"/>
                    <a:pt x="497975" y="3369"/>
                    <a:pt x="496368" y="18902"/>
                  </a:cubicBezTo>
                  <a:cubicBezTo>
                    <a:pt x="485120" y="128706"/>
                    <a:pt x="474943" y="237975"/>
                    <a:pt x="464231" y="347779"/>
                  </a:cubicBezTo>
                  <a:cubicBezTo>
                    <a:pt x="459410" y="397057"/>
                    <a:pt x="453518" y="445799"/>
                    <a:pt x="448697" y="495077"/>
                  </a:cubicBezTo>
                  <a:cubicBezTo>
                    <a:pt x="447626" y="504183"/>
                    <a:pt x="446019" y="507932"/>
                    <a:pt x="436378" y="507932"/>
                  </a:cubicBezTo>
                  <a:cubicBezTo>
                    <a:pt x="365139" y="510074"/>
                    <a:pt x="293900" y="510074"/>
                    <a:pt x="222662" y="504183"/>
                  </a:cubicBezTo>
                  <a:cubicBezTo>
                    <a:pt x="183025" y="500433"/>
                    <a:pt x="143924" y="496684"/>
                    <a:pt x="105359" y="485971"/>
                  </a:cubicBezTo>
                  <a:cubicBezTo>
                    <a:pt x="55545" y="472045"/>
                    <a:pt x="41619" y="470974"/>
                    <a:pt x="7874" y="431873"/>
                  </a:cubicBezTo>
                  <a:cubicBezTo>
                    <a:pt x="2518" y="425445"/>
                    <a:pt x="-1232" y="419553"/>
                    <a:pt x="375" y="410448"/>
                  </a:cubicBezTo>
                  <a:cubicBezTo>
                    <a:pt x="8945" y="362241"/>
                    <a:pt x="135890" y="85320"/>
                    <a:pt x="166956" y="28008"/>
                  </a:cubicBezTo>
                  <a:close/>
                </a:path>
              </a:pathLst>
            </a:custGeom>
            <a:solidFill>
              <a:schemeClr val="accent2"/>
            </a:solidFill>
            <a:ln w="5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26A2C5ED-BE12-4414-9C81-235863613C11}"/>
                </a:ext>
              </a:extLst>
            </p:cNvPr>
            <p:cNvSpPr/>
            <p:nvPr/>
          </p:nvSpPr>
          <p:spPr>
            <a:xfrm>
              <a:off x="5446847" y="5069439"/>
              <a:ext cx="167246" cy="266076"/>
            </a:xfrm>
            <a:custGeom>
              <a:avLst/>
              <a:gdLst>
                <a:gd name="connsiteX0" fmla="*/ 631 w 167246"/>
                <a:gd name="connsiteY0" fmla="*/ 235394 h 266076"/>
                <a:gd name="connsiteX1" fmla="*/ 20449 w 167246"/>
                <a:gd name="connsiteY1" fmla="*/ 149158 h 266076"/>
                <a:gd name="connsiteX2" fmla="*/ 47767 w 167246"/>
                <a:gd name="connsiteY2" fmla="*/ 19000 h 266076"/>
                <a:gd name="connsiteX3" fmla="*/ 97044 w 167246"/>
                <a:gd name="connsiteY3" fmla="*/ 7752 h 266076"/>
                <a:gd name="connsiteX4" fmla="*/ 153285 w 167246"/>
                <a:gd name="connsiteY4" fmla="*/ 789 h 266076"/>
                <a:gd name="connsiteX5" fmla="*/ 166141 w 167246"/>
                <a:gd name="connsiteY5" fmla="*/ 15250 h 266076"/>
                <a:gd name="connsiteX6" fmla="*/ 127040 w 167246"/>
                <a:gd name="connsiteY6" fmla="*/ 251463 h 266076"/>
                <a:gd name="connsiteX7" fmla="*/ 104543 w 167246"/>
                <a:gd name="connsiteY7" fmla="*/ 264318 h 266076"/>
                <a:gd name="connsiteX8" fmla="*/ 631 w 167246"/>
                <a:gd name="connsiteY8" fmla="*/ 235394 h 266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7246" h="266076">
                  <a:moveTo>
                    <a:pt x="631" y="235394"/>
                  </a:moveTo>
                  <a:cubicBezTo>
                    <a:pt x="-3654" y="203792"/>
                    <a:pt x="15093" y="178082"/>
                    <a:pt x="20449" y="149158"/>
                  </a:cubicBezTo>
                  <a:cubicBezTo>
                    <a:pt x="28484" y="105772"/>
                    <a:pt x="48302" y="64528"/>
                    <a:pt x="47767" y="19000"/>
                  </a:cubicBezTo>
                  <a:cubicBezTo>
                    <a:pt x="61157" y="2931"/>
                    <a:pt x="80975" y="12037"/>
                    <a:pt x="97044" y="7752"/>
                  </a:cubicBezTo>
                  <a:cubicBezTo>
                    <a:pt x="115256" y="2931"/>
                    <a:pt x="135074" y="4538"/>
                    <a:pt x="153285" y="789"/>
                  </a:cubicBezTo>
                  <a:cubicBezTo>
                    <a:pt x="168819" y="-2425"/>
                    <a:pt x="168283" y="4538"/>
                    <a:pt x="166141" y="15250"/>
                  </a:cubicBezTo>
                  <a:cubicBezTo>
                    <a:pt x="152750" y="93988"/>
                    <a:pt x="139895" y="172726"/>
                    <a:pt x="127040" y="251463"/>
                  </a:cubicBezTo>
                  <a:cubicBezTo>
                    <a:pt x="124362" y="263783"/>
                    <a:pt x="120077" y="269139"/>
                    <a:pt x="104543" y="264318"/>
                  </a:cubicBezTo>
                  <a:cubicBezTo>
                    <a:pt x="70799" y="253070"/>
                    <a:pt x="35447" y="245036"/>
                    <a:pt x="631" y="235394"/>
                  </a:cubicBezTo>
                  <a:close/>
                </a:path>
              </a:pathLst>
            </a:custGeom>
            <a:solidFill>
              <a:schemeClr val="accent2"/>
            </a:solidFill>
            <a:ln w="5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97791F66-ED04-4853-8A58-85C489084827}"/>
                </a:ext>
              </a:extLst>
            </p:cNvPr>
            <p:cNvSpPr/>
            <p:nvPr/>
          </p:nvSpPr>
          <p:spPr>
            <a:xfrm>
              <a:off x="4881006" y="5093260"/>
              <a:ext cx="616552" cy="245796"/>
            </a:xfrm>
            <a:custGeom>
              <a:avLst/>
              <a:gdLst>
                <a:gd name="connsiteX0" fmla="*/ 616287 w 616552"/>
                <a:gd name="connsiteY0" fmla="*/ 0 h 245796"/>
                <a:gd name="connsiteX1" fmla="*/ 467381 w 616552"/>
                <a:gd name="connsiteY1" fmla="*/ 5356 h 245796"/>
                <a:gd name="connsiteX2" fmla="*/ 301336 w 616552"/>
                <a:gd name="connsiteY2" fmla="*/ 8570 h 245796"/>
                <a:gd name="connsiteX3" fmla="*/ 8347 w 616552"/>
                <a:gd name="connsiteY3" fmla="*/ 158546 h 245796"/>
                <a:gd name="connsiteX4" fmla="*/ 1919 w 616552"/>
                <a:gd name="connsiteY4" fmla="*/ 185864 h 245796"/>
                <a:gd name="connsiteX5" fmla="*/ 89227 w 616552"/>
                <a:gd name="connsiteY5" fmla="*/ 219073 h 245796"/>
                <a:gd name="connsiteX6" fmla="*/ 222599 w 616552"/>
                <a:gd name="connsiteY6" fmla="*/ 165510 h 245796"/>
                <a:gd name="connsiteX7" fmla="*/ 299194 w 616552"/>
                <a:gd name="connsiteY7" fmla="*/ 156939 h 245796"/>
                <a:gd name="connsiteX8" fmla="*/ 223134 w 616552"/>
                <a:gd name="connsiteY8" fmla="*/ 191755 h 245796"/>
                <a:gd name="connsiteX9" fmla="*/ 178141 w 616552"/>
                <a:gd name="connsiteY9" fmla="*/ 206217 h 245796"/>
                <a:gd name="connsiteX10" fmla="*/ 160466 w 616552"/>
                <a:gd name="connsiteY10" fmla="*/ 224964 h 245796"/>
                <a:gd name="connsiteX11" fmla="*/ 181891 w 616552"/>
                <a:gd name="connsiteY11" fmla="*/ 244783 h 245796"/>
                <a:gd name="connsiteX12" fmla="*/ 199567 w 616552"/>
                <a:gd name="connsiteY12" fmla="*/ 244783 h 245796"/>
                <a:gd name="connsiteX13" fmla="*/ 285267 w 616552"/>
                <a:gd name="connsiteY13" fmla="*/ 230856 h 245796"/>
                <a:gd name="connsiteX14" fmla="*/ 572365 w 616552"/>
                <a:gd name="connsiteY14" fmla="*/ 202468 h 245796"/>
                <a:gd name="connsiteX15" fmla="*/ 572365 w 616552"/>
                <a:gd name="connsiteY15" fmla="*/ 202468 h 245796"/>
                <a:gd name="connsiteX16" fmla="*/ 616287 w 616552"/>
                <a:gd name="connsiteY16" fmla="*/ 0 h 245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16552" h="245796">
                  <a:moveTo>
                    <a:pt x="616287" y="0"/>
                  </a:moveTo>
                  <a:cubicBezTo>
                    <a:pt x="572901" y="0"/>
                    <a:pt x="511303" y="4821"/>
                    <a:pt x="467381" y="5356"/>
                  </a:cubicBezTo>
                  <a:cubicBezTo>
                    <a:pt x="412212" y="7499"/>
                    <a:pt x="356506" y="7499"/>
                    <a:pt x="301336" y="8570"/>
                  </a:cubicBezTo>
                  <a:cubicBezTo>
                    <a:pt x="178677" y="11784"/>
                    <a:pt x="90834" y="78738"/>
                    <a:pt x="8347" y="158546"/>
                  </a:cubicBezTo>
                  <a:cubicBezTo>
                    <a:pt x="848" y="166045"/>
                    <a:pt x="-2366" y="175151"/>
                    <a:pt x="1919" y="185864"/>
                  </a:cubicBezTo>
                  <a:cubicBezTo>
                    <a:pt x="16381" y="222822"/>
                    <a:pt x="53340" y="236748"/>
                    <a:pt x="89227" y="219073"/>
                  </a:cubicBezTo>
                  <a:cubicBezTo>
                    <a:pt x="132613" y="198183"/>
                    <a:pt x="173856" y="172473"/>
                    <a:pt x="222599" y="165510"/>
                  </a:cubicBezTo>
                  <a:cubicBezTo>
                    <a:pt x="246166" y="162296"/>
                    <a:pt x="268663" y="153190"/>
                    <a:pt x="299194" y="156939"/>
                  </a:cubicBezTo>
                  <a:cubicBezTo>
                    <a:pt x="271877" y="174080"/>
                    <a:pt x="247238" y="182650"/>
                    <a:pt x="223134" y="191755"/>
                  </a:cubicBezTo>
                  <a:cubicBezTo>
                    <a:pt x="208137" y="197112"/>
                    <a:pt x="192603" y="200861"/>
                    <a:pt x="178141" y="206217"/>
                  </a:cubicBezTo>
                  <a:cubicBezTo>
                    <a:pt x="169571" y="209431"/>
                    <a:pt x="159930" y="214252"/>
                    <a:pt x="160466" y="224964"/>
                  </a:cubicBezTo>
                  <a:cubicBezTo>
                    <a:pt x="161001" y="237820"/>
                    <a:pt x="171178" y="242105"/>
                    <a:pt x="181891" y="244783"/>
                  </a:cubicBezTo>
                  <a:cubicBezTo>
                    <a:pt x="187783" y="246390"/>
                    <a:pt x="193675" y="245854"/>
                    <a:pt x="199567" y="244783"/>
                  </a:cubicBezTo>
                  <a:cubicBezTo>
                    <a:pt x="227955" y="239962"/>
                    <a:pt x="256343" y="234070"/>
                    <a:pt x="285267" y="230856"/>
                  </a:cubicBezTo>
                  <a:cubicBezTo>
                    <a:pt x="376860" y="221751"/>
                    <a:pt x="561117" y="189613"/>
                    <a:pt x="572365" y="202468"/>
                  </a:cubicBezTo>
                  <a:cubicBezTo>
                    <a:pt x="572365" y="202468"/>
                    <a:pt x="572365" y="202468"/>
                    <a:pt x="572365" y="202468"/>
                  </a:cubicBezTo>
                  <a:cubicBezTo>
                    <a:pt x="583077" y="136586"/>
                    <a:pt x="620036" y="57312"/>
                    <a:pt x="616287" y="0"/>
                  </a:cubicBezTo>
                  <a:close/>
                </a:path>
              </a:pathLst>
            </a:custGeom>
            <a:solidFill>
              <a:srgbClr val="FDC484"/>
            </a:solidFill>
            <a:ln w="5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973C311F-13AD-43DA-AAC8-E91197983B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PE"/>
          </a:p>
        </p:txBody>
      </p:sp>
      <p:grpSp>
        <p:nvGrpSpPr>
          <p:cNvPr id="3" name="그룹 8">
            <a:extLst>
              <a:ext uri="{FF2B5EF4-FFF2-40B4-BE49-F238E27FC236}">
                <a16:creationId xmlns:a16="http://schemas.microsoft.com/office/drawing/2014/main" id="{78AB3196-B00B-4335-8698-5978142977EC}"/>
              </a:ext>
            </a:extLst>
          </p:cNvPr>
          <p:cNvGrpSpPr/>
          <p:nvPr/>
        </p:nvGrpSpPr>
        <p:grpSpPr>
          <a:xfrm>
            <a:off x="4408743" y="2056640"/>
            <a:ext cx="3374514" cy="3074347"/>
            <a:chOff x="4406922" y="1835575"/>
            <a:chExt cx="3374514" cy="3074347"/>
          </a:xfrm>
        </p:grpSpPr>
        <p:sp>
          <p:nvSpPr>
            <p:cNvPr id="4" name="Freeform 20">
              <a:extLst>
                <a:ext uri="{FF2B5EF4-FFF2-40B4-BE49-F238E27FC236}">
                  <a16:creationId xmlns:a16="http://schemas.microsoft.com/office/drawing/2014/main" id="{F589BE48-7CC7-4D6F-84AB-3C1CB64A6A4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3191" y="1879651"/>
              <a:ext cx="2340560" cy="1687967"/>
            </a:xfrm>
            <a:custGeom>
              <a:avLst/>
              <a:gdLst>
                <a:gd name="connsiteX0" fmla="*/ 1634846 w 2138022"/>
                <a:gd name="connsiteY0" fmla="*/ 2638954 h 2647376"/>
                <a:gd name="connsiteX1" fmla="*/ 1636616 w 2138022"/>
                <a:gd name="connsiteY1" fmla="*/ 2641686 h 2647376"/>
                <a:gd name="connsiteX2" fmla="*/ 1631537 w 2138022"/>
                <a:gd name="connsiteY2" fmla="*/ 2647376 h 2647376"/>
                <a:gd name="connsiteX3" fmla="*/ 1634846 w 2138022"/>
                <a:gd name="connsiteY3" fmla="*/ 2638954 h 2647376"/>
                <a:gd name="connsiteX4" fmla="*/ 191284 w 2138022"/>
                <a:gd name="connsiteY4" fmla="*/ 0 h 2647376"/>
                <a:gd name="connsiteX5" fmla="*/ 1429002 w 2138022"/>
                <a:gd name="connsiteY5" fmla="*/ 0 h 2647376"/>
                <a:gd name="connsiteX6" fmla="*/ 1680296 w 2138022"/>
                <a:gd name="connsiteY6" fmla="*/ 146243 h 2647376"/>
                <a:gd name="connsiteX7" fmla="*/ 2138022 w 2138022"/>
                <a:gd name="connsiteY7" fmla="*/ 939458 h 2647376"/>
                <a:gd name="connsiteX8" fmla="*/ 1207798 w 2138022"/>
                <a:gd name="connsiteY8" fmla="*/ 1541901 h 2647376"/>
                <a:gd name="connsiteX9" fmla="*/ 491337 w 2138022"/>
                <a:gd name="connsiteY9" fmla="*/ 299986 h 2647376"/>
                <a:gd name="connsiteX10" fmla="*/ 0 w 2138022"/>
                <a:gd name="connsiteY10" fmla="*/ 74996 h 2647376"/>
                <a:gd name="connsiteX11" fmla="*/ 191284 w 2138022"/>
                <a:gd name="connsiteY11" fmla="*/ 0 h 2647376"/>
                <a:gd name="connsiteX0" fmla="*/ 1631537 w 2138022"/>
                <a:gd name="connsiteY0" fmla="*/ 2647376 h 2647376"/>
                <a:gd name="connsiteX1" fmla="*/ 1636616 w 2138022"/>
                <a:gd name="connsiteY1" fmla="*/ 2641686 h 2647376"/>
                <a:gd name="connsiteX2" fmla="*/ 1631537 w 2138022"/>
                <a:gd name="connsiteY2" fmla="*/ 2647376 h 2647376"/>
                <a:gd name="connsiteX3" fmla="*/ 191284 w 2138022"/>
                <a:gd name="connsiteY3" fmla="*/ 0 h 2647376"/>
                <a:gd name="connsiteX4" fmla="*/ 1429002 w 2138022"/>
                <a:gd name="connsiteY4" fmla="*/ 0 h 2647376"/>
                <a:gd name="connsiteX5" fmla="*/ 1680296 w 2138022"/>
                <a:gd name="connsiteY5" fmla="*/ 146243 h 2647376"/>
                <a:gd name="connsiteX6" fmla="*/ 2138022 w 2138022"/>
                <a:gd name="connsiteY6" fmla="*/ 939458 h 2647376"/>
                <a:gd name="connsiteX7" fmla="*/ 1207798 w 2138022"/>
                <a:gd name="connsiteY7" fmla="*/ 1541901 h 2647376"/>
                <a:gd name="connsiteX8" fmla="*/ 491337 w 2138022"/>
                <a:gd name="connsiteY8" fmla="*/ 299986 h 2647376"/>
                <a:gd name="connsiteX9" fmla="*/ 0 w 2138022"/>
                <a:gd name="connsiteY9" fmla="*/ 74996 h 2647376"/>
                <a:gd name="connsiteX10" fmla="*/ 191284 w 2138022"/>
                <a:gd name="connsiteY10" fmla="*/ 0 h 2647376"/>
                <a:gd name="connsiteX0" fmla="*/ 191284 w 2138022"/>
                <a:gd name="connsiteY0" fmla="*/ 0 h 1541901"/>
                <a:gd name="connsiteX1" fmla="*/ 1429002 w 2138022"/>
                <a:gd name="connsiteY1" fmla="*/ 0 h 1541901"/>
                <a:gd name="connsiteX2" fmla="*/ 1680296 w 2138022"/>
                <a:gd name="connsiteY2" fmla="*/ 146243 h 1541901"/>
                <a:gd name="connsiteX3" fmla="*/ 2138022 w 2138022"/>
                <a:gd name="connsiteY3" fmla="*/ 939458 h 1541901"/>
                <a:gd name="connsiteX4" fmla="*/ 1207798 w 2138022"/>
                <a:gd name="connsiteY4" fmla="*/ 1541901 h 1541901"/>
                <a:gd name="connsiteX5" fmla="*/ 491337 w 2138022"/>
                <a:gd name="connsiteY5" fmla="*/ 299986 h 1541901"/>
                <a:gd name="connsiteX6" fmla="*/ 0 w 2138022"/>
                <a:gd name="connsiteY6" fmla="*/ 74996 h 1541901"/>
                <a:gd name="connsiteX7" fmla="*/ 191284 w 2138022"/>
                <a:gd name="connsiteY7" fmla="*/ 0 h 1541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38022" h="1541901">
                  <a:moveTo>
                    <a:pt x="191284" y="0"/>
                  </a:moveTo>
                  <a:lnTo>
                    <a:pt x="1429002" y="0"/>
                  </a:lnTo>
                  <a:cubicBezTo>
                    <a:pt x="1522768" y="0"/>
                    <a:pt x="1635288" y="67497"/>
                    <a:pt x="1680296" y="146243"/>
                  </a:cubicBezTo>
                  <a:lnTo>
                    <a:pt x="2138022" y="939458"/>
                  </a:lnTo>
                  <a:lnTo>
                    <a:pt x="1207798" y="1541901"/>
                  </a:lnTo>
                  <a:lnTo>
                    <a:pt x="491337" y="299986"/>
                  </a:lnTo>
                  <a:cubicBezTo>
                    <a:pt x="360063" y="71247"/>
                    <a:pt x="168780" y="-3750"/>
                    <a:pt x="0" y="74996"/>
                  </a:cubicBezTo>
                  <a:cubicBezTo>
                    <a:pt x="56260" y="29999"/>
                    <a:pt x="127523" y="0"/>
                    <a:pt x="19128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/>
                </a:gs>
                <a:gs pos="59000">
                  <a:schemeClr val="accent4">
                    <a:lumMod val="98000"/>
                  </a:schemeClr>
                </a:gs>
                <a:gs pos="88000">
                  <a:schemeClr val="accent4">
                    <a:lumMod val="35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5" name="Freeform 74">
              <a:extLst>
                <a:ext uri="{FF2B5EF4-FFF2-40B4-BE49-F238E27FC236}">
                  <a16:creationId xmlns:a16="http://schemas.microsoft.com/office/drawing/2014/main" id="{E3204240-A428-48D9-8582-94D7C15B60D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8400" y="3682379"/>
              <a:ext cx="1310149" cy="1227543"/>
            </a:xfrm>
            <a:custGeom>
              <a:avLst/>
              <a:gdLst>
                <a:gd name="connsiteX0" fmla="*/ 0 w 1196777"/>
                <a:gd name="connsiteY0" fmla="*/ 5276 h 1121319"/>
                <a:gd name="connsiteX1" fmla="*/ 308095 w 1196777"/>
                <a:gd name="connsiteY1" fmla="*/ 15507 h 1121319"/>
                <a:gd name="connsiteX2" fmla="*/ 560126 w 1196777"/>
                <a:gd name="connsiteY2" fmla="*/ 176723 h 1121319"/>
                <a:gd name="connsiteX3" fmla="*/ 1065618 w 1196777"/>
                <a:gd name="connsiteY3" fmla="*/ 176723 h 1121319"/>
                <a:gd name="connsiteX4" fmla="*/ 1196777 w 1196777"/>
                <a:gd name="connsiteY4" fmla="*/ 165439 h 1121319"/>
                <a:gd name="connsiteX5" fmla="*/ 731862 w 1196777"/>
                <a:gd name="connsiteY5" fmla="*/ 975149 h 1121319"/>
                <a:gd name="connsiteX6" fmla="*/ 476687 w 1196777"/>
                <a:gd name="connsiteY6" fmla="*/ 1121319 h 1121319"/>
                <a:gd name="connsiteX7" fmla="*/ 28575 w 1196777"/>
                <a:gd name="connsiteY7" fmla="*/ 1121319 h 1121319"/>
                <a:gd name="connsiteX8" fmla="*/ 0 w 1196777"/>
                <a:gd name="connsiteY8" fmla="*/ 5276 h 1121319"/>
                <a:gd name="connsiteX0" fmla="*/ 0 w 1196777"/>
                <a:gd name="connsiteY0" fmla="*/ 5276 h 1121319"/>
                <a:gd name="connsiteX1" fmla="*/ 498595 w 1196777"/>
                <a:gd name="connsiteY1" fmla="*/ 15507 h 1121319"/>
                <a:gd name="connsiteX2" fmla="*/ 560126 w 1196777"/>
                <a:gd name="connsiteY2" fmla="*/ 176723 h 1121319"/>
                <a:gd name="connsiteX3" fmla="*/ 1065618 w 1196777"/>
                <a:gd name="connsiteY3" fmla="*/ 176723 h 1121319"/>
                <a:gd name="connsiteX4" fmla="*/ 1196777 w 1196777"/>
                <a:gd name="connsiteY4" fmla="*/ 165439 h 1121319"/>
                <a:gd name="connsiteX5" fmla="*/ 731862 w 1196777"/>
                <a:gd name="connsiteY5" fmla="*/ 975149 h 1121319"/>
                <a:gd name="connsiteX6" fmla="*/ 476687 w 1196777"/>
                <a:gd name="connsiteY6" fmla="*/ 1121319 h 1121319"/>
                <a:gd name="connsiteX7" fmla="*/ 28575 w 1196777"/>
                <a:gd name="connsiteY7" fmla="*/ 1121319 h 1121319"/>
                <a:gd name="connsiteX8" fmla="*/ 0 w 1196777"/>
                <a:gd name="connsiteY8" fmla="*/ 5276 h 1121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96777" h="1121319">
                  <a:moveTo>
                    <a:pt x="0" y="5276"/>
                  </a:moveTo>
                  <a:cubicBezTo>
                    <a:pt x="119762" y="6915"/>
                    <a:pt x="405241" y="-13067"/>
                    <a:pt x="498595" y="15507"/>
                  </a:cubicBezTo>
                  <a:cubicBezTo>
                    <a:pt x="591949" y="44081"/>
                    <a:pt x="465622" y="149854"/>
                    <a:pt x="560126" y="176723"/>
                  </a:cubicBezTo>
                  <a:cubicBezTo>
                    <a:pt x="654630" y="203592"/>
                    <a:pt x="897121" y="176723"/>
                    <a:pt x="1065618" y="176723"/>
                  </a:cubicBezTo>
                  <a:cubicBezTo>
                    <a:pt x="1171631" y="174907"/>
                    <a:pt x="1155629" y="172962"/>
                    <a:pt x="1196777" y="165439"/>
                  </a:cubicBezTo>
                  <a:lnTo>
                    <a:pt x="731862" y="975149"/>
                  </a:lnTo>
                  <a:cubicBezTo>
                    <a:pt x="682999" y="1057637"/>
                    <a:pt x="570413" y="1121319"/>
                    <a:pt x="476687" y="1121319"/>
                  </a:cubicBezTo>
                  <a:lnTo>
                    <a:pt x="28575" y="1121319"/>
                  </a:lnTo>
                  <a:cubicBezTo>
                    <a:pt x="28575" y="749305"/>
                    <a:pt x="0" y="377290"/>
                    <a:pt x="0" y="527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/>
                </a:gs>
                <a:gs pos="30000">
                  <a:schemeClr val="accent3"/>
                </a:gs>
                <a:gs pos="62000">
                  <a:schemeClr val="accent3">
                    <a:lumMod val="57000"/>
                  </a:schemeClr>
                </a:gs>
              </a:gsLst>
              <a:lin ang="2040000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6" name="Freeform 12">
              <a:extLst>
                <a:ext uri="{FF2B5EF4-FFF2-40B4-BE49-F238E27FC236}">
                  <a16:creationId xmlns:a16="http://schemas.microsoft.com/office/drawing/2014/main" id="{8FC1C8EB-A1B9-4D1B-BA24-C9C087061A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6922" y="1835575"/>
              <a:ext cx="2598140" cy="2900532"/>
            </a:xfrm>
            <a:custGeom>
              <a:avLst/>
              <a:gdLst>
                <a:gd name="T0" fmla="*/ 13 w 630"/>
                <a:gd name="T1" fmla="*/ 406 h 704"/>
                <a:gd name="T2" fmla="*/ 177 w 630"/>
                <a:gd name="T3" fmla="*/ 692 h 704"/>
                <a:gd name="T4" fmla="*/ 186 w 630"/>
                <a:gd name="T5" fmla="*/ 704 h 704"/>
                <a:gd name="T6" fmla="*/ 199 w 630"/>
                <a:gd name="T7" fmla="*/ 591 h 704"/>
                <a:gd name="T8" fmla="*/ 492 w 630"/>
                <a:gd name="T9" fmla="*/ 83 h 704"/>
                <a:gd name="T10" fmla="*/ 630 w 630"/>
                <a:gd name="T11" fmla="*/ 27 h 704"/>
                <a:gd name="T12" fmla="*/ 575 w 630"/>
                <a:gd name="T13" fmla="*/ 3 h 704"/>
                <a:gd name="T14" fmla="*/ 245 w 630"/>
                <a:gd name="T15" fmla="*/ 3 h 704"/>
                <a:gd name="T16" fmla="*/ 177 w 630"/>
                <a:gd name="T17" fmla="*/ 43 h 704"/>
                <a:gd name="T18" fmla="*/ 13 w 630"/>
                <a:gd name="T19" fmla="*/ 328 h 704"/>
                <a:gd name="T20" fmla="*/ 13 w 630"/>
                <a:gd name="T21" fmla="*/ 406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30" h="704">
                  <a:moveTo>
                    <a:pt x="13" y="406"/>
                  </a:moveTo>
                  <a:cubicBezTo>
                    <a:pt x="177" y="692"/>
                    <a:pt x="177" y="692"/>
                    <a:pt x="177" y="692"/>
                  </a:cubicBezTo>
                  <a:cubicBezTo>
                    <a:pt x="180" y="696"/>
                    <a:pt x="183" y="700"/>
                    <a:pt x="186" y="704"/>
                  </a:cubicBezTo>
                  <a:cubicBezTo>
                    <a:pt x="171" y="674"/>
                    <a:pt x="174" y="634"/>
                    <a:pt x="199" y="591"/>
                  </a:cubicBezTo>
                  <a:cubicBezTo>
                    <a:pt x="492" y="83"/>
                    <a:pt x="492" y="83"/>
                    <a:pt x="492" y="83"/>
                  </a:cubicBezTo>
                  <a:cubicBezTo>
                    <a:pt x="529" y="19"/>
                    <a:pt x="583" y="0"/>
                    <a:pt x="630" y="27"/>
                  </a:cubicBezTo>
                  <a:cubicBezTo>
                    <a:pt x="615" y="13"/>
                    <a:pt x="593" y="3"/>
                    <a:pt x="575" y="3"/>
                  </a:cubicBezTo>
                  <a:cubicBezTo>
                    <a:pt x="245" y="3"/>
                    <a:pt x="245" y="3"/>
                    <a:pt x="245" y="3"/>
                  </a:cubicBezTo>
                  <a:cubicBezTo>
                    <a:pt x="220" y="3"/>
                    <a:pt x="190" y="21"/>
                    <a:pt x="177" y="43"/>
                  </a:cubicBezTo>
                  <a:cubicBezTo>
                    <a:pt x="13" y="328"/>
                    <a:pt x="13" y="328"/>
                    <a:pt x="13" y="328"/>
                  </a:cubicBezTo>
                  <a:cubicBezTo>
                    <a:pt x="0" y="350"/>
                    <a:pt x="0" y="385"/>
                    <a:pt x="13" y="40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48000"/>
                  </a:schemeClr>
                </a:gs>
                <a:gs pos="100000">
                  <a:schemeClr val="accent1">
                    <a:lumMod val="76000"/>
                    <a:lumOff val="24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7" name="Freeform 24">
              <a:extLst>
                <a:ext uri="{FF2B5EF4-FFF2-40B4-BE49-F238E27FC236}">
                  <a16:creationId xmlns:a16="http://schemas.microsoft.com/office/drawing/2014/main" id="{87595CB4-423C-4479-9837-4893E5E034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7809" y="3490069"/>
              <a:ext cx="1940702" cy="1419853"/>
            </a:xfrm>
            <a:custGeom>
              <a:avLst/>
              <a:gdLst/>
              <a:ahLst/>
              <a:cxnLst/>
              <a:rect l="l" t="t" r="r" b="b"/>
              <a:pathLst>
                <a:path w="1772766" h="1296988">
                  <a:moveTo>
                    <a:pt x="0" y="0"/>
                  </a:moveTo>
                  <a:cubicBezTo>
                    <a:pt x="63722" y="116210"/>
                    <a:pt x="202597" y="191176"/>
                    <a:pt x="401193" y="191176"/>
                  </a:cubicBezTo>
                  <a:cubicBezTo>
                    <a:pt x="401193" y="191176"/>
                    <a:pt x="1311793" y="171842"/>
                    <a:pt x="1772766" y="182552"/>
                  </a:cubicBezTo>
                  <a:lnTo>
                    <a:pt x="1772766" y="1296988"/>
                  </a:lnTo>
                  <a:lnTo>
                    <a:pt x="900113" y="1296988"/>
                  </a:lnTo>
                  <a:cubicBezTo>
                    <a:pt x="817531" y="1296988"/>
                    <a:pt x="720090" y="1248222"/>
                    <a:pt x="667512" y="1180778"/>
                  </a:cubicBezTo>
                  <a:cubicBezTo>
                    <a:pt x="656368" y="1169494"/>
                    <a:pt x="652367" y="1158340"/>
                    <a:pt x="644938" y="1150818"/>
                  </a:cubicBezTo>
                  <a:lnTo>
                    <a:pt x="510064" y="914636"/>
                  </a:lnTo>
                  <a:lnTo>
                    <a:pt x="168878" y="326063"/>
                  </a:lnTo>
                  <a:lnTo>
                    <a:pt x="26289" y="78727"/>
                  </a:lnTo>
                  <a:cubicBezTo>
                    <a:pt x="14859" y="56289"/>
                    <a:pt x="3715" y="29961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/>
                </a:gs>
                <a:gs pos="50000">
                  <a:schemeClr val="accent3"/>
                </a:gs>
                <a:gs pos="100000">
                  <a:schemeClr val="accent3">
                    <a:lumMod val="79000"/>
                    <a:lumOff val="21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8" name="Freeform 20">
              <a:extLst>
                <a:ext uri="{FF2B5EF4-FFF2-40B4-BE49-F238E27FC236}">
                  <a16:creationId xmlns:a16="http://schemas.microsoft.com/office/drawing/2014/main" id="{F9D5754A-4ECB-4D13-9BD6-107AE0E5C2B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7210" y="2338392"/>
              <a:ext cx="1544226" cy="2461419"/>
            </a:xfrm>
            <a:custGeom>
              <a:avLst/>
              <a:gdLst/>
              <a:ahLst/>
              <a:cxnLst/>
              <a:rect l="l" t="t" r="r" b="b"/>
              <a:pathLst>
                <a:path w="1410598" h="2248423">
                  <a:moveTo>
                    <a:pt x="937565" y="0"/>
                  </a:moveTo>
                  <a:cubicBezTo>
                    <a:pt x="1027835" y="156432"/>
                    <a:pt x="1173982" y="409698"/>
                    <a:pt x="1410598" y="819740"/>
                  </a:cubicBezTo>
                  <a:cubicBezTo>
                    <a:pt x="1459356" y="902236"/>
                    <a:pt x="1459356" y="1033480"/>
                    <a:pt x="1410598" y="1112226"/>
                  </a:cubicBezTo>
                  <a:cubicBezTo>
                    <a:pt x="1410598" y="1112226"/>
                    <a:pt x="1410598" y="1112226"/>
                    <a:pt x="791739" y="2184676"/>
                  </a:cubicBezTo>
                  <a:cubicBezTo>
                    <a:pt x="780487" y="2207175"/>
                    <a:pt x="761733" y="2229674"/>
                    <a:pt x="742980" y="2248423"/>
                  </a:cubicBezTo>
                  <a:cubicBezTo>
                    <a:pt x="810492" y="2135928"/>
                    <a:pt x="802991" y="1978436"/>
                    <a:pt x="701723" y="1805944"/>
                  </a:cubicBezTo>
                  <a:cubicBezTo>
                    <a:pt x="701723" y="1805944"/>
                    <a:pt x="701723" y="1805944"/>
                    <a:pt x="0" y="589575"/>
                  </a:cubicBezTo>
                  <a:close/>
                </a:path>
              </a:pathLst>
            </a:custGeom>
            <a:gradFill>
              <a:gsLst>
                <a:gs pos="0">
                  <a:schemeClr val="accent4">
                    <a:lumMod val="77000"/>
                    <a:lumOff val="23000"/>
                  </a:schemeClr>
                </a:gs>
                <a:gs pos="50000">
                  <a:schemeClr val="accent4"/>
                </a:gs>
                <a:gs pos="100000">
                  <a:schemeClr val="accent4"/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83C5394D-6ED8-4AD2-8CAC-4448C4715A83}"/>
              </a:ext>
            </a:extLst>
          </p:cNvPr>
          <p:cNvSpPr txBox="1"/>
          <p:nvPr/>
        </p:nvSpPr>
        <p:spPr>
          <a:xfrm rot="1898085">
            <a:off x="4598773" y="3094049"/>
            <a:ext cx="1198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</a:rPr>
              <a:t>Contents </a:t>
            </a:r>
          </a:p>
          <a:p>
            <a:pPr algn="ctr"/>
            <a:r>
              <a:rPr lang="en-US" altLang="ko-KR" sz="1200" dirty="0">
                <a:solidFill>
                  <a:schemeClr val="bg1"/>
                </a:solidFill>
              </a:rPr>
              <a:t>Performance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D164F6-9418-46F6-B384-F4B3A91E4500}"/>
              </a:ext>
            </a:extLst>
          </p:cNvPr>
          <p:cNvSpPr txBox="1"/>
          <p:nvPr/>
        </p:nvSpPr>
        <p:spPr>
          <a:xfrm rot="19719727">
            <a:off x="6551989" y="3342472"/>
            <a:ext cx="1198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</a:rPr>
              <a:t>Contents </a:t>
            </a:r>
          </a:p>
          <a:p>
            <a:pPr algn="ctr"/>
            <a:r>
              <a:rPr lang="en-US" altLang="ko-KR" sz="1200" dirty="0">
                <a:solidFill>
                  <a:schemeClr val="bg1"/>
                </a:solidFill>
              </a:rPr>
              <a:t>Performance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9956DD-F428-4C93-9BCE-26E00854C1A8}"/>
              </a:ext>
            </a:extLst>
          </p:cNvPr>
          <p:cNvSpPr txBox="1"/>
          <p:nvPr/>
        </p:nvSpPr>
        <p:spPr>
          <a:xfrm>
            <a:off x="5496051" y="4567376"/>
            <a:ext cx="1198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</a:rPr>
              <a:t>Contents </a:t>
            </a:r>
          </a:p>
          <a:p>
            <a:pPr algn="ctr"/>
            <a:r>
              <a:rPr lang="en-US" altLang="ko-KR" sz="1200" dirty="0">
                <a:solidFill>
                  <a:schemeClr val="bg1"/>
                </a:solidFill>
              </a:rPr>
              <a:t>Performance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grpSp>
        <p:nvGrpSpPr>
          <p:cNvPr id="12" name="그룹 6">
            <a:extLst>
              <a:ext uri="{FF2B5EF4-FFF2-40B4-BE49-F238E27FC236}">
                <a16:creationId xmlns:a16="http://schemas.microsoft.com/office/drawing/2014/main" id="{7677E9C3-6D3A-4204-8594-13F21E89B000}"/>
              </a:ext>
            </a:extLst>
          </p:cNvPr>
          <p:cNvGrpSpPr/>
          <p:nvPr/>
        </p:nvGrpSpPr>
        <p:grpSpPr>
          <a:xfrm>
            <a:off x="7549725" y="2380240"/>
            <a:ext cx="3744000" cy="1107995"/>
            <a:chOff x="7637355" y="2159174"/>
            <a:chExt cx="3744000" cy="110799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B13BBC5-3829-49C5-8F63-3549AB4C82A8}"/>
                </a:ext>
              </a:extLst>
            </p:cNvPr>
            <p:cNvSpPr txBox="1"/>
            <p:nvPr/>
          </p:nvSpPr>
          <p:spPr>
            <a:xfrm>
              <a:off x="7658850" y="2436172"/>
              <a:ext cx="370101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6FE70A4-698F-46D2-954C-3BCE9EB0814C}"/>
                </a:ext>
              </a:extLst>
            </p:cNvPr>
            <p:cNvSpPr txBox="1"/>
            <p:nvPr/>
          </p:nvSpPr>
          <p:spPr>
            <a:xfrm>
              <a:off x="7653348" y="2159174"/>
              <a:ext cx="371201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</a:rPr>
                <a:t>Contents _ Graph </a:t>
              </a:r>
              <a:endParaRPr lang="ko-KR" altLang="en-US" sz="1200" b="1" dirty="0">
                <a:solidFill>
                  <a:schemeClr val="accent4"/>
                </a:solidFill>
              </a:endParaRP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85D3D69-15CA-4FB2-89DA-93142E5C4083}"/>
                </a:ext>
              </a:extLst>
            </p:cNvPr>
            <p:cNvCxnSpPr/>
            <p:nvPr/>
          </p:nvCxnSpPr>
          <p:spPr>
            <a:xfrm>
              <a:off x="7637355" y="2436172"/>
              <a:ext cx="3744000" cy="0"/>
            </a:xfrm>
            <a:prstGeom prst="line">
              <a:avLst/>
            </a:prstGeom>
            <a:ln>
              <a:solidFill>
                <a:schemeClr val="accent4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그룹 7">
            <a:extLst>
              <a:ext uri="{FF2B5EF4-FFF2-40B4-BE49-F238E27FC236}">
                <a16:creationId xmlns:a16="http://schemas.microsoft.com/office/drawing/2014/main" id="{42723811-F5E4-4579-B700-E3D21164BB38}"/>
              </a:ext>
            </a:extLst>
          </p:cNvPr>
          <p:cNvGrpSpPr/>
          <p:nvPr/>
        </p:nvGrpSpPr>
        <p:grpSpPr>
          <a:xfrm>
            <a:off x="892783" y="2365844"/>
            <a:ext cx="3744000" cy="1107995"/>
            <a:chOff x="890962" y="2144778"/>
            <a:chExt cx="3744000" cy="1107995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B0EFEF6-14BE-435A-82F7-9BB75088540E}"/>
                </a:ext>
              </a:extLst>
            </p:cNvPr>
            <p:cNvSpPr txBox="1"/>
            <p:nvPr/>
          </p:nvSpPr>
          <p:spPr>
            <a:xfrm>
              <a:off x="912456" y="2421776"/>
              <a:ext cx="370101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A259A6C-7B5E-4651-ABEB-A6FFFA9A9CA2}"/>
                </a:ext>
              </a:extLst>
            </p:cNvPr>
            <p:cNvSpPr txBox="1"/>
            <p:nvPr/>
          </p:nvSpPr>
          <p:spPr>
            <a:xfrm>
              <a:off x="906954" y="2144778"/>
              <a:ext cx="37120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</a:rPr>
                <a:t>Contents _ Graph </a:t>
              </a:r>
              <a:endParaRPr lang="ko-KR" altLang="en-US" sz="1200" b="1" dirty="0">
                <a:solidFill>
                  <a:schemeClr val="accent1"/>
                </a:solidFill>
              </a:endParaRP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A1A5B1C-8638-4B64-8232-C9F0E496F057}"/>
                </a:ext>
              </a:extLst>
            </p:cNvPr>
            <p:cNvCxnSpPr/>
            <p:nvPr/>
          </p:nvCxnSpPr>
          <p:spPr>
            <a:xfrm>
              <a:off x="890962" y="2421776"/>
              <a:ext cx="3744000" cy="0"/>
            </a:xfrm>
            <a:prstGeom prst="line">
              <a:avLst/>
            </a:prstGeom>
            <a:ln>
              <a:solidFill>
                <a:schemeClr val="accent1"/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그룹 3">
            <a:extLst>
              <a:ext uri="{FF2B5EF4-FFF2-40B4-BE49-F238E27FC236}">
                <a16:creationId xmlns:a16="http://schemas.microsoft.com/office/drawing/2014/main" id="{3F03A8E7-5FFA-4F16-BC32-DAF10F9DDAB8}"/>
              </a:ext>
            </a:extLst>
          </p:cNvPr>
          <p:cNvGrpSpPr/>
          <p:nvPr/>
        </p:nvGrpSpPr>
        <p:grpSpPr>
          <a:xfrm>
            <a:off x="3758813" y="5365335"/>
            <a:ext cx="4677286" cy="923329"/>
            <a:chOff x="4636424" y="5144267"/>
            <a:chExt cx="2918420" cy="923329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8C00C9F-ABE2-4E15-94A9-15EAE008BBF9}"/>
                </a:ext>
              </a:extLst>
            </p:cNvPr>
            <p:cNvSpPr txBox="1"/>
            <p:nvPr/>
          </p:nvSpPr>
          <p:spPr>
            <a:xfrm>
              <a:off x="4646212" y="5421265"/>
              <a:ext cx="28995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394DEBB-239D-4980-AB7D-E8D81AC440DF}"/>
                </a:ext>
              </a:extLst>
            </p:cNvPr>
            <p:cNvSpPr txBox="1"/>
            <p:nvPr/>
          </p:nvSpPr>
          <p:spPr>
            <a:xfrm>
              <a:off x="4636424" y="5144267"/>
              <a:ext cx="29081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3"/>
                  </a:solidFill>
                </a:rPr>
                <a:t>Contents _ Graph </a:t>
              </a:r>
              <a:endParaRPr lang="ko-KR" altLang="en-US" sz="1200" b="1" dirty="0">
                <a:solidFill>
                  <a:schemeClr val="accent3"/>
                </a:solidFill>
              </a:endParaRP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51C6CD3-4BAA-4D0B-82A6-913FB212A154}"/>
                </a:ext>
              </a:extLst>
            </p:cNvPr>
            <p:cNvCxnSpPr/>
            <p:nvPr/>
          </p:nvCxnSpPr>
          <p:spPr>
            <a:xfrm>
              <a:off x="4636424" y="5421265"/>
              <a:ext cx="2918420" cy="0"/>
            </a:xfrm>
            <a:prstGeom prst="line">
              <a:avLst/>
            </a:prstGeom>
            <a:ln>
              <a:solidFill>
                <a:schemeClr val="accent3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ectangle 9">
            <a:extLst>
              <a:ext uri="{FF2B5EF4-FFF2-40B4-BE49-F238E27FC236}">
                <a16:creationId xmlns:a16="http://schemas.microsoft.com/office/drawing/2014/main" id="{10602E60-B961-4F96-B933-6128C9D648A6}"/>
              </a:ext>
            </a:extLst>
          </p:cNvPr>
          <p:cNvSpPr/>
          <p:nvPr/>
        </p:nvSpPr>
        <p:spPr>
          <a:xfrm rot="19800000">
            <a:off x="6674883" y="2912542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Block Arc 10">
            <a:extLst>
              <a:ext uri="{FF2B5EF4-FFF2-40B4-BE49-F238E27FC236}">
                <a16:creationId xmlns:a16="http://schemas.microsoft.com/office/drawing/2014/main" id="{C6643F82-ADAF-4D0E-9F67-B71D9A7C32A3}"/>
              </a:ext>
            </a:extLst>
          </p:cNvPr>
          <p:cNvSpPr/>
          <p:nvPr/>
        </p:nvSpPr>
        <p:spPr>
          <a:xfrm rot="1800000">
            <a:off x="5268606" y="2698321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6" name="Round Same Side Corner Rectangle 36">
            <a:extLst>
              <a:ext uri="{FF2B5EF4-FFF2-40B4-BE49-F238E27FC236}">
                <a16:creationId xmlns:a16="http://schemas.microsoft.com/office/drawing/2014/main" id="{89972298-E51E-439F-8DF7-3DBDDCF47A70}"/>
              </a:ext>
            </a:extLst>
          </p:cNvPr>
          <p:cNvSpPr>
            <a:spLocks noChangeAspect="1"/>
          </p:cNvSpPr>
          <p:nvPr/>
        </p:nvSpPr>
        <p:spPr>
          <a:xfrm>
            <a:off x="5895233" y="4126728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860904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8567FDD3-5706-4280-A6DE-7C5567D23F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72">
            <a:extLst>
              <a:ext uri="{FF2B5EF4-FFF2-40B4-BE49-F238E27FC236}">
                <a16:creationId xmlns:a16="http://schemas.microsoft.com/office/drawing/2014/main" id="{E9E500AD-3708-4DF5-9A33-6BEE1616C230}"/>
              </a:ext>
            </a:extLst>
          </p:cNvPr>
          <p:cNvGrpSpPr/>
          <p:nvPr/>
        </p:nvGrpSpPr>
        <p:grpSpPr>
          <a:xfrm>
            <a:off x="438043" y="1947429"/>
            <a:ext cx="5079769" cy="4292108"/>
            <a:chOff x="529632" y="1735015"/>
            <a:chExt cx="5452397" cy="4606957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A0E075AD-3914-4360-BD10-B10593E0723D}"/>
                </a:ext>
              </a:extLst>
            </p:cNvPr>
            <p:cNvSpPr/>
            <p:nvPr/>
          </p:nvSpPr>
          <p:spPr>
            <a:xfrm>
              <a:off x="529632" y="1738934"/>
              <a:ext cx="5452397" cy="4430933"/>
            </a:xfrm>
            <a:custGeom>
              <a:avLst/>
              <a:gdLst>
                <a:gd name="connsiteX0" fmla="*/ 5387950 w 5452397"/>
                <a:gd name="connsiteY0" fmla="*/ 2870554 h 4430933"/>
                <a:gd name="connsiteX1" fmla="*/ 1180097 w 5452397"/>
                <a:gd name="connsiteY1" fmla="*/ 14370 h 4430933"/>
                <a:gd name="connsiteX2" fmla="*/ 1035960 w 5452397"/>
                <a:gd name="connsiteY2" fmla="*/ 0 h 4430933"/>
                <a:gd name="connsiteX3" fmla="*/ 552164 w 5452397"/>
                <a:gd name="connsiteY3" fmla="*/ 514714 h 4430933"/>
                <a:gd name="connsiteX4" fmla="*/ 553035 w 5452397"/>
                <a:gd name="connsiteY4" fmla="*/ 538664 h 4430933"/>
                <a:gd name="connsiteX5" fmla="*/ 590049 w 5452397"/>
                <a:gd name="connsiteY5" fmla="*/ 581339 h 4430933"/>
                <a:gd name="connsiteX6" fmla="*/ 570453 w 5452397"/>
                <a:gd name="connsiteY6" fmla="*/ 647094 h 4430933"/>
                <a:gd name="connsiteX7" fmla="*/ 486409 w 5452397"/>
                <a:gd name="connsiteY7" fmla="*/ 644046 h 4430933"/>
                <a:gd name="connsiteX8" fmla="*/ 438944 w 5452397"/>
                <a:gd name="connsiteY8" fmla="*/ 654497 h 4430933"/>
                <a:gd name="connsiteX9" fmla="*/ 43111 w 5452397"/>
                <a:gd name="connsiteY9" fmla="*/ 1076022 h 4430933"/>
                <a:gd name="connsiteX10" fmla="*/ 0 w 5452397"/>
                <a:gd name="connsiteY10" fmla="*/ 1509305 h 4430933"/>
                <a:gd name="connsiteX11" fmla="*/ 32660 w 5452397"/>
                <a:gd name="connsiteY11" fmla="*/ 1555899 h 4430933"/>
                <a:gd name="connsiteX12" fmla="*/ 4228319 w 5452397"/>
                <a:gd name="connsiteY12" fmla="*/ 4405551 h 4430933"/>
                <a:gd name="connsiteX13" fmla="*/ 4395536 w 5452397"/>
                <a:gd name="connsiteY13" fmla="*/ 4430808 h 4430933"/>
                <a:gd name="connsiteX14" fmla="*/ 4456065 w 5452397"/>
                <a:gd name="connsiteY14" fmla="*/ 4411212 h 4430933"/>
                <a:gd name="connsiteX15" fmla="*/ 5368789 w 5452397"/>
                <a:gd name="connsiteY15" fmla="*/ 3381784 h 4430933"/>
                <a:gd name="connsiteX16" fmla="*/ 5417561 w 5452397"/>
                <a:gd name="connsiteY16" fmla="*/ 3293821 h 4430933"/>
                <a:gd name="connsiteX17" fmla="*/ 5452398 w 5452397"/>
                <a:gd name="connsiteY17" fmla="*/ 2940663 h 4430933"/>
                <a:gd name="connsiteX18" fmla="*/ 5387950 w 5452397"/>
                <a:gd name="connsiteY18" fmla="*/ 2870554 h 4430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452397" h="4430933">
                  <a:moveTo>
                    <a:pt x="5387950" y="2870554"/>
                  </a:moveTo>
                  <a:cubicBezTo>
                    <a:pt x="5382724" y="2860974"/>
                    <a:pt x="1219289" y="40498"/>
                    <a:pt x="1180097" y="14370"/>
                  </a:cubicBezTo>
                  <a:cubicBezTo>
                    <a:pt x="1132197" y="9580"/>
                    <a:pt x="1084296" y="4790"/>
                    <a:pt x="1035960" y="0"/>
                  </a:cubicBezTo>
                  <a:cubicBezTo>
                    <a:pt x="1029428" y="6532"/>
                    <a:pt x="707187" y="350110"/>
                    <a:pt x="552164" y="514714"/>
                  </a:cubicBezTo>
                  <a:cubicBezTo>
                    <a:pt x="542148" y="525165"/>
                    <a:pt x="543890" y="530391"/>
                    <a:pt x="553035" y="538664"/>
                  </a:cubicBezTo>
                  <a:cubicBezTo>
                    <a:pt x="566534" y="551728"/>
                    <a:pt x="579162" y="565663"/>
                    <a:pt x="590049" y="581339"/>
                  </a:cubicBezTo>
                  <a:cubicBezTo>
                    <a:pt x="608338" y="607467"/>
                    <a:pt x="600500" y="638385"/>
                    <a:pt x="570453" y="647094"/>
                  </a:cubicBezTo>
                  <a:cubicBezTo>
                    <a:pt x="542583" y="655368"/>
                    <a:pt x="512972" y="660158"/>
                    <a:pt x="486409" y="644046"/>
                  </a:cubicBezTo>
                  <a:cubicBezTo>
                    <a:pt x="465942" y="631417"/>
                    <a:pt x="453750" y="638820"/>
                    <a:pt x="438944" y="654497"/>
                  </a:cubicBezTo>
                  <a:cubicBezTo>
                    <a:pt x="307435" y="795586"/>
                    <a:pt x="175055" y="935804"/>
                    <a:pt x="43111" y="1076022"/>
                  </a:cubicBezTo>
                  <a:cubicBezTo>
                    <a:pt x="28740" y="1220595"/>
                    <a:pt x="14370" y="1364732"/>
                    <a:pt x="0" y="1509305"/>
                  </a:cubicBezTo>
                  <a:cubicBezTo>
                    <a:pt x="2177" y="1531078"/>
                    <a:pt x="13064" y="1545884"/>
                    <a:pt x="32660" y="1555899"/>
                  </a:cubicBezTo>
                  <a:cubicBezTo>
                    <a:pt x="32660" y="1555899"/>
                    <a:pt x="4222658" y="4404245"/>
                    <a:pt x="4228319" y="4405551"/>
                  </a:cubicBezTo>
                  <a:cubicBezTo>
                    <a:pt x="4283187" y="4418615"/>
                    <a:pt x="4338926" y="4430372"/>
                    <a:pt x="4395536" y="4430808"/>
                  </a:cubicBezTo>
                  <a:cubicBezTo>
                    <a:pt x="4416873" y="4431243"/>
                    <a:pt x="4438211" y="4431679"/>
                    <a:pt x="4456065" y="4411212"/>
                  </a:cubicBezTo>
                  <a:cubicBezTo>
                    <a:pt x="4759580" y="4067634"/>
                    <a:pt x="5063967" y="3724491"/>
                    <a:pt x="5368789" y="3381784"/>
                  </a:cubicBezTo>
                  <a:cubicBezTo>
                    <a:pt x="5391869" y="3355656"/>
                    <a:pt x="5407981" y="3326916"/>
                    <a:pt x="5417561" y="3293821"/>
                  </a:cubicBezTo>
                  <a:cubicBezTo>
                    <a:pt x="5429319" y="3176247"/>
                    <a:pt x="5440640" y="3058673"/>
                    <a:pt x="5452398" y="2940663"/>
                  </a:cubicBezTo>
                  <a:cubicBezTo>
                    <a:pt x="5437592" y="2911052"/>
                    <a:pt x="5416690" y="2887537"/>
                    <a:pt x="5387950" y="2870554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79000">
                  <a:schemeClr val="accent4">
                    <a:lumMod val="50000"/>
                  </a:schemeClr>
                </a:gs>
                <a:gs pos="100000">
                  <a:schemeClr val="accent4">
                    <a:lumMod val="75000"/>
                  </a:schemeClr>
                </a:gs>
              </a:gsLst>
              <a:lin ang="7200000" scaled="0"/>
            </a:gradFill>
            <a:ln w="43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8E0BCD00-A311-4B47-9EB1-80B920F11857}"/>
                </a:ext>
              </a:extLst>
            </p:cNvPr>
            <p:cNvSpPr/>
            <p:nvPr/>
          </p:nvSpPr>
          <p:spPr>
            <a:xfrm>
              <a:off x="1565592" y="1735015"/>
              <a:ext cx="144137" cy="26495"/>
            </a:xfrm>
            <a:custGeom>
              <a:avLst/>
              <a:gdLst>
                <a:gd name="connsiteX0" fmla="*/ 0 w 144137"/>
                <a:gd name="connsiteY0" fmla="*/ 3919 h 26495"/>
                <a:gd name="connsiteX1" fmla="*/ 1306 w 144137"/>
                <a:gd name="connsiteY1" fmla="*/ 0 h 26495"/>
                <a:gd name="connsiteX2" fmla="*/ 144137 w 144137"/>
                <a:gd name="connsiteY2" fmla="*/ 13935 h 26495"/>
                <a:gd name="connsiteX3" fmla="*/ 144137 w 144137"/>
                <a:gd name="connsiteY3" fmla="*/ 18289 h 26495"/>
                <a:gd name="connsiteX4" fmla="*/ 121058 w 144137"/>
                <a:gd name="connsiteY4" fmla="*/ 26128 h 26495"/>
                <a:gd name="connsiteX5" fmla="*/ 20467 w 144137"/>
                <a:gd name="connsiteY5" fmla="*/ 16112 h 26495"/>
                <a:gd name="connsiteX6" fmla="*/ 0 w 144137"/>
                <a:gd name="connsiteY6" fmla="*/ 3919 h 26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4137" h="26495">
                  <a:moveTo>
                    <a:pt x="0" y="3919"/>
                  </a:moveTo>
                  <a:cubicBezTo>
                    <a:pt x="0" y="2613"/>
                    <a:pt x="435" y="1306"/>
                    <a:pt x="1306" y="0"/>
                  </a:cubicBezTo>
                  <a:cubicBezTo>
                    <a:pt x="48772" y="4790"/>
                    <a:pt x="96672" y="9580"/>
                    <a:pt x="144137" y="13935"/>
                  </a:cubicBezTo>
                  <a:cubicBezTo>
                    <a:pt x="143702" y="15241"/>
                    <a:pt x="143266" y="16547"/>
                    <a:pt x="144137" y="18289"/>
                  </a:cubicBezTo>
                  <a:cubicBezTo>
                    <a:pt x="138476" y="26999"/>
                    <a:pt x="129767" y="26999"/>
                    <a:pt x="121058" y="26128"/>
                  </a:cubicBezTo>
                  <a:cubicBezTo>
                    <a:pt x="87528" y="23950"/>
                    <a:pt x="53997" y="20902"/>
                    <a:pt x="20467" y="16112"/>
                  </a:cubicBezTo>
                  <a:cubicBezTo>
                    <a:pt x="12193" y="15241"/>
                    <a:pt x="3484" y="13935"/>
                    <a:pt x="0" y="3919"/>
                  </a:cubicBezTo>
                  <a:close/>
                </a:path>
              </a:pathLst>
            </a:custGeom>
            <a:solidFill>
              <a:srgbClr val="373737"/>
            </a:solidFill>
            <a:ln w="43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1">
              <a:extLst>
                <a:ext uri="{FF2B5EF4-FFF2-40B4-BE49-F238E27FC236}">
                  <a16:creationId xmlns:a16="http://schemas.microsoft.com/office/drawing/2014/main" id="{FF8D1F8F-E1FE-4106-96B5-1C8E30A8B338}"/>
                </a:ext>
              </a:extLst>
            </p:cNvPr>
            <p:cNvSpPr/>
            <p:nvPr/>
          </p:nvSpPr>
          <p:spPr>
            <a:xfrm>
              <a:off x="2904146" y="3354576"/>
              <a:ext cx="1120157" cy="978237"/>
            </a:xfrm>
            <a:custGeom>
              <a:avLst/>
              <a:gdLst>
                <a:gd name="connsiteX0" fmla="*/ 522168 w 1120157"/>
                <a:gd name="connsiteY0" fmla="*/ 975781 h 978237"/>
                <a:gd name="connsiteX1" fmla="*/ 125464 w 1120157"/>
                <a:gd name="connsiteY1" fmla="*/ 786791 h 978237"/>
                <a:gd name="connsiteX2" fmla="*/ 200799 w 1120157"/>
                <a:gd name="connsiteY2" fmla="*/ 106603 h 978237"/>
                <a:gd name="connsiteX3" fmla="*/ 694610 w 1120157"/>
                <a:gd name="connsiteY3" fmla="*/ 18640 h 978237"/>
                <a:gd name="connsiteX4" fmla="*/ 995078 w 1120157"/>
                <a:gd name="connsiteY4" fmla="*/ 191517 h 978237"/>
                <a:gd name="connsiteX5" fmla="*/ 928452 w 1120157"/>
                <a:gd name="connsiteY5" fmla="*/ 865610 h 978237"/>
                <a:gd name="connsiteX6" fmla="*/ 522168 w 1120157"/>
                <a:gd name="connsiteY6" fmla="*/ 975781 h 978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0157" h="978237">
                  <a:moveTo>
                    <a:pt x="522168" y="975781"/>
                  </a:moveTo>
                  <a:cubicBezTo>
                    <a:pt x="361483" y="958798"/>
                    <a:pt x="229974" y="900011"/>
                    <a:pt x="125464" y="786791"/>
                  </a:cubicBezTo>
                  <a:cubicBezTo>
                    <a:pt x="-67880" y="577335"/>
                    <a:pt x="-33915" y="268158"/>
                    <a:pt x="200799" y="106603"/>
                  </a:cubicBezTo>
                  <a:cubicBezTo>
                    <a:pt x="351468" y="2963"/>
                    <a:pt x="517378" y="-22294"/>
                    <a:pt x="694610" y="18640"/>
                  </a:cubicBezTo>
                  <a:cubicBezTo>
                    <a:pt x="812185" y="46074"/>
                    <a:pt x="912776" y="103119"/>
                    <a:pt x="995078" y="191517"/>
                  </a:cubicBezTo>
                  <a:cubicBezTo>
                    <a:pt x="1185374" y="395313"/>
                    <a:pt x="1154892" y="702312"/>
                    <a:pt x="928452" y="865610"/>
                  </a:cubicBezTo>
                  <a:cubicBezTo>
                    <a:pt x="804346" y="955314"/>
                    <a:pt x="664999" y="987974"/>
                    <a:pt x="522168" y="975781"/>
                  </a:cubicBezTo>
                  <a:close/>
                </a:path>
              </a:pathLst>
            </a:custGeom>
            <a:solidFill>
              <a:srgbClr val="FEFEFE"/>
            </a:solidFill>
            <a:ln w="43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52">
              <a:extLst>
                <a:ext uri="{FF2B5EF4-FFF2-40B4-BE49-F238E27FC236}">
                  <a16:creationId xmlns:a16="http://schemas.microsoft.com/office/drawing/2014/main" id="{AF3CB23E-ECB2-4958-BF28-F075C4B3CDBB}"/>
                </a:ext>
              </a:extLst>
            </p:cNvPr>
            <p:cNvSpPr/>
            <p:nvPr/>
          </p:nvSpPr>
          <p:spPr>
            <a:xfrm>
              <a:off x="3100712" y="3535279"/>
              <a:ext cx="727024" cy="662838"/>
            </a:xfrm>
            <a:custGeom>
              <a:avLst/>
              <a:gdLst>
                <a:gd name="connsiteX0" fmla="*/ 701073 w 727024"/>
                <a:gd name="connsiteY0" fmla="*/ 228841 h 662838"/>
                <a:gd name="connsiteX1" fmla="*/ 369688 w 727024"/>
                <a:gd name="connsiteY1" fmla="*/ 12417 h 662838"/>
                <a:gd name="connsiteX2" fmla="*/ 292611 w 727024"/>
                <a:gd name="connsiteY2" fmla="*/ 14159 h 662838"/>
                <a:gd name="connsiteX3" fmla="*/ 9562 w 727024"/>
                <a:gd name="connsiteY3" fmla="*/ 300256 h 662838"/>
                <a:gd name="connsiteX4" fmla="*/ 20013 w 727024"/>
                <a:gd name="connsiteY4" fmla="*/ 386477 h 662838"/>
                <a:gd name="connsiteX5" fmla="*/ 341383 w 727024"/>
                <a:gd name="connsiteY5" fmla="*/ 632512 h 662838"/>
                <a:gd name="connsiteX6" fmla="*/ 442845 w 727024"/>
                <a:gd name="connsiteY6" fmla="*/ 647753 h 662838"/>
                <a:gd name="connsiteX7" fmla="*/ 707169 w 727024"/>
                <a:gd name="connsiteY7" fmla="*/ 338577 h 662838"/>
                <a:gd name="connsiteX8" fmla="*/ 701073 w 727024"/>
                <a:gd name="connsiteY8" fmla="*/ 228841 h 662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7024" h="662838">
                  <a:moveTo>
                    <a:pt x="701073" y="228841"/>
                  </a:moveTo>
                  <a:cubicBezTo>
                    <a:pt x="661881" y="195746"/>
                    <a:pt x="391896" y="26787"/>
                    <a:pt x="369688" y="12417"/>
                  </a:cubicBezTo>
                  <a:cubicBezTo>
                    <a:pt x="338770" y="-5872"/>
                    <a:pt x="317868" y="-2824"/>
                    <a:pt x="292611" y="14159"/>
                  </a:cubicBezTo>
                  <a:cubicBezTo>
                    <a:pt x="198116" y="109524"/>
                    <a:pt x="103621" y="204890"/>
                    <a:pt x="9562" y="300256"/>
                  </a:cubicBezTo>
                  <a:cubicBezTo>
                    <a:pt x="-7421" y="317675"/>
                    <a:pt x="-454" y="370801"/>
                    <a:pt x="20013" y="386477"/>
                  </a:cubicBezTo>
                  <a:cubicBezTo>
                    <a:pt x="127136" y="468344"/>
                    <a:pt x="233824" y="550646"/>
                    <a:pt x="341383" y="632512"/>
                  </a:cubicBezTo>
                  <a:cubicBezTo>
                    <a:pt x="402347" y="679107"/>
                    <a:pt x="430652" y="661688"/>
                    <a:pt x="442845" y="647753"/>
                  </a:cubicBezTo>
                  <a:cubicBezTo>
                    <a:pt x="531243" y="544985"/>
                    <a:pt x="617464" y="440039"/>
                    <a:pt x="707169" y="338577"/>
                  </a:cubicBezTo>
                  <a:cubicBezTo>
                    <a:pt x="728942" y="314191"/>
                    <a:pt x="740264" y="261936"/>
                    <a:pt x="701073" y="228841"/>
                  </a:cubicBezTo>
                  <a:close/>
                </a:path>
              </a:pathLst>
            </a:custGeom>
            <a:solidFill>
              <a:schemeClr val="accent2"/>
            </a:solidFill>
            <a:ln w="43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8" name="Group 56">
              <a:extLst>
                <a:ext uri="{FF2B5EF4-FFF2-40B4-BE49-F238E27FC236}">
                  <a16:creationId xmlns:a16="http://schemas.microsoft.com/office/drawing/2014/main" id="{5C0A92CF-D2D1-4240-BB45-9669308A97CA}"/>
                </a:ext>
              </a:extLst>
            </p:cNvPr>
            <p:cNvGrpSpPr/>
            <p:nvPr/>
          </p:nvGrpSpPr>
          <p:grpSpPr>
            <a:xfrm>
              <a:off x="575753" y="1783904"/>
              <a:ext cx="5287780" cy="4558068"/>
              <a:chOff x="575753" y="1783904"/>
              <a:chExt cx="5287780" cy="4558068"/>
            </a:xfrm>
            <a:solidFill>
              <a:schemeClr val="accent3"/>
            </a:solidFill>
          </p:grpSpPr>
          <p:sp>
            <p:nvSpPr>
              <p:cNvPr id="9" name="Freeform: Shape 5">
                <a:extLst>
                  <a:ext uri="{FF2B5EF4-FFF2-40B4-BE49-F238E27FC236}">
                    <a16:creationId xmlns:a16="http://schemas.microsoft.com/office/drawing/2014/main" id="{5EA8AD22-8C1F-4223-AE91-511DF277D0EE}"/>
                  </a:ext>
                </a:extLst>
              </p:cNvPr>
              <p:cNvSpPr/>
              <p:nvPr/>
            </p:nvSpPr>
            <p:spPr>
              <a:xfrm>
                <a:off x="575753" y="3125469"/>
                <a:ext cx="252937" cy="600259"/>
              </a:xfrm>
              <a:custGeom>
                <a:avLst/>
                <a:gdLst>
                  <a:gd name="connsiteX0" fmla="*/ 232574 w 252937"/>
                  <a:gd name="connsiteY0" fmla="*/ 70515 h 600259"/>
                  <a:gd name="connsiteX1" fmla="*/ 134160 w 252937"/>
                  <a:gd name="connsiteY1" fmla="*/ 7373 h 600259"/>
                  <a:gd name="connsiteX2" fmla="*/ 91049 w 252937"/>
                  <a:gd name="connsiteY2" fmla="*/ 6067 h 600259"/>
                  <a:gd name="connsiteX3" fmla="*/ 23553 w 252937"/>
                  <a:gd name="connsiteY3" fmla="*/ 110577 h 600259"/>
                  <a:gd name="connsiteX4" fmla="*/ 8312 w 252937"/>
                  <a:gd name="connsiteY4" fmla="*/ 312195 h 600259"/>
                  <a:gd name="connsiteX5" fmla="*/ 18328 w 252937"/>
                  <a:gd name="connsiteY5" fmla="*/ 341807 h 600259"/>
                  <a:gd name="connsiteX6" fmla="*/ 1780 w 252937"/>
                  <a:gd name="connsiteY6" fmla="*/ 517297 h 600259"/>
                  <a:gd name="connsiteX7" fmla="*/ 3522 w 252937"/>
                  <a:gd name="connsiteY7" fmla="*/ 542554 h 600259"/>
                  <a:gd name="connsiteX8" fmla="*/ 3522 w 252937"/>
                  <a:gd name="connsiteY8" fmla="*/ 542554 h 600259"/>
                  <a:gd name="connsiteX9" fmla="*/ 49681 w 252937"/>
                  <a:gd name="connsiteY9" fmla="*/ 584794 h 600259"/>
                  <a:gd name="connsiteX10" fmla="*/ 108468 w 252937"/>
                  <a:gd name="connsiteY10" fmla="*/ 584358 h 600259"/>
                  <a:gd name="connsiteX11" fmla="*/ 128934 w 252937"/>
                  <a:gd name="connsiteY11" fmla="*/ 401029 h 600259"/>
                  <a:gd name="connsiteX12" fmla="*/ 180754 w 252937"/>
                  <a:gd name="connsiteY12" fmla="*/ 298696 h 600259"/>
                  <a:gd name="connsiteX13" fmla="*/ 222994 w 252937"/>
                  <a:gd name="connsiteY13" fmla="*/ 171977 h 600259"/>
                  <a:gd name="connsiteX14" fmla="*/ 241719 w 252937"/>
                  <a:gd name="connsiteY14" fmla="*/ 154123 h 600259"/>
                  <a:gd name="connsiteX15" fmla="*/ 232574 w 252937"/>
                  <a:gd name="connsiteY15" fmla="*/ 70515 h 600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52937" h="600259">
                    <a:moveTo>
                      <a:pt x="232574" y="70515"/>
                    </a:moveTo>
                    <a:cubicBezTo>
                      <a:pt x="199915" y="49177"/>
                      <a:pt x="166820" y="28275"/>
                      <a:pt x="134160" y="7373"/>
                    </a:cubicBezTo>
                    <a:cubicBezTo>
                      <a:pt x="120225" y="-1771"/>
                      <a:pt x="103678" y="-2642"/>
                      <a:pt x="91049" y="6067"/>
                    </a:cubicBezTo>
                    <a:cubicBezTo>
                      <a:pt x="54471" y="31324"/>
                      <a:pt x="25295" y="62241"/>
                      <a:pt x="23553" y="110577"/>
                    </a:cubicBezTo>
                    <a:cubicBezTo>
                      <a:pt x="23118" y="127996"/>
                      <a:pt x="7441" y="275617"/>
                      <a:pt x="8312" y="312195"/>
                    </a:cubicBezTo>
                    <a:cubicBezTo>
                      <a:pt x="8312" y="323082"/>
                      <a:pt x="12231" y="332662"/>
                      <a:pt x="18328" y="341807"/>
                    </a:cubicBezTo>
                    <a:lnTo>
                      <a:pt x="1780" y="517297"/>
                    </a:lnTo>
                    <a:cubicBezTo>
                      <a:pt x="909" y="525571"/>
                      <a:pt x="-2575" y="534280"/>
                      <a:pt x="3522" y="542554"/>
                    </a:cubicBezTo>
                    <a:cubicBezTo>
                      <a:pt x="3522" y="542554"/>
                      <a:pt x="3522" y="542554"/>
                      <a:pt x="3522" y="542554"/>
                    </a:cubicBezTo>
                    <a:cubicBezTo>
                      <a:pt x="18763" y="556489"/>
                      <a:pt x="35311" y="569552"/>
                      <a:pt x="49681" y="584794"/>
                    </a:cubicBezTo>
                    <a:cubicBezTo>
                      <a:pt x="67970" y="604389"/>
                      <a:pt x="97581" y="606567"/>
                      <a:pt x="108468" y="584358"/>
                    </a:cubicBezTo>
                    <a:cubicBezTo>
                      <a:pt x="107161" y="582181"/>
                      <a:pt x="126322" y="401465"/>
                      <a:pt x="128934" y="401029"/>
                    </a:cubicBezTo>
                    <a:cubicBezTo>
                      <a:pt x="187722" y="358354"/>
                      <a:pt x="173351" y="394062"/>
                      <a:pt x="180754" y="298696"/>
                    </a:cubicBezTo>
                    <a:cubicBezTo>
                      <a:pt x="187286" y="252102"/>
                      <a:pt x="177271" y="204201"/>
                      <a:pt x="222994" y="171977"/>
                    </a:cubicBezTo>
                    <a:cubicBezTo>
                      <a:pt x="229961" y="167187"/>
                      <a:pt x="236058" y="160220"/>
                      <a:pt x="241719" y="154123"/>
                    </a:cubicBezTo>
                    <a:cubicBezTo>
                      <a:pt x="260008" y="133657"/>
                      <a:pt x="255218" y="85321"/>
                      <a:pt x="232574" y="70515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6">
                <a:extLst>
                  <a:ext uri="{FF2B5EF4-FFF2-40B4-BE49-F238E27FC236}">
                    <a16:creationId xmlns:a16="http://schemas.microsoft.com/office/drawing/2014/main" id="{1148A967-4AC2-4C2C-97F2-4A32ADBA28C7}"/>
                  </a:ext>
                </a:extLst>
              </p:cNvPr>
              <p:cNvSpPr/>
              <p:nvPr/>
            </p:nvSpPr>
            <p:spPr>
              <a:xfrm>
                <a:off x="678995" y="3526062"/>
                <a:ext cx="25256" cy="191167"/>
              </a:xfrm>
              <a:custGeom>
                <a:avLst/>
                <a:gdLst>
                  <a:gd name="connsiteX0" fmla="*/ 0 w 25256"/>
                  <a:gd name="connsiteY0" fmla="*/ 191167 h 191167"/>
                  <a:gd name="connsiteX1" fmla="*/ 17854 w 25256"/>
                  <a:gd name="connsiteY1" fmla="*/ 23079 h 191167"/>
                  <a:gd name="connsiteX2" fmla="*/ 25257 w 25256"/>
                  <a:gd name="connsiteY2" fmla="*/ 0 h 191167"/>
                  <a:gd name="connsiteX3" fmla="*/ 6532 w 25256"/>
                  <a:gd name="connsiteY3" fmla="*/ 165040 h 191167"/>
                  <a:gd name="connsiteX4" fmla="*/ 0 w 25256"/>
                  <a:gd name="connsiteY4" fmla="*/ 191167 h 191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56" h="191167">
                    <a:moveTo>
                      <a:pt x="0" y="191167"/>
                    </a:moveTo>
                    <a:cubicBezTo>
                      <a:pt x="5661" y="135864"/>
                      <a:pt x="12193" y="78383"/>
                      <a:pt x="17854" y="23079"/>
                    </a:cubicBezTo>
                    <a:cubicBezTo>
                      <a:pt x="18725" y="13935"/>
                      <a:pt x="18725" y="2177"/>
                      <a:pt x="25257" y="0"/>
                    </a:cubicBezTo>
                    <a:cubicBezTo>
                      <a:pt x="17418" y="78383"/>
                      <a:pt x="13935" y="110172"/>
                      <a:pt x="6532" y="165040"/>
                    </a:cubicBezTo>
                    <a:cubicBezTo>
                      <a:pt x="5661" y="173749"/>
                      <a:pt x="8274" y="184200"/>
                      <a:pt x="0" y="191167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7">
                <a:extLst>
                  <a:ext uri="{FF2B5EF4-FFF2-40B4-BE49-F238E27FC236}">
                    <a16:creationId xmlns:a16="http://schemas.microsoft.com/office/drawing/2014/main" id="{8BC1746C-7E17-4F22-A739-C5EEB69B9776}"/>
                  </a:ext>
                </a:extLst>
              </p:cNvPr>
              <p:cNvSpPr/>
              <p:nvPr/>
            </p:nvSpPr>
            <p:spPr>
              <a:xfrm>
                <a:off x="833110" y="3300088"/>
                <a:ext cx="252969" cy="600259"/>
              </a:xfrm>
              <a:custGeom>
                <a:avLst/>
                <a:gdLst>
                  <a:gd name="connsiteX0" fmla="*/ 233009 w 252969"/>
                  <a:gd name="connsiteY0" fmla="*/ 70515 h 600259"/>
                  <a:gd name="connsiteX1" fmla="*/ 134595 w 252969"/>
                  <a:gd name="connsiteY1" fmla="*/ 7373 h 600259"/>
                  <a:gd name="connsiteX2" fmla="*/ 91485 w 252969"/>
                  <a:gd name="connsiteY2" fmla="*/ 6067 h 600259"/>
                  <a:gd name="connsiteX3" fmla="*/ 23989 w 252969"/>
                  <a:gd name="connsiteY3" fmla="*/ 110577 h 600259"/>
                  <a:gd name="connsiteX4" fmla="*/ 8747 w 252969"/>
                  <a:gd name="connsiteY4" fmla="*/ 312195 h 600259"/>
                  <a:gd name="connsiteX5" fmla="*/ 18763 w 252969"/>
                  <a:gd name="connsiteY5" fmla="*/ 341807 h 600259"/>
                  <a:gd name="connsiteX6" fmla="*/ 1780 w 252969"/>
                  <a:gd name="connsiteY6" fmla="*/ 517297 h 600259"/>
                  <a:gd name="connsiteX7" fmla="*/ 3522 w 252969"/>
                  <a:gd name="connsiteY7" fmla="*/ 542554 h 600259"/>
                  <a:gd name="connsiteX8" fmla="*/ 3522 w 252969"/>
                  <a:gd name="connsiteY8" fmla="*/ 542554 h 600259"/>
                  <a:gd name="connsiteX9" fmla="*/ 49681 w 252969"/>
                  <a:gd name="connsiteY9" fmla="*/ 584794 h 600259"/>
                  <a:gd name="connsiteX10" fmla="*/ 108468 w 252969"/>
                  <a:gd name="connsiteY10" fmla="*/ 584358 h 600259"/>
                  <a:gd name="connsiteX11" fmla="*/ 128934 w 252969"/>
                  <a:gd name="connsiteY11" fmla="*/ 401029 h 600259"/>
                  <a:gd name="connsiteX12" fmla="*/ 180754 w 252969"/>
                  <a:gd name="connsiteY12" fmla="*/ 298696 h 600259"/>
                  <a:gd name="connsiteX13" fmla="*/ 222994 w 252969"/>
                  <a:gd name="connsiteY13" fmla="*/ 171977 h 600259"/>
                  <a:gd name="connsiteX14" fmla="*/ 241719 w 252969"/>
                  <a:gd name="connsiteY14" fmla="*/ 154123 h 600259"/>
                  <a:gd name="connsiteX15" fmla="*/ 233009 w 252969"/>
                  <a:gd name="connsiteY15" fmla="*/ 70515 h 600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52969" h="600259">
                    <a:moveTo>
                      <a:pt x="233009" y="70515"/>
                    </a:moveTo>
                    <a:cubicBezTo>
                      <a:pt x="200350" y="49178"/>
                      <a:pt x="167255" y="28275"/>
                      <a:pt x="134595" y="7373"/>
                    </a:cubicBezTo>
                    <a:cubicBezTo>
                      <a:pt x="120661" y="-1771"/>
                      <a:pt x="104113" y="-2642"/>
                      <a:pt x="91485" y="6067"/>
                    </a:cubicBezTo>
                    <a:cubicBezTo>
                      <a:pt x="54906" y="31324"/>
                      <a:pt x="25730" y="62241"/>
                      <a:pt x="23989" y="110577"/>
                    </a:cubicBezTo>
                    <a:cubicBezTo>
                      <a:pt x="23553" y="127996"/>
                      <a:pt x="7877" y="275617"/>
                      <a:pt x="8747" y="312195"/>
                    </a:cubicBezTo>
                    <a:cubicBezTo>
                      <a:pt x="8747" y="323082"/>
                      <a:pt x="12667" y="332662"/>
                      <a:pt x="18763" y="341807"/>
                    </a:cubicBezTo>
                    <a:lnTo>
                      <a:pt x="1780" y="517297"/>
                    </a:lnTo>
                    <a:cubicBezTo>
                      <a:pt x="909" y="525571"/>
                      <a:pt x="-2575" y="534280"/>
                      <a:pt x="3522" y="542554"/>
                    </a:cubicBezTo>
                    <a:cubicBezTo>
                      <a:pt x="3522" y="542554"/>
                      <a:pt x="3522" y="542554"/>
                      <a:pt x="3522" y="542554"/>
                    </a:cubicBezTo>
                    <a:cubicBezTo>
                      <a:pt x="18763" y="556489"/>
                      <a:pt x="35311" y="569552"/>
                      <a:pt x="49681" y="584794"/>
                    </a:cubicBezTo>
                    <a:cubicBezTo>
                      <a:pt x="67970" y="604389"/>
                      <a:pt x="97581" y="606567"/>
                      <a:pt x="108468" y="584358"/>
                    </a:cubicBezTo>
                    <a:cubicBezTo>
                      <a:pt x="107161" y="582181"/>
                      <a:pt x="126322" y="401465"/>
                      <a:pt x="128934" y="401029"/>
                    </a:cubicBezTo>
                    <a:cubicBezTo>
                      <a:pt x="187722" y="358354"/>
                      <a:pt x="173351" y="394062"/>
                      <a:pt x="180754" y="298696"/>
                    </a:cubicBezTo>
                    <a:cubicBezTo>
                      <a:pt x="187286" y="252102"/>
                      <a:pt x="177271" y="204201"/>
                      <a:pt x="222994" y="171977"/>
                    </a:cubicBezTo>
                    <a:cubicBezTo>
                      <a:pt x="229961" y="167187"/>
                      <a:pt x="236058" y="160220"/>
                      <a:pt x="241719" y="154123"/>
                    </a:cubicBezTo>
                    <a:cubicBezTo>
                      <a:pt x="260008" y="133221"/>
                      <a:pt x="255218" y="85321"/>
                      <a:pt x="233009" y="70515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8">
                <a:extLst>
                  <a:ext uri="{FF2B5EF4-FFF2-40B4-BE49-F238E27FC236}">
                    <a16:creationId xmlns:a16="http://schemas.microsoft.com/office/drawing/2014/main" id="{702F93DC-8B51-4248-A0F0-733E267D2696}"/>
                  </a:ext>
                </a:extLst>
              </p:cNvPr>
              <p:cNvSpPr/>
              <p:nvPr/>
            </p:nvSpPr>
            <p:spPr>
              <a:xfrm>
                <a:off x="936352" y="3700682"/>
                <a:ext cx="25256" cy="191167"/>
              </a:xfrm>
              <a:custGeom>
                <a:avLst/>
                <a:gdLst>
                  <a:gd name="connsiteX0" fmla="*/ 0 w 25256"/>
                  <a:gd name="connsiteY0" fmla="*/ 191167 h 191167"/>
                  <a:gd name="connsiteX1" fmla="*/ 17854 w 25256"/>
                  <a:gd name="connsiteY1" fmla="*/ 23079 h 191167"/>
                  <a:gd name="connsiteX2" fmla="*/ 25257 w 25256"/>
                  <a:gd name="connsiteY2" fmla="*/ 0 h 191167"/>
                  <a:gd name="connsiteX3" fmla="*/ 6532 w 25256"/>
                  <a:gd name="connsiteY3" fmla="*/ 165039 h 191167"/>
                  <a:gd name="connsiteX4" fmla="*/ 0 w 25256"/>
                  <a:gd name="connsiteY4" fmla="*/ 191167 h 191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56" h="191167">
                    <a:moveTo>
                      <a:pt x="0" y="191167"/>
                    </a:moveTo>
                    <a:cubicBezTo>
                      <a:pt x="5661" y="135864"/>
                      <a:pt x="12193" y="78383"/>
                      <a:pt x="17854" y="23079"/>
                    </a:cubicBezTo>
                    <a:cubicBezTo>
                      <a:pt x="18725" y="13935"/>
                      <a:pt x="18725" y="2177"/>
                      <a:pt x="25257" y="0"/>
                    </a:cubicBezTo>
                    <a:cubicBezTo>
                      <a:pt x="17418" y="78383"/>
                      <a:pt x="13935" y="110172"/>
                      <a:pt x="6532" y="165039"/>
                    </a:cubicBezTo>
                    <a:cubicBezTo>
                      <a:pt x="5661" y="173749"/>
                      <a:pt x="8274" y="183764"/>
                      <a:pt x="0" y="191167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9">
                <a:extLst>
                  <a:ext uri="{FF2B5EF4-FFF2-40B4-BE49-F238E27FC236}">
                    <a16:creationId xmlns:a16="http://schemas.microsoft.com/office/drawing/2014/main" id="{DEA6CA35-99DC-4E97-A8A3-7D412ECE32E8}"/>
                  </a:ext>
                </a:extLst>
              </p:cNvPr>
              <p:cNvSpPr/>
              <p:nvPr/>
            </p:nvSpPr>
            <p:spPr>
              <a:xfrm>
                <a:off x="1090467" y="3474272"/>
                <a:ext cx="252969" cy="600259"/>
              </a:xfrm>
              <a:custGeom>
                <a:avLst/>
                <a:gdLst>
                  <a:gd name="connsiteX0" fmla="*/ 233009 w 252969"/>
                  <a:gd name="connsiteY0" fmla="*/ 70515 h 600259"/>
                  <a:gd name="connsiteX1" fmla="*/ 134595 w 252969"/>
                  <a:gd name="connsiteY1" fmla="*/ 7373 h 600259"/>
                  <a:gd name="connsiteX2" fmla="*/ 91485 w 252969"/>
                  <a:gd name="connsiteY2" fmla="*/ 6067 h 600259"/>
                  <a:gd name="connsiteX3" fmla="*/ 23989 w 252969"/>
                  <a:gd name="connsiteY3" fmla="*/ 110577 h 600259"/>
                  <a:gd name="connsiteX4" fmla="*/ 8747 w 252969"/>
                  <a:gd name="connsiteY4" fmla="*/ 312195 h 600259"/>
                  <a:gd name="connsiteX5" fmla="*/ 18763 w 252969"/>
                  <a:gd name="connsiteY5" fmla="*/ 341807 h 600259"/>
                  <a:gd name="connsiteX6" fmla="*/ 1780 w 252969"/>
                  <a:gd name="connsiteY6" fmla="*/ 517297 h 600259"/>
                  <a:gd name="connsiteX7" fmla="*/ 3522 w 252969"/>
                  <a:gd name="connsiteY7" fmla="*/ 542554 h 600259"/>
                  <a:gd name="connsiteX8" fmla="*/ 3522 w 252969"/>
                  <a:gd name="connsiteY8" fmla="*/ 542554 h 600259"/>
                  <a:gd name="connsiteX9" fmla="*/ 49681 w 252969"/>
                  <a:gd name="connsiteY9" fmla="*/ 584794 h 600259"/>
                  <a:gd name="connsiteX10" fmla="*/ 108468 w 252969"/>
                  <a:gd name="connsiteY10" fmla="*/ 584358 h 600259"/>
                  <a:gd name="connsiteX11" fmla="*/ 128934 w 252969"/>
                  <a:gd name="connsiteY11" fmla="*/ 401029 h 600259"/>
                  <a:gd name="connsiteX12" fmla="*/ 180754 w 252969"/>
                  <a:gd name="connsiteY12" fmla="*/ 298696 h 600259"/>
                  <a:gd name="connsiteX13" fmla="*/ 222994 w 252969"/>
                  <a:gd name="connsiteY13" fmla="*/ 171977 h 600259"/>
                  <a:gd name="connsiteX14" fmla="*/ 241719 w 252969"/>
                  <a:gd name="connsiteY14" fmla="*/ 154123 h 600259"/>
                  <a:gd name="connsiteX15" fmla="*/ 233009 w 252969"/>
                  <a:gd name="connsiteY15" fmla="*/ 70515 h 600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52969" h="600259">
                    <a:moveTo>
                      <a:pt x="233009" y="70515"/>
                    </a:moveTo>
                    <a:cubicBezTo>
                      <a:pt x="200350" y="49178"/>
                      <a:pt x="167255" y="28275"/>
                      <a:pt x="134595" y="7373"/>
                    </a:cubicBezTo>
                    <a:cubicBezTo>
                      <a:pt x="120661" y="-1771"/>
                      <a:pt x="104113" y="-2642"/>
                      <a:pt x="91485" y="6067"/>
                    </a:cubicBezTo>
                    <a:cubicBezTo>
                      <a:pt x="54906" y="31324"/>
                      <a:pt x="25730" y="62241"/>
                      <a:pt x="23989" y="110577"/>
                    </a:cubicBezTo>
                    <a:cubicBezTo>
                      <a:pt x="23553" y="127996"/>
                      <a:pt x="7877" y="275617"/>
                      <a:pt x="8747" y="312195"/>
                    </a:cubicBezTo>
                    <a:cubicBezTo>
                      <a:pt x="8747" y="323082"/>
                      <a:pt x="12667" y="332662"/>
                      <a:pt x="18763" y="341807"/>
                    </a:cubicBezTo>
                    <a:lnTo>
                      <a:pt x="1780" y="517297"/>
                    </a:lnTo>
                    <a:cubicBezTo>
                      <a:pt x="909" y="525571"/>
                      <a:pt x="-2575" y="534280"/>
                      <a:pt x="3522" y="542554"/>
                    </a:cubicBezTo>
                    <a:cubicBezTo>
                      <a:pt x="3522" y="542554"/>
                      <a:pt x="3522" y="542554"/>
                      <a:pt x="3522" y="542554"/>
                    </a:cubicBezTo>
                    <a:cubicBezTo>
                      <a:pt x="18763" y="556489"/>
                      <a:pt x="35311" y="569552"/>
                      <a:pt x="49681" y="584794"/>
                    </a:cubicBezTo>
                    <a:cubicBezTo>
                      <a:pt x="67970" y="604389"/>
                      <a:pt x="97581" y="606567"/>
                      <a:pt x="108468" y="584358"/>
                    </a:cubicBezTo>
                    <a:cubicBezTo>
                      <a:pt x="107161" y="582181"/>
                      <a:pt x="126322" y="401465"/>
                      <a:pt x="128934" y="401029"/>
                    </a:cubicBezTo>
                    <a:cubicBezTo>
                      <a:pt x="187722" y="358354"/>
                      <a:pt x="173351" y="394062"/>
                      <a:pt x="180754" y="298696"/>
                    </a:cubicBezTo>
                    <a:cubicBezTo>
                      <a:pt x="187286" y="252102"/>
                      <a:pt x="177271" y="204201"/>
                      <a:pt x="222994" y="171977"/>
                    </a:cubicBezTo>
                    <a:cubicBezTo>
                      <a:pt x="229961" y="167187"/>
                      <a:pt x="236058" y="160220"/>
                      <a:pt x="241719" y="154123"/>
                    </a:cubicBezTo>
                    <a:cubicBezTo>
                      <a:pt x="260008" y="133657"/>
                      <a:pt x="255218" y="85321"/>
                      <a:pt x="233009" y="70515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0">
                <a:extLst>
                  <a:ext uri="{FF2B5EF4-FFF2-40B4-BE49-F238E27FC236}">
                    <a16:creationId xmlns:a16="http://schemas.microsoft.com/office/drawing/2014/main" id="{3586B140-6F74-4356-8AD3-D3661ACE18CA}"/>
                  </a:ext>
                </a:extLst>
              </p:cNvPr>
              <p:cNvSpPr/>
              <p:nvPr/>
            </p:nvSpPr>
            <p:spPr>
              <a:xfrm>
                <a:off x="1193709" y="3874866"/>
                <a:ext cx="25256" cy="191167"/>
              </a:xfrm>
              <a:custGeom>
                <a:avLst/>
                <a:gdLst>
                  <a:gd name="connsiteX0" fmla="*/ 0 w 25256"/>
                  <a:gd name="connsiteY0" fmla="*/ 191167 h 191167"/>
                  <a:gd name="connsiteX1" fmla="*/ 17854 w 25256"/>
                  <a:gd name="connsiteY1" fmla="*/ 23079 h 191167"/>
                  <a:gd name="connsiteX2" fmla="*/ 25257 w 25256"/>
                  <a:gd name="connsiteY2" fmla="*/ 0 h 191167"/>
                  <a:gd name="connsiteX3" fmla="*/ 6532 w 25256"/>
                  <a:gd name="connsiteY3" fmla="*/ 165039 h 191167"/>
                  <a:gd name="connsiteX4" fmla="*/ 0 w 25256"/>
                  <a:gd name="connsiteY4" fmla="*/ 191167 h 191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56" h="191167">
                    <a:moveTo>
                      <a:pt x="0" y="191167"/>
                    </a:moveTo>
                    <a:cubicBezTo>
                      <a:pt x="5661" y="135864"/>
                      <a:pt x="12193" y="78383"/>
                      <a:pt x="17854" y="23079"/>
                    </a:cubicBezTo>
                    <a:cubicBezTo>
                      <a:pt x="18725" y="13935"/>
                      <a:pt x="18725" y="2177"/>
                      <a:pt x="25257" y="0"/>
                    </a:cubicBezTo>
                    <a:cubicBezTo>
                      <a:pt x="17418" y="78383"/>
                      <a:pt x="13935" y="110172"/>
                      <a:pt x="6532" y="165039"/>
                    </a:cubicBezTo>
                    <a:cubicBezTo>
                      <a:pt x="6096" y="173749"/>
                      <a:pt x="8274" y="184200"/>
                      <a:pt x="0" y="191167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1">
                <a:extLst>
                  <a:ext uri="{FF2B5EF4-FFF2-40B4-BE49-F238E27FC236}">
                    <a16:creationId xmlns:a16="http://schemas.microsoft.com/office/drawing/2014/main" id="{79398ED5-6DD8-4B41-A20E-11B327FA93F4}"/>
                  </a:ext>
                </a:extLst>
              </p:cNvPr>
              <p:cNvSpPr/>
              <p:nvPr/>
            </p:nvSpPr>
            <p:spPr>
              <a:xfrm>
                <a:off x="1347824" y="3648892"/>
                <a:ext cx="253102" cy="600259"/>
              </a:xfrm>
              <a:custGeom>
                <a:avLst/>
                <a:gdLst>
                  <a:gd name="connsiteX0" fmla="*/ 233009 w 253102"/>
                  <a:gd name="connsiteY0" fmla="*/ 70515 h 600259"/>
                  <a:gd name="connsiteX1" fmla="*/ 134595 w 253102"/>
                  <a:gd name="connsiteY1" fmla="*/ 7373 h 600259"/>
                  <a:gd name="connsiteX2" fmla="*/ 91485 w 253102"/>
                  <a:gd name="connsiteY2" fmla="*/ 6067 h 600259"/>
                  <a:gd name="connsiteX3" fmla="*/ 23989 w 253102"/>
                  <a:gd name="connsiteY3" fmla="*/ 110577 h 600259"/>
                  <a:gd name="connsiteX4" fmla="*/ 8747 w 253102"/>
                  <a:gd name="connsiteY4" fmla="*/ 312195 h 600259"/>
                  <a:gd name="connsiteX5" fmla="*/ 18763 w 253102"/>
                  <a:gd name="connsiteY5" fmla="*/ 341807 h 600259"/>
                  <a:gd name="connsiteX6" fmla="*/ 1780 w 253102"/>
                  <a:gd name="connsiteY6" fmla="*/ 517297 h 600259"/>
                  <a:gd name="connsiteX7" fmla="*/ 3522 w 253102"/>
                  <a:gd name="connsiteY7" fmla="*/ 542554 h 600259"/>
                  <a:gd name="connsiteX8" fmla="*/ 3522 w 253102"/>
                  <a:gd name="connsiteY8" fmla="*/ 542554 h 600259"/>
                  <a:gd name="connsiteX9" fmla="*/ 49681 w 253102"/>
                  <a:gd name="connsiteY9" fmla="*/ 584793 h 600259"/>
                  <a:gd name="connsiteX10" fmla="*/ 108468 w 253102"/>
                  <a:gd name="connsiteY10" fmla="*/ 584358 h 600259"/>
                  <a:gd name="connsiteX11" fmla="*/ 128934 w 253102"/>
                  <a:gd name="connsiteY11" fmla="*/ 401029 h 600259"/>
                  <a:gd name="connsiteX12" fmla="*/ 180754 w 253102"/>
                  <a:gd name="connsiteY12" fmla="*/ 298696 h 600259"/>
                  <a:gd name="connsiteX13" fmla="*/ 222994 w 253102"/>
                  <a:gd name="connsiteY13" fmla="*/ 171977 h 600259"/>
                  <a:gd name="connsiteX14" fmla="*/ 241719 w 253102"/>
                  <a:gd name="connsiteY14" fmla="*/ 154123 h 600259"/>
                  <a:gd name="connsiteX15" fmla="*/ 233009 w 253102"/>
                  <a:gd name="connsiteY15" fmla="*/ 70515 h 600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53102" h="600259">
                    <a:moveTo>
                      <a:pt x="233009" y="70515"/>
                    </a:moveTo>
                    <a:cubicBezTo>
                      <a:pt x="200350" y="49177"/>
                      <a:pt x="167255" y="28275"/>
                      <a:pt x="134595" y="7373"/>
                    </a:cubicBezTo>
                    <a:cubicBezTo>
                      <a:pt x="120661" y="-1771"/>
                      <a:pt x="104113" y="-2642"/>
                      <a:pt x="91485" y="6067"/>
                    </a:cubicBezTo>
                    <a:cubicBezTo>
                      <a:pt x="54906" y="31324"/>
                      <a:pt x="25730" y="62241"/>
                      <a:pt x="23989" y="110577"/>
                    </a:cubicBezTo>
                    <a:cubicBezTo>
                      <a:pt x="23553" y="127996"/>
                      <a:pt x="7877" y="275617"/>
                      <a:pt x="8747" y="312195"/>
                    </a:cubicBezTo>
                    <a:cubicBezTo>
                      <a:pt x="8747" y="323082"/>
                      <a:pt x="12667" y="332662"/>
                      <a:pt x="18763" y="341807"/>
                    </a:cubicBezTo>
                    <a:lnTo>
                      <a:pt x="1780" y="517297"/>
                    </a:lnTo>
                    <a:cubicBezTo>
                      <a:pt x="909" y="525571"/>
                      <a:pt x="-2575" y="534280"/>
                      <a:pt x="3522" y="542554"/>
                    </a:cubicBezTo>
                    <a:cubicBezTo>
                      <a:pt x="3522" y="542554"/>
                      <a:pt x="3522" y="542554"/>
                      <a:pt x="3522" y="542554"/>
                    </a:cubicBezTo>
                    <a:cubicBezTo>
                      <a:pt x="18763" y="556489"/>
                      <a:pt x="35311" y="569552"/>
                      <a:pt x="49681" y="584793"/>
                    </a:cubicBezTo>
                    <a:cubicBezTo>
                      <a:pt x="67970" y="604389"/>
                      <a:pt x="97581" y="606566"/>
                      <a:pt x="108468" y="584358"/>
                    </a:cubicBezTo>
                    <a:cubicBezTo>
                      <a:pt x="107161" y="582181"/>
                      <a:pt x="126322" y="401465"/>
                      <a:pt x="128934" y="401029"/>
                    </a:cubicBezTo>
                    <a:cubicBezTo>
                      <a:pt x="187722" y="358354"/>
                      <a:pt x="173351" y="394062"/>
                      <a:pt x="180754" y="298696"/>
                    </a:cubicBezTo>
                    <a:cubicBezTo>
                      <a:pt x="187286" y="252102"/>
                      <a:pt x="177271" y="204201"/>
                      <a:pt x="222994" y="171977"/>
                    </a:cubicBezTo>
                    <a:cubicBezTo>
                      <a:pt x="229961" y="167187"/>
                      <a:pt x="236058" y="160220"/>
                      <a:pt x="241719" y="154123"/>
                    </a:cubicBezTo>
                    <a:cubicBezTo>
                      <a:pt x="260008" y="133221"/>
                      <a:pt x="255653" y="85321"/>
                      <a:pt x="233009" y="70515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2">
                <a:extLst>
                  <a:ext uri="{FF2B5EF4-FFF2-40B4-BE49-F238E27FC236}">
                    <a16:creationId xmlns:a16="http://schemas.microsoft.com/office/drawing/2014/main" id="{5E1ABFAB-4D88-4399-A557-B8F29A4ED257}"/>
                  </a:ext>
                </a:extLst>
              </p:cNvPr>
              <p:cNvSpPr/>
              <p:nvPr/>
            </p:nvSpPr>
            <p:spPr>
              <a:xfrm>
                <a:off x="1451502" y="4049486"/>
                <a:ext cx="25256" cy="191167"/>
              </a:xfrm>
              <a:custGeom>
                <a:avLst/>
                <a:gdLst>
                  <a:gd name="connsiteX0" fmla="*/ 0 w 25256"/>
                  <a:gd name="connsiteY0" fmla="*/ 191167 h 191167"/>
                  <a:gd name="connsiteX1" fmla="*/ 17854 w 25256"/>
                  <a:gd name="connsiteY1" fmla="*/ 23079 h 191167"/>
                  <a:gd name="connsiteX2" fmla="*/ 25257 w 25256"/>
                  <a:gd name="connsiteY2" fmla="*/ 0 h 191167"/>
                  <a:gd name="connsiteX3" fmla="*/ 6532 w 25256"/>
                  <a:gd name="connsiteY3" fmla="*/ 165040 h 191167"/>
                  <a:gd name="connsiteX4" fmla="*/ 0 w 25256"/>
                  <a:gd name="connsiteY4" fmla="*/ 191167 h 191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56" h="191167">
                    <a:moveTo>
                      <a:pt x="0" y="191167"/>
                    </a:moveTo>
                    <a:cubicBezTo>
                      <a:pt x="5661" y="135864"/>
                      <a:pt x="12193" y="78383"/>
                      <a:pt x="17854" y="23079"/>
                    </a:cubicBezTo>
                    <a:cubicBezTo>
                      <a:pt x="18725" y="13935"/>
                      <a:pt x="18725" y="2177"/>
                      <a:pt x="25257" y="0"/>
                    </a:cubicBezTo>
                    <a:cubicBezTo>
                      <a:pt x="17418" y="78383"/>
                      <a:pt x="13935" y="110171"/>
                      <a:pt x="6532" y="165040"/>
                    </a:cubicBezTo>
                    <a:cubicBezTo>
                      <a:pt x="5661" y="173749"/>
                      <a:pt x="7838" y="183764"/>
                      <a:pt x="0" y="191167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3">
                <a:extLst>
                  <a:ext uri="{FF2B5EF4-FFF2-40B4-BE49-F238E27FC236}">
                    <a16:creationId xmlns:a16="http://schemas.microsoft.com/office/drawing/2014/main" id="{B7B1D021-6D07-4EB7-8881-AC70C00CBF6B}"/>
                  </a:ext>
                </a:extLst>
              </p:cNvPr>
              <p:cNvSpPr/>
              <p:nvPr/>
            </p:nvSpPr>
            <p:spPr>
              <a:xfrm>
                <a:off x="1605181" y="3823076"/>
                <a:ext cx="253287" cy="600259"/>
              </a:xfrm>
              <a:custGeom>
                <a:avLst/>
                <a:gdLst>
                  <a:gd name="connsiteX0" fmla="*/ 233009 w 253287"/>
                  <a:gd name="connsiteY0" fmla="*/ 70515 h 600259"/>
                  <a:gd name="connsiteX1" fmla="*/ 134595 w 253287"/>
                  <a:gd name="connsiteY1" fmla="*/ 7373 h 600259"/>
                  <a:gd name="connsiteX2" fmla="*/ 91485 w 253287"/>
                  <a:gd name="connsiteY2" fmla="*/ 6067 h 600259"/>
                  <a:gd name="connsiteX3" fmla="*/ 23989 w 253287"/>
                  <a:gd name="connsiteY3" fmla="*/ 110577 h 600259"/>
                  <a:gd name="connsiteX4" fmla="*/ 8747 w 253287"/>
                  <a:gd name="connsiteY4" fmla="*/ 312195 h 600259"/>
                  <a:gd name="connsiteX5" fmla="*/ 18763 w 253287"/>
                  <a:gd name="connsiteY5" fmla="*/ 341807 h 600259"/>
                  <a:gd name="connsiteX6" fmla="*/ 1780 w 253287"/>
                  <a:gd name="connsiteY6" fmla="*/ 517297 h 600259"/>
                  <a:gd name="connsiteX7" fmla="*/ 3522 w 253287"/>
                  <a:gd name="connsiteY7" fmla="*/ 542554 h 600259"/>
                  <a:gd name="connsiteX8" fmla="*/ 3522 w 253287"/>
                  <a:gd name="connsiteY8" fmla="*/ 542554 h 600259"/>
                  <a:gd name="connsiteX9" fmla="*/ 49681 w 253287"/>
                  <a:gd name="connsiteY9" fmla="*/ 584793 h 600259"/>
                  <a:gd name="connsiteX10" fmla="*/ 108468 w 253287"/>
                  <a:gd name="connsiteY10" fmla="*/ 584358 h 600259"/>
                  <a:gd name="connsiteX11" fmla="*/ 128935 w 253287"/>
                  <a:gd name="connsiteY11" fmla="*/ 401029 h 600259"/>
                  <a:gd name="connsiteX12" fmla="*/ 180754 w 253287"/>
                  <a:gd name="connsiteY12" fmla="*/ 298696 h 600259"/>
                  <a:gd name="connsiteX13" fmla="*/ 222994 w 253287"/>
                  <a:gd name="connsiteY13" fmla="*/ 171977 h 600259"/>
                  <a:gd name="connsiteX14" fmla="*/ 241719 w 253287"/>
                  <a:gd name="connsiteY14" fmla="*/ 154123 h 600259"/>
                  <a:gd name="connsiteX15" fmla="*/ 233009 w 253287"/>
                  <a:gd name="connsiteY15" fmla="*/ 70515 h 600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53287" h="600259">
                    <a:moveTo>
                      <a:pt x="233009" y="70515"/>
                    </a:moveTo>
                    <a:cubicBezTo>
                      <a:pt x="200350" y="49177"/>
                      <a:pt x="167255" y="28275"/>
                      <a:pt x="134595" y="7373"/>
                    </a:cubicBezTo>
                    <a:cubicBezTo>
                      <a:pt x="120661" y="-1771"/>
                      <a:pt x="104113" y="-2642"/>
                      <a:pt x="91485" y="6067"/>
                    </a:cubicBezTo>
                    <a:cubicBezTo>
                      <a:pt x="54906" y="31324"/>
                      <a:pt x="25730" y="62241"/>
                      <a:pt x="23989" y="110577"/>
                    </a:cubicBezTo>
                    <a:cubicBezTo>
                      <a:pt x="23553" y="127996"/>
                      <a:pt x="7877" y="275617"/>
                      <a:pt x="8747" y="312195"/>
                    </a:cubicBezTo>
                    <a:cubicBezTo>
                      <a:pt x="8747" y="323082"/>
                      <a:pt x="12667" y="332662"/>
                      <a:pt x="18763" y="341807"/>
                    </a:cubicBezTo>
                    <a:lnTo>
                      <a:pt x="1780" y="517297"/>
                    </a:lnTo>
                    <a:cubicBezTo>
                      <a:pt x="909" y="525571"/>
                      <a:pt x="-2575" y="534280"/>
                      <a:pt x="3522" y="542554"/>
                    </a:cubicBezTo>
                    <a:cubicBezTo>
                      <a:pt x="3522" y="542554"/>
                      <a:pt x="3522" y="542554"/>
                      <a:pt x="3522" y="542554"/>
                    </a:cubicBezTo>
                    <a:cubicBezTo>
                      <a:pt x="18763" y="556489"/>
                      <a:pt x="35311" y="569552"/>
                      <a:pt x="49681" y="584793"/>
                    </a:cubicBezTo>
                    <a:cubicBezTo>
                      <a:pt x="67970" y="604389"/>
                      <a:pt x="97581" y="606566"/>
                      <a:pt x="108468" y="584358"/>
                    </a:cubicBezTo>
                    <a:cubicBezTo>
                      <a:pt x="107162" y="582181"/>
                      <a:pt x="126322" y="401465"/>
                      <a:pt x="128935" y="401029"/>
                    </a:cubicBezTo>
                    <a:cubicBezTo>
                      <a:pt x="187722" y="358354"/>
                      <a:pt x="173351" y="394062"/>
                      <a:pt x="180754" y="298696"/>
                    </a:cubicBezTo>
                    <a:cubicBezTo>
                      <a:pt x="187286" y="252102"/>
                      <a:pt x="177271" y="204201"/>
                      <a:pt x="222994" y="171977"/>
                    </a:cubicBezTo>
                    <a:cubicBezTo>
                      <a:pt x="229961" y="167187"/>
                      <a:pt x="236058" y="160220"/>
                      <a:pt x="241719" y="154123"/>
                    </a:cubicBezTo>
                    <a:cubicBezTo>
                      <a:pt x="260443" y="133657"/>
                      <a:pt x="255653" y="85321"/>
                      <a:pt x="233009" y="70515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4">
                <a:extLst>
                  <a:ext uri="{FF2B5EF4-FFF2-40B4-BE49-F238E27FC236}">
                    <a16:creationId xmlns:a16="http://schemas.microsoft.com/office/drawing/2014/main" id="{44D33EB9-B330-47A8-AC12-859857CD661A}"/>
                  </a:ext>
                </a:extLst>
              </p:cNvPr>
              <p:cNvSpPr/>
              <p:nvPr/>
            </p:nvSpPr>
            <p:spPr>
              <a:xfrm>
                <a:off x="1708859" y="4223670"/>
                <a:ext cx="25256" cy="191167"/>
              </a:xfrm>
              <a:custGeom>
                <a:avLst/>
                <a:gdLst>
                  <a:gd name="connsiteX0" fmla="*/ 0 w 25256"/>
                  <a:gd name="connsiteY0" fmla="*/ 191167 h 191167"/>
                  <a:gd name="connsiteX1" fmla="*/ 17854 w 25256"/>
                  <a:gd name="connsiteY1" fmla="*/ 23079 h 191167"/>
                  <a:gd name="connsiteX2" fmla="*/ 25257 w 25256"/>
                  <a:gd name="connsiteY2" fmla="*/ 0 h 191167"/>
                  <a:gd name="connsiteX3" fmla="*/ 6532 w 25256"/>
                  <a:gd name="connsiteY3" fmla="*/ 165040 h 191167"/>
                  <a:gd name="connsiteX4" fmla="*/ 0 w 25256"/>
                  <a:gd name="connsiteY4" fmla="*/ 191167 h 191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56" h="191167">
                    <a:moveTo>
                      <a:pt x="0" y="191167"/>
                    </a:moveTo>
                    <a:cubicBezTo>
                      <a:pt x="5661" y="135864"/>
                      <a:pt x="12193" y="78383"/>
                      <a:pt x="17854" y="23079"/>
                    </a:cubicBezTo>
                    <a:cubicBezTo>
                      <a:pt x="18725" y="13935"/>
                      <a:pt x="18725" y="2177"/>
                      <a:pt x="25257" y="0"/>
                    </a:cubicBezTo>
                    <a:cubicBezTo>
                      <a:pt x="17418" y="78383"/>
                      <a:pt x="13935" y="110171"/>
                      <a:pt x="6532" y="165040"/>
                    </a:cubicBezTo>
                    <a:cubicBezTo>
                      <a:pt x="5661" y="173749"/>
                      <a:pt x="8274" y="184200"/>
                      <a:pt x="0" y="191167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5">
                <a:extLst>
                  <a:ext uri="{FF2B5EF4-FFF2-40B4-BE49-F238E27FC236}">
                    <a16:creationId xmlns:a16="http://schemas.microsoft.com/office/drawing/2014/main" id="{90DFCB9A-77CB-4855-AC30-483C61B75BC1}"/>
                  </a:ext>
                </a:extLst>
              </p:cNvPr>
              <p:cNvSpPr/>
              <p:nvPr/>
            </p:nvSpPr>
            <p:spPr>
              <a:xfrm>
                <a:off x="1862538" y="3997695"/>
                <a:ext cx="253287" cy="600259"/>
              </a:xfrm>
              <a:custGeom>
                <a:avLst/>
                <a:gdLst>
                  <a:gd name="connsiteX0" fmla="*/ 233010 w 253287"/>
                  <a:gd name="connsiteY0" fmla="*/ 70515 h 600259"/>
                  <a:gd name="connsiteX1" fmla="*/ 134595 w 253287"/>
                  <a:gd name="connsiteY1" fmla="*/ 7373 h 600259"/>
                  <a:gd name="connsiteX2" fmla="*/ 91485 w 253287"/>
                  <a:gd name="connsiteY2" fmla="*/ 6067 h 600259"/>
                  <a:gd name="connsiteX3" fmla="*/ 23989 w 253287"/>
                  <a:gd name="connsiteY3" fmla="*/ 110577 h 600259"/>
                  <a:gd name="connsiteX4" fmla="*/ 8748 w 253287"/>
                  <a:gd name="connsiteY4" fmla="*/ 312195 h 600259"/>
                  <a:gd name="connsiteX5" fmla="*/ 18763 w 253287"/>
                  <a:gd name="connsiteY5" fmla="*/ 341807 h 600259"/>
                  <a:gd name="connsiteX6" fmla="*/ 1780 w 253287"/>
                  <a:gd name="connsiteY6" fmla="*/ 517297 h 600259"/>
                  <a:gd name="connsiteX7" fmla="*/ 3522 w 253287"/>
                  <a:gd name="connsiteY7" fmla="*/ 542554 h 600259"/>
                  <a:gd name="connsiteX8" fmla="*/ 3522 w 253287"/>
                  <a:gd name="connsiteY8" fmla="*/ 542554 h 600259"/>
                  <a:gd name="connsiteX9" fmla="*/ 49681 w 253287"/>
                  <a:gd name="connsiteY9" fmla="*/ 584794 h 600259"/>
                  <a:gd name="connsiteX10" fmla="*/ 108468 w 253287"/>
                  <a:gd name="connsiteY10" fmla="*/ 584358 h 600259"/>
                  <a:gd name="connsiteX11" fmla="*/ 128935 w 253287"/>
                  <a:gd name="connsiteY11" fmla="*/ 401029 h 600259"/>
                  <a:gd name="connsiteX12" fmla="*/ 180754 w 253287"/>
                  <a:gd name="connsiteY12" fmla="*/ 298696 h 600259"/>
                  <a:gd name="connsiteX13" fmla="*/ 222994 w 253287"/>
                  <a:gd name="connsiteY13" fmla="*/ 171977 h 600259"/>
                  <a:gd name="connsiteX14" fmla="*/ 241719 w 253287"/>
                  <a:gd name="connsiteY14" fmla="*/ 154123 h 600259"/>
                  <a:gd name="connsiteX15" fmla="*/ 233010 w 253287"/>
                  <a:gd name="connsiteY15" fmla="*/ 70515 h 600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53287" h="600259">
                    <a:moveTo>
                      <a:pt x="233010" y="70515"/>
                    </a:moveTo>
                    <a:cubicBezTo>
                      <a:pt x="200350" y="49178"/>
                      <a:pt x="167255" y="28275"/>
                      <a:pt x="134595" y="7373"/>
                    </a:cubicBezTo>
                    <a:cubicBezTo>
                      <a:pt x="120661" y="-1771"/>
                      <a:pt x="104113" y="-2642"/>
                      <a:pt x="91485" y="6067"/>
                    </a:cubicBezTo>
                    <a:cubicBezTo>
                      <a:pt x="54906" y="31323"/>
                      <a:pt x="25730" y="62241"/>
                      <a:pt x="23989" y="110577"/>
                    </a:cubicBezTo>
                    <a:cubicBezTo>
                      <a:pt x="23553" y="127996"/>
                      <a:pt x="7877" y="275617"/>
                      <a:pt x="8748" y="312195"/>
                    </a:cubicBezTo>
                    <a:cubicBezTo>
                      <a:pt x="8748" y="323082"/>
                      <a:pt x="12667" y="332662"/>
                      <a:pt x="18763" y="341807"/>
                    </a:cubicBezTo>
                    <a:lnTo>
                      <a:pt x="1780" y="517297"/>
                    </a:lnTo>
                    <a:cubicBezTo>
                      <a:pt x="909" y="525571"/>
                      <a:pt x="-2574" y="534280"/>
                      <a:pt x="3522" y="542554"/>
                    </a:cubicBezTo>
                    <a:cubicBezTo>
                      <a:pt x="3522" y="542554"/>
                      <a:pt x="3522" y="542554"/>
                      <a:pt x="3522" y="542554"/>
                    </a:cubicBezTo>
                    <a:cubicBezTo>
                      <a:pt x="18763" y="556489"/>
                      <a:pt x="35311" y="569552"/>
                      <a:pt x="49681" y="584794"/>
                    </a:cubicBezTo>
                    <a:cubicBezTo>
                      <a:pt x="67970" y="604389"/>
                      <a:pt x="97581" y="606567"/>
                      <a:pt x="108468" y="584358"/>
                    </a:cubicBezTo>
                    <a:cubicBezTo>
                      <a:pt x="107162" y="582181"/>
                      <a:pt x="126322" y="401465"/>
                      <a:pt x="128935" y="401029"/>
                    </a:cubicBezTo>
                    <a:cubicBezTo>
                      <a:pt x="187722" y="358354"/>
                      <a:pt x="173351" y="394062"/>
                      <a:pt x="180754" y="298696"/>
                    </a:cubicBezTo>
                    <a:cubicBezTo>
                      <a:pt x="187286" y="252102"/>
                      <a:pt x="177271" y="204201"/>
                      <a:pt x="222994" y="171977"/>
                    </a:cubicBezTo>
                    <a:cubicBezTo>
                      <a:pt x="229961" y="167187"/>
                      <a:pt x="236058" y="160220"/>
                      <a:pt x="241719" y="154123"/>
                    </a:cubicBezTo>
                    <a:cubicBezTo>
                      <a:pt x="260443" y="133221"/>
                      <a:pt x="255653" y="85321"/>
                      <a:pt x="233010" y="70515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6">
                <a:extLst>
                  <a:ext uri="{FF2B5EF4-FFF2-40B4-BE49-F238E27FC236}">
                    <a16:creationId xmlns:a16="http://schemas.microsoft.com/office/drawing/2014/main" id="{5725F095-6938-4876-836F-37F74CE5BC2D}"/>
                  </a:ext>
                </a:extLst>
              </p:cNvPr>
              <p:cNvSpPr/>
              <p:nvPr/>
            </p:nvSpPr>
            <p:spPr>
              <a:xfrm>
                <a:off x="1966216" y="4398289"/>
                <a:ext cx="25256" cy="191167"/>
              </a:xfrm>
              <a:custGeom>
                <a:avLst/>
                <a:gdLst>
                  <a:gd name="connsiteX0" fmla="*/ 0 w 25256"/>
                  <a:gd name="connsiteY0" fmla="*/ 191167 h 191167"/>
                  <a:gd name="connsiteX1" fmla="*/ 17854 w 25256"/>
                  <a:gd name="connsiteY1" fmla="*/ 23080 h 191167"/>
                  <a:gd name="connsiteX2" fmla="*/ 25257 w 25256"/>
                  <a:gd name="connsiteY2" fmla="*/ 0 h 191167"/>
                  <a:gd name="connsiteX3" fmla="*/ 6532 w 25256"/>
                  <a:gd name="connsiteY3" fmla="*/ 165040 h 191167"/>
                  <a:gd name="connsiteX4" fmla="*/ 0 w 25256"/>
                  <a:gd name="connsiteY4" fmla="*/ 191167 h 191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56" h="191167">
                    <a:moveTo>
                      <a:pt x="0" y="191167"/>
                    </a:moveTo>
                    <a:cubicBezTo>
                      <a:pt x="5661" y="135864"/>
                      <a:pt x="12193" y="78383"/>
                      <a:pt x="17854" y="23080"/>
                    </a:cubicBezTo>
                    <a:cubicBezTo>
                      <a:pt x="18725" y="13935"/>
                      <a:pt x="18725" y="2177"/>
                      <a:pt x="25257" y="0"/>
                    </a:cubicBezTo>
                    <a:cubicBezTo>
                      <a:pt x="17418" y="78383"/>
                      <a:pt x="13935" y="110172"/>
                      <a:pt x="6532" y="165040"/>
                    </a:cubicBezTo>
                    <a:cubicBezTo>
                      <a:pt x="5661" y="173749"/>
                      <a:pt x="8274" y="183764"/>
                      <a:pt x="0" y="191167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17">
                <a:extLst>
                  <a:ext uri="{FF2B5EF4-FFF2-40B4-BE49-F238E27FC236}">
                    <a16:creationId xmlns:a16="http://schemas.microsoft.com/office/drawing/2014/main" id="{24F4F769-0EF7-4D15-B574-DC4C62C4A83C}"/>
                  </a:ext>
                </a:extLst>
              </p:cNvPr>
              <p:cNvSpPr/>
              <p:nvPr/>
            </p:nvSpPr>
            <p:spPr>
              <a:xfrm>
                <a:off x="2119895" y="4171879"/>
                <a:ext cx="253287" cy="600259"/>
              </a:xfrm>
              <a:custGeom>
                <a:avLst/>
                <a:gdLst>
                  <a:gd name="connsiteX0" fmla="*/ 233010 w 253287"/>
                  <a:gd name="connsiteY0" fmla="*/ 70515 h 600259"/>
                  <a:gd name="connsiteX1" fmla="*/ 134595 w 253287"/>
                  <a:gd name="connsiteY1" fmla="*/ 7373 h 600259"/>
                  <a:gd name="connsiteX2" fmla="*/ 91485 w 253287"/>
                  <a:gd name="connsiteY2" fmla="*/ 6067 h 600259"/>
                  <a:gd name="connsiteX3" fmla="*/ 23989 w 253287"/>
                  <a:gd name="connsiteY3" fmla="*/ 110577 h 600259"/>
                  <a:gd name="connsiteX4" fmla="*/ 8748 w 253287"/>
                  <a:gd name="connsiteY4" fmla="*/ 312195 h 600259"/>
                  <a:gd name="connsiteX5" fmla="*/ 18763 w 253287"/>
                  <a:gd name="connsiteY5" fmla="*/ 341807 h 600259"/>
                  <a:gd name="connsiteX6" fmla="*/ 1780 w 253287"/>
                  <a:gd name="connsiteY6" fmla="*/ 517297 h 600259"/>
                  <a:gd name="connsiteX7" fmla="*/ 3522 w 253287"/>
                  <a:gd name="connsiteY7" fmla="*/ 542554 h 600259"/>
                  <a:gd name="connsiteX8" fmla="*/ 3522 w 253287"/>
                  <a:gd name="connsiteY8" fmla="*/ 542554 h 600259"/>
                  <a:gd name="connsiteX9" fmla="*/ 49681 w 253287"/>
                  <a:gd name="connsiteY9" fmla="*/ 584794 h 600259"/>
                  <a:gd name="connsiteX10" fmla="*/ 108468 w 253287"/>
                  <a:gd name="connsiteY10" fmla="*/ 584358 h 600259"/>
                  <a:gd name="connsiteX11" fmla="*/ 128934 w 253287"/>
                  <a:gd name="connsiteY11" fmla="*/ 401029 h 600259"/>
                  <a:gd name="connsiteX12" fmla="*/ 180754 w 253287"/>
                  <a:gd name="connsiteY12" fmla="*/ 298696 h 600259"/>
                  <a:gd name="connsiteX13" fmla="*/ 222994 w 253287"/>
                  <a:gd name="connsiteY13" fmla="*/ 171977 h 600259"/>
                  <a:gd name="connsiteX14" fmla="*/ 241719 w 253287"/>
                  <a:gd name="connsiteY14" fmla="*/ 154123 h 600259"/>
                  <a:gd name="connsiteX15" fmla="*/ 233010 w 253287"/>
                  <a:gd name="connsiteY15" fmla="*/ 70515 h 600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53287" h="600259">
                    <a:moveTo>
                      <a:pt x="233010" y="70515"/>
                    </a:moveTo>
                    <a:cubicBezTo>
                      <a:pt x="200350" y="49178"/>
                      <a:pt x="167255" y="28275"/>
                      <a:pt x="134595" y="7373"/>
                    </a:cubicBezTo>
                    <a:cubicBezTo>
                      <a:pt x="120661" y="-1771"/>
                      <a:pt x="104113" y="-2642"/>
                      <a:pt x="91485" y="6067"/>
                    </a:cubicBezTo>
                    <a:cubicBezTo>
                      <a:pt x="54906" y="31323"/>
                      <a:pt x="25730" y="62241"/>
                      <a:pt x="23989" y="110577"/>
                    </a:cubicBezTo>
                    <a:cubicBezTo>
                      <a:pt x="23553" y="127996"/>
                      <a:pt x="7877" y="275617"/>
                      <a:pt x="8748" y="312195"/>
                    </a:cubicBezTo>
                    <a:cubicBezTo>
                      <a:pt x="8748" y="323082"/>
                      <a:pt x="12667" y="332662"/>
                      <a:pt x="18763" y="341807"/>
                    </a:cubicBezTo>
                    <a:lnTo>
                      <a:pt x="1780" y="517297"/>
                    </a:lnTo>
                    <a:cubicBezTo>
                      <a:pt x="909" y="525571"/>
                      <a:pt x="-2574" y="534280"/>
                      <a:pt x="3522" y="542554"/>
                    </a:cubicBezTo>
                    <a:cubicBezTo>
                      <a:pt x="3522" y="542554"/>
                      <a:pt x="3522" y="542554"/>
                      <a:pt x="3522" y="542554"/>
                    </a:cubicBezTo>
                    <a:cubicBezTo>
                      <a:pt x="18763" y="556489"/>
                      <a:pt x="35310" y="569552"/>
                      <a:pt x="49681" y="584794"/>
                    </a:cubicBezTo>
                    <a:cubicBezTo>
                      <a:pt x="67970" y="604389"/>
                      <a:pt x="97581" y="606567"/>
                      <a:pt x="108468" y="584358"/>
                    </a:cubicBezTo>
                    <a:cubicBezTo>
                      <a:pt x="107161" y="582181"/>
                      <a:pt x="126322" y="401465"/>
                      <a:pt x="128934" y="401029"/>
                    </a:cubicBezTo>
                    <a:cubicBezTo>
                      <a:pt x="187722" y="358354"/>
                      <a:pt x="173351" y="394062"/>
                      <a:pt x="180754" y="298696"/>
                    </a:cubicBezTo>
                    <a:cubicBezTo>
                      <a:pt x="187286" y="252102"/>
                      <a:pt x="177271" y="204201"/>
                      <a:pt x="222994" y="171977"/>
                    </a:cubicBezTo>
                    <a:cubicBezTo>
                      <a:pt x="229961" y="167187"/>
                      <a:pt x="236058" y="160220"/>
                      <a:pt x="241719" y="154123"/>
                    </a:cubicBezTo>
                    <a:cubicBezTo>
                      <a:pt x="260443" y="133657"/>
                      <a:pt x="255653" y="85321"/>
                      <a:pt x="233010" y="70515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18">
                <a:extLst>
                  <a:ext uri="{FF2B5EF4-FFF2-40B4-BE49-F238E27FC236}">
                    <a16:creationId xmlns:a16="http://schemas.microsoft.com/office/drawing/2014/main" id="{3F775E36-7AAA-4E24-9A56-B2656E84D379}"/>
                  </a:ext>
                </a:extLst>
              </p:cNvPr>
              <p:cNvSpPr/>
              <p:nvPr/>
            </p:nvSpPr>
            <p:spPr>
              <a:xfrm>
                <a:off x="2223573" y="4572473"/>
                <a:ext cx="25256" cy="191167"/>
              </a:xfrm>
              <a:custGeom>
                <a:avLst/>
                <a:gdLst>
                  <a:gd name="connsiteX0" fmla="*/ 0 w 25256"/>
                  <a:gd name="connsiteY0" fmla="*/ 191167 h 191167"/>
                  <a:gd name="connsiteX1" fmla="*/ 17854 w 25256"/>
                  <a:gd name="connsiteY1" fmla="*/ 23080 h 191167"/>
                  <a:gd name="connsiteX2" fmla="*/ 25257 w 25256"/>
                  <a:gd name="connsiteY2" fmla="*/ 0 h 191167"/>
                  <a:gd name="connsiteX3" fmla="*/ 6532 w 25256"/>
                  <a:gd name="connsiteY3" fmla="*/ 165040 h 191167"/>
                  <a:gd name="connsiteX4" fmla="*/ 0 w 25256"/>
                  <a:gd name="connsiteY4" fmla="*/ 191167 h 191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56" h="191167">
                    <a:moveTo>
                      <a:pt x="0" y="191167"/>
                    </a:moveTo>
                    <a:cubicBezTo>
                      <a:pt x="5661" y="135864"/>
                      <a:pt x="12193" y="78383"/>
                      <a:pt x="17854" y="23080"/>
                    </a:cubicBezTo>
                    <a:cubicBezTo>
                      <a:pt x="18725" y="13935"/>
                      <a:pt x="18725" y="2177"/>
                      <a:pt x="25257" y="0"/>
                    </a:cubicBezTo>
                    <a:cubicBezTo>
                      <a:pt x="17418" y="78383"/>
                      <a:pt x="13935" y="110172"/>
                      <a:pt x="6532" y="165040"/>
                    </a:cubicBezTo>
                    <a:cubicBezTo>
                      <a:pt x="5661" y="174184"/>
                      <a:pt x="8274" y="184200"/>
                      <a:pt x="0" y="191167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19">
                <a:extLst>
                  <a:ext uri="{FF2B5EF4-FFF2-40B4-BE49-F238E27FC236}">
                    <a16:creationId xmlns:a16="http://schemas.microsoft.com/office/drawing/2014/main" id="{88B4CF81-1049-4C00-A7F0-9E688EA5447A}"/>
                  </a:ext>
                </a:extLst>
              </p:cNvPr>
              <p:cNvSpPr/>
              <p:nvPr/>
            </p:nvSpPr>
            <p:spPr>
              <a:xfrm>
                <a:off x="2377687" y="4346499"/>
                <a:ext cx="252969" cy="600259"/>
              </a:xfrm>
              <a:custGeom>
                <a:avLst/>
                <a:gdLst>
                  <a:gd name="connsiteX0" fmla="*/ 233009 w 252969"/>
                  <a:gd name="connsiteY0" fmla="*/ 70515 h 600259"/>
                  <a:gd name="connsiteX1" fmla="*/ 134595 w 252969"/>
                  <a:gd name="connsiteY1" fmla="*/ 7373 h 600259"/>
                  <a:gd name="connsiteX2" fmla="*/ 91485 w 252969"/>
                  <a:gd name="connsiteY2" fmla="*/ 6067 h 600259"/>
                  <a:gd name="connsiteX3" fmla="*/ 23989 w 252969"/>
                  <a:gd name="connsiteY3" fmla="*/ 110577 h 600259"/>
                  <a:gd name="connsiteX4" fmla="*/ 8747 w 252969"/>
                  <a:gd name="connsiteY4" fmla="*/ 312196 h 600259"/>
                  <a:gd name="connsiteX5" fmla="*/ 18763 w 252969"/>
                  <a:gd name="connsiteY5" fmla="*/ 341807 h 600259"/>
                  <a:gd name="connsiteX6" fmla="*/ 1780 w 252969"/>
                  <a:gd name="connsiteY6" fmla="*/ 517297 h 600259"/>
                  <a:gd name="connsiteX7" fmla="*/ 3522 w 252969"/>
                  <a:gd name="connsiteY7" fmla="*/ 542554 h 600259"/>
                  <a:gd name="connsiteX8" fmla="*/ 3522 w 252969"/>
                  <a:gd name="connsiteY8" fmla="*/ 542554 h 600259"/>
                  <a:gd name="connsiteX9" fmla="*/ 49681 w 252969"/>
                  <a:gd name="connsiteY9" fmla="*/ 584794 h 600259"/>
                  <a:gd name="connsiteX10" fmla="*/ 108468 w 252969"/>
                  <a:gd name="connsiteY10" fmla="*/ 584358 h 600259"/>
                  <a:gd name="connsiteX11" fmla="*/ 128934 w 252969"/>
                  <a:gd name="connsiteY11" fmla="*/ 401029 h 600259"/>
                  <a:gd name="connsiteX12" fmla="*/ 180754 w 252969"/>
                  <a:gd name="connsiteY12" fmla="*/ 298696 h 600259"/>
                  <a:gd name="connsiteX13" fmla="*/ 222994 w 252969"/>
                  <a:gd name="connsiteY13" fmla="*/ 171977 h 600259"/>
                  <a:gd name="connsiteX14" fmla="*/ 241719 w 252969"/>
                  <a:gd name="connsiteY14" fmla="*/ 154123 h 600259"/>
                  <a:gd name="connsiteX15" fmla="*/ 233009 w 252969"/>
                  <a:gd name="connsiteY15" fmla="*/ 70515 h 600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52969" h="600259">
                    <a:moveTo>
                      <a:pt x="233009" y="70515"/>
                    </a:moveTo>
                    <a:cubicBezTo>
                      <a:pt x="200350" y="49177"/>
                      <a:pt x="167255" y="28275"/>
                      <a:pt x="134595" y="7373"/>
                    </a:cubicBezTo>
                    <a:cubicBezTo>
                      <a:pt x="120661" y="-1771"/>
                      <a:pt x="104113" y="-2642"/>
                      <a:pt x="91485" y="6067"/>
                    </a:cubicBezTo>
                    <a:cubicBezTo>
                      <a:pt x="54906" y="31324"/>
                      <a:pt x="25730" y="62241"/>
                      <a:pt x="23989" y="110577"/>
                    </a:cubicBezTo>
                    <a:cubicBezTo>
                      <a:pt x="23553" y="127996"/>
                      <a:pt x="7877" y="275617"/>
                      <a:pt x="8747" y="312196"/>
                    </a:cubicBezTo>
                    <a:cubicBezTo>
                      <a:pt x="8747" y="323082"/>
                      <a:pt x="12667" y="332662"/>
                      <a:pt x="18763" y="341807"/>
                    </a:cubicBezTo>
                    <a:lnTo>
                      <a:pt x="1780" y="517297"/>
                    </a:lnTo>
                    <a:cubicBezTo>
                      <a:pt x="909" y="525571"/>
                      <a:pt x="-2575" y="534280"/>
                      <a:pt x="3522" y="542554"/>
                    </a:cubicBezTo>
                    <a:cubicBezTo>
                      <a:pt x="3522" y="542554"/>
                      <a:pt x="3522" y="542554"/>
                      <a:pt x="3522" y="542554"/>
                    </a:cubicBezTo>
                    <a:cubicBezTo>
                      <a:pt x="18763" y="556489"/>
                      <a:pt x="35311" y="569552"/>
                      <a:pt x="49681" y="584794"/>
                    </a:cubicBezTo>
                    <a:cubicBezTo>
                      <a:pt x="67970" y="604389"/>
                      <a:pt x="97581" y="606567"/>
                      <a:pt x="108468" y="584358"/>
                    </a:cubicBezTo>
                    <a:cubicBezTo>
                      <a:pt x="107161" y="582181"/>
                      <a:pt x="126322" y="401465"/>
                      <a:pt x="128934" y="401029"/>
                    </a:cubicBezTo>
                    <a:cubicBezTo>
                      <a:pt x="187722" y="358354"/>
                      <a:pt x="173351" y="394062"/>
                      <a:pt x="180754" y="298696"/>
                    </a:cubicBezTo>
                    <a:cubicBezTo>
                      <a:pt x="187286" y="252102"/>
                      <a:pt x="177271" y="204201"/>
                      <a:pt x="222994" y="171977"/>
                    </a:cubicBezTo>
                    <a:cubicBezTo>
                      <a:pt x="229961" y="167187"/>
                      <a:pt x="236058" y="160220"/>
                      <a:pt x="241719" y="154123"/>
                    </a:cubicBezTo>
                    <a:cubicBezTo>
                      <a:pt x="260008" y="133221"/>
                      <a:pt x="255218" y="85321"/>
                      <a:pt x="233009" y="70515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0">
                <a:extLst>
                  <a:ext uri="{FF2B5EF4-FFF2-40B4-BE49-F238E27FC236}">
                    <a16:creationId xmlns:a16="http://schemas.microsoft.com/office/drawing/2014/main" id="{C86F0098-AA7C-4706-B168-EBFDB3D38638}"/>
                  </a:ext>
                </a:extLst>
              </p:cNvPr>
              <p:cNvSpPr/>
              <p:nvPr/>
            </p:nvSpPr>
            <p:spPr>
              <a:xfrm>
                <a:off x="2480930" y="4747093"/>
                <a:ext cx="25256" cy="191166"/>
              </a:xfrm>
              <a:custGeom>
                <a:avLst/>
                <a:gdLst>
                  <a:gd name="connsiteX0" fmla="*/ 0 w 25256"/>
                  <a:gd name="connsiteY0" fmla="*/ 191167 h 191166"/>
                  <a:gd name="connsiteX1" fmla="*/ 17854 w 25256"/>
                  <a:gd name="connsiteY1" fmla="*/ 23079 h 191166"/>
                  <a:gd name="connsiteX2" fmla="*/ 25257 w 25256"/>
                  <a:gd name="connsiteY2" fmla="*/ 0 h 191166"/>
                  <a:gd name="connsiteX3" fmla="*/ 6532 w 25256"/>
                  <a:gd name="connsiteY3" fmla="*/ 165039 h 191166"/>
                  <a:gd name="connsiteX4" fmla="*/ 0 w 25256"/>
                  <a:gd name="connsiteY4" fmla="*/ 191167 h 191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56" h="191166">
                    <a:moveTo>
                      <a:pt x="0" y="191167"/>
                    </a:moveTo>
                    <a:cubicBezTo>
                      <a:pt x="5661" y="135864"/>
                      <a:pt x="12193" y="78383"/>
                      <a:pt x="17854" y="23079"/>
                    </a:cubicBezTo>
                    <a:cubicBezTo>
                      <a:pt x="18725" y="13935"/>
                      <a:pt x="18725" y="2177"/>
                      <a:pt x="25257" y="0"/>
                    </a:cubicBezTo>
                    <a:cubicBezTo>
                      <a:pt x="17418" y="78383"/>
                      <a:pt x="13935" y="110171"/>
                      <a:pt x="6532" y="165039"/>
                    </a:cubicBezTo>
                    <a:cubicBezTo>
                      <a:pt x="6096" y="173748"/>
                      <a:pt x="8274" y="183764"/>
                      <a:pt x="0" y="191167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1">
                <a:extLst>
                  <a:ext uri="{FF2B5EF4-FFF2-40B4-BE49-F238E27FC236}">
                    <a16:creationId xmlns:a16="http://schemas.microsoft.com/office/drawing/2014/main" id="{1A5F700F-639F-4267-B332-D6362953CC68}"/>
                  </a:ext>
                </a:extLst>
              </p:cNvPr>
              <p:cNvSpPr/>
              <p:nvPr/>
            </p:nvSpPr>
            <p:spPr>
              <a:xfrm>
                <a:off x="2635044" y="4520683"/>
                <a:ext cx="253102" cy="600259"/>
              </a:xfrm>
              <a:custGeom>
                <a:avLst/>
                <a:gdLst>
                  <a:gd name="connsiteX0" fmla="*/ 233009 w 253102"/>
                  <a:gd name="connsiteY0" fmla="*/ 70515 h 600259"/>
                  <a:gd name="connsiteX1" fmla="*/ 134596 w 253102"/>
                  <a:gd name="connsiteY1" fmla="*/ 7373 h 600259"/>
                  <a:gd name="connsiteX2" fmla="*/ 91485 w 253102"/>
                  <a:gd name="connsiteY2" fmla="*/ 6067 h 600259"/>
                  <a:gd name="connsiteX3" fmla="*/ 23989 w 253102"/>
                  <a:gd name="connsiteY3" fmla="*/ 110577 h 600259"/>
                  <a:gd name="connsiteX4" fmla="*/ 8747 w 253102"/>
                  <a:gd name="connsiteY4" fmla="*/ 312196 h 600259"/>
                  <a:gd name="connsiteX5" fmla="*/ 18763 w 253102"/>
                  <a:gd name="connsiteY5" fmla="*/ 341807 h 600259"/>
                  <a:gd name="connsiteX6" fmla="*/ 1780 w 253102"/>
                  <a:gd name="connsiteY6" fmla="*/ 517297 h 600259"/>
                  <a:gd name="connsiteX7" fmla="*/ 3522 w 253102"/>
                  <a:gd name="connsiteY7" fmla="*/ 542554 h 600259"/>
                  <a:gd name="connsiteX8" fmla="*/ 3522 w 253102"/>
                  <a:gd name="connsiteY8" fmla="*/ 542554 h 600259"/>
                  <a:gd name="connsiteX9" fmla="*/ 49681 w 253102"/>
                  <a:gd name="connsiteY9" fmla="*/ 584794 h 600259"/>
                  <a:gd name="connsiteX10" fmla="*/ 108468 w 253102"/>
                  <a:gd name="connsiteY10" fmla="*/ 584358 h 600259"/>
                  <a:gd name="connsiteX11" fmla="*/ 128934 w 253102"/>
                  <a:gd name="connsiteY11" fmla="*/ 401029 h 600259"/>
                  <a:gd name="connsiteX12" fmla="*/ 180754 w 253102"/>
                  <a:gd name="connsiteY12" fmla="*/ 298696 h 600259"/>
                  <a:gd name="connsiteX13" fmla="*/ 222994 w 253102"/>
                  <a:gd name="connsiteY13" fmla="*/ 171977 h 600259"/>
                  <a:gd name="connsiteX14" fmla="*/ 241719 w 253102"/>
                  <a:gd name="connsiteY14" fmla="*/ 154123 h 600259"/>
                  <a:gd name="connsiteX15" fmla="*/ 233009 w 253102"/>
                  <a:gd name="connsiteY15" fmla="*/ 70515 h 600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53102" h="600259">
                    <a:moveTo>
                      <a:pt x="233009" y="70515"/>
                    </a:moveTo>
                    <a:cubicBezTo>
                      <a:pt x="200350" y="49177"/>
                      <a:pt x="167255" y="28275"/>
                      <a:pt x="134596" y="7373"/>
                    </a:cubicBezTo>
                    <a:cubicBezTo>
                      <a:pt x="120661" y="-1771"/>
                      <a:pt x="104113" y="-2642"/>
                      <a:pt x="91485" y="6067"/>
                    </a:cubicBezTo>
                    <a:cubicBezTo>
                      <a:pt x="54906" y="31324"/>
                      <a:pt x="25730" y="62241"/>
                      <a:pt x="23989" y="110577"/>
                    </a:cubicBezTo>
                    <a:cubicBezTo>
                      <a:pt x="23553" y="127996"/>
                      <a:pt x="7876" y="275617"/>
                      <a:pt x="8747" y="312196"/>
                    </a:cubicBezTo>
                    <a:cubicBezTo>
                      <a:pt x="8747" y="323082"/>
                      <a:pt x="12667" y="332662"/>
                      <a:pt x="18763" y="341807"/>
                    </a:cubicBezTo>
                    <a:lnTo>
                      <a:pt x="1780" y="517297"/>
                    </a:lnTo>
                    <a:cubicBezTo>
                      <a:pt x="909" y="525571"/>
                      <a:pt x="-2575" y="534280"/>
                      <a:pt x="3522" y="542554"/>
                    </a:cubicBezTo>
                    <a:cubicBezTo>
                      <a:pt x="3522" y="542554"/>
                      <a:pt x="3522" y="542554"/>
                      <a:pt x="3522" y="542554"/>
                    </a:cubicBezTo>
                    <a:cubicBezTo>
                      <a:pt x="18763" y="556489"/>
                      <a:pt x="35311" y="569552"/>
                      <a:pt x="49681" y="584794"/>
                    </a:cubicBezTo>
                    <a:cubicBezTo>
                      <a:pt x="67970" y="604389"/>
                      <a:pt x="97581" y="606567"/>
                      <a:pt x="108468" y="584358"/>
                    </a:cubicBezTo>
                    <a:cubicBezTo>
                      <a:pt x="107162" y="582181"/>
                      <a:pt x="126322" y="401465"/>
                      <a:pt x="128934" y="401029"/>
                    </a:cubicBezTo>
                    <a:cubicBezTo>
                      <a:pt x="187722" y="358354"/>
                      <a:pt x="173351" y="394062"/>
                      <a:pt x="180754" y="298696"/>
                    </a:cubicBezTo>
                    <a:cubicBezTo>
                      <a:pt x="187286" y="252102"/>
                      <a:pt x="177271" y="204201"/>
                      <a:pt x="222994" y="171977"/>
                    </a:cubicBezTo>
                    <a:cubicBezTo>
                      <a:pt x="229961" y="167187"/>
                      <a:pt x="236058" y="160220"/>
                      <a:pt x="241719" y="154123"/>
                    </a:cubicBezTo>
                    <a:cubicBezTo>
                      <a:pt x="260008" y="133657"/>
                      <a:pt x="255653" y="85756"/>
                      <a:pt x="233009" y="70515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2">
                <a:extLst>
                  <a:ext uri="{FF2B5EF4-FFF2-40B4-BE49-F238E27FC236}">
                    <a16:creationId xmlns:a16="http://schemas.microsoft.com/office/drawing/2014/main" id="{396A0185-3F32-42CC-8E32-20A332BB7C56}"/>
                  </a:ext>
                </a:extLst>
              </p:cNvPr>
              <p:cNvSpPr/>
              <p:nvPr/>
            </p:nvSpPr>
            <p:spPr>
              <a:xfrm>
                <a:off x="2738287" y="4921277"/>
                <a:ext cx="25256" cy="191166"/>
              </a:xfrm>
              <a:custGeom>
                <a:avLst/>
                <a:gdLst>
                  <a:gd name="connsiteX0" fmla="*/ 0 w 25256"/>
                  <a:gd name="connsiteY0" fmla="*/ 191167 h 191166"/>
                  <a:gd name="connsiteX1" fmla="*/ 17854 w 25256"/>
                  <a:gd name="connsiteY1" fmla="*/ 23079 h 191166"/>
                  <a:gd name="connsiteX2" fmla="*/ 25257 w 25256"/>
                  <a:gd name="connsiteY2" fmla="*/ 0 h 191166"/>
                  <a:gd name="connsiteX3" fmla="*/ 6532 w 25256"/>
                  <a:gd name="connsiteY3" fmla="*/ 165039 h 191166"/>
                  <a:gd name="connsiteX4" fmla="*/ 0 w 25256"/>
                  <a:gd name="connsiteY4" fmla="*/ 191167 h 191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56" h="191166">
                    <a:moveTo>
                      <a:pt x="0" y="191167"/>
                    </a:moveTo>
                    <a:cubicBezTo>
                      <a:pt x="5661" y="135864"/>
                      <a:pt x="12193" y="78383"/>
                      <a:pt x="17854" y="23079"/>
                    </a:cubicBezTo>
                    <a:cubicBezTo>
                      <a:pt x="18725" y="13935"/>
                      <a:pt x="18725" y="2177"/>
                      <a:pt x="25257" y="0"/>
                    </a:cubicBezTo>
                    <a:cubicBezTo>
                      <a:pt x="17418" y="78383"/>
                      <a:pt x="13935" y="110171"/>
                      <a:pt x="6532" y="165039"/>
                    </a:cubicBezTo>
                    <a:cubicBezTo>
                      <a:pt x="6096" y="174184"/>
                      <a:pt x="8274" y="184200"/>
                      <a:pt x="0" y="191167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3">
                <a:extLst>
                  <a:ext uri="{FF2B5EF4-FFF2-40B4-BE49-F238E27FC236}">
                    <a16:creationId xmlns:a16="http://schemas.microsoft.com/office/drawing/2014/main" id="{2D15E02A-C19A-4FD5-88AC-49304C91B749}"/>
                  </a:ext>
                </a:extLst>
              </p:cNvPr>
              <p:cNvSpPr/>
              <p:nvPr/>
            </p:nvSpPr>
            <p:spPr>
              <a:xfrm>
                <a:off x="2892401" y="4695303"/>
                <a:ext cx="253287" cy="600258"/>
              </a:xfrm>
              <a:custGeom>
                <a:avLst/>
                <a:gdLst>
                  <a:gd name="connsiteX0" fmla="*/ 233009 w 253287"/>
                  <a:gd name="connsiteY0" fmla="*/ 70515 h 600258"/>
                  <a:gd name="connsiteX1" fmla="*/ 134595 w 253287"/>
                  <a:gd name="connsiteY1" fmla="*/ 7373 h 600258"/>
                  <a:gd name="connsiteX2" fmla="*/ 91485 w 253287"/>
                  <a:gd name="connsiteY2" fmla="*/ 6067 h 600258"/>
                  <a:gd name="connsiteX3" fmla="*/ 23988 w 253287"/>
                  <a:gd name="connsiteY3" fmla="*/ 110577 h 600258"/>
                  <a:gd name="connsiteX4" fmla="*/ 8747 w 253287"/>
                  <a:gd name="connsiteY4" fmla="*/ 312195 h 600258"/>
                  <a:gd name="connsiteX5" fmla="*/ 18763 w 253287"/>
                  <a:gd name="connsiteY5" fmla="*/ 341807 h 600258"/>
                  <a:gd name="connsiteX6" fmla="*/ 1780 w 253287"/>
                  <a:gd name="connsiteY6" fmla="*/ 517297 h 600258"/>
                  <a:gd name="connsiteX7" fmla="*/ 3522 w 253287"/>
                  <a:gd name="connsiteY7" fmla="*/ 542554 h 600258"/>
                  <a:gd name="connsiteX8" fmla="*/ 3522 w 253287"/>
                  <a:gd name="connsiteY8" fmla="*/ 542554 h 600258"/>
                  <a:gd name="connsiteX9" fmla="*/ 49681 w 253287"/>
                  <a:gd name="connsiteY9" fmla="*/ 584793 h 600258"/>
                  <a:gd name="connsiteX10" fmla="*/ 108468 w 253287"/>
                  <a:gd name="connsiteY10" fmla="*/ 584358 h 600258"/>
                  <a:gd name="connsiteX11" fmla="*/ 128935 w 253287"/>
                  <a:gd name="connsiteY11" fmla="*/ 401029 h 600258"/>
                  <a:gd name="connsiteX12" fmla="*/ 180754 w 253287"/>
                  <a:gd name="connsiteY12" fmla="*/ 298696 h 600258"/>
                  <a:gd name="connsiteX13" fmla="*/ 222994 w 253287"/>
                  <a:gd name="connsiteY13" fmla="*/ 171977 h 600258"/>
                  <a:gd name="connsiteX14" fmla="*/ 241719 w 253287"/>
                  <a:gd name="connsiteY14" fmla="*/ 154123 h 600258"/>
                  <a:gd name="connsiteX15" fmla="*/ 233009 w 253287"/>
                  <a:gd name="connsiteY15" fmla="*/ 70515 h 600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53287" h="600258">
                    <a:moveTo>
                      <a:pt x="233009" y="70515"/>
                    </a:moveTo>
                    <a:cubicBezTo>
                      <a:pt x="200350" y="49177"/>
                      <a:pt x="167255" y="28275"/>
                      <a:pt x="134595" y="7373"/>
                    </a:cubicBezTo>
                    <a:cubicBezTo>
                      <a:pt x="120661" y="-1771"/>
                      <a:pt x="104113" y="-2642"/>
                      <a:pt x="91485" y="6067"/>
                    </a:cubicBezTo>
                    <a:cubicBezTo>
                      <a:pt x="54906" y="31323"/>
                      <a:pt x="25730" y="62241"/>
                      <a:pt x="23988" y="110577"/>
                    </a:cubicBezTo>
                    <a:cubicBezTo>
                      <a:pt x="23553" y="127996"/>
                      <a:pt x="7877" y="275617"/>
                      <a:pt x="8747" y="312195"/>
                    </a:cubicBezTo>
                    <a:cubicBezTo>
                      <a:pt x="8747" y="323082"/>
                      <a:pt x="12667" y="332662"/>
                      <a:pt x="18763" y="341807"/>
                    </a:cubicBezTo>
                    <a:lnTo>
                      <a:pt x="1780" y="517297"/>
                    </a:lnTo>
                    <a:cubicBezTo>
                      <a:pt x="909" y="525571"/>
                      <a:pt x="-2575" y="534280"/>
                      <a:pt x="3522" y="542554"/>
                    </a:cubicBezTo>
                    <a:cubicBezTo>
                      <a:pt x="3522" y="542554"/>
                      <a:pt x="3522" y="542554"/>
                      <a:pt x="3522" y="542554"/>
                    </a:cubicBezTo>
                    <a:cubicBezTo>
                      <a:pt x="18763" y="556488"/>
                      <a:pt x="35311" y="569552"/>
                      <a:pt x="49681" y="584793"/>
                    </a:cubicBezTo>
                    <a:cubicBezTo>
                      <a:pt x="67970" y="604389"/>
                      <a:pt x="97581" y="606566"/>
                      <a:pt x="108468" y="584358"/>
                    </a:cubicBezTo>
                    <a:cubicBezTo>
                      <a:pt x="107162" y="582181"/>
                      <a:pt x="126322" y="401465"/>
                      <a:pt x="128935" y="401029"/>
                    </a:cubicBezTo>
                    <a:cubicBezTo>
                      <a:pt x="187722" y="358354"/>
                      <a:pt x="173352" y="394062"/>
                      <a:pt x="180754" y="298696"/>
                    </a:cubicBezTo>
                    <a:cubicBezTo>
                      <a:pt x="187286" y="252102"/>
                      <a:pt x="177271" y="204201"/>
                      <a:pt x="222994" y="171977"/>
                    </a:cubicBezTo>
                    <a:cubicBezTo>
                      <a:pt x="229961" y="167187"/>
                      <a:pt x="236058" y="160220"/>
                      <a:pt x="241719" y="154123"/>
                    </a:cubicBezTo>
                    <a:cubicBezTo>
                      <a:pt x="260444" y="133221"/>
                      <a:pt x="255653" y="85321"/>
                      <a:pt x="233009" y="70515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4">
                <a:extLst>
                  <a:ext uri="{FF2B5EF4-FFF2-40B4-BE49-F238E27FC236}">
                    <a16:creationId xmlns:a16="http://schemas.microsoft.com/office/drawing/2014/main" id="{866CE0A0-0689-42F3-8153-65D5D1D2F48D}"/>
                  </a:ext>
                </a:extLst>
              </p:cNvPr>
              <p:cNvSpPr/>
              <p:nvPr/>
            </p:nvSpPr>
            <p:spPr>
              <a:xfrm>
                <a:off x="2996079" y="5095896"/>
                <a:ext cx="25256" cy="191167"/>
              </a:xfrm>
              <a:custGeom>
                <a:avLst/>
                <a:gdLst>
                  <a:gd name="connsiteX0" fmla="*/ 0 w 25256"/>
                  <a:gd name="connsiteY0" fmla="*/ 191167 h 191167"/>
                  <a:gd name="connsiteX1" fmla="*/ 17854 w 25256"/>
                  <a:gd name="connsiteY1" fmla="*/ 23079 h 191167"/>
                  <a:gd name="connsiteX2" fmla="*/ 25257 w 25256"/>
                  <a:gd name="connsiteY2" fmla="*/ 0 h 191167"/>
                  <a:gd name="connsiteX3" fmla="*/ 6532 w 25256"/>
                  <a:gd name="connsiteY3" fmla="*/ 165040 h 191167"/>
                  <a:gd name="connsiteX4" fmla="*/ 0 w 25256"/>
                  <a:gd name="connsiteY4" fmla="*/ 191167 h 191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56" h="191167">
                    <a:moveTo>
                      <a:pt x="0" y="191167"/>
                    </a:moveTo>
                    <a:cubicBezTo>
                      <a:pt x="5661" y="135864"/>
                      <a:pt x="12193" y="78383"/>
                      <a:pt x="17854" y="23079"/>
                    </a:cubicBezTo>
                    <a:cubicBezTo>
                      <a:pt x="18725" y="13935"/>
                      <a:pt x="18725" y="2177"/>
                      <a:pt x="25257" y="0"/>
                    </a:cubicBezTo>
                    <a:cubicBezTo>
                      <a:pt x="17418" y="78383"/>
                      <a:pt x="13935" y="110171"/>
                      <a:pt x="6532" y="165040"/>
                    </a:cubicBezTo>
                    <a:cubicBezTo>
                      <a:pt x="5661" y="173749"/>
                      <a:pt x="7838" y="183764"/>
                      <a:pt x="0" y="191167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5">
                <a:extLst>
                  <a:ext uri="{FF2B5EF4-FFF2-40B4-BE49-F238E27FC236}">
                    <a16:creationId xmlns:a16="http://schemas.microsoft.com/office/drawing/2014/main" id="{BA637E9C-28E9-4DF6-B99A-1648116A4128}"/>
                  </a:ext>
                </a:extLst>
              </p:cNvPr>
              <p:cNvSpPr/>
              <p:nvPr/>
            </p:nvSpPr>
            <p:spPr>
              <a:xfrm>
                <a:off x="3149758" y="4869487"/>
                <a:ext cx="253287" cy="600258"/>
              </a:xfrm>
              <a:custGeom>
                <a:avLst/>
                <a:gdLst>
                  <a:gd name="connsiteX0" fmla="*/ 233010 w 253287"/>
                  <a:gd name="connsiteY0" fmla="*/ 70515 h 600258"/>
                  <a:gd name="connsiteX1" fmla="*/ 134595 w 253287"/>
                  <a:gd name="connsiteY1" fmla="*/ 7373 h 600258"/>
                  <a:gd name="connsiteX2" fmla="*/ 91485 w 253287"/>
                  <a:gd name="connsiteY2" fmla="*/ 6067 h 600258"/>
                  <a:gd name="connsiteX3" fmla="*/ 23989 w 253287"/>
                  <a:gd name="connsiteY3" fmla="*/ 110577 h 600258"/>
                  <a:gd name="connsiteX4" fmla="*/ 8748 w 253287"/>
                  <a:gd name="connsiteY4" fmla="*/ 312195 h 600258"/>
                  <a:gd name="connsiteX5" fmla="*/ 18763 w 253287"/>
                  <a:gd name="connsiteY5" fmla="*/ 341807 h 600258"/>
                  <a:gd name="connsiteX6" fmla="*/ 1780 w 253287"/>
                  <a:gd name="connsiteY6" fmla="*/ 517297 h 600258"/>
                  <a:gd name="connsiteX7" fmla="*/ 3522 w 253287"/>
                  <a:gd name="connsiteY7" fmla="*/ 542554 h 600258"/>
                  <a:gd name="connsiteX8" fmla="*/ 3522 w 253287"/>
                  <a:gd name="connsiteY8" fmla="*/ 542554 h 600258"/>
                  <a:gd name="connsiteX9" fmla="*/ 49681 w 253287"/>
                  <a:gd name="connsiteY9" fmla="*/ 584793 h 600258"/>
                  <a:gd name="connsiteX10" fmla="*/ 108468 w 253287"/>
                  <a:gd name="connsiteY10" fmla="*/ 584358 h 600258"/>
                  <a:gd name="connsiteX11" fmla="*/ 128934 w 253287"/>
                  <a:gd name="connsiteY11" fmla="*/ 401029 h 600258"/>
                  <a:gd name="connsiteX12" fmla="*/ 180754 w 253287"/>
                  <a:gd name="connsiteY12" fmla="*/ 298696 h 600258"/>
                  <a:gd name="connsiteX13" fmla="*/ 222994 w 253287"/>
                  <a:gd name="connsiteY13" fmla="*/ 171977 h 600258"/>
                  <a:gd name="connsiteX14" fmla="*/ 241719 w 253287"/>
                  <a:gd name="connsiteY14" fmla="*/ 154123 h 600258"/>
                  <a:gd name="connsiteX15" fmla="*/ 233010 w 253287"/>
                  <a:gd name="connsiteY15" fmla="*/ 70515 h 600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53287" h="600258">
                    <a:moveTo>
                      <a:pt x="233010" y="70515"/>
                    </a:moveTo>
                    <a:cubicBezTo>
                      <a:pt x="200350" y="49177"/>
                      <a:pt x="167255" y="28275"/>
                      <a:pt x="134595" y="7373"/>
                    </a:cubicBezTo>
                    <a:cubicBezTo>
                      <a:pt x="120661" y="-1771"/>
                      <a:pt x="104113" y="-2642"/>
                      <a:pt x="91485" y="6067"/>
                    </a:cubicBezTo>
                    <a:cubicBezTo>
                      <a:pt x="54906" y="31323"/>
                      <a:pt x="25730" y="62241"/>
                      <a:pt x="23989" y="110577"/>
                    </a:cubicBezTo>
                    <a:cubicBezTo>
                      <a:pt x="23553" y="127996"/>
                      <a:pt x="7877" y="275617"/>
                      <a:pt x="8748" y="312195"/>
                    </a:cubicBezTo>
                    <a:cubicBezTo>
                      <a:pt x="8748" y="323082"/>
                      <a:pt x="12667" y="332662"/>
                      <a:pt x="18763" y="341807"/>
                    </a:cubicBezTo>
                    <a:lnTo>
                      <a:pt x="1780" y="517297"/>
                    </a:lnTo>
                    <a:cubicBezTo>
                      <a:pt x="909" y="525571"/>
                      <a:pt x="-2575" y="534280"/>
                      <a:pt x="3522" y="542554"/>
                    </a:cubicBezTo>
                    <a:cubicBezTo>
                      <a:pt x="3522" y="542554"/>
                      <a:pt x="3522" y="542554"/>
                      <a:pt x="3522" y="542554"/>
                    </a:cubicBezTo>
                    <a:cubicBezTo>
                      <a:pt x="18763" y="556488"/>
                      <a:pt x="35310" y="569552"/>
                      <a:pt x="49681" y="584793"/>
                    </a:cubicBezTo>
                    <a:cubicBezTo>
                      <a:pt x="67970" y="604389"/>
                      <a:pt x="97581" y="606566"/>
                      <a:pt x="108468" y="584358"/>
                    </a:cubicBezTo>
                    <a:cubicBezTo>
                      <a:pt x="107161" y="582181"/>
                      <a:pt x="126322" y="401465"/>
                      <a:pt x="128934" y="401029"/>
                    </a:cubicBezTo>
                    <a:cubicBezTo>
                      <a:pt x="187722" y="358354"/>
                      <a:pt x="173351" y="394062"/>
                      <a:pt x="180754" y="298696"/>
                    </a:cubicBezTo>
                    <a:cubicBezTo>
                      <a:pt x="187286" y="252102"/>
                      <a:pt x="177271" y="204201"/>
                      <a:pt x="222994" y="171977"/>
                    </a:cubicBezTo>
                    <a:cubicBezTo>
                      <a:pt x="229961" y="167187"/>
                      <a:pt x="236058" y="160220"/>
                      <a:pt x="241719" y="154123"/>
                    </a:cubicBezTo>
                    <a:cubicBezTo>
                      <a:pt x="260443" y="133657"/>
                      <a:pt x="255654" y="85756"/>
                      <a:pt x="233010" y="70515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6">
                <a:extLst>
                  <a:ext uri="{FF2B5EF4-FFF2-40B4-BE49-F238E27FC236}">
                    <a16:creationId xmlns:a16="http://schemas.microsoft.com/office/drawing/2014/main" id="{2836B727-FEBA-4BA8-B312-4F23F3A36FB5}"/>
                  </a:ext>
                </a:extLst>
              </p:cNvPr>
              <p:cNvSpPr/>
              <p:nvPr/>
            </p:nvSpPr>
            <p:spPr>
              <a:xfrm>
                <a:off x="3253436" y="5270080"/>
                <a:ext cx="25256" cy="191167"/>
              </a:xfrm>
              <a:custGeom>
                <a:avLst/>
                <a:gdLst>
                  <a:gd name="connsiteX0" fmla="*/ 0 w 25256"/>
                  <a:gd name="connsiteY0" fmla="*/ 191167 h 191167"/>
                  <a:gd name="connsiteX1" fmla="*/ 17854 w 25256"/>
                  <a:gd name="connsiteY1" fmla="*/ 23079 h 191167"/>
                  <a:gd name="connsiteX2" fmla="*/ 25257 w 25256"/>
                  <a:gd name="connsiteY2" fmla="*/ 0 h 191167"/>
                  <a:gd name="connsiteX3" fmla="*/ 6532 w 25256"/>
                  <a:gd name="connsiteY3" fmla="*/ 165040 h 191167"/>
                  <a:gd name="connsiteX4" fmla="*/ 0 w 25256"/>
                  <a:gd name="connsiteY4" fmla="*/ 191167 h 191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56" h="191167">
                    <a:moveTo>
                      <a:pt x="0" y="191167"/>
                    </a:moveTo>
                    <a:cubicBezTo>
                      <a:pt x="5661" y="135864"/>
                      <a:pt x="12193" y="78383"/>
                      <a:pt x="17854" y="23079"/>
                    </a:cubicBezTo>
                    <a:cubicBezTo>
                      <a:pt x="18725" y="13935"/>
                      <a:pt x="18725" y="2177"/>
                      <a:pt x="25257" y="0"/>
                    </a:cubicBezTo>
                    <a:cubicBezTo>
                      <a:pt x="17418" y="78383"/>
                      <a:pt x="13935" y="110171"/>
                      <a:pt x="6532" y="165040"/>
                    </a:cubicBezTo>
                    <a:cubicBezTo>
                      <a:pt x="5661" y="174184"/>
                      <a:pt x="8274" y="184200"/>
                      <a:pt x="0" y="191167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27">
                <a:extLst>
                  <a:ext uri="{FF2B5EF4-FFF2-40B4-BE49-F238E27FC236}">
                    <a16:creationId xmlns:a16="http://schemas.microsoft.com/office/drawing/2014/main" id="{1BEEFB04-5295-4823-BDDD-505B24EC4FED}"/>
                  </a:ext>
                </a:extLst>
              </p:cNvPr>
              <p:cNvSpPr/>
              <p:nvPr/>
            </p:nvSpPr>
            <p:spPr>
              <a:xfrm>
                <a:off x="3407115" y="5044106"/>
                <a:ext cx="253287" cy="600259"/>
              </a:xfrm>
              <a:custGeom>
                <a:avLst/>
                <a:gdLst>
                  <a:gd name="connsiteX0" fmla="*/ 233009 w 253287"/>
                  <a:gd name="connsiteY0" fmla="*/ 70515 h 600259"/>
                  <a:gd name="connsiteX1" fmla="*/ 134596 w 253287"/>
                  <a:gd name="connsiteY1" fmla="*/ 7373 h 600259"/>
                  <a:gd name="connsiteX2" fmla="*/ 91485 w 253287"/>
                  <a:gd name="connsiteY2" fmla="*/ 6067 h 600259"/>
                  <a:gd name="connsiteX3" fmla="*/ 23989 w 253287"/>
                  <a:gd name="connsiteY3" fmla="*/ 110577 h 600259"/>
                  <a:gd name="connsiteX4" fmla="*/ 8747 w 253287"/>
                  <a:gd name="connsiteY4" fmla="*/ 312195 h 600259"/>
                  <a:gd name="connsiteX5" fmla="*/ 18763 w 253287"/>
                  <a:gd name="connsiteY5" fmla="*/ 341807 h 600259"/>
                  <a:gd name="connsiteX6" fmla="*/ 1780 w 253287"/>
                  <a:gd name="connsiteY6" fmla="*/ 517297 h 600259"/>
                  <a:gd name="connsiteX7" fmla="*/ 3522 w 253287"/>
                  <a:gd name="connsiteY7" fmla="*/ 542554 h 600259"/>
                  <a:gd name="connsiteX8" fmla="*/ 3522 w 253287"/>
                  <a:gd name="connsiteY8" fmla="*/ 542554 h 600259"/>
                  <a:gd name="connsiteX9" fmla="*/ 49681 w 253287"/>
                  <a:gd name="connsiteY9" fmla="*/ 584794 h 600259"/>
                  <a:gd name="connsiteX10" fmla="*/ 108468 w 253287"/>
                  <a:gd name="connsiteY10" fmla="*/ 584358 h 600259"/>
                  <a:gd name="connsiteX11" fmla="*/ 128935 w 253287"/>
                  <a:gd name="connsiteY11" fmla="*/ 401029 h 600259"/>
                  <a:gd name="connsiteX12" fmla="*/ 180754 w 253287"/>
                  <a:gd name="connsiteY12" fmla="*/ 298696 h 600259"/>
                  <a:gd name="connsiteX13" fmla="*/ 222994 w 253287"/>
                  <a:gd name="connsiteY13" fmla="*/ 171977 h 600259"/>
                  <a:gd name="connsiteX14" fmla="*/ 241719 w 253287"/>
                  <a:gd name="connsiteY14" fmla="*/ 154123 h 600259"/>
                  <a:gd name="connsiteX15" fmla="*/ 233009 w 253287"/>
                  <a:gd name="connsiteY15" fmla="*/ 70515 h 600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53287" h="600259">
                    <a:moveTo>
                      <a:pt x="233009" y="70515"/>
                    </a:moveTo>
                    <a:cubicBezTo>
                      <a:pt x="200350" y="49178"/>
                      <a:pt x="167255" y="28275"/>
                      <a:pt x="134596" y="7373"/>
                    </a:cubicBezTo>
                    <a:cubicBezTo>
                      <a:pt x="120661" y="-1771"/>
                      <a:pt x="104113" y="-2642"/>
                      <a:pt x="91485" y="6067"/>
                    </a:cubicBezTo>
                    <a:cubicBezTo>
                      <a:pt x="54906" y="31323"/>
                      <a:pt x="25730" y="62241"/>
                      <a:pt x="23989" y="110577"/>
                    </a:cubicBezTo>
                    <a:cubicBezTo>
                      <a:pt x="23553" y="127996"/>
                      <a:pt x="7876" y="275617"/>
                      <a:pt x="8747" y="312195"/>
                    </a:cubicBezTo>
                    <a:cubicBezTo>
                      <a:pt x="8747" y="323082"/>
                      <a:pt x="12667" y="332662"/>
                      <a:pt x="18763" y="341807"/>
                    </a:cubicBezTo>
                    <a:lnTo>
                      <a:pt x="1780" y="517297"/>
                    </a:lnTo>
                    <a:cubicBezTo>
                      <a:pt x="909" y="525571"/>
                      <a:pt x="-2574" y="534280"/>
                      <a:pt x="3522" y="542554"/>
                    </a:cubicBezTo>
                    <a:cubicBezTo>
                      <a:pt x="3522" y="542554"/>
                      <a:pt x="3522" y="542554"/>
                      <a:pt x="3522" y="542554"/>
                    </a:cubicBezTo>
                    <a:cubicBezTo>
                      <a:pt x="18763" y="556489"/>
                      <a:pt x="35311" y="569552"/>
                      <a:pt x="49681" y="584794"/>
                    </a:cubicBezTo>
                    <a:cubicBezTo>
                      <a:pt x="67970" y="604389"/>
                      <a:pt x="97581" y="606567"/>
                      <a:pt x="108468" y="584358"/>
                    </a:cubicBezTo>
                    <a:cubicBezTo>
                      <a:pt x="107162" y="582181"/>
                      <a:pt x="126322" y="401465"/>
                      <a:pt x="128935" y="401029"/>
                    </a:cubicBezTo>
                    <a:cubicBezTo>
                      <a:pt x="187722" y="358354"/>
                      <a:pt x="173351" y="394062"/>
                      <a:pt x="180754" y="298696"/>
                    </a:cubicBezTo>
                    <a:cubicBezTo>
                      <a:pt x="187286" y="252102"/>
                      <a:pt x="177271" y="204201"/>
                      <a:pt x="222994" y="171977"/>
                    </a:cubicBezTo>
                    <a:cubicBezTo>
                      <a:pt x="229961" y="167187"/>
                      <a:pt x="236058" y="160220"/>
                      <a:pt x="241719" y="154123"/>
                    </a:cubicBezTo>
                    <a:cubicBezTo>
                      <a:pt x="260443" y="133221"/>
                      <a:pt x="255653" y="85321"/>
                      <a:pt x="233009" y="70515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28">
                <a:extLst>
                  <a:ext uri="{FF2B5EF4-FFF2-40B4-BE49-F238E27FC236}">
                    <a16:creationId xmlns:a16="http://schemas.microsoft.com/office/drawing/2014/main" id="{3F47FB04-8B6D-4E59-A4F1-E56DC74CA597}"/>
                  </a:ext>
                </a:extLst>
              </p:cNvPr>
              <p:cNvSpPr/>
              <p:nvPr/>
            </p:nvSpPr>
            <p:spPr>
              <a:xfrm>
                <a:off x="3510793" y="5444700"/>
                <a:ext cx="25256" cy="191166"/>
              </a:xfrm>
              <a:custGeom>
                <a:avLst/>
                <a:gdLst>
                  <a:gd name="connsiteX0" fmla="*/ 0 w 25256"/>
                  <a:gd name="connsiteY0" fmla="*/ 191167 h 191166"/>
                  <a:gd name="connsiteX1" fmla="*/ 17854 w 25256"/>
                  <a:gd name="connsiteY1" fmla="*/ 23079 h 191166"/>
                  <a:gd name="connsiteX2" fmla="*/ 25257 w 25256"/>
                  <a:gd name="connsiteY2" fmla="*/ 0 h 191166"/>
                  <a:gd name="connsiteX3" fmla="*/ 6532 w 25256"/>
                  <a:gd name="connsiteY3" fmla="*/ 165039 h 191166"/>
                  <a:gd name="connsiteX4" fmla="*/ 0 w 25256"/>
                  <a:gd name="connsiteY4" fmla="*/ 191167 h 191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56" h="191166">
                    <a:moveTo>
                      <a:pt x="0" y="191167"/>
                    </a:moveTo>
                    <a:cubicBezTo>
                      <a:pt x="5661" y="135863"/>
                      <a:pt x="12193" y="78383"/>
                      <a:pt x="17854" y="23079"/>
                    </a:cubicBezTo>
                    <a:cubicBezTo>
                      <a:pt x="18725" y="13935"/>
                      <a:pt x="18725" y="2177"/>
                      <a:pt x="25257" y="0"/>
                    </a:cubicBezTo>
                    <a:cubicBezTo>
                      <a:pt x="17418" y="78383"/>
                      <a:pt x="13935" y="110171"/>
                      <a:pt x="6532" y="165039"/>
                    </a:cubicBezTo>
                    <a:cubicBezTo>
                      <a:pt x="5661" y="173748"/>
                      <a:pt x="8274" y="183764"/>
                      <a:pt x="0" y="191167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29">
                <a:extLst>
                  <a:ext uri="{FF2B5EF4-FFF2-40B4-BE49-F238E27FC236}">
                    <a16:creationId xmlns:a16="http://schemas.microsoft.com/office/drawing/2014/main" id="{07F954B8-6337-4FBB-A0B5-B5E43A22FBE4}"/>
                  </a:ext>
                </a:extLst>
              </p:cNvPr>
              <p:cNvSpPr/>
              <p:nvPr/>
            </p:nvSpPr>
            <p:spPr>
              <a:xfrm>
                <a:off x="3664908" y="5218290"/>
                <a:ext cx="252969" cy="600259"/>
              </a:xfrm>
              <a:custGeom>
                <a:avLst/>
                <a:gdLst>
                  <a:gd name="connsiteX0" fmla="*/ 233009 w 252969"/>
                  <a:gd name="connsiteY0" fmla="*/ 70515 h 600259"/>
                  <a:gd name="connsiteX1" fmla="*/ 134596 w 252969"/>
                  <a:gd name="connsiteY1" fmla="*/ 7373 h 600259"/>
                  <a:gd name="connsiteX2" fmla="*/ 91485 w 252969"/>
                  <a:gd name="connsiteY2" fmla="*/ 6067 h 600259"/>
                  <a:gd name="connsiteX3" fmla="*/ 23989 w 252969"/>
                  <a:gd name="connsiteY3" fmla="*/ 110577 h 600259"/>
                  <a:gd name="connsiteX4" fmla="*/ 8747 w 252969"/>
                  <a:gd name="connsiteY4" fmla="*/ 312195 h 600259"/>
                  <a:gd name="connsiteX5" fmla="*/ 18763 w 252969"/>
                  <a:gd name="connsiteY5" fmla="*/ 341807 h 600259"/>
                  <a:gd name="connsiteX6" fmla="*/ 1780 w 252969"/>
                  <a:gd name="connsiteY6" fmla="*/ 517297 h 600259"/>
                  <a:gd name="connsiteX7" fmla="*/ 3522 w 252969"/>
                  <a:gd name="connsiteY7" fmla="*/ 542554 h 600259"/>
                  <a:gd name="connsiteX8" fmla="*/ 3522 w 252969"/>
                  <a:gd name="connsiteY8" fmla="*/ 542554 h 600259"/>
                  <a:gd name="connsiteX9" fmla="*/ 49681 w 252969"/>
                  <a:gd name="connsiteY9" fmla="*/ 584794 h 600259"/>
                  <a:gd name="connsiteX10" fmla="*/ 108468 w 252969"/>
                  <a:gd name="connsiteY10" fmla="*/ 584358 h 600259"/>
                  <a:gd name="connsiteX11" fmla="*/ 128934 w 252969"/>
                  <a:gd name="connsiteY11" fmla="*/ 401029 h 600259"/>
                  <a:gd name="connsiteX12" fmla="*/ 180754 w 252969"/>
                  <a:gd name="connsiteY12" fmla="*/ 298696 h 600259"/>
                  <a:gd name="connsiteX13" fmla="*/ 222994 w 252969"/>
                  <a:gd name="connsiteY13" fmla="*/ 171977 h 600259"/>
                  <a:gd name="connsiteX14" fmla="*/ 241719 w 252969"/>
                  <a:gd name="connsiteY14" fmla="*/ 154123 h 600259"/>
                  <a:gd name="connsiteX15" fmla="*/ 233009 w 252969"/>
                  <a:gd name="connsiteY15" fmla="*/ 70515 h 600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52969" h="600259">
                    <a:moveTo>
                      <a:pt x="233009" y="70515"/>
                    </a:moveTo>
                    <a:cubicBezTo>
                      <a:pt x="200350" y="49178"/>
                      <a:pt x="167255" y="28275"/>
                      <a:pt x="134596" y="7373"/>
                    </a:cubicBezTo>
                    <a:cubicBezTo>
                      <a:pt x="120661" y="-1771"/>
                      <a:pt x="104113" y="-2642"/>
                      <a:pt x="91485" y="6067"/>
                    </a:cubicBezTo>
                    <a:cubicBezTo>
                      <a:pt x="54906" y="31323"/>
                      <a:pt x="25730" y="62241"/>
                      <a:pt x="23989" y="110577"/>
                    </a:cubicBezTo>
                    <a:cubicBezTo>
                      <a:pt x="23553" y="127996"/>
                      <a:pt x="7876" y="275617"/>
                      <a:pt x="8747" y="312195"/>
                    </a:cubicBezTo>
                    <a:cubicBezTo>
                      <a:pt x="8747" y="323082"/>
                      <a:pt x="12667" y="332662"/>
                      <a:pt x="18763" y="341807"/>
                    </a:cubicBezTo>
                    <a:lnTo>
                      <a:pt x="1780" y="517297"/>
                    </a:lnTo>
                    <a:cubicBezTo>
                      <a:pt x="909" y="525571"/>
                      <a:pt x="-2574" y="534280"/>
                      <a:pt x="3522" y="542554"/>
                    </a:cubicBezTo>
                    <a:cubicBezTo>
                      <a:pt x="3522" y="542554"/>
                      <a:pt x="3522" y="542554"/>
                      <a:pt x="3522" y="542554"/>
                    </a:cubicBezTo>
                    <a:cubicBezTo>
                      <a:pt x="18763" y="556489"/>
                      <a:pt x="35310" y="569552"/>
                      <a:pt x="49681" y="584794"/>
                    </a:cubicBezTo>
                    <a:cubicBezTo>
                      <a:pt x="67970" y="604389"/>
                      <a:pt x="97581" y="606567"/>
                      <a:pt x="108468" y="584358"/>
                    </a:cubicBezTo>
                    <a:cubicBezTo>
                      <a:pt x="107161" y="582181"/>
                      <a:pt x="126322" y="401465"/>
                      <a:pt x="128934" y="401029"/>
                    </a:cubicBezTo>
                    <a:cubicBezTo>
                      <a:pt x="187721" y="358354"/>
                      <a:pt x="173351" y="394062"/>
                      <a:pt x="180754" y="298696"/>
                    </a:cubicBezTo>
                    <a:cubicBezTo>
                      <a:pt x="187286" y="252102"/>
                      <a:pt x="177271" y="204201"/>
                      <a:pt x="222994" y="171977"/>
                    </a:cubicBezTo>
                    <a:cubicBezTo>
                      <a:pt x="229961" y="167187"/>
                      <a:pt x="236058" y="160220"/>
                      <a:pt x="241719" y="154123"/>
                    </a:cubicBezTo>
                    <a:cubicBezTo>
                      <a:pt x="260008" y="133657"/>
                      <a:pt x="255218" y="85756"/>
                      <a:pt x="233009" y="70515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0">
                <a:extLst>
                  <a:ext uri="{FF2B5EF4-FFF2-40B4-BE49-F238E27FC236}">
                    <a16:creationId xmlns:a16="http://schemas.microsoft.com/office/drawing/2014/main" id="{5F91E02E-D908-4712-8B02-CF7BEA9AE086}"/>
                  </a:ext>
                </a:extLst>
              </p:cNvPr>
              <p:cNvSpPr/>
              <p:nvPr/>
            </p:nvSpPr>
            <p:spPr>
              <a:xfrm>
                <a:off x="3768150" y="5618884"/>
                <a:ext cx="25256" cy="191166"/>
              </a:xfrm>
              <a:custGeom>
                <a:avLst/>
                <a:gdLst>
                  <a:gd name="connsiteX0" fmla="*/ 0 w 25256"/>
                  <a:gd name="connsiteY0" fmla="*/ 191167 h 191166"/>
                  <a:gd name="connsiteX1" fmla="*/ 17854 w 25256"/>
                  <a:gd name="connsiteY1" fmla="*/ 23079 h 191166"/>
                  <a:gd name="connsiteX2" fmla="*/ 25257 w 25256"/>
                  <a:gd name="connsiteY2" fmla="*/ 0 h 191166"/>
                  <a:gd name="connsiteX3" fmla="*/ 6532 w 25256"/>
                  <a:gd name="connsiteY3" fmla="*/ 165039 h 191166"/>
                  <a:gd name="connsiteX4" fmla="*/ 0 w 25256"/>
                  <a:gd name="connsiteY4" fmla="*/ 191167 h 191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56" h="191166">
                    <a:moveTo>
                      <a:pt x="0" y="191167"/>
                    </a:moveTo>
                    <a:cubicBezTo>
                      <a:pt x="5661" y="135863"/>
                      <a:pt x="12193" y="78383"/>
                      <a:pt x="17854" y="23079"/>
                    </a:cubicBezTo>
                    <a:cubicBezTo>
                      <a:pt x="18725" y="13935"/>
                      <a:pt x="18725" y="2177"/>
                      <a:pt x="25257" y="0"/>
                    </a:cubicBezTo>
                    <a:cubicBezTo>
                      <a:pt x="17418" y="78383"/>
                      <a:pt x="13935" y="110171"/>
                      <a:pt x="6532" y="165039"/>
                    </a:cubicBezTo>
                    <a:cubicBezTo>
                      <a:pt x="5661" y="174184"/>
                      <a:pt x="8274" y="184200"/>
                      <a:pt x="0" y="191167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1">
                <a:extLst>
                  <a:ext uri="{FF2B5EF4-FFF2-40B4-BE49-F238E27FC236}">
                    <a16:creationId xmlns:a16="http://schemas.microsoft.com/office/drawing/2014/main" id="{F0EA0292-1428-4E7E-AC40-45B5073A7641}"/>
                  </a:ext>
                </a:extLst>
              </p:cNvPr>
              <p:cNvSpPr/>
              <p:nvPr/>
            </p:nvSpPr>
            <p:spPr>
              <a:xfrm>
                <a:off x="3922265" y="5392910"/>
                <a:ext cx="252969" cy="600259"/>
              </a:xfrm>
              <a:custGeom>
                <a:avLst/>
                <a:gdLst>
                  <a:gd name="connsiteX0" fmla="*/ 233009 w 252969"/>
                  <a:gd name="connsiteY0" fmla="*/ 70515 h 600259"/>
                  <a:gd name="connsiteX1" fmla="*/ 134595 w 252969"/>
                  <a:gd name="connsiteY1" fmla="*/ 7373 h 600259"/>
                  <a:gd name="connsiteX2" fmla="*/ 91485 w 252969"/>
                  <a:gd name="connsiteY2" fmla="*/ 6067 h 600259"/>
                  <a:gd name="connsiteX3" fmla="*/ 23988 w 252969"/>
                  <a:gd name="connsiteY3" fmla="*/ 110577 h 600259"/>
                  <a:gd name="connsiteX4" fmla="*/ 8747 w 252969"/>
                  <a:gd name="connsiteY4" fmla="*/ 312195 h 600259"/>
                  <a:gd name="connsiteX5" fmla="*/ 18763 w 252969"/>
                  <a:gd name="connsiteY5" fmla="*/ 341807 h 600259"/>
                  <a:gd name="connsiteX6" fmla="*/ 1780 w 252969"/>
                  <a:gd name="connsiteY6" fmla="*/ 517297 h 600259"/>
                  <a:gd name="connsiteX7" fmla="*/ 3522 w 252969"/>
                  <a:gd name="connsiteY7" fmla="*/ 542554 h 600259"/>
                  <a:gd name="connsiteX8" fmla="*/ 3522 w 252969"/>
                  <a:gd name="connsiteY8" fmla="*/ 542554 h 600259"/>
                  <a:gd name="connsiteX9" fmla="*/ 49681 w 252969"/>
                  <a:gd name="connsiteY9" fmla="*/ 584793 h 600259"/>
                  <a:gd name="connsiteX10" fmla="*/ 108468 w 252969"/>
                  <a:gd name="connsiteY10" fmla="*/ 584358 h 600259"/>
                  <a:gd name="connsiteX11" fmla="*/ 128935 w 252969"/>
                  <a:gd name="connsiteY11" fmla="*/ 401029 h 600259"/>
                  <a:gd name="connsiteX12" fmla="*/ 180754 w 252969"/>
                  <a:gd name="connsiteY12" fmla="*/ 298696 h 600259"/>
                  <a:gd name="connsiteX13" fmla="*/ 222994 w 252969"/>
                  <a:gd name="connsiteY13" fmla="*/ 171977 h 600259"/>
                  <a:gd name="connsiteX14" fmla="*/ 241719 w 252969"/>
                  <a:gd name="connsiteY14" fmla="*/ 154123 h 600259"/>
                  <a:gd name="connsiteX15" fmla="*/ 233009 w 252969"/>
                  <a:gd name="connsiteY15" fmla="*/ 70515 h 600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52969" h="600259">
                    <a:moveTo>
                      <a:pt x="233009" y="70515"/>
                    </a:moveTo>
                    <a:cubicBezTo>
                      <a:pt x="200350" y="49177"/>
                      <a:pt x="167255" y="28275"/>
                      <a:pt x="134595" y="7373"/>
                    </a:cubicBezTo>
                    <a:cubicBezTo>
                      <a:pt x="120661" y="-1772"/>
                      <a:pt x="104113" y="-2642"/>
                      <a:pt x="91485" y="6067"/>
                    </a:cubicBezTo>
                    <a:cubicBezTo>
                      <a:pt x="54906" y="31324"/>
                      <a:pt x="25730" y="62241"/>
                      <a:pt x="23988" y="110577"/>
                    </a:cubicBezTo>
                    <a:cubicBezTo>
                      <a:pt x="23553" y="127996"/>
                      <a:pt x="7877" y="275617"/>
                      <a:pt x="8747" y="312195"/>
                    </a:cubicBezTo>
                    <a:cubicBezTo>
                      <a:pt x="8747" y="323082"/>
                      <a:pt x="12667" y="332662"/>
                      <a:pt x="18763" y="341807"/>
                    </a:cubicBezTo>
                    <a:lnTo>
                      <a:pt x="1780" y="517297"/>
                    </a:lnTo>
                    <a:cubicBezTo>
                      <a:pt x="909" y="525571"/>
                      <a:pt x="-2575" y="534280"/>
                      <a:pt x="3522" y="542554"/>
                    </a:cubicBezTo>
                    <a:cubicBezTo>
                      <a:pt x="3522" y="542554"/>
                      <a:pt x="3522" y="542554"/>
                      <a:pt x="3522" y="542554"/>
                    </a:cubicBezTo>
                    <a:cubicBezTo>
                      <a:pt x="18763" y="556489"/>
                      <a:pt x="35311" y="569552"/>
                      <a:pt x="49681" y="584793"/>
                    </a:cubicBezTo>
                    <a:cubicBezTo>
                      <a:pt x="67970" y="604389"/>
                      <a:pt x="97581" y="606566"/>
                      <a:pt x="108468" y="584358"/>
                    </a:cubicBezTo>
                    <a:cubicBezTo>
                      <a:pt x="107162" y="582181"/>
                      <a:pt x="126322" y="401465"/>
                      <a:pt x="128935" y="401029"/>
                    </a:cubicBezTo>
                    <a:cubicBezTo>
                      <a:pt x="187722" y="358354"/>
                      <a:pt x="173352" y="394062"/>
                      <a:pt x="180754" y="298696"/>
                    </a:cubicBezTo>
                    <a:cubicBezTo>
                      <a:pt x="187286" y="252102"/>
                      <a:pt x="177271" y="204201"/>
                      <a:pt x="222994" y="171977"/>
                    </a:cubicBezTo>
                    <a:cubicBezTo>
                      <a:pt x="229961" y="167187"/>
                      <a:pt x="236058" y="160220"/>
                      <a:pt x="241719" y="154123"/>
                    </a:cubicBezTo>
                    <a:cubicBezTo>
                      <a:pt x="260008" y="133221"/>
                      <a:pt x="255218" y="85320"/>
                      <a:pt x="233009" y="70515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2">
                <a:extLst>
                  <a:ext uri="{FF2B5EF4-FFF2-40B4-BE49-F238E27FC236}">
                    <a16:creationId xmlns:a16="http://schemas.microsoft.com/office/drawing/2014/main" id="{B8686EB7-FCBF-44D5-B528-2AE29648235C}"/>
                  </a:ext>
                </a:extLst>
              </p:cNvPr>
              <p:cNvSpPr/>
              <p:nvPr/>
            </p:nvSpPr>
            <p:spPr>
              <a:xfrm>
                <a:off x="4025507" y="5793504"/>
                <a:ext cx="25256" cy="191167"/>
              </a:xfrm>
              <a:custGeom>
                <a:avLst/>
                <a:gdLst>
                  <a:gd name="connsiteX0" fmla="*/ 0 w 25256"/>
                  <a:gd name="connsiteY0" fmla="*/ 191167 h 191167"/>
                  <a:gd name="connsiteX1" fmla="*/ 17854 w 25256"/>
                  <a:gd name="connsiteY1" fmla="*/ 23079 h 191167"/>
                  <a:gd name="connsiteX2" fmla="*/ 25257 w 25256"/>
                  <a:gd name="connsiteY2" fmla="*/ 0 h 191167"/>
                  <a:gd name="connsiteX3" fmla="*/ 6532 w 25256"/>
                  <a:gd name="connsiteY3" fmla="*/ 165040 h 191167"/>
                  <a:gd name="connsiteX4" fmla="*/ 0 w 25256"/>
                  <a:gd name="connsiteY4" fmla="*/ 191167 h 191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56" h="191167">
                    <a:moveTo>
                      <a:pt x="0" y="191167"/>
                    </a:moveTo>
                    <a:cubicBezTo>
                      <a:pt x="5661" y="135864"/>
                      <a:pt x="12193" y="78383"/>
                      <a:pt x="17854" y="23079"/>
                    </a:cubicBezTo>
                    <a:cubicBezTo>
                      <a:pt x="18725" y="13935"/>
                      <a:pt x="18725" y="2177"/>
                      <a:pt x="25257" y="0"/>
                    </a:cubicBezTo>
                    <a:cubicBezTo>
                      <a:pt x="17418" y="78383"/>
                      <a:pt x="13935" y="110171"/>
                      <a:pt x="6532" y="165040"/>
                    </a:cubicBezTo>
                    <a:cubicBezTo>
                      <a:pt x="6097" y="173749"/>
                      <a:pt x="8274" y="183764"/>
                      <a:pt x="0" y="191167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3">
                <a:extLst>
                  <a:ext uri="{FF2B5EF4-FFF2-40B4-BE49-F238E27FC236}">
                    <a16:creationId xmlns:a16="http://schemas.microsoft.com/office/drawing/2014/main" id="{FEA72894-64A6-4710-AF01-572969F9536E}"/>
                  </a:ext>
                </a:extLst>
              </p:cNvPr>
              <p:cNvSpPr/>
              <p:nvPr/>
            </p:nvSpPr>
            <p:spPr>
              <a:xfrm>
                <a:off x="4179622" y="5567094"/>
                <a:ext cx="253102" cy="600259"/>
              </a:xfrm>
              <a:custGeom>
                <a:avLst/>
                <a:gdLst>
                  <a:gd name="connsiteX0" fmla="*/ 233010 w 253102"/>
                  <a:gd name="connsiteY0" fmla="*/ 70515 h 600259"/>
                  <a:gd name="connsiteX1" fmla="*/ 134595 w 253102"/>
                  <a:gd name="connsiteY1" fmla="*/ 7373 h 600259"/>
                  <a:gd name="connsiteX2" fmla="*/ 91485 w 253102"/>
                  <a:gd name="connsiteY2" fmla="*/ 6067 h 600259"/>
                  <a:gd name="connsiteX3" fmla="*/ 23989 w 253102"/>
                  <a:gd name="connsiteY3" fmla="*/ 110577 h 600259"/>
                  <a:gd name="connsiteX4" fmla="*/ 8748 w 253102"/>
                  <a:gd name="connsiteY4" fmla="*/ 312195 h 600259"/>
                  <a:gd name="connsiteX5" fmla="*/ 18763 w 253102"/>
                  <a:gd name="connsiteY5" fmla="*/ 341807 h 600259"/>
                  <a:gd name="connsiteX6" fmla="*/ 1780 w 253102"/>
                  <a:gd name="connsiteY6" fmla="*/ 517297 h 600259"/>
                  <a:gd name="connsiteX7" fmla="*/ 3522 w 253102"/>
                  <a:gd name="connsiteY7" fmla="*/ 542554 h 600259"/>
                  <a:gd name="connsiteX8" fmla="*/ 3522 w 253102"/>
                  <a:gd name="connsiteY8" fmla="*/ 542554 h 600259"/>
                  <a:gd name="connsiteX9" fmla="*/ 49681 w 253102"/>
                  <a:gd name="connsiteY9" fmla="*/ 584793 h 600259"/>
                  <a:gd name="connsiteX10" fmla="*/ 108468 w 253102"/>
                  <a:gd name="connsiteY10" fmla="*/ 584358 h 600259"/>
                  <a:gd name="connsiteX11" fmla="*/ 128934 w 253102"/>
                  <a:gd name="connsiteY11" fmla="*/ 401029 h 600259"/>
                  <a:gd name="connsiteX12" fmla="*/ 180754 w 253102"/>
                  <a:gd name="connsiteY12" fmla="*/ 298696 h 600259"/>
                  <a:gd name="connsiteX13" fmla="*/ 222994 w 253102"/>
                  <a:gd name="connsiteY13" fmla="*/ 171977 h 600259"/>
                  <a:gd name="connsiteX14" fmla="*/ 241719 w 253102"/>
                  <a:gd name="connsiteY14" fmla="*/ 154123 h 600259"/>
                  <a:gd name="connsiteX15" fmla="*/ 233010 w 253102"/>
                  <a:gd name="connsiteY15" fmla="*/ 70515 h 600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53102" h="600259">
                    <a:moveTo>
                      <a:pt x="233010" y="70515"/>
                    </a:moveTo>
                    <a:cubicBezTo>
                      <a:pt x="200350" y="49177"/>
                      <a:pt x="167255" y="28275"/>
                      <a:pt x="134595" y="7373"/>
                    </a:cubicBezTo>
                    <a:cubicBezTo>
                      <a:pt x="120661" y="-1772"/>
                      <a:pt x="104113" y="-2642"/>
                      <a:pt x="91485" y="6067"/>
                    </a:cubicBezTo>
                    <a:cubicBezTo>
                      <a:pt x="54906" y="31324"/>
                      <a:pt x="25730" y="62241"/>
                      <a:pt x="23989" y="110577"/>
                    </a:cubicBezTo>
                    <a:cubicBezTo>
                      <a:pt x="23553" y="127996"/>
                      <a:pt x="7877" y="275617"/>
                      <a:pt x="8748" y="312195"/>
                    </a:cubicBezTo>
                    <a:cubicBezTo>
                      <a:pt x="8748" y="323082"/>
                      <a:pt x="12667" y="332662"/>
                      <a:pt x="18763" y="341807"/>
                    </a:cubicBezTo>
                    <a:lnTo>
                      <a:pt x="1780" y="517297"/>
                    </a:lnTo>
                    <a:cubicBezTo>
                      <a:pt x="909" y="525571"/>
                      <a:pt x="-2575" y="534280"/>
                      <a:pt x="3522" y="542554"/>
                    </a:cubicBezTo>
                    <a:cubicBezTo>
                      <a:pt x="3522" y="542554"/>
                      <a:pt x="3522" y="542554"/>
                      <a:pt x="3522" y="542554"/>
                    </a:cubicBezTo>
                    <a:cubicBezTo>
                      <a:pt x="18763" y="556489"/>
                      <a:pt x="35310" y="569552"/>
                      <a:pt x="49681" y="584793"/>
                    </a:cubicBezTo>
                    <a:cubicBezTo>
                      <a:pt x="67970" y="604389"/>
                      <a:pt x="97581" y="606566"/>
                      <a:pt x="108468" y="584358"/>
                    </a:cubicBezTo>
                    <a:cubicBezTo>
                      <a:pt x="107161" y="582181"/>
                      <a:pt x="126322" y="401465"/>
                      <a:pt x="128934" y="401029"/>
                    </a:cubicBezTo>
                    <a:cubicBezTo>
                      <a:pt x="187722" y="358354"/>
                      <a:pt x="173351" y="394062"/>
                      <a:pt x="180754" y="298696"/>
                    </a:cubicBezTo>
                    <a:cubicBezTo>
                      <a:pt x="187286" y="252102"/>
                      <a:pt x="177271" y="204201"/>
                      <a:pt x="222994" y="171977"/>
                    </a:cubicBezTo>
                    <a:cubicBezTo>
                      <a:pt x="229961" y="167187"/>
                      <a:pt x="236058" y="160220"/>
                      <a:pt x="241719" y="154123"/>
                    </a:cubicBezTo>
                    <a:cubicBezTo>
                      <a:pt x="260008" y="133657"/>
                      <a:pt x="255654" y="85756"/>
                      <a:pt x="233010" y="70515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4">
                <a:extLst>
                  <a:ext uri="{FF2B5EF4-FFF2-40B4-BE49-F238E27FC236}">
                    <a16:creationId xmlns:a16="http://schemas.microsoft.com/office/drawing/2014/main" id="{54A0D0EA-1542-4732-B461-72B69FF5A5EC}"/>
                  </a:ext>
                </a:extLst>
              </p:cNvPr>
              <p:cNvSpPr/>
              <p:nvPr/>
            </p:nvSpPr>
            <p:spPr>
              <a:xfrm>
                <a:off x="4283300" y="5967688"/>
                <a:ext cx="25256" cy="191167"/>
              </a:xfrm>
              <a:custGeom>
                <a:avLst/>
                <a:gdLst>
                  <a:gd name="connsiteX0" fmla="*/ 0 w 25256"/>
                  <a:gd name="connsiteY0" fmla="*/ 191167 h 191167"/>
                  <a:gd name="connsiteX1" fmla="*/ 17854 w 25256"/>
                  <a:gd name="connsiteY1" fmla="*/ 23079 h 191167"/>
                  <a:gd name="connsiteX2" fmla="*/ 25257 w 25256"/>
                  <a:gd name="connsiteY2" fmla="*/ 0 h 191167"/>
                  <a:gd name="connsiteX3" fmla="*/ 6532 w 25256"/>
                  <a:gd name="connsiteY3" fmla="*/ 165040 h 191167"/>
                  <a:gd name="connsiteX4" fmla="*/ 0 w 25256"/>
                  <a:gd name="connsiteY4" fmla="*/ 191167 h 191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56" h="191167">
                    <a:moveTo>
                      <a:pt x="0" y="191167"/>
                    </a:moveTo>
                    <a:cubicBezTo>
                      <a:pt x="5661" y="135864"/>
                      <a:pt x="12193" y="78383"/>
                      <a:pt x="17854" y="23079"/>
                    </a:cubicBezTo>
                    <a:cubicBezTo>
                      <a:pt x="18725" y="13935"/>
                      <a:pt x="18725" y="2177"/>
                      <a:pt x="25257" y="0"/>
                    </a:cubicBezTo>
                    <a:cubicBezTo>
                      <a:pt x="17418" y="78383"/>
                      <a:pt x="13935" y="110171"/>
                      <a:pt x="6532" y="165040"/>
                    </a:cubicBezTo>
                    <a:cubicBezTo>
                      <a:pt x="5661" y="174184"/>
                      <a:pt x="7838" y="184200"/>
                      <a:pt x="0" y="191167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5">
                <a:extLst>
                  <a:ext uri="{FF2B5EF4-FFF2-40B4-BE49-F238E27FC236}">
                    <a16:creationId xmlns:a16="http://schemas.microsoft.com/office/drawing/2014/main" id="{95A44BEA-92DC-4B18-810C-8ED43E50F60F}"/>
                  </a:ext>
                </a:extLst>
              </p:cNvPr>
              <p:cNvSpPr/>
              <p:nvPr/>
            </p:nvSpPr>
            <p:spPr>
              <a:xfrm>
                <a:off x="1798128" y="1783904"/>
                <a:ext cx="168907" cy="131390"/>
              </a:xfrm>
              <a:custGeom>
                <a:avLst/>
                <a:gdLst>
                  <a:gd name="connsiteX0" fmla="*/ 154588 w 168907"/>
                  <a:gd name="connsiteY0" fmla="*/ 131391 h 131390"/>
                  <a:gd name="connsiteX1" fmla="*/ 0 w 168907"/>
                  <a:gd name="connsiteY1" fmla="*/ 29493 h 131390"/>
                  <a:gd name="connsiteX2" fmla="*/ 61400 w 168907"/>
                  <a:gd name="connsiteY2" fmla="*/ 8155 h 131390"/>
                  <a:gd name="connsiteX3" fmla="*/ 146315 w 168907"/>
                  <a:gd name="connsiteY3" fmla="*/ 63894 h 131390"/>
                  <a:gd name="connsiteX4" fmla="*/ 154588 w 168907"/>
                  <a:gd name="connsiteY4" fmla="*/ 131391 h 131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8907" h="131390">
                    <a:moveTo>
                      <a:pt x="154588" y="131391"/>
                    </a:moveTo>
                    <a:cubicBezTo>
                      <a:pt x="81431" y="86538"/>
                      <a:pt x="62271" y="71297"/>
                      <a:pt x="0" y="29493"/>
                    </a:cubicBezTo>
                    <a:cubicBezTo>
                      <a:pt x="26563" y="4672"/>
                      <a:pt x="33095" y="-10134"/>
                      <a:pt x="61400" y="8155"/>
                    </a:cubicBezTo>
                    <a:cubicBezTo>
                      <a:pt x="82737" y="21655"/>
                      <a:pt x="124977" y="49960"/>
                      <a:pt x="146315" y="63894"/>
                    </a:cubicBezTo>
                    <a:cubicBezTo>
                      <a:pt x="178539" y="84796"/>
                      <a:pt x="171571" y="95247"/>
                      <a:pt x="154588" y="131391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6">
                <a:extLst>
                  <a:ext uri="{FF2B5EF4-FFF2-40B4-BE49-F238E27FC236}">
                    <a16:creationId xmlns:a16="http://schemas.microsoft.com/office/drawing/2014/main" id="{6E405E26-EEE9-41B0-9384-AF02036B1176}"/>
                  </a:ext>
                </a:extLst>
              </p:cNvPr>
              <p:cNvSpPr/>
              <p:nvPr/>
            </p:nvSpPr>
            <p:spPr>
              <a:xfrm>
                <a:off x="2058098" y="1959830"/>
                <a:ext cx="168689" cy="131390"/>
              </a:xfrm>
              <a:custGeom>
                <a:avLst/>
                <a:gdLst>
                  <a:gd name="connsiteX0" fmla="*/ 154153 w 168689"/>
                  <a:gd name="connsiteY0" fmla="*/ 131391 h 131390"/>
                  <a:gd name="connsiteX1" fmla="*/ 0 w 168689"/>
                  <a:gd name="connsiteY1" fmla="*/ 29493 h 131390"/>
                  <a:gd name="connsiteX2" fmla="*/ 61400 w 168689"/>
                  <a:gd name="connsiteY2" fmla="*/ 8155 h 131390"/>
                  <a:gd name="connsiteX3" fmla="*/ 146315 w 168689"/>
                  <a:gd name="connsiteY3" fmla="*/ 63894 h 131390"/>
                  <a:gd name="connsiteX4" fmla="*/ 154153 w 168689"/>
                  <a:gd name="connsiteY4" fmla="*/ 131391 h 131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8689" h="131390">
                    <a:moveTo>
                      <a:pt x="154153" y="131391"/>
                    </a:moveTo>
                    <a:cubicBezTo>
                      <a:pt x="81431" y="86538"/>
                      <a:pt x="62271" y="71297"/>
                      <a:pt x="0" y="29493"/>
                    </a:cubicBezTo>
                    <a:cubicBezTo>
                      <a:pt x="26563" y="4672"/>
                      <a:pt x="33095" y="-10134"/>
                      <a:pt x="61400" y="8155"/>
                    </a:cubicBezTo>
                    <a:cubicBezTo>
                      <a:pt x="82737" y="21655"/>
                      <a:pt x="124977" y="49960"/>
                      <a:pt x="146315" y="63894"/>
                    </a:cubicBezTo>
                    <a:cubicBezTo>
                      <a:pt x="178103" y="84361"/>
                      <a:pt x="171571" y="95247"/>
                      <a:pt x="154153" y="131391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37">
                <a:extLst>
                  <a:ext uri="{FF2B5EF4-FFF2-40B4-BE49-F238E27FC236}">
                    <a16:creationId xmlns:a16="http://schemas.microsoft.com/office/drawing/2014/main" id="{CB7D41C8-7038-4C38-BB90-7D0FE98C15D5}"/>
                  </a:ext>
                </a:extLst>
              </p:cNvPr>
              <p:cNvSpPr/>
              <p:nvPr/>
            </p:nvSpPr>
            <p:spPr>
              <a:xfrm>
                <a:off x="2317632" y="2135756"/>
                <a:ext cx="168907" cy="131390"/>
              </a:xfrm>
              <a:custGeom>
                <a:avLst/>
                <a:gdLst>
                  <a:gd name="connsiteX0" fmla="*/ 154588 w 168907"/>
                  <a:gd name="connsiteY0" fmla="*/ 131391 h 131390"/>
                  <a:gd name="connsiteX1" fmla="*/ 0 w 168907"/>
                  <a:gd name="connsiteY1" fmla="*/ 29493 h 131390"/>
                  <a:gd name="connsiteX2" fmla="*/ 61400 w 168907"/>
                  <a:gd name="connsiteY2" fmla="*/ 8155 h 131390"/>
                  <a:gd name="connsiteX3" fmla="*/ 146315 w 168907"/>
                  <a:gd name="connsiteY3" fmla="*/ 63894 h 131390"/>
                  <a:gd name="connsiteX4" fmla="*/ 154588 w 168907"/>
                  <a:gd name="connsiteY4" fmla="*/ 131391 h 131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8907" h="131390">
                    <a:moveTo>
                      <a:pt x="154588" y="131391"/>
                    </a:moveTo>
                    <a:cubicBezTo>
                      <a:pt x="81866" y="86538"/>
                      <a:pt x="62271" y="71297"/>
                      <a:pt x="0" y="29493"/>
                    </a:cubicBezTo>
                    <a:cubicBezTo>
                      <a:pt x="26563" y="4672"/>
                      <a:pt x="33095" y="-10134"/>
                      <a:pt x="61400" y="8155"/>
                    </a:cubicBezTo>
                    <a:cubicBezTo>
                      <a:pt x="82737" y="21655"/>
                      <a:pt x="124977" y="49960"/>
                      <a:pt x="146315" y="63894"/>
                    </a:cubicBezTo>
                    <a:cubicBezTo>
                      <a:pt x="178539" y="84361"/>
                      <a:pt x="171571" y="95247"/>
                      <a:pt x="154588" y="131391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38">
                <a:extLst>
                  <a:ext uri="{FF2B5EF4-FFF2-40B4-BE49-F238E27FC236}">
                    <a16:creationId xmlns:a16="http://schemas.microsoft.com/office/drawing/2014/main" id="{79340AEF-6ADF-4052-B169-19F619EAA1C9}"/>
                  </a:ext>
                </a:extLst>
              </p:cNvPr>
              <p:cNvSpPr/>
              <p:nvPr/>
            </p:nvSpPr>
            <p:spPr>
              <a:xfrm>
                <a:off x="2577167" y="2311682"/>
                <a:ext cx="169073" cy="131390"/>
              </a:xfrm>
              <a:custGeom>
                <a:avLst/>
                <a:gdLst>
                  <a:gd name="connsiteX0" fmla="*/ 154588 w 169073"/>
                  <a:gd name="connsiteY0" fmla="*/ 131391 h 131390"/>
                  <a:gd name="connsiteX1" fmla="*/ 0 w 169073"/>
                  <a:gd name="connsiteY1" fmla="*/ 29493 h 131390"/>
                  <a:gd name="connsiteX2" fmla="*/ 61400 w 169073"/>
                  <a:gd name="connsiteY2" fmla="*/ 8155 h 131390"/>
                  <a:gd name="connsiteX3" fmla="*/ 146315 w 169073"/>
                  <a:gd name="connsiteY3" fmla="*/ 63894 h 131390"/>
                  <a:gd name="connsiteX4" fmla="*/ 154588 w 169073"/>
                  <a:gd name="connsiteY4" fmla="*/ 131391 h 131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9073" h="131390">
                    <a:moveTo>
                      <a:pt x="154588" y="131391"/>
                    </a:moveTo>
                    <a:cubicBezTo>
                      <a:pt x="81866" y="86538"/>
                      <a:pt x="62271" y="71297"/>
                      <a:pt x="0" y="29493"/>
                    </a:cubicBezTo>
                    <a:cubicBezTo>
                      <a:pt x="26563" y="4672"/>
                      <a:pt x="33095" y="-10134"/>
                      <a:pt x="61400" y="8155"/>
                    </a:cubicBezTo>
                    <a:cubicBezTo>
                      <a:pt x="82737" y="21655"/>
                      <a:pt x="124977" y="49959"/>
                      <a:pt x="146315" y="63894"/>
                    </a:cubicBezTo>
                    <a:cubicBezTo>
                      <a:pt x="178539" y="84361"/>
                      <a:pt x="172007" y="95247"/>
                      <a:pt x="154588" y="131391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39">
                <a:extLst>
                  <a:ext uri="{FF2B5EF4-FFF2-40B4-BE49-F238E27FC236}">
                    <a16:creationId xmlns:a16="http://schemas.microsoft.com/office/drawing/2014/main" id="{35861C66-FD28-45AA-BBA3-808B39030932}"/>
                  </a:ext>
                </a:extLst>
              </p:cNvPr>
              <p:cNvSpPr/>
              <p:nvPr/>
            </p:nvSpPr>
            <p:spPr>
              <a:xfrm>
                <a:off x="2837136" y="2487608"/>
                <a:ext cx="168907" cy="131390"/>
              </a:xfrm>
              <a:custGeom>
                <a:avLst/>
                <a:gdLst>
                  <a:gd name="connsiteX0" fmla="*/ 154588 w 168907"/>
                  <a:gd name="connsiteY0" fmla="*/ 131391 h 131390"/>
                  <a:gd name="connsiteX1" fmla="*/ 0 w 168907"/>
                  <a:gd name="connsiteY1" fmla="*/ 29493 h 131390"/>
                  <a:gd name="connsiteX2" fmla="*/ 61400 w 168907"/>
                  <a:gd name="connsiteY2" fmla="*/ 8155 h 131390"/>
                  <a:gd name="connsiteX3" fmla="*/ 146315 w 168907"/>
                  <a:gd name="connsiteY3" fmla="*/ 63894 h 131390"/>
                  <a:gd name="connsiteX4" fmla="*/ 154588 w 168907"/>
                  <a:gd name="connsiteY4" fmla="*/ 131391 h 131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8907" h="131390">
                    <a:moveTo>
                      <a:pt x="154588" y="131391"/>
                    </a:moveTo>
                    <a:cubicBezTo>
                      <a:pt x="81866" y="86538"/>
                      <a:pt x="62271" y="71297"/>
                      <a:pt x="0" y="29493"/>
                    </a:cubicBezTo>
                    <a:cubicBezTo>
                      <a:pt x="26563" y="4672"/>
                      <a:pt x="33095" y="-10134"/>
                      <a:pt x="61400" y="8155"/>
                    </a:cubicBezTo>
                    <a:cubicBezTo>
                      <a:pt x="82737" y="21655"/>
                      <a:pt x="124977" y="49960"/>
                      <a:pt x="146315" y="63894"/>
                    </a:cubicBezTo>
                    <a:cubicBezTo>
                      <a:pt x="178539" y="84361"/>
                      <a:pt x="171571" y="94812"/>
                      <a:pt x="154588" y="131391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0">
                <a:extLst>
                  <a:ext uri="{FF2B5EF4-FFF2-40B4-BE49-F238E27FC236}">
                    <a16:creationId xmlns:a16="http://schemas.microsoft.com/office/drawing/2014/main" id="{3081F892-83B7-42ED-9A39-F768353843B5}"/>
                  </a:ext>
                </a:extLst>
              </p:cNvPr>
              <p:cNvSpPr/>
              <p:nvPr/>
            </p:nvSpPr>
            <p:spPr>
              <a:xfrm>
                <a:off x="3096671" y="2663534"/>
                <a:ext cx="169073" cy="131390"/>
              </a:xfrm>
              <a:custGeom>
                <a:avLst/>
                <a:gdLst>
                  <a:gd name="connsiteX0" fmla="*/ 154588 w 169073"/>
                  <a:gd name="connsiteY0" fmla="*/ 131391 h 131390"/>
                  <a:gd name="connsiteX1" fmla="*/ 0 w 169073"/>
                  <a:gd name="connsiteY1" fmla="*/ 29493 h 131390"/>
                  <a:gd name="connsiteX2" fmla="*/ 61400 w 169073"/>
                  <a:gd name="connsiteY2" fmla="*/ 8155 h 131390"/>
                  <a:gd name="connsiteX3" fmla="*/ 146315 w 169073"/>
                  <a:gd name="connsiteY3" fmla="*/ 63894 h 131390"/>
                  <a:gd name="connsiteX4" fmla="*/ 154588 w 169073"/>
                  <a:gd name="connsiteY4" fmla="*/ 131391 h 131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9073" h="131390">
                    <a:moveTo>
                      <a:pt x="154588" y="131391"/>
                    </a:moveTo>
                    <a:cubicBezTo>
                      <a:pt x="81866" y="86538"/>
                      <a:pt x="62271" y="71297"/>
                      <a:pt x="0" y="29493"/>
                    </a:cubicBezTo>
                    <a:cubicBezTo>
                      <a:pt x="26563" y="4672"/>
                      <a:pt x="33095" y="-10134"/>
                      <a:pt x="61400" y="8155"/>
                    </a:cubicBezTo>
                    <a:cubicBezTo>
                      <a:pt x="82737" y="21655"/>
                      <a:pt x="124977" y="49960"/>
                      <a:pt x="146315" y="63894"/>
                    </a:cubicBezTo>
                    <a:cubicBezTo>
                      <a:pt x="178539" y="84361"/>
                      <a:pt x="172007" y="94812"/>
                      <a:pt x="154588" y="131391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1">
                <a:extLst>
                  <a:ext uri="{FF2B5EF4-FFF2-40B4-BE49-F238E27FC236}">
                    <a16:creationId xmlns:a16="http://schemas.microsoft.com/office/drawing/2014/main" id="{ABC5B98B-68ED-40D0-90D1-70D30480A4A9}"/>
                  </a:ext>
                </a:extLst>
              </p:cNvPr>
              <p:cNvSpPr/>
              <p:nvPr/>
            </p:nvSpPr>
            <p:spPr>
              <a:xfrm>
                <a:off x="3616610" y="3015386"/>
                <a:ext cx="168746" cy="131390"/>
              </a:xfrm>
              <a:custGeom>
                <a:avLst/>
                <a:gdLst>
                  <a:gd name="connsiteX0" fmla="*/ 154588 w 168746"/>
                  <a:gd name="connsiteY0" fmla="*/ 131391 h 131390"/>
                  <a:gd name="connsiteX1" fmla="*/ 0 w 168746"/>
                  <a:gd name="connsiteY1" fmla="*/ 29493 h 131390"/>
                  <a:gd name="connsiteX2" fmla="*/ 61400 w 168746"/>
                  <a:gd name="connsiteY2" fmla="*/ 8155 h 131390"/>
                  <a:gd name="connsiteX3" fmla="*/ 146315 w 168746"/>
                  <a:gd name="connsiteY3" fmla="*/ 63894 h 131390"/>
                  <a:gd name="connsiteX4" fmla="*/ 154588 w 168746"/>
                  <a:gd name="connsiteY4" fmla="*/ 131391 h 131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8746" h="131390">
                    <a:moveTo>
                      <a:pt x="154588" y="131391"/>
                    </a:moveTo>
                    <a:cubicBezTo>
                      <a:pt x="81866" y="86538"/>
                      <a:pt x="62271" y="71297"/>
                      <a:pt x="0" y="29493"/>
                    </a:cubicBezTo>
                    <a:cubicBezTo>
                      <a:pt x="26563" y="4672"/>
                      <a:pt x="33095" y="-10134"/>
                      <a:pt x="61400" y="8155"/>
                    </a:cubicBezTo>
                    <a:cubicBezTo>
                      <a:pt x="82737" y="21655"/>
                      <a:pt x="124977" y="49960"/>
                      <a:pt x="146315" y="63894"/>
                    </a:cubicBezTo>
                    <a:cubicBezTo>
                      <a:pt x="178103" y="84361"/>
                      <a:pt x="171571" y="94812"/>
                      <a:pt x="154588" y="131391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2">
                <a:extLst>
                  <a:ext uri="{FF2B5EF4-FFF2-40B4-BE49-F238E27FC236}">
                    <a16:creationId xmlns:a16="http://schemas.microsoft.com/office/drawing/2014/main" id="{0BF531C9-F5CC-42A9-80E2-966D4C50256B}"/>
                  </a:ext>
                </a:extLst>
              </p:cNvPr>
              <p:cNvSpPr/>
              <p:nvPr/>
            </p:nvSpPr>
            <p:spPr>
              <a:xfrm>
                <a:off x="3356640" y="2839460"/>
                <a:ext cx="168907" cy="131390"/>
              </a:xfrm>
              <a:custGeom>
                <a:avLst/>
                <a:gdLst>
                  <a:gd name="connsiteX0" fmla="*/ 154588 w 168907"/>
                  <a:gd name="connsiteY0" fmla="*/ 131391 h 131390"/>
                  <a:gd name="connsiteX1" fmla="*/ 0 w 168907"/>
                  <a:gd name="connsiteY1" fmla="*/ 29493 h 131390"/>
                  <a:gd name="connsiteX2" fmla="*/ 61400 w 168907"/>
                  <a:gd name="connsiteY2" fmla="*/ 8155 h 131390"/>
                  <a:gd name="connsiteX3" fmla="*/ 146315 w 168907"/>
                  <a:gd name="connsiteY3" fmla="*/ 63894 h 131390"/>
                  <a:gd name="connsiteX4" fmla="*/ 154588 w 168907"/>
                  <a:gd name="connsiteY4" fmla="*/ 131391 h 131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8907" h="131390">
                    <a:moveTo>
                      <a:pt x="154588" y="131391"/>
                    </a:moveTo>
                    <a:cubicBezTo>
                      <a:pt x="81866" y="86538"/>
                      <a:pt x="62271" y="71297"/>
                      <a:pt x="0" y="29493"/>
                    </a:cubicBezTo>
                    <a:cubicBezTo>
                      <a:pt x="26563" y="4672"/>
                      <a:pt x="33095" y="-10134"/>
                      <a:pt x="61400" y="8155"/>
                    </a:cubicBezTo>
                    <a:cubicBezTo>
                      <a:pt x="82737" y="21655"/>
                      <a:pt x="124977" y="49960"/>
                      <a:pt x="146315" y="63894"/>
                    </a:cubicBezTo>
                    <a:cubicBezTo>
                      <a:pt x="178539" y="84361"/>
                      <a:pt x="171571" y="94812"/>
                      <a:pt x="154588" y="131391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3">
                <a:extLst>
                  <a:ext uri="{FF2B5EF4-FFF2-40B4-BE49-F238E27FC236}">
                    <a16:creationId xmlns:a16="http://schemas.microsoft.com/office/drawing/2014/main" id="{8E1F2CB8-E58F-4C67-A7B9-C4A68B47B424}"/>
                  </a:ext>
                </a:extLst>
              </p:cNvPr>
              <p:cNvSpPr/>
              <p:nvPr/>
            </p:nvSpPr>
            <p:spPr>
              <a:xfrm>
                <a:off x="3876144" y="3190876"/>
                <a:ext cx="168907" cy="131390"/>
              </a:xfrm>
              <a:custGeom>
                <a:avLst/>
                <a:gdLst>
                  <a:gd name="connsiteX0" fmla="*/ 154588 w 168907"/>
                  <a:gd name="connsiteY0" fmla="*/ 131391 h 131390"/>
                  <a:gd name="connsiteX1" fmla="*/ 0 w 168907"/>
                  <a:gd name="connsiteY1" fmla="*/ 29493 h 131390"/>
                  <a:gd name="connsiteX2" fmla="*/ 61400 w 168907"/>
                  <a:gd name="connsiteY2" fmla="*/ 8155 h 131390"/>
                  <a:gd name="connsiteX3" fmla="*/ 146315 w 168907"/>
                  <a:gd name="connsiteY3" fmla="*/ 63894 h 131390"/>
                  <a:gd name="connsiteX4" fmla="*/ 154588 w 168907"/>
                  <a:gd name="connsiteY4" fmla="*/ 131391 h 131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8907" h="131390">
                    <a:moveTo>
                      <a:pt x="154588" y="131391"/>
                    </a:moveTo>
                    <a:cubicBezTo>
                      <a:pt x="81866" y="86538"/>
                      <a:pt x="62271" y="71297"/>
                      <a:pt x="0" y="29493"/>
                    </a:cubicBezTo>
                    <a:cubicBezTo>
                      <a:pt x="26563" y="4672"/>
                      <a:pt x="33095" y="-10134"/>
                      <a:pt x="61400" y="8155"/>
                    </a:cubicBezTo>
                    <a:cubicBezTo>
                      <a:pt x="82737" y="21655"/>
                      <a:pt x="124977" y="49959"/>
                      <a:pt x="146315" y="63894"/>
                    </a:cubicBezTo>
                    <a:cubicBezTo>
                      <a:pt x="178539" y="84796"/>
                      <a:pt x="171571" y="95247"/>
                      <a:pt x="154588" y="131391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4">
                <a:extLst>
                  <a:ext uri="{FF2B5EF4-FFF2-40B4-BE49-F238E27FC236}">
                    <a16:creationId xmlns:a16="http://schemas.microsoft.com/office/drawing/2014/main" id="{6CA974D9-45F7-4465-847B-F945ABF7556B}"/>
                  </a:ext>
                </a:extLst>
              </p:cNvPr>
              <p:cNvSpPr/>
              <p:nvPr/>
            </p:nvSpPr>
            <p:spPr>
              <a:xfrm>
                <a:off x="4136114" y="3366802"/>
                <a:ext cx="168907" cy="131390"/>
              </a:xfrm>
              <a:custGeom>
                <a:avLst/>
                <a:gdLst>
                  <a:gd name="connsiteX0" fmla="*/ 154588 w 168907"/>
                  <a:gd name="connsiteY0" fmla="*/ 131391 h 131390"/>
                  <a:gd name="connsiteX1" fmla="*/ 0 w 168907"/>
                  <a:gd name="connsiteY1" fmla="*/ 29493 h 131390"/>
                  <a:gd name="connsiteX2" fmla="*/ 61400 w 168907"/>
                  <a:gd name="connsiteY2" fmla="*/ 8155 h 131390"/>
                  <a:gd name="connsiteX3" fmla="*/ 146315 w 168907"/>
                  <a:gd name="connsiteY3" fmla="*/ 63894 h 131390"/>
                  <a:gd name="connsiteX4" fmla="*/ 154588 w 168907"/>
                  <a:gd name="connsiteY4" fmla="*/ 131391 h 131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8907" h="131390">
                    <a:moveTo>
                      <a:pt x="154588" y="131391"/>
                    </a:moveTo>
                    <a:cubicBezTo>
                      <a:pt x="81866" y="86538"/>
                      <a:pt x="62271" y="71297"/>
                      <a:pt x="0" y="29493"/>
                    </a:cubicBezTo>
                    <a:cubicBezTo>
                      <a:pt x="26563" y="4672"/>
                      <a:pt x="33095" y="-10134"/>
                      <a:pt x="61400" y="8155"/>
                    </a:cubicBezTo>
                    <a:cubicBezTo>
                      <a:pt x="82737" y="21655"/>
                      <a:pt x="124977" y="49960"/>
                      <a:pt x="146315" y="63894"/>
                    </a:cubicBezTo>
                    <a:cubicBezTo>
                      <a:pt x="178539" y="84796"/>
                      <a:pt x="171571" y="95247"/>
                      <a:pt x="154588" y="131391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5">
                <a:extLst>
                  <a:ext uri="{FF2B5EF4-FFF2-40B4-BE49-F238E27FC236}">
                    <a16:creationId xmlns:a16="http://schemas.microsoft.com/office/drawing/2014/main" id="{FCF6A55A-9651-4632-BF31-227BDFC88990}"/>
                  </a:ext>
                </a:extLst>
              </p:cNvPr>
              <p:cNvSpPr/>
              <p:nvPr/>
            </p:nvSpPr>
            <p:spPr>
              <a:xfrm>
                <a:off x="4395648" y="3542728"/>
                <a:ext cx="169073" cy="131390"/>
              </a:xfrm>
              <a:custGeom>
                <a:avLst/>
                <a:gdLst>
                  <a:gd name="connsiteX0" fmla="*/ 154588 w 169073"/>
                  <a:gd name="connsiteY0" fmla="*/ 131391 h 131390"/>
                  <a:gd name="connsiteX1" fmla="*/ 0 w 169073"/>
                  <a:gd name="connsiteY1" fmla="*/ 29493 h 131390"/>
                  <a:gd name="connsiteX2" fmla="*/ 61400 w 169073"/>
                  <a:gd name="connsiteY2" fmla="*/ 8155 h 131390"/>
                  <a:gd name="connsiteX3" fmla="*/ 146315 w 169073"/>
                  <a:gd name="connsiteY3" fmla="*/ 63894 h 131390"/>
                  <a:gd name="connsiteX4" fmla="*/ 154588 w 169073"/>
                  <a:gd name="connsiteY4" fmla="*/ 131391 h 131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9073" h="131390">
                    <a:moveTo>
                      <a:pt x="154588" y="131391"/>
                    </a:moveTo>
                    <a:cubicBezTo>
                      <a:pt x="81866" y="86538"/>
                      <a:pt x="62271" y="71297"/>
                      <a:pt x="0" y="29493"/>
                    </a:cubicBezTo>
                    <a:cubicBezTo>
                      <a:pt x="26563" y="4672"/>
                      <a:pt x="33095" y="-10134"/>
                      <a:pt x="61400" y="8155"/>
                    </a:cubicBezTo>
                    <a:cubicBezTo>
                      <a:pt x="82737" y="21655"/>
                      <a:pt x="124977" y="49960"/>
                      <a:pt x="146315" y="63894"/>
                    </a:cubicBezTo>
                    <a:cubicBezTo>
                      <a:pt x="178539" y="84796"/>
                      <a:pt x="172007" y="95247"/>
                      <a:pt x="154588" y="131391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6">
                <a:extLst>
                  <a:ext uri="{FF2B5EF4-FFF2-40B4-BE49-F238E27FC236}">
                    <a16:creationId xmlns:a16="http://schemas.microsoft.com/office/drawing/2014/main" id="{BCBA3C5B-4F5D-411B-9498-912D0EC4CB48}"/>
                  </a:ext>
                </a:extLst>
              </p:cNvPr>
              <p:cNvSpPr/>
              <p:nvPr/>
            </p:nvSpPr>
            <p:spPr>
              <a:xfrm>
                <a:off x="4655618" y="3718654"/>
                <a:ext cx="168907" cy="131390"/>
              </a:xfrm>
              <a:custGeom>
                <a:avLst/>
                <a:gdLst>
                  <a:gd name="connsiteX0" fmla="*/ 154588 w 168907"/>
                  <a:gd name="connsiteY0" fmla="*/ 131391 h 131390"/>
                  <a:gd name="connsiteX1" fmla="*/ 0 w 168907"/>
                  <a:gd name="connsiteY1" fmla="*/ 29493 h 131390"/>
                  <a:gd name="connsiteX2" fmla="*/ 61400 w 168907"/>
                  <a:gd name="connsiteY2" fmla="*/ 8155 h 131390"/>
                  <a:gd name="connsiteX3" fmla="*/ 146315 w 168907"/>
                  <a:gd name="connsiteY3" fmla="*/ 63894 h 131390"/>
                  <a:gd name="connsiteX4" fmla="*/ 154588 w 168907"/>
                  <a:gd name="connsiteY4" fmla="*/ 131391 h 131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8907" h="131390">
                    <a:moveTo>
                      <a:pt x="154588" y="131391"/>
                    </a:moveTo>
                    <a:cubicBezTo>
                      <a:pt x="81866" y="86538"/>
                      <a:pt x="62271" y="71297"/>
                      <a:pt x="0" y="29493"/>
                    </a:cubicBezTo>
                    <a:cubicBezTo>
                      <a:pt x="26563" y="4672"/>
                      <a:pt x="33095" y="-10134"/>
                      <a:pt x="61400" y="8155"/>
                    </a:cubicBezTo>
                    <a:cubicBezTo>
                      <a:pt x="82737" y="21655"/>
                      <a:pt x="124977" y="49960"/>
                      <a:pt x="146315" y="63894"/>
                    </a:cubicBezTo>
                    <a:cubicBezTo>
                      <a:pt x="178539" y="84796"/>
                      <a:pt x="171571" y="95247"/>
                      <a:pt x="154588" y="131391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47">
                <a:extLst>
                  <a:ext uri="{FF2B5EF4-FFF2-40B4-BE49-F238E27FC236}">
                    <a16:creationId xmlns:a16="http://schemas.microsoft.com/office/drawing/2014/main" id="{38FDFDFA-12B9-467F-8D65-2305B46A58CB}"/>
                  </a:ext>
                </a:extLst>
              </p:cNvPr>
              <p:cNvSpPr/>
              <p:nvPr/>
            </p:nvSpPr>
            <p:spPr>
              <a:xfrm>
                <a:off x="4915152" y="3894580"/>
                <a:ext cx="169073" cy="131390"/>
              </a:xfrm>
              <a:custGeom>
                <a:avLst/>
                <a:gdLst>
                  <a:gd name="connsiteX0" fmla="*/ 154588 w 169073"/>
                  <a:gd name="connsiteY0" fmla="*/ 131391 h 131390"/>
                  <a:gd name="connsiteX1" fmla="*/ 0 w 169073"/>
                  <a:gd name="connsiteY1" fmla="*/ 29493 h 131390"/>
                  <a:gd name="connsiteX2" fmla="*/ 61400 w 169073"/>
                  <a:gd name="connsiteY2" fmla="*/ 8155 h 131390"/>
                  <a:gd name="connsiteX3" fmla="*/ 146315 w 169073"/>
                  <a:gd name="connsiteY3" fmla="*/ 63894 h 131390"/>
                  <a:gd name="connsiteX4" fmla="*/ 154588 w 169073"/>
                  <a:gd name="connsiteY4" fmla="*/ 131391 h 131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9073" h="131390">
                    <a:moveTo>
                      <a:pt x="154588" y="131391"/>
                    </a:moveTo>
                    <a:cubicBezTo>
                      <a:pt x="81867" y="86538"/>
                      <a:pt x="62271" y="71297"/>
                      <a:pt x="0" y="29493"/>
                    </a:cubicBezTo>
                    <a:cubicBezTo>
                      <a:pt x="26563" y="4672"/>
                      <a:pt x="33095" y="-10134"/>
                      <a:pt x="61400" y="8155"/>
                    </a:cubicBezTo>
                    <a:cubicBezTo>
                      <a:pt x="82737" y="21655"/>
                      <a:pt x="124977" y="49960"/>
                      <a:pt x="146315" y="63894"/>
                    </a:cubicBezTo>
                    <a:cubicBezTo>
                      <a:pt x="178539" y="84361"/>
                      <a:pt x="172007" y="95247"/>
                      <a:pt x="154588" y="131391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48">
                <a:extLst>
                  <a:ext uri="{FF2B5EF4-FFF2-40B4-BE49-F238E27FC236}">
                    <a16:creationId xmlns:a16="http://schemas.microsoft.com/office/drawing/2014/main" id="{590542E8-3F41-4EB7-BF19-D3F4610DBA3F}"/>
                  </a:ext>
                </a:extLst>
              </p:cNvPr>
              <p:cNvSpPr/>
              <p:nvPr/>
            </p:nvSpPr>
            <p:spPr>
              <a:xfrm>
                <a:off x="5175122" y="4070506"/>
                <a:ext cx="168907" cy="131390"/>
              </a:xfrm>
              <a:custGeom>
                <a:avLst/>
                <a:gdLst>
                  <a:gd name="connsiteX0" fmla="*/ 154588 w 168907"/>
                  <a:gd name="connsiteY0" fmla="*/ 131391 h 131390"/>
                  <a:gd name="connsiteX1" fmla="*/ 0 w 168907"/>
                  <a:gd name="connsiteY1" fmla="*/ 29493 h 131390"/>
                  <a:gd name="connsiteX2" fmla="*/ 61400 w 168907"/>
                  <a:gd name="connsiteY2" fmla="*/ 8155 h 131390"/>
                  <a:gd name="connsiteX3" fmla="*/ 146315 w 168907"/>
                  <a:gd name="connsiteY3" fmla="*/ 63894 h 131390"/>
                  <a:gd name="connsiteX4" fmla="*/ 154588 w 168907"/>
                  <a:gd name="connsiteY4" fmla="*/ 131391 h 131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8907" h="131390">
                    <a:moveTo>
                      <a:pt x="154588" y="131391"/>
                    </a:moveTo>
                    <a:cubicBezTo>
                      <a:pt x="81866" y="86538"/>
                      <a:pt x="62270" y="71297"/>
                      <a:pt x="0" y="29493"/>
                    </a:cubicBezTo>
                    <a:cubicBezTo>
                      <a:pt x="26563" y="4672"/>
                      <a:pt x="33095" y="-10134"/>
                      <a:pt x="61400" y="8155"/>
                    </a:cubicBezTo>
                    <a:cubicBezTo>
                      <a:pt x="82737" y="21655"/>
                      <a:pt x="124977" y="49959"/>
                      <a:pt x="146315" y="63894"/>
                    </a:cubicBezTo>
                    <a:cubicBezTo>
                      <a:pt x="178539" y="84361"/>
                      <a:pt x="171571" y="95247"/>
                      <a:pt x="154588" y="131391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49">
                <a:extLst>
                  <a:ext uri="{FF2B5EF4-FFF2-40B4-BE49-F238E27FC236}">
                    <a16:creationId xmlns:a16="http://schemas.microsoft.com/office/drawing/2014/main" id="{36E32F21-BC7B-4ED5-9C0D-1A878723DBE1}"/>
                  </a:ext>
                </a:extLst>
              </p:cNvPr>
              <p:cNvSpPr/>
              <p:nvPr/>
            </p:nvSpPr>
            <p:spPr>
              <a:xfrm>
                <a:off x="5434657" y="4246432"/>
                <a:ext cx="169073" cy="131390"/>
              </a:xfrm>
              <a:custGeom>
                <a:avLst/>
                <a:gdLst>
                  <a:gd name="connsiteX0" fmla="*/ 154588 w 169073"/>
                  <a:gd name="connsiteY0" fmla="*/ 131391 h 131390"/>
                  <a:gd name="connsiteX1" fmla="*/ 0 w 169073"/>
                  <a:gd name="connsiteY1" fmla="*/ 29493 h 131390"/>
                  <a:gd name="connsiteX2" fmla="*/ 61400 w 169073"/>
                  <a:gd name="connsiteY2" fmla="*/ 8155 h 131390"/>
                  <a:gd name="connsiteX3" fmla="*/ 146315 w 169073"/>
                  <a:gd name="connsiteY3" fmla="*/ 63894 h 131390"/>
                  <a:gd name="connsiteX4" fmla="*/ 154588 w 169073"/>
                  <a:gd name="connsiteY4" fmla="*/ 131391 h 131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9073" h="131390">
                    <a:moveTo>
                      <a:pt x="154588" y="131391"/>
                    </a:moveTo>
                    <a:cubicBezTo>
                      <a:pt x="81866" y="86538"/>
                      <a:pt x="62270" y="71297"/>
                      <a:pt x="0" y="29493"/>
                    </a:cubicBezTo>
                    <a:cubicBezTo>
                      <a:pt x="26563" y="4672"/>
                      <a:pt x="33095" y="-10134"/>
                      <a:pt x="61400" y="8155"/>
                    </a:cubicBezTo>
                    <a:cubicBezTo>
                      <a:pt x="82737" y="21655"/>
                      <a:pt x="124977" y="49960"/>
                      <a:pt x="146315" y="63894"/>
                    </a:cubicBezTo>
                    <a:cubicBezTo>
                      <a:pt x="178539" y="84361"/>
                      <a:pt x="172007" y="95247"/>
                      <a:pt x="154588" y="131391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0">
                <a:extLst>
                  <a:ext uri="{FF2B5EF4-FFF2-40B4-BE49-F238E27FC236}">
                    <a16:creationId xmlns:a16="http://schemas.microsoft.com/office/drawing/2014/main" id="{AB433AD6-B0A2-4FB6-936D-9BE808531A42}"/>
                  </a:ext>
                </a:extLst>
              </p:cNvPr>
              <p:cNvSpPr/>
              <p:nvPr/>
            </p:nvSpPr>
            <p:spPr>
              <a:xfrm>
                <a:off x="5694626" y="4422358"/>
                <a:ext cx="168907" cy="131390"/>
              </a:xfrm>
              <a:custGeom>
                <a:avLst/>
                <a:gdLst>
                  <a:gd name="connsiteX0" fmla="*/ 154588 w 168907"/>
                  <a:gd name="connsiteY0" fmla="*/ 131391 h 131390"/>
                  <a:gd name="connsiteX1" fmla="*/ 0 w 168907"/>
                  <a:gd name="connsiteY1" fmla="*/ 29493 h 131390"/>
                  <a:gd name="connsiteX2" fmla="*/ 61400 w 168907"/>
                  <a:gd name="connsiteY2" fmla="*/ 8155 h 131390"/>
                  <a:gd name="connsiteX3" fmla="*/ 146315 w 168907"/>
                  <a:gd name="connsiteY3" fmla="*/ 63894 h 131390"/>
                  <a:gd name="connsiteX4" fmla="*/ 154588 w 168907"/>
                  <a:gd name="connsiteY4" fmla="*/ 131391 h 131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8907" h="131390">
                    <a:moveTo>
                      <a:pt x="154588" y="131391"/>
                    </a:moveTo>
                    <a:cubicBezTo>
                      <a:pt x="81867" y="86538"/>
                      <a:pt x="62271" y="71297"/>
                      <a:pt x="0" y="29493"/>
                    </a:cubicBezTo>
                    <a:cubicBezTo>
                      <a:pt x="26563" y="4672"/>
                      <a:pt x="33095" y="-10134"/>
                      <a:pt x="61400" y="8155"/>
                    </a:cubicBezTo>
                    <a:cubicBezTo>
                      <a:pt x="82737" y="21655"/>
                      <a:pt x="124977" y="49959"/>
                      <a:pt x="146315" y="63894"/>
                    </a:cubicBezTo>
                    <a:cubicBezTo>
                      <a:pt x="178539" y="84361"/>
                      <a:pt x="171571" y="95247"/>
                      <a:pt x="154588" y="131391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3">
                <a:extLst>
                  <a:ext uri="{FF2B5EF4-FFF2-40B4-BE49-F238E27FC236}">
                    <a16:creationId xmlns:a16="http://schemas.microsoft.com/office/drawing/2014/main" id="{7FEFB6D9-09C2-4A70-AAC3-27F7086AE7BB}"/>
                  </a:ext>
                </a:extLst>
              </p:cNvPr>
              <p:cNvSpPr/>
              <p:nvPr/>
            </p:nvSpPr>
            <p:spPr>
              <a:xfrm>
                <a:off x="4436979" y="5741713"/>
                <a:ext cx="253287" cy="600259"/>
              </a:xfrm>
              <a:custGeom>
                <a:avLst/>
                <a:gdLst>
                  <a:gd name="connsiteX0" fmla="*/ 233009 w 253287"/>
                  <a:gd name="connsiteY0" fmla="*/ 70515 h 600259"/>
                  <a:gd name="connsiteX1" fmla="*/ 134596 w 253287"/>
                  <a:gd name="connsiteY1" fmla="*/ 7373 h 600259"/>
                  <a:gd name="connsiteX2" fmla="*/ 91485 w 253287"/>
                  <a:gd name="connsiteY2" fmla="*/ 6067 h 600259"/>
                  <a:gd name="connsiteX3" fmla="*/ 23989 w 253287"/>
                  <a:gd name="connsiteY3" fmla="*/ 110577 h 600259"/>
                  <a:gd name="connsiteX4" fmla="*/ 8747 w 253287"/>
                  <a:gd name="connsiteY4" fmla="*/ 312195 h 600259"/>
                  <a:gd name="connsiteX5" fmla="*/ 18763 w 253287"/>
                  <a:gd name="connsiteY5" fmla="*/ 341807 h 600259"/>
                  <a:gd name="connsiteX6" fmla="*/ 1780 w 253287"/>
                  <a:gd name="connsiteY6" fmla="*/ 517297 h 600259"/>
                  <a:gd name="connsiteX7" fmla="*/ 3522 w 253287"/>
                  <a:gd name="connsiteY7" fmla="*/ 542554 h 600259"/>
                  <a:gd name="connsiteX8" fmla="*/ 3522 w 253287"/>
                  <a:gd name="connsiteY8" fmla="*/ 542554 h 600259"/>
                  <a:gd name="connsiteX9" fmla="*/ 49681 w 253287"/>
                  <a:gd name="connsiteY9" fmla="*/ 584794 h 600259"/>
                  <a:gd name="connsiteX10" fmla="*/ 108468 w 253287"/>
                  <a:gd name="connsiteY10" fmla="*/ 584358 h 600259"/>
                  <a:gd name="connsiteX11" fmla="*/ 128935 w 253287"/>
                  <a:gd name="connsiteY11" fmla="*/ 401029 h 600259"/>
                  <a:gd name="connsiteX12" fmla="*/ 180754 w 253287"/>
                  <a:gd name="connsiteY12" fmla="*/ 298696 h 600259"/>
                  <a:gd name="connsiteX13" fmla="*/ 222994 w 253287"/>
                  <a:gd name="connsiteY13" fmla="*/ 171977 h 600259"/>
                  <a:gd name="connsiteX14" fmla="*/ 241719 w 253287"/>
                  <a:gd name="connsiteY14" fmla="*/ 154123 h 600259"/>
                  <a:gd name="connsiteX15" fmla="*/ 233009 w 253287"/>
                  <a:gd name="connsiteY15" fmla="*/ 70515 h 600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53287" h="600259">
                    <a:moveTo>
                      <a:pt x="233009" y="70515"/>
                    </a:moveTo>
                    <a:cubicBezTo>
                      <a:pt x="200350" y="49178"/>
                      <a:pt x="167255" y="28275"/>
                      <a:pt x="134596" y="7373"/>
                    </a:cubicBezTo>
                    <a:cubicBezTo>
                      <a:pt x="120661" y="-1771"/>
                      <a:pt x="104113" y="-2642"/>
                      <a:pt x="91485" y="6067"/>
                    </a:cubicBezTo>
                    <a:cubicBezTo>
                      <a:pt x="54906" y="31323"/>
                      <a:pt x="25730" y="62241"/>
                      <a:pt x="23989" y="110577"/>
                    </a:cubicBezTo>
                    <a:cubicBezTo>
                      <a:pt x="23553" y="127996"/>
                      <a:pt x="7876" y="275617"/>
                      <a:pt x="8747" y="312195"/>
                    </a:cubicBezTo>
                    <a:cubicBezTo>
                      <a:pt x="8747" y="323082"/>
                      <a:pt x="12667" y="332662"/>
                      <a:pt x="18763" y="341807"/>
                    </a:cubicBezTo>
                    <a:lnTo>
                      <a:pt x="1780" y="517297"/>
                    </a:lnTo>
                    <a:cubicBezTo>
                      <a:pt x="909" y="525571"/>
                      <a:pt x="-2574" y="534280"/>
                      <a:pt x="3522" y="542554"/>
                    </a:cubicBezTo>
                    <a:cubicBezTo>
                      <a:pt x="3522" y="542554"/>
                      <a:pt x="3522" y="542554"/>
                      <a:pt x="3522" y="542554"/>
                    </a:cubicBezTo>
                    <a:cubicBezTo>
                      <a:pt x="18763" y="556489"/>
                      <a:pt x="35311" y="569552"/>
                      <a:pt x="49681" y="584794"/>
                    </a:cubicBezTo>
                    <a:cubicBezTo>
                      <a:pt x="67970" y="604389"/>
                      <a:pt x="97581" y="606567"/>
                      <a:pt x="108468" y="584358"/>
                    </a:cubicBezTo>
                    <a:cubicBezTo>
                      <a:pt x="107162" y="582181"/>
                      <a:pt x="126322" y="401465"/>
                      <a:pt x="128935" y="401029"/>
                    </a:cubicBezTo>
                    <a:cubicBezTo>
                      <a:pt x="187722" y="358354"/>
                      <a:pt x="173351" y="394062"/>
                      <a:pt x="180754" y="298696"/>
                    </a:cubicBezTo>
                    <a:cubicBezTo>
                      <a:pt x="187286" y="252102"/>
                      <a:pt x="177271" y="204201"/>
                      <a:pt x="222994" y="171977"/>
                    </a:cubicBezTo>
                    <a:cubicBezTo>
                      <a:pt x="229961" y="167187"/>
                      <a:pt x="236058" y="160220"/>
                      <a:pt x="241719" y="154123"/>
                    </a:cubicBezTo>
                    <a:cubicBezTo>
                      <a:pt x="260443" y="133221"/>
                      <a:pt x="255653" y="85321"/>
                      <a:pt x="233009" y="70515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4">
                <a:extLst>
                  <a:ext uri="{FF2B5EF4-FFF2-40B4-BE49-F238E27FC236}">
                    <a16:creationId xmlns:a16="http://schemas.microsoft.com/office/drawing/2014/main" id="{346BD488-ADBF-4053-9564-267EAA3D19F6}"/>
                  </a:ext>
                </a:extLst>
              </p:cNvPr>
              <p:cNvSpPr/>
              <p:nvPr/>
            </p:nvSpPr>
            <p:spPr>
              <a:xfrm>
                <a:off x="4540657" y="6142307"/>
                <a:ext cx="25256" cy="191167"/>
              </a:xfrm>
              <a:custGeom>
                <a:avLst/>
                <a:gdLst>
                  <a:gd name="connsiteX0" fmla="*/ 0 w 25256"/>
                  <a:gd name="connsiteY0" fmla="*/ 191167 h 191167"/>
                  <a:gd name="connsiteX1" fmla="*/ 17854 w 25256"/>
                  <a:gd name="connsiteY1" fmla="*/ 23080 h 191167"/>
                  <a:gd name="connsiteX2" fmla="*/ 25257 w 25256"/>
                  <a:gd name="connsiteY2" fmla="*/ 0 h 191167"/>
                  <a:gd name="connsiteX3" fmla="*/ 6532 w 25256"/>
                  <a:gd name="connsiteY3" fmla="*/ 165040 h 191167"/>
                  <a:gd name="connsiteX4" fmla="*/ 0 w 25256"/>
                  <a:gd name="connsiteY4" fmla="*/ 191167 h 191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56" h="191167">
                    <a:moveTo>
                      <a:pt x="0" y="191167"/>
                    </a:moveTo>
                    <a:cubicBezTo>
                      <a:pt x="5661" y="135864"/>
                      <a:pt x="12193" y="78383"/>
                      <a:pt x="17854" y="23080"/>
                    </a:cubicBezTo>
                    <a:cubicBezTo>
                      <a:pt x="18725" y="13935"/>
                      <a:pt x="18725" y="2177"/>
                      <a:pt x="25257" y="0"/>
                    </a:cubicBezTo>
                    <a:cubicBezTo>
                      <a:pt x="17418" y="78383"/>
                      <a:pt x="13935" y="110172"/>
                      <a:pt x="6532" y="165040"/>
                    </a:cubicBezTo>
                    <a:cubicBezTo>
                      <a:pt x="5661" y="173749"/>
                      <a:pt x="7838" y="183765"/>
                      <a:pt x="0" y="191167"/>
                    </a:cubicBezTo>
                    <a:close/>
                  </a:path>
                </a:pathLst>
              </a:custGeom>
              <a:grpFill/>
              <a:ln w="4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57" name="TextBox 57">
            <a:extLst>
              <a:ext uri="{FF2B5EF4-FFF2-40B4-BE49-F238E27FC236}">
                <a16:creationId xmlns:a16="http://schemas.microsoft.com/office/drawing/2014/main" id="{28ADBB64-9E63-484E-AF25-A85F9D6157C5}"/>
              </a:ext>
            </a:extLst>
          </p:cNvPr>
          <p:cNvSpPr txBox="1"/>
          <p:nvPr/>
        </p:nvSpPr>
        <p:spPr>
          <a:xfrm>
            <a:off x="5832876" y="2941330"/>
            <a:ext cx="5890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Easy to change colors, photos and Text. </a:t>
            </a:r>
          </a:p>
        </p:txBody>
      </p:sp>
      <p:sp>
        <p:nvSpPr>
          <p:cNvPr id="58" name="AutoShape 92">
            <a:extLst>
              <a:ext uri="{FF2B5EF4-FFF2-40B4-BE49-F238E27FC236}">
                <a16:creationId xmlns:a16="http://schemas.microsoft.com/office/drawing/2014/main" id="{F5736468-D5B5-4B17-9813-F67CEEB0003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194791" y="3802719"/>
            <a:ext cx="560666" cy="560666"/>
          </a:xfrm>
          <a:prstGeom prst="rect">
            <a:avLst/>
          </a:prstGeom>
          <a:solidFill>
            <a:schemeClr val="accent4"/>
          </a:solidFill>
          <a:ln w="38100"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59" name="AutoShape 92">
            <a:extLst>
              <a:ext uri="{FF2B5EF4-FFF2-40B4-BE49-F238E27FC236}">
                <a16:creationId xmlns:a16="http://schemas.microsoft.com/office/drawing/2014/main" id="{62B41EED-CE95-41AA-8E99-25D21AAECF5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9206673" y="3802719"/>
            <a:ext cx="560666" cy="560666"/>
          </a:xfrm>
          <a:prstGeom prst="rect">
            <a:avLst/>
          </a:prstGeom>
          <a:solidFill>
            <a:schemeClr val="accent2"/>
          </a:solidFill>
          <a:ln w="38100"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60" name="AutoShape 92">
            <a:extLst>
              <a:ext uri="{FF2B5EF4-FFF2-40B4-BE49-F238E27FC236}">
                <a16:creationId xmlns:a16="http://schemas.microsoft.com/office/drawing/2014/main" id="{F9A4C7B5-A9F4-4CBA-9096-764C750CF531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0712614" y="3802657"/>
            <a:ext cx="560666" cy="560728"/>
          </a:xfrm>
          <a:prstGeom prst="rect">
            <a:avLst/>
          </a:prstGeom>
          <a:solidFill>
            <a:schemeClr val="accent1"/>
          </a:solidFill>
          <a:ln w="38100">
            <a:noFill/>
            <a:prstDash val="solid"/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61" name="AutoShape 92">
            <a:extLst>
              <a:ext uri="{FF2B5EF4-FFF2-40B4-BE49-F238E27FC236}">
                <a16:creationId xmlns:a16="http://schemas.microsoft.com/office/drawing/2014/main" id="{DAA9BD2D-D8F0-428F-967E-DF84BA8520F3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700732" y="3802657"/>
            <a:ext cx="560666" cy="560728"/>
          </a:xfrm>
          <a:prstGeom prst="rect">
            <a:avLst/>
          </a:prstGeom>
          <a:solidFill>
            <a:schemeClr val="accent3"/>
          </a:solidFill>
          <a:ln w="38100">
            <a:noFill/>
            <a:prstDash val="solid"/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62" name="TextBox 62">
            <a:extLst>
              <a:ext uri="{FF2B5EF4-FFF2-40B4-BE49-F238E27FC236}">
                <a16:creationId xmlns:a16="http://schemas.microsoft.com/office/drawing/2014/main" id="{0DE2F32A-8A11-4101-9639-7068CBFA1F78}"/>
              </a:ext>
            </a:extLst>
          </p:cNvPr>
          <p:cNvSpPr txBox="1"/>
          <p:nvPr/>
        </p:nvSpPr>
        <p:spPr>
          <a:xfrm>
            <a:off x="5832875" y="5223874"/>
            <a:ext cx="58905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63" name="Trapezoid 10">
            <a:extLst>
              <a:ext uri="{FF2B5EF4-FFF2-40B4-BE49-F238E27FC236}">
                <a16:creationId xmlns:a16="http://schemas.microsoft.com/office/drawing/2014/main" id="{5296F8C5-5BFE-412B-887C-3F2A450F748A}"/>
              </a:ext>
            </a:extLst>
          </p:cNvPr>
          <p:cNvSpPr/>
          <p:nvPr/>
        </p:nvSpPr>
        <p:spPr>
          <a:xfrm>
            <a:off x="7801161" y="3897139"/>
            <a:ext cx="368250" cy="367819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4" name="Oval 7">
            <a:extLst>
              <a:ext uri="{FF2B5EF4-FFF2-40B4-BE49-F238E27FC236}">
                <a16:creationId xmlns:a16="http://schemas.microsoft.com/office/drawing/2014/main" id="{D48A1CE5-8DE8-46FF-817E-171899886849}"/>
              </a:ext>
            </a:extLst>
          </p:cNvPr>
          <p:cNvSpPr/>
          <p:nvPr/>
        </p:nvSpPr>
        <p:spPr>
          <a:xfrm>
            <a:off x="10847397" y="3859701"/>
            <a:ext cx="308517" cy="405255"/>
          </a:xfrm>
          <a:custGeom>
            <a:avLst/>
            <a:gdLst/>
            <a:ahLst/>
            <a:cxnLst/>
            <a:rect l="l" t="t" r="r" b="b"/>
            <a:pathLst>
              <a:path w="3025265" h="3973870">
                <a:moveTo>
                  <a:pt x="1048235" y="955278"/>
                </a:moveTo>
                <a:cubicBezTo>
                  <a:pt x="1143886" y="955278"/>
                  <a:pt x="1221426" y="1089843"/>
                  <a:pt x="1221426" y="1255837"/>
                </a:cubicBezTo>
                <a:cubicBezTo>
                  <a:pt x="1221426" y="1421831"/>
                  <a:pt x="1143886" y="1556396"/>
                  <a:pt x="1048235" y="1556396"/>
                </a:cubicBezTo>
                <a:cubicBezTo>
                  <a:pt x="952584" y="1556396"/>
                  <a:pt x="875044" y="1421831"/>
                  <a:pt x="875044" y="1255837"/>
                </a:cubicBezTo>
                <a:cubicBezTo>
                  <a:pt x="875044" y="1089843"/>
                  <a:pt x="952584" y="955278"/>
                  <a:pt x="1048235" y="955278"/>
                </a:cubicBezTo>
                <a:close/>
                <a:moveTo>
                  <a:pt x="805954" y="648071"/>
                </a:moveTo>
                <a:lnTo>
                  <a:pt x="805954" y="1853034"/>
                </a:lnTo>
                <a:cubicBezTo>
                  <a:pt x="805954" y="1947724"/>
                  <a:pt x="869395" y="2027597"/>
                  <a:pt x="956357" y="2051540"/>
                </a:cubicBezTo>
                <a:lnTo>
                  <a:pt x="956356" y="2473030"/>
                </a:lnTo>
                <a:cubicBezTo>
                  <a:pt x="956356" y="2523517"/>
                  <a:pt x="997284" y="2564445"/>
                  <a:pt x="1047771" y="2564445"/>
                </a:cubicBezTo>
                <a:cubicBezTo>
                  <a:pt x="1098258" y="2564445"/>
                  <a:pt x="1139186" y="2523517"/>
                  <a:pt x="1139186" y="2473030"/>
                </a:cubicBezTo>
                <a:lnTo>
                  <a:pt x="1139186" y="2051828"/>
                </a:lnTo>
                <a:cubicBezTo>
                  <a:pt x="1226618" y="2028173"/>
                  <a:pt x="1290517" y="1948066"/>
                  <a:pt x="1290517" y="1853034"/>
                </a:cubicBezTo>
                <a:lnTo>
                  <a:pt x="1290517" y="649328"/>
                </a:lnTo>
                <a:cubicBezTo>
                  <a:pt x="1740927" y="708507"/>
                  <a:pt x="2088232" y="1094132"/>
                  <a:pt x="2088232" y="1560875"/>
                </a:cubicBezTo>
                <a:lnTo>
                  <a:pt x="2088232" y="2137870"/>
                </a:lnTo>
                <a:lnTo>
                  <a:pt x="2088233" y="2137870"/>
                </a:lnTo>
                <a:lnTo>
                  <a:pt x="2088233" y="3055870"/>
                </a:lnTo>
                <a:cubicBezTo>
                  <a:pt x="2088233" y="3562867"/>
                  <a:pt x="1677230" y="3973870"/>
                  <a:pt x="1170233" y="3973870"/>
                </a:cubicBezTo>
                <a:lnTo>
                  <a:pt x="918001" y="3973870"/>
                </a:lnTo>
                <a:cubicBezTo>
                  <a:pt x="411004" y="3973870"/>
                  <a:pt x="1" y="3562867"/>
                  <a:pt x="1" y="3055870"/>
                </a:cubicBezTo>
                <a:lnTo>
                  <a:pt x="1" y="2152339"/>
                </a:lnTo>
                <a:lnTo>
                  <a:pt x="0" y="2152339"/>
                </a:lnTo>
                <a:lnTo>
                  <a:pt x="0" y="1560875"/>
                </a:lnTo>
                <a:cubicBezTo>
                  <a:pt x="0" y="1091278"/>
                  <a:pt x="351565" y="703794"/>
                  <a:pt x="805954" y="648071"/>
                </a:cubicBezTo>
                <a:close/>
                <a:moveTo>
                  <a:pt x="1619797" y="91"/>
                </a:moveTo>
                <a:cubicBezTo>
                  <a:pt x="1732841" y="1988"/>
                  <a:pt x="1845389" y="33430"/>
                  <a:pt x="1945434" y="94215"/>
                </a:cubicBezTo>
                <a:cubicBezTo>
                  <a:pt x="2133478" y="208468"/>
                  <a:pt x="2249869" y="409692"/>
                  <a:pt x="2255221" y="627780"/>
                </a:cubicBezTo>
                <a:lnTo>
                  <a:pt x="2257891" y="627572"/>
                </a:lnTo>
                <a:cubicBezTo>
                  <a:pt x="2272309" y="812739"/>
                  <a:pt x="2385479" y="975734"/>
                  <a:pt x="2553934" y="1053951"/>
                </a:cubicBezTo>
                <a:cubicBezTo>
                  <a:pt x="2706200" y="1124651"/>
                  <a:pt x="2882234" y="1116149"/>
                  <a:pt x="3025265" y="1032491"/>
                </a:cubicBezTo>
                <a:lnTo>
                  <a:pt x="3025265" y="1181594"/>
                </a:lnTo>
                <a:cubicBezTo>
                  <a:pt x="2858744" y="1255002"/>
                  <a:pt x="2666516" y="1253932"/>
                  <a:pt x="2497514" y="1175460"/>
                </a:cubicBezTo>
                <a:cubicBezTo>
                  <a:pt x="2293602" y="1080779"/>
                  <a:pt x="2153951" y="887555"/>
                  <a:pt x="2128339" y="665512"/>
                </a:cubicBezTo>
                <a:lnTo>
                  <a:pt x="2122734" y="665324"/>
                </a:lnTo>
                <a:cubicBezTo>
                  <a:pt x="2128967" y="479701"/>
                  <a:pt x="2034597" y="305147"/>
                  <a:pt x="1875870" y="208708"/>
                </a:cubicBezTo>
                <a:cubicBezTo>
                  <a:pt x="1717143" y="112268"/>
                  <a:pt x="1518741" y="108938"/>
                  <a:pt x="1356867" y="199997"/>
                </a:cubicBezTo>
                <a:cubicBezTo>
                  <a:pt x="1194993" y="291056"/>
                  <a:pt x="1094818" y="462344"/>
                  <a:pt x="1094818" y="648071"/>
                </a:cubicBezTo>
                <a:lnTo>
                  <a:pt x="960849" y="648071"/>
                </a:lnTo>
                <a:cubicBezTo>
                  <a:pt x="960849" y="413945"/>
                  <a:pt x="1087128" y="198021"/>
                  <a:pt x="1291185" y="83234"/>
                </a:cubicBezTo>
                <a:cubicBezTo>
                  <a:pt x="1393213" y="25840"/>
                  <a:pt x="1506753" y="-1807"/>
                  <a:pt x="1619797" y="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5" name="Rounded Rectangle 12">
            <a:extLst>
              <a:ext uri="{FF2B5EF4-FFF2-40B4-BE49-F238E27FC236}">
                <a16:creationId xmlns:a16="http://schemas.microsoft.com/office/drawing/2014/main" id="{349A637F-9EC7-4E30-AA3F-A2CAE8C025B5}"/>
              </a:ext>
            </a:extLst>
          </p:cNvPr>
          <p:cNvSpPr>
            <a:spLocks noChangeAspect="1"/>
          </p:cNvSpPr>
          <p:nvPr/>
        </p:nvSpPr>
        <p:spPr>
          <a:xfrm>
            <a:off x="6319840" y="3877474"/>
            <a:ext cx="310571" cy="370101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6" name="Rounded Rectangle 1">
            <a:extLst>
              <a:ext uri="{FF2B5EF4-FFF2-40B4-BE49-F238E27FC236}">
                <a16:creationId xmlns:a16="http://schemas.microsoft.com/office/drawing/2014/main" id="{AAAB18B4-3478-4E4C-9F4A-548B717B61DD}"/>
              </a:ext>
            </a:extLst>
          </p:cNvPr>
          <p:cNvSpPr>
            <a:spLocks/>
          </p:cNvSpPr>
          <p:nvPr/>
        </p:nvSpPr>
        <p:spPr>
          <a:xfrm>
            <a:off x="9322741" y="3919130"/>
            <a:ext cx="327776" cy="327776"/>
          </a:xfrm>
          <a:custGeom>
            <a:avLst/>
            <a:gdLst/>
            <a:ahLst/>
            <a:cxn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7" name="TextBox 67">
            <a:extLst>
              <a:ext uri="{FF2B5EF4-FFF2-40B4-BE49-F238E27FC236}">
                <a16:creationId xmlns:a16="http://schemas.microsoft.com/office/drawing/2014/main" id="{4474540C-CA07-40AD-957D-768AF97A9D4E}"/>
              </a:ext>
            </a:extLst>
          </p:cNvPr>
          <p:cNvSpPr txBox="1"/>
          <p:nvPr/>
        </p:nvSpPr>
        <p:spPr>
          <a:xfrm>
            <a:off x="5832877" y="4480794"/>
            <a:ext cx="1250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8" name="TextBox 68">
            <a:extLst>
              <a:ext uri="{FF2B5EF4-FFF2-40B4-BE49-F238E27FC236}">
                <a16:creationId xmlns:a16="http://schemas.microsoft.com/office/drawing/2014/main" id="{CD4F22C0-0B23-4678-9BEE-1034082B2C1A}"/>
              </a:ext>
            </a:extLst>
          </p:cNvPr>
          <p:cNvSpPr txBox="1"/>
          <p:nvPr/>
        </p:nvSpPr>
        <p:spPr>
          <a:xfrm>
            <a:off x="7344443" y="4480794"/>
            <a:ext cx="1250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9" name="TextBox 69">
            <a:extLst>
              <a:ext uri="{FF2B5EF4-FFF2-40B4-BE49-F238E27FC236}">
                <a16:creationId xmlns:a16="http://schemas.microsoft.com/office/drawing/2014/main" id="{8CBB80C0-F12F-40A1-8FB3-3D8EE3975047}"/>
              </a:ext>
            </a:extLst>
          </p:cNvPr>
          <p:cNvSpPr txBox="1"/>
          <p:nvPr/>
        </p:nvSpPr>
        <p:spPr>
          <a:xfrm>
            <a:off x="8856011" y="4480794"/>
            <a:ext cx="1250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0" name="TextBox 70">
            <a:extLst>
              <a:ext uri="{FF2B5EF4-FFF2-40B4-BE49-F238E27FC236}">
                <a16:creationId xmlns:a16="http://schemas.microsoft.com/office/drawing/2014/main" id="{BB0AA7B8-08E9-4ED5-9C56-D12CAD2070A5}"/>
              </a:ext>
            </a:extLst>
          </p:cNvPr>
          <p:cNvSpPr txBox="1"/>
          <p:nvPr/>
        </p:nvSpPr>
        <p:spPr>
          <a:xfrm>
            <a:off x="10367577" y="4480794"/>
            <a:ext cx="1250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1" name="TextBox 71">
            <a:extLst>
              <a:ext uri="{FF2B5EF4-FFF2-40B4-BE49-F238E27FC236}">
                <a16:creationId xmlns:a16="http://schemas.microsoft.com/office/drawing/2014/main" id="{7F9C6B50-F620-457D-A41C-C051D7E55BCE}"/>
              </a:ext>
            </a:extLst>
          </p:cNvPr>
          <p:cNvSpPr txBox="1"/>
          <p:nvPr/>
        </p:nvSpPr>
        <p:spPr>
          <a:xfrm>
            <a:off x="5881516" y="1832537"/>
            <a:ext cx="589059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accent1"/>
                </a:solidFill>
                <a:cs typeface="Arial" pitchFamily="34" charset="0"/>
              </a:rPr>
              <a:t>ALLPPT</a:t>
            </a:r>
            <a:r>
              <a:rPr lang="en-GB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Layout</a:t>
            </a:r>
          </a:p>
          <a:p>
            <a:r>
              <a:rPr lang="en-GB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Clean </a:t>
            </a:r>
            <a:r>
              <a:rPr lang="en-GB" altLang="ko-KR" sz="2400" dirty="0">
                <a:solidFill>
                  <a:schemeClr val="accent2"/>
                </a:solidFill>
                <a:cs typeface="Arial" pitchFamily="34" charset="0"/>
              </a:rPr>
              <a:t>Text Slide </a:t>
            </a:r>
            <a:r>
              <a:rPr lang="en-GB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for your Presentation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864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B7033A8-D16B-44B6-8165-23660256C07B}"/>
              </a:ext>
            </a:extLst>
          </p:cNvPr>
          <p:cNvGrpSpPr/>
          <p:nvPr/>
        </p:nvGrpSpPr>
        <p:grpSpPr>
          <a:xfrm>
            <a:off x="4110916" y="2069181"/>
            <a:ext cx="3960932" cy="3960932"/>
            <a:chOff x="2455028" y="1729056"/>
            <a:chExt cx="3960932" cy="3960932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3746DB3-476B-48CC-B2DA-62A3A6AC30AE}"/>
                </a:ext>
              </a:extLst>
            </p:cNvPr>
            <p:cNvGrpSpPr/>
            <p:nvPr/>
          </p:nvGrpSpPr>
          <p:grpSpPr>
            <a:xfrm>
              <a:off x="2455028" y="1729056"/>
              <a:ext cx="3960932" cy="3960932"/>
              <a:chOff x="2455028" y="1729056"/>
              <a:chExt cx="3960932" cy="3960932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4B0EA74A-4A17-4115-A331-03AA44DC6457}"/>
                  </a:ext>
                </a:extLst>
              </p:cNvPr>
              <p:cNvSpPr/>
              <p:nvPr/>
            </p:nvSpPr>
            <p:spPr>
              <a:xfrm>
                <a:off x="2779310" y="2053338"/>
                <a:ext cx="3312368" cy="3312368"/>
              </a:xfrm>
              <a:prstGeom prst="ellipse">
                <a:avLst/>
              </a:prstGeom>
              <a:noFill/>
              <a:ln w="12700"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BA43B67F-9921-4378-AA96-9A49083A14C7}"/>
                  </a:ext>
                </a:extLst>
              </p:cNvPr>
              <p:cNvGrpSpPr/>
              <p:nvPr/>
            </p:nvGrpSpPr>
            <p:grpSpPr>
              <a:xfrm>
                <a:off x="2455028" y="1729056"/>
                <a:ext cx="3960932" cy="3960932"/>
                <a:chOff x="2455028" y="1729056"/>
                <a:chExt cx="3960932" cy="3960932"/>
              </a:xfrm>
            </p:grpSpPr>
            <p:grpSp>
              <p:nvGrpSpPr>
                <p:cNvPr id="15" name="Group 14">
                  <a:extLst>
                    <a:ext uri="{FF2B5EF4-FFF2-40B4-BE49-F238E27FC236}">
                      <a16:creationId xmlns:a16="http://schemas.microsoft.com/office/drawing/2014/main" id="{A637ECCA-3499-4D79-9993-5A862B429025}"/>
                    </a:ext>
                  </a:extLst>
                </p:cNvPr>
                <p:cNvGrpSpPr/>
                <p:nvPr/>
              </p:nvGrpSpPr>
              <p:grpSpPr>
                <a:xfrm rot="2700000">
                  <a:off x="2455028" y="1729056"/>
                  <a:ext cx="3960932" cy="3960932"/>
                  <a:chOff x="1807830" y="1844332"/>
                  <a:chExt cx="3960932" cy="3960932"/>
                </a:xfrm>
              </p:grpSpPr>
              <p:grpSp>
                <p:nvGrpSpPr>
                  <p:cNvPr id="17" name="Group 16">
                    <a:extLst>
                      <a:ext uri="{FF2B5EF4-FFF2-40B4-BE49-F238E27FC236}">
                        <a16:creationId xmlns:a16="http://schemas.microsoft.com/office/drawing/2014/main" id="{F107B8C5-52EB-4FF5-8AC9-1FE96C31B2FF}"/>
                      </a:ext>
                    </a:extLst>
                  </p:cNvPr>
                  <p:cNvGrpSpPr/>
                  <p:nvPr/>
                </p:nvGrpSpPr>
                <p:grpSpPr>
                  <a:xfrm>
                    <a:off x="3356247" y="1844332"/>
                    <a:ext cx="864096" cy="3960932"/>
                    <a:chOff x="3203848" y="1844332"/>
                    <a:chExt cx="864096" cy="3960932"/>
                  </a:xfrm>
                </p:grpSpPr>
                <p:sp>
                  <p:nvSpPr>
                    <p:cNvPr id="21" name="Rounded Rectangle 3">
                      <a:extLst>
                        <a:ext uri="{FF2B5EF4-FFF2-40B4-BE49-F238E27FC236}">
                          <a16:creationId xmlns:a16="http://schemas.microsoft.com/office/drawing/2014/main" id="{7196B104-C02A-4C6C-913E-964854DF1B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203848" y="1844332"/>
                      <a:ext cx="864096" cy="19802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64096" h="1692188">
                          <a:moveTo>
                            <a:pt x="432048" y="0"/>
                          </a:moveTo>
                          <a:cubicBezTo>
                            <a:pt x="670662" y="0"/>
                            <a:pt x="864096" y="193434"/>
                            <a:pt x="864096" y="432048"/>
                          </a:cubicBezTo>
                          <a:lnTo>
                            <a:pt x="864096" y="1692188"/>
                          </a:lnTo>
                          <a:lnTo>
                            <a:pt x="0" y="1692188"/>
                          </a:lnTo>
                          <a:lnTo>
                            <a:pt x="0" y="432048"/>
                          </a:lnTo>
                          <a:cubicBezTo>
                            <a:pt x="0" y="193434"/>
                            <a:pt x="193434" y="0"/>
                            <a:pt x="432048" y="0"/>
                          </a:cubicBezTo>
                          <a:close/>
                        </a:path>
                      </a:pathLst>
                    </a:custGeom>
                    <a:solidFill>
                      <a:schemeClr val="accent1">
                        <a:alpha val="8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700" dirty="0"/>
                    </a:p>
                  </p:txBody>
                </p:sp>
                <p:sp>
                  <p:nvSpPr>
                    <p:cNvPr id="22" name="Rounded Rectangle 3">
                      <a:extLst>
                        <a:ext uri="{FF2B5EF4-FFF2-40B4-BE49-F238E27FC236}">
                          <a16:creationId xmlns:a16="http://schemas.microsoft.com/office/drawing/2014/main" id="{FD3F5D8B-CFC4-4059-B31C-83D788285B9E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3203848" y="3825044"/>
                      <a:ext cx="864096" cy="19802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64096" h="1692188">
                          <a:moveTo>
                            <a:pt x="432048" y="0"/>
                          </a:moveTo>
                          <a:cubicBezTo>
                            <a:pt x="670662" y="0"/>
                            <a:pt x="864096" y="193434"/>
                            <a:pt x="864096" y="432048"/>
                          </a:cubicBezTo>
                          <a:lnTo>
                            <a:pt x="864096" y="1692188"/>
                          </a:lnTo>
                          <a:lnTo>
                            <a:pt x="0" y="1692188"/>
                          </a:lnTo>
                          <a:lnTo>
                            <a:pt x="0" y="432048"/>
                          </a:lnTo>
                          <a:cubicBezTo>
                            <a:pt x="0" y="193434"/>
                            <a:pt x="193434" y="0"/>
                            <a:pt x="432048" y="0"/>
                          </a:cubicBezTo>
                          <a:close/>
                        </a:path>
                      </a:pathLst>
                    </a:custGeom>
                    <a:solidFill>
                      <a:schemeClr val="accent3">
                        <a:alpha val="8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700" dirty="0"/>
                    </a:p>
                  </p:txBody>
                </p:sp>
              </p:grpSp>
              <p:grpSp>
                <p:nvGrpSpPr>
                  <p:cNvPr id="18" name="Group 17">
                    <a:extLst>
                      <a:ext uri="{FF2B5EF4-FFF2-40B4-BE49-F238E27FC236}">
                        <a16:creationId xmlns:a16="http://schemas.microsoft.com/office/drawing/2014/main" id="{4D7501F1-24C3-4E77-AC90-CDBF118B9B3E}"/>
                      </a:ext>
                    </a:extLst>
                  </p:cNvPr>
                  <p:cNvGrpSpPr/>
                  <p:nvPr/>
                </p:nvGrpSpPr>
                <p:grpSpPr>
                  <a:xfrm rot="16200000">
                    <a:off x="3356248" y="1844332"/>
                    <a:ext cx="864096" cy="3960932"/>
                    <a:chOff x="3203848" y="1844332"/>
                    <a:chExt cx="864096" cy="3960932"/>
                  </a:xfrm>
                </p:grpSpPr>
                <p:sp>
                  <p:nvSpPr>
                    <p:cNvPr id="19" name="Rounded Rectangle 3">
                      <a:extLst>
                        <a:ext uri="{FF2B5EF4-FFF2-40B4-BE49-F238E27FC236}">
                          <a16:creationId xmlns:a16="http://schemas.microsoft.com/office/drawing/2014/main" id="{91FA3E77-2299-4D5C-AB78-5D6941D8B09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203848" y="1844332"/>
                      <a:ext cx="864096" cy="19802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64096" h="1692188">
                          <a:moveTo>
                            <a:pt x="432048" y="0"/>
                          </a:moveTo>
                          <a:cubicBezTo>
                            <a:pt x="670662" y="0"/>
                            <a:pt x="864096" y="193434"/>
                            <a:pt x="864096" y="432048"/>
                          </a:cubicBezTo>
                          <a:lnTo>
                            <a:pt x="864096" y="1692188"/>
                          </a:lnTo>
                          <a:lnTo>
                            <a:pt x="0" y="1692188"/>
                          </a:lnTo>
                          <a:lnTo>
                            <a:pt x="0" y="432048"/>
                          </a:lnTo>
                          <a:cubicBezTo>
                            <a:pt x="0" y="193434"/>
                            <a:pt x="193434" y="0"/>
                            <a:pt x="432048" y="0"/>
                          </a:cubicBezTo>
                          <a:close/>
                        </a:path>
                      </a:pathLst>
                    </a:custGeom>
                    <a:solidFill>
                      <a:schemeClr val="accent2">
                        <a:alpha val="83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700" dirty="0"/>
                    </a:p>
                  </p:txBody>
                </p:sp>
                <p:sp>
                  <p:nvSpPr>
                    <p:cNvPr id="20" name="Rounded Rectangle 3">
                      <a:extLst>
                        <a:ext uri="{FF2B5EF4-FFF2-40B4-BE49-F238E27FC236}">
                          <a16:creationId xmlns:a16="http://schemas.microsoft.com/office/drawing/2014/main" id="{193A3B23-7B82-4D1C-9FB5-2D44C787A068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3203848" y="3825044"/>
                      <a:ext cx="864096" cy="19802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64096" h="1692188">
                          <a:moveTo>
                            <a:pt x="432048" y="0"/>
                          </a:moveTo>
                          <a:cubicBezTo>
                            <a:pt x="670662" y="0"/>
                            <a:pt x="864096" y="193434"/>
                            <a:pt x="864096" y="432048"/>
                          </a:cubicBezTo>
                          <a:lnTo>
                            <a:pt x="864096" y="1692188"/>
                          </a:lnTo>
                          <a:lnTo>
                            <a:pt x="0" y="1692188"/>
                          </a:lnTo>
                          <a:lnTo>
                            <a:pt x="0" y="432048"/>
                          </a:lnTo>
                          <a:cubicBezTo>
                            <a:pt x="0" y="193434"/>
                            <a:pt x="193434" y="0"/>
                            <a:pt x="432048" y="0"/>
                          </a:cubicBezTo>
                          <a:close/>
                        </a:path>
                      </a:pathLst>
                    </a:custGeom>
                    <a:solidFill>
                      <a:schemeClr val="accent4">
                        <a:alpha val="8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700" dirty="0"/>
                    </a:p>
                  </p:txBody>
                </p:sp>
              </p:grpSp>
            </p:grpSp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2B575536-42BB-4CDC-BAA1-8342DC743550}"/>
                    </a:ext>
                  </a:extLst>
                </p:cNvPr>
                <p:cNvSpPr/>
                <p:nvPr/>
              </p:nvSpPr>
              <p:spPr>
                <a:xfrm>
                  <a:off x="4003446" y="3277474"/>
                  <a:ext cx="864096" cy="86409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 dirty="0"/>
                </a:p>
              </p:txBody>
            </p:sp>
          </p:grp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6792908-02CF-41F3-9D1A-0C5769681FFF}"/>
                </a:ext>
              </a:extLst>
            </p:cNvPr>
            <p:cNvSpPr txBox="1"/>
            <p:nvPr/>
          </p:nvSpPr>
          <p:spPr>
            <a:xfrm>
              <a:off x="3607402" y="1914838"/>
              <a:ext cx="1656185" cy="578058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0734286"/>
                </a:avLst>
              </a:prstTxWarp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Here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C13B949-C87D-4B5E-ADCE-D5F9D6B1FB43}"/>
                </a:ext>
              </a:extLst>
            </p:cNvPr>
            <p:cNvSpPr txBox="1"/>
            <p:nvPr/>
          </p:nvSpPr>
          <p:spPr>
            <a:xfrm rot="5400000">
              <a:off x="5111062" y="3420493"/>
              <a:ext cx="1656185" cy="578058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0734286"/>
                </a:avLst>
              </a:prstTxWarp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Here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497A2D5-069F-4FB8-A2F3-C04A6E296448}"/>
                </a:ext>
              </a:extLst>
            </p:cNvPr>
            <p:cNvSpPr txBox="1"/>
            <p:nvPr/>
          </p:nvSpPr>
          <p:spPr>
            <a:xfrm rot="10800000">
              <a:off x="3607401" y="4923412"/>
              <a:ext cx="1656185" cy="578058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0734286"/>
                </a:avLst>
              </a:prstTxWarp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Here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8E95D16-8B30-47F9-B004-D68910D9D72E}"/>
                </a:ext>
              </a:extLst>
            </p:cNvPr>
            <p:cNvSpPr txBox="1"/>
            <p:nvPr/>
          </p:nvSpPr>
          <p:spPr>
            <a:xfrm rot="16200000">
              <a:off x="2113360" y="3420494"/>
              <a:ext cx="1656185" cy="578058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0734286"/>
                </a:avLst>
              </a:prstTxWarp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Here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2F8BFBD-D64A-4CF0-B322-309D06C797C9}"/>
                </a:ext>
              </a:extLst>
            </p:cNvPr>
            <p:cNvSpPr txBox="1"/>
            <p:nvPr/>
          </p:nvSpPr>
          <p:spPr>
            <a:xfrm rot="18900000">
              <a:off x="4532619" y="2735592"/>
              <a:ext cx="14056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</a:rPr>
                <a:t>Add Text</a:t>
              </a:r>
              <a:endParaRPr lang="ko-KR" alt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E3CE019-7592-47BA-A656-49483A9175CE}"/>
                </a:ext>
              </a:extLst>
            </p:cNvPr>
            <p:cNvSpPr txBox="1"/>
            <p:nvPr/>
          </p:nvSpPr>
          <p:spPr>
            <a:xfrm rot="2700000">
              <a:off x="2904581" y="2729556"/>
              <a:ext cx="14056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</a:rPr>
                <a:t>Add Text</a:t>
              </a:r>
              <a:endParaRPr lang="ko-KR" alt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4E5EFF4-C23C-4D0E-B922-2BB7BEA06F95}"/>
                </a:ext>
              </a:extLst>
            </p:cNvPr>
            <p:cNvSpPr txBox="1"/>
            <p:nvPr/>
          </p:nvSpPr>
          <p:spPr>
            <a:xfrm rot="18900000">
              <a:off x="2931218" y="4359074"/>
              <a:ext cx="14056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</a:rPr>
                <a:t>Add Text</a:t>
              </a:r>
              <a:endParaRPr lang="ko-KR" alt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B70A02B-345A-4894-9229-4E7A4AC2AA75}"/>
                </a:ext>
              </a:extLst>
            </p:cNvPr>
            <p:cNvSpPr txBox="1"/>
            <p:nvPr/>
          </p:nvSpPr>
          <p:spPr>
            <a:xfrm rot="2700000">
              <a:off x="4548586" y="4336636"/>
              <a:ext cx="14056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</a:rPr>
                <a:t>Add Text</a:t>
              </a:r>
              <a:endParaRPr lang="ko-KR" altLang="en-US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F2EBABD-6E9A-421B-B8C5-214CAA72040E}"/>
              </a:ext>
            </a:extLst>
          </p:cNvPr>
          <p:cNvGrpSpPr/>
          <p:nvPr/>
        </p:nvGrpSpPr>
        <p:grpSpPr>
          <a:xfrm>
            <a:off x="7940171" y="1887679"/>
            <a:ext cx="3410703" cy="853045"/>
            <a:chOff x="6372201" y="2011203"/>
            <a:chExt cx="2232249" cy="85304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4D69925-16DE-4635-88A2-FA1BC4386867}"/>
                </a:ext>
              </a:extLst>
            </p:cNvPr>
            <p:cNvSpPr txBox="1"/>
            <p:nvPr/>
          </p:nvSpPr>
          <p:spPr>
            <a:xfrm>
              <a:off x="6372202" y="2217917"/>
              <a:ext cx="22322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1C21A05-D855-46FF-A5E3-E0912FD8BF7D}"/>
                </a:ext>
              </a:extLst>
            </p:cNvPr>
            <p:cNvSpPr txBox="1"/>
            <p:nvPr/>
          </p:nvSpPr>
          <p:spPr>
            <a:xfrm>
              <a:off x="6372201" y="2011203"/>
              <a:ext cx="22322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914D504-AF7E-4458-AC08-43DFF56BBCEC}"/>
              </a:ext>
            </a:extLst>
          </p:cNvPr>
          <p:cNvGrpSpPr/>
          <p:nvPr/>
        </p:nvGrpSpPr>
        <p:grpSpPr>
          <a:xfrm>
            <a:off x="7940171" y="5309787"/>
            <a:ext cx="3410703" cy="853045"/>
            <a:chOff x="6372201" y="2011203"/>
            <a:chExt cx="2232249" cy="85304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C52160B-8484-4E23-9A93-15238FFFD1AC}"/>
                </a:ext>
              </a:extLst>
            </p:cNvPr>
            <p:cNvSpPr txBox="1"/>
            <p:nvPr/>
          </p:nvSpPr>
          <p:spPr>
            <a:xfrm>
              <a:off x="6372202" y="2217917"/>
              <a:ext cx="22322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13936F2-A80B-45F7-8C05-C7BBDFE8418C}"/>
                </a:ext>
              </a:extLst>
            </p:cNvPr>
            <p:cNvSpPr txBox="1"/>
            <p:nvPr/>
          </p:nvSpPr>
          <p:spPr>
            <a:xfrm>
              <a:off x="6372201" y="2011203"/>
              <a:ext cx="22322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E93C7D8-3B68-4C8C-99C0-64CB953D6B9B}"/>
              </a:ext>
            </a:extLst>
          </p:cNvPr>
          <p:cNvGrpSpPr/>
          <p:nvPr/>
        </p:nvGrpSpPr>
        <p:grpSpPr>
          <a:xfrm>
            <a:off x="883718" y="1887679"/>
            <a:ext cx="3410703" cy="853045"/>
            <a:chOff x="6372201" y="2011203"/>
            <a:chExt cx="2232249" cy="853045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ABC2EF9-71CF-4B9A-8322-C73E355BF842}"/>
                </a:ext>
              </a:extLst>
            </p:cNvPr>
            <p:cNvSpPr txBox="1"/>
            <p:nvPr/>
          </p:nvSpPr>
          <p:spPr>
            <a:xfrm>
              <a:off x="6372202" y="2217917"/>
              <a:ext cx="22322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0774DF2-3FA4-4CBC-89B7-50E2014CD2D4}"/>
                </a:ext>
              </a:extLst>
            </p:cNvPr>
            <p:cNvSpPr txBox="1"/>
            <p:nvPr/>
          </p:nvSpPr>
          <p:spPr>
            <a:xfrm>
              <a:off x="6372201" y="2011203"/>
              <a:ext cx="22322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A936F7F-71A6-4D24-8266-94B1CE28F2CA}"/>
              </a:ext>
            </a:extLst>
          </p:cNvPr>
          <p:cNvGrpSpPr/>
          <p:nvPr/>
        </p:nvGrpSpPr>
        <p:grpSpPr>
          <a:xfrm>
            <a:off x="883718" y="5309787"/>
            <a:ext cx="3410703" cy="853045"/>
            <a:chOff x="6372201" y="2011203"/>
            <a:chExt cx="2232249" cy="853045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CE6E01E-3D5B-4977-A541-B1A350EF21C6}"/>
                </a:ext>
              </a:extLst>
            </p:cNvPr>
            <p:cNvSpPr txBox="1"/>
            <p:nvPr/>
          </p:nvSpPr>
          <p:spPr>
            <a:xfrm>
              <a:off x="6372202" y="2217917"/>
              <a:ext cx="22322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AD3C800-209B-499C-8510-F2221FCE7552}"/>
                </a:ext>
              </a:extLst>
            </p:cNvPr>
            <p:cNvSpPr txBox="1"/>
            <p:nvPr/>
          </p:nvSpPr>
          <p:spPr>
            <a:xfrm>
              <a:off x="6372201" y="2011203"/>
              <a:ext cx="22322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5" name="Oval 1">
            <a:extLst>
              <a:ext uri="{FF2B5EF4-FFF2-40B4-BE49-F238E27FC236}">
                <a16:creationId xmlns:a16="http://schemas.microsoft.com/office/drawing/2014/main" id="{5844CF83-6A70-4290-941A-61FD83E06973}"/>
              </a:ext>
            </a:extLst>
          </p:cNvPr>
          <p:cNvSpPr/>
          <p:nvPr/>
        </p:nvSpPr>
        <p:spPr>
          <a:xfrm>
            <a:off x="5913303" y="3804055"/>
            <a:ext cx="377324" cy="482224"/>
          </a:xfrm>
          <a:custGeom>
            <a:avLst/>
            <a:gdLst/>
            <a:ahLst/>
            <a:cxnLst/>
            <a:rect l="l" t="t" r="r" b="b"/>
            <a:pathLst>
              <a:path w="3089578" h="3948524">
                <a:moveTo>
                  <a:pt x="1577191" y="2534631"/>
                </a:moveTo>
                <a:cubicBezTo>
                  <a:pt x="1600260" y="2580258"/>
                  <a:pt x="1620550" y="2627771"/>
                  <a:pt x="1638571" y="2676770"/>
                </a:cubicBezTo>
                <a:cubicBezTo>
                  <a:pt x="1665604" y="2750272"/>
                  <a:pt x="1686580" y="2824535"/>
                  <a:pt x="1699962" y="2899355"/>
                </a:cubicBezTo>
                <a:cubicBezTo>
                  <a:pt x="1599246" y="2923383"/>
                  <a:pt x="1494142" y="2935731"/>
                  <a:pt x="1386154" y="2935731"/>
                </a:cubicBezTo>
                <a:cubicBezTo>
                  <a:pt x="1152606" y="2935731"/>
                  <a:pt x="932548" y="2877973"/>
                  <a:pt x="741468" y="2772376"/>
                </a:cubicBezTo>
                <a:cubicBezTo>
                  <a:pt x="1011030" y="2775448"/>
                  <a:pt x="1283962" y="2707404"/>
                  <a:pt x="1533669" y="2563236"/>
                </a:cubicBezTo>
                <a:close/>
                <a:moveTo>
                  <a:pt x="2052587" y="2076290"/>
                </a:moveTo>
                <a:lnTo>
                  <a:pt x="2486460" y="2390270"/>
                </a:lnTo>
                <a:cubicBezTo>
                  <a:pt x="2306935" y="2626648"/>
                  <a:pt x="2052846" y="2802967"/>
                  <a:pt x="1758751" y="2882997"/>
                </a:cubicBezTo>
                <a:cubicBezTo>
                  <a:pt x="1743929" y="2806841"/>
                  <a:pt x="1722412" y="2731080"/>
                  <a:pt x="1694828" y="2656080"/>
                </a:cubicBezTo>
                <a:cubicBezTo>
                  <a:pt x="1675201" y="2602712"/>
                  <a:pt x="1652984" y="2551041"/>
                  <a:pt x="1627394" y="2501634"/>
                </a:cubicBezTo>
                <a:cubicBezTo>
                  <a:pt x="1801061" y="2387414"/>
                  <a:pt x="1943549" y="2241665"/>
                  <a:pt x="2052587" y="2076290"/>
                </a:cubicBezTo>
                <a:close/>
                <a:moveTo>
                  <a:pt x="1139582" y="1999555"/>
                </a:moveTo>
                <a:cubicBezTo>
                  <a:pt x="1306309" y="2126071"/>
                  <a:pt x="1447225" y="2288761"/>
                  <a:pt x="1549205" y="2481403"/>
                </a:cubicBezTo>
                <a:cubicBezTo>
                  <a:pt x="1535041" y="2492857"/>
                  <a:pt x="1519482" y="2502212"/>
                  <a:pt x="1503698" y="2511325"/>
                </a:cubicBezTo>
                <a:cubicBezTo>
                  <a:pt x="1259400" y="2652371"/>
                  <a:pt x="991982" y="2717667"/>
                  <a:pt x="728342" y="2711842"/>
                </a:cubicBezTo>
                <a:close/>
                <a:moveTo>
                  <a:pt x="452452" y="1701750"/>
                </a:moveTo>
                <a:cubicBezTo>
                  <a:pt x="679412" y="1737820"/>
                  <a:pt x="894637" y="1825426"/>
                  <a:pt x="1081528" y="1956108"/>
                </a:cubicBezTo>
                <a:lnTo>
                  <a:pt x="659218" y="2687569"/>
                </a:lnTo>
                <a:cubicBezTo>
                  <a:pt x="518459" y="2459121"/>
                  <a:pt x="438479" y="2190549"/>
                  <a:pt x="438479" y="1903491"/>
                </a:cubicBezTo>
                <a:cubicBezTo>
                  <a:pt x="438479" y="1835071"/>
                  <a:pt x="443023" y="1767700"/>
                  <a:pt x="452452" y="1701750"/>
                </a:cubicBezTo>
                <a:close/>
                <a:moveTo>
                  <a:pt x="261512" y="1681084"/>
                </a:moveTo>
                <a:cubicBezTo>
                  <a:pt x="305712" y="1682782"/>
                  <a:pt x="349660" y="1686381"/>
                  <a:pt x="393224" y="1691972"/>
                </a:cubicBezTo>
                <a:cubicBezTo>
                  <a:pt x="383285" y="1761107"/>
                  <a:pt x="378479" y="1831743"/>
                  <a:pt x="378479" y="1903491"/>
                </a:cubicBezTo>
                <a:cubicBezTo>
                  <a:pt x="378479" y="2187947"/>
                  <a:pt x="454018" y="2454935"/>
                  <a:pt x="590367" y="2683463"/>
                </a:cubicBezTo>
                <a:cubicBezTo>
                  <a:pt x="269884" y="2459223"/>
                  <a:pt x="49324" y="2102418"/>
                  <a:pt x="8843" y="1692509"/>
                </a:cubicBezTo>
                <a:cubicBezTo>
                  <a:pt x="93426" y="1681463"/>
                  <a:pt x="177920" y="1677872"/>
                  <a:pt x="261512" y="1681084"/>
                </a:cubicBezTo>
                <a:close/>
                <a:moveTo>
                  <a:pt x="1377385" y="1587667"/>
                </a:moveTo>
                <a:lnTo>
                  <a:pt x="2004039" y="2041157"/>
                </a:lnTo>
                <a:cubicBezTo>
                  <a:pt x="1900325" y="2198920"/>
                  <a:pt x="1765025" y="2338183"/>
                  <a:pt x="1600256" y="2447836"/>
                </a:cubicBezTo>
                <a:cubicBezTo>
                  <a:pt x="1492338" y="2247701"/>
                  <a:pt x="1344592" y="2078527"/>
                  <a:pt x="1169099" y="1948429"/>
                </a:cubicBezTo>
                <a:close/>
                <a:moveTo>
                  <a:pt x="2732654" y="1228760"/>
                </a:moveTo>
                <a:cubicBezTo>
                  <a:pt x="2759348" y="1331346"/>
                  <a:pt x="2772308" y="1438948"/>
                  <a:pt x="2772308" y="1549577"/>
                </a:cubicBezTo>
                <a:cubicBezTo>
                  <a:pt x="2772308" y="1840243"/>
                  <a:pt x="2682844" y="2110013"/>
                  <a:pt x="2529583" y="2332602"/>
                </a:cubicBezTo>
                <a:lnTo>
                  <a:pt x="2092890" y="2016581"/>
                </a:lnTo>
                <a:cubicBezTo>
                  <a:pt x="2230825" y="1789240"/>
                  <a:pt x="2309592" y="1530003"/>
                  <a:pt x="2320039" y="1264175"/>
                </a:cubicBezTo>
                <a:lnTo>
                  <a:pt x="2389537" y="1266895"/>
                </a:lnTo>
                <a:cubicBezTo>
                  <a:pt x="2507402" y="1266895"/>
                  <a:pt x="2622268" y="1253926"/>
                  <a:pt x="2732654" y="1228760"/>
                </a:cubicBezTo>
                <a:close/>
                <a:moveTo>
                  <a:pt x="1664916" y="1089650"/>
                </a:moveTo>
                <a:cubicBezTo>
                  <a:pt x="1845595" y="1184363"/>
                  <a:pt x="2046890" y="1244270"/>
                  <a:pt x="2260099" y="1261471"/>
                </a:cubicBezTo>
                <a:cubicBezTo>
                  <a:pt x="2250158" y="1515636"/>
                  <a:pt x="2175203" y="1763501"/>
                  <a:pt x="2043969" y="1981178"/>
                </a:cubicBezTo>
                <a:lnTo>
                  <a:pt x="1413577" y="1524982"/>
                </a:lnTo>
                <a:close/>
                <a:moveTo>
                  <a:pt x="680960" y="1083685"/>
                </a:moveTo>
                <a:lnTo>
                  <a:pt x="1318747" y="1545232"/>
                </a:lnTo>
                <a:lnTo>
                  <a:pt x="1111155" y="1904792"/>
                </a:lnTo>
                <a:cubicBezTo>
                  <a:pt x="918428" y="1769631"/>
                  <a:pt x="696224" y="1679424"/>
                  <a:pt x="462059" y="1641518"/>
                </a:cubicBezTo>
                <a:cubicBezTo>
                  <a:pt x="496612" y="1438804"/>
                  <a:pt x="572568" y="1250029"/>
                  <a:pt x="680960" y="1083685"/>
                </a:cubicBezTo>
                <a:close/>
                <a:moveTo>
                  <a:pt x="242727" y="766549"/>
                </a:moveTo>
                <a:lnTo>
                  <a:pt x="632258" y="1048441"/>
                </a:lnTo>
                <a:cubicBezTo>
                  <a:pt x="518469" y="1222389"/>
                  <a:pt x="438796" y="1420030"/>
                  <a:pt x="402762" y="1632349"/>
                </a:cubicBezTo>
                <a:cubicBezTo>
                  <a:pt x="359225" y="1626292"/>
                  <a:pt x="315271" y="1622499"/>
                  <a:pt x="271067" y="1620532"/>
                </a:cubicBezTo>
                <a:cubicBezTo>
                  <a:pt x="225427" y="1618500"/>
                  <a:pt x="179520" y="1618416"/>
                  <a:pt x="133488" y="1620508"/>
                </a:cubicBezTo>
                <a:lnTo>
                  <a:pt x="5137" y="1632614"/>
                </a:lnTo>
                <a:cubicBezTo>
                  <a:pt x="826" y="1605249"/>
                  <a:pt x="0" y="1577510"/>
                  <a:pt x="0" y="1549577"/>
                </a:cubicBezTo>
                <a:cubicBezTo>
                  <a:pt x="0" y="1258910"/>
                  <a:pt x="89466" y="989139"/>
                  <a:pt x="242727" y="766549"/>
                </a:cubicBezTo>
                <a:close/>
                <a:moveTo>
                  <a:pt x="1127746" y="632595"/>
                </a:moveTo>
                <a:cubicBezTo>
                  <a:pt x="1254584" y="804561"/>
                  <a:pt x="1416250" y="948423"/>
                  <a:pt x="1601732" y="1055087"/>
                </a:cubicBezTo>
                <a:lnTo>
                  <a:pt x="1354938" y="1482547"/>
                </a:lnTo>
                <a:lnTo>
                  <a:pt x="721206" y="1023934"/>
                </a:lnTo>
                <a:cubicBezTo>
                  <a:pt x="830725" y="869583"/>
                  <a:pt x="968470" y="736352"/>
                  <a:pt x="1127746" y="632595"/>
                </a:cubicBezTo>
                <a:close/>
                <a:moveTo>
                  <a:pt x="2056151" y="412010"/>
                </a:moveTo>
                <a:cubicBezTo>
                  <a:pt x="2199973" y="661365"/>
                  <a:pt x="2266926" y="933808"/>
                  <a:pt x="2263622" y="1201511"/>
                </a:cubicBezTo>
                <a:cubicBezTo>
                  <a:pt x="2060023" y="1184945"/>
                  <a:pt x="1867741" y="1127838"/>
                  <a:pt x="1695314" y="1036999"/>
                </a:cubicBezTo>
                <a:close/>
                <a:moveTo>
                  <a:pt x="1982657" y="375337"/>
                </a:moveTo>
                <a:lnTo>
                  <a:pt x="1993863" y="375897"/>
                </a:lnTo>
                <a:lnTo>
                  <a:pt x="1633466" y="1000123"/>
                </a:lnTo>
                <a:cubicBezTo>
                  <a:pt x="1455017" y="901534"/>
                  <a:pt x="1300774" y="764825"/>
                  <a:pt x="1179049" y="601671"/>
                </a:cubicBezTo>
                <a:cubicBezTo>
                  <a:pt x="1411929" y="457216"/>
                  <a:pt x="1687631" y="375337"/>
                  <a:pt x="1982657" y="375337"/>
                </a:cubicBezTo>
                <a:close/>
                <a:moveTo>
                  <a:pt x="2095987" y="363057"/>
                </a:moveTo>
                <a:cubicBezTo>
                  <a:pt x="2395304" y="539294"/>
                  <a:pt x="2620948" y="826020"/>
                  <a:pt x="2717783" y="1167380"/>
                </a:cubicBezTo>
                <a:cubicBezTo>
                  <a:pt x="2612640" y="1194505"/>
                  <a:pt x="2502521" y="1206895"/>
                  <a:pt x="2389537" y="1206895"/>
                </a:cubicBezTo>
                <a:cubicBezTo>
                  <a:pt x="2367426" y="1206895"/>
                  <a:pt x="2345424" y="1206421"/>
                  <a:pt x="2323592" y="1204315"/>
                </a:cubicBezTo>
                <a:cubicBezTo>
                  <a:pt x="2327421" y="925237"/>
                  <a:pt x="2257794" y="641150"/>
                  <a:pt x="2107741" y="381251"/>
                </a:cubicBezTo>
                <a:close/>
                <a:moveTo>
                  <a:pt x="2029789" y="322492"/>
                </a:moveTo>
                <a:lnTo>
                  <a:pt x="2054623" y="337710"/>
                </a:lnTo>
                <a:lnTo>
                  <a:pt x="2029408" y="323152"/>
                </a:lnTo>
                <a:close/>
                <a:moveTo>
                  <a:pt x="912141" y="248224"/>
                </a:moveTo>
                <a:cubicBezTo>
                  <a:pt x="958447" y="368281"/>
                  <a:pt x="1018736" y="481253"/>
                  <a:pt x="1094337" y="582792"/>
                </a:cubicBezTo>
                <a:cubicBezTo>
                  <a:pt x="929178" y="690492"/>
                  <a:pt x="786304" y="828699"/>
                  <a:pt x="672648" y="988795"/>
                </a:cubicBezTo>
                <a:lnTo>
                  <a:pt x="285851" y="708881"/>
                </a:lnTo>
                <a:cubicBezTo>
                  <a:pt x="444368" y="500166"/>
                  <a:pt x="661017" y="338275"/>
                  <a:pt x="912141" y="248224"/>
                </a:cubicBezTo>
                <a:close/>
                <a:moveTo>
                  <a:pt x="921424" y="244149"/>
                </a:moveTo>
                <a:cubicBezTo>
                  <a:pt x="918244" y="245273"/>
                  <a:pt x="915069" y="246407"/>
                  <a:pt x="912141" y="248224"/>
                </a:cubicBezTo>
                <a:lnTo>
                  <a:pt x="911892" y="247682"/>
                </a:lnTo>
                <a:close/>
                <a:moveTo>
                  <a:pt x="1386154" y="163423"/>
                </a:moveTo>
                <a:cubicBezTo>
                  <a:pt x="1614231" y="163423"/>
                  <a:pt x="1829441" y="218507"/>
                  <a:pt x="2018673" y="317138"/>
                </a:cubicBezTo>
                <a:lnTo>
                  <a:pt x="1982657" y="315337"/>
                </a:lnTo>
                <a:cubicBezTo>
                  <a:pt x="1675242" y="315337"/>
                  <a:pt x="1388023" y="400945"/>
                  <a:pt x="1145621" y="551885"/>
                </a:cubicBezTo>
                <a:cubicBezTo>
                  <a:pt x="1072517" y="454117"/>
                  <a:pt x="1014123" y="345308"/>
                  <a:pt x="969283" y="229609"/>
                </a:cubicBezTo>
                <a:cubicBezTo>
                  <a:pt x="1100345" y="185848"/>
                  <a:pt x="1240631" y="163423"/>
                  <a:pt x="1386154" y="163423"/>
                </a:cubicBezTo>
                <a:close/>
                <a:moveTo>
                  <a:pt x="2202811" y="0"/>
                </a:moveTo>
                <a:cubicBezTo>
                  <a:pt x="2296878" y="0"/>
                  <a:pt x="2373135" y="76257"/>
                  <a:pt x="2373135" y="170324"/>
                </a:cubicBezTo>
                <a:lnTo>
                  <a:pt x="2371793" y="176970"/>
                </a:lnTo>
                <a:cubicBezTo>
                  <a:pt x="2815625" y="490103"/>
                  <a:pt x="3086467" y="1002141"/>
                  <a:pt x="3089552" y="1556712"/>
                </a:cubicBezTo>
                <a:cubicBezTo>
                  <a:pt x="3093041" y="2183714"/>
                  <a:pt x="2753654" y="2763878"/>
                  <a:pt x="2205423" y="3068085"/>
                </a:cubicBezTo>
                <a:cubicBezTo>
                  <a:pt x="1971426" y="3197927"/>
                  <a:pt x="1715508" y="3268558"/>
                  <a:pt x="1458156" y="3280032"/>
                </a:cubicBezTo>
                <a:lnTo>
                  <a:pt x="1458156" y="3717573"/>
                </a:lnTo>
                <a:cubicBezTo>
                  <a:pt x="1465957" y="3717019"/>
                  <a:pt x="1473725" y="3717281"/>
                  <a:pt x="1481481" y="3717568"/>
                </a:cubicBezTo>
                <a:cubicBezTo>
                  <a:pt x="1923607" y="3733970"/>
                  <a:pt x="2251415" y="3830277"/>
                  <a:pt x="2251415" y="3943768"/>
                </a:cubicBezTo>
                <a:cubicBezTo>
                  <a:pt x="1651480" y="3945353"/>
                  <a:pt x="1051545" y="3946939"/>
                  <a:pt x="451610" y="3948524"/>
                </a:cubicBezTo>
                <a:cubicBezTo>
                  <a:pt x="442274" y="3834573"/>
                  <a:pt x="764658" y="3736482"/>
                  <a:pt x="1206140" y="3718471"/>
                </a:cubicBezTo>
                <a:lnTo>
                  <a:pt x="1206140" y="3273841"/>
                </a:lnTo>
                <a:cubicBezTo>
                  <a:pt x="998502" y="3252747"/>
                  <a:pt x="794352" y="3193323"/>
                  <a:pt x="605303" y="3094648"/>
                </a:cubicBezTo>
                <a:cubicBezTo>
                  <a:pt x="588033" y="3102602"/>
                  <a:pt x="568822" y="3106055"/>
                  <a:pt x="548803" y="3106055"/>
                </a:cubicBezTo>
                <a:cubicBezTo>
                  <a:pt x="454736" y="3106055"/>
                  <a:pt x="378479" y="3029798"/>
                  <a:pt x="378479" y="2935731"/>
                </a:cubicBezTo>
                <a:cubicBezTo>
                  <a:pt x="378479" y="2841664"/>
                  <a:pt x="454736" y="2765407"/>
                  <a:pt x="548803" y="2765407"/>
                </a:cubicBezTo>
                <a:cubicBezTo>
                  <a:pt x="631450" y="2765407"/>
                  <a:pt x="700349" y="2824273"/>
                  <a:pt x="712524" y="2903026"/>
                </a:cubicBezTo>
                <a:cubicBezTo>
                  <a:pt x="1146122" y="3125175"/>
                  <a:pt x="1666433" y="3117589"/>
                  <a:pt x="2100302" y="2876433"/>
                </a:cubicBezTo>
                <a:cubicBezTo>
                  <a:pt x="2577849" y="2611000"/>
                  <a:pt x="2873628" y="2105370"/>
                  <a:pt x="2870976" y="1558985"/>
                </a:cubicBezTo>
                <a:cubicBezTo>
                  <a:pt x="2868571" y="1063676"/>
                  <a:pt x="2621309" y="607288"/>
                  <a:pt x="2216854" y="337813"/>
                </a:cubicBezTo>
                <a:cubicBezTo>
                  <a:pt x="2212348" y="340450"/>
                  <a:pt x="2207603" y="340648"/>
                  <a:pt x="2202811" y="340648"/>
                </a:cubicBezTo>
                <a:cubicBezTo>
                  <a:pt x="2108744" y="340648"/>
                  <a:pt x="2032487" y="264391"/>
                  <a:pt x="2032487" y="170324"/>
                </a:cubicBezTo>
                <a:cubicBezTo>
                  <a:pt x="2032487" y="76257"/>
                  <a:pt x="2108744" y="0"/>
                  <a:pt x="220281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E7C28C1-C9F0-4A64-8C3C-1C619AF41925}"/>
              </a:ext>
            </a:extLst>
          </p:cNvPr>
          <p:cNvSpPr txBox="1"/>
          <p:nvPr/>
        </p:nvSpPr>
        <p:spPr>
          <a:xfrm>
            <a:off x="7864113" y="296119"/>
            <a:ext cx="3746766" cy="1477328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3200" dirty="0">
                <a:solidFill>
                  <a:schemeClr val="accent3"/>
                </a:solidFill>
                <a:latin typeface="+mj-lt"/>
              </a:rPr>
              <a:t>We </a:t>
            </a:r>
            <a:r>
              <a:rPr lang="en-US" altLang="ko-KR" sz="3200" dirty="0">
                <a:solidFill>
                  <a:schemeClr val="accent2"/>
                </a:solidFill>
                <a:latin typeface="+mj-lt"/>
              </a:rPr>
              <a:t>Create</a:t>
            </a:r>
          </a:p>
          <a:p>
            <a:pPr algn="r"/>
            <a:r>
              <a:rPr lang="en-US" altLang="ko-KR" sz="3200" dirty="0">
                <a:solidFill>
                  <a:schemeClr val="accent4"/>
                </a:solidFill>
                <a:latin typeface="+mj-lt"/>
              </a:rPr>
              <a:t>Quality </a:t>
            </a:r>
            <a:r>
              <a:rPr lang="en-US" altLang="ko-KR" sz="3200" dirty="0">
                <a:solidFill>
                  <a:schemeClr val="accent3"/>
                </a:solidFill>
                <a:latin typeface="+mj-lt"/>
              </a:rPr>
              <a:t>Professional </a:t>
            </a:r>
          </a:p>
          <a:p>
            <a:pPr algn="r"/>
            <a:r>
              <a:rPr lang="en-US" altLang="ko-KR" sz="3200" dirty="0">
                <a:solidFill>
                  <a:schemeClr val="accent3"/>
                </a:solidFill>
                <a:latin typeface="+mj-lt"/>
              </a:rPr>
              <a:t>PPT </a:t>
            </a:r>
            <a:r>
              <a:rPr lang="en-US" altLang="ko-KR" sz="3200" dirty="0">
                <a:solidFill>
                  <a:schemeClr val="accent6"/>
                </a:solidFill>
                <a:latin typeface="+mj-lt"/>
              </a:rPr>
              <a:t>Presentation</a:t>
            </a:r>
            <a:endParaRPr lang="ko-KR" altLang="en-US" sz="3200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58BCC1-AAC2-4965-B26A-079D28DC3F72}"/>
              </a:ext>
            </a:extLst>
          </p:cNvPr>
          <p:cNvSpPr txBox="1"/>
          <p:nvPr/>
        </p:nvSpPr>
        <p:spPr>
          <a:xfrm>
            <a:off x="9380048" y="2037566"/>
            <a:ext cx="223083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en-US" altLang="ko-KR" sz="1200" dirty="0"/>
              <a:t> You can simply impress your audience and add a unique zing and appeal to your Reports and Presentations with our Templates.</a:t>
            </a:r>
            <a:r>
              <a:rPr lang="en-US" altLang="ko-KR" sz="1200" dirty="0">
                <a:cs typeface="Arial" pitchFamily="34" charset="0"/>
              </a:rPr>
              <a:t> Get a modern PowerPoint  Presentation that is beautifully designed. I hope and I believe that this Template will your Time, Money and Reputation. Easy to change colors, photos and Text.</a:t>
            </a:r>
            <a:r>
              <a:rPr lang="en-US" altLang="ko-KR" sz="1200" dirty="0"/>
              <a:t> You can simply impress your audience and add a unique zing and appeal to your Reports and Presentations with our Templates.</a:t>
            </a:r>
            <a:endParaRPr lang="en-US" altLang="ko-KR" sz="1200" dirty="0"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9E1BA5-03D4-4460-AFBE-C51ABB1EA8AD}"/>
              </a:ext>
            </a:extLst>
          </p:cNvPr>
          <p:cNvSpPr txBox="1"/>
          <p:nvPr/>
        </p:nvSpPr>
        <p:spPr>
          <a:xfrm>
            <a:off x="705358" y="3227547"/>
            <a:ext cx="17679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D03024-51CF-48EB-A851-FE34D901FE69}"/>
              </a:ext>
            </a:extLst>
          </p:cNvPr>
          <p:cNvSpPr txBox="1"/>
          <p:nvPr/>
        </p:nvSpPr>
        <p:spPr>
          <a:xfrm>
            <a:off x="4780001" y="5294381"/>
            <a:ext cx="17679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cs typeface="Arial" pitchFamily="34" charset="0"/>
              </a:rPr>
              <a:t>Easy to change colors, photos and Text.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E8E4637-92A3-4A5D-893F-78E7EC06761A}"/>
              </a:ext>
            </a:extLst>
          </p:cNvPr>
          <p:cNvSpPr txBox="1"/>
          <p:nvPr/>
        </p:nvSpPr>
        <p:spPr>
          <a:xfrm>
            <a:off x="6332360" y="3941982"/>
            <a:ext cx="17679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cs typeface="Arial" pitchFamily="34" charset="0"/>
              </a:rPr>
              <a:t>Easy to change colors, photos and Text.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919BAF0-9793-4C73-AAB7-A5D915D25EC4}"/>
              </a:ext>
            </a:extLst>
          </p:cNvPr>
          <p:cNvSpPr txBox="1"/>
          <p:nvPr/>
        </p:nvSpPr>
        <p:spPr>
          <a:xfrm>
            <a:off x="455077" y="5557056"/>
            <a:ext cx="17679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dirty="0">
                <a:cs typeface="Arial" pitchFamily="34" charset="0"/>
              </a:rPr>
              <a:t>Easy to change colors, photos and Text.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0044479-4587-41A3-97B4-66EC309CAFFB}"/>
              </a:ext>
            </a:extLst>
          </p:cNvPr>
          <p:cNvSpPr txBox="1"/>
          <p:nvPr/>
        </p:nvSpPr>
        <p:spPr>
          <a:xfrm>
            <a:off x="1755048" y="463000"/>
            <a:ext cx="17679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dirty="0">
                <a:cs typeface="Arial" pitchFamily="34" charset="0"/>
              </a:rPr>
              <a:t>Easy to change colors, photos and Text.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8902BD-5636-4C23-8CEB-90E9F8262AA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CE4DC96-D327-4B6F-94FA-67F20314F40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A02B92B-35D5-4F5D-8789-53594E0F02E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08242A8F-2C16-43E9-AB88-7B623CC78B3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B1F3C83A-EB78-4CB1-A82C-73D0DC03BE0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</p:spTree>
    <p:extLst>
      <p:ext uri="{BB962C8B-B14F-4D97-AF65-F5344CB8AC3E}">
        <p14:creationId xmlns:p14="http://schemas.microsoft.com/office/powerpoint/2010/main" val="42286389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3E28D515-BE31-4FC9-B155-7126BEAC56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Freeform: Shape 4">
            <a:extLst>
              <a:ext uri="{FF2B5EF4-FFF2-40B4-BE49-F238E27FC236}">
                <a16:creationId xmlns:a16="http://schemas.microsoft.com/office/drawing/2014/main" id="{338C9ECF-BD7A-4541-89F6-FE89C1DBF2A8}"/>
              </a:ext>
            </a:extLst>
          </p:cNvPr>
          <p:cNvSpPr/>
          <p:nvPr/>
        </p:nvSpPr>
        <p:spPr>
          <a:xfrm>
            <a:off x="3487932" y="1467852"/>
            <a:ext cx="4104" cy="3922295"/>
          </a:xfrm>
          <a:custGeom>
            <a:avLst/>
            <a:gdLst>
              <a:gd name="connsiteX0" fmla="*/ 4105 w 4104"/>
              <a:gd name="connsiteY0" fmla="*/ 0 h 3922295"/>
              <a:gd name="connsiteX1" fmla="*/ 4105 w 4104"/>
              <a:gd name="connsiteY1" fmla="*/ 3922295 h 3922295"/>
              <a:gd name="connsiteX2" fmla="*/ 175 w 4104"/>
              <a:gd name="connsiteY2" fmla="*/ 3920330 h 3922295"/>
              <a:gd name="connsiteX3" fmla="*/ 175 w 4104"/>
              <a:gd name="connsiteY3" fmla="*/ 3904609 h 3922295"/>
              <a:gd name="connsiteX4" fmla="*/ 175 w 4104"/>
              <a:gd name="connsiteY4" fmla="*/ 17686 h 3922295"/>
              <a:gd name="connsiteX5" fmla="*/ 4105 w 4104"/>
              <a:gd name="connsiteY5" fmla="*/ 0 h 3922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04" h="3922295">
                <a:moveTo>
                  <a:pt x="4105" y="0"/>
                </a:moveTo>
                <a:cubicBezTo>
                  <a:pt x="4105" y="1307563"/>
                  <a:pt x="4105" y="2614732"/>
                  <a:pt x="4105" y="3922295"/>
                </a:cubicBezTo>
                <a:cubicBezTo>
                  <a:pt x="2926" y="3921509"/>
                  <a:pt x="568" y="3921116"/>
                  <a:pt x="175" y="3920330"/>
                </a:cubicBezTo>
                <a:cubicBezTo>
                  <a:pt x="-218" y="3915221"/>
                  <a:pt x="175" y="3909719"/>
                  <a:pt x="175" y="3904609"/>
                </a:cubicBezTo>
                <a:cubicBezTo>
                  <a:pt x="175" y="2608837"/>
                  <a:pt x="175" y="1313458"/>
                  <a:pt x="175" y="17686"/>
                </a:cubicBezTo>
                <a:cubicBezTo>
                  <a:pt x="568" y="11790"/>
                  <a:pt x="2926" y="5895"/>
                  <a:pt x="4105" y="0"/>
                </a:cubicBezTo>
                <a:close/>
              </a:path>
            </a:pathLst>
          </a:custGeom>
          <a:solidFill>
            <a:srgbClr val="FFFFFF"/>
          </a:solidFill>
          <a:ln w="392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4" name="Group 113">
            <a:extLst>
              <a:ext uri="{FF2B5EF4-FFF2-40B4-BE49-F238E27FC236}">
                <a16:creationId xmlns:a16="http://schemas.microsoft.com/office/drawing/2014/main" id="{DDFD605E-A725-4255-8075-3EE066A8BD9F}"/>
              </a:ext>
            </a:extLst>
          </p:cNvPr>
          <p:cNvGrpSpPr/>
          <p:nvPr/>
        </p:nvGrpSpPr>
        <p:grpSpPr>
          <a:xfrm>
            <a:off x="4213484" y="1676414"/>
            <a:ext cx="3833058" cy="3372304"/>
            <a:chOff x="4075204" y="1700703"/>
            <a:chExt cx="3961307" cy="3485138"/>
          </a:xfrm>
        </p:grpSpPr>
        <p:sp>
          <p:nvSpPr>
            <p:cNvPr id="5" name="Freeform: Shape 5">
              <a:extLst>
                <a:ext uri="{FF2B5EF4-FFF2-40B4-BE49-F238E27FC236}">
                  <a16:creationId xmlns:a16="http://schemas.microsoft.com/office/drawing/2014/main" id="{22A681C5-C832-447E-9ED7-DCCF864D20AB}"/>
                </a:ext>
              </a:extLst>
            </p:cNvPr>
            <p:cNvSpPr/>
            <p:nvPr/>
          </p:nvSpPr>
          <p:spPr>
            <a:xfrm>
              <a:off x="6491531" y="1764198"/>
              <a:ext cx="581269" cy="1745650"/>
            </a:xfrm>
            <a:custGeom>
              <a:avLst/>
              <a:gdLst>
                <a:gd name="connsiteX0" fmla="*/ 146202 w 581269"/>
                <a:gd name="connsiteY0" fmla="*/ 62084 h 1745650"/>
                <a:gd name="connsiteX1" fmla="*/ 219303 w 581269"/>
                <a:gd name="connsiteY1" fmla="*/ 380 h 1745650"/>
                <a:gd name="connsiteX2" fmla="*/ 294762 w 581269"/>
                <a:gd name="connsiteY2" fmla="*/ 36931 h 1745650"/>
                <a:gd name="connsiteX3" fmla="*/ 267251 w 581269"/>
                <a:gd name="connsiteY3" fmla="*/ 152870 h 1745650"/>
                <a:gd name="connsiteX4" fmla="*/ 152490 w 581269"/>
                <a:gd name="connsiteY4" fmla="*/ 117106 h 1745650"/>
                <a:gd name="connsiteX5" fmla="*/ 128123 w 581269"/>
                <a:gd name="connsiteY5" fmla="*/ 101385 h 1745650"/>
                <a:gd name="connsiteX6" fmla="*/ 40481 w 581269"/>
                <a:gd name="connsiteY6" fmla="*/ 101778 h 1745650"/>
                <a:gd name="connsiteX7" fmla="*/ 40481 w 581269"/>
                <a:gd name="connsiteY7" fmla="*/ 852831 h 1745650"/>
                <a:gd name="connsiteX8" fmla="*/ 63669 w 581269"/>
                <a:gd name="connsiteY8" fmla="*/ 852831 h 1745650"/>
                <a:gd name="connsiteX9" fmla="*/ 545113 w 581269"/>
                <a:gd name="connsiteY9" fmla="*/ 852831 h 1745650"/>
                <a:gd name="connsiteX10" fmla="*/ 581270 w 581269"/>
                <a:gd name="connsiteY10" fmla="*/ 888595 h 1745650"/>
                <a:gd name="connsiteX11" fmla="*/ 581270 w 581269"/>
                <a:gd name="connsiteY11" fmla="*/ 1649080 h 1745650"/>
                <a:gd name="connsiteX12" fmla="*/ 546685 w 581269"/>
                <a:gd name="connsiteY12" fmla="*/ 1684059 h 1745650"/>
                <a:gd name="connsiteX13" fmla="*/ 450396 w 581269"/>
                <a:gd name="connsiteY13" fmla="*/ 1684059 h 1745650"/>
                <a:gd name="connsiteX14" fmla="*/ 429959 w 581269"/>
                <a:gd name="connsiteY14" fmla="*/ 1696635 h 1745650"/>
                <a:gd name="connsiteX15" fmla="*/ 334456 w 581269"/>
                <a:gd name="connsiteY15" fmla="*/ 1743011 h 1745650"/>
                <a:gd name="connsiteX16" fmla="*/ 273932 w 581269"/>
                <a:gd name="connsiteY16" fmla="*/ 1661264 h 1745650"/>
                <a:gd name="connsiteX17" fmla="*/ 336421 w 581269"/>
                <a:gd name="connsiteY17" fmla="*/ 1583447 h 1745650"/>
                <a:gd name="connsiteX18" fmla="*/ 431531 w 581269"/>
                <a:gd name="connsiteY18" fmla="*/ 1632181 h 1745650"/>
                <a:gd name="connsiteX19" fmla="*/ 443714 w 581269"/>
                <a:gd name="connsiteY19" fmla="*/ 1644364 h 1745650"/>
                <a:gd name="connsiteX20" fmla="*/ 455505 w 581269"/>
                <a:gd name="connsiteY20" fmla="*/ 1644757 h 1745650"/>
                <a:gd name="connsiteX21" fmla="*/ 540789 w 581269"/>
                <a:gd name="connsiteY21" fmla="*/ 1644757 h 1745650"/>
                <a:gd name="connsiteX22" fmla="*/ 540789 w 581269"/>
                <a:gd name="connsiteY22" fmla="*/ 892918 h 1745650"/>
                <a:gd name="connsiteX23" fmla="*/ 517994 w 581269"/>
                <a:gd name="connsiteY23" fmla="*/ 892918 h 1745650"/>
                <a:gd name="connsiteX24" fmla="*/ 36550 w 581269"/>
                <a:gd name="connsiteY24" fmla="*/ 892918 h 1745650"/>
                <a:gd name="connsiteX25" fmla="*/ 0 w 581269"/>
                <a:gd name="connsiteY25" fmla="*/ 855582 h 1745650"/>
                <a:gd name="connsiteX26" fmla="*/ 0 w 581269"/>
                <a:gd name="connsiteY26" fmla="*/ 99027 h 1745650"/>
                <a:gd name="connsiteX27" fmla="*/ 37729 w 581269"/>
                <a:gd name="connsiteY27" fmla="*/ 62477 h 1745650"/>
                <a:gd name="connsiteX28" fmla="*/ 146202 w 581269"/>
                <a:gd name="connsiteY28" fmla="*/ 62084 h 1745650"/>
                <a:gd name="connsiteX29" fmla="*/ 227163 w 581269"/>
                <a:gd name="connsiteY29" fmla="*/ 124180 h 1745650"/>
                <a:gd name="connsiteX30" fmla="*/ 268822 w 581269"/>
                <a:gd name="connsiteY30" fmla="*/ 80948 h 1745650"/>
                <a:gd name="connsiteX31" fmla="*/ 225591 w 581269"/>
                <a:gd name="connsiteY31" fmla="*/ 39289 h 1745650"/>
                <a:gd name="connsiteX32" fmla="*/ 183931 w 581269"/>
                <a:gd name="connsiteY32" fmla="*/ 82520 h 1745650"/>
                <a:gd name="connsiteX33" fmla="*/ 227163 w 581269"/>
                <a:gd name="connsiteY33" fmla="*/ 124180 h 1745650"/>
                <a:gd name="connsiteX34" fmla="*/ 396946 w 581269"/>
                <a:gd name="connsiteY34" fmla="*/ 1662836 h 1745650"/>
                <a:gd name="connsiteX35" fmla="*/ 354500 w 581269"/>
                <a:gd name="connsiteY35" fmla="*/ 1621176 h 1745650"/>
                <a:gd name="connsiteX36" fmla="*/ 312840 w 581269"/>
                <a:gd name="connsiteY36" fmla="*/ 1663229 h 1745650"/>
                <a:gd name="connsiteX37" fmla="*/ 354893 w 581269"/>
                <a:gd name="connsiteY37" fmla="*/ 1704496 h 1745650"/>
                <a:gd name="connsiteX38" fmla="*/ 396946 w 581269"/>
                <a:gd name="connsiteY38" fmla="*/ 1662836 h 1745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581269" h="1745650">
                  <a:moveTo>
                    <a:pt x="146202" y="62084"/>
                  </a:moveTo>
                  <a:cubicBezTo>
                    <a:pt x="158385" y="24747"/>
                    <a:pt x="182359" y="3917"/>
                    <a:pt x="219303" y="380"/>
                  </a:cubicBezTo>
                  <a:cubicBezTo>
                    <a:pt x="250744" y="-2371"/>
                    <a:pt x="277076" y="9812"/>
                    <a:pt x="294762" y="36931"/>
                  </a:cubicBezTo>
                  <a:cubicBezTo>
                    <a:pt x="320701" y="76232"/>
                    <a:pt x="307731" y="130075"/>
                    <a:pt x="267251" y="152870"/>
                  </a:cubicBezTo>
                  <a:cubicBezTo>
                    <a:pt x="225198" y="176844"/>
                    <a:pt x="172534" y="161123"/>
                    <a:pt x="152490" y="117106"/>
                  </a:cubicBezTo>
                  <a:cubicBezTo>
                    <a:pt x="146988" y="104922"/>
                    <a:pt x="141092" y="100992"/>
                    <a:pt x="128123" y="101385"/>
                  </a:cubicBezTo>
                  <a:cubicBezTo>
                    <a:pt x="99433" y="102564"/>
                    <a:pt x="70743" y="101778"/>
                    <a:pt x="40481" y="101778"/>
                  </a:cubicBezTo>
                  <a:cubicBezTo>
                    <a:pt x="40481" y="352129"/>
                    <a:pt x="40481" y="601301"/>
                    <a:pt x="40481" y="852831"/>
                  </a:cubicBezTo>
                  <a:cubicBezTo>
                    <a:pt x="48341" y="852831"/>
                    <a:pt x="56201" y="852831"/>
                    <a:pt x="63669" y="852831"/>
                  </a:cubicBezTo>
                  <a:cubicBezTo>
                    <a:pt x="224019" y="852831"/>
                    <a:pt x="384762" y="852831"/>
                    <a:pt x="545113" y="852831"/>
                  </a:cubicBezTo>
                  <a:cubicBezTo>
                    <a:pt x="577733" y="852831"/>
                    <a:pt x="581270" y="855975"/>
                    <a:pt x="581270" y="888595"/>
                  </a:cubicBezTo>
                  <a:cubicBezTo>
                    <a:pt x="581270" y="1142090"/>
                    <a:pt x="581270" y="1395585"/>
                    <a:pt x="581270" y="1649080"/>
                  </a:cubicBezTo>
                  <a:cubicBezTo>
                    <a:pt x="581270" y="1680522"/>
                    <a:pt x="577733" y="1684059"/>
                    <a:pt x="546685" y="1684059"/>
                  </a:cubicBezTo>
                  <a:cubicBezTo>
                    <a:pt x="514457" y="1684059"/>
                    <a:pt x="482623" y="1684452"/>
                    <a:pt x="450396" y="1684059"/>
                  </a:cubicBezTo>
                  <a:cubicBezTo>
                    <a:pt x="440177" y="1684059"/>
                    <a:pt x="434675" y="1686024"/>
                    <a:pt x="429959" y="1696635"/>
                  </a:cubicBezTo>
                  <a:cubicBezTo>
                    <a:pt x="413059" y="1734758"/>
                    <a:pt x="374544" y="1752836"/>
                    <a:pt x="334456" y="1743011"/>
                  </a:cubicBezTo>
                  <a:cubicBezTo>
                    <a:pt x="298299" y="1734365"/>
                    <a:pt x="273539" y="1700958"/>
                    <a:pt x="273932" y="1661264"/>
                  </a:cubicBezTo>
                  <a:cubicBezTo>
                    <a:pt x="274325" y="1623141"/>
                    <a:pt x="299871" y="1591700"/>
                    <a:pt x="336421" y="1583447"/>
                  </a:cubicBezTo>
                  <a:cubicBezTo>
                    <a:pt x="376116" y="1574407"/>
                    <a:pt x="413452" y="1594058"/>
                    <a:pt x="431531" y="1632181"/>
                  </a:cubicBezTo>
                  <a:cubicBezTo>
                    <a:pt x="433889" y="1637290"/>
                    <a:pt x="438998" y="1641220"/>
                    <a:pt x="443714" y="1644364"/>
                  </a:cubicBezTo>
                  <a:cubicBezTo>
                    <a:pt x="446466" y="1645936"/>
                    <a:pt x="451575" y="1644757"/>
                    <a:pt x="455505" y="1644757"/>
                  </a:cubicBezTo>
                  <a:cubicBezTo>
                    <a:pt x="483409" y="1644757"/>
                    <a:pt x="511706" y="1644757"/>
                    <a:pt x="540789" y="1644757"/>
                  </a:cubicBezTo>
                  <a:cubicBezTo>
                    <a:pt x="540789" y="1393620"/>
                    <a:pt x="540789" y="1144841"/>
                    <a:pt x="540789" y="892918"/>
                  </a:cubicBezTo>
                  <a:cubicBezTo>
                    <a:pt x="532929" y="892918"/>
                    <a:pt x="525462" y="892918"/>
                    <a:pt x="517994" y="892918"/>
                  </a:cubicBezTo>
                  <a:cubicBezTo>
                    <a:pt x="357644" y="892918"/>
                    <a:pt x="196901" y="892918"/>
                    <a:pt x="36550" y="892918"/>
                  </a:cubicBezTo>
                  <a:cubicBezTo>
                    <a:pt x="3144" y="892918"/>
                    <a:pt x="0" y="889381"/>
                    <a:pt x="0" y="855582"/>
                  </a:cubicBezTo>
                  <a:cubicBezTo>
                    <a:pt x="0" y="603266"/>
                    <a:pt x="0" y="351343"/>
                    <a:pt x="0" y="99027"/>
                  </a:cubicBezTo>
                  <a:cubicBezTo>
                    <a:pt x="0" y="66407"/>
                    <a:pt x="3930" y="62477"/>
                    <a:pt x="37729" y="62477"/>
                  </a:cubicBezTo>
                  <a:cubicBezTo>
                    <a:pt x="73101" y="62084"/>
                    <a:pt x="109258" y="62084"/>
                    <a:pt x="146202" y="62084"/>
                  </a:cubicBezTo>
                  <a:close/>
                  <a:moveTo>
                    <a:pt x="227163" y="124180"/>
                  </a:moveTo>
                  <a:cubicBezTo>
                    <a:pt x="251137" y="123787"/>
                    <a:pt x="269216" y="104922"/>
                    <a:pt x="268822" y="80948"/>
                  </a:cubicBezTo>
                  <a:cubicBezTo>
                    <a:pt x="268430" y="57367"/>
                    <a:pt x="249172" y="38896"/>
                    <a:pt x="225591" y="39289"/>
                  </a:cubicBezTo>
                  <a:cubicBezTo>
                    <a:pt x="201617" y="39682"/>
                    <a:pt x="183538" y="58546"/>
                    <a:pt x="183931" y="82520"/>
                  </a:cubicBezTo>
                  <a:cubicBezTo>
                    <a:pt x="184717" y="106494"/>
                    <a:pt x="203189" y="124573"/>
                    <a:pt x="227163" y="124180"/>
                  </a:cubicBezTo>
                  <a:close/>
                  <a:moveTo>
                    <a:pt x="396946" y="1662836"/>
                  </a:moveTo>
                  <a:cubicBezTo>
                    <a:pt x="396946" y="1638469"/>
                    <a:pt x="379260" y="1621176"/>
                    <a:pt x="354500" y="1621176"/>
                  </a:cubicBezTo>
                  <a:cubicBezTo>
                    <a:pt x="330133" y="1621176"/>
                    <a:pt x="312840" y="1638862"/>
                    <a:pt x="312840" y="1663229"/>
                  </a:cubicBezTo>
                  <a:cubicBezTo>
                    <a:pt x="312840" y="1687989"/>
                    <a:pt x="330133" y="1704889"/>
                    <a:pt x="354893" y="1704496"/>
                  </a:cubicBezTo>
                  <a:cubicBezTo>
                    <a:pt x="380046" y="1704889"/>
                    <a:pt x="397339" y="1687596"/>
                    <a:pt x="396946" y="1662836"/>
                  </a:cubicBezTo>
                  <a:close/>
                </a:path>
              </a:pathLst>
            </a:custGeom>
            <a:solidFill>
              <a:schemeClr val="accent2"/>
            </a:solidFill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6">
              <a:extLst>
                <a:ext uri="{FF2B5EF4-FFF2-40B4-BE49-F238E27FC236}">
                  <a16:creationId xmlns:a16="http://schemas.microsoft.com/office/drawing/2014/main" id="{D838970D-5C5D-4D6C-8177-2C46F5AFA36B}"/>
                </a:ext>
              </a:extLst>
            </p:cNvPr>
            <p:cNvSpPr/>
            <p:nvPr/>
          </p:nvSpPr>
          <p:spPr>
            <a:xfrm>
              <a:off x="4357439" y="2811716"/>
              <a:ext cx="1622011" cy="443980"/>
            </a:xfrm>
            <a:custGeom>
              <a:avLst/>
              <a:gdLst>
                <a:gd name="connsiteX0" fmla="*/ 1459285 w 1622011"/>
                <a:gd name="connsiteY0" fmla="*/ 63131 h 443980"/>
                <a:gd name="connsiteX1" fmla="*/ 1553216 w 1622011"/>
                <a:gd name="connsiteY1" fmla="*/ 1428 h 443980"/>
                <a:gd name="connsiteX2" fmla="*/ 1621993 w 1622011"/>
                <a:gd name="connsiteY2" fmla="*/ 80424 h 443980"/>
                <a:gd name="connsiteX3" fmla="*/ 1560683 w 1622011"/>
                <a:gd name="connsiteY3" fmla="*/ 161385 h 443980"/>
                <a:gd name="connsiteX4" fmla="*/ 1458892 w 1622011"/>
                <a:gd name="connsiteY4" fmla="*/ 102826 h 443980"/>
                <a:gd name="connsiteX5" fmla="*/ 926356 w 1622011"/>
                <a:gd name="connsiteY5" fmla="*/ 102826 h 443980"/>
                <a:gd name="connsiteX6" fmla="*/ 926356 w 1622011"/>
                <a:gd name="connsiteY6" fmla="*/ 124049 h 443980"/>
                <a:gd name="connsiteX7" fmla="*/ 926356 w 1622011"/>
                <a:gd name="connsiteY7" fmla="*/ 350033 h 443980"/>
                <a:gd name="connsiteX8" fmla="*/ 894522 w 1622011"/>
                <a:gd name="connsiteY8" fmla="*/ 381867 h 443980"/>
                <a:gd name="connsiteX9" fmla="*/ 185128 w 1622011"/>
                <a:gd name="connsiteY9" fmla="*/ 381474 h 443980"/>
                <a:gd name="connsiteX10" fmla="*/ 154080 w 1622011"/>
                <a:gd name="connsiteY10" fmla="*/ 399553 h 443980"/>
                <a:gd name="connsiteX11" fmla="*/ 61722 w 1622011"/>
                <a:gd name="connsiteY11" fmla="*/ 441212 h 443980"/>
                <a:gd name="connsiteX12" fmla="*/ 18 w 1622011"/>
                <a:gd name="connsiteY12" fmla="*/ 360251 h 443980"/>
                <a:gd name="connsiteX13" fmla="*/ 62508 w 1622011"/>
                <a:gd name="connsiteY13" fmla="*/ 282041 h 443980"/>
                <a:gd name="connsiteX14" fmla="*/ 156045 w 1622011"/>
                <a:gd name="connsiteY14" fmla="*/ 326059 h 443980"/>
                <a:gd name="connsiteX15" fmla="*/ 162334 w 1622011"/>
                <a:gd name="connsiteY15" fmla="*/ 340993 h 443980"/>
                <a:gd name="connsiteX16" fmla="*/ 886661 w 1622011"/>
                <a:gd name="connsiteY16" fmla="*/ 340993 h 443980"/>
                <a:gd name="connsiteX17" fmla="*/ 886661 w 1622011"/>
                <a:gd name="connsiteY17" fmla="*/ 318984 h 443980"/>
                <a:gd name="connsiteX18" fmla="*/ 886661 w 1622011"/>
                <a:gd name="connsiteY18" fmla="*/ 93000 h 443980"/>
                <a:gd name="connsiteX19" fmla="*/ 917317 w 1622011"/>
                <a:gd name="connsiteY19" fmla="*/ 61952 h 443980"/>
                <a:gd name="connsiteX20" fmla="*/ 1436097 w 1622011"/>
                <a:gd name="connsiteY20" fmla="*/ 61952 h 443980"/>
                <a:gd name="connsiteX21" fmla="*/ 1459285 w 1622011"/>
                <a:gd name="connsiteY21" fmla="*/ 63131 h 443980"/>
                <a:gd name="connsiteX22" fmla="*/ 1540639 w 1622011"/>
                <a:gd name="connsiteY22" fmla="*/ 39943 h 443980"/>
                <a:gd name="connsiteX23" fmla="*/ 1497800 w 1622011"/>
                <a:gd name="connsiteY23" fmla="*/ 81603 h 443980"/>
                <a:gd name="connsiteX24" fmla="*/ 1539067 w 1622011"/>
                <a:gd name="connsiteY24" fmla="*/ 124835 h 443980"/>
                <a:gd name="connsiteX25" fmla="*/ 1583085 w 1622011"/>
                <a:gd name="connsiteY25" fmla="*/ 81996 h 443980"/>
                <a:gd name="connsiteX26" fmla="*/ 1540639 w 1622011"/>
                <a:gd name="connsiteY26" fmla="*/ 39943 h 443980"/>
                <a:gd name="connsiteX27" fmla="*/ 82158 w 1622011"/>
                <a:gd name="connsiteY27" fmla="*/ 405055 h 443980"/>
                <a:gd name="connsiteX28" fmla="*/ 124997 w 1622011"/>
                <a:gd name="connsiteY28" fmla="*/ 363002 h 443980"/>
                <a:gd name="connsiteX29" fmla="*/ 82944 w 1622011"/>
                <a:gd name="connsiteY29" fmla="*/ 320163 h 443980"/>
                <a:gd name="connsiteX30" fmla="*/ 40499 w 1622011"/>
                <a:gd name="connsiteY30" fmla="*/ 362216 h 443980"/>
                <a:gd name="connsiteX31" fmla="*/ 82158 w 1622011"/>
                <a:gd name="connsiteY31" fmla="*/ 405055 h 443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622011" h="443980">
                  <a:moveTo>
                    <a:pt x="1459285" y="63131"/>
                  </a:moveTo>
                  <a:cubicBezTo>
                    <a:pt x="1478936" y="15969"/>
                    <a:pt x="1513128" y="-6040"/>
                    <a:pt x="1553216" y="1428"/>
                  </a:cubicBezTo>
                  <a:cubicBezTo>
                    <a:pt x="1593696" y="8895"/>
                    <a:pt x="1621207" y="40729"/>
                    <a:pt x="1621993" y="80424"/>
                  </a:cubicBezTo>
                  <a:cubicBezTo>
                    <a:pt x="1622779" y="118939"/>
                    <a:pt x="1597233" y="152739"/>
                    <a:pt x="1560683" y="161385"/>
                  </a:cubicBezTo>
                  <a:cubicBezTo>
                    <a:pt x="1515879" y="171997"/>
                    <a:pt x="1483259" y="153525"/>
                    <a:pt x="1458892" y="102826"/>
                  </a:cubicBezTo>
                  <a:cubicBezTo>
                    <a:pt x="1282428" y="102826"/>
                    <a:pt x="1105571" y="102826"/>
                    <a:pt x="926356" y="102826"/>
                  </a:cubicBezTo>
                  <a:cubicBezTo>
                    <a:pt x="926356" y="110293"/>
                    <a:pt x="926356" y="117367"/>
                    <a:pt x="926356" y="124049"/>
                  </a:cubicBezTo>
                  <a:cubicBezTo>
                    <a:pt x="926356" y="199508"/>
                    <a:pt x="926356" y="274573"/>
                    <a:pt x="926356" y="350033"/>
                  </a:cubicBezTo>
                  <a:cubicBezTo>
                    <a:pt x="926356" y="377937"/>
                    <a:pt x="922426" y="381867"/>
                    <a:pt x="894522" y="381867"/>
                  </a:cubicBezTo>
                  <a:cubicBezTo>
                    <a:pt x="657926" y="381867"/>
                    <a:pt x="421724" y="381867"/>
                    <a:pt x="185128" y="381474"/>
                  </a:cubicBezTo>
                  <a:cubicBezTo>
                    <a:pt x="170194" y="381474"/>
                    <a:pt x="161155" y="383046"/>
                    <a:pt x="154080" y="399553"/>
                  </a:cubicBezTo>
                  <a:cubicBezTo>
                    <a:pt x="139146" y="434138"/>
                    <a:pt x="98272" y="451038"/>
                    <a:pt x="61722" y="441212"/>
                  </a:cubicBezTo>
                  <a:cubicBezTo>
                    <a:pt x="23992" y="431387"/>
                    <a:pt x="-768" y="398766"/>
                    <a:pt x="18" y="360251"/>
                  </a:cubicBezTo>
                  <a:cubicBezTo>
                    <a:pt x="804" y="322128"/>
                    <a:pt x="26350" y="289901"/>
                    <a:pt x="62508" y="282041"/>
                  </a:cubicBezTo>
                  <a:cubicBezTo>
                    <a:pt x="101809" y="273394"/>
                    <a:pt x="139146" y="290687"/>
                    <a:pt x="156045" y="326059"/>
                  </a:cubicBezTo>
                  <a:cubicBezTo>
                    <a:pt x="158403" y="330775"/>
                    <a:pt x="159976" y="335491"/>
                    <a:pt x="162334" y="340993"/>
                  </a:cubicBezTo>
                  <a:cubicBezTo>
                    <a:pt x="403252" y="340993"/>
                    <a:pt x="644171" y="340993"/>
                    <a:pt x="886661" y="340993"/>
                  </a:cubicBezTo>
                  <a:cubicBezTo>
                    <a:pt x="886661" y="333133"/>
                    <a:pt x="886661" y="326059"/>
                    <a:pt x="886661" y="318984"/>
                  </a:cubicBezTo>
                  <a:cubicBezTo>
                    <a:pt x="886661" y="243525"/>
                    <a:pt x="886661" y="168459"/>
                    <a:pt x="886661" y="93000"/>
                  </a:cubicBezTo>
                  <a:cubicBezTo>
                    <a:pt x="886661" y="66668"/>
                    <a:pt x="891377" y="61952"/>
                    <a:pt x="917317" y="61952"/>
                  </a:cubicBezTo>
                  <a:cubicBezTo>
                    <a:pt x="1090243" y="61952"/>
                    <a:pt x="1263170" y="61952"/>
                    <a:pt x="1436097" y="61952"/>
                  </a:cubicBezTo>
                  <a:cubicBezTo>
                    <a:pt x="1443564" y="63131"/>
                    <a:pt x="1451032" y="63131"/>
                    <a:pt x="1459285" y="63131"/>
                  </a:cubicBezTo>
                  <a:close/>
                  <a:moveTo>
                    <a:pt x="1540639" y="39943"/>
                  </a:moveTo>
                  <a:cubicBezTo>
                    <a:pt x="1517451" y="39550"/>
                    <a:pt x="1498194" y="58415"/>
                    <a:pt x="1497800" y="81603"/>
                  </a:cubicBezTo>
                  <a:cubicBezTo>
                    <a:pt x="1497407" y="104398"/>
                    <a:pt x="1516272" y="124049"/>
                    <a:pt x="1539067" y="124835"/>
                  </a:cubicBezTo>
                  <a:cubicBezTo>
                    <a:pt x="1563041" y="125621"/>
                    <a:pt x="1583085" y="105970"/>
                    <a:pt x="1583085" y="81996"/>
                  </a:cubicBezTo>
                  <a:cubicBezTo>
                    <a:pt x="1582692" y="59201"/>
                    <a:pt x="1563827" y="40336"/>
                    <a:pt x="1540639" y="39943"/>
                  </a:cubicBezTo>
                  <a:close/>
                  <a:moveTo>
                    <a:pt x="82158" y="405055"/>
                  </a:moveTo>
                  <a:cubicBezTo>
                    <a:pt x="106132" y="405055"/>
                    <a:pt x="124604" y="386976"/>
                    <a:pt x="124997" y="363002"/>
                  </a:cubicBezTo>
                  <a:cubicBezTo>
                    <a:pt x="125390" y="339421"/>
                    <a:pt x="106918" y="320556"/>
                    <a:pt x="82944" y="320163"/>
                  </a:cubicBezTo>
                  <a:cubicBezTo>
                    <a:pt x="58971" y="319770"/>
                    <a:pt x="40499" y="338242"/>
                    <a:pt x="40499" y="362216"/>
                  </a:cubicBezTo>
                  <a:cubicBezTo>
                    <a:pt x="40499" y="386583"/>
                    <a:pt x="58184" y="405055"/>
                    <a:pt x="82158" y="405055"/>
                  </a:cubicBezTo>
                  <a:close/>
                </a:path>
              </a:pathLst>
            </a:custGeom>
            <a:solidFill>
              <a:schemeClr val="accent2"/>
            </a:solidFill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7">
              <a:extLst>
                <a:ext uri="{FF2B5EF4-FFF2-40B4-BE49-F238E27FC236}">
                  <a16:creationId xmlns:a16="http://schemas.microsoft.com/office/drawing/2014/main" id="{AE5FB02C-D294-4072-B67B-593C27EF9BA9}"/>
                </a:ext>
              </a:extLst>
            </p:cNvPr>
            <p:cNvSpPr/>
            <p:nvPr/>
          </p:nvSpPr>
          <p:spPr>
            <a:xfrm>
              <a:off x="5201257" y="3031454"/>
              <a:ext cx="778568" cy="607069"/>
            </a:xfrm>
            <a:custGeom>
              <a:avLst/>
              <a:gdLst>
                <a:gd name="connsiteX0" fmla="*/ 738481 w 778568"/>
                <a:gd name="connsiteY0" fmla="*/ 504052 h 607069"/>
                <a:gd name="connsiteX1" fmla="*/ 738481 w 778568"/>
                <a:gd name="connsiteY1" fmla="*/ 103569 h 607069"/>
                <a:gd name="connsiteX2" fmla="*/ 719223 w 778568"/>
                <a:gd name="connsiteY2" fmla="*/ 102783 h 607069"/>
                <a:gd name="connsiteX3" fmla="*/ 351754 w 778568"/>
                <a:gd name="connsiteY3" fmla="*/ 102390 h 607069"/>
                <a:gd name="connsiteX4" fmla="*/ 325814 w 778568"/>
                <a:gd name="connsiteY4" fmla="*/ 118897 h 607069"/>
                <a:gd name="connsiteX5" fmla="*/ 231884 w 778568"/>
                <a:gd name="connsiteY5" fmla="*/ 161342 h 607069"/>
                <a:gd name="connsiteX6" fmla="*/ 171752 w 778568"/>
                <a:gd name="connsiteY6" fmla="*/ 81560 h 607069"/>
                <a:gd name="connsiteX7" fmla="*/ 234635 w 778568"/>
                <a:gd name="connsiteY7" fmla="*/ 2171 h 607069"/>
                <a:gd name="connsiteX8" fmla="*/ 326208 w 778568"/>
                <a:gd name="connsiteY8" fmla="*/ 46189 h 607069"/>
                <a:gd name="connsiteX9" fmla="*/ 353719 w 778568"/>
                <a:gd name="connsiteY9" fmla="*/ 63482 h 607069"/>
                <a:gd name="connsiteX10" fmla="*/ 746734 w 778568"/>
                <a:gd name="connsiteY10" fmla="*/ 63088 h 607069"/>
                <a:gd name="connsiteX11" fmla="*/ 778568 w 778568"/>
                <a:gd name="connsiteY11" fmla="*/ 94923 h 607069"/>
                <a:gd name="connsiteX12" fmla="*/ 778568 w 778568"/>
                <a:gd name="connsiteY12" fmla="*/ 511519 h 607069"/>
                <a:gd name="connsiteX13" fmla="*/ 744376 w 778568"/>
                <a:gd name="connsiteY13" fmla="*/ 545712 h 607069"/>
                <a:gd name="connsiteX14" fmla="*/ 182364 w 778568"/>
                <a:gd name="connsiteY14" fmla="*/ 545319 h 607069"/>
                <a:gd name="connsiteX15" fmla="*/ 154067 w 778568"/>
                <a:gd name="connsiteY15" fmla="*/ 561825 h 607069"/>
                <a:gd name="connsiteX16" fmla="*/ 62101 w 778568"/>
                <a:gd name="connsiteY16" fmla="*/ 604664 h 607069"/>
                <a:gd name="connsiteX17" fmla="*/ 5 w 778568"/>
                <a:gd name="connsiteY17" fmla="*/ 524489 h 607069"/>
                <a:gd name="connsiteX18" fmla="*/ 61315 w 778568"/>
                <a:gd name="connsiteY18" fmla="*/ 445493 h 607069"/>
                <a:gd name="connsiteX19" fmla="*/ 155246 w 778568"/>
                <a:gd name="connsiteY19" fmla="*/ 489117 h 607069"/>
                <a:gd name="connsiteX20" fmla="*/ 177255 w 778568"/>
                <a:gd name="connsiteY20" fmla="*/ 506017 h 607069"/>
                <a:gd name="connsiteX21" fmla="*/ 723546 w 778568"/>
                <a:gd name="connsiteY21" fmla="*/ 505624 h 607069"/>
                <a:gd name="connsiteX22" fmla="*/ 738481 w 778568"/>
                <a:gd name="connsiteY22" fmla="*/ 504052 h 607069"/>
                <a:gd name="connsiteX23" fmla="*/ 81752 w 778568"/>
                <a:gd name="connsiteY23" fmla="*/ 483222 h 607069"/>
                <a:gd name="connsiteX24" fmla="*/ 39699 w 778568"/>
                <a:gd name="connsiteY24" fmla="*/ 524882 h 607069"/>
                <a:gd name="connsiteX25" fmla="*/ 81752 w 778568"/>
                <a:gd name="connsiteY25" fmla="*/ 566541 h 607069"/>
                <a:gd name="connsiteX26" fmla="*/ 123805 w 778568"/>
                <a:gd name="connsiteY26" fmla="*/ 524489 h 607069"/>
                <a:gd name="connsiteX27" fmla="*/ 81752 w 778568"/>
                <a:gd name="connsiteY27" fmla="*/ 483222 h 607069"/>
                <a:gd name="connsiteX28" fmla="*/ 295552 w 778568"/>
                <a:gd name="connsiteY28" fmla="*/ 82739 h 607069"/>
                <a:gd name="connsiteX29" fmla="*/ 254286 w 778568"/>
                <a:gd name="connsiteY29" fmla="*/ 39901 h 607069"/>
                <a:gd name="connsiteX30" fmla="*/ 211840 w 778568"/>
                <a:gd name="connsiteY30" fmla="*/ 81167 h 607069"/>
                <a:gd name="connsiteX31" fmla="*/ 252714 w 778568"/>
                <a:gd name="connsiteY31" fmla="*/ 124006 h 607069"/>
                <a:gd name="connsiteX32" fmla="*/ 295552 w 778568"/>
                <a:gd name="connsiteY32" fmla="*/ 82739 h 607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778568" h="607069">
                  <a:moveTo>
                    <a:pt x="738481" y="504052"/>
                  </a:moveTo>
                  <a:cubicBezTo>
                    <a:pt x="738481" y="369641"/>
                    <a:pt x="738481" y="237587"/>
                    <a:pt x="738481" y="103569"/>
                  </a:cubicBezTo>
                  <a:cubicBezTo>
                    <a:pt x="731799" y="103176"/>
                    <a:pt x="725511" y="102783"/>
                    <a:pt x="719223" y="102783"/>
                  </a:cubicBezTo>
                  <a:cubicBezTo>
                    <a:pt x="596602" y="102783"/>
                    <a:pt x="474374" y="102783"/>
                    <a:pt x="351754" y="102390"/>
                  </a:cubicBezTo>
                  <a:cubicBezTo>
                    <a:pt x="338391" y="102390"/>
                    <a:pt x="331710" y="105534"/>
                    <a:pt x="325814" y="118897"/>
                  </a:cubicBezTo>
                  <a:cubicBezTo>
                    <a:pt x="310094" y="154268"/>
                    <a:pt x="270792" y="170775"/>
                    <a:pt x="231884" y="161342"/>
                  </a:cubicBezTo>
                  <a:cubicBezTo>
                    <a:pt x="196512" y="153089"/>
                    <a:pt x="171359" y="119683"/>
                    <a:pt x="171752" y="81560"/>
                  </a:cubicBezTo>
                  <a:cubicBezTo>
                    <a:pt x="171752" y="42259"/>
                    <a:pt x="196905" y="10817"/>
                    <a:pt x="234635" y="2171"/>
                  </a:cubicBezTo>
                  <a:cubicBezTo>
                    <a:pt x="271578" y="-6475"/>
                    <a:pt x="310880" y="11211"/>
                    <a:pt x="326208" y="46189"/>
                  </a:cubicBezTo>
                  <a:cubicBezTo>
                    <a:pt x="332103" y="59944"/>
                    <a:pt x="339177" y="63875"/>
                    <a:pt x="353719" y="63482"/>
                  </a:cubicBezTo>
                  <a:cubicBezTo>
                    <a:pt x="484593" y="62695"/>
                    <a:pt x="615860" y="63088"/>
                    <a:pt x="746734" y="63088"/>
                  </a:cubicBezTo>
                  <a:cubicBezTo>
                    <a:pt x="774638" y="63088"/>
                    <a:pt x="778568" y="67019"/>
                    <a:pt x="778568" y="94923"/>
                  </a:cubicBezTo>
                  <a:cubicBezTo>
                    <a:pt x="778568" y="233657"/>
                    <a:pt x="778568" y="372785"/>
                    <a:pt x="778568" y="511519"/>
                  </a:cubicBezTo>
                  <a:cubicBezTo>
                    <a:pt x="778568" y="540995"/>
                    <a:pt x="773852" y="545712"/>
                    <a:pt x="744376" y="545712"/>
                  </a:cubicBezTo>
                  <a:cubicBezTo>
                    <a:pt x="556908" y="545712"/>
                    <a:pt x="369832" y="545712"/>
                    <a:pt x="182364" y="545319"/>
                  </a:cubicBezTo>
                  <a:cubicBezTo>
                    <a:pt x="168608" y="545319"/>
                    <a:pt x="160355" y="547677"/>
                    <a:pt x="154067" y="561825"/>
                  </a:cubicBezTo>
                  <a:cubicBezTo>
                    <a:pt x="138346" y="596804"/>
                    <a:pt x="99045" y="613703"/>
                    <a:pt x="62101" y="604664"/>
                  </a:cubicBezTo>
                  <a:cubicBezTo>
                    <a:pt x="24372" y="595625"/>
                    <a:pt x="-388" y="563397"/>
                    <a:pt x="5" y="524489"/>
                  </a:cubicBezTo>
                  <a:cubicBezTo>
                    <a:pt x="5" y="486366"/>
                    <a:pt x="25944" y="453353"/>
                    <a:pt x="61315" y="445493"/>
                  </a:cubicBezTo>
                  <a:cubicBezTo>
                    <a:pt x="100617" y="436846"/>
                    <a:pt x="138739" y="454139"/>
                    <a:pt x="155246" y="489117"/>
                  </a:cubicBezTo>
                  <a:cubicBezTo>
                    <a:pt x="159962" y="499336"/>
                    <a:pt x="163499" y="506017"/>
                    <a:pt x="177255" y="506017"/>
                  </a:cubicBezTo>
                  <a:cubicBezTo>
                    <a:pt x="359221" y="505624"/>
                    <a:pt x="541187" y="505624"/>
                    <a:pt x="723546" y="505624"/>
                  </a:cubicBezTo>
                  <a:cubicBezTo>
                    <a:pt x="727869" y="505231"/>
                    <a:pt x="732193" y="504445"/>
                    <a:pt x="738481" y="504052"/>
                  </a:cubicBezTo>
                  <a:close/>
                  <a:moveTo>
                    <a:pt x="81752" y="483222"/>
                  </a:moveTo>
                  <a:cubicBezTo>
                    <a:pt x="56992" y="483222"/>
                    <a:pt x="39699" y="500515"/>
                    <a:pt x="39699" y="524882"/>
                  </a:cubicBezTo>
                  <a:cubicBezTo>
                    <a:pt x="39699" y="548856"/>
                    <a:pt x="57778" y="566934"/>
                    <a:pt x="81752" y="566541"/>
                  </a:cubicBezTo>
                  <a:cubicBezTo>
                    <a:pt x="106119" y="566541"/>
                    <a:pt x="123805" y="548856"/>
                    <a:pt x="123805" y="524489"/>
                  </a:cubicBezTo>
                  <a:cubicBezTo>
                    <a:pt x="123805" y="500515"/>
                    <a:pt x="106119" y="483222"/>
                    <a:pt x="81752" y="483222"/>
                  </a:cubicBezTo>
                  <a:close/>
                  <a:moveTo>
                    <a:pt x="295552" y="82739"/>
                  </a:moveTo>
                  <a:cubicBezTo>
                    <a:pt x="295945" y="58372"/>
                    <a:pt x="278653" y="40294"/>
                    <a:pt x="254286" y="39901"/>
                  </a:cubicBezTo>
                  <a:cubicBezTo>
                    <a:pt x="229526" y="39508"/>
                    <a:pt x="212233" y="56407"/>
                    <a:pt x="211840" y="81167"/>
                  </a:cubicBezTo>
                  <a:cubicBezTo>
                    <a:pt x="211447" y="106320"/>
                    <a:pt x="228347" y="123613"/>
                    <a:pt x="252714" y="124006"/>
                  </a:cubicBezTo>
                  <a:cubicBezTo>
                    <a:pt x="277474" y="124006"/>
                    <a:pt x="295159" y="107106"/>
                    <a:pt x="295552" y="82739"/>
                  </a:cubicBezTo>
                  <a:close/>
                </a:path>
              </a:pathLst>
            </a:custGeom>
            <a:solidFill>
              <a:schemeClr val="accent2"/>
            </a:solidFill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8">
              <a:extLst>
                <a:ext uri="{FF2B5EF4-FFF2-40B4-BE49-F238E27FC236}">
                  <a16:creationId xmlns:a16="http://schemas.microsoft.com/office/drawing/2014/main" id="{E0995F64-08A8-428D-8A01-73B0F290EE0A}"/>
                </a:ext>
              </a:extLst>
            </p:cNvPr>
            <p:cNvSpPr/>
            <p:nvPr/>
          </p:nvSpPr>
          <p:spPr>
            <a:xfrm>
              <a:off x="4082346" y="3277979"/>
              <a:ext cx="1739884" cy="170017"/>
            </a:xfrm>
            <a:custGeom>
              <a:avLst/>
              <a:gdLst>
                <a:gd name="connsiteX0" fmla="*/ 162315 w 1739884"/>
                <a:gd name="connsiteY0" fmla="*/ 68094 h 170017"/>
                <a:gd name="connsiteX1" fmla="*/ 419741 w 1739884"/>
                <a:gd name="connsiteY1" fmla="*/ 68094 h 170017"/>
                <a:gd name="connsiteX2" fmla="*/ 1555556 w 1739884"/>
                <a:gd name="connsiteY2" fmla="*/ 62985 h 170017"/>
                <a:gd name="connsiteX3" fmla="*/ 1584639 w 1739884"/>
                <a:gd name="connsiteY3" fmla="*/ 44906 h 170017"/>
                <a:gd name="connsiteX4" fmla="*/ 1676997 w 1739884"/>
                <a:gd name="connsiteY4" fmla="*/ 2067 h 170017"/>
                <a:gd name="connsiteX5" fmla="*/ 1739880 w 1739884"/>
                <a:gd name="connsiteY5" fmla="*/ 82635 h 170017"/>
                <a:gd name="connsiteX6" fmla="*/ 1677783 w 1739884"/>
                <a:gd name="connsiteY6" fmla="*/ 161632 h 170017"/>
                <a:gd name="connsiteX7" fmla="*/ 1585425 w 1739884"/>
                <a:gd name="connsiteY7" fmla="*/ 119579 h 170017"/>
                <a:gd name="connsiteX8" fmla="*/ 1555948 w 1739884"/>
                <a:gd name="connsiteY8" fmla="*/ 102286 h 170017"/>
                <a:gd name="connsiteX9" fmla="*/ 184717 w 1739884"/>
                <a:gd name="connsiteY9" fmla="*/ 107788 h 170017"/>
                <a:gd name="connsiteX10" fmla="*/ 154062 w 1739884"/>
                <a:gd name="connsiteY10" fmla="*/ 126653 h 170017"/>
                <a:gd name="connsiteX11" fmla="*/ 61310 w 1739884"/>
                <a:gd name="connsiteY11" fmla="*/ 167134 h 170017"/>
                <a:gd name="connsiteX12" fmla="*/ 0 w 1739884"/>
                <a:gd name="connsiteY12" fmla="*/ 88138 h 170017"/>
                <a:gd name="connsiteX13" fmla="*/ 61310 w 1739884"/>
                <a:gd name="connsiteY13" fmla="*/ 9141 h 170017"/>
                <a:gd name="connsiteX14" fmla="*/ 155634 w 1739884"/>
                <a:gd name="connsiteY14" fmla="*/ 51587 h 170017"/>
                <a:gd name="connsiteX15" fmla="*/ 162315 w 1739884"/>
                <a:gd name="connsiteY15" fmla="*/ 68094 h 170017"/>
                <a:gd name="connsiteX16" fmla="*/ 124193 w 1739884"/>
                <a:gd name="connsiteY16" fmla="*/ 87745 h 170017"/>
                <a:gd name="connsiteX17" fmla="*/ 81354 w 1739884"/>
                <a:gd name="connsiteY17" fmla="*/ 45692 h 170017"/>
                <a:gd name="connsiteX18" fmla="*/ 38909 w 1739884"/>
                <a:gd name="connsiteY18" fmla="*/ 87745 h 170017"/>
                <a:gd name="connsiteX19" fmla="*/ 82533 w 1739884"/>
                <a:gd name="connsiteY19" fmla="*/ 130583 h 170017"/>
                <a:gd name="connsiteX20" fmla="*/ 124193 w 1739884"/>
                <a:gd name="connsiteY20" fmla="*/ 87745 h 170017"/>
                <a:gd name="connsiteX21" fmla="*/ 1657740 w 1739884"/>
                <a:gd name="connsiteY21" fmla="*/ 123902 h 170017"/>
                <a:gd name="connsiteX22" fmla="*/ 1699792 w 1739884"/>
                <a:gd name="connsiteY22" fmla="*/ 81456 h 170017"/>
                <a:gd name="connsiteX23" fmla="*/ 1656561 w 1739884"/>
                <a:gd name="connsiteY23" fmla="*/ 40190 h 170017"/>
                <a:gd name="connsiteX24" fmla="*/ 1614901 w 1739884"/>
                <a:gd name="connsiteY24" fmla="*/ 82242 h 170017"/>
                <a:gd name="connsiteX25" fmla="*/ 1657740 w 1739884"/>
                <a:gd name="connsiteY25" fmla="*/ 123902 h 170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739884" h="170017">
                  <a:moveTo>
                    <a:pt x="162315" y="68094"/>
                  </a:moveTo>
                  <a:cubicBezTo>
                    <a:pt x="248386" y="68094"/>
                    <a:pt x="334063" y="68487"/>
                    <a:pt x="419741" y="68094"/>
                  </a:cubicBezTo>
                  <a:cubicBezTo>
                    <a:pt x="798215" y="66522"/>
                    <a:pt x="1176689" y="64557"/>
                    <a:pt x="1555556" y="62985"/>
                  </a:cubicBezTo>
                  <a:cubicBezTo>
                    <a:pt x="1570097" y="62985"/>
                    <a:pt x="1577957" y="60233"/>
                    <a:pt x="1584639" y="44906"/>
                  </a:cubicBezTo>
                  <a:cubicBezTo>
                    <a:pt x="1599180" y="10713"/>
                    <a:pt x="1638482" y="-6186"/>
                    <a:pt x="1676997" y="2067"/>
                  </a:cubicBezTo>
                  <a:cubicBezTo>
                    <a:pt x="1712762" y="9928"/>
                    <a:pt x="1740273" y="45299"/>
                    <a:pt x="1739880" y="82635"/>
                  </a:cubicBezTo>
                  <a:cubicBezTo>
                    <a:pt x="1739487" y="119972"/>
                    <a:pt x="1713548" y="152592"/>
                    <a:pt x="1677783" y="161632"/>
                  </a:cubicBezTo>
                  <a:cubicBezTo>
                    <a:pt x="1640840" y="171064"/>
                    <a:pt x="1600359" y="154164"/>
                    <a:pt x="1585425" y="119579"/>
                  </a:cubicBezTo>
                  <a:cubicBezTo>
                    <a:pt x="1578744" y="103858"/>
                    <a:pt x="1570490" y="102286"/>
                    <a:pt x="1555948" y="102286"/>
                  </a:cubicBezTo>
                  <a:cubicBezTo>
                    <a:pt x="1098871" y="104251"/>
                    <a:pt x="641794" y="106216"/>
                    <a:pt x="184717" y="107788"/>
                  </a:cubicBezTo>
                  <a:cubicBezTo>
                    <a:pt x="168997" y="107788"/>
                    <a:pt x="161136" y="112112"/>
                    <a:pt x="154062" y="126653"/>
                  </a:cubicBezTo>
                  <a:cubicBezTo>
                    <a:pt x="137948" y="161239"/>
                    <a:pt x="98647" y="176959"/>
                    <a:pt x="61310" y="167134"/>
                  </a:cubicBezTo>
                  <a:cubicBezTo>
                    <a:pt x="24760" y="157701"/>
                    <a:pt x="0" y="125867"/>
                    <a:pt x="0" y="88138"/>
                  </a:cubicBezTo>
                  <a:cubicBezTo>
                    <a:pt x="0" y="50408"/>
                    <a:pt x="25939" y="17395"/>
                    <a:pt x="61310" y="9141"/>
                  </a:cubicBezTo>
                  <a:cubicBezTo>
                    <a:pt x="100612" y="102"/>
                    <a:pt x="138341" y="17002"/>
                    <a:pt x="155634" y="51587"/>
                  </a:cubicBezTo>
                  <a:cubicBezTo>
                    <a:pt x="157599" y="57089"/>
                    <a:pt x="159957" y="62199"/>
                    <a:pt x="162315" y="68094"/>
                  </a:cubicBezTo>
                  <a:close/>
                  <a:moveTo>
                    <a:pt x="124193" y="87745"/>
                  </a:moveTo>
                  <a:cubicBezTo>
                    <a:pt x="123800" y="64557"/>
                    <a:pt x="104935" y="45692"/>
                    <a:pt x="81354" y="45692"/>
                  </a:cubicBezTo>
                  <a:cubicBezTo>
                    <a:pt x="57773" y="45692"/>
                    <a:pt x="38909" y="64557"/>
                    <a:pt x="38909" y="87745"/>
                  </a:cubicBezTo>
                  <a:cubicBezTo>
                    <a:pt x="38516" y="111719"/>
                    <a:pt x="58559" y="131369"/>
                    <a:pt x="82533" y="130583"/>
                  </a:cubicBezTo>
                  <a:cubicBezTo>
                    <a:pt x="105721" y="130190"/>
                    <a:pt x="124586" y="110932"/>
                    <a:pt x="124193" y="87745"/>
                  </a:cubicBezTo>
                  <a:close/>
                  <a:moveTo>
                    <a:pt x="1657740" y="123902"/>
                  </a:moveTo>
                  <a:cubicBezTo>
                    <a:pt x="1681713" y="123509"/>
                    <a:pt x="1700185" y="105037"/>
                    <a:pt x="1699792" y="81456"/>
                  </a:cubicBezTo>
                  <a:cubicBezTo>
                    <a:pt x="1699399" y="57875"/>
                    <a:pt x="1680928" y="40190"/>
                    <a:pt x="1656561" y="40190"/>
                  </a:cubicBezTo>
                  <a:cubicBezTo>
                    <a:pt x="1632194" y="40583"/>
                    <a:pt x="1614508" y="58268"/>
                    <a:pt x="1614901" y="82242"/>
                  </a:cubicBezTo>
                  <a:cubicBezTo>
                    <a:pt x="1615294" y="106609"/>
                    <a:pt x="1633373" y="124295"/>
                    <a:pt x="1657740" y="123902"/>
                  </a:cubicBezTo>
                  <a:close/>
                </a:path>
              </a:pathLst>
            </a:custGeom>
            <a:solidFill>
              <a:schemeClr val="accent2"/>
            </a:solidFill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9">
              <a:extLst>
                <a:ext uri="{FF2B5EF4-FFF2-40B4-BE49-F238E27FC236}">
                  <a16:creationId xmlns:a16="http://schemas.microsoft.com/office/drawing/2014/main" id="{ABD6199B-D21B-476A-BF70-3A933DAA1147}"/>
                </a:ext>
              </a:extLst>
            </p:cNvPr>
            <p:cNvSpPr/>
            <p:nvPr/>
          </p:nvSpPr>
          <p:spPr>
            <a:xfrm>
              <a:off x="6035236" y="3659260"/>
              <a:ext cx="1497186" cy="326820"/>
            </a:xfrm>
            <a:custGeom>
              <a:avLst/>
              <a:gdLst>
                <a:gd name="connsiteX0" fmla="*/ 162713 w 1497186"/>
                <a:gd name="connsiteY0" fmla="*/ 264546 h 326820"/>
                <a:gd name="connsiteX1" fmla="*/ 62101 w 1497186"/>
                <a:gd name="connsiteY1" fmla="*/ 323891 h 326820"/>
                <a:gd name="connsiteX2" fmla="*/ 5 w 1497186"/>
                <a:gd name="connsiteY2" fmla="*/ 243323 h 326820"/>
                <a:gd name="connsiteX3" fmla="*/ 64459 w 1497186"/>
                <a:gd name="connsiteY3" fmla="*/ 164720 h 326820"/>
                <a:gd name="connsiteX4" fmla="*/ 154853 w 1497186"/>
                <a:gd name="connsiteY4" fmla="*/ 207166 h 326820"/>
                <a:gd name="connsiteX5" fmla="*/ 183543 w 1497186"/>
                <a:gd name="connsiteY5" fmla="*/ 225245 h 326820"/>
                <a:gd name="connsiteX6" fmla="*/ 1226606 w 1497186"/>
                <a:gd name="connsiteY6" fmla="*/ 225245 h 326820"/>
                <a:gd name="connsiteX7" fmla="*/ 1259226 w 1497186"/>
                <a:gd name="connsiteY7" fmla="*/ 211882 h 326820"/>
                <a:gd name="connsiteX8" fmla="*/ 1334686 w 1497186"/>
                <a:gd name="connsiteY8" fmla="*/ 137209 h 326820"/>
                <a:gd name="connsiteX9" fmla="*/ 1339795 w 1497186"/>
                <a:gd name="connsiteY9" fmla="*/ 114021 h 326820"/>
                <a:gd name="connsiteX10" fmla="*/ 1369271 w 1497186"/>
                <a:gd name="connsiteY10" fmla="*/ 13802 h 326820"/>
                <a:gd name="connsiteX11" fmla="*/ 1470276 w 1497186"/>
                <a:gd name="connsiteY11" fmla="*/ 22448 h 326820"/>
                <a:gd name="connsiteX12" fmla="*/ 1484817 w 1497186"/>
                <a:gd name="connsiteY12" fmla="*/ 124239 h 326820"/>
                <a:gd name="connsiteX13" fmla="*/ 1385778 w 1497186"/>
                <a:gd name="connsiteY13" fmla="*/ 158432 h 326820"/>
                <a:gd name="connsiteX14" fmla="*/ 1363769 w 1497186"/>
                <a:gd name="connsiteY14" fmla="*/ 163148 h 326820"/>
                <a:gd name="connsiteX15" fmla="*/ 1277698 w 1497186"/>
                <a:gd name="connsiteY15" fmla="*/ 249218 h 326820"/>
                <a:gd name="connsiteX16" fmla="*/ 1239576 w 1497186"/>
                <a:gd name="connsiteY16" fmla="*/ 264939 h 326820"/>
                <a:gd name="connsiteX17" fmla="*/ 186687 w 1497186"/>
                <a:gd name="connsiteY17" fmla="*/ 264546 h 326820"/>
                <a:gd name="connsiteX18" fmla="*/ 162713 w 1497186"/>
                <a:gd name="connsiteY18" fmla="*/ 264546 h 326820"/>
                <a:gd name="connsiteX19" fmla="*/ 124591 w 1497186"/>
                <a:gd name="connsiteY19" fmla="*/ 245288 h 326820"/>
                <a:gd name="connsiteX20" fmla="*/ 82931 w 1497186"/>
                <a:gd name="connsiteY20" fmla="*/ 202449 h 326820"/>
                <a:gd name="connsiteX21" fmla="*/ 39699 w 1497186"/>
                <a:gd name="connsiteY21" fmla="*/ 243716 h 326820"/>
                <a:gd name="connsiteX22" fmla="*/ 82538 w 1497186"/>
                <a:gd name="connsiteY22" fmla="*/ 287734 h 326820"/>
                <a:gd name="connsiteX23" fmla="*/ 124591 w 1497186"/>
                <a:gd name="connsiteY23" fmla="*/ 245288 h 326820"/>
                <a:gd name="connsiteX24" fmla="*/ 1416040 w 1497186"/>
                <a:gd name="connsiteY24" fmla="*/ 39741 h 326820"/>
                <a:gd name="connsiteX25" fmla="*/ 1371236 w 1497186"/>
                <a:gd name="connsiteY25" fmla="*/ 80222 h 326820"/>
                <a:gd name="connsiteX26" fmla="*/ 1412110 w 1497186"/>
                <a:gd name="connsiteY26" fmla="*/ 124239 h 326820"/>
                <a:gd name="connsiteX27" fmla="*/ 1456913 w 1497186"/>
                <a:gd name="connsiteY27" fmla="*/ 84152 h 326820"/>
                <a:gd name="connsiteX28" fmla="*/ 1416040 w 1497186"/>
                <a:gd name="connsiteY28" fmla="*/ 39741 h 326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497186" h="326820">
                  <a:moveTo>
                    <a:pt x="162713" y="264546"/>
                  </a:moveTo>
                  <a:cubicBezTo>
                    <a:pt x="141097" y="314852"/>
                    <a:pt x="106119" y="334896"/>
                    <a:pt x="62101" y="323891"/>
                  </a:cubicBezTo>
                  <a:cubicBezTo>
                    <a:pt x="24765" y="314852"/>
                    <a:pt x="-388" y="281839"/>
                    <a:pt x="5" y="243323"/>
                  </a:cubicBezTo>
                  <a:cubicBezTo>
                    <a:pt x="791" y="204808"/>
                    <a:pt x="26337" y="173759"/>
                    <a:pt x="64459" y="164720"/>
                  </a:cubicBezTo>
                  <a:cubicBezTo>
                    <a:pt x="100224" y="156074"/>
                    <a:pt x="139918" y="173366"/>
                    <a:pt x="154853" y="207166"/>
                  </a:cubicBezTo>
                  <a:cubicBezTo>
                    <a:pt x="161141" y="221707"/>
                    <a:pt x="169001" y="225245"/>
                    <a:pt x="183543" y="225245"/>
                  </a:cubicBezTo>
                  <a:cubicBezTo>
                    <a:pt x="531362" y="224851"/>
                    <a:pt x="878787" y="224851"/>
                    <a:pt x="1226606" y="225245"/>
                  </a:cubicBezTo>
                  <a:cubicBezTo>
                    <a:pt x="1240362" y="225245"/>
                    <a:pt x="1249794" y="221314"/>
                    <a:pt x="1259226" y="211882"/>
                  </a:cubicBezTo>
                  <a:cubicBezTo>
                    <a:pt x="1283593" y="186336"/>
                    <a:pt x="1309139" y="161576"/>
                    <a:pt x="1334686" y="137209"/>
                  </a:cubicBezTo>
                  <a:cubicBezTo>
                    <a:pt x="1342546" y="129742"/>
                    <a:pt x="1344118" y="124239"/>
                    <a:pt x="1339795" y="114021"/>
                  </a:cubicBezTo>
                  <a:cubicBezTo>
                    <a:pt x="1323681" y="76292"/>
                    <a:pt x="1335864" y="36597"/>
                    <a:pt x="1369271" y="13802"/>
                  </a:cubicBezTo>
                  <a:cubicBezTo>
                    <a:pt x="1400319" y="-7421"/>
                    <a:pt x="1442765" y="-3884"/>
                    <a:pt x="1470276" y="22448"/>
                  </a:cubicBezTo>
                  <a:cubicBezTo>
                    <a:pt x="1499752" y="50353"/>
                    <a:pt x="1505647" y="90833"/>
                    <a:pt x="1484817" y="124239"/>
                  </a:cubicBezTo>
                  <a:cubicBezTo>
                    <a:pt x="1463987" y="158039"/>
                    <a:pt x="1423900" y="172580"/>
                    <a:pt x="1385778" y="158432"/>
                  </a:cubicBezTo>
                  <a:cubicBezTo>
                    <a:pt x="1376345" y="154895"/>
                    <a:pt x="1370843" y="156074"/>
                    <a:pt x="1363769" y="163148"/>
                  </a:cubicBezTo>
                  <a:cubicBezTo>
                    <a:pt x="1335472" y="192231"/>
                    <a:pt x="1305995" y="220135"/>
                    <a:pt x="1277698" y="249218"/>
                  </a:cubicBezTo>
                  <a:cubicBezTo>
                    <a:pt x="1266694" y="260616"/>
                    <a:pt x="1255296" y="264939"/>
                    <a:pt x="1239576" y="264939"/>
                  </a:cubicBezTo>
                  <a:cubicBezTo>
                    <a:pt x="888613" y="264546"/>
                    <a:pt x="537650" y="264546"/>
                    <a:pt x="186687" y="264546"/>
                  </a:cubicBezTo>
                  <a:cubicBezTo>
                    <a:pt x="179220" y="264546"/>
                    <a:pt x="171359" y="264546"/>
                    <a:pt x="162713" y="264546"/>
                  </a:cubicBezTo>
                  <a:close/>
                  <a:moveTo>
                    <a:pt x="124591" y="245288"/>
                  </a:moveTo>
                  <a:cubicBezTo>
                    <a:pt x="124984" y="222100"/>
                    <a:pt x="106119" y="203236"/>
                    <a:pt x="82931" y="202449"/>
                  </a:cubicBezTo>
                  <a:cubicBezTo>
                    <a:pt x="59350" y="202057"/>
                    <a:pt x="40485" y="220135"/>
                    <a:pt x="39699" y="243716"/>
                  </a:cubicBezTo>
                  <a:cubicBezTo>
                    <a:pt x="38913" y="267297"/>
                    <a:pt x="58957" y="287734"/>
                    <a:pt x="82538" y="287734"/>
                  </a:cubicBezTo>
                  <a:cubicBezTo>
                    <a:pt x="104940" y="287734"/>
                    <a:pt x="124591" y="268476"/>
                    <a:pt x="124591" y="245288"/>
                  </a:cubicBezTo>
                  <a:close/>
                  <a:moveTo>
                    <a:pt x="1416040" y="39741"/>
                  </a:moveTo>
                  <a:cubicBezTo>
                    <a:pt x="1393245" y="38562"/>
                    <a:pt x="1372415" y="57427"/>
                    <a:pt x="1371236" y="80222"/>
                  </a:cubicBezTo>
                  <a:cubicBezTo>
                    <a:pt x="1370057" y="102624"/>
                    <a:pt x="1389315" y="123453"/>
                    <a:pt x="1412110" y="124239"/>
                  </a:cubicBezTo>
                  <a:cubicBezTo>
                    <a:pt x="1435297" y="125026"/>
                    <a:pt x="1455734" y="106947"/>
                    <a:pt x="1456913" y="84152"/>
                  </a:cubicBezTo>
                  <a:cubicBezTo>
                    <a:pt x="1458485" y="62143"/>
                    <a:pt x="1438835" y="40920"/>
                    <a:pt x="1416040" y="39741"/>
                  </a:cubicBezTo>
                  <a:close/>
                </a:path>
              </a:pathLst>
            </a:custGeom>
            <a:solidFill>
              <a:schemeClr val="accent2"/>
            </a:solidFill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10">
              <a:extLst>
                <a:ext uri="{FF2B5EF4-FFF2-40B4-BE49-F238E27FC236}">
                  <a16:creationId xmlns:a16="http://schemas.microsoft.com/office/drawing/2014/main" id="{3F60D248-C725-4C7A-ADB7-EF70541082DC}"/>
                </a:ext>
              </a:extLst>
            </p:cNvPr>
            <p:cNvSpPr/>
            <p:nvPr/>
          </p:nvSpPr>
          <p:spPr>
            <a:xfrm>
              <a:off x="4336229" y="3509502"/>
              <a:ext cx="1387389" cy="316398"/>
            </a:xfrm>
            <a:custGeom>
              <a:avLst/>
              <a:gdLst>
                <a:gd name="connsiteX0" fmla="*/ 671668 w 1387389"/>
                <a:gd name="connsiteY0" fmla="*/ 101857 h 316398"/>
                <a:gd name="connsiteX1" fmla="*/ 652017 w 1387389"/>
                <a:gd name="connsiteY1" fmla="*/ 101857 h 316398"/>
                <a:gd name="connsiteX2" fmla="*/ 180792 w 1387389"/>
                <a:gd name="connsiteY2" fmla="*/ 101464 h 316398"/>
                <a:gd name="connsiteX3" fmla="*/ 154460 w 1387389"/>
                <a:gd name="connsiteY3" fmla="*/ 117970 h 316398"/>
                <a:gd name="connsiteX4" fmla="*/ 62887 w 1387389"/>
                <a:gd name="connsiteY4" fmla="*/ 161988 h 316398"/>
                <a:gd name="connsiteX5" fmla="*/ 5 w 1387389"/>
                <a:gd name="connsiteY5" fmla="*/ 80241 h 316398"/>
                <a:gd name="connsiteX6" fmla="*/ 62101 w 1387389"/>
                <a:gd name="connsiteY6" fmla="*/ 2031 h 316398"/>
                <a:gd name="connsiteX7" fmla="*/ 154853 w 1387389"/>
                <a:gd name="connsiteY7" fmla="*/ 46835 h 316398"/>
                <a:gd name="connsiteX8" fmla="*/ 179613 w 1387389"/>
                <a:gd name="connsiteY8" fmla="*/ 62162 h 316398"/>
                <a:gd name="connsiteX9" fmla="*/ 676384 w 1387389"/>
                <a:gd name="connsiteY9" fmla="*/ 61769 h 316398"/>
                <a:gd name="connsiteX10" fmla="*/ 712935 w 1387389"/>
                <a:gd name="connsiteY10" fmla="*/ 99106 h 316398"/>
                <a:gd name="connsiteX11" fmla="*/ 712935 w 1387389"/>
                <a:gd name="connsiteY11" fmla="*/ 213473 h 316398"/>
                <a:gd name="connsiteX12" fmla="*/ 1223462 w 1387389"/>
                <a:gd name="connsiteY12" fmla="*/ 213473 h 316398"/>
                <a:gd name="connsiteX13" fmla="*/ 1328397 w 1387389"/>
                <a:gd name="connsiteY13" fmla="*/ 155307 h 316398"/>
                <a:gd name="connsiteX14" fmla="*/ 1387349 w 1387389"/>
                <a:gd name="connsiteY14" fmla="*/ 236268 h 316398"/>
                <a:gd name="connsiteX15" fmla="*/ 1321716 w 1387389"/>
                <a:gd name="connsiteY15" fmla="*/ 314085 h 316398"/>
                <a:gd name="connsiteX16" fmla="*/ 1223462 w 1387389"/>
                <a:gd name="connsiteY16" fmla="*/ 253561 h 316398"/>
                <a:gd name="connsiteX17" fmla="*/ 1200667 w 1387389"/>
                <a:gd name="connsiteY17" fmla="*/ 253561 h 316398"/>
                <a:gd name="connsiteX18" fmla="*/ 705860 w 1387389"/>
                <a:gd name="connsiteY18" fmla="*/ 253561 h 316398"/>
                <a:gd name="connsiteX19" fmla="*/ 673240 w 1387389"/>
                <a:gd name="connsiteY19" fmla="*/ 220547 h 316398"/>
                <a:gd name="connsiteX20" fmla="*/ 672847 w 1387389"/>
                <a:gd name="connsiteY20" fmla="*/ 108538 h 316398"/>
                <a:gd name="connsiteX21" fmla="*/ 671668 w 1387389"/>
                <a:gd name="connsiteY21" fmla="*/ 101857 h 316398"/>
                <a:gd name="connsiteX22" fmla="*/ 1348441 w 1387389"/>
                <a:gd name="connsiteY22" fmla="*/ 234303 h 316398"/>
                <a:gd name="connsiteX23" fmla="*/ 1305995 w 1387389"/>
                <a:gd name="connsiteY23" fmla="*/ 191464 h 316398"/>
                <a:gd name="connsiteX24" fmla="*/ 1263157 w 1387389"/>
                <a:gd name="connsiteY24" fmla="*/ 233517 h 316398"/>
                <a:gd name="connsiteX25" fmla="*/ 1305602 w 1387389"/>
                <a:gd name="connsiteY25" fmla="*/ 276355 h 316398"/>
                <a:gd name="connsiteX26" fmla="*/ 1348441 w 1387389"/>
                <a:gd name="connsiteY26" fmla="*/ 234303 h 316398"/>
                <a:gd name="connsiteX27" fmla="*/ 80966 w 1387389"/>
                <a:gd name="connsiteY27" fmla="*/ 39760 h 316398"/>
                <a:gd name="connsiteX28" fmla="*/ 39699 w 1387389"/>
                <a:gd name="connsiteY28" fmla="*/ 82206 h 316398"/>
                <a:gd name="connsiteX29" fmla="*/ 81752 w 1387389"/>
                <a:gd name="connsiteY29" fmla="*/ 124258 h 316398"/>
                <a:gd name="connsiteX30" fmla="*/ 123411 w 1387389"/>
                <a:gd name="connsiteY30" fmla="*/ 81813 h 316398"/>
                <a:gd name="connsiteX31" fmla="*/ 80966 w 1387389"/>
                <a:gd name="connsiteY31" fmla="*/ 39760 h 316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387389" h="316398">
                  <a:moveTo>
                    <a:pt x="671668" y="101857"/>
                  </a:moveTo>
                  <a:cubicBezTo>
                    <a:pt x="664987" y="101857"/>
                    <a:pt x="658699" y="101857"/>
                    <a:pt x="652017" y="101857"/>
                  </a:cubicBezTo>
                  <a:cubicBezTo>
                    <a:pt x="494811" y="101857"/>
                    <a:pt x="337605" y="101857"/>
                    <a:pt x="180792" y="101464"/>
                  </a:cubicBezTo>
                  <a:cubicBezTo>
                    <a:pt x="167429" y="101464"/>
                    <a:pt x="160355" y="104608"/>
                    <a:pt x="154460" y="117970"/>
                  </a:cubicBezTo>
                  <a:cubicBezTo>
                    <a:pt x="138739" y="152949"/>
                    <a:pt x="99830" y="170634"/>
                    <a:pt x="62887" y="161988"/>
                  </a:cubicBezTo>
                  <a:cubicBezTo>
                    <a:pt x="24765" y="152949"/>
                    <a:pt x="-388" y="120721"/>
                    <a:pt x="5" y="80241"/>
                  </a:cubicBezTo>
                  <a:cubicBezTo>
                    <a:pt x="398" y="42118"/>
                    <a:pt x="26337" y="9498"/>
                    <a:pt x="62101" y="2031"/>
                  </a:cubicBezTo>
                  <a:cubicBezTo>
                    <a:pt x="101796" y="-6223"/>
                    <a:pt x="139525" y="11070"/>
                    <a:pt x="154853" y="46835"/>
                  </a:cubicBezTo>
                  <a:cubicBezTo>
                    <a:pt x="160355" y="59411"/>
                    <a:pt x="167036" y="62162"/>
                    <a:pt x="179613" y="62162"/>
                  </a:cubicBezTo>
                  <a:cubicBezTo>
                    <a:pt x="345072" y="61769"/>
                    <a:pt x="510925" y="61769"/>
                    <a:pt x="676384" y="61769"/>
                  </a:cubicBezTo>
                  <a:cubicBezTo>
                    <a:pt x="709791" y="61769"/>
                    <a:pt x="712935" y="65306"/>
                    <a:pt x="712935" y="99106"/>
                  </a:cubicBezTo>
                  <a:cubicBezTo>
                    <a:pt x="712935" y="136835"/>
                    <a:pt x="712935" y="174565"/>
                    <a:pt x="712935" y="213473"/>
                  </a:cubicBezTo>
                  <a:cubicBezTo>
                    <a:pt x="884683" y="213473"/>
                    <a:pt x="1054072" y="213473"/>
                    <a:pt x="1223462" y="213473"/>
                  </a:cubicBezTo>
                  <a:cubicBezTo>
                    <a:pt x="1252938" y="160809"/>
                    <a:pt x="1284379" y="143516"/>
                    <a:pt x="1328397" y="155307"/>
                  </a:cubicBezTo>
                  <a:cubicBezTo>
                    <a:pt x="1363376" y="164739"/>
                    <a:pt x="1388528" y="198931"/>
                    <a:pt x="1387349" y="236268"/>
                  </a:cubicBezTo>
                  <a:cubicBezTo>
                    <a:pt x="1386170" y="274784"/>
                    <a:pt x="1360231" y="305439"/>
                    <a:pt x="1321716" y="314085"/>
                  </a:cubicBezTo>
                  <a:cubicBezTo>
                    <a:pt x="1280842" y="323517"/>
                    <a:pt x="1249401" y="304260"/>
                    <a:pt x="1223462" y="253561"/>
                  </a:cubicBezTo>
                  <a:cubicBezTo>
                    <a:pt x="1215995" y="253561"/>
                    <a:pt x="1208527" y="253561"/>
                    <a:pt x="1200667" y="253561"/>
                  </a:cubicBezTo>
                  <a:cubicBezTo>
                    <a:pt x="1035600" y="253561"/>
                    <a:pt x="870534" y="253561"/>
                    <a:pt x="705860" y="253561"/>
                  </a:cubicBezTo>
                  <a:cubicBezTo>
                    <a:pt x="677563" y="253561"/>
                    <a:pt x="673240" y="249238"/>
                    <a:pt x="673240" y="220547"/>
                  </a:cubicBezTo>
                  <a:cubicBezTo>
                    <a:pt x="673240" y="183211"/>
                    <a:pt x="673240" y="145874"/>
                    <a:pt x="672847" y="108538"/>
                  </a:cubicBezTo>
                  <a:cubicBezTo>
                    <a:pt x="673240" y="107752"/>
                    <a:pt x="672847" y="106573"/>
                    <a:pt x="671668" y="101857"/>
                  </a:cubicBezTo>
                  <a:close/>
                  <a:moveTo>
                    <a:pt x="1348441" y="234303"/>
                  </a:moveTo>
                  <a:cubicBezTo>
                    <a:pt x="1348834" y="211115"/>
                    <a:pt x="1329576" y="191857"/>
                    <a:pt x="1305995" y="191464"/>
                  </a:cubicBezTo>
                  <a:cubicBezTo>
                    <a:pt x="1282414" y="191071"/>
                    <a:pt x="1263549" y="209936"/>
                    <a:pt x="1263157" y="233517"/>
                  </a:cubicBezTo>
                  <a:cubicBezTo>
                    <a:pt x="1263157" y="257098"/>
                    <a:pt x="1282021" y="276355"/>
                    <a:pt x="1305602" y="276355"/>
                  </a:cubicBezTo>
                  <a:cubicBezTo>
                    <a:pt x="1329183" y="276749"/>
                    <a:pt x="1348441" y="257884"/>
                    <a:pt x="1348441" y="234303"/>
                  </a:cubicBezTo>
                  <a:close/>
                  <a:moveTo>
                    <a:pt x="80966" y="39760"/>
                  </a:moveTo>
                  <a:cubicBezTo>
                    <a:pt x="56206" y="39760"/>
                    <a:pt x="39306" y="57053"/>
                    <a:pt x="39699" y="82206"/>
                  </a:cubicBezTo>
                  <a:cubicBezTo>
                    <a:pt x="39699" y="106573"/>
                    <a:pt x="57385" y="124258"/>
                    <a:pt x="81752" y="124258"/>
                  </a:cubicBezTo>
                  <a:cubicBezTo>
                    <a:pt x="106119" y="124258"/>
                    <a:pt x="123411" y="106180"/>
                    <a:pt x="123411" y="81813"/>
                  </a:cubicBezTo>
                  <a:cubicBezTo>
                    <a:pt x="123411" y="57053"/>
                    <a:pt x="105726" y="39760"/>
                    <a:pt x="80966" y="39760"/>
                  </a:cubicBezTo>
                  <a:close/>
                </a:path>
              </a:pathLst>
            </a:custGeom>
            <a:solidFill>
              <a:schemeClr val="accent2"/>
            </a:solidFill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1">
              <a:extLst>
                <a:ext uri="{FF2B5EF4-FFF2-40B4-BE49-F238E27FC236}">
                  <a16:creationId xmlns:a16="http://schemas.microsoft.com/office/drawing/2014/main" id="{3230DFFC-C465-42E9-9206-E9EF0E2460C3}"/>
                </a:ext>
              </a:extLst>
            </p:cNvPr>
            <p:cNvSpPr/>
            <p:nvPr/>
          </p:nvSpPr>
          <p:spPr>
            <a:xfrm>
              <a:off x="6636928" y="4011691"/>
              <a:ext cx="385191" cy="826314"/>
            </a:xfrm>
            <a:custGeom>
              <a:avLst/>
              <a:gdLst>
                <a:gd name="connsiteX0" fmla="*/ 221286 w 385191"/>
                <a:gd name="connsiteY0" fmla="*/ 103120 h 826314"/>
                <a:gd name="connsiteX1" fmla="*/ 117137 w 385191"/>
                <a:gd name="connsiteY1" fmla="*/ 103120 h 826314"/>
                <a:gd name="connsiteX2" fmla="*/ 117137 w 385191"/>
                <a:gd name="connsiteY2" fmla="*/ 393165 h 826314"/>
                <a:gd name="connsiteX3" fmla="*/ 137967 w 385191"/>
                <a:gd name="connsiteY3" fmla="*/ 393165 h 826314"/>
                <a:gd name="connsiteX4" fmla="*/ 279453 w 385191"/>
                <a:gd name="connsiteY4" fmla="*/ 393165 h 826314"/>
                <a:gd name="connsiteX5" fmla="*/ 308143 w 385191"/>
                <a:gd name="connsiteY5" fmla="*/ 421070 h 826314"/>
                <a:gd name="connsiteX6" fmla="*/ 308143 w 385191"/>
                <a:gd name="connsiteY6" fmla="*/ 737447 h 826314"/>
                <a:gd name="connsiteX7" fmla="*/ 279060 w 385191"/>
                <a:gd name="connsiteY7" fmla="*/ 764958 h 826314"/>
                <a:gd name="connsiteX8" fmla="*/ 180806 w 385191"/>
                <a:gd name="connsiteY8" fmla="*/ 764958 h 826314"/>
                <a:gd name="connsiteX9" fmla="*/ 154474 w 385191"/>
                <a:gd name="connsiteY9" fmla="*/ 780679 h 826314"/>
                <a:gd name="connsiteX10" fmla="*/ 60936 w 385191"/>
                <a:gd name="connsiteY10" fmla="*/ 823911 h 826314"/>
                <a:gd name="connsiteX11" fmla="*/ 19 w 385191"/>
                <a:gd name="connsiteY11" fmla="*/ 746486 h 826314"/>
                <a:gd name="connsiteX12" fmla="*/ 60936 w 385191"/>
                <a:gd name="connsiteY12" fmla="*/ 665132 h 826314"/>
                <a:gd name="connsiteX13" fmla="*/ 155653 w 385191"/>
                <a:gd name="connsiteY13" fmla="*/ 709150 h 826314"/>
                <a:gd name="connsiteX14" fmla="*/ 181592 w 385191"/>
                <a:gd name="connsiteY14" fmla="*/ 725264 h 826314"/>
                <a:gd name="connsiteX15" fmla="*/ 267269 w 385191"/>
                <a:gd name="connsiteY15" fmla="*/ 724871 h 826314"/>
                <a:gd name="connsiteX16" fmla="*/ 267269 w 385191"/>
                <a:gd name="connsiteY16" fmla="*/ 433253 h 826314"/>
                <a:gd name="connsiteX17" fmla="*/ 246832 w 385191"/>
                <a:gd name="connsiteY17" fmla="*/ 432467 h 826314"/>
                <a:gd name="connsiteX18" fmla="*/ 105347 w 385191"/>
                <a:gd name="connsiteY18" fmla="*/ 432467 h 826314"/>
                <a:gd name="connsiteX19" fmla="*/ 77050 w 385191"/>
                <a:gd name="connsiteY19" fmla="*/ 404956 h 826314"/>
                <a:gd name="connsiteX20" fmla="*/ 77050 w 385191"/>
                <a:gd name="connsiteY20" fmla="*/ 90543 h 826314"/>
                <a:gd name="connsiteX21" fmla="*/ 106919 w 385191"/>
                <a:gd name="connsiteY21" fmla="*/ 62246 h 826314"/>
                <a:gd name="connsiteX22" fmla="*/ 222073 w 385191"/>
                <a:gd name="connsiteY22" fmla="*/ 62246 h 826314"/>
                <a:gd name="connsiteX23" fmla="*/ 322292 w 385191"/>
                <a:gd name="connsiteY23" fmla="*/ 2508 h 826314"/>
                <a:gd name="connsiteX24" fmla="*/ 385174 w 385191"/>
                <a:gd name="connsiteY24" fmla="*/ 80325 h 826314"/>
                <a:gd name="connsiteX25" fmla="*/ 322292 w 385191"/>
                <a:gd name="connsiteY25" fmla="*/ 162072 h 826314"/>
                <a:gd name="connsiteX26" fmla="*/ 221286 w 385191"/>
                <a:gd name="connsiteY26" fmla="*/ 103120 h 826314"/>
                <a:gd name="connsiteX27" fmla="*/ 301462 w 385191"/>
                <a:gd name="connsiteY27" fmla="*/ 124343 h 826314"/>
                <a:gd name="connsiteX28" fmla="*/ 345086 w 385191"/>
                <a:gd name="connsiteY28" fmla="*/ 83076 h 826314"/>
                <a:gd name="connsiteX29" fmla="*/ 303820 w 385191"/>
                <a:gd name="connsiteY29" fmla="*/ 39451 h 826314"/>
                <a:gd name="connsiteX30" fmla="*/ 260195 w 385191"/>
                <a:gd name="connsiteY30" fmla="*/ 80718 h 826314"/>
                <a:gd name="connsiteX31" fmla="*/ 301462 w 385191"/>
                <a:gd name="connsiteY31" fmla="*/ 124343 h 826314"/>
                <a:gd name="connsiteX32" fmla="*/ 80587 w 385191"/>
                <a:gd name="connsiteY32" fmla="*/ 785788 h 826314"/>
                <a:gd name="connsiteX33" fmla="*/ 123425 w 385191"/>
                <a:gd name="connsiteY33" fmla="*/ 744521 h 826314"/>
                <a:gd name="connsiteX34" fmla="*/ 81373 w 385191"/>
                <a:gd name="connsiteY34" fmla="*/ 702469 h 826314"/>
                <a:gd name="connsiteX35" fmla="*/ 38534 w 385191"/>
                <a:gd name="connsiteY35" fmla="*/ 743735 h 826314"/>
                <a:gd name="connsiteX36" fmla="*/ 80587 w 385191"/>
                <a:gd name="connsiteY36" fmla="*/ 785788 h 826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85191" h="826314">
                  <a:moveTo>
                    <a:pt x="221286" y="103120"/>
                  </a:moveTo>
                  <a:cubicBezTo>
                    <a:pt x="187094" y="103120"/>
                    <a:pt x="152509" y="103120"/>
                    <a:pt x="117137" y="103120"/>
                  </a:cubicBezTo>
                  <a:cubicBezTo>
                    <a:pt x="117137" y="199409"/>
                    <a:pt x="117137" y="294912"/>
                    <a:pt x="117137" y="393165"/>
                  </a:cubicBezTo>
                  <a:cubicBezTo>
                    <a:pt x="124212" y="393165"/>
                    <a:pt x="130893" y="393165"/>
                    <a:pt x="137967" y="393165"/>
                  </a:cubicBezTo>
                  <a:cubicBezTo>
                    <a:pt x="185129" y="393165"/>
                    <a:pt x="232291" y="393165"/>
                    <a:pt x="279453" y="393165"/>
                  </a:cubicBezTo>
                  <a:cubicBezTo>
                    <a:pt x="301462" y="393165"/>
                    <a:pt x="307750" y="399454"/>
                    <a:pt x="308143" y="421070"/>
                  </a:cubicBezTo>
                  <a:cubicBezTo>
                    <a:pt x="308536" y="526398"/>
                    <a:pt x="308536" y="631726"/>
                    <a:pt x="308143" y="737447"/>
                  </a:cubicBezTo>
                  <a:cubicBezTo>
                    <a:pt x="308143" y="758670"/>
                    <a:pt x="301462" y="764565"/>
                    <a:pt x="279060" y="764958"/>
                  </a:cubicBezTo>
                  <a:cubicBezTo>
                    <a:pt x="246440" y="765351"/>
                    <a:pt x="213426" y="765351"/>
                    <a:pt x="180806" y="764958"/>
                  </a:cubicBezTo>
                  <a:cubicBezTo>
                    <a:pt x="167836" y="764565"/>
                    <a:pt x="160369" y="767316"/>
                    <a:pt x="154474" y="780679"/>
                  </a:cubicBezTo>
                  <a:cubicBezTo>
                    <a:pt x="138753" y="816050"/>
                    <a:pt x="99845" y="832950"/>
                    <a:pt x="60936" y="823911"/>
                  </a:cubicBezTo>
                  <a:cubicBezTo>
                    <a:pt x="26351" y="816050"/>
                    <a:pt x="805" y="783037"/>
                    <a:pt x="19" y="746486"/>
                  </a:cubicBezTo>
                  <a:cubicBezTo>
                    <a:pt x="-767" y="707185"/>
                    <a:pt x="23207" y="675351"/>
                    <a:pt x="60936" y="665132"/>
                  </a:cubicBezTo>
                  <a:cubicBezTo>
                    <a:pt x="99452" y="654914"/>
                    <a:pt x="139932" y="672993"/>
                    <a:pt x="155653" y="709150"/>
                  </a:cubicBezTo>
                  <a:cubicBezTo>
                    <a:pt x="161548" y="722512"/>
                    <a:pt x="168622" y="725657"/>
                    <a:pt x="181592" y="725264"/>
                  </a:cubicBezTo>
                  <a:cubicBezTo>
                    <a:pt x="209496" y="724477"/>
                    <a:pt x="237793" y="724871"/>
                    <a:pt x="267269" y="724871"/>
                  </a:cubicBezTo>
                  <a:cubicBezTo>
                    <a:pt x="267269" y="627403"/>
                    <a:pt x="267269" y="531507"/>
                    <a:pt x="267269" y="433253"/>
                  </a:cubicBezTo>
                  <a:cubicBezTo>
                    <a:pt x="260588" y="432860"/>
                    <a:pt x="253514" y="432467"/>
                    <a:pt x="246832" y="432467"/>
                  </a:cubicBezTo>
                  <a:cubicBezTo>
                    <a:pt x="199671" y="432467"/>
                    <a:pt x="152509" y="432467"/>
                    <a:pt x="105347" y="432467"/>
                  </a:cubicBezTo>
                  <a:cubicBezTo>
                    <a:pt x="82159" y="432467"/>
                    <a:pt x="77050" y="427751"/>
                    <a:pt x="77050" y="404956"/>
                  </a:cubicBezTo>
                  <a:cubicBezTo>
                    <a:pt x="77050" y="300021"/>
                    <a:pt x="77050" y="195479"/>
                    <a:pt x="77050" y="90543"/>
                  </a:cubicBezTo>
                  <a:cubicBezTo>
                    <a:pt x="77050" y="67749"/>
                    <a:pt x="83338" y="62246"/>
                    <a:pt x="106919" y="62246"/>
                  </a:cubicBezTo>
                  <a:cubicBezTo>
                    <a:pt x="145435" y="62246"/>
                    <a:pt x="183950" y="62246"/>
                    <a:pt x="222073" y="62246"/>
                  </a:cubicBezTo>
                  <a:cubicBezTo>
                    <a:pt x="246046" y="11547"/>
                    <a:pt x="278274" y="-7317"/>
                    <a:pt x="322292" y="2508"/>
                  </a:cubicBezTo>
                  <a:cubicBezTo>
                    <a:pt x="358842" y="10368"/>
                    <a:pt x="384388" y="42595"/>
                    <a:pt x="385174" y="80325"/>
                  </a:cubicBezTo>
                  <a:cubicBezTo>
                    <a:pt x="385960" y="119627"/>
                    <a:pt x="360807" y="152247"/>
                    <a:pt x="322292" y="162072"/>
                  </a:cubicBezTo>
                  <a:cubicBezTo>
                    <a:pt x="279846" y="172291"/>
                    <a:pt x="246046" y="152247"/>
                    <a:pt x="221286" y="103120"/>
                  </a:cubicBezTo>
                  <a:close/>
                  <a:moveTo>
                    <a:pt x="301462" y="124343"/>
                  </a:moveTo>
                  <a:cubicBezTo>
                    <a:pt x="325043" y="124736"/>
                    <a:pt x="344300" y="106657"/>
                    <a:pt x="345086" y="83076"/>
                  </a:cubicBezTo>
                  <a:cubicBezTo>
                    <a:pt x="345872" y="59495"/>
                    <a:pt x="327401" y="40237"/>
                    <a:pt x="303820" y="39451"/>
                  </a:cubicBezTo>
                  <a:cubicBezTo>
                    <a:pt x="280239" y="38665"/>
                    <a:pt x="260981" y="57137"/>
                    <a:pt x="260195" y="80718"/>
                  </a:cubicBezTo>
                  <a:cubicBezTo>
                    <a:pt x="259409" y="105085"/>
                    <a:pt x="277488" y="123950"/>
                    <a:pt x="301462" y="124343"/>
                  </a:cubicBezTo>
                  <a:close/>
                  <a:moveTo>
                    <a:pt x="80587" y="785788"/>
                  </a:moveTo>
                  <a:cubicBezTo>
                    <a:pt x="104954" y="785788"/>
                    <a:pt x="123033" y="768495"/>
                    <a:pt x="123425" y="744521"/>
                  </a:cubicBezTo>
                  <a:cubicBezTo>
                    <a:pt x="123819" y="720547"/>
                    <a:pt x="105740" y="702469"/>
                    <a:pt x="81373" y="702469"/>
                  </a:cubicBezTo>
                  <a:cubicBezTo>
                    <a:pt x="57006" y="702469"/>
                    <a:pt x="38927" y="720154"/>
                    <a:pt x="38534" y="743735"/>
                  </a:cubicBezTo>
                  <a:cubicBezTo>
                    <a:pt x="38534" y="768102"/>
                    <a:pt x="56220" y="785788"/>
                    <a:pt x="80587" y="785788"/>
                  </a:cubicBezTo>
                  <a:close/>
                </a:path>
              </a:pathLst>
            </a:custGeom>
            <a:solidFill>
              <a:schemeClr val="accent2"/>
            </a:solidFill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2">
              <a:extLst>
                <a:ext uri="{FF2B5EF4-FFF2-40B4-BE49-F238E27FC236}">
                  <a16:creationId xmlns:a16="http://schemas.microsoft.com/office/drawing/2014/main" id="{04BAD330-D52A-483B-B84E-626DC6F49C52}"/>
                </a:ext>
              </a:extLst>
            </p:cNvPr>
            <p:cNvSpPr/>
            <p:nvPr/>
          </p:nvSpPr>
          <p:spPr>
            <a:xfrm>
              <a:off x="5644971" y="2385957"/>
              <a:ext cx="1017129" cy="555480"/>
            </a:xfrm>
            <a:custGeom>
              <a:avLst/>
              <a:gdLst>
                <a:gd name="connsiteX0" fmla="*/ 674812 w 1017129"/>
                <a:gd name="connsiteY0" fmla="*/ 102949 h 555480"/>
                <a:gd name="connsiteX1" fmla="*/ 655161 w 1017129"/>
                <a:gd name="connsiteY1" fmla="*/ 102949 h 555480"/>
                <a:gd name="connsiteX2" fmla="*/ 179613 w 1017129"/>
                <a:gd name="connsiteY2" fmla="*/ 102556 h 555480"/>
                <a:gd name="connsiteX3" fmla="*/ 154460 w 1017129"/>
                <a:gd name="connsiteY3" fmla="*/ 117883 h 555480"/>
                <a:gd name="connsiteX4" fmla="*/ 61315 w 1017129"/>
                <a:gd name="connsiteY4" fmla="*/ 161901 h 555480"/>
                <a:gd name="connsiteX5" fmla="*/ 4 w 1017129"/>
                <a:gd name="connsiteY5" fmla="*/ 80940 h 555480"/>
                <a:gd name="connsiteX6" fmla="*/ 61708 w 1017129"/>
                <a:gd name="connsiteY6" fmla="*/ 2337 h 555480"/>
                <a:gd name="connsiteX7" fmla="*/ 154853 w 1017129"/>
                <a:gd name="connsiteY7" fmla="*/ 46747 h 555480"/>
                <a:gd name="connsiteX8" fmla="*/ 182757 w 1017129"/>
                <a:gd name="connsiteY8" fmla="*/ 63254 h 555480"/>
                <a:gd name="connsiteX9" fmla="*/ 679921 w 1017129"/>
                <a:gd name="connsiteY9" fmla="*/ 62861 h 555480"/>
                <a:gd name="connsiteX10" fmla="*/ 714507 w 1017129"/>
                <a:gd name="connsiteY10" fmla="*/ 97840 h 555480"/>
                <a:gd name="connsiteX11" fmla="*/ 714507 w 1017129"/>
                <a:gd name="connsiteY11" fmla="*/ 427973 h 555480"/>
                <a:gd name="connsiteX12" fmla="*/ 714507 w 1017129"/>
                <a:gd name="connsiteY12" fmla="*/ 453912 h 555480"/>
                <a:gd name="connsiteX13" fmla="*/ 848918 w 1017129"/>
                <a:gd name="connsiteY13" fmla="*/ 453126 h 555480"/>
                <a:gd name="connsiteX14" fmla="*/ 860316 w 1017129"/>
                <a:gd name="connsiteY14" fmla="*/ 440156 h 555480"/>
                <a:gd name="connsiteX15" fmla="*/ 967609 w 1017129"/>
                <a:gd name="connsiteY15" fmla="*/ 398496 h 555480"/>
                <a:gd name="connsiteX16" fmla="*/ 1010841 w 1017129"/>
                <a:gd name="connsiteY16" fmla="*/ 505004 h 555480"/>
                <a:gd name="connsiteX17" fmla="*/ 939705 w 1017129"/>
                <a:gd name="connsiteY17" fmla="*/ 555310 h 555480"/>
                <a:gd name="connsiteX18" fmla="*/ 861888 w 1017129"/>
                <a:gd name="connsiteY18" fmla="*/ 509720 h 555480"/>
                <a:gd name="connsiteX19" fmla="*/ 835556 w 1017129"/>
                <a:gd name="connsiteY19" fmla="*/ 493606 h 555480"/>
                <a:gd name="connsiteX20" fmla="*/ 717651 w 1017129"/>
                <a:gd name="connsiteY20" fmla="*/ 493999 h 555480"/>
                <a:gd name="connsiteX21" fmla="*/ 674419 w 1017129"/>
                <a:gd name="connsiteY21" fmla="*/ 449588 h 555480"/>
                <a:gd name="connsiteX22" fmla="*/ 674419 w 1017129"/>
                <a:gd name="connsiteY22" fmla="*/ 127316 h 555480"/>
                <a:gd name="connsiteX23" fmla="*/ 674812 w 1017129"/>
                <a:gd name="connsiteY23" fmla="*/ 102949 h 555480"/>
                <a:gd name="connsiteX24" fmla="*/ 81359 w 1017129"/>
                <a:gd name="connsiteY24" fmla="*/ 124172 h 555480"/>
                <a:gd name="connsiteX25" fmla="*/ 123411 w 1017129"/>
                <a:gd name="connsiteY25" fmla="*/ 82905 h 555480"/>
                <a:gd name="connsiteX26" fmla="*/ 81752 w 1017129"/>
                <a:gd name="connsiteY26" fmla="*/ 40852 h 555480"/>
                <a:gd name="connsiteX27" fmla="*/ 39699 w 1017129"/>
                <a:gd name="connsiteY27" fmla="*/ 82512 h 555480"/>
                <a:gd name="connsiteX28" fmla="*/ 81359 w 1017129"/>
                <a:gd name="connsiteY28" fmla="*/ 124172 h 555480"/>
                <a:gd name="connsiteX29" fmla="*/ 936168 w 1017129"/>
                <a:gd name="connsiteY29" fmla="*/ 516401 h 555480"/>
                <a:gd name="connsiteX30" fmla="*/ 977827 w 1017129"/>
                <a:gd name="connsiteY30" fmla="*/ 473562 h 555480"/>
                <a:gd name="connsiteX31" fmla="*/ 934595 w 1017129"/>
                <a:gd name="connsiteY31" fmla="*/ 432296 h 555480"/>
                <a:gd name="connsiteX32" fmla="*/ 893329 w 1017129"/>
                <a:gd name="connsiteY32" fmla="*/ 475134 h 555480"/>
                <a:gd name="connsiteX33" fmla="*/ 936168 w 1017129"/>
                <a:gd name="connsiteY33" fmla="*/ 516401 h 555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017129" h="555480">
                  <a:moveTo>
                    <a:pt x="674812" y="102949"/>
                  </a:moveTo>
                  <a:cubicBezTo>
                    <a:pt x="666952" y="102949"/>
                    <a:pt x="661057" y="102949"/>
                    <a:pt x="655161" y="102949"/>
                  </a:cubicBezTo>
                  <a:cubicBezTo>
                    <a:pt x="496776" y="102949"/>
                    <a:pt x="337998" y="102949"/>
                    <a:pt x="179613" y="102556"/>
                  </a:cubicBezTo>
                  <a:cubicBezTo>
                    <a:pt x="167036" y="102556"/>
                    <a:pt x="160355" y="105307"/>
                    <a:pt x="154460" y="117883"/>
                  </a:cubicBezTo>
                  <a:cubicBezTo>
                    <a:pt x="137953" y="153648"/>
                    <a:pt x="100617" y="170547"/>
                    <a:pt x="61315" y="161901"/>
                  </a:cubicBezTo>
                  <a:cubicBezTo>
                    <a:pt x="25158" y="153648"/>
                    <a:pt x="-388" y="120241"/>
                    <a:pt x="4" y="80940"/>
                  </a:cubicBezTo>
                  <a:cubicBezTo>
                    <a:pt x="398" y="42817"/>
                    <a:pt x="25158" y="10983"/>
                    <a:pt x="61708" y="2337"/>
                  </a:cubicBezTo>
                  <a:cubicBezTo>
                    <a:pt x="99831" y="-6703"/>
                    <a:pt x="139525" y="10983"/>
                    <a:pt x="154853" y="46747"/>
                  </a:cubicBezTo>
                  <a:cubicBezTo>
                    <a:pt x="161141" y="61682"/>
                    <a:pt x="169394" y="63254"/>
                    <a:pt x="182757" y="63254"/>
                  </a:cubicBezTo>
                  <a:cubicBezTo>
                    <a:pt x="348609" y="62861"/>
                    <a:pt x="514069" y="62861"/>
                    <a:pt x="679921" y="62861"/>
                  </a:cubicBezTo>
                  <a:cubicBezTo>
                    <a:pt x="710970" y="62861"/>
                    <a:pt x="714507" y="66398"/>
                    <a:pt x="714507" y="97840"/>
                  </a:cubicBezTo>
                  <a:cubicBezTo>
                    <a:pt x="714507" y="207884"/>
                    <a:pt x="714507" y="317928"/>
                    <a:pt x="714507" y="427973"/>
                  </a:cubicBezTo>
                  <a:cubicBezTo>
                    <a:pt x="714507" y="435833"/>
                    <a:pt x="714507" y="443300"/>
                    <a:pt x="714507" y="453912"/>
                  </a:cubicBezTo>
                  <a:cubicBezTo>
                    <a:pt x="760097" y="453912"/>
                    <a:pt x="804507" y="454305"/>
                    <a:pt x="848918" y="453126"/>
                  </a:cubicBezTo>
                  <a:cubicBezTo>
                    <a:pt x="852848" y="453126"/>
                    <a:pt x="857564" y="445265"/>
                    <a:pt x="860316" y="440156"/>
                  </a:cubicBezTo>
                  <a:cubicBezTo>
                    <a:pt x="879966" y="398889"/>
                    <a:pt x="925949" y="380811"/>
                    <a:pt x="967609" y="398496"/>
                  </a:cubicBezTo>
                  <a:cubicBezTo>
                    <a:pt x="1008483" y="415789"/>
                    <a:pt x="1028133" y="463344"/>
                    <a:pt x="1010841" y="505004"/>
                  </a:cubicBezTo>
                  <a:cubicBezTo>
                    <a:pt x="997871" y="536445"/>
                    <a:pt x="973897" y="553345"/>
                    <a:pt x="939705" y="555310"/>
                  </a:cubicBezTo>
                  <a:cubicBezTo>
                    <a:pt x="904333" y="557275"/>
                    <a:pt x="876822" y="542340"/>
                    <a:pt x="861888" y="509720"/>
                  </a:cubicBezTo>
                  <a:cubicBezTo>
                    <a:pt x="855599" y="496357"/>
                    <a:pt x="848918" y="493213"/>
                    <a:pt x="835556" y="493606"/>
                  </a:cubicBezTo>
                  <a:cubicBezTo>
                    <a:pt x="796254" y="494392"/>
                    <a:pt x="756953" y="493999"/>
                    <a:pt x="717651" y="493999"/>
                  </a:cubicBezTo>
                  <a:cubicBezTo>
                    <a:pt x="674419" y="493999"/>
                    <a:pt x="674419" y="493999"/>
                    <a:pt x="674419" y="449588"/>
                  </a:cubicBezTo>
                  <a:cubicBezTo>
                    <a:pt x="674419" y="342295"/>
                    <a:pt x="674419" y="234609"/>
                    <a:pt x="674419" y="127316"/>
                  </a:cubicBezTo>
                  <a:cubicBezTo>
                    <a:pt x="674812" y="120241"/>
                    <a:pt x="674812" y="112381"/>
                    <a:pt x="674812" y="102949"/>
                  </a:cubicBezTo>
                  <a:close/>
                  <a:moveTo>
                    <a:pt x="81359" y="124172"/>
                  </a:moveTo>
                  <a:cubicBezTo>
                    <a:pt x="106119" y="124172"/>
                    <a:pt x="123411" y="107665"/>
                    <a:pt x="123411" y="82905"/>
                  </a:cubicBezTo>
                  <a:cubicBezTo>
                    <a:pt x="123411" y="58145"/>
                    <a:pt x="106512" y="40852"/>
                    <a:pt x="81752" y="40852"/>
                  </a:cubicBezTo>
                  <a:cubicBezTo>
                    <a:pt x="56992" y="40852"/>
                    <a:pt x="39699" y="57752"/>
                    <a:pt x="39699" y="82512"/>
                  </a:cubicBezTo>
                  <a:cubicBezTo>
                    <a:pt x="39699" y="106879"/>
                    <a:pt x="56206" y="124172"/>
                    <a:pt x="81359" y="124172"/>
                  </a:cubicBezTo>
                  <a:close/>
                  <a:moveTo>
                    <a:pt x="936168" y="516401"/>
                  </a:moveTo>
                  <a:cubicBezTo>
                    <a:pt x="960141" y="516008"/>
                    <a:pt x="978220" y="497536"/>
                    <a:pt x="977827" y="473562"/>
                  </a:cubicBezTo>
                  <a:cubicBezTo>
                    <a:pt x="977434" y="449588"/>
                    <a:pt x="958962" y="431903"/>
                    <a:pt x="934595" y="432296"/>
                  </a:cubicBezTo>
                  <a:cubicBezTo>
                    <a:pt x="910229" y="432689"/>
                    <a:pt x="892936" y="450767"/>
                    <a:pt x="893329" y="475134"/>
                  </a:cubicBezTo>
                  <a:cubicBezTo>
                    <a:pt x="893329" y="499108"/>
                    <a:pt x="911801" y="516794"/>
                    <a:pt x="936168" y="516401"/>
                  </a:cubicBezTo>
                  <a:close/>
                </a:path>
              </a:pathLst>
            </a:custGeom>
            <a:solidFill>
              <a:schemeClr val="accent2"/>
            </a:solidFill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3">
              <a:extLst>
                <a:ext uri="{FF2B5EF4-FFF2-40B4-BE49-F238E27FC236}">
                  <a16:creationId xmlns:a16="http://schemas.microsoft.com/office/drawing/2014/main" id="{DC440C23-10C9-4C85-8098-C787FC3B07C8}"/>
                </a:ext>
              </a:extLst>
            </p:cNvPr>
            <p:cNvSpPr/>
            <p:nvPr/>
          </p:nvSpPr>
          <p:spPr>
            <a:xfrm>
              <a:off x="6225383" y="3030874"/>
              <a:ext cx="798619" cy="763320"/>
            </a:xfrm>
            <a:custGeom>
              <a:avLst/>
              <a:gdLst>
                <a:gd name="connsiteX0" fmla="*/ 101475 w 798619"/>
                <a:gd name="connsiteY0" fmla="*/ 661838 h 763320"/>
                <a:gd name="connsiteX1" fmla="*/ 635976 w 798619"/>
                <a:gd name="connsiteY1" fmla="*/ 661838 h 763320"/>
                <a:gd name="connsiteX2" fmla="*/ 701610 w 798619"/>
                <a:gd name="connsiteY2" fmla="*/ 601314 h 763320"/>
                <a:gd name="connsiteX3" fmla="*/ 795147 w 798619"/>
                <a:gd name="connsiteY3" fmla="*/ 657122 h 763320"/>
                <a:gd name="connsiteX4" fmla="*/ 747593 w 798619"/>
                <a:gd name="connsiteY4" fmla="*/ 757341 h 763320"/>
                <a:gd name="connsiteX5" fmla="*/ 644229 w 798619"/>
                <a:gd name="connsiteY5" fmla="*/ 718825 h 763320"/>
                <a:gd name="connsiteX6" fmla="*/ 615146 w 798619"/>
                <a:gd name="connsiteY6" fmla="*/ 700747 h 763320"/>
                <a:gd name="connsiteX7" fmla="*/ 104226 w 798619"/>
                <a:gd name="connsiteY7" fmla="*/ 701926 h 763320"/>
                <a:gd name="connsiteX8" fmla="*/ 61780 w 798619"/>
                <a:gd name="connsiteY8" fmla="*/ 660266 h 763320"/>
                <a:gd name="connsiteX9" fmla="*/ 62173 w 798619"/>
                <a:gd name="connsiteY9" fmla="*/ 182752 h 763320"/>
                <a:gd name="connsiteX10" fmla="*/ 45667 w 798619"/>
                <a:gd name="connsiteY10" fmla="*/ 154455 h 763320"/>
                <a:gd name="connsiteX11" fmla="*/ 2435 w 798619"/>
                <a:gd name="connsiteY11" fmla="*/ 60917 h 763320"/>
                <a:gd name="connsiteX12" fmla="*/ 81824 w 798619"/>
                <a:gd name="connsiteY12" fmla="*/ 0 h 763320"/>
                <a:gd name="connsiteX13" fmla="*/ 161999 w 798619"/>
                <a:gd name="connsiteY13" fmla="*/ 62489 h 763320"/>
                <a:gd name="connsiteX14" fmla="*/ 118768 w 798619"/>
                <a:gd name="connsiteY14" fmla="*/ 154455 h 763320"/>
                <a:gd name="connsiteX15" fmla="*/ 101475 w 798619"/>
                <a:gd name="connsiteY15" fmla="*/ 181966 h 763320"/>
                <a:gd name="connsiteX16" fmla="*/ 101868 w 798619"/>
                <a:gd name="connsiteY16" fmla="*/ 639829 h 763320"/>
                <a:gd name="connsiteX17" fmla="*/ 101475 w 798619"/>
                <a:gd name="connsiteY17" fmla="*/ 661838 h 763320"/>
                <a:gd name="connsiteX18" fmla="*/ 716151 w 798619"/>
                <a:gd name="connsiteY18" fmla="*/ 639043 h 763320"/>
                <a:gd name="connsiteX19" fmla="*/ 674491 w 798619"/>
                <a:gd name="connsiteY19" fmla="*/ 681882 h 763320"/>
                <a:gd name="connsiteX20" fmla="*/ 717330 w 798619"/>
                <a:gd name="connsiteY20" fmla="*/ 723935 h 763320"/>
                <a:gd name="connsiteX21" fmla="*/ 759383 w 798619"/>
                <a:gd name="connsiteY21" fmla="*/ 680703 h 763320"/>
                <a:gd name="connsiteX22" fmla="*/ 716151 w 798619"/>
                <a:gd name="connsiteY22" fmla="*/ 639043 h 763320"/>
                <a:gd name="connsiteX23" fmla="*/ 39771 w 798619"/>
                <a:gd name="connsiteY23" fmla="*/ 81747 h 763320"/>
                <a:gd name="connsiteX24" fmla="*/ 81431 w 798619"/>
                <a:gd name="connsiteY24" fmla="*/ 124193 h 763320"/>
                <a:gd name="connsiteX25" fmla="*/ 124270 w 798619"/>
                <a:gd name="connsiteY25" fmla="*/ 82926 h 763320"/>
                <a:gd name="connsiteX26" fmla="*/ 82610 w 798619"/>
                <a:gd name="connsiteY26" fmla="*/ 40481 h 763320"/>
                <a:gd name="connsiteX27" fmla="*/ 39771 w 798619"/>
                <a:gd name="connsiteY27" fmla="*/ 81747 h 763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98619" h="763320">
                  <a:moveTo>
                    <a:pt x="101475" y="661838"/>
                  </a:moveTo>
                  <a:cubicBezTo>
                    <a:pt x="281476" y="661838"/>
                    <a:pt x="458333" y="661838"/>
                    <a:pt x="635976" y="661838"/>
                  </a:cubicBezTo>
                  <a:cubicBezTo>
                    <a:pt x="647374" y="630004"/>
                    <a:pt x="667024" y="607602"/>
                    <a:pt x="701610" y="601314"/>
                  </a:cubicBezTo>
                  <a:cubicBezTo>
                    <a:pt x="743269" y="593846"/>
                    <a:pt x="783750" y="617820"/>
                    <a:pt x="795147" y="657122"/>
                  </a:cubicBezTo>
                  <a:cubicBezTo>
                    <a:pt x="807331" y="698389"/>
                    <a:pt x="786501" y="742013"/>
                    <a:pt x="747593" y="757341"/>
                  </a:cubicBezTo>
                  <a:cubicBezTo>
                    <a:pt x="707898" y="773062"/>
                    <a:pt x="661129" y="756948"/>
                    <a:pt x="644229" y="718825"/>
                  </a:cubicBezTo>
                  <a:cubicBezTo>
                    <a:pt x="637548" y="703891"/>
                    <a:pt x="630081" y="700747"/>
                    <a:pt x="615146" y="700747"/>
                  </a:cubicBezTo>
                  <a:cubicBezTo>
                    <a:pt x="444971" y="701533"/>
                    <a:pt x="274795" y="701533"/>
                    <a:pt x="104226" y="701926"/>
                  </a:cubicBezTo>
                  <a:cubicBezTo>
                    <a:pt x="63352" y="701926"/>
                    <a:pt x="61780" y="700354"/>
                    <a:pt x="61780" y="660266"/>
                  </a:cubicBezTo>
                  <a:cubicBezTo>
                    <a:pt x="61780" y="501095"/>
                    <a:pt x="61780" y="341924"/>
                    <a:pt x="62173" y="182752"/>
                  </a:cubicBezTo>
                  <a:cubicBezTo>
                    <a:pt x="62173" y="168997"/>
                    <a:pt x="59815" y="160743"/>
                    <a:pt x="45667" y="154455"/>
                  </a:cubicBezTo>
                  <a:cubicBezTo>
                    <a:pt x="9902" y="138734"/>
                    <a:pt x="-6604" y="99826"/>
                    <a:pt x="2435" y="60917"/>
                  </a:cubicBezTo>
                  <a:cubicBezTo>
                    <a:pt x="11081" y="25153"/>
                    <a:pt x="43309" y="0"/>
                    <a:pt x="81824" y="0"/>
                  </a:cubicBezTo>
                  <a:cubicBezTo>
                    <a:pt x="121126" y="0"/>
                    <a:pt x="152960" y="24760"/>
                    <a:pt x="161999" y="62489"/>
                  </a:cubicBezTo>
                  <a:cubicBezTo>
                    <a:pt x="171039" y="99433"/>
                    <a:pt x="153353" y="138734"/>
                    <a:pt x="118768" y="154455"/>
                  </a:cubicBezTo>
                  <a:cubicBezTo>
                    <a:pt x="105405" y="160743"/>
                    <a:pt x="101475" y="167425"/>
                    <a:pt x="101475" y="181966"/>
                  </a:cubicBezTo>
                  <a:cubicBezTo>
                    <a:pt x="102261" y="334456"/>
                    <a:pt x="101868" y="486946"/>
                    <a:pt x="101868" y="639829"/>
                  </a:cubicBezTo>
                  <a:cubicBezTo>
                    <a:pt x="101475" y="646903"/>
                    <a:pt x="101475" y="653585"/>
                    <a:pt x="101475" y="661838"/>
                  </a:cubicBezTo>
                  <a:close/>
                  <a:moveTo>
                    <a:pt x="716151" y="639043"/>
                  </a:moveTo>
                  <a:cubicBezTo>
                    <a:pt x="692177" y="639436"/>
                    <a:pt x="674099" y="658301"/>
                    <a:pt x="674491" y="681882"/>
                  </a:cubicBezTo>
                  <a:cubicBezTo>
                    <a:pt x="674885" y="705463"/>
                    <a:pt x="693749" y="723935"/>
                    <a:pt x="717330" y="723935"/>
                  </a:cubicBezTo>
                  <a:cubicBezTo>
                    <a:pt x="740911" y="723542"/>
                    <a:pt x="759383" y="704677"/>
                    <a:pt x="759383" y="680703"/>
                  </a:cubicBezTo>
                  <a:cubicBezTo>
                    <a:pt x="758990" y="657515"/>
                    <a:pt x="739732" y="638650"/>
                    <a:pt x="716151" y="639043"/>
                  </a:cubicBezTo>
                  <a:close/>
                  <a:moveTo>
                    <a:pt x="39771" y="81747"/>
                  </a:moveTo>
                  <a:cubicBezTo>
                    <a:pt x="39378" y="105721"/>
                    <a:pt x="57064" y="123800"/>
                    <a:pt x="81431" y="124193"/>
                  </a:cubicBezTo>
                  <a:cubicBezTo>
                    <a:pt x="105798" y="124586"/>
                    <a:pt x="123877" y="107293"/>
                    <a:pt x="124270" y="82926"/>
                  </a:cubicBezTo>
                  <a:cubicBezTo>
                    <a:pt x="124663" y="58952"/>
                    <a:pt x="106977" y="40874"/>
                    <a:pt x="82610" y="40481"/>
                  </a:cubicBezTo>
                  <a:cubicBezTo>
                    <a:pt x="58243" y="40088"/>
                    <a:pt x="40165" y="57773"/>
                    <a:pt x="39771" y="81747"/>
                  </a:cubicBezTo>
                  <a:close/>
                </a:path>
              </a:pathLst>
            </a:custGeom>
            <a:solidFill>
              <a:schemeClr val="accent2"/>
            </a:solidFill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4">
              <a:extLst>
                <a:ext uri="{FF2B5EF4-FFF2-40B4-BE49-F238E27FC236}">
                  <a16:creationId xmlns:a16="http://schemas.microsoft.com/office/drawing/2014/main" id="{84FCE5FF-9EEE-47DB-8968-B951DD03470F}"/>
                </a:ext>
              </a:extLst>
            </p:cNvPr>
            <p:cNvSpPr/>
            <p:nvPr/>
          </p:nvSpPr>
          <p:spPr>
            <a:xfrm>
              <a:off x="6859791" y="1956454"/>
              <a:ext cx="858417" cy="984828"/>
            </a:xfrm>
            <a:custGeom>
              <a:avLst/>
              <a:gdLst>
                <a:gd name="connsiteX0" fmla="*/ 755764 w 858417"/>
                <a:gd name="connsiteY0" fmla="*/ 821711 h 984828"/>
                <a:gd name="connsiteX1" fmla="*/ 755371 w 858417"/>
                <a:gd name="connsiteY1" fmla="*/ 708129 h 984828"/>
                <a:gd name="connsiteX2" fmla="*/ 747118 w 858417"/>
                <a:gd name="connsiteY2" fmla="*/ 691230 h 984828"/>
                <a:gd name="connsiteX3" fmla="*/ 286897 w 858417"/>
                <a:gd name="connsiteY3" fmla="*/ 111532 h 984828"/>
                <a:gd name="connsiteX4" fmla="*/ 267639 w 858417"/>
                <a:gd name="connsiteY4" fmla="*/ 101706 h 984828"/>
                <a:gd name="connsiteX5" fmla="*/ 162704 w 858417"/>
                <a:gd name="connsiteY5" fmla="*/ 101314 h 984828"/>
                <a:gd name="connsiteX6" fmla="*/ 102965 w 858417"/>
                <a:gd name="connsiteY6" fmla="*/ 161052 h 984828"/>
                <a:gd name="connsiteX7" fmla="*/ 4319 w 858417"/>
                <a:gd name="connsiteY7" fmla="*/ 107995 h 984828"/>
                <a:gd name="connsiteX8" fmla="*/ 51088 w 858417"/>
                <a:gd name="connsiteY8" fmla="*/ 6204 h 984828"/>
                <a:gd name="connsiteX9" fmla="*/ 156416 w 858417"/>
                <a:gd name="connsiteY9" fmla="*/ 47863 h 984828"/>
                <a:gd name="connsiteX10" fmla="*/ 179603 w 858417"/>
                <a:gd name="connsiteY10" fmla="*/ 62405 h 984828"/>
                <a:gd name="connsiteX11" fmla="*/ 279822 w 858417"/>
                <a:gd name="connsiteY11" fmla="*/ 62798 h 984828"/>
                <a:gd name="connsiteX12" fmla="*/ 309299 w 858417"/>
                <a:gd name="connsiteY12" fmla="*/ 76947 h 984828"/>
                <a:gd name="connsiteX13" fmla="*/ 785634 w 858417"/>
                <a:gd name="connsiteY13" fmla="*/ 676688 h 984828"/>
                <a:gd name="connsiteX14" fmla="*/ 795066 w 858417"/>
                <a:gd name="connsiteY14" fmla="*/ 703413 h 984828"/>
                <a:gd name="connsiteX15" fmla="*/ 795852 w 858417"/>
                <a:gd name="connsiteY15" fmla="*/ 809527 h 984828"/>
                <a:gd name="connsiteX16" fmla="*/ 806856 w 858417"/>
                <a:gd name="connsiteY16" fmla="*/ 826034 h 984828"/>
                <a:gd name="connsiteX17" fmla="*/ 856377 w 858417"/>
                <a:gd name="connsiteY17" fmla="*/ 920358 h 984828"/>
                <a:gd name="connsiteX18" fmla="*/ 775415 w 858417"/>
                <a:gd name="connsiteY18" fmla="*/ 984812 h 984828"/>
                <a:gd name="connsiteX19" fmla="*/ 696026 w 858417"/>
                <a:gd name="connsiteY19" fmla="*/ 920751 h 984828"/>
                <a:gd name="connsiteX20" fmla="*/ 747118 w 858417"/>
                <a:gd name="connsiteY20" fmla="*/ 825641 h 984828"/>
                <a:gd name="connsiteX21" fmla="*/ 755764 w 858417"/>
                <a:gd name="connsiteY21" fmla="*/ 821711 h 984828"/>
                <a:gd name="connsiteX22" fmla="*/ 39690 w 858417"/>
                <a:gd name="connsiteY22" fmla="*/ 80877 h 984828"/>
                <a:gd name="connsiteX23" fmla="*/ 81350 w 858417"/>
                <a:gd name="connsiteY23" fmla="*/ 124108 h 984828"/>
                <a:gd name="connsiteX24" fmla="*/ 124581 w 858417"/>
                <a:gd name="connsiteY24" fmla="*/ 82056 h 984828"/>
                <a:gd name="connsiteX25" fmla="*/ 82922 w 858417"/>
                <a:gd name="connsiteY25" fmla="*/ 38824 h 984828"/>
                <a:gd name="connsiteX26" fmla="*/ 39690 w 858417"/>
                <a:gd name="connsiteY26" fmla="*/ 80877 h 984828"/>
                <a:gd name="connsiteX27" fmla="*/ 734148 w 858417"/>
                <a:gd name="connsiteY27" fmla="*/ 902672 h 984828"/>
                <a:gd name="connsiteX28" fmla="*/ 776987 w 858417"/>
                <a:gd name="connsiteY28" fmla="*/ 944725 h 984828"/>
                <a:gd name="connsiteX29" fmla="*/ 818254 w 858417"/>
                <a:gd name="connsiteY29" fmla="*/ 901493 h 984828"/>
                <a:gd name="connsiteX30" fmla="*/ 775415 w 858417"/>
                <a:gd name="connsiteY30" fmla="*/ 859834 h 984828"/>
                <a:gd name="connsiteX31" fmla="*/ 734148 w 858417"/>
                <a:gd name="connsiteY31" fmla="*/ 902672 h 984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58417" h="984828">
                  <a:moveTo>
                    <a:pt x="755764" y="821711"/>
                  </a:moveTo>
                  <a:cubicBezTo>
                    <a:pt x="755764" y="783981"/>
                    <a:pt x="756158" y="745859"/>
                    <a:pt x="755371" y="708129"/>
                  </a:cubicBezTo>
                  <a:cubicBezTo>
                    <a:pt x="755371" y="702234"/>
                    <a:pt x="751048" y="695946"/>
                    <a:pt x="747118" y="691230"/>
                  </a:cubicBezTo>
                  <a:cubicBezTo>
                    <a:pt x="593842" y="497866"/>
                    <a:pt x="440566" y="304503"/>
                    <a:pt x="286897" y="111532"/>
                  </a:cubicBezTo>
                  <a:cubicBezTo>
                    <a:pt x="282574" y="106423"/>
                    <a:pt x="274320" y="101706"/>
                    <a:pt x="267639" y="101706"/>
                  </a:cubicBezTo>
                  <a:cubicBezTo>
                    <a:pt x="233054" y="100920"/>
                    <a:pt x="198468" y="101314"/>
                    <a:pt x="162704" y="101314"/>
                  </a:cubicBezTo>
                  <a:cubicBezTo>
                    <a:pt x="152092" y="130790"/>
                    <a:pt x="134800" y="152799"/>
                    <a:pt x="102965" y="161052"/>
                  </a:cubicBezTo>
                  <a:cubicBezTo>
                    <a:pt x="60520" y="171663"/>
                    <a:pt x="17681" y="148868"/>
                    <a:pt x="4319" y="107995"/>
                  </a:cubicBezTo>
                  <a:cubicBezTo>
                    <a:pt x="-9437" y="66335"/>
                    <a:pt x="10607" y="22317"/>
                    <a:pt x="51088" y="6204"/>
                  </a:cubicBezTo>
                  <a:cubicBezTo>
                    <a:pt x="92354" y="-10303"/>
                    <a:pt x="138730" y="6990"/>
                    <a:pt x="156416" y="47863"/>
                  </a:cubicBezTo>
                  <a:cubicBezTo>
                    <a:pt x="161525" y="60047"/>
                    <a:pt x="167813" y="62405"/>
                    <a:pt x="179603" y="62405"/>
                  </a:cubicBezTo>
                  <a:cubicBezTo>
                    <a:pt x="213010" y="61619"/>
                    <a:pt x="246416" y="61226"/>
                    <a:pt x="279822" y="62798"/>
                  </a:cubicBezTo>
                  <a:cubicBezTo>
                    <a:pt x="290041" y="63191"/>
                    <a:pt x="303010" y="69086"/>
                    <a:pt x="309299" y="76947"/>
                  </a:cubicBezTo>
                  <a:cubicBezTo>
                    <a:pt x="468470" y="276205"/>
                    <a:pt x="627248" y="476250"/>
                    <a:pt x="785634" y="676688"/>
                  </a:cubicBezTo>
                  <a:cubicBezTo>
                    <a:pt x="791136" y="683762"/>
                    <a:pt x="794673" y="694374"/>
                    <a:pt x="795066" y="703413"/>
                  </a:cubicBezTo>
                  <a:cubicBezTo>
                    <a:pt x="796245" y="738785"/>
                    <a:pt x="795066" y="774156"/>
                    <a:pt x="795852" y="809527"/>
                  </a:cubicBezTo>
                  <a:cubicBezTo>
                    <a:pt x="795852" y="815423"/>
                    <a:pt x="801354" y="823676"/>
                    <a:pt x="806856" y="826034"/>
                  </a:cubicBezTo>
                  <a:cubicBezTo>
                    <a:pt x="845765" y="844899"/>
                    <a:pt x="865023" y="880663"/>
                    <a:pt x="856377" y="920358"/>
                  </a:cubicBezTo>
                  <a:cubicBezTo>
                    <a:pt x="848516" y="957694"/>
                    <a:pt x="813538" y="985598"/>
                    <a:pt x="775415" y="984812"/>
                  </a:cubicBezTo>
                  <a:cubicBezTo>
                    <a:pt x="737293" y="984026"/>
                    <a:pt x="703100" y="956515"/>
                    <a:pt x="696026" y="920751"/>
                  </a:cubicBezTo>
                  <a:cubicBezTo>
                    <a:pt x="687773" y="878698"/>
                    <a:pt x="707031" y="842934"/>
                    <a:pt x="747118" y="825641"/>
                  </a:cubicBezTo>
                  <a:cubicBezTo>
                    <a:pt x="749476" y="824069"/>
                    <a:pt x="751834" y="823283"/>
                    <a:pt x="755764" y="821711"/>
                  </a:cubicBezTo>
                  <a:close/>
                  <a:moveTo>
                    <a:pt x="39690" y="80877"/>
                  </a:moveTo>
                  <a:cubicBezTo>
                    <a:pt x="39297" y="104458"/>
                    <a:pt x="57769" y="123715"/>
                    <a:pt x="81350" y="124108"/>
                  </a:cubicBezTo>
                  <a:cubicBezTo>
                    <a:pt x="104538" y="124501"/>
                    <a:pt x="123795" y="106030"/>
                    <a:pt x="124581" y="82056"/>
                  </a:cubicBezTo>
                  <a:cubicBezTo>
                    <a:pt x="124974" y="58475"/>
                    <a:pt x="106503" y="39217"/>
                    <a:pt x="82922" y="38824"/>
                  </a:cubicBezTo>
                  <a:cubicBezTo>
                    <a:pt x="59341" y="38431"/>
                    <a:pt x="40083" y="56903"/>
                    <a:pt x="39690" y="80877"/>
                  </a:cubicBezTo>
                  <a:close/>
                  <a:moveTo>
                    <a:pt x="734148" y="902672"/>
                  </a:moveTo>
                  <a:cubicBezTo>
                    <a:pt x="734542" y="926646"/>
                    <a:pt x="753013" y="944725"/>
                    <a:pt x="776987" y="944725"/>
                  </a:cubicBezTo>
                  <a:cubicBezTo>
                    <a:pt x="800568" y="944332"/>
                    <a:pt x="818647" y="925860"/>
                    <a:pt x="818254" y="901493"/>
                  </a:cubicBezTo>
                  <a:cubicBezTo>
                    <a:pt x="817861" y="877519"/>
                    <a:pt x="799782" y="859834"/>
                    <a:pt x="775415" y="859834"/>
                  </a:cubicBezTo>
                  <a:cubicBezTo>
                    <a:pt x="751441" y="859834"/>
                    <a:pt x="734148" y="878305"/>
                    <a:pt x="734148" y="902672"/>
                  </a:cubicBezTo>
                  <a:close/>
                </a:path>
              </a:pathLst>
            </a:custGeom>
            <a:solidFill>
              <a:schemeClr val="accent2"/>
            </a:solidFill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5">
              <a:extLst>
                <a:ext uri="{FF2B5EF4-FFF2-40B4-BE49-F238E27FC236}">
                  <a16:creationId xmlns:a16="http://schemas.microsoft.com/office/drawing/2014/main" id="{2B006A66-545E-4523-9CC6-42128B2815AD}"/>
                </a:ext>
              </a:extLst>
            </p:cNvPr>
            <p:cNvSpPr/>
            <p:nvPr/>
          </p:nvSpPr>
          <p:spPr>
            <a:xfrm>
              <a:off x="5307768" y="1953037"/>
              <a:ext cx="1080399" cy="349944"/>
            </a:xfrm>
            <a:custGeom>
              <a:avLst/>
              <a:gdLst>
                <a:gd name="connsiteX0" fmla="*/ 560440 w 1080399"/>
                <a:gd name="connsiteY0" fmla="*/ 104338 h 349944"/>
                <a:gd name="connsiteX1" fmla="*/ 560440 w 1080399"/>
                <a:gd name="connsiteY1" fmla="*/ 238356 h 349944"/>
                <a:gd name="connsiteX2" fmla="*/ 560440 w 1080399"/>
                <a:gd name="connsiteY2" fmla="*/ 261937 h 349944"/>
                <a:gd name="connsiteX3" fmla="*/ 532929 w 1080399"/>
                <a:gd name="connsiteY3" fmla="*/ 288662 h 349944"/>
                <a:gd name="connsiteX4" fmla="*/ 411094 w 1080399"/>
                <a:gd name="connsiteY4" fmla="*/ 288662 h 349944"/>
                <a:gd name="connsiteX5" fmla="*/ 177250 w 1080399"/>
                <a:gd name="connsiteY5" fmla="*/ 288269 h 349944"/>
                <a:gd name="connsiteX6" fmla="*/ 155634 w 1080399"/>
                <a:gd name="connsiteY6" fmla="*/ 302024 h 349944"/>
                <a:gd name="connsiteX7" fmla="*/ 61703 w 1080399"/>
                <a:gd name="connsiteY7" fmla="*/ 347614 h 349944"/>
                <a:gd name="connsiteX8" fmla="*/ 0 w 1080399"/>
                <a:gd name="connsiteY8" fmla="*/ 267046 h 349944"/>
                <a:gd name="connsiteX9" fmla="*/ 65241 w 1080399"/>
                <a:gd name="connsiteY9" fmla="*/ 187264 h 349944"/>
                <a:gd name="connsiteX10" fmla="*/ 156813 w 1080399"/>
                <a:gd name="connsiteY10" fmla="*/ 235605 h 349944"/>
                <a:gd name="connsiteX11" fmla="*/ 162315 w 1080399"/>
                <a:gd name="connsiteY11" fmla="*/ 248181 h 349944"/>
                <a:gd name="connsiteX12" fmla="*/ 519173 w 1080399"/>
                <a:gd name="connsiteY12" fmla="*/ 248181 h 349944"/>
                <a:gd name="connsiteX13" fmla="*/ 520353 w 1080399"/>
                <a:gd name="connsiteY13" fmla="*/ 230496 h 349944"/>
                <a:gd name="connsiteX14" fmla="*/ 520353 w 1080399"/>
                <a:gd name="connsiteY14" fmla="*/ 94905 h 349944"/>
                <a:gd name="connsiteX15" fmla="*/ 552187 w 1080399"/>
                <a:gd name="connsiteY15" fmla="*/ 62678 h 349944"/>
                <a:gd name="connsiteX16" fmla="*/ 898041 w 1080399"/>
                <a:gd name="connsiteY16" fmla="*/ 63071 h 349944"/>
                <a:gd name="connsiteX17" fmla="*/ 925552 w 1080399"/>
                <a:gd name="connsiteY17" fmla="*/ 45778 h 349944"/>
                <a:gd name="connsiteX18" fmla="*/ 1019089 w 1080399"/>
                <a:gd name="connsiteY18" fmla="*/ 2546 h 349944"/>
                <a:gd name="connsiteX19" fmla="*/ 1080400 w 1080399"/>
                <a:gd name="connsiteY19" fmla="*/ 81543 h 349944"/>
                <a:gd name="connsiteX20" fmla="*/ 1017910 w 1080399"/>
                <a:gd name="connsiteY20" fmla="*/ 161718 h 349944"/>
                <a:gd name="connsiteX21" fmla="*/ 925945 w 1080399"/>
                <a:gd name="connsiteY21" fmla="*/ 118879 h 349944"/>
                <a:gd name="connsiteX22" fmla="*/ 900006 w 1080399"/>
                <a:gd name="connsiteY22" fmla="*/ 102372 h 349944"/>
                <a:gd name="connsiteX23" fmla="*/ 581663 w 1080399"/>
                <a:gd name="connsiteY23" fmla="*/ 102765 h 349944"/>
                <a:gd name="connsiteX24" fmla="*/ 560440 w 1080399"/>
                <a:gd name="connsiteY24" fmla="*/ 104338 h 349944"/>
                <a:gd name="connsiteX25" fmla="*/ 123407 w 1080399"/>
                <a:gd name="connsiteY25" fmla="*/ 269011 h 349944"/>
                <a:gd name="connsiteX26" fmla="*/ 82140 w 1080399"/>
                <a:gd name="connsiteY26" fmla="*/ 226172 h 349944"/>
                <a:gd name="connsiteX27" fmla="*/ 39695 w 1080399"/>
                <a:gd name="connsiteY27" fmla="*/ 267832 h 349944"/>
                <a:gd name="connsiteX28" fmla="*/ 80961 w 1080399"/>
                <a:gd name="connsiteY28" fmla="*/ 311064 h 349944"/>
                <a:gd name="connsiteX29" fmla="*/ 123407 w 1080399"/>
                <a:gd name="connsiteY29" fmla="*/ 269011 h 349944"/>
                <a:gd name="connsiteX30" fmla="*/ 999046 w 1080399"/>
                <a:gd name="connsiteY30" fmla="*/ 41062 h 349944"/>
                <a:gd name="connsiteX31" fmla="*/ 956600 w 1080399"/>
                <a:gd name="connsiteY31" fmla="*/ 82722 h 349944"/>
                <a:gd name="connsiteX32" fmla="*/ 999046 w 1080399"/>
                <a:gd name="connsiteY32" fmla="*/ 124381 h 349944"/>
                <a:gd name="connsiteX33" fmla="*/ 1041491 w 1080399"/>
                <a:gd name="connsiteY33" fmla="*/ 82722 h 349944"/>
                <a:gd name="connsiteX34" fmla="*/ 999046 w 1080399"/>
                <a:gd name="connsiteY34" fmla="*/ 41062 h 349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080399" h="349944">
                  <a:moveTo>
                    <a:pt x="560440" y="104338"/>
                  </a:moveTo>
                  <a:cubicBezTo>
                    <a:pt x="560440" y="149927"/>
                    <a:pt x="560440" y="193945"/>
                    <a:pt x="560440" y="238356"/>
                  </a:cubicBezTo>
                  <a:cubicBezTo>
                    <a:pt x="560440" y="246216"/>
                    <a:pt x="560833" y="254076"/>
                    <a:pt x="560440" y="261937"/>
                  </a:cubicBezTo>
                  <a:cubicBezTo>
                    <a:pt x="559654" y="282374"/>
                    <a:pt x="553759" y="288662"/>
                    <a:pt x="532929" y="288662"/>
                  </a:cubicBezTo>
                  <a:cubicBezTo>
                    <a:pt x="492448" y="289055"/>
                    <a:pt x="451575" y="288662"/>
                    <a:pt x="411094" y="288662"/>
                  </a:cubicBezTo>
                  <a:cubicBezTo>
                    <a:pt x="333277" y="288662"/>
                    <a:pt x="255067" y="288662"/>
                    <a:pt x="177250" y="288269"/>
                  </a:cubicBezTo>
                  <a:cubicBezTo>
                    <a:pt x="166246" y="288269"/>
                    <a:pt x="160350" y="291020"/>
                    <a:pt x="155634" y="302024"/>
                  </a:cubicBezTo>
                  <a:cubicBezTo>
                    <a:pt x="139127" y="338968"/>
                    <a:pt x="101398" y="356653"/>
                    <a:pt x="61703" y="347614"/>
                  </a:cubicBezTo>
                  <a:cubicBezTo>
                    <a:pt x="24760" y="339361"/>
                    <a:pt x="0" y="306347"/>
                    <a:pt x="0" y="267046"/>
                  </a:cubicBezTo>
                  <a:cubicBezTo>
                    <a:pt x="393" y="227744"/>
                    <a:pt x="26725" y="195124"/>
                    <a:pt x="65241" y="187264"/>
                  </a:cubicBezTo>
                  <a:cubicBezTo>
                    <a:pt x="102970" y="179796"/>
                    <a:pt x="140307" y="199447"/>
                    <a:pt x="156813" y="235605"/>
                  </a:cubicBezTo>
                  <a:cubicBezTo>
                    <a:pt x="158778" y="239928"/>
                    <a:pt x="160350" y="243858"/>
                    <a:pt x="162315" y="248181"/>
                  </a:cubicBezTo>
                  <a:cubicBezTo>
                    <a:pt x="281006" y="248181"/>
                    <a:pt x="399304" y="248181"/>
                    <a:pt x="519173" y="248181"/>
                  </a:cubicBezTo>
                  <a:cubicBezTo>
                    <a:pt x="519567" y="241893"/>
                    <a:pt x="520353" y="236391"/>
                    <a:pt x="520353" y="230496"/>
                  </a:cubicBezTo>
                  <a:cubicBezTo>
                    <a:pt x="520353" y="185299"/>
                    <a:pt x="520353" y="140102"/>
                    <a:pt x="520353" y="94905"/>
                  </a:cubicBezTo>
                  <a:cubicBezTo>
                    <a:pt x="520353" y="67001"/>
                    <a:pt x="524676" y="62678"/>
                    <a:pt x="552187" y="62678"/>
                  </a:cubicBezTo>
                  <a:cubicBezTo>
                    <a:pt x="667340" y="62678"/>
                    <a:pt x="782494" y="62285"/>
                    <a:pt x="898041" y="63071"/>
                  </a:cubicBezTo>
                  <a:cubicBezTo>
                    <a:pt x="912189" y="63071"/>
                    <a:pt x="919656" y="59927"/>
                    <a:pt x="925552" y="45778"/>
                  </a:cubicBezTo>
                  <a:cubicBezTo>
                    <a:pt x="940879" y="10407"/>
                    <a:pt x="980967" y="-6886"/>
                    <a:pt x="1019089" y="2546"/>
                  </a:cubicBezTo>
                  <a:cubicBezTo>
                    <a:pt x="1055247" y="11193"/>
                    <a:pt x="1080400" y="43813"/>
                    <a:pt x="1080400" y="81543"/>
                  </a:cubicBezTo>
                  <a:cubicBezTo>
                    <a:pt x="1080400" y="120058"/>
                    <a:pt x="1054461" y="153464"/>
                    <a:pt x="1017910" y="161718"/>
                  </a:cubicBezTo>
                  <a:cubicBezTo>
                    <a:pt x="979788" y="170364"/>
                    <a:pt x="941665" y="153464"/>
                    <a:pt x="925945" y="118879"/>
                  </a:cubicBezTo>
                  <a:cubicBezTo>
                    <a:pt x="920049" y="105910"/>
                    <a:pt x="913368" y="102372"/>
                    <a:pt x="900006" y="102372"/>
                  </a:cubicBezTo>
                  <a:cubicBezTo>
                    <a:pt x="793891" y="102765"/>
                    <a:pt x="687777" y="102765"/>
                    <a:pt x="581663" y="102765"/>
                  </a:cubicBezTo>
                  <a:cubicBezTo>
                    <a:pt x="575375" y="103158"/>
                    <a:pt x="569086" y="103944"/>
                    <a:pt x="560440" y="104338"/>
                  </a:cubicBezTo>
                  <a:close/>
                  <a:moveTo>
                    <a:pt x="123407" y="269011"/>
                  </a:moveTo>
                  <a:cubicBezTo>
                    <a:pt x="123800" y="244644"/>
                    <a:pt x="106507" y="226565"/>
                    <a:pt x="82140" y="226172"/>
                  </a:cubicBezTo>
                  <a:cubicBezTo>
                    <a:pt x="58166" y="225779"/>
                    <a:pt x="39695" y="243465"/>
                    <a:pt x="39695" y="267832"/>
                  </a:cubicBezTo>
                  <a:cubicBezTo>
                    <a:pt x="39302" y="291806"/>
                    <a:pt x="57380" y="310671"/>
                    <a:pt x="80961" y="311064"/>
                  </a:cubicBezTo>
                  <a:cubicBezTo>
                    <a:pt x="104542" y="311457"/>
                    <a:pt x="123014" y="293378"/>
                    <a:pt x="123407" y="269011"/>
                  </a:cubicBezTo>
                  <a:close/>
                  <a:moveTo>
                    <a:pt x="999046" y="41062"/>
                  </a:moveTo>
                  <a:cubicBezTo>
                    <a:pt x="974679" y="41062"/>
                    <a:pt x="956207" y="59141"/>
                    <a:pt x="956600" y="82722"/>
                  </a:cubicBezTo>
                  <a:cubicBezTo>
                    <a:pt x="956600" y="106303"/>
                    <a:pt x="975071" y="124381"/>
                    <a:pt x="999046" y="124381"/>
                  </a:cubicBezTo>
                  <a:cubicBezTo>
                    <a:pt x="1023413" y="124381"/>
                    <a:pt x="1041491" y="106303"/>
                    <a:pt x="1041491" y="82722"/>
                  </a:cubicBezTo>
                  <a:cubicBezTo>
                    <a:pt x="1041491" y="58748"/>
                    <a:pt x="1023413" y="41062"/>
                    <a:pt x="999046" y="41062"/>
                  </a:cubicBezTo>
                  <a:close/>
                </a:path>
              </a:pathLst>
            </a:custGeom>
            <a:solidFill>
              <a:schemeClr val="accent2"/>
            </a:solidFill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6">
              <a:extLst>
                <a:ext uri="{FF2B5EF4-FFF2-40B4-BE49-F238E27FC236}">
                  <a16:creationId xmlns:a16="http://schemas.microsoft.com/office/drawing/2014/main" id="{2BE3A14A-93FD-469C-BFFE-C9D92967F515}"/>
                </a:ext>
              </a:extLst>
            </p:cNvPr>
            <p:cNvSpPr/>
            <p:nvPr/>
          </p:nvSpPr>
          <p:spPr>
            <a:xfrm>
              <a:off x="4931648" y="3662702"/>
              <a:ext cx="1045832" cy="357009"/>
            </a:xfrm>
            <a:custGeom>
              <a:avLst/>
              <a:gdLst>
                <a:gd name="connsiteX0" fmla="*/ 945207 w 1045832"/>
                <a:gd name="connsiteY0" fmla="*/ 251671 h 357009"/>
                <a:gd name="connsiteX1" fmla="*/ 944421 w 1045832"/>
                <a:gd name="connsiteY1" fmla="*/ 171103 h 357009"/>
                <a:gd name="connsiteX2" fmla="*/ 928700 w 1045832"/>
                <a:gd name="connsiteY2" fmla="*/ 155775 h 357009"/>
                <a:gd name="connsiteX3" fmla="*/ 882717 w 1045832"/>
                <a:gd name="connsiteY3" fmla="*/ 70098 h 357009"/>
                <a:gd name="connsiteX4" fmla="*/ 944421 w 1045832"/>
                <a:gd name="connsiteY4" fmla="*/ 2106 h 357009"/>
                <a:gd name="connsiteX5" fmla="*/ 1034028 w 1045832"/>
                <a:gd name="connsiteY5" fmla="*/ 39050 h 357009"/>
                <a:gd name="connsiteX6" fmla="*/ 984115 w 1045832"/>
                <a:gd name="connsiteY6" fmla="*/ 162063 h 357009"/>
                <a:gd name="connsiteX7" fmla="*/ 984115 w 1045832"/>
                <a:gd name="connsiteY7" fmla="*/ 259138 h 357009"/>
                <a:gd name="connsiteX8" fmla="*/ 951102 w 1045832"/>
                <a:gd name="connsiteY8" fmla="*/ 292545 h 357009"/>
                <a:gd name="connsiteX9" fmla="*/ 182757 w 1045832"/>
                <a:gd name="connsiteY9" fmla="*/ 294117 h 357009"/>
                <a:gd name="connsiteX10" fmla="*/ 154853 w 1045832"/>
                <a:gd name="connsiteY10" fmla="*/ 310623 h 357009"/>
                <a:gd name="connsiteX11" fmla="*/ 61708 w 1045832"/>
                <a:gd name="connsiteY11" fmla="*/ 354641 h 357009"/>
                <a:gd name="connsiteX12" fmla="*/ 4 w 1045832"/>
                <a:gd name="connsiteY12" fmla="*/ 275645 h 357009"/>
                <a:gd name="connsiteX13" fmla="*/ 62494 w 1045832"/>
                <a:gd name="connsiteY13" fmla="*/ 195077 h 357009"/>
                <a:gd name="connsiteX14" fmla="*/ 155638 w 1045832"/>
                <a:gd name="connsiteY14" fmla="*/ 239880 h 357009"/>
                <a:gd name="connsiteX15" fmla="*/ 176468 w 1045832"/>
                <a:gd name="connsiteY15" fmla="*/ 254815 h 357009"/>
                <a:gd name="connsiteX16" fmla="*/ 929093 w 1045832"/>
                <a:gd name="connsiteY16" fmla="*/ 252850 h 357009"/>
                <a:gd name="connsiteX17" fmla="*/ 945207 w 1045832"/>
                <a:gd name="connsiteY17" fmla="*/ 251671 h 357009"/>
                <a:gd name="connsiteX18" fmla="*/ 1006124 w 1045832"/>
                <a:gd name="connsiteY18" fmla="*/ 80709 h 357009"/>
                <a:gd name="connsiteX19" fmla="*/ 963286 w 1045832"/>
                <a:gd name="connsiteY19" fmla="*/ 39050 h 357009"/>
                <a:gd name="connsiteX20" fmla="*/ 922019 w 1045832"/>
                <a:gd name="connsiteY20" fmla="*/ 82281 h 357009"/>
                <a:gd name="connsiteX21" fmla="*/ 964857 w 1045832"/>
                <a:gd name="connsiteY21" fmla="*/ 123941 h 357009"/>
                <a:gd name="connsiteX22" fmla="*/ 1006124 w 1045832"/>
                <a:gd name="connsiteY22" fmla="*/ 80709 h 357009"/>
                <a:gd name="connsiteX23" fmla="*/ 82145 w 1045832"/>
                <a:gd name="connsiteY23" fmla="*/ 316911 h 357009"/>
                <a:gd name="connsiteX24" fmla="*/ 124590 w 1045832"/>
                <a:gd name="connsiteY24" fmla="*/ 275252 h 357009"/>
                <a:gd name="connsiteX25" fmla="*/ 82538 w 1045832"/>
                <a:gd name="connsiteY25" fmla="*/ 233199 h 357009"/>
                <a:gd name="connsiteX26" fmla="*/ 40092 w 1045832"/>
                <a:gd name="connsiteY26" fmla="*/ 274859 h 357009"/>
                <a:gd name="connsiteX27" fmla="*/ 82145 w 1045832"/>
                <a:gd name="connsiteY27" fmla="*/ 316911 h 35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45832" h="357009">
                  <a:moveTo>
                    <a:pt x="945207" y="251671"/>
                  </a:moveTo>
                  <a:cubicBezTo>
                    <a:pt x="945207" y="223374"/>
                    <a:pt x="945993" y="197042"/>
                    <a:pt x="944421" y="171103"/>
                  </a:cubicBezTo>
                  <a:cubicBezTo>
                    <a:pt x="944028" y="165600"/>
                    <a:pt x="935381" y="158919"/>
                    <a:pt x="928700" y="155775"/>
                  </a:cubicBezTo>
                  <a:cubicBezTo>
                    <a:pt x="896080" y="139269"/>
                    <a:pt x="878787" y="107827"/>
                    <a:pt x="882717" y="70098"/>
                  </a:cubicBezTo>
                  <a:cubicBezTo>
                    <a:pt x="886254" y="37477"/>
                    <a:pt x="912194" y="8787"/>
                    <a:pt x="944421" y="2106"/>
                  </a:cubicBezTo>
                  <a:cubicBezTo>
                    <a:pt x="980971" y="-5754"/>
                    <a:pt x="1016343" y="8787"/>
                    <a:pt x="1034028" y="39050"/>
                  </a:cubicBezTo>
                  <a:cubicBezTo>
                    <a:pt x="1061146" y="85032"/>
                    <a:pt x="1040316" y="138089"/>
                    <a:pt x="984115" y="162063"/>
                  </a:cubicBezTo>
                  <a:cubicBezTo>
                    <a:pt x="984115" y="193898"/>
                    <a:pt x="984115" y="226518"/>
                    <a:pt x="984115" y="259138"/>
                  </a:cubicBezTo>
                  <a:cubicBezTo>
                    <a:pt x="984115" y="287042"/>
                    <a:pt x="978613" y="292545"/>
                    <a:pt x="951102" y="292545"/>
                  </a:cubicBezTo>
                  <a:cubicBezTo>
                    <a:pt x="694856" y="293330"/>
                    <a:pt x="439003" y="294117"/>
                    <a:pt x="182757" y="294117"/>
                  </a:cubicBezTo>
                  <a:cubicBezTo>
                    <a:pt x="169001" y="294117"/>
                    <a:pt x="161141" y="296082"/>
                    <a:pt x="154853" y="310623"/>
                  </a:cubicBezTo>
                  <a:cubicBezTo>
                    <a:pt x="139525" y="346388"/>
                    <a:pt x="99830" y="363680"/>
                    <a:pt x="61708" y="354641"/>
                  </a:cubicBezTo>
                  <a:cubicBezTo>
                    <a:pt x="25943" y="345995"/>
                    <a:pt x="4" y="312981"/>
                    <a:pt x="4" y="275645"/>
                  </a:cubicBezTo>
                  <a:cubicBezTo>
                    <a:pt x="-389" y="237522"/>
                    <a:pt x="26336" y="203330"/>
                    <a:pt x="62494" y="195077"/>
                  </a:cubicBezTo>
                  <a:cubicBezTo>
                    <a:pt x="101402" y="186430"/>
                    <a:pt x="139525" y="204116"/>
                    <a:pt x="155638" y="239880"/>
                  </a:cubicBezTo>
                  <a:cubicBezTo>
                    <a:pt x="160355" y="249706"/>
                    <a:pt x="164285" y="254815"/>
                    <a:pt x="176468" y="254815"/>
                  </a:cubicBezTo>
                  <a:cubicBezTo>
                    <a:pt x="427212" y="254029"/>
                    <a:pt x="678349" y="253636"/>
                    <a:pt x="929093" y="252850"/>
                  </a:cubicBezTo>
                  <a:cubicBezTo>
                    <a:pt x="934202" y="252850"/>
                    <a:pt x="938525" y="252457"/>
                    <a:pt x="945207" y="251671"/>
                  </a:cubicBezTo>
                  <a:close/>
                  <a:moveTo>
                    <a:pt x="1006124" y="80709"/>
                  </a:moveTo>
                  <a:cubicBezTo>
                    <a:pt x="1005731" y="56735"/>
                    <a:pt x="987652" y="38656"/>
                    <a:pt x="963286" y="39050"/>
                  </a:cubicBezTo>
                  <a:cubicBezTo>
                    <a:pt x="939311" y="39443"/>
                    <a:pt x="921626" y="57914"/>
                    <a:pt x="922019" y="82281"/>
                  </a:cubicBezTo>
                  <a:cubicBezTo>
                    <a:pt x="922412" y="105862"/>
                    <a:pt x="941277" y="124334"/>
                    <a:pt x="964857" y="123941"/>
                  </a:cubicBezTo>
                  <a:cubicBezTo>
                    <a:pt x="988832" y="123548"/>
                    <a:pt x="1006517" y="105076"/>
                    <a:pt x="1006124" y="80709"/>
                  </a:cubicBezTo>
                  <a:close/>
                  <a:moveTo>
                    <a:pt x="82145" y="316911"/>
                  </a:moveTo>
                  <a:cubicBezTo>
                    <a:pt x="106512" y="316911"/>
                    <a:pt x="124197" y="299619"/>
                    <a:pt x="124590" y="275252"/>
                  </a:cubicBezTo>
                  <a:cubicBezTo>
                    <a:pt x="124983" y="250885"/>
                    <a:pt x="107298" y="233592"/>
                    <a:pt x="82538" y="233199"/>
                  </a:cubicBezTo>
                  <a:cubicBezTo>
                    <a:pt x="57778" y="233199"/>
                    <a:pt x="40485" y="250099"/>
                    <a:pt x="40092" y="274859"/>
                  </a:cubicBezTo>
                  <a:cubicBezTo>
                    <a:pt x="40092" y="299226"/>
                    <a:pt x="57778" y="316911"/>
                    <a:pt x="82145" y="316911"/>
                  </a:cubicBezTo>
                  <a:close/>
                </a:path>
              </a:pathLst>
            </a:custGeom>
            <a:solidFill>
              <a:schemeClr val="accent2"/>
            </a:solidFill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7">
              <a:extLst>
                <a:ext uri="{FF2B5EF4-FFF2-40B4-BE49-F238E27FC236}">
                  <a16:creationId xmlns:a16="http://schemas.microsoft.com/office/drawing/2014/main" id="{45331C5F-253B-4D9F-B40C-61A465F755B9}"/>
                </a:ext>
              </a:extLst>
            </p:cNvPr>
            <p:cNvSpPr/>
            <p:nvPr/>
          </p:nvSpPr>
          <p:spPr>
            <a:xfrm>
              <a:off x="4676188" y="2335444"/>
              <a:ext cx="449614" cy="606981"/>
            </a:xfrm>
            <a:custGeom>
              <a:avLst/>
              <a:gdLst>
                <a:gd name="connsiteX0" fmla="*/ 408740 w 449614"/>
                <a:gd name="connsiteY0" fmla="*/ 504818 h 606981"/>
                <a:gd name="connsiteX1" fmla="*/ 408740 w 449614"/>
                <a:gd name="connsiteY1" fmla="*/ 102763 h 606981"/>
                <a:gd name="connsiteX2" fmla="*/ 244853 w 449614"/>
                <a:gd name="connsiteY2" fmla="*/ 103549 h 606981"/>
                <a:gd name="connsiteX3" fmla="*/ 230704 w 449614"/>
                <a:gd name="connsiteY3" fmla="*/ 118090 h 606981"/>
                <a:gd name="connsiteX4" fmla="*/ 152494 w 449614"/>
                <a:gd name="connsiteY4" fmla="*/ 163680 h 606981"/>
                <a:gd name="connsiteX5" fmla="*/ 80572 w 449614"/>
                <a:gd name="connsiteY5" fmla="*/ 111802 h 606981"/>
                <a:gd name="connsiteX6" fmla="*/ 99437 w 449614"/>
                <a:gd name="connsiteY6" fmla="*/ 23373 h 606981"/>
                <a:gd name="connsiteX7" fmla="*/ 230704 w 449614"/>
                <a:gd name="connsiteY7" fmla="*/ 48133 h 606981"/>
                <a:gd name="connsiteX8" fmla="*/ 255464 w 449614"/>
                <a:gd name="connsiteY8" fmla="*/ 63461 h 606981"/>
                <a:gd name="connsiteX9" fmla="*/ 420531 w 449614"/>
                <a:gd name="connsiteY9" fmla="*/ 63068 h 606981"/>
                <a:gd name="connsiteX10" fmla="*/ 449614 w 449614"/>
                <a:gd name="connsiteY10" fmla="*/ 91758 h 606981"/>
                <a:gd name="connsiteX11" fmla="*/ 449614 w 449614"/>
                <a:gd name="connsiteY11" fmla="*/ 515822 h 606981"/>
                <a:gd name="connsiteX12" fmla="*/ 420138 w 449614"/>
                <a:gd name="connsiteY12" fmla="*/ 544512 h 606981"/>
                <a:gd name="connsiteX13" fmla="*/ 178433 w 449614"/>
                <a:gd name="connsiteY13" fmla="*/ 544512 h 606981"/>
                <a:gd name="connsiteX14" fmla="*/ 156424 w 449614"/>
                <a:gd name="connsiteY14" fmla="*/ 558268 h 606981"/>
                <a:gd name="connsiteX15" fmla="*/ 64459 w 449614"/>
                <a:gd name="connsiteY15" fmla="*/ 605037 h 606981"/>
                <a:gd name="connsiteX16" fmla="*/ 4 w 449614"/>
                <a:gd name="connsiteY16" fmla="*/ 524075 h 606981"/>
                <a:gd name="connsiteX17" fmla="*/ 61708 w 449614"/>
                <a:gd name="connsiteY17" fmla="*/ 445079 h 606981"/>
                <a:gd name="connsiteX18" fmla="*/ 157603 w 449614"/>
                <a:gd name="connsiteY18" fmla="*/ 491455 h 606981"/>
                <a:gd name="connsiteX19" fmla="*/ 171359 w 449614"/>
                <a:gd name="connsiteY19" fmla="*/ 504031 h 606981"/>
                <a:gd name="connsiteX20" fmla="*/ 408740 w 449614"/>
                <a:gd name="connsiteY20" fmla="*/ 504818 h 606981"/>
                <a:gd name="connsiteX21" fmla="*/ 82931 w 449614"/>
                <a:gd name="connsiteY21" fmla="*/ 482809 h 606981"/>
                <a:gd name="connsiteX22" fmla="*/ 40485 w 449614"/>
                <a:gd name="connsiteY22" fmla="*/ 524468 h 606981"/>
                <a:gd name="connsiteX23" fmla="*/ 82537 w 449614"/>
                <a:gd name="connsiteY23" fmla="*/ 566914 h 606981"/>
                <a:gd name="connsiteX24" fmla="*/ 124983 w 449614"/>
                <a:gd name="connsiteY24" fmla="*/ 525254 h 606981"/>
                <a:gd name="connsiteX25" fmla="*/ 82931 w 449614"/>
                <a:gd name="connsiteY25" fmla="*/ 482809 h 606981"/>
                <a:gd name="connsiteX26" fmla="*/ 156424 w 449614"/>
                <a:gd name="connsiteY26" fmla="*/ 39880 h 606981"/>
                <a:gd name="connsiteX27" fmla="*/ 115158 w 449614"/>
                <a:gd name="connsiteY27" fmla="*/ 82719 h 606981"/>
                <a:gd name="connsiteX28" fmla="*/ 157997 w 449614"/>
                <a:gd name="connsiteY28" fmla="*/ 123985 h 606981"/>
                <a:gd name="connsiteX29" fmla="*/ 199656 w 449614"/>
                <a:gd name="connsiteY29" fmla="*/ 81147 h 606981"/>
                <a:gd name="connsiteX30" fmla="*/ 156424 w 449614"/>
                <a:gd name="connsiteY30" fmla="*/ 39880 h 606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49614" h="606981">
                  <a:moveTo>
                    <a:pt x="408740" y="504818"/>
                  </a:moveTo>
                  <a:cubicBezTo>
                    <a:pt x="408740" y="369620"/>
                    <a:pt x="408740" y="236781"/>
                    <a:pt x="408740" y="102763"/>
                  </a:cubicBezTo>
                  <a:cubicBezTo>
                    <a:pt x="353325" y="102763"/>
                    <a:pt x="299089" y="102370"/>
                    <a:pt x="244853" y="103549"/>
                  </a:cubicBezTo>
                  <a:cubicBezTo>
                    <a:pt x="240137" y="103549"/>
                    <a:pt x="233848" y="112195"/>
                    <a:pt x="230704" y="118090"/>
                  </a:cubicBezTo>
                  <a:cubicBezTo>
                    <a:pt x="215377" y="147959"/>
                    <a:pt x="185901" y="166038"/>
                    <a:pt x="152494" y="163680"/>
                  </a:cubicBezTo>
                  <a:cubicBezTo>
                    <a:pt x="117909" y="161322"/>
                    <a:pt x="92756" y="144422"/>
                    <a:pt x="80572" y="111802"/>
                  </a:cubicBezTo>
                  <a:cubicBezTo>
                    <a:pt x="68389" y="78789"/>
                    <a:pt x="74284" y="48133"/>
                    <a:pt x="99437" y="23373"/>
                  </a:cubicBezTo>
                  <a:cubicBezTo>
                    <a:pt x="139525" y="-16321"/>
                    <a:pt x="207910" y="-3745"/>
                    <a:pt x="230704" y="48133"/>
                  </a:cubicBezTo>
                  <a:cubicBezTo>
                    <a:pt x="236207" y="60710"/>
                    <a:pt x="242888" y="63461"/>
                    <a:pt x="255464" y="63461"/>
                  </a:cubicBezTo>
                  <a:cubicBezTo>
                    <a:pt x="310487" y="62675"/>
                    <a:pt x="365509" y="63068"/>
                    <a:pt x="420531" y="63068"/>
                  </a:cubicBezTo>
                  <a:cubicBezTo>
                    <a:pt x="443719" y="63068"/>
                    <a:pt x="449614" y="68570"/>
                    <a:pt x="449614" y="91758"/>
                  </a:cubicBezTo>
                  <a:cubicBezTo>
                    <a:pt x="449614" y="233244"/>
                    <a:pt x="449614" y="374729"/>
                    <a:pt x="449614" y="515822"/>
                  </a:cubicBezTo>
                  <a:cubicBezTo>
                    <a:pt x="449614" y="539010"/>
                    <a:pt x="443719" y="544512"/>
                    <a:pt x="420138" y="544512"/>
                  </a:cubicBezTo>
                  <a:cubicBezTo>
                    <a:pt x="339570" y="544512"/>
                    <a:pt x="259002" y="544905"/>
                    <a:pt x="178433" y="544512"/>
                  </a:cubicBezTo>
                  <a:cubicBezTo>
                    <a:pt x="167429" y="544512"/>
                    <a:pt x="161534" y="547263"/>
                    <a:pt x="156424" y="558268"/>
                  </a:cubicBezTo>
                  <a:cubicBezTo>
                    <a:pt x="140311" y="594818"/>
                    <a:pt x="102974" y="613290"/>
                    <a:pt x="64459" y="605037"/>
                  </a:cubicBezTo>
                  <a:cubicBezTo>
                    <a:pt x="26729" y="597176"/>
                    <a:pt x="-389" y="562984"/>
                    <a:pt x="4" y="524075"/>
                  </a:cubicBezTo>
                  <a:cubicBezTo>
                    <a:pt x="4" y="486739"/>
                    <a:pt x="26336" y="452939"/>
                    <a:pt x="61708" y="445079"/>
                  </a:cubicBezTo>
                  <a:cubicBezTo>
                    <a:pt x="102581" y="435647"/>
                    <a:pt x="139918" y="454118"/>
                    <a:pt x="157603" y="491455"/>
                  </a:cubicBezTo>
                  <a:cubicBezTo>
                    <a:pt x="159962" y="496564"/>
                    <a:pt x="166643" y="504031"/>
                    <a:pt x="171359" y="504031"/>
                  </a:cubicBezTo>
                  <a:cubicBezTo>
                    <a:pt x="249962" y="505210"/>
                    <a:pt x="328565" y="504818"/>
                    <a:pt x="408740" y="504818"/>
                  </a:cubicBezTo>
                  <a:close/>
                  <a:moveTo>
                    <a:pt x="82931" y="482809"/>
                  </a:moveTo>
                  <a:cubicBezTo>
                    <a:pt x="58564" y="482809"/>
                    <a:pt x="40485" y="500101"/>
                    <a:pt x="40485" y="524468"/>
                  </a:cubicBezTo>
                  <a:cubicBezTo>
                    <a:pt x="40485" y="548835"/>
                    <a:pt x="58171" y="566914"/>
                    <a:pt x="82537" y="566914"/>
                  </a:cubicBezTo>
                  <a:cubicBezTo>
                    <a:pt x="106511" y="566914"/>
                    <a:pt x="124983" y="548835"/>
                    <a:pt x="124983" y="525254"/>
                  </a:cubicBezTo>
                  <a:cubicBezTo>
                    <a:pt x="124983" y="501280"/>
                    <a:pt x="107298" y="483202"/>
                    <a:pt x="82931" y="482809"/>
                  </a:cubicBezTo>
                  <a:close/>
                  <a:moveTo>
                    <a:pt x="156424" y="39880"/>
                  </a:moveTo>
                  <a:cubicBezTo>
                    <a:pt x="132057" y="40273"/>
                    <a:pt x="114765" y="58352"/>
                    <a:pt x="115158" y="82719"/>
                  </a:cubicBezTo>
                  <a:cubicBezTo>
                    <a:pt x="115551" y="107086"/>
                    <a:pt x="133630" y="124378"/>
                    <a:pt x="157997" y="123985"/>
                  </a:cubicBezTo>
                  <a:cubicBezTo>
                    <a:pt x="181970" y="123592"/>
                    <a:pt x="200049" y="105514"/>
                    <a:pt x="199656" y="81147"/>
                  </a:cubicBezTo>
                  <a:cubicBezTo>
                    <a:pt x="198870" y="57566"/>
                    <a:pt x="180398" y="39880"/>
                    <a:pt x="156424" y="39880"/>
                  </a:cubicBezTo>
                  <a:close/>
                </a:path>
              </a:pathLst>
            </a:custGeom>
            <a:solidFill>
              <a:schemeClr val="accent2"/>
            </a:solidFill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8">
              <a:extLst>
                <a:ext uri="{FF2B5EF4-FFF2-40B4-BE49-F238E27FC236}">
                  <a16:creationId xmlns:a16="http://schemas.microsoft.com/office/drawing/2014/main" id="{C52E960D-9335-43A0-8446-EFAB6AB7BDC8}"/>
                </a:ext>
              </a:extLst>
            </p:cNvPr>
            <p:cNvSpPr/>
            <p:nvPr/>
          </p:nvSpPr>
          <p:spPr>
            <a:xfrm>
              <a:off x="5279074" y="1700703"/>
              <a:ext cx="1080631" cy="353922"/>
            </a:xfrm>
            <a:custGeom>
              <a:avLst/>
              <a:gdLst>
                <a:gd name="connsiteX0" fmla="*/ 917696 w 1080631"/>
                <a:gd name="connsiteY0" fmla="*/ 62303 h 353922"/>
                <a:gd name="connsiteX1" fmla="*/ 1025775 w 1080631"/>
                <a:gd name="connsiteY1" fmla="*/ 4923 h 353922"/>
                <a:gd name="connsiteX2" fmla="*/ 1080404 w 1080631"/>
                <a:gd name="connsiteY2" fmla="*/ 86670 h 353922"/>
                <a:gd name="connsiteX3" fmla="*/ 1015163 w 1080631"/>
                <a:gd name="connsiteY3" fmla="*/ 162915 h 353922"/>
                <a:gd name="connsiteX4" fmla="*/ 925556 w 1080631"/>
                <a:gd name="connsiteY4" fmla="*/ 118111 h 353922"/>
                <a:gd name="connsiteX5" fmla="*/ 899617 w 1080631"/>
                <a:gd name="connsiteY5" fmla="*/ 101605 h 353922"/>
                <a:gd name="connsiteX6" fmla="*/ 675598 w 1080631"/>
                <a:gd name="connsiteY6" fmla="*/ 102391 h 353922"/>
                <a:gd name="connsiteX7" fmla="*/ 638655 w 1080631"/>
                <a:gd name="connsiteY7" fmla="*/ 111430 h 353922"/>
                <a:gd name="connsiteX8" fmla="*/ 315203 w 1080631"/>
                <a:gd name="connsiteY8" fmla="*/ 279641 h 353922"/>
                <a:gd name="connsiteX9" fmla="*/ 268827 w 1080631"/>
                <a:gd name="connsiteY9" fmla="*/ 290645 h 353922"/>
                <a:gd name="connsiteX10" fmla="*/ 176468 w 1080631"/>
                <a:gd name="connsiteY10" fmla="*/ 291038 h 353922"/>
                <a:gd name="connsiteX11" fmla="*/ 156424 w 1080631"/>
                <a:gd name="connsiteY11" fmla="*/ 304401 h 353922"/>
                <a:gd name="connsiteX12" fmla="*/ 63280 w 1080631"/>
                <a:gd name="connsiteY12" fmla="*/ 351956 h 353922"/>
                <a:gd name="connsiteX13" fmla="*/ 4 w 1080631"/>
                <a:gd name="connsiteY13" fmla="*/ 272567 h 353922"/>
                <a:gd name="connsiteX14" fmla="*/ 62494 w 1080631"/>
                <a:gd name="connsiteY14" fmla="*/ 192391 h 353922"/>
                <a:gd name="connsiteX15" fmla="*/ 156424 w 1080631"/>
                <a:gd name="connsiteY15" fmla="*/ 238767 h 353922"/>
                <a:gd name="connsiteX16" fmla="*/ 176468 w 1080631"/>
                <a:gd name="connsiteY16" fmla="*/ 252130 h 353922"/>
                <a:gd name="connsiteX17" fmla="*/ 272757 w 1080631"/>
                <a:gd name="connsiteY17" fmla="*/ 251344 h 353922"/>
                <a:gd name="connsiteX18" fmla="*/ 298696 w 1080631"/>
                <a:gd name="connsiteY18" fmla="*/ 243876 h 353922"/>
                <a:gd name="connsiteX19" fmla="*/ 629222 w 1080631"/>
                <a:gd name="connsiteY19" fmla="*/ 71736 h 353922"/>
                <a:gd name="connsiteX20" fmla="*/ 666166 w 1080631"/>
                <a:gd name="connsiteY20" fmla="*/ 62696 h 353922"/>
                <a:gd name="connsiteX21" fmla="*/ 917696 w 1080631"/>
                <a:gd name="connsiteY21" fmla="*/ 62303 h 353922"/>
                <a:gd name="connsiteX22" fmla="*/ 1040316 w 1080631"/>
                <a:gd name="connsiteY22" fmla="*/ 81168 h 353922"/>
                <a:gd name="connsiteX23" fmla="*/ 997085 w 1080631"/>
                <a:gd name="connsiteY23" fmla="*/ 39901 h 353922"/>
                <a:gd name="connsiteX24" fmla="*/ 955818 w 1080631"/>
                <a:gd name="connsiteY24" fmla="*/ 83526 h 353922"/>
                <a:gd name="connsiteX25" fmla="*/ 999050 w 1080631"/>
                <a:gd name="connsiteY25" fmla="*/ 124793 h 353922"/>
                <a:gd name="connsiteX26" fmla="*/ 1040316 w 1080631"/>
                <a:gd name="connsiteY26" fmla="*/ 81168 h 353922"/>
                <a:gd name="connsiteX27" fmla="*/ 123018 w 1080631"/>
                <a:gd name="connsiteY27" fmla="*/ 272174 h 353922"/>
                <a:gd name="connsiteX28" fmla="*/ 80965 w 1080631"/>
                <a:gd name="connsiteY28" fmla="*/ 230514 h 353922"/>
                <a:gd name="connsiteX29" fmla="*/ 38913 w 1080631"/>
                <a:gd name="connsiteY29" fmla="*/ 272174 h 353922"/>
                <a:gd name="connsiteX30" fmla="*/ 80965 w 1080631"/>
                <a:gd name="connsiteY30" fmla="*/ 314226 h 353922"/>
                <a:gd name="connsiteX31" fmla="*/ 123018 w 1080631"/>
                <a:gd name="connsiteY31" fmla="*/ 272174 h 353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80631" h="353922">
                  <a:moveTo>
                    <a:pt x="917696" y="62303"/>
                  </a:moveTo>
                  <a:cubicBezTo>
                    <a:pt x="939704" y="10425"/>
                    <a:pt x="980185" y="-10405"/>
                    <a:pt x="1025775" y="4923"/>
                  </a:cubicBezTo>
                  <a:cubicBezTo>
                    <a:pt x="1060753" y="16713"/>
                    <a:pt x="1083155" y="50513"/>
                    <a:pt x="1080404" y="86670"/>
                  </a:cubicBezTo>
                  <a:cubicBezTo>
                    <a:pt x="1077653" y="125579"/>
                    <a:pt x="1052107" y="155055"/>
                    <a:pt x="1015163" y="162915"/>
                  </a:cubicBezTo>
                  <a:cubicBezTo>
                    <a:pt x="979399" y="170382"/>
                    <a:pt x="940098" y="152304"/>
                    <a:pt x="925556" y="118111"/>
                  </a:cubicBezTo>
                  <a:cubicBezTo>
                    <a:pt x="919661" y="104356"/>
                    <a:pt x="912586" y="101605"/>
                    <a:pt x="899617" y="101605"/>
                  </a:cubicBezTo>
                  <a:cubicBezTo>
                    <a:pt x="824944" y="101998"/>
                    <a:pt x="750271" y="101605"/>
                    <a:pt x="675598" y="102391"/>
                  </a:cubicBezTo>
                  <a:cubicBezTo>
                    <a:pt x="663022" y="102391"/>
                    <a:pt x="649659" y="105535"/>
                    <a:pt x="638655" y="111430"/>
                  </a:cubicBezTo>
                  <a:cubicBezTo>
                    <a:pt x="530575" y="167238"/>
                    <a:pt x="423282" y="224226"/>
                    <a:pt x="315203" y="279641"/>
                  </a:cubicBezTo>
                  <a:cubicBezTo>
                    <a:pt x="301447" y="286715"/>
                    <a:pt x="284547" y="289859"/>
                    <a:pt x="268827" y="290645"/>
                  </a:cubicBezTo>
                  <a:cubicBezTo>
                    <a:pt x="238172" y="292217"/>
                    <a:pt x="207123" y="291431"/>
                    <a:pt x="176468" y="291038"/>
                  </a:cubicBezTo>
                  <a:cubicBezTo>
                    <a:pt x="165464" y="290645"/>
                    <a:pt x="160748" y="294182"/>
                    <a:pt x="156424" y="304401"/>
                  </a:cubicBezTo>
                  <a:cubicBezTo>
                    <a:pt x="139918" y="342130"/>
                    <a:pt x="102974" y="360209"/>
                    <a:pt x="63280" y="351956"/>
                  </a:cubicBezTo>
                  <a:cubicBezTo>
                    <a:pt x="26729" y="344488"/>
                    <a:pt x="4" y="310689"/>
                    <a:pt x="4" y="272567"/>
                  </a:cubicBezTo>
                  <a:cubicBezTo>
                    <a:pt x="-389" y="234051"/>
                    <a:pt x="26336" y="200252"/>
                    <a:pt x="62494" y="192391"/>
                  </a:cubicBezTo>
                  <a:cubicBezTo>
                    <a:pt x="102188" y="183745"/>
                    <a:pt x="139918" y="201824"/>
                    <a:pt x="156424" y="238767"/>
                  </a:cubicBezTo>
                  <a:cubicBezTo>
                    <a:pt x="160748" y="248593"/>
                    <a:pt x="165464" y="252130"/>
                    <a:pt x="176468" y="252130"/>
                  </a:cubicBezTo>
                  <a:cubicBezTo>
                    <a:pt x="208695" y="251344"/>
                    <a:pt x="240530" y="252523"/>
                    <a:pt x="272757" y="251344"/>
                  </a:cubicBezTo>
                  <a:cubicBezTo>
                    <a:pt x="281403" y="250951"/>
                    <a:pt x="290836" y="248200"/>
                    <a:pt x="298696" y="243876"/>
                  </a:cubicBezTo>
                  <a:cubicBezTo>
                    <a:pt x="408740" y="186496"/>
                    <a:pt x="518785" y="128723"/>
                    <a:pt x="629222" y="71736"/>
                  </a:cubicBezTo>
                  <a:cubicBezTo>
                    <a:pt x="640226" y="65840"/>
                    <a:pt x="653982" y="62696"/>
                    <a:pt x="666166" y="62696"/>
                  </a:cubicBezTo>
                  <a:cubicBezTo>
                    <a:pt x="749092" y="61910"/>
                    <a:pt x="832804" y="62303"/>
                    <a:pt x="917696" y="62303"/>
                  </a:cubicBezTo>
                  <a:close/>
                  <a:moveTo>
                    <a:pt x="1040316" y="81168"/>
                  </a:moveTo>
                  <a:cubicBezTo>
                    <a:pt x="1039923" y="57194"/>
                    <a:pt x="1021059" y="39115"/>
                    <a:pt x="997085" y="39901"/>
                  </a:cubicBezTo>
                  <a:cubicBezTo>
                    <a:pt x="973504" y="40687"/>
                    <a:pt x="955425" y="59552"/>
                    <a:pt x="955818" y="83526"/>
                  </a:cubicBezTo>
                  <a:cubicBezTo>
                    <a:pt x="956211" y="107107"/>
                    <a:pt x="975076" y="125186"/>
                    <a:pt x="999050" y="124793"/>
                  </a:cubicBezTo>
                  <a:cubicBezTo>
                    <a:pt x="1023417" y="124007"/>
                    <a:pt x="1040709" y="105928"/>
                    <a:pt x="1040316" y="81168"/>
                  </a:cubicBezTo>
                  <a:close/>
                  <a:moveTo>
                    <a:pt x="123018" y="272174"/>
                  </a:moveTo>
                  <a:cubicBezTo>
                    <a:pt x="123018" y="247807"/>
                    <a:pt x="106118" y="230514"/>
                    <a:pt x="80965" y="230514"/>
                  </a:cubicBezTo>
                  <a:cubicBezTo>
                    <a:pt x="56205" y="230514"/>
                    <a:pt x="38913" y="247414"/>
                    <a:pt x="38913" y="272174"/>
                  </a:cubicBezTo>
                  <a:cubicBezTo>
                    <a:pt x="38913" y="296540"/>
                    <a:pt x="56205" y="313833"/>
                    <a:pt x="80965" y="314226"/>
                  </a:cubicBezTo>
                  <a:cubicBezTo>
                    <a:pt x="105332" y="314226"/>
                    <a:pt x="123018" y="296540"/>
                    <a:pt x="123018" y="272174"/>
                  </a:cubicBezTo>
                  <a:close/>
                </a:path>
              </a:pathLst>
            </a:custGeom>
            <a:solidFill>
              <a:schemeClr val="accent2"/>
            </a:solidFill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9">
              <a:extLst>
                <a:ext uri="{FF2B5EF4-FFF2-40B4-BE49-F238E27FC236}">
                  <a16:creationId xmlns:a16="http://schemas.microsoft.com/office/drawing/2014/main" id="{3B87D3EF-0C51-4A27-8D18-6415C026217B}"/>
                </a:ext>
              </a:extLst>
            </p:cNvPr>
            <p:cNvSpPr/>
            <p:nvPr/>
          </p:nvSpPr>
          <p:spPr>
            <a:xfrm>
              <a:off x="5782799" y="4201835"/>
              <a:ext cx="671343" cy="857412"/>
            </a:xfrm>
            <a:custGeom>
              <a:avLst/>
              <a:gdLst>
                <a:gd name="connsiteX0" fmla="*/ 208817 w 671343"/>
                <a:gd name="connsiteY0" fmla="*/ 101624 h 857412"/>
                <a:gd name="connsiteX1" fmla="*/ 198991 w 671343"/>
                <a:gd name="connsiteY1" fmla="*/ 101624 h 857412"/>
                <a:gd name="connsiteX2" fmla="*/ 148685 w 671343"/>
                <a:gd name="connsiteY2" fmla="*/ 127170 h 857412"/>
                <a:gd name="connsiteX3" fmla="*/ 56327 w 671343"/>
                <a:gd name="connsiteY3" fmla="*/ 159790 h 857412"/>
                <a:gd name="connsiteX4" fmla="*/ 125 w 671343"/>
                <a:gd name="connsiteY4" fmla="*/ 75292 h 857412"/>
                <a:gd name="connsiteX5" fmla="*/ 63401 w 671343"/>
                <a:gd name="connsiteY5" fmla="*/ 1798 h 857412"/>
                <a:gd name="connsiteX6" fmla="*/ 153794 w 671343"/>
                <a:gd name="connsiteY6" fmla="*/ 44243 h 857412"/>
                <a:gd name="connsiteX7" fmla="*/ 183271 w 671343"/>
                <a:gd name="connsiteY7" fmla="*/ 61536 h 857412"/>
                <a:gd name="connsiteX8" fmla="*/ 257944 w 671343"/>
                <a:gd name="connsiteY8" fmla="*/ 61143 h 857412"/>
                <a:gd name="connsiteX9" fmla="*/ 295673 w 671343"/>
                <a:gd name="connsiteY9" fmla="*/ 84724 h 857412"/>
                <a:gd name="connsiteX10" fmla="*/ 567247 w 671343"/>
                <a:gd name="connsiteY10" fmla="*/ 673854 h 857412"/>
                <a:gd name="connsiteX11" fmla="*/ 595544 w 671343"/>
                <a:gd name="connsiteY11" fmla="*/ 693898 h 857412"/>
                <a:gd name="connsiteX12" fmla="*/ 670610 w 671343"/>
                <a:gd name="connsiteY12" fmla="*/ 766606 h 857412"/>
                <a:gd name="connsiteX13" fmla="*/ 618339 w 671343"/>
                <a:gd name="connsiteY13" fmla="*/ 851890 h 857412"/>
                <a:gd name="connsiteX14" fmla="*/ 521264 w 671343"/>
                <a:gd name="connsiteY14" fmla="*/ 821235 h 857412"/>
                <a:gd name="connsiteX15" fmla="*/ 529124 w 671343"/>
                <a:gd name="connsiteY15" fmla="*/ 720230 h 857412"/>
                <a:gd name="connsiteX16" fmla="*/ 533447 w 671343"/>
                <a:gd name="connsiteY16" fmla="*/ 693505 h 857412"/>
                <a:gd name="connsiteX17" fmla="*/ 267376 w 671343"/>
                <a:gd name="connsiteY17" fmla="*/ 116951 h 857412"/>
                <a:gd name="connsiteX18" fmla="*/ 242223 w 671343"/>
                <a:gd name="connsiteY18" fmla="*/ 100838 h 857412"/>
                <a:gd name="connsiteX19" fmla="*/ 208817 w 671343"/>
                <a:gd name="connsiteY19" fmla="*/ 101624 h 857412"/>
                <a:gd name="connsiteX20" fmla="*/ 546810 w 671343"/>
                <a:gd name="connsiteY20" fmla="*/ 774073 h 857412"/>
                <a:gd name="connsiteX21" fmla="*/ 587291 w 671343"/>
                <a:gd name="connsiteY21" fmla="*/ 818484 h 857412"/>
                <a:gd name="connsiteX22" fmla="*/ 631308 w 671343"/>
                <a:gd name="connsiteY22" fmla="*/ 777610 h 857412"/>
                <a:gd name="connsiteX23" fmla="*/ 590828 w 671343"/>
                <a:gd name="connsiteY23" fmla="*/ 732806 h 857412"/>
                <a:gd name="connsiteX24" fmla="*/ 546810 w 671343"/>
                <a:gd name="connsiteY24" fmla="*/ 774073 h 857412"/>
                <a:gd name="connsiteX25" fmla="*/ 82266 w 671343"/>
                <a:gd name="connsiteY25" fmla="*/ 123632 h 857412"/>
                <a:gd name="connsiteX26" fmla="*/ 123532 w 671343"/>
                <a:gd name="connsiteY26" fmla="*/ 81187 h 857412"/>
                <a:gd name="connsiteX27" fmla="*/ 81087 w 671343"/>
                <a:gd name="connsiteY27" fmla="*/ 39920 h 857412"/>
                <a:gd name="connsiteX28" fmla="*/ 39820 w 671343"/>
                <a:gd name="connsiteY28" fmla="*/ 82366 h 857412"/>
                <a:gd name="connsiteX29" fmla="*/ 82266 w 671343"/>
                <a:gd name="connsiteY29" fmla="*/ 123632 h 857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671343" h="857412">
                  <a:moveTo>
                    <a:pt x="208817" y="101624"/>
                  </a:moveTo>
                  <a:cubicBezTo>
                    <a:pt x="205673" y="101624"/>
                    <a:pt x="202135" y="102017"/>
                    <a:pt x="198991" y="101624"/>
                  </a:cubicBezTo>
                  <a:cubicBezTo>
                    <a:pt x="176589" y="98872"/>
                    <a:pt x="160476" y="102410"/>
                    <a:pt x="148685" y="127170"/>
                  </a:cubicBezTo>
                  <a:cubicBezTo>
                    <a:pt x="133358" y="159397"/>
                    <a:pt x="91305" y="171187"/>
                    <a:pt x="56327" y="159790"/>
                  </a:cubicBezTo>
                  <a:cubicBezTo>
                    <a:pt x="19383" y="147606"/>
                    <a:pt x="-1840" y="116165"/>
                    <a:pt x="125" y="75292"/>
                  </a:cubicBezTo>
                  <a:cubicBezTo>
                    <a:pt x="2091" y="39920"/>
                    <a:pt x="28816" y="8872"/>
                    <a:pt x="63401" y="1798"/>
                  </a:cubicBezTo>
                  <a:cubicBezTo>
                    <a:pt x="101130" y="-5670"/>
                    <a:pt x="138860" y="10444"/>
                    <a:pt x="153794" y="44243"/>
                  </a:cubicBezTo>
                  <a:cubicBezTo>
                    <a:pt x="160476" y="59178"/>
                    <a:pt x="169122" y="62322"/>
                    <a:pt x="183271" y="61536"/>
                  </a:cubicBezTo>
                  <a:cubicBezTo>
                    <a:pt x="208031" y="60750"/>
                    <a:pt x="233184" y="62322"/>
                    <a:pt x="257944" y="61143"/>
                  </a:cubicBezTo>
                  <a:cubicBezTo>
                    <a:pt x="276808" y="60357"/>
                    <a:pt x="287420" y="67038"/>
                    <a:pt x="295673" y="84724"/>
                  </a:cubicBezTo>
                  <a:cubicBezTo>
                    <a:pt x="385674" y="281232"/>
                    <a:pt x="476853" y="477346"/>
                    <a:pt x="567247" y="673854"/>
                  </a:cubicBezTo>
                  <a:cubicBezTo>
                    <a:pt x="573142" y="686431"/>
                    <a:pt x="579037" y="693505"/>
                    <a:pt x="595544" y="693898"/>
                  </a:cubicBezTo>
                  <a:cubicBezTo>
                    <a:pt x="635239" y="695077"/>
                    <a:pt x="664715" y="725732"/>
                    <a:pt x="670610" y="766606"/>
                  </a:cubicBezTo>
                  <a:cubicBezTo>
                    <a:pt x="675719" y="802763"/>
                    <a:pt x="653710" y="838528"/>
                    <a:pt x="618339" y="851890"/>
                  </a:cubicBezTo>
                  <a:cubicBezTo>
                    <a:pt x="582181" y="865646"/>
                    <a:pt x="542880" y="853069"/>
                    <a:pt x="521264" y="821235"/>
                  </a:cubicBezTo>
                  <a:cubicBezTo>
                    <a:pt x="499648" y="789401"/>
                    <a:pt x="502399" y="747348"/>
                    <a:pt x="529124" y="720230"/>
                  </a:cubicBezTo>
                  <a:cubicBezTo>
                    <a:pt x="538164" y="711191"/>
                    <a:pt x="538950" y="704902"/>
                    <a:pt x="533447" y="693505"/>
                  </a:cubicBezTo>
                  <a:cubicBezTo>
                    <a:pt x="444233" y="501320"/>
                    <a:pt x="355805" y="309136"/>
                    <a:pt x="267376" y="116951"/>
                  </a:cubicBezTo>
                  <a:cubicBezTo>
                    <a:pt x="261874" y="105161"/>
                    <a:pt x="255978" y="99266"/>
                    <a:pt x="242223" y="100838"/>
                  </a:cubicBezTo>
                  <a:cubicBezTo>
                    <a:pt x="231219" y="102410"/>
                    <a:pt x="219821" y="101624"/>
                    <a:pt x="208817" y="101624"/>
                  </a:cubicBezTo>
                  <a:close/>
                  <a:moveTo>
                    <a:pt x="546810" y="774073"/>
                  </a:moveTo>
                  <a:cubicBezTo>
                    <a:pt x="546024" y="797654"/>
                    <a:pt x="564496" y="817698"/>
                    <a:pt x="587291" y="818484"/>
                  </a:cubicBezTo>
                  <a:cubicBezTo>
                    <a:pt x="610085" y="819270"/>
                    <a:pt x="630915" y="800405"/>
                    <a:pt x="631308" y="777610"/>
                  </a:cubicBezTo>
                  <a:cubicBezTo>
                    <a:pt x="632094" y="754422"/>
                    <a:pt x="613230" y="733593"/>
                    <a:pt x="590828" y="732806"/>
                  </a:cubicBezTo>
                  <a:cubicBezTo>
                    <a:pt x="567640" y="732021"/>
                    <a:pt x="547203" y="751278"/>
                    <a:pt x="546810" y="774073"/>
                  </a:cubicBezTo>
                  <a:close/>
                  <a:moveTo>
                    <a:pt x="82266" y="123632"/>
                  </a:moveTo>
                  <a:cubicBezTo>
                    <a:pt x="106633" y="123632"/>
                    <a:pt x="123532" y="105947"/>
                    <a:pt x="123532" y="81187"/>
                  </a:cubicBezTo>
                  <a:cubicBezTo>
                    <a:pt x="123532" y="56427"/>
                    <a:pt x="105847" y="39920"/>
                    <a:pt x="81087" y="39920"/>
                  </a:cubicBezTo>
                  <a:cubicBezTo>
                    <a:pt x="56720" y="40313"/>
                    <a:pt x="39427" y="57606"/>
                    <a:pt x="39820" y="82366"/>
                  </a:cubicBezTo>
                  <a:cubicBezTo>
                    <a:pt x="39820" y="106733"/>
                    <a:pt x="57506" y="124026"/>
                    <a:pt x="82266" y="123632"/>
                  </a:cubicBezTo>
                  <a:close/>
                </a:path>
              </a:pathLst>
            </a:custGeom>
            <a:solidFill>
              <a:schemeClr val="accent2"/>
            </a:solidFill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20">
              <a:extLst>
                <a:ext uri="{FF2B5EF4-FFF2-40B4-BE49-F238E27FC236}">
                  <a16:creationId xmlns:a16="http://schemas.microsoft.com/office/drawing/2014/main" id="{89EB8FAC-AC0E-4252-995E-AF8098ACFB8C}"/>
                </a:ext>
              </a:extLst>
            </p:cNvPr>
            <p:cNvSpPr/>
            <p:nvPr/>
          </p:nvSpPr>
          <p:spPr>
            <a:xfrm>
              <a:off x="7490573" y="3346068"/>
              <a:ext cx="545938" cy="798931"/>
            </a:xfrm>
            <a:custGeom>
              <a:avLst/>
              <a:gdLst>
                <a:gd name="connsiteX0" fmla="*/ 444112 w 545938"/>
                <a:gd name="connsiteY0" fmla="*/ 309701 h 798931"/>
                <a:gd name="connsiteX1" fmla="*/ 444505 w 545938"/>
                <a:gd name="connsiteY1" fmla="*/ 178041 h 798931"/>
                <a:gd name="connsiteX2" fmla="*/ 430356 w 545938"/>
                <a:gd name="connsiteY2" fmla="*/ 156032 h 798931"/>
                <a:gd name="connsiteX3" fmla="*/ 383980 w 545938"/>
                <a:gd name="connsiteY3" fmla="*/ 62101 h 798931"/>
                <a:gd name="connsiteX4" fmla="*/ 462190 w 545938"/>
                <a:gd name="connsiteY4" fmla="*/ 4 h 798931"/>
                <a:gd name="connsiteX5" fmla="*/ 543938 w 545938"/>
                <a:gd name="connsiteY5" fmla="*/ 62887 h 798931"/>
                <a:gd name="connsiteX6" fmla="*/ 498348 w 545938"/>
                <a:gd name="connsiteY6" fmla="*/ 155639 h 798931"/>
                <a:gd name="connsiteX7" fmla="*/ 484199 w 545938"/>
                <a:gd name="connsiteY7" fmla="*/ 179220 h 798931"/>
                <a:gd name="connsiteX8" fmla="*/ 483806 w 545938"/>
                <a:gd name="connsiteY8" fmla="*/ 448042 h 798931"/>
                <a:gd name="connsiteX9" fmla="*/ 472409 w 545938"/>
                <a:gd name="connsiteY9" fmla="*/ 484200 h 798931"/>
                <a:gd name="connsiteX10" fmla="*/ 312452 w 545938"/>
                <a:gd name="connsiteY10" fmla="*/ 717258 h 798931"/>
                <a:gd name="connsiteX11" fmla="*/ 277080 w 545938"/>
                <a:gd name="connsiteY11" fmla="*/ 736123 h 798931"/>
                <a:gd name="connsiteX12" fmla="*/ 178826 w 545938"/>
                <a:gd name="connsiteY12" fmla="*/ 735730 h 798931"/>
                <a:gd name="connsiteX13" fmla="*/ 156818 w 545938"/>
                <a:gd name="connsiteY13" fmla="*/ 749092 h 798931"/>
                <a:gd name="connsiteX14" fmla="*/ 65638 w 545938"/>
                <a:gd name="connsiteY14" fmla="*/ 797040 h 798931"/>
                <a:gd name="connsiteX15" fmla="*/ 4 w 545938"/>
                <a:gd name="connsiteY15" fmla="*/ 717258 h 798931"/>
                <a:gd name="connsiteX16" fmla="*/ 64459 w 545938"/>
                <a:gd name="connsiteY16" fmla="*/ 637083 h 798931"/>
                <a:gd name="connsiteX17" fmla="*/ 157211 w 545938"/>
                <a:gd name="connsiteY17" fmla="*/ 684637 h 798931"/>
                <a:gd name="connsiteX18" fmla="*/ 175682 w 545938"/>
                <a:gd name="connsiteY18" fmla="*/ 696821 h 798931"/>
                <a:gd name="connsiteX19" fmla="*/ 266076 w 545938"/>
                <a:gd name="connsiteY19" fmla="*/ 696035 h 798931"/>
                <a:gd name="connsiteX20" fmla="*/ 284941 w 545938"/>
                <a:gd name="connsiteY20" fmla="*/ 686210 h 798931"/>
                <a:gd name="connsiteX21" fmla="*/ 437824 w 545938"/>
                <a:gd name="connsiteY21" fmla="*/ 465335 h 798931"/>
                <a:gd name="connsiteX22" fmla="*/ 443719 w 545938"/>
                <a:gd name="connsiteY22" fmla="*/ 441361 h 798931"/>
                <a:gd name="connsiteX23" fmla="*/ 444112 w 545938"/>
                <a:gd name="connsiteY23" fmla="*/ 309701 h 798931"/>
                <a:gd name="connsiteX24" fmla="*/ 124197 w 545938"/>
                <a:gd name="connsiteY24" fmla="*/ 715686 h 798931"/>
                <a:gd name="connsiteX25" fmla="*/ 81358 w 545938"/>
                <a:gd name="connsiteY25" fmla="*/ 673633 h 798931"/>
                <a:gd name="connsiteX26" fmla="*/ 39699 w 545938"/>
                <a:gd name="connsiteY26" fmla="*/ 716865 h 798931"/>
                <a:gd name="connsiteX27" fmla="*/ 82538 w 545938"/>
                <a:gd name="connsiteY27" fmla="*/ 758525 h 798931"/>
                <a:gd name="connsiteX28" fmla="*/ 124197 w 545938"/>
                <a:gd name="connsiteY28" fmla="*/ 715686 h 798931"/>
                <a:gd name="connsiteX29" fmla="*/ 505815 w 545938"/>
                <a:gd name="connsiteY29" fmla="*/ 81752 h 798931"/>
                <a:gd name="connsiteX30" fmla="*/ 464156 w 545938"/>
                <a:gd name="connsiteY30" fmla="*/ 39306 h 798931"/>
                <a:gd name="connsiteX31" fmla="*/ 422103 w 545938"/>
                <a:gd name="connsiteY31" fmla="*/ 80966 h 798931"/>
                <a:gd name="connsiteX32" fmla="*/ 463370 w 545938"/>
                <a:gd name="connsiteY32" fmla="*/ 123018 h 798931"/>
                <a:gd name="connsiteX33" fmla="*/ 505815 w 545938"/>
                <a:gd name="connsiteY33" fmla="*/ 81752 h 798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545938" h="798931">
                  <a:moveTo>
                    <a:pt x="444112" y="309701"/>
                  </a:moveTo>
                  <a:cubicBezTo>
                    <a:pt x="444112" y="265683"/>
                    <a:pt x="443719" y="222058"/>
                    <a:pt x="444505" y="178041"/>
                  </a:cubicBezTo>
                  <a:cubicBezTo>
                    <a:pt x="444505" y="167036"/>
                    <a:pt x="441754" y="161141"/>
                    <a:pt x="430356" y="156032"/>
                  </a:cubicBezTo>
                  <a:cubicBezTo>
                    <a:pt x="393020" y="139525"/>
                    <a:pt x="375334" y="102582"/>
                    <a:pt x="383980" y="62101"/>
                  </a:cubicBezTo>
                  <a:cubicBezTo>
                    <a:pt x="391448" y="26337"/>
                    <a:pt x="424461" y="398"/>
                    <a:pt x="462190" y="4"/>
                  </a:cubicBezTo>
                  <a:cubicBezTo>
                    <a:pt x="502671" y="-389"/>
                    <a:pt x="535291" y="25157"/>
                    <a:pt x="543938" y="62887"/>
                  </a:cubicBezTo>
                  <a:cubicBezTo>
                    <a:pt x="552191" y="101010"/>
                    <a:pt x="534505" y="139525"/>
                    <a:pt x="498348" y="155639"/>
                  </a:cubicBezTo>
                  <a:cubicBezTo>
                    <a:pt x="486164" y="161141"/>
                    <a:pt x="483806" y="167822"/>
                    <a:pt x="484199" y="179220"/>
                  </a:cubicBezTo>
                  <a:cubicBezTo>
                    <a:pt x="484592" y="268827"/>
                    <a:pt x="484986" y="358435"/>
                    <a:pt x="483806" y="448042"/>
                  </a:cubicBezTo>
                  <a:cubicBezTo>
                    <a:pt x="483806" y="460226"/>
                    <a:pt x="479483" y="473981"/>
                    <a:pt x="472409" y="484200"/>
                  </a:cubicBezTo>
                  <a:cubicBezTo>
                    <a:pt x="419745" y="562017"/>
                    <a:pt x="365509" y="639441"/>
                    <a:pt x="312452" y="717258"/>
                  </a:cubicBezTo>
                  <a:cubicBezTo>
                    <a:pt x="303412" y="730620"/>
                    <a:pt x="293587" y="736516"/>
                    <a:pt x="277080" y="736123"/>
                  </a:cubicBezTo>
                  <a:cubicBezTo>
                    <a:pt x="244460" y="734944"/>
                    <a:pt x="211446" y="736123"/>
                    <a:pt x="178826" y="735730"/>
                  </a:cubicBezTo>
                  <a:cubicBezTo>
                    <a:pt x="168215" y="735730"/>
                    <a:pt x="161534" y="737302"/>
                    <a:pt x="156818" y="749092"/>
                  </a:cubicBezTo>
                  <a:cubicBezTo>
                    <a:pt x="141097" y="786036"/>
                    <a:pt x="102974" y="805293"/>
                    <a:pt x="65638" y="797040"/>
                  </a:cubicBezTo>
                  <a:cubicBezTo>
                    <a:pt x="26729" y="788394"/>
                    <a:pt x="397" y="756166"/>
                    <a:pt x="4" y="717258"/>
                  </a:cubicBezTo>
                  <a:cubicBezTo>
                    <a:pt x="-389" y="678349"/>
                    <a:pt x="26336" y="645336"/>
                    <a:pt x="64459" y="637083"/>
                  </a:cubicBezTo>
                  <a:cubicBezTo>
                    <a:pt x="104153" y="628436"/>
                    <a:pt x="140704" y="646515"/>
                    <a:pt x="157211" y="684637"/>
                  </a:cubicBezTo>
                  <a:cubicBezTo>
                    <a:pt x="161534" y="694463"/>
                    <a:pt x="166250" y="697214"/>
                    <a:pt x="175682" y="696821"/>
                  </a:cubicBezTo>
                  <a:cubicBezTo>
                    <a:pt x="205945" y="696428"/>
                    <a:pt x="235814" y="697214"/>
                    <a:pt x="266076" y="696035"/>
                  </a:cubicBezTo>
                  <a:cubicBezTo>
                    <a:pt x="272364" y="695642"/>
                    <a:pt x="281010" y="691319"/>
                    <a:pt x="284941" y="686210"/>
                  </a:cubicBezTo>
                  <a:cubicBezTo>
                    <a:pt x="336425" y="612716"/>
                    <a:pt x="387125" y="539222"/>
                    <a:pt x="437824" y="465335"/>
                  </a:cubicBezTo>
                  <a:cubicBezTo>
                    <a:pt x="442147" y="459047"/>
                    <a:pt x="443719" y="449614"/>
                    <a:pt x="443719" y="441361"/>
                  </a:cubicBezTo>
                  <a:cubicBezTo>
                    <a:pt x="444505" y="397343"/>
                    <a:pt x="444112" y="353325"/>
                    <a:pt x="444112" y="309701"/>
                  </a:cubicBezTo>
                  <a:close/>
                  <a:moveTo>
                    <a:pt x="124197" y="715686"/>
                  </a:moveTo>
                  <a:cubicBezTo>
                    <a:pt x="124197" y="692105"/>
                    <a:pt x="105332" y="673240"/>
                    <a:pt x="81358" y="673633"/>
                  </a:cubicBezTo>
                  <a:cubicBezTo>
                    <a:pt x="57777" y="674026"/>
                    <a:pt x="39306" y="692891"/>
                    <a:pt x="39699" y="716865"/>
                  </a:cubicBezTo>
                  <a:cubicBezTo>
                    <a:pt x="40092" y="740446"/>
                    <a:pt x="58564" y="758918"/>
                    <a:pt x="82538" y="758525"/>
                  </a:cubicBezTo>
                  <a:cubicBezTo>
                    <a:pt x="106511" y="758525"/>
                    <a:pt x="124590" y="739660"/>
                    <a:pt x="124197" y="715686"/>
                  </a:cubicBezTo>
                  <a:close/>
                  <a:moveTo>
                    <a:pt x="505815" y="81752"/>
                  </a:moveTo>
                  <a:cubicBezTo>
                    <a:pt x="506208" y="57385"/>
                    <a:pt x="488916" y="39699"/>
                    <a:pt x="464156" y="39306"/>
                  </a:cubicBezTo>
                  <a:cubicBezTo>
                    <a:pt x="439789" y="38913"/>
                    <a:pt x="422103" y="56206"/>
                    <a:pt x="422103" y="80966"/>
                  </a:cubicBezTo>
                  <a:cubicBezTo>
                    <a:pt x="421710" y="105726"/>
                    <a:pt x="438610" y="123018"/>
                    <a:pt x="463370" y="123018"/>
                  </a:cubicBezTo>
                  <a:cubicBezTo>
                    <a:pt x="488129" y="123804"/>
                    <a:pt x="505422" y="106512"/>
                    <a:pt x="505815" y="81752"/>
                  </a:cubicBezTo>
                  <a:close/>
                </a:path>
              </a:pathLst>
            </a:custGeom>
            <a:solidFill>
              <a:schemeClr val="accent2"/>
            </a:solidFill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1">
              <a:extLst>
                <a:ext uri="{FF2B5EF4-FFF2-40B4-BE49-F238E27FC236}">
                  <a16:creationId xmlns:a16="http://schemas.microsoft.com/office/drawing/2014/main" id="{CD754B1F-3688-4714-9C6C-87080F38E123}"/>
                </a:ext>
              </a:extLst>
            </p:cNvPr>
            <p:cNvSpPr/>
            <p:nvPr/>
          </p:nvSpPr>
          <p:spPr>
            <a:xfrm>
              <a:off x="6176534" y="4245553"/>
              <a:ext cx="499086" cy="940288"/>
            </a:xfrm>
            <a:custGeom>
              <a:avLst/>
              <a:gdLst>
                <a:gd name="connsiteX0" fmla="*/ 405391 w 499086"/>
                <a:gd name="connsiteY0" fmla="*/ 777124 h 940288"/>
                <a:gd name="connsiteX1" fmla="*/ 496570 w 499086"/>
                <a:gd name="connsiteY1" fmla="*/ 840006 h 940288"/>
                <a:gd name="connsiteX2" fmla="*/ 449801 w 499086"/>
                <a:gd name="connsiteY2" fmla="*/ 933151 h 940288"/>
                <a:gd name="connsiteX3" fmla="*/ 349582 w 499086"/>
                <a:gd name="connsiteY3" fmla="*/ 904068 h 940288"/>
                <a:gd name="connsiteX4" fmla="*/ 368840 w 499086"/>
                <a:gd name="connsiteY4" fmla="*/ 790879 h 940288"/>
                <a:gd name="connsiteX5" fmla="*/ 237966 w 499086"/>
                <a:gd name="connsiteY5" fmla="*/ 491795 h 940288"/>
                <a:gd name="connsiteX6" fmla="*/ 102375 w 499086"/>
                <a:gd name="connsiteY6" fmla="*/ 181312 h 940288"/>
                <a:gd name="connsiteX7" fmla="*/ 78794 w 499086"/>
                <a:gd name="connsiteY7" fmla="*/ 164020 h 940288"/>
                <a:gd name="connsiteX8" fmla="*/ 977 w 499086"/>
                <a:gd name="connsiteY8" fmla="*/ 93670 h 940288"/>
                <a:gd name="connsiteX9" fmla="*/ 52463 w 499086"/>
                <a:gd name="connsiteY9" fmla="*/ 6027 h 940288"/>
                <a:gd name="connsiteX10" fmla="*/ 148358 w 499086"/>
                <a:gd name="connsiteY10" fmla="*/ 33538 h 940288"/>
                <a:gd name="connsiteX11" fmla="*/ 141677 w 499086"/>
                <a:gd name="connsiteY11" fmla="*/ 137687 h 940288"/>
                <a:gd name="connsiteX12" fmla="*/ 138140 w 499086"/>
                <a:gd name="connsiteY12" fmla="*/ 164806 h 940288"/>
                <a:gd name="connsiteX13" fmla="*/ 397530 w 499086"/>
                <a:gd name="connsiteY13" fmla="*/ 757080 h 940288"/>
                <a:gd name="connsiteX14" fmla="*/ 405391 w 499086"/>
                <a:gd name="connsiteY14" fmla="*/ 777124 h 940288"/>
                <a:gd name="connsiteX15" fmla="*/ 82332 w 499086"/>
                <a:gd name="connsiteY15" fmla="*/ 40220 h 940288"/>
                <a:gd name="connsiteX16" fmla="*/ 39100 w 499086"/>
                <a:gd name="connsiteY16" fmla="*/ 82272 h 940288"/>
                <a:gd name="connsiteX17" fmla="*/ 81153 w 499086"/>
                <a:gd name="connsiteY17" fmla="*/ 125504 h 940288"/>
                <a:gd name="connsiteX18" fmla="*/ 124384 w 499086"/>
                <a:gd name="connsiteY18" fmla="*/ 83058 h 940288"/>
                <a:gd name="connsiteX19" fmla="*/ 82332 w 499086"/>
                <a:gd name="connsiteY19" fmla="*/ 40220 h 940288"/>
                <a:gd name="connsiteX20" fmla="*/ 459627 w 499086"/>
                <a:gd name="connsiteY20" fmla="*/ 859264 h 940288"/>
                <a:gd name="connsiteX21" fmla="*/ 417967 w 499086"/>
                <a:gd name="connsiteY21" fmla="*/ 816032 h 940288"/>
                <a:gd name="connsiteX22" fmla="*/ 374735 w 499086"/>
                <a:gd name="connsiteY22" fmla="*/ 857692 h 940288"/>
                <a:gd name="connsiteX23" fmla="*/ 416395 w 499086"/>
                <a:gd name="connsiteY23" fmla="*/ 900924 h 940288"/>
                <a:gd name="connsiteX24" fmla="*/ 459627 w 499086"/>
                <a:gd name="connsiteY24" fmla="*/ 859264 h 94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99086" h="940288">
                  <a:moveTo>
                    <a:pt x="405391" y="777124"/>
                  </a:moveTo>
                  <a:cubicBezTo>
                    <a:pt x="451766" y="773587"/>
                    <a:pt x="485566" y="796775"/>
                    <a:pt x="496570" y="840006"/>
                  </a:cubicBezTo>
                  <a:cubicBezTo>
                    <a:pt x="506396" y="878129"/>
                    <a:pt x="486745" y="917037"/>
                    <a:pt x="449801" y="933151"/>
                  </a:cubicBezTo>
                  <a:cubicBezTo>
                    <a:pt x="412858" y="949265"/>
                    <a:pt x="371591" y="937474"/>
                    <a:pt x="349582" y="904068"/>
                  </a:cubicBezTo>
                  <a:cubicBezTo>
                    <a:pt x="324822" y="867124"/>
                    <a:pt x="331504" y="826251"/>
                    <a:pt x="368840" y="790879"/>
                  </a:cubicBezTo>
                  <a:cubicBezTo>
                    <a:pt x="325215" y="691446"/>
                    <a:pt x="281591" y="591620"/>
                    <a:pt x="237966" y="491795"/>
                  </a:cubicBezTo>
                  <a:cubicBezTo>
                    <a:pt x="192769" y="388431"/>
                    <a:pt x="147179" y="285068"/>
                    <a:pt x="102375" y="181312"/>
                  </a:cubicBezTo>
                  <a:cubicBezTo>
                    <a:pt x="97659" y="169915"/>
                    <a:pt x="92550" y="164412"/>
                    <a:pt x="78794" y="164020"/>
                  </a:cubicBezTo>
                  <a:cubicBezTo>
                    <a:pt x="38707" y="162841"/>
                    <a:pt x="6873" y="132971"/>
                    <a:pt x="977" y="93670"/>
                  </a:cubicBezTo>
                  <a:cubicBezTo>
                    <a:pt x="-4918" y="56333"/>
                    <a:pt x="16305" y="20176"/>
                    <a:pt x="52463" y="6027"/>
                  </a:cubicBezTo>
                  <a:cubicBezTo>
                    <a:pt x="87834" y="-8121"/>
                    <a:pt x="127136" y="3276"/>
                    <a:pt x="148358" y="33538"/>
                  </a:cubicBezTo>
                  <a:cubicBezTo>
                    <a:pt x="171939" y="66945"/>
                    <a:pt x="170367" y="108211"/>
                    <a:pt x="141677" y="137687"/>
                  </a:cubicBezTo>
                  <a:cubicBezTo>
                    <a:pt x="132245" y="147513"/>
                    <a:pt x="133817" y="154587"/>
                    <a:pt x="138140" y="164806"/>
                  </a:cubicBezTo>
                  <a:cubicBezTo>
                    <a:pt x="224603" y="362099"/>
                    <a:pt x="311067" y="559393"/>
                    <a:pt x="397530" y="757080"/>
                  </a:cubicBezTo>
                  <a:cubicBezTo>
                    <a:pt x="399888" y="763761"/>
                    <a:pt x="402246" y="770050"/>
                    <a:pt x="405391" y="777124"/>
                  </a:cubicBezTo>
                  <a:close/>
                  <a:moveTo>
                    <a:pt x="82332" y="40220"/>
                  </a:moveTo>
                  <a:cubicBezTo>
                    <a:pt x="58358" y="40220"/>
                    <a:pt x="39100" y="59084"/>
                    <a:pt x="39100" y="82272"/>
                  </a:cubicBezTo>
                  <a:cubicBezTo>
                    <a:pt x="39100" y="105460"/>
                    <a:pt x="59144" y="125897"/>
                    <a:pt x="81153" y="125504"/>
                  </a:cubicBezTo>
                  <a:cubicBezTo>
                    <a:pt x="103948" y="125504"/>
                    <a:pt x="124777" y="105067"/>
                    <a:pt x="124384" y="83058"/>
                  </a:cubicBezTo>
                  <a:cubicBezTo>
                    <a:pt x="124777" y="59870"/>
                    <a:pt x="105520" y="40220"/>
                    <a:pt x="82332" y="40220"/>
                  </a:cubicBezTo>
                  <a:close/>
                  <a:moveTo>
                    <a:pt x="459627" y="859264"/>
                  </a:moveTo>
                  <a:cubicBezTo>
                    <a:pt x="459627" y="835290"/>
                    <a:pt x="441155" y="816032"/>
                    <a:pt x="417967" y="816032"/>
                  </a:cubicBezTo>
                  <a:cubicBezTo>
                    <a:pt x="393993" y="816032"/>
                    <a:pt x="374735" y="834897"/>
                    <a:pt x="374735" y="857692"/>
                  </a:cubicBezTo>
                  <a:cubicBezTo>
                    <a:pt x="374735" y="881273"/>
                    <a:pt x="393600" y="900924"/>
                    <a:pt x="416395" y="900924"/>
                  </a:cubicBezTo>
                  <a:cubicBezTo>
                    <a:pt x="439976" y="900924"/>
                    <a:pt x="459627" y="882452"/>
                    <a:pt x="459627" y="859264"/>
                  </a:cubicBezTo>
                  <a:close/>
                </a:path>
              </a:pathLst>
            </a:custGeom>
            <a:solidFill>
              <a:schemeClr val="accent2"/>
            </a:solidFill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2">
              <a:extLst>
                <a:ext uri="{FF2B5EF4-FFF2-40B4-BE49-F238E27FC236}">
                  <a16:creationId xmlns:a16="http://schemas.microsoft.com/office/drawing/2014/main" id="{7BCC0178-FBF3-437B-A96C-C5A8F5C9053E}"/>
                </a:ext>
              </a:extLst>
            </p:cNvPr>
            <p:cNvSpPr/>
            <p:nvPr/>
          </p:nvSpPr>
          <p:spPr>
            <a:xfrm>
              <a:off x="6034991" y="2651610"/>
              <a:ext cx="166473" cy="1012023"/>
            </a:xfrm>
            <a:custGeom>
              <a:avLst/>
              <a:gdLst>
                <a:gd name="connsiteX0" fmla="*/ 62345 w 166473"/>
                <a:gd name="connsiteY0" fmla="*/ 163499 h 1012023"/>
                <a:gd name="connsiteX1" fmla="*/ 2214 w 166473"/>
                <a:gd name="connsiteY1" fmla="*/ 65638 h 1012023"/>
                <a:gd name="connsiteX2" fmla="*/ 81996 w 166473"/>
                <a:gd name="connsiteY2" fmla="*/ 4 h 1012023"/>
                <a:gd name="connsiteX3" fmla="*/ 162957 w 166473"/>
                <a:gd name="connsiteY3" fmla="*/ 66817 h 1012023"/>
                <a:gd name="connsiteX4" fmla="*/ 103219 w 166473"/>
                <a:gd name="connsiteY4" fmla="*/ 163106 h 1012023"/>
                <a:gd name="connsiteX5" fmla="*/ 102433 w 166473"/>
                <a:gd name="connsiteY5" fmla="*/ 178040 h 1012023"/>
                <a:gd name="connsiteX6" fmla="*/ 103612 w 166473"/>
                <a:gd name="connsiteY6" fmla="*/ 830053 h 1012023"/>
                <a:gd name="connsiteX7" fmla="*/ 119726 w 166473"/>
                <a:gd name="connsiteY7" fmla="*/ 856385 h 1012023"/>
                <a:gd name="connsiteX8" fmla="*/ 164136 w 166473"/>
                <a:gd name="connsiteY8" fmla="*/ 949137 h 1012023"/>
                <a:gd name="connsiteX9" fmla="*/ 83961 w 166473"/>
                <a:gd name="connsiteY9" fmla="*/ 1012019 h 1012023"/>
                <a:gd name="connsiteX10" fmla="*/ 4965 w 166473"/>
                <a:gd name="connsiteY10" fmla="*/ 950316 h 1012023"/>
                <a:gd name="connsiteX11" fmla="*/ 48197 w 166473"/>
                <a:gd name="connsiteY11" fmla="*/ 856778 h 1012023"/>
                <a:gd name="connsiteX12" fmla="*/ 64311 w 166473"/>
                <a:gd name="connsiteY12" fmla="*/ 834769 h 1012023"/>
                <a:gd name="connsiteX13" fmla="*/ 63131 w 166473"/>
                <a:gd name="connsiteY13" fmla="*/ 174896 h 1012023"/>
                <a:gd name="connsiteX14" fmla="*/ 62345 w 166473"/>
                <a:gd name="connsiteY14" fmla="*/ 163499 h 1012023"/>
                <a:gd name="connsiteX15" fmla="*/ 82782 w 166473"/>
                <a:gd name="connsiteY15" fmla="*/ 124590 h 1012023"/>
                <a:gd name="connsiteX16" fmla="*/ 125228 w 166473"/>
                <a:gd name="connsiteY16" fmla="*/ 82144 h 1012023"/>
                <a:gd name="connsiteX17" fmla="*/ 83175 w 166473"/>
                <a:gd name="connsiteY17" fmla="*/ 39306 h 1012023"/>
                <a:gd name="connsiteX18" fmla="*/ 39944 w 166473"/>
                <a:gd name="connsiteY18" fmla="*/ 82537 h 1012023"/>
                <a:gd name="connsiteX19" fmla="*/ 82782 w 166473"/>
                <a:gd name="connsiteY19" fmla="*/ 124590 h 1012023"/>
                <a:gd name="connsiteX20" fmla="*/ 126014 w 166473"/>
                <a:gd name="connsiteY20" fmla="*/ 928700 h 1012023"/>
                <a:gd name="connsiteX21" fmla="*/ 83568 w 166473"/>
                <a:gd name="connsiteY21" fmla="*/ 887433 h 1012023"/>
                <a:gd name="connsiteX22" fmla="*/ 42695 w 166473"/>
                <a:gd name="connsiteY22" fmla="*/ 930665 h 1012023"/>
                <a:gd name="connsiteX23" fmla="*/ 85533 w 166473"/>
                <a:gd name="connsiteY23" fmla="*/ 972325 h 1012023"/>
                <a:gd name="connsiteX24" fmla="*/ 126014 w 166473"/>
                <a:gd name="connsiteY24" fmla="*/ 928700 h 1012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66473" h="1012023">
                  <a:moveTo>
                    <a:pt x="62345" y="163499"/>
                  </a:moveTo>
                  <a:cubicBezTo>
                    <a:pt x="13611" y="141097"/>
                    <a:pt x="-7218" y="106904"/>
                    <a:pt x="2214" y="65638"/>
                  </a:cubicBezTo>
                  <a:cubicBezTo>
                    <a:pt x="11253" y="26336"/>
                    <a:pt x="43088" y="397"/>
                    <a:pt x="81996" y="4"/>
                  </a:cubicBezTo>
                  <a:cubicBezTo>
                    <a:pt x="121691" y="-389"/>
                    <a:pt x="154311" y="26729"/>
                    <a:pt x="162957" y="66817"/>
                  </a:cubicBezTo>
                  <a:cubicBezTo>
                    <a:pt x="171604" y="107297"/>
                    <a:pt x="150381" y="141883"/>
                    <a:pt x="103219" y="163106"/>
                  </a:cubicBezTo>
                  <a:cubicBezTo>
                    <a:pt x="102826" y="167822"/>
                    <a:pt x="102433" y="172931"/>
                    <a:pt x="102433" y="178040"/>
                  </a:cubicBezTo>
                  <a:cubicBezTo>
                    <a:pt x="102826" y="395378"/>
                    <a:pt x="103219" y="612715"/>
                    <a:pt x="103612" y="830053"/>
                  </a:cubicBezTo>
                  <a:cubicBezTo>
                    <a:pt x="103612" y="842629"/>
                    <a:pt x="105577" y="850490"/>
                    <a:pt x="119726" y="856385"/>
                  </a:cubicBezTo>
                  <a:cubicBezTo>
                    <a:pt x="155490" y="871320"/>
                    <a:pt x="173176" y="910228"/>
                    <a:pt x="164136" y="949137"/>
                  </a:cubicBezTo>
                  <a:cubicBezTo>
                    <a:pt x="155883" y="985294"/>
                    <a:pt x="121298" y="1012412"/>
                    <a:pt x="83961" y="1012019"/>
                  </a:cubicBezTo>
                  <a:cubicBezTo>
                    <a:pt x="46625" y="1011626"/>
                    <a:pt x="13219" y="985294"/>
                    <a:pt x="4965" y="950316"/>
                  </a:cubicBezTo>
                  <a:cubicBezTo>
                    <a:pt x="-4467" y="912193"/>
                    <a:pt x="13219" y="872892"/>
                    <a:pt x="48197" y="856778"/>
                  </a:cubicBezTo>
                  <a:cubicBezTo>
                    <a:pt x="58415" y="852062"/>
                    <a:pt x="64311" y="847739"/>
                    <a:pt x="64311" y="834769"/>
                  </a:cubicBezTo>
                  <a:cubicBezTo>
                    <a:pt x="63524" y="614681"/>
                    <a:pt x="63131" y="394985"/>
                    <a:pt x="63131" y="174896"/>
                  </a:cubicBezTo>
                  <a:cubicBezTo>
                    <a:pt x="62738" y="170573"/>
                    <a:pt x="62345" y="166643"/>
                    <a:pt x="62345" y="163499"/>
                  </a:cubicBezTo>
                  <a:close/>
                  <a:moveTo>
                    <a:pt x="82782" y="124590"/>
                  </a:moveTo>
                  <a:cubicBezTo>
                    <a:pt x="105970" y="124590"/>
                    <a:pt x="124835" y="105725"/>
                    <a:pt x="125228" y="82144"/>
                  </a:cubicBezTo>
                  <a:cubicBezTo>
                    <a:pt x="125621" y="59349"/>
                    <a:pt x="106363" y="39699"/>
                    <a:pt x="83175" y="39306"/>
                  </a:cubicBezTo>
                  <a:cubicBezTo>
                    <a:pt x="59594" y="38913"/>
                    <a:pt x="39550" y="58957"/>
                    <a:pt x="39944" y="82537"/>
                  </a:cubicBezTo>
                  <a:cubicBezTo>
                    <a:pt x="40336" y="106511"/>
                    <a:pt x="59201" y="124590"/>
                    <a:pt x="82782" y="124590"/>
                  </a:cubicBezTo>
                  <a:close/>
                  <a:moveTo>
                    <a:pt x="126014" y="928700"/>
                  </a:moveTo>
                  <a:cubicBezTo>
                    <a:pt x="125621" y="904333"/>
                    <a:pt x="107542" y="887040"/>
                    <a:pt x="83568" y="887433"/>
                  </a:cubicBezTo>
                  <a:cubicBezTo>
                    <a:pt x="59594" y="887826"/>
                    <a:pt x="42302" y="905905"/>
                    <a:pt x="42695" y="930665"/>
                  </a:cubicBezTo>
                  <a:cubicBezTo>
                    <a:pt x="43088" y="954639"/>
                    <a:pt x="61559" y="972718"/>
                    <a:pt x="85533" y="972325"/>
                  </a:cubicBezTo>
                  <a:cubicBezTo>
                    <a:pt x="109114" y="971932"/>
                    <a:pt x="126407" y="953460"/>
                    <a:pt x="126014" y="928700"/>
                  </a:cubicBezTo>
                  <a:close/>
                </a:path>
              </a:pathLst>
            </a:custGeom>
            <a:solidFill>
              <a:schemeClr val="accent2"/>
            </a:solidFill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3">
              <a:extLst>
                <a:ext uri="{FF2B5EF4-FFF2-40B4-BE49-F238E27FC236}">
                  <a16:creationId xmlns:a16="http://schemas.microsoft.com/office/drawing/2014/main" id="{F5135B09-443E-47F8-A332-74AE4FC8C60E}"/>
                </a:ext>
              </a:extLst>
            </p:cNvPr>
            <p:cNvSpPr/>
            <p:nvPr/>
          </p:nvSpPr>
          <p:spPr>
            <a:xfrm>
              <a:off x="7176160" y="2555718"/>
              <a:ext cx="305648" cy="733139"/>
            </a:xfrm>
            <a:custGeom>
              <a:avLst/>
              <a:gdLst>
                <a:gd name="connsiteX0" fmla="*/ 242888 w 305648"/>
                <a:gd name="connsiteY0" fmla="*/ 630397 h 733139"/>
                <a:gd name="connsiteX1" fmla="*/ 115551 w 305648"/>
                <a:gd name="connsiteY1" fmla="*/ 493628 h 733139"/>
                <a:gd name="connsiteX2" fmla="*/ 93149 w 305648"/>
                <a:gd name="connsiteY2" fmla="*/ 436247 h 733139"/>
                <a:gd name="connsiteX3" fmla="*/ 93935 w 305648"/>
                <a:gd name="connsiteY3" fmla="*/ 178822 h 733139"/>
                <a:gd name="connsiteX4" fmla="*/ 79393 w 305648"/>
                <a:gd name="connsiteY4" fmla="*/ 155241 h 733139"/>
                <a:gd name="connsiteX5" fmla="*/ 33803 w 305648"/>
                <a:gd name="connsiteY5" fmla="*/ 60917 h 733139"/>
                <a:gd name="connsiteX6" fmla="*/ 112799 w 305648"/>
                <a:gd name="connsiteY6" fmla="*/ 0 h 733139"/>
                <a:gd name="connsiteX7" fmla="*/ 193368 w 305648"/>
                <a:gd name="connsiteY7" fmla="*/ 61703 h 733139"/>
                <a:gd name="connsiteX8" fmla="*/ 148957 w 305648"/>
                <a:gd name="connsiteY8" fmla="*/ 154848 h 733139"/>
                <a:gd name="connsiteX9" fmla="*/ 133236 w 305648"/>
                <a:gd name="connsiteY9" fmla="*/ 179608 h 733139"/>
                <a:gd name="connsiteX10" fmla="*/ 134022 w 305648"/>
                <a:gd name="connsiteY10" fmla="*/ 435068 h 733139"/>
                <a:gd name="connsiteX11" fmla="*/ 146599 w 305648"/>
                <a:gd name="connsiteY11" fmla="*/ 467688 h 733139"/>
                <a:gd name="connsiteX12" fmla="*/ 295159 w 305648"/>
                <a:gd name="connsiteY12" fmla="*/ 629611 h 733139"/>
                <a:gd name="connsiteX13" fmla="*/ 304984 w 305648"/>
                <a:gd name="connsiteY13" fmla="*/ 657515 h 733139"/>
                <a:gd name="connsiteX14" fmla="*/ 277866 w 305648"/>
                <a:gd name="connsiteY14" fmla="*/ 669306 h 733139"/>
                <a:gd name="connsiteX15" fmla="*/ 175682 w 305648"/>
                <a:gd name="connsiteY15" fmla="*/ 670485 h 733139"/>
                <a:gd name="connsiteX16" fmla="*/ 157996 w 305648"/>
                <a:gd name="connsiteY16" fmla="*/ 682668 h 733139"/>
                <a:gd name="connsiteX17" fmla="*/ 64852 w 305648"/>
                <a:gd name="connsiteY17" fmla="*/ 731402 h 733139"/>
                <a:gd name="connsiteX18" fmla="*/ 4 w 305648"/>
                <a:gd name="connsiteY18" fmla="*/ 650834 h 733139"/>
                <a:gd name="connsiteX19" fmla="*/ 61314 w 305648"/>
                <a:gd name="connsiteY19" fmla="*/ 571445 h 733139"/>
                <a:gd name="connsiteX20" fmla="*/ 158389 w 305648"/>
                <a:gd name="connsiteY20" fmla="*/ 619393 h 733139"/>
                <a:gd name="connsiteX21" fmla="*/ 172931 w 305648"/>
                <a:gd name="connsiteY21" fmla="*/ 630004 h 733139"/>
                <a:gd name="connsiteX22" fmla="*/ 242888 w 305648"/>
                <a:gd name="connsiteY22" fmla="*/ 630397 h 733139"/>
                <a:gd name="connsiteX23" fmla="*/ 156031 w 305648"/>
                <a:gd name="connsiteY23" fmla="*/ 81747 h 733139"/>
                <a:gd name="connsiteX24" fmla="*/ 114372 w 305648"/>
                <a:gd name="connsiteY24" fmla="*/ 39695 h 733139"/>
                <a:gd name="connsiteX25" fmla="*/ 71926 w 305648"/>
                <a:gd name="connsiteY25" fmla="*/ 80961 h 733139"/>
                <a:gd name="connsiteX26" fmla="*/ 113586 w 305648"/>
                <a:gd name="connsiteY26" fmla="*/ 123014 h 733139"/>
                <a:gd name="connsiteX27" fmla="*/ 156031 w 305648"/>
                <a:gd name="connsiteY27" fmla="*/ 81747 h 733139"/>
                <a:gd name="connsiteX28" fmla="*/ 124197 w 305648"/>
                <a:gd name="connsiteY28" fmla="*/ 649655 h 733139"/>
                <a:gd name="connsiteX29" fmla="*/ 80965 w 305648"/>
                <a:gd name="connsiteY29" fmla="*/ 608781 h 733139"/>
                <a:gd name="connsiteX30" fmla="*/ 39699 w 305648"/>
                <a:gd name="connsiteY30" fmla="*/ 651620 h 733139"/>
                <a:gd name="connsiteX31" fmla="*/ 82930 w 305648"/>
                <a:gd name="connsiteY31" fmla="*/ 692493 h 733139"/>
                <a:gd name="connsiteX32" fmla="*/ 124197 w 305648"/>
                <a:gd name="connsiteY32" fmla="*/ 649655 h 733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05648" h="733139">
                  <a:moveTo>
                    <a:pt x="242888" y="630397"/>
                  </a:moveTo>
                  <a:cubicBezTo>
                    <a:pt x="198477" y="582449"/>
                    <a:pt x="157996" y="536859"/>
                    <a:pt x="115551" y="493628"/>
                  </a:cubicBezTo>
                  <a:cubicBezTo>
                    <a:pt x="99044" y="476728"/>
                    <a:pt x="93149" y="459435"/>
                    <a:pt x="93149" y="436247"/>
                  </a:cubicBezTo>
                  <a:cubicBezTo>
                    <a:pt x="94328" y="350570"/>
                    <a:pt x="93542" y="264893"/>
                    <a:pt x="93935" y="178822"/>
                  </a:cubicBezTo>
                  <a:cubicBezTo>
                    <a:pt x="93935" y="167032"/>
                    <a:pt x="91970" y="160743"/>
                    <a:pt x="79393" y="155241"/>
                  </a:cubicBezTo>
                  <a:cubicBezTo>
                    <a:pt x="42450" y="139521"/>
                    <a:pt x="24764" y="101005"/>
                    <a:pt x="33803" y="60917"/>
                  </a:cubicBezTo>
                  <a:cubicBezTo>
                    <a:pt x="42057" y="24760"/>
                    <a:pt x="74284" y="0"/>
                    <a:pt x="112799" y="0"/>
                  </a:cubicBezTo>
                  <a:cubicBezTo>
                    <a:pt x="152494" y="0"/>
                    <a:pt x="184328" y="24367"/>
                    <a:pt x="193368" y="61703"/>
                  </a:cubicBezTo>
                  <a:cubicBezTo>
                    <a:pt x="202407" y="99433"/>
                    <a:pt x="184328" y="139128"/>
                    <a:pt x="148957" y="154848"/>
                  </a:cubicBezTo>
                  <a:cubicBezTo>
                    <a:pt x="136774" y="160350"/>
                    <a:pt x="133236" y="166639"/>
                    <a:pt x="133236" y="179608"/>
                  </a:cubicBezTo>
                  <a:cubicBezTo>
                    <a:pt x="134022" y="264893"/>
                    <a:pt x="133236" y="349784"/>
                    <a:pt x="134022" y="435068"/>
                  </a:cubicBezTo>
                  <a:cubicBezTo>
                    <a:pt x="134022" y="446073"/>
                    <a:pt x="139132" y="459435"/>
                    <a:pt x="146599" y="467688"/>
                  </a:cubicBezTo>
                  <a:cubicBezTo>
                    <a:pt x="195726" y="522318"/>
                    <a:pt x="246032" y="575375"/>
                    <a:pt x="295159" y="629611"/>
                  </a:cubicBezTo>
                  <a:cubicBezTo>
                    <a:pt x="301447" y="636685"/>
                    <a:pt x="307735" y="650834"/>
                    <a:pt x="304984" y="657515"/>
                  </a:cubicBezTo>
                  <a:cubicBezTo>
                    <a:pt x="302233" y="664196"/>
                    <a:pt x="287691" y="668913"/>
                    <a:pt x="277866" y="669306"/>
                  </a:cubicBezTo>
                  <a:cubicBezTo>
                    <a:pt x="244067" y="670878"/>
                    <a:pt x="209874" y="669306"/>
                    <a:pt x="175682" y="670485"/>
                  </a:cubicBezTo>
                  <a:cubicBezTo>
                    <a:pt x="169394" y="670878"/>
                    <a:pt x="160747" y="676773"/>
                    <a:pt x="157996" y="682668"/>
                  </a:cubicBezTo>
                  <a:cubicBezTo>
                    <a:pt x="139918" y="720005"/>
                    <a:pt x="103760" y="739262"/>
                    <a:pt x="64852" y="731402"/>
                  </a:cubicBezTo>
                  <a:cubicBezTo>
                    <a:pt x="27122" y="723542"/>
                    <a:pt x="-389" y="689742"/>
                    <a:pt x="4" y="650834"/>
                  </a:cubicBezTo>
                  <a:cubicBezTo>
                    <a:pt x="4" y="613497"/>
                    <a:pt x="26336" y="579698"/>
                    <a:pt x="61314" y="571445"/>
                  </a:cubicBezTo>
                  <a:cubicBezTo>
                    <a:pt x="102188" y="561619"/>
                    <a:pt x="139525" y="580484"/>
                    <a:pt x="158389" y="619393"/>
                  </a:cubicBezTo>
                  <a:cubicBezTo>
                    <a:pt x="160747" y="624502"/>
                    <a:pt x="167822" y="629611"/>
                    <a:pt x="172931" y="630004"/>
                  </a:cubicBezTo>
                  <a:cubicBezTo>
                    <a:pt x="194547" y="630790"/>
                    <a:pt x="216163" y="630397"/>
                    <a:pt x="242888" y="630397"/>
                  </a:cubicBezTo>
                  <a:close/>
                  <a:moveTo>
                    <a:pt x="156031" y="81747"/>
                  </a:moveTo>
                  <a:cubicBezTo>
                    <a:pt x="156424" y="57380"/>
                    <a:pt x="139132" y="39695"/>
                    <a:pt x="114372" y="39695"/>
                  </a:cubicBezTo>
                  <a:cubicBezTo>
                    <a:pt x="89612" y="39695"/>
                    <a:pt x="72319" y="56594"/>
                    <a:pt x="71926" y="80961"/>
                  </a:cubicBezTo>
                  <a:cubicBezTo>
                    <a:pt x="71533" y="105328"/>
                    <a:pt x="89218" y="123014"/>
                    <a:pt x="113586" y="123014"/>
                  </a:cubicBezTo>
                  <a:cubicBezTo>
                    <a:pt x="137953" y="123407"/>
                    <a:pt x="155638" y="106114"/>
                    <a:pt x="156031" y="81747"/>
                  </a:cubicBezTo>
                  <a:close/>
                  <a:moveTo>
                    <a:pt x="124197" y="649655"/>
                  </a:moveTo>
                  <a:cubicBezTo>
                    <a:pt x="123804" y="625681"/>
                    <a:pt x="105725" y="608388"/>
                    <a:pt x="80965" y="608781"/>
                  </a:cubicBezTo>
                  <a:cubicBezTo>
                    <a:pt x="56598" y="609174"/>
                    <a:pt x="39306" y="627646"/>
                    <a:pt x="39699" y="651620"/>
                  </a:cubicBezTo>
                  <a:cubicBezTo>
                    <a:pt x="40092" y="675594"/>
                    <a:pt x="58563" y="692886"/>
                    <a:pt x="82930" y="692493"/>
                  </a:cubicBezTo>
                  <a:cubicBezTo>
                    <a:pt x="106904" y="692100"/>
                    <a:pt x="124590" y="673629"/>
                    <a:pt x="124197" y="649655"/>
                  </a:cubicBezTo>
                  <a:close/>
                </a:path>
              </a:pathLst>
            </a:custGeom>
            <a:solidFill>
              <a:schemeClr val="accent2"/>
            </a:solidFill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4">
              <a:extLst>
                <a:ext uri="{FF2B5EF4-FFF2-40B4-BE49-F238E27FC236}">
                  <a16:creationId xmlns:a16="http://schemas.microsoft.com/office/drawing/2014/main" id="{5C83BB4D-1029-4504-B95C-30492760232A}"/>
                </a:ext>
              </a:extLst>
            </p:cNvPr>
            <p:cNvSpPr/>
            <p:nvPr/>
          </p:nvSpPr>
          <p:spPr>
            <a:xfrm>
              <a:off x="5250371" y="4034494"/>
              <a:ext cx="950328" cy="173176"/>
            </a:xfrm>
            <a:custGeom>
              <a:avLst/>
              <a:gdLst>
                <a:gd name="connsiteX0" fmla="*/ 161939 w 950328"/>
                <a:gd name="connsiteY0" fmla="*/ 69706 h 173176"/>
                <a:gd name="connsiteX1" fmla="*/ 327006 w 950328"/>
                <a:gd name="connsiteY1" fmla="*/ 69706 h 173176"/>
                <a:gd name="connsiteX2" fmla="*/ 774651 w 950328"/>
                <a:gd name="connsiteY2" fmla="*/ 63024 h 173176"/>
                <a:gd name="connsiteX3" fmla="*/ 793515 w 950328"/>
                <a:gd name="connsiteY3" fmla="*/ 50841 h 173176"/>
                <a:gd name="connsiteX4" fmla="*/ 883909 w 950328"/>
                <a:gd name="connsiteY4" fmla="*/ 1714 h 173176"/>
                <a:gd name="connsiteX5" fmla="*/ 950329 w 950328"/>
                <a:gd name="connsiteY5" fmla="*/ 82282 h 173176"/>
                <a:gd name="connsiteX6" fmla="*/ 885874 w 950328"/>
                <a:gd name="connsiteY6" fmla="*/ 162458 h 173176"/>
                <a:gd name="connsiteX7" fmla="*/ 793515 w 950328"/>
                <a:gd name="connsiteY7" fmla="*/ 113724 h 173176"/>
                <a:gd name="connsiteX8" fmla="*/ 772293 w 950328"/>
                <a:gd name="connsiteY8" fmla="*/ 102326 h 173176"/>
                <a:gd name="connsiteX9" fmla="*/ 417006 w 950328"/>
                <a:gd name="connsiteY9" fmla="*/ 107435 h 173176"/>
                <a:gd name="connsiteX10" fmla="*/ 179232 w 950328"/>
                <a:gd name="connsiteY10" fmla="*/ 110186 h 173176"/>
                <a:gd name="connsiteX11" fmla="*/ 156830 w 950328"/>
                <a:gd name="connsiteY11" fmla="*/ 123156 h 173176"/>
                <a:gd name="connsiteX12" fmla="*/ 64078 w 950328"/>
                <a:gd name="connsiteY12" fmla="*/ 171104 h 173176"/>
                <a:gd name="connsiteX13" fmla="*/ 17 w 950328"/>
                <a:gd name="connsiteY13" fmla="*/ 89750 h 173176"/>
                <a:gd name="connsiteX14" fmla="*/ 64078 w 950328"/>
                <a:gd name="connsiteY14" fmla="*/ 11147 h 173176"/>
                <a:gd name="connsiteX15" fmla="*/ 158402 w 950328"/>
                <a:gd name="connsiteY15" fmla="*/ 60274 h 173176"/>
                <a:gd name="connsiteX16" fmla="*/ 161939 w 950328"/>
                <a:gd name="connsiteY16" fmla="*/ 69706 h 173176"/>
                <a:gd name="connsiteX17" fmla="*/ 124210 w 950328"/>
                <a:gd name="connsiteY17" fmla="*/ 90143 h 173176"/>
                <a:gd name="connsiteX18" fmla="*/ 80978 w 950328"/>
                <a:gd name="connsiteY18" fmla="*/ 48876 h 173176"/>
                <a:gd name="connsiteX19" fmla="*/ 39711 w 950328"/>
                <a:gd name="connsiteY19" fmla="*/ 92108 h 173176"/>
                <a:gd name="connsiteX20" fmla="*/ 82943 w 950328"/>
                <a:gd name="connsiteY20" fmla="*/ 133374 h 173176"/>
                <a:gd name="connsiteX21" fmla="*/ 124210 w 950328"/>
                <a:gd name="connsiteY21" fmla="*/ 90143 h 173176"/>
                <a:gd name="connsiteX22" fmla="*/ 826922 w 950328"/>
                <a:gd name="connsiteY22" fmla="*/ 82675 h 173176"/>
                <a:gd name="connsiteX23" fmla="*/ 868974 w 950328"/>
                <a:gd name="connsiteY23" fmla="*/ 125121 h 173176"/>
                <a:gd name="connsiteX24" fmla="*/ 910634 w 950328"/>
                <a:gd name="connsiteY24" fmla="*/ 82282 h 173176"/>
                <a:gd name="connsiteX25" fmla="*/ 868581 w 950328"/>
                <a:gd name="connsiteY25" fmla="*/ 39837 h 173176"/>
                <a:gd name="connsiteX26" fmla="*/ 826922 w 950328"/>
                <a:gd name="connsiteY26" fmla="*/ 82675 h 173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50328" h="173176">
                  <a:moveTo>
                    <a:pt x="161939" y="69706"/>
                  </a:moveTo>
                  <a:cubicBezTo>
                    <a:pt x="218141" y="69706"/>
                    <a:pt x="272377" y="70492"/>
                    <a:pt x="327006" y="69706"/>
                  </a:cubicBezTo>
                  <a:cubicBezTo>
                    <a:pt x="476352" y="67741"/>
                    <a:pt x="625305" y="65383"/>
                    <a:pt x="774651" y="63024"/>
                  </a:cubicBezTo>
                  <a:cubicBezTo>
                    <a:pt x="784083" y="63024"/>
                    <a:pt x="789192" y="60666"/>
                    <a:pt x="793515" y="50841"/>
                  </a:cubicBezTo>
                  <a:cubicBezTo>
                    <a:pt x="809236" y="13505"/>
                    <a:pt x="846572" y="-6146"/>
                    <a:pt x="883909" y="1714"/>
                  </a:cubicBezTo>
                  <a:cubicBezTo>
                    <a:pt x="924783" y="10361"/>
                    <a:pt x="950329" y="41409"/>
                    <a:pt x="950329" y="82282"/>
                  </a:cubicBezTo>
                  <a:cubicBezTo>
                    <a:pt x="950329" y="122370"/>
                    <a:pt x="925569" y="153025"/>
                    <a:pt x="885874" y="162458"/>
                  </a:cubicBezTo>
                  <a:cubicBezTo>
                    <a:pt x="847751" y="171104"/>
                    <a:pt x="810022" y="152239"/>
                    <a:pt x="793515" y="113724"/>
                  </a:cubicBezTo>
                  <a:cubicBezTo>
                    <a:pt x="788406" y="101933"/>
                    <a:pt x="781725" y="102326"/>
                    <a:pt x="772293" y="102326"/>
                  </a:cubicBezTo>
                  <a:cubicBezTo>
                    <a:pt x="653995" y="104291"/>
                    <a:pt x="535304" y="105863"/>
                    <a:pt x="417006" y="107435"/>
                  </a:cubicBezTo>
                  <a:cubicBezTo>
                    <a:pt x="337617" y="108614"/>
                    <a:pt x="258621" y="109401"/>
                    <a:pt x="179232" y="110186"/>
                  </a:cubicBezTo>
                  <a:cubicBezTo>
                    <a:pt x="168621" y="110186"/>
                    <a:pt x="161939" y="111366"/>
                    <a:pt x="156830" y="123156"/>
                  </a:cubicBezTo>
                  <a:cubicBezTo>
                    <a:pt x="140717" y="160885"/>
                    <a:pt x="101808" y="179750"/>
                    <a:pt x="64078" y="171104"/>
                  </a:cubicBezTo>
                  <a:cubicBezTo>
                    <a:pt x="25956" y="162064"/>
                    <a:pt x="-769" y="128658"/>
                    <a:pt x="17" y="89750"/>
                  </a:cubicBezTo>
                  <a:cubicBezTo>
                    <a:pt x="803" y="50841"/>
                    <a:pt x="27135" y="18614"/>
                    <a:pt x="64078" y="11147"/>
                  </a:cubicBezTo>
                  <a:cubicBezTo>
                    <a:pt x="105345" y="2893"/>
                    <a:pt x="141502" y="21758"/>
                    <a:pt x="158402" y="60274"/>
                  </a:cubicBezTo>
                  <a:cubicBezTo>
                    <a:pt x="159581" y="63418"/>
                    <a:pt x="160760" y="66562"/>
                    <a:pt x="161939" y="69706"/>
                  </a:cubicBezTo>
                  <a:close/>
                  <a:moveTo>
                    <a:pt x="124210" y="90143"/>
                  </a:moveTo>
                  <a:cubicBezTo>
                    <a:pt x="123817" y="66562"/>
                    <a:pt x="104952" y="48483"/>
                    <a:pt x="80978" y="48876"/>
                  </a:cubicBezTo>
                  <a:cubicBezTo>
                    <a:pt x="57004" y="49269"/>
                    <a:pt x="38925" y="68134"/>
                    <a:pt x="39711" y="92108"/>
                  </a:cubicBezTo>
                  <a:cubicBezTo>
                    <a:pt x="40498" y="116082"/>
                    <a:pt x="58969" y="133767"/>
                    <a:pt x="82943" y="133374"/>
                  </a:cubicBezTo>
                  <a:cubicBezTo>
                    <a:pt x="106917" y="132588"/>
                    <a:pt x="124603" y="114117"/>
                    <a:pt x="124210" y="90143"/>
                  </a:cubicBezTo>
                  <a:close/>
                  <a:moveTo>
                    <a:pt x="826922" y="82675"/>
                  </a:moveTo>
                  <a:cubicBezTo>
                    <a:pt x="826922" y="107042"/>
                    <a:pt x="845393" y="125121"/>
                    <a:pt x="868974" y="125121"/>
                  </a:cubicBezTo>
                  <a:cubicBezTo>
                    <a:pt x="892555" y="124728"/>
                    <a:pt x="910634" y="106256"/>
                    <a:pt x="910634" y="82282"/>
                  </a:cubicBezTo>
                  <a:cubicBezTo>
                    <a:pt x="910634" y="58308"/>
                    <a:pt x="892162" y="39837"/>
                    <a:pt x="868581" y="39837"/>
                  </a:cubicBezTo>
                  <a:cubicBezTo>
                    <a:pt x="844607" y="39837"/>
                    <a:pt x="826922" y="58308"/>
                    <a:pt x="826922" y="82675"/>
                  </a:cubicBezTo>
                  <a:close/>
                </a:path>
              </a:pathLst>
            </a:custGeom>
            <a:solidFill>
              <a:schemeClr val="accent2"/>
            </a:solidFill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5">
              <a:extLst>
                <a:ext uri="{FF2B5EF4-FFF2-40B4-BE49-F238E27FC236}">
                  <a16:creationId xmlns:a16="http://schemas.microsoft.com/office/drawing/2014/main" id="{C3A268B1-1BE6-4E58-BB5E-3B3253BA3B7E}"/>
                </a:ext>
              </a:extLst>
            </p:cNvPr>
            <p:cNvSpPr/>
            <p:nvPr/>
          </p:nvSpPr>
          <p:spPr>
            <a:xfrm>
              <a:off x="4410942" y="1903216"/>
              <a:ext cx="807860" cy="616911"/>
            </a:xfrm>
            <a:custGeom>
              <a:avLst/>
              <a:gdLst>
                <a:gd name="connsiteX0" fmla="*/ 648048 w 807860"/>
                <a:gd name="connsiteY0" fmla="*/ 112106 h 616911"/>
                <a:gd name="connsiteX1" fmla="*/ 696782 w 807860"/>
                <a:gd name="connsiteY1" fmla="*/ 5599 h 616911"/>
                <a:gd name="connsiteX2" fmla="*/ 794642 w 807860"/>
                <a:gd name="connsiteY2" fmla="*/ 37826 h 616911"/>
                <a:gd name="connsiteX3" fmla="*/ 783245 w 807860"/>
                <a:gd name="connsiteY3" fmla="*/ 140403 h 616911"/>
                <a:gd name="connsiteX4" fmla="*/ 670843 w 807860"/>
                <a:gd name="connsiteY4" fmla="*/ 143940 h 616911"/>
                <a:gd name="connsiteX5" fmla="*/ 175643 w 807860"/>
                <a:gd name="connsiteY5" fmla="*/ 494117 h 616911"/>
                <a:gd name="connsiteX6" fmla="*/ 162673 w 807860"/>
                <a:gd name="connsiteY6" fmla="*/ 522414 h 616911"/>
                <a:gd name="connsiteX7" fmla="*/ 89573 w 807860"/>
                <a:gd name="connsiteY7" fmla="*/ 616345 h 616911"/>
                <a:gd name="connsiteX8" fmla="*/ 358 w 807860"/>
                <a:gd name="connsiteY8" fmla="*/ 543244 h 616911"/>
                <a:gd name="connsiteX9" fmla="*/ 77389 w 807860"/>
                <a:gd name="connsiteY9" fmla="*/ 453244 h 616911"/>
                <a:gd name="connsiteX10" fmla="*/ 143416 w 807860"/>
                <a:gd name="connsiteY10" fmla="*/ 468571 h 616911"/>
                <a:gd name="connsiteX11" fmla="*/ 648048 w 807860"/>
                <a:gd name="connsiteY11" fmla="*/ 112106 h 616911"/>
                <a:gd name="connsiteX12" fmla="*/ 82891 w 807860"/>
                <a:gd name="connsiteY12" fmla="*/ 492152 h 616911"/>
                <a:gd name="connsiteX13" fmla="*/ 39660 w 807860"/>
                <a:gd name="connsiteY13" fmla="*/ 533812 h 616911"/>
                <a:gd name="connsiteX14" fmla="*/ 81319 w 807860"/>
                <a:gd name="connsiteY14" fmla="*/ 577437 h 616911"/>
                <a:gd name="connsiteX15" fmla="*/ 124944 w 807860"/>
                <a:gd name="connsiteY15" fmla="*/ 534991 h 616911"/>
                <a:gd name="connsiteX16" fmla="*/ 82891 w 807860"/>
                <a:gd name="connsiteY16" fmla="*/ 492152 h 616911"/>
                <a:gd name="connsiteX17" fmla="*/ 768310 w 807860"/>
                <a:gd name="connsiteY17" fmla="*/ 81844 h 616911"/>
                <a:gd name="connsiteX18" fmla="*/ 725865 w 807860"/>
                <a:gd name="connsiteY18" fmla="*/ 39791 h 616911"/>
                <a:gd name="connsiteX19" fmla="*/ 684205 w 807860"/>
                <a:gd name="connsiteY19" fmla="*/ 82630 h 616911"/>
                <a:gd name="connsiteX20" fmla="*/ 727044 w 807860"/>
                <a:gd name="connsiteY20" fmla="*/ 125076 h 616911"/>
                <a:gd name="connsiteX21" fmla="*/ 768310 w 807860"/>
                <a:gd name="connsiteY21" fmla="*/ 81844 h 616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07860" h="616911">
                  <a:moveTo>
                    <a:pt x="648048" y="112106"/>
                  </a:moveTo>
                  <a:cubicBezTo>
                    <a:pt x="638222" y="58656"/>
                    <a:pt x="655122" y="22106"/>
                    <a:pt x="696782" y="5599"/>
                  </a:cubicBezTo>
                  <a:cubicBezTo>
                    <a:pt x="732939" y="-8550"/>
                    <a:pt x="773420" y="4813"/>
                    <a:pt x="794642" y="37826"/>
                  </a:cubicBezTo>
                  <a:cubicBezTo>
                    <a:pt x="815865" y="70840"/>
                    <a:pt x="811149" y="112892"/>
                    <a:pt x="783245" y="140403"/>
                  </a:cubicBezTo>
                  <a:cubicBezTo>
                    <a:pt x="751804" y="171451"/>
                    <a:pt x="712109" y="172631"/>
                    <a:pt x="670843" y="143940"/>
                  </a:cubicBezTo>
                  <a:cubicBezTo>
                    <a:pt x="505776" y="260666"/>
                    <a:pt x="340709" y="377392"/>
                    <a:pt x="175643" y="494117"/>
                  </a:cubicBezTo>
                  <a:cubicBezTo>
                    <a:pt x="165031" y="501585"/>
                    <a:pt x="159529" y="507873"/>
                    <a:pt x="162673" y="522414"/>
                  </a:cubicBezTo>
                  <a:cubicBezTo>
                    <a:pt x="171320" y="568004"/>
                    <a:pt x="137913" y="609664"/>
                    <a:pt x="89573" y="616345"/>
                  </a:cubicBezTo>
                  <a:cubicBezTo>
                    <a:pt x="47913" y="621847"/>
                    <a:pt x="4288" y="586476"/>
                    <a:pt x="358" y="543244"/>
                  </a:cubicBezTo>
                  <a:cubicBezTo>
                    <a:pt x="-3965" y="495689"/>
                    <a:pt x="31406" y="452458"/>
                    <a:pt x="77389" y="453244"/>
                  </a:cubicBezTo>
                  <a:cubicBezTo>
                    <a:pt x="97826" y="453637"/>
                    <a:pt x="118263" y="462283"/>
                    <a:pt x="143416" y="468571"/>
                  </a:cubicBezTo>
                  <a:cubicBezTo>
                    <a:pt x="308482" y="352632"/>
                    <a:pt x="478265" y="232369"/>
                    <a:pt x="648048" y="112106"/>
                  </a:cubicBezTo>
                  <a:close/>
                  <a:moveTo>
                    <a:pt x="82891" y="492152"/>
                  </a:moveTo>
                  <a:cubicBezTo>
                    <a:pt x="59310" y="492152"/>
                    <a:pt x="40053" y="511017"/>
                    <a:pt x="39660" y="533812"/>
                  </a:cubicBezTo>
                  <a:cubicBezTo>
                    <a:pt x="39660" y="557000"/>
                    <a:pt x="58917" y="577437"/>
                    <a:pt x="81319" y="577437"/>
                  </a:cubicBezTo>
                  <a:cubicBezTo>
                    <a:pt x="103721" y="577830"/>
                    <a:pt x="124551" y="557393"/>
                    <a:pt x="124944" y="534991"/>
                  </a:cubicBezTo>
                  <a:cubicBezTo>
                    <a:pt x="125337" y="512196"/>
                    <a:pt x="106079" y="492152"/>
                    <a:pt x="82891" y="492152"/>
                  </a:cubicBezTo>
                  <a:close/>
                  <a:moveTo>
                    <a:pt x="768310" y="81844"/>
                  </a:moveTo>
                  <a:cubicBezTo>
                    <a:pt x="767917" y="58263"/>
                    <a:pt x="749053" y="39398"/>
                    <a:pt x="725865" y="39791"/>
                  </a:cubicBezTo>
                  <a:cubicBezTo>
                    <a:pt x="702284" y="40184"/>
                    <a:pt x="683812" y="59442"/>
                    <a:pt x="684205" y="82630"/>
                  </a:cubicBezTo>
                  <a:cubicBezTo>
                    <a:pt x="684598" y="105818"/>
                    <a:pt x="704642" y="125862"/>
                    <a:pt x="727044" y="125076"/>
                  </a:cubicBezTo>
                  <a:cubicBezTo>
                    <a:pt x="749446" y="125076"/>
                    <a:pt x="768310" y="105032"/>
                    <a:pt x="768310" y="81844"/>
                  </a:cubicBezTo>
                  <a:close/>
                </a:path>
              </a:pathLst>
            </a:custGeom>
            <a:solidFill>
              <a:schemeClr val="accent2"/>
            </a:solidFill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6">
              <a:extLst>
                <a:ext uri="{FF2B5EF4-FFF2-40B4-BE49-F238E27FC236}">
                  <a16:creationId xmlns:a16="http://schemas.microsoft.com/office/drawing/2014/main" id="{DA0A1F0D-8E60-455B-8104-2101D7B78215}"/>
                </a:ext>
              </a:extLst>
            </p:cNvPr>
            <p:cNvSpPr/>
            <p:nvPr/>
          </p:nvSpPr>
          <p:spPr>
            <a:xfrm>
              <a:off x="7586936" y="3044809"/>
              <a:ext cx="291173" cy="812576"/>
            </a:xfrm>
            <a:custGeom>
              <a:avLst/>
              <a:gdLst>
                <a:gd name="connsiteX0" fmla="*/ 102507 w 291173"/>
                <a:gd name="connsiteY0" fmla="*/ 103184 h 812576"/>
                <a:gd name="connsiteX1" fmla="*/ 102507 w 291173"/>
                <a:gd name="connsiteY1" fmla="*/ 649475 h 812576"/>
                <a:gd name="connsiteX2" fmla="*/ 161852 w 291173"/>
                <a:gd name="connsiteY2" fmla="*/ 749694 h 812576"/>
                <a:gd name="connsiteX3" fmla="*/ 82463 w 291173"/>
                <a:gd name="connsiteY3" fmla="*/ 812577 h 812576"/>
                <a:gd name="connsiteX4" fmla="*/ 2288 w 291173"/>
                <a:gd name="connsiteY4" fmla="*/ 747729 h 812576"/>
                <a:gd name="connsiteX5" fmla="*/ 62812 w 291173"/>
                <a:gd name="connsiteY5" fmla="*/ 649475 h 812576"/>
                <a:gd name="connsiteX6" fmla="*/ 62812 w 291173"/>
                <a:gd name="connsiteY6" fmla="*/ 628646 h 812576"/>
                <a:gd name="connsiteX7" fmla="*/ 61633 w 291173"/>
                <a:gd name="connsiteY7" fmla="*/ 98075 h 812576"/>
                <a:gd name="connsiteX8" fmla="*/ 97397 w 291173"/>
                <a:gd name="connsiteY8" fmla="*/ 62703 h 812576"/>
                <a:gd name="connsiteX9" fmla="*/ 139450 w 291173"/>
                <a:gd name="connsiteY9" fmla="*/ 39908 h 812576"/>
                <a:gd name="connsiteX10" fmla="*/ 232202 w 291173"/>
                <a:gd name="connsiteY10" fmla="*/ 3358 h 812576"/>
                <a:gd name="connsiteX11" fmla="*/ 291154 w 291173"/>
                <a:gd name="connsiteY11" fmla="*/ 84319 h 812576"/>
                <a:gd name="connsiteX12" fmla="*/ 225914 w 291173"/>
                <a:gd name="connsiteY12" fmla="*/ 162136 h 812576"/>
                <a:gd name="connsiteX13" fmla="*/ 137485 w 291173"/>
                <a:gd name="connsiteY13" fmla="*/ 119691 h 812576"/>
                <a:gd name="connsiteX14" fmla="*/ 102507 w 291173"/>
                <a:gd name="connsiteY14" fmla="*/ 103184 h 812576"/>
                <a:gd name="connsiteX15" fmla="*/ 208621 w 291173"/>
                <a:gd name="connsiteY15" fmla="*/ 124014 h 812576"/>
                <a:gd name="connsiteX16" fmla="*/ 251853 w 291173"/>
                <a:gd name="connsiteY16" fmla="*/ 82354 h 812576"/>
                <a:gd name="connsiteX17" fmla="*/ 210979 w 291173"/>
                <a:gd name="connsiteY17" fmla="*/ 38729 h 812576"/>
                <a:gd name="connsiteX18" fmla="*/ 166961 w 291173"/>
                <a:gd name="connsiteY18" fmla="*/ 81175 h 812576"/>
                <a:gd name="connsiteX19" fmla="*/ 208621 w 291173"/>
                <a:gd name="connsiteY19" fmla="*/ 124014 h 812576"/>
                <a:gd name="connsiteX20" fmla="*/ 81677 w 291173"/>
                <a:gd name="connsiteY20" fmla="*/ 688777 h 812576"/>
                <a:gd name="connsiteX21" fmla="*/ 40017 w 291173"/>
                <a:gd name="connsiteY21" fmla="*/ 732009 h 812576"/>
                <a:gd name="connsiteX22" fmla="*/ 83642 w 291173"/>
                <a:gd name="connsiteY22" fmla="*/ 773275 h 812576"/>
                <a:gd name="connsiteX23" fmla="*/ 125302 w 291173"/>
                <a:gd name="connsiteY23" fmla="*/ 730044 h 812576"/>
                <a:gd name="connsiteX24" fmla="*/ 81677 w 291173"/>
                <a:gd name="connsiteY24" fmla="*/ 688777 h 812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91173" h="812576">
                  <a:moveTo>
                    <a:pt x="102507" y="103184"/>
                  </a:moveTo>
                  <a:cubicBezTo>
                    <a:pt x="102507" y="285936"/>
                    <a:pt x="102507" y="467902"/>
                    <a:pt x="102507" y="649475"/>
                  </a:cubicBezTo>
                  <a:cubicBezTo>
                    <a:pt x="153206" y="673842"/>
                    <a:pt x="171677" y="705284"/>
                    <a:pt x="161852" y="749694"/>
                  </a:cubicBezTo>
                  <a:cubicBezTo>
                    <a:pt x="153206" y="787424"/>
                    <a:pt x="121372" y="812577"/>
                    <a:pt x="82463" y="812577"/>
                  </a:cubicBezTo>
                  <a:cubicBezTo>
                    <a:pt x="42769" y="812577"/>
                    <a:pt x="11327" y="787031"/>
                    <a:pt x="2288" y="747729"/>
                  </a:cubicBezTo>
                  <a:cubicBezTo>
                    <a:pt x="-7145" y="706070"/>
                    <a:pt x="12506" y="673449"/>
                    <a:pt x="62812" y="649475"/>
                  </a:cubicBezTo>
                  <a:cubicBezTo>
                    <a:pt x="62812" y="642794"/>
                    <a:pt x="62812" y="635720"/>
                    <a:pt x="62812" y="628646"/>
                  </a:cubicBezTo>
                  <a:cubicBezTo>
                    <a:pt x="62419" y="451789"/>
                    <a:pt x="62026" y="274932"/>
                    <a:pt x="61633" y="98075"/>
                  </a:cubicBezTo>
                  <a:cubicBezTo>
                    <a:pt x="61633" y="65061"/>
                    <a:pt x="64384" y="61524"/>
                    <a:pt x="97397" y="62703"/>
                  </a:cubicBezTo>
                  <a:cubicBezTo>
                    <a:pt x="117048" y="63489"/>
                    <a:pt x="129625" y="60738"/>
                    <a:pt x="139450" y="39908"/>
                  </a:cubicBezTo>
                  <a:cubicBezTo>
                    <a:pt x="154778" y="6502"/>
                    <a:pt x="195651" y="-6861"/>
                    <a:pt x="232202" y="3358"/>
                  </a:cubicBezTo>
                  <a:cubicBezTo>
                    <a:pt x="268359" y="13576"/>
                    <a:pt x="291940" y="46590"/>
                    <a:pt x="291154" y="84319"/>
                  </a:cubicBezTo>
                  <a:cubicBezTo>
                    <a:pt x="289975" y="122835"/>
                    <a:pt x="264429" y="153490"/>
                    <a:pt x="225914" y="162136"/>
                  </a:cubicBezTo>
                  <a:cubicBezTo>
                    <a:pt x="190935" y="169996"/>
                    <a:pt x="152419" y="153097"/>
                    <a:pt x="137485" y="119691"/>
                  </a:cubicBezTo>
                  <a:cubicBezTo>
                    <a:pt x="129625" y="102791"/>
                    <a:pt x="120585" y="98075"/>
                    <a:pt x="102507" y="103184"/>
                  </a:cubicBezTo>
                  <a:close/>
                  <a:moveTo>
                    <a:pt x="208621" y="124014"/>
                  </a:moveTo>
                  <a:cubicBezTo>
                    <a:pt x="231416" y="124407"/>
                    <a:pt x="251067" y="105935"/>
                    <a:pt x="251853" y="82354"/>
                  </a:cubicBezTo>
                  <a:cubicBezTo>
                    <a:pt x="252638" y="59166"/>
                    <a:pt x="234560" y="39908"/>
                    <a:pt x="210979" y="38729"/>
                  </a:cubicBezTo>
                  <a:cubicBezTo>
                    <a:pt x="187398" y="37550"/>
                    <a:pt x="166961" y="56808"/>
                    <a:pt x="166961" y="81175"/>
                  </a:cubicBezTo>
                  <a:cubicBezTo>
                    <a:pt x="166568" y="104363"/>
                    <a:pt x="185040" y="123621"/>
                    <a:pt x="208621" y="124014"/>
                  </a:cubicBezTo>
                  <a:close/>
                  <a:moveTo>
                    <a:pt x="81677" y="688777"/>
                  </a:moveTo>
                  <a:cubicBezTo>
                    <a:pt x="57703" y="689170"/>
                    <a:pt x="39624" y="708428"/>
                    <a:pt x="40017" y="732009"/>
                  </a:cubicBezTo>
                  <a:cubicBezTo>
                    <a:pt x="40803" y="755590"/>
                    <a:pt x="60061" y="773668"/>
                    <a:pt x="83642" y="773275"/>
                  </a:cubicBezTo>
                  <a:cubicBezTo>
                    <a:pt x="107223" y="772882"/>
                    <a:pt x="125695" y="753625"/>
                    <a:pt x="125302" y="730044"/>
                  </a:cubicBezTo>
                  <a:cubicBezTo>
                    <a:pt x="124908" y="706070"/>
                    <a:pt x="105651" y="687991"/>
                    <a:pt x="81677" y="688777"/>
                  </a:cubicBezTo>
                  <a:close/>
                </a:path>
              </a:pathLst>
            </a:custGeom>
            <a:solidFill>
              <a:schemeClr val="accent2"/>
            </a:solidFill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7">
              <a:extLst>
                <a:ext uri="{FF2B5EF4-FFF2-40B4-BE49-F238E27FC236}">
                  <a16:creationId xmlns:a16="http://schemas.microsoft.com/office/drawing/2014/main" id="{26A64F6E-89A5-4F4A-B991-2453125B5CAF}"/>
                </a:ext>
              </a:extLst>
            </p:cNvPr>
            <p:cNvSpPr/>
            <p:nvPr/>
          </p:nvSpPr>
          <p:spPr>
            <a:xfrm>
              <a:off x="4358113" y="2776802"/>
              <a:ext cx="734275" cy="324079"/>
            </a:xfrm>
            <a:custGeom>
              <a:avLst/>
              <a:gdLst>
                <a:gd name="connsiteX0" fmla="*/ 102707 w 734275"/>
                <a:gd name="connsiteY0" fmla="*/ 221059 h 324079"/>
                <a:gd name="connsiteX1" fmla="*/ 571574 w 734275"/>
                <a:gd name="connsiteY1" fmla="*/ 221059 h 324079"/>
                <a:gd name="connsiteX2" fmla="*/ 652535 w 734275"/>
                <a:gd name="connsiteY2" fmla="*/ 160534 h 324079"/>
                <a:gd name="connsiteX3" fmla="*/ 733103 w 734275"/>
                <a:gd name="connsiteY3" fmla="*/ 227347 h 324079"/>
                <a:gd name="connsiteX4" fmla="*/ 679260 w 734275"/>
                <a:gd name="connsiteY4" fmla="*/ 319313 h 324079"/>
                <a:gd name="connsiteX5" fmla="*/ 580614 w 734275"/>
                <a:gd name="connsiteY5" fmla="*/ 280797 h 324079"/>
                <a:gd name="connsiteX6" fmla="*/ 549565 w 734275"/>
                <a:gd name="connsiteY6" fmla="*/ 262325 h 324079"/>
                <a:gd name="connsiteX7" fmla="*/ 93667 w 734275"/>
                <a:gd name="connsiteY7" fmla="*/ 260360 h 324079"/>
                <a:gd name="connsiteX8" fmla="*/ 62619 w 734275"/>
                <a:gd name="connsiteY8" fmla="*/ 229312 h 324079"/>
                <a:gd name="connsiteX9" fmla="*/ 62619 w 734275"/>
                <a:gd name="connsiteY9" fmla="*/ 209661 h 324079"/>
                <a:gd name="connsiteX10" fmla="*/ 32750 w 734275"/>
                <a:gd name="connsiteY10" fmla="*/ 145207 h 324079"/>
                <a:gd name="connsiteX11" fmla="*/ 5632 w 734275"/>
                <a:gd name="connsiteY11" fmla="*/ 53241 h 324079"/>
                <a:gd name="connsiteX12" fmla="*/ 88558 w 734275"/>
                <a:gd name="connsiteY12" fmla="*/ 184 h 324079"/>
                <a:gd name="connsiteX13" fmla="*/ 161659 w 734275"/>
                <a:gd name="connsiteY13" fmla="*/ 61102 h 324079"/>
                <a:gd name="connsiteX14" fmla="*/ 125501 w 734275"/>
                <a:gd name="connsiteY14" fmla="*/ 150709 h 324079"/>
                <a:gd name="connsiteX15" fmla="*/ 102314 w 734275"/>
                <a:gd name="connsiteY15" fmla="*/ 192762 h 324079"/>
                <a:gd name="connsiteX16" fmla="*/ 102707 w 734275"/>
                <a:gd name="connsiteY16" fmla="*/ 221059 h 324079"/>
                <a:gd name="connsiteX17" fmla="*/ 694195 w 734275"/>
                <a:gd name="connsiteY17" fmla="*/ 241103 h 324079"/>
                <a:gd name="connsiteX18" fmla="*/ 651356 w 734275"/>
                <a:gd name="connsiteY18" fmla="*/ 200229 h 324079"/>
                <a:gd name="connsiteX19" fmla="*/ 609697 w 734275"/>
                <a:gd name="connsiteY19" fmla="*/ 242675 h 324079"/>
                <a:gd name="connsiteX20" fmla="*/ 652928 w 734275"/>
                <a:gd name="connsiteY20" fmla="*/ 283548 h 324079"/>
                <a:gd name="connsiteX21" fmla="*/ 694195 w 734275"/>
                <a:gd name="connsiteY21" fmla="*/ 241103 h 324079"/>
                <a:gd name="connsiteX22" fmla="*/ 124322 w 734275"/>
                <a:gd name="connsiteY22" fmla="*/ 80359 h 324079"/>
                <a:gd name="connsiteX23" fmla="*/ 81484 w 734275"/>
                <a:gd name="connsiteY23" fmla="*/ 39093 h 324079"/>
                <a:gd name="connsiteX24" fmla="*/ 40610 w 734275"/>
                <a:gd name="connsiteY24" fmla="*/ 82324 h 324079"/>
                <a:gd name="connsiteX25" fmla="*/ 83449 w 734275"/>
                <a:gd name="connsiteY25" fmla="*/ 123984 h 324079"/>
                <a:gd name="connsiteX26" fmla="*/ 124322 w 734275"/>
                <a:gd name="connsiteY26" fmla="*/ 80359 h 324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734275" h="324079">
                  <a:moveTo>
                    <a:pt x="102707" y="221059"/>
                  </a:moveTo>
                  <a:cubicBezTo>
                    <a:pt x="260699" y="221059"/>
                    <a:pt x="415547" y="221059"/>
                    <a:pt x="571574" y="221059"/>
                  </a:cubicBezTo>
                  <a:cubicBezTo>
                    <a:pt x="585330" y="184115"/>
                    <a:pt x="610090" y="160534"/>
                    <a:pt x="652535" y="160534"/>
                  </a:cubicBezTo>
                  <a:cubicBezTo>
                    <a:pt x="693016" y="160534"/>
                    <a:pt x="726029" y="188046"/>
                    <a:pt x="733103" y="227347"/>
                  </a:cubicBezTo>
                  <a:cubicBezTo>
                    <a:pt x="739785" y="267435"/>
                    <a:pt x="717383" y="305950"/>
                    <a:pt x="679260" y="319313"/>
                  </a:cubicBezTo>
                  <a:cubicBezTo>
                    <a:pt x="641138" y="332675"/>
                    <a:pt x="597906" y="317348"/>
                    <a:pt x="580614" y="280797"/>
                  </a:cubicBezTo>
                  <a:cubicBezTo>
                    <a:pt x="573539" y="265470"/>
                    <a:pt x="564893" y="262325"/>
                    <a:pt x="549565" y="262325"/>
                  </a:cubicBezTo>
                  <a:cubicBezTo>
                    <a:pt x="397468" y="262325"/>
                    <a:pt x="245764" y="261146"/>
                    <a:pt x="93667" y="260360"/>
                  </a:cubicBezTo>
                  <a:cubicBezTo>
                    <a:pt x="67335" y="260360"/>
                    <a:pt x="63012" y="255644"/>
                    <a:pt x="62619" y="229312"/>
                  </a:cubicBezTo>
                  <a:cubicBezTo>
                    <a:pt x="62619" y="222631"/>
                    <a:pt x="62619" y="216343"/>
                    <a:pt x="62619" y="209661"/>
                  </a:cubicBezTo>
                  <a:cubicBezTo>
                    <a:pt x="63012" y="183329"/>
                    <a:pt x="66156" y="160141"/>
                    <a:pt x="32750" y="145207"/>
                  </a:cubicBezTo>
                  <a:cubicBezTo>
                    <a:pt x="1309" y="131058"/>
                    <a:pt x="-6945" y="87041"/>
                    <a:pt x="5632" y="53241"/>
                  </a:cubicBezTo>
                  <a:cubicBezTo>
                    <a:pt x="18601" y="18263"/>
                    <a:pt x="50435" y="-2174"/>
                    <a:pt x="88558" y="184"/>
                  </a:cubicBezTo>
                  <a:cubicBezTo>
                    <a:pt x="123536" y="2149"/>
                    <a:pt x="152620" y="26516"/>
                    <a:pt x="161659" y="61102"/>
                  </a:cubicBezTo>
                  <a:cubicBezTo>
                    <a:pt x="170698" y="95294"/>
                    <a:pt x="156943" y="136168"/>
                    <a:pt x="125501" y="150709"/>
                  </a:cubicBezTo>
                  <a:cubicBezTo>
                    <a:pt x="104279" y="160534"/>
                    <a:pt x="100348" y="173111"/>
                    <a:pt x="102314" y="192762"/>
                  </a:cubicBezTo>
                  <a:cubicBezTo>
                    <a:pt x="103493" y="201015"/>
                    <a:pt x="102707" y="209268"/>
                    <a:pt x="102707" y="221059"/>
                  </a:cubicBezTo>
                  <a:close/>
                  <a:moveTo>
                    <a:pt x="694195" y="241103"/>
                  </a:moveTo>
                  <a:cubicBezTo>
                    <a:pt x="693802" y="217129"/>
                    <a:pt x="675723" y="199836"/>
                    <a:pt x="651356" y="200229"/>
                  </a:cubicBezTo>
                  <a:cubicBezTo>
                    <a:pt x="626989" y="200622"/>
                    <a:pt x="609304" y="218701"/>
                    <a:pt x="609697" y="242675"/>
                  </a:cubicBezTo>
                  <a:cubicBezTo>
                    <a:pt x="610090" y="266649"/>
                    <a:pt x="628168" y="283941"/>
                    <a:pt x="652928" y="283548"/>
                  </a:cubicBezTo>
                  <a:cubicBezTo>
                    <a:pt x="677295" y="283155"/>
                    <a:pt x="694588" y="265470"/>
                    <a:pt x="694195" y="241103"/>
                  </a:cubicBezTo>
                  <a:close/>
                  <a:moveTo>
                    <a:pt x="124322" y="80359"/>
                  </a:moveTo>
                  <a:cubicBezTo>
                    <a:pt x="123929" y="56385"/>
                    <a:pt x="105458" y="38700"/>
                    <a:pt x="81484" y="39093"/>
                  </a:cubicBezTo>
                  <a:cubicBezTo>
                    <a:pt x="57510" y="39486"/>
                    <a:pt x="40217" y="57564"/>
                    <a:pt x="40610" y="82324"/>
                  </a:cubicBezTo>
                  <a:cubicBezTo>
                    <a:pt x="41003" y="106298"/>
                    <a:pt x="59868" y="124377"/>
                    <a:pt x="83449" y="123984"/>
                  </a:cubicBezTo>
                  <a:cubicBezTo>
                    <a:pt x="107030" y="123591"/>
                    <a:pt x="124715" y="104726"/>
                    <a:pt x="124322" y="80359"/>
                  </a:cubicBezTo>
                  <a:close/>
                </a:path>
              </a:pathLst>
            </a:custGeom>
            <a:solidFill>
              <a:schemeClr val="accent2"/>
            </a:solidFill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8">
              <a:extLst>
                <a:ext uri="{FF2B5EF4-FFF2-40B4-BE49-F238E27FC236}">
                  <a16:creationId xmlns:a16="http://schemas.microsoft.com/office/drawing/2014/main" id="{491C8FF4-8C49-49A9-A67A-536094F24569}"/>
                </a:ext>
              </a:extLst>
            </p:cNvPr>
            <p:cNvSpPr/>
            <p:nvPr/>
          </p:nvSpPr>
          <p:spPr>
            <a:xfrm>
              <a:off x="7048357" y="4009827"/>
              <a:ext cx="639210" cy="543589"/>
            </a:xfrm>
            <a:custGeom>
              <a:avLst/>
              <a:gdLst>
                <a:gd name="connsiteX0" fmla="*/ 535758 w 639210"/>
                <a:gd name="connsiteY0" fmla="*/ 380095 h 543589"/>
                <a:gd name="connsiteX1" fmla="*/ 535365 w 639210"/>
                <a:gd name="connsiteY1" fmla="*/ 274767 h 543589"/>
                <a:gd name="connsiteX2" fmla="*/ 526326 w 639210"/>
                <a:gd name="connsiteY2" fmla="*/ 259439 h 543589"/>
                <a:gd name="connsiteX3" fmla="*/ 290909 w 639210"/>
                <a:gd name="connsiteY3" fmla="*/ 106949 h 543589"/>
                <a:gd name="connsiteX4" fmla="*/ 284228 w 639210"/>
                <a:gd name="connsiteY4" fmla="*/ 103412 h 543589"/>
                <a:gd name="connsiteX5" fmla="*/ 166323 w 639210"/>
                <a:gd name="connsiteY5" fmla="*/ 103019 h 543589"/>
                <a:gd name="connsiteX6" fmla="*/ 155712 w 639210"/>
                <a:gd name="connsiteY6" fmla="*/ 117167 h 543589"/>
                <a:gd name="connsiteX7" fmla="*/ 62174 w 639210"/>
                <a:gd name="connsiteY7" fmla="*/ 161578 h 543589"/>
                <a:gd name="connsiteX8" fmla="*/ 78 w 639210"/>
                <a:gd name="connsiteY8" fmla="*/ 87298 h 543589"/>
                <a:gd name="connsiteX9" fmla="*/ 59423 w 639210"/>
                <a:gd name="connsiteY9" fmla="*/ 3193 h 543589"/>
                <a:gd name="connsiteX10" fmla="*/ 155712 w 639210"/>
                <a:gd name="connsiteY10" fmla="*/ 47604 h 543589"/>
                <a:gd name="connsiteX11" fmla="*/ 180472 w 639210"/>
                <a:gd name="connsiteY11" fmla="*/ 62931 h 543589"/>
                <a:gd name="connsiteX12" fmla="*/ 295625 w 639210"/>
                <a:gd name="connsiteY12" fmla="*/ 66468 h 543589"/>
                <a:gd name="connsiteX13" fmla="*/ 392307 w 639210"/>
                <a:gd name="connsiteY13" fmla="*/ 125421 h 543589"/>
                <a:gd name="connsiteX14" fmla="*/ 555802 w 639210"/>
                <a:gd name="connsiteY14" fmla="*/ 230356 h 543589"/>
                <a:gd name="connsiteX15" fmla="*/ 576238 w 639210"/>
                <a:gd name="connsiteY15" fmla="*/ 266906 h 543589"/>
                <a:gd name="connsiteX16" fmla="*/ 575845 w 639210"/>
                <a:gd name="connsiteY16" fmla="*/ 380095 h 543589"/>
                <a:gd name="connsiteX17" fmla="*/ 636763 w 639210"/>
                <a:gd name="connsiteY17" fmla="*/ 480314 h 543589"/>
                <a:gd name="connsiteX18" fmla="*/ 557373 w 639210"/>
                <a:gd name="connsiteY18" fmla="*/ 543589 h 543589"/>
                <a:gd name="connsiteX19" fmla="*/ 477199 w 639210"/>
                <a:gd name="connsiteY19" fmla="*/ 483458 h 543589"/>
                <a:gd name="connsiteX20" fmla="*/ 535758 w 639210"/>
                <a:gd name="connsiteY20" fmla="*/ 380095 h 543589"/>
                <a:gd name="connsiteX21" fmla="*/ 81825 w 639210"/>
                <a:gd name="connsiteY21" fmla="*/ 124242 h 543589"/>
                <a:gd name="connsiteX22" fmla="*/ 123484 w 639210"/>
                <a:gd name="connsiteY22" fmla="*/ 81796 h 543589"/>
                <a:gd name="connsiteX23" fmla="*/ 81432 w 639210"/>
                <a:gd name="connsiteY23" fmla="*/ 40136 h 543589"/>
                <a:gd name="connsiteX24" fmla="*/ 39772 w 639210"/>
                <a:gd name="connsiteY24" fmla="*/ 82582 h 543589"/>
                <a:gd name="connsiteX25" fmla="*/ 81825 w 639210"/>
                <a:gd name="connsiteY25" fmla="*/ 124242 h 543589"/>
                <a:gd name="connsiteX26" fmla="*/ 514142 w 639210"/>
                <a:gd name="connsiteY26" fmla="*/ 459091 h 543589"/>
                <a:gd name="connsiteX27" fmla="*/ 553837 w 639210"/>
                <a:gd name="connsiteY27" fmla="*/ 503895 h 543589"/>
                <a:gd name="connsiteX28" fmla="*/ 598247 w 639210"/>
                <a:gd name="connsiteY28" fmla="*/ 464200 h 543589"/>
                <a:gd name="connsiteX29" fmla="*/ 558553 w 639210"/>
                <a:gd name="connsiteY29" fmla="*/ 419789 h 543589"/>
                <a:gd name="connsiteX30" fmla="*/ 514142 w 639210"/>
                <a:gd name="connsiteY30" fmla="*/ 459091 h 543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9210" h="543589">
                  <a:moveTo>
                    <a:pt x="535758" y="380095"/>
                  </a:moveTo>
                  <a:cubicBezTo>
                    <a:pt x="535758" y="345509"/>
                    <a:pt x="536151" y="310138"/>
                    <a:pt x="535365" y="274767"/>
                  </a:cubicBezTo>
                  <a:cubicBezTo>
                    <a:pt x="535365" y="269658"/>
                    <a:pt x="531042" y="262583"/>
                    <a:pt x="526326" y="259439"/>
                  </a:cubicBezTo>
                  <a:cubicBezTo>
                    <a:pt x="448115" y="208347"/>
                    <a:pt x="369512" y="157648"/>
                    <a:pt x="290909" y="106949"/>
                  </a:cubicBezTo>
                  <a:cubicBezTo>
                    <a:pt x="288551" y="105377"/>
                    <a:pt x="286586" y="103412"/>
                    <a:pt x="284228" y="103412"/>
                  </a:cubicBezTo>
                  <a:cubicBezTo>
                    <a:pt x="244926" y="103019"/>
                    <a:pt x="205625" y="102233"/>
                    <a:pt x="166323" y="103019"/>
                  </a:cubicBezTo>
                  <a:cubicBezTo>
                    <a:pt x="162786" y="103019"/>
                    <a:pt x="158463" y="112058"/>
                    <a:pt x="155712" y="117167"/>
                  </a:cubicBezTo>
                  <a:cubicBezTo>
                    <a:pt x="138419" y="152539"/>
                    <a:pt x="101868" y="170224"/>
                    <a:pt x="62174" y="161578"/>
                  </a:cubicBezTo>
                  <a:cubicBezTo>
                    <a:pt x="27589" y="154111"/>
                    <a:pt x="1650" y="122670"/>
                    <a:pt x="78" y="87298"/>
                  </a:cubicBezTo>
                  <a:cubicBezTo>
                    <a:pt x="-1495" y="46032"/>
                    <a:pt x="20907" y="13804"/>
                    <a:pt x="59423" y="3193"/>
                  </a:cubicBezTo>
                  <a:cubicBezTo>
                    <a:pt x="98331" y="-7812"/>
                    <a:pt x="139991" y="10267"/>
                    <a:pt x="155712" y="47604"/>
                  </a:cubicBezTo>
                  <a:cubicBezTo>
                    <a:pt x="161214" y="60573"/>
                    <a:pt x="167895" y="62931"/>
                    <a:pt x="180472" y="62931"/>
                  </a:cubicBezTo>
                  <a:cubicBezTo>
                    <a:pt x="218987" y="62538"/>
                    <a:pt x="259861" y="55857"/>
                    <a:pt x="295625" y="66468"/>
                  </a:cubicBezTo>
                  <a:cubicBezTo>
                    <a:pt x="330604" y="76687"/>
                    <a:pt x="360080" y="104984"/>
                    <a:pt x="392307" y="125421"/>
                  </a:cubicBezTo>
                  <a:cubicBezTo>
                    <a:pt x="446936" y="160399"/>
                    <a:pt x="500780" y="196164"/>
                    <a:pt x="555802" y="230356"/>
                  </a:cubicBezTo>
                  <a:cubicBezTo>
                    <a:pt x="569950" y="239395"/>
                    <a:pt x="576631" y="249221"/>
                    <a:pt x="576238" y="266906"/>
                  </a:cubicBezTo>
                  <a:cubicBezTo>
                    <a:pt x="575059" y="304636"/>
                    <a:pt x="575845" y="342758"/>
                    <a:pt x="575845" y="380095"/>
                  </a:cubicBezTo>
                  <a:cubicBezTo>
                    <a:pt x="626937" y="405641"/>
                    <a:pt x="646588" y="438261"/>
                    <a:pt x="636763" y="480314"/>
                  </a:cubicBezTo>
                  <a:cubicBezTo>
                    <a:pt x="628116" y="518043"/>
                    <a:pt x="595889" y="543589"/>
                    <a:pt x="557373" y="543589"/>
                  </a:cubicBezTo>
                  <a:cubicBezTo>
                    <a:pt x="519251" y="543589"/>
                    <a:pt x="486238" y="518829"/>
                    <a:pt x="477199" y="483458"/>
                  </a:cubicBezTo>
                  <a:cubicBezTo>
                    <a:pt x="465801" y="439440"/>
                    <a:pt x="484273" y="406820"/>
                    <a:pt x="535758" y="380095"/>
                  </a:cubicBezTo>
                  <a:close/>
                  <a:moveTo>
                    <a:pt x="81825" y="124242"/>
                  </a:moveTo>
                  <a:cubicBezTo>
                    <a:pt x="106192" y="124242"/>
                    <a:pt x="123484" y="106556"/>
                    <a:pt x="123484" y="81796"/>
                  </a:cubicBezTo>
                  <a:cubicBezTo>
                    <a:pt x="123484" y="57429"/>
                    <a:pt x="105799" y="39743"/>
                    <a:pt x="81432" y="40136"/>
                  </a:cubicBezTo>
                  <a:cubicBezTo>
                    <a:pt x="57458" y="40136"/>
                    <a:pt x="39772" y="58215"/>
                    <a:pt x="39772" y="82582"/>
                  </a:cubicBezTo>
                  <a:cubicBezTo>
                    <a:pt x="39379" y="106556"/>
                    <a:pt x="57065" y="124242"/>
                    <a:pt x="81825" y="124242"/>
                  </a:cubicBezTo>
                  <a:close/>
                  <a:moveTo>
                    <a:pt x="514142" y="459091"/>
                  </a:moveTo>
                  <a:cubicBezTo>
                    <a:pt x="512963" y="483458"/>
                    <a:pt x="529862" y="502323"/>
                    <a:pt x="553837" y="503895"/>
                  </a:cubicBezTo>
                  <a:cubicBezTo>
                    <a:pt x="577810" y="505074"/>
                    <a:pt x="597068" y="487781"/>
                    <a:pt x="598247" y="464200"/>
                  </a:cubicBezTo>
                  <a:cubicBezTo>
                    <a:pt x="599426" y="439833"/>
                    <a:pt x="582919" y="420969"/>
                    <a:pt x="558553" y="419789"/>
                  </a:cubicBezTo>
                  <a:cubicBezTo>
                    <a:pt x="534186" y="418217"/>
                    <a:pt x="515321" y="435117"/>
                    <a:pt x="514142" y="459091"/>
                  </a:cubicBezTo>
                  <a:close/>
                </a:path>
              </a:pathLst>
            </a:custGeom>
            <a:solidFill>
              <a:schemeClr val="accent2"/>
            </a:solidFill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9">
              <a:extLst>
                <a:ext uri="{FF2B5EF4-FFF2-40B4-BE49-F238E27FC236}">
                  <a16:creationId xmlns:a16="http://schemas.microsoft.com/office/drawing/2014/main" id="{E8B95B1F-23C9-488A-896D-C287218D8EE7}"/>
                </a:ext>
              </a:extLst>
            </p:cNvPr>
            <p:cNvSpPr/>
            <p:nvPr/>
          </p:nvSpPr>
          <p:spPr>
            <a:xfrm>
              <a:off x="4206712" y="2586692"/>
              <a:ext cx="791364" cy="166574"/>
            </a:xfrm>
            <a:custGeom>
              <a:avLst/>
              <a:gdLst>
                <a:gd name="connsiteX0" fmla="*/ 162535 w 791364"/>
                <a:gd name="connsiteY0" fmla="*/ 63350 h 166574"/>
                <a:gd name="connsiteX1" fmla="*/ 465550 w 791364"/>
                <a:gd name="connsiteY1" fmla="*/ 63350 h 166574"/>
                <a:gd name="connsiteX2" fmla="*/ 614896 w 791364"/>
                <a:gd name="connsiteY2" fmla="*/ 62564 h 166574"/>
                <a:gd name="connsiteX3" fmla="*/ 634940 w 791364"/>
                <a:gd name="connsiteY3" fmla="*/ 49595 h 166574"/>
                <a:gd name="connsiteX4" fmla="*/ 730050 w 791364"/>
                <a:gd name="connsiteY4" fmla="*/ 2433 h 166574"/>
                <a:gd name="connsiteX5" fmla="*/ 791360 w 791364"/>
                <a:gd name="connsiteY5" fmla="*/ 81429 h 166574"/>
                <a:gd name="connsiteX6" fmla="*/ 729657 w 791364"/>
                <a:gd name="connsiteY6" fmla="*/ 161997 h 166574"/>
                <a:gd name="connsiteX7" fmla="*/ 635726 w 791364"/>
                <a:gd name="connsiteY7" fmla="*/ 116014 h 166574"/>
                <a:gd name="connsiteX8" fmla="*/ 615682 w 791364"/>
                <a:gd name="connsiteY8" fmla="*/ 102652 h 166574"/>
                <a:gd name="connsiteX9" fmla="*/ 175505 w 791364"/>
                <a:gd name="connsiteY9" fmla="*/ 104224 h 166574"/>
                <a:gd name="connsiteX10" fmla="*/ 155854 w 791364"/>
                <a:gd name="connsiteY10" fmla="*/ 118372 h 166574"/>
                <a:gd name="connsiteX11" fmla="*/ 61924 w 791364"/>
                <a:gd name="connsiteY11" fmla="*/ 163962 h 166574"/>
                <a:gd name="connsiteX12" fmla="*/ 220 w 791364"/>
                <a:gd name="connsiteY12" fmla="*/ 75927 h 166574"/>
                <a:gd name="connsiteX13" fmla="*/ 72928 w 791364"/>
                <a:gd name="connsiteY13" fmla="*/ 2826 h 166574"/>
                <a:gd name="connsiteX14" fmla="*/ 154282 w 791364"/>
                <a:gd name="connsiteY14" fmla="*/ 46844 h 166574"/>
                <a:gd name="connsiteX15" fmla="*/ 162535 w 791364"/>
                <a:gd name="connsiteY15" fmla="*/ 63350 h 166574"/>
                <a:gd name="connsiteX16" fmla="*/ 709220 w 791364"/>
                <a:gd name="connsiteY16" fmla="*/ 39769 h 166574"/>
                <a:gd name="connsiteX17" fmla="*/ 668346 w 791364"/>
                <a:gd name="connsiteY17" fmla="*/ 82215 h 166574"/>
                <a:gd name="connsiteX18" fmla="*/ 710792 w 791364"/>
                <a:gd name="connsiteY18" fmla="*/ 123482 h 166574"/>
                <a:gd name="connsiteX19" fmla="*/ 751666 w 791364"/>
                <a:gd name="connsiteY19" fmla="*/ 81036 h 166574"/>
                <a:gd name="connsiteX20" fmla="*/ 709220 w 791364"/>
                <a:gd name="connsiteY20" fmla="*/ 39769 h 166574"/>
                <a:gd name="connsiteX21" fmla="*/ 123234 w 791364"/>
                <a:gd name="connsiteY21" fmla="*/ 83394 h 166574"/>
                <a:gd name="connsiteX22" fmla="*/ 80788 w 791364"/>
                <a:gd name="connsiteY22" fmla="*/ 41341 h 166574"/>
                <a:gd name="connsiteX23" fmla="*/ 39522 w 791364"/>
                <a:gd name="connsiteY23" fmla="*/ 84573 h 166574"/>
                <a:gd name="connsiteX24" fmla="*/ 81967 w 791364"/>
                <a:gd name="connsiteY24" fmla="*/ 126626 h 166574"/>
                <a:gd name="connsiteX25" fmla="*/ 123234 w 791364"/>
                <a:gd name="connsiteY25" fmla="*/ 83394 h 166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791364" h="166574">
                  <a:moveTo>
                    <a:pt x="162535" y="63350"/>
                  </a:moveTo>
                  <a:cubicBezTo>
                    <a:pt x="263933" y="63350"/>
                    <a:pt x="364545" y="63350"/>
                    <a:pt x="465550" y="63350"/>
                  </a:cubicBezTo>
                  <a:cubicBezTo>
                    <a:pt x="515463" y="63350"/>
                    <a:pt x="564983" y="62564"/>
                    <a:pt x="614896" y="62564"/>
                  </a:cubicBezTo>
                  <a:cubicBezTo>
                    <a:pt x="625115" y="62564"/>
                    <a:pt x="630617" y="60206"/>
                    <a:pt x="634940" y="49595"/>
                  </a:cubicBezTo>
                  <a:cubicBezTo>
                    <a:pt x="651054" y="11472"/>
                    <a:pt x="689962" y="-7000"/>
                    <a:pt x="730050" y="2433"/>
                  </a:cubicBezTo>
                  <a:cubicBezTo>
                    <a:pt x="765814" y="10686"/>
                    <a:pt x="790967" y="42913"/>
                    <a:pt x="791360" y="81429"/>
                  </a:cubicBezTo>
                  <a:cubicBezTo>
                    <a:pt x="791753" y="120730"/>
                    <a:pt x="766600" y="153351"/>
                    <a:pt x="729657" y="161997"/>
                  </a:cubicBezTo>
                  <a:cubicBezTo>
                    <a:pt x="690748" y="171429"/>
                    <a:pt x="652233" y="152958"/>
                    <a:pt x="635726" y="116014"/>
                  </a:cubicBezTo>
                  <a:cubicBezTo>
                    <a:pt x="631403" y="105796"/>
                    <a:pt x="626294" y="102652"/>
                    <a:pt x="615682" y="102652"/>
                  </a:cubicBezTo>
                  <a:cubicBezTo>
                    <a:pt x="469088" y="103438"/>
                    <a:pt x="322493" y="104224"/>
                    <a:pt x="175505" y="104224"/>
                  </a:cubicBezTo>
                  <a:cubicBezTo>
                    <a:pt x="164108" y="104224"/>
                    <a:pt x="160177" y="108940"/>
                    <a:pt x="155854" y="118372"/>
                  </a:cubicBezTo>
                  <a:cubicBezTo>
                    <a:pt x="139348" y="155316"/>
                    <a:pt x="100439" y="173788"/>
                    <a:pt x="61924" y="163962"/>
                  </a:cubicBezTo>
                  <a:cubicBezTo>
                    <a:pt x="20657" y="153351"/>
                    <a:pt x="-2531" y="119944"/>
                    <a:pt x="220" y="75927"/>
                  </a:cubicBezTo>
                  <a:cubicBezTo>
                    <a:pt x="2578" y="38197"/>
                    <a:pt x="32840" y="7542"/>
                    <a:pt x="72928" y="2826"/>
                  </a:cubicBezTo>
                  <a:cubicBezTo>
                    <a:pt x="105155" y="-1104"/>
                    <a:pt x="138955" y="16974"/>
                    <a:pt x="154282" y="46844"/>
                  </a:cubicBezTo>
                  <a:cubicBezTo>
                    <a:pt x="157426" y="51953"/>
                    <a:pt x="159784" y="57848"/>
                    <a:pt x="162535" y="63350"/>
                  </a:cubicBezTo>
                  <a:close/>
                  <a:moveTo>
                    <a:pt x="709220" y="39769"/>
                  </a:moveTo>
                  <a:cubicBezTo>
                    <a:pt x="684460" y="40162"/>
                    <a:pt x="667953" y="57455"/>
                    <a:pt x="668346" y="82215"/>
                  </a:cubicBezTo>
                  <a:cubicBezTo>
                    <a:pt x="668740" y="106975"/>
                    <a:pt x="686032" y="123482"/>
                    <a:pt x="710792" y="123482"/>
                  </a:cubicBezTo>
                  <a:cubicBezTo>
                    <a:pt x="735159" y="123089"/>
                    <a:pt x="752059" y="105796"/>
                    <a:pt x="751666" y="81036"/>
                  </a:cubicBezTo>
                  <a:cubicBezTo>
                    <a:pt x="751666" y="56276"/>
                    <a:pt x="734373" y="39769"/>
                    <a:pt x="709220" y="39769"/>
                  </a:cubicBezTo>
                  <a:close/>
                  <a:moveTo>
                    <a:pt x="123234" y="83394"/>
                  </a:moveTo>
                  <a:cubicBezTo>
                    <a:pt x="123234" y="59420"/>
                    <a:pt x="104762" y="40948"/>
                    <a:pt x="80788" y="41341"/>
                  </a:cubicBezTo>
                  <a:cubicBezTo>
                    <a:pt x="57207" y="41734"/>
                    <a:pt x="39129" y="60206"/>
                    <a:pt x="39522" y="84573"/>
                  </a:cubicBezTo>
                  <a:cubicBezTo>
                    <a:pt x="39915" y="108547"/>
                    <a:pt x="58386" y="127019"/>
                    <a:pt x="81967" y="126626"/>
                  </a:cubicBezTo>
                  <a:cubicBezTo>
                    <a:pt x="105941" y="126233"/>
                    <a:pt x="123627" y="107761"/>
                    <a:pt x="123234" y="83394"/>
                  </a:cubicBezTo>
                  <a:close/>
                </a:path>
              </a:pathLst>
            </a:custGeom>
            <a:solidFill>
              <a:schemeClr val="accent2"/>
            </a:solidFill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30">
              <a:extLst>
                <a:ext uri="{FF2B5EF4-FFF2-40B4-BE49-F238E27FC236}">
                  <a16:creationId xmlns:a16="http://schemas.microsoft.com/office/drawing/2014/main" id="{F1DC5FE9-3BA5-4A48-B1EF-5049723307F4}"/>
                </a:ext>
              </a:extLst>
            </p:cNvPr>
            <p:cNvSpPr/>
            <p:nvPr/>
          </p:nvSpPr>
          <p:spPr>
            <a:xfrm>
              <a:off x="6986044" y="4455085"/>
              <a:ext cx="480645" cy="448857"/>
            </a:xfrm>
            <a:custGeom>
              <a:avLst/>
              <a:gdLst>
                <a:gd name="connsiteX0" fmla="*/ 229029 w 480645"/>
                <a:gd name="connsiteY0" fmla="*/ 385626 h 448857"/>
                <a:gd name="connsiteX1" fmla="*/ 203483 w 480645"/>
                <a:gd name="connsiteY1" fmla="*/ 385626 h 448857"/>
                <a:gd name="connsiteX2" fmla="*/ 148068 w 480645"/>
                <a:gd name="connsiteY2" fmla="*/ 413530 h 448857"/>
                <a:gd name="connsiteX3" fmla="*/ 53351 w 480645"/>
                <a:gd name="connsiteY3" fmla="*/ 443399 h 448857"/>
                <a:gd name="connsiteX4" fmla="*/ 294 w 480645"/>
                <a:gd name="connsiteY4" fmla="*/ 360080 h 448857"/>
                <a:gd name="connsiteX5" fmla="*/ 63962 w 480645"/>
                <a:gd name="connsiteY5" fmla="*/ 286979 h 448857"/>
                <a:gd name="connsiteX6" fmla="*/ 155535 w 480645"/>
                <a:gd name="connsiteY6" fmla="*/ 330604 h 448857"/>
                <a:gd name="connsiteX7" fmla="*/ 181474 w 480645"/>
                <a:gd name="connsiteY7" fmla="*/ 346717 h 448857"/>
                <a:gd name="connsiteX8" fmla="*/ 282872 w 480645"/>
                <a:gd name="connsiteY8" fmla="*/ 343573 h 448857"/>
                <a:gd name="connsiteX9" fmla="*/ 365798 w 480645"/>
                <a:gd name="connsiteY9" fmla="*/ 288944 h 448857"/>
                <a:gd name="connsiteX10" fmla="*/ 379554 w 480645"/>
                <a:gd name="connsiteY10" fmla="*/ 261433 h 448857"/>
                <a:gd name="connsiteX11" fmla="*/ 379554 w 480645"/>
                <a:gd name="connsiteY11" fmla="*/ 182830 h 448857"/>
                <a:gd name="connsiteX12" fmla="*/ 362261 w 480645"/>
                <a:gd name="connsiteY12" fmla="*/ 154926 h 448857"/>
                <a:gd name="connsiteX13" fmla="*/ 318636 w 480645"/>
                <a:gd name="connsiteY13" fmla="*/ 63353 h 448857"/>
                <a:gd name="connsiteX14" fmla="*/ 394488 w 480645"/>
                <a:gd name="connsiteY14" fmla="*/ 78 h 448857"/>
                <a:gd name="connsiteX15" fmla="*/ 476628 w 480645"/>
                <a:gd name="connsiteY15" fmla="*/ 57065 h 448857"/>
                <a:gd name="connsiteX16" fmla="*/ 433790 w 480645"/>
                <a:gd name="connsiteY16" fmla="*/ 155712 h 448857"/>
                <a:gd name="connsiteX17" fmla="*/ 418855 w 480645"/>
                <a:gd name="connsiteY17" fmla="*/ 178900 h 448857"/>
                <a:gd name="connsiteX18" fmla="*/ 419641 w 480645"/>
                <a:gd name="connsiteY18" fmla="*/ 269293 h 448857"/>
                <a:gd name="connsiteX19" fmla="*/ 394095 w 480645"/>
                <a:gd name="connsiteY19" fmla="*/ 317634 h 448857"/>
                <a:gd name="connsiteX20" fmla="*/ 323352 w 480645"/>
                <a:gd name="connsiteY20" fmla="*/ 367154 h 448857"/>
                <a:gd name="connsiteX21" fmla="*/ 262042 w 480645"/>
                <a:gd name="connsiteY21" fmla="*/ 386412 h 448857"/>
                <a:gd name="connsiteX22" fmla="*/ 229029 w 480645"/>
                <a:gd name="connsiteY22" fmla="*/ 385626 h 448857"/>
                <a:gd name="connsiteX23" fmla="*/ 82041 w 480645"/>
                <a:gd name="connsiteY23" fmla="*/ 408421 h 448857"/>
                <a:gd name="connsiteX24" fmla="*/ 125273 w 480645"/>
                <a:gd name="connsiteY24" fmla="*/ 367154 h 448857"/>
                <a:gd name="connsiteX25" fmla="*/ 83220 w 480645"/>
                <a:gd name="connsiteY25" fmla="*/ 324709 h 448857"/>
                <a:gd name="connsiteX26" fmla="*/ 39988 w 480645"/>
                <a:gd name="connsiteY26" fmla="*/ 365975 h 448857"/>
                <a:gd name="connsiteX27" fmla="*/ 82041 w 480645"/>
                <a:gd name="connsiteY27" fmla="*/ 408421 h 448857"/>
                <a:gd name="connsiteX28" fmla="*/ 440471 w 480645"/>
                <a:gd name="connsiteY28" fmla="*/ 81039 h 448857"/>
                <a:gd name="connsiteX29" fmla="*/ 398025 w 480645"/>
                <a:gd name="connsiteY29" fmla="*/ 39379 h 448857"/>
                <a:gd name="connsiteX30" fmla="*/ 356759 w 480645"/>
                <a:gd name="connsiteY30" fmla="*/ 82611 h 448857"/>
                <a:gd name="connsiteX31" fmla="*/ 399204 w 480645"/>
                <a:gd name="connsiteY31" fmla="*/ 124664 h 448857"/>
                <a:gd name="connsiteX32" fmla="*/ 440471 w 480645"/>
                <a:gd name="connsiteY32" fmla="*/ 81039 h 448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80645" h="448857">
                  <a:moveTo>
                    <a:pt x="229029" y="385626"/>
                  </a:moveTo>
                  <a:cubicBezTo>
                    <a:pt x="220382" y="385626"/>
                    <a:pt x="211736" y="386412"/>
                    <a:pt x="203483" y="385626"/>
                  </a:cubicBezTo>
                  <a:cubicBezTo>
                    <a:pt x="179116" y="382875"/>
                    <a:pt x="161430" y="386412"/>
                    <a:pt x="148068" y="413530"/>
                  </a:cubicBezTo>
                  <a:cubicBezTo>
                    <a:pt x="131954" y="446150"/>
                    <a:pt x="89115" y="456369"/>
                    <a:pt x="53351" y="443399"/>
                  </a:cubicBezTo>
                  <a:cubicBezTo>
                    <a:pt x="19551" y="431216"/>
                    <a:pt x="-2850" y="395844"/>
                    <a:pt x="294" y="360080"/>
                  </a:cubicBezTo>
                  <a:cubicBezTo>
                    <a:pt x="3438" y="323923"/>
                    <a:pt x="30163" y="293267"/>
                    <a:pt x="63962" y="286979"/>
                  </a:cubicBezTo>
                  <a:cubicBezTo>
                    <a:pt x="103264" y="279512"/>
                    <a:pt x="140993" y="296019"/>
                    <a:pt x="155535" y="330604"/>
                  </a:cubicBezTo>
                  <a:cubicBezTo>
                    <a:pt x="161430" y="344359"/>
                    <a:pt x="168504" y="347111"/>
                    <a:pt x="181474" y="346717"/>
                  </a:cubicBezTo>
                  <a:cubicBezTo>
                    <a:pt x="215273" y="345931"/>
                    <a:pt x="251824" y="353399"/>
                    <a:pt x="282872" y="343573"/>
                  </a:cubicBezTo>
                  <a:cubicBezTo>
                    <a:pt x="313134" y="334141"/>
                    <a:pt x="337894" y="307023"/>
                    <a:pt x="365798" y="288944"/>
                  </a:cubicBezTo>
                  <a:cubicBezTo>
                    <a:pt x="376803" y="281870"/>
                    <a:pt x="379947" y="273617"/>
                    <a:pt x="379554" y="261433"/>
                  </a:cubicBezTo>
                  <a:cubicBezTo>
                    <a:pt x="378768" y="235101"/>
                    <a:pt x="378375" y="209162"/>
                    <a:pt x="379554" y="182830"/>
                  </a:cubicBezTo>
                  <a:cubicBezTo>
                    <a:pt x="380340" y="168681"/>
                    <a:pt x="376410" y="161214"/>
                    <a:pt x="362261" y="154926"/>
                  </a:cubicBezTo>
                  <a:cubicBezTo>
                    <a:pt x="327283" y="139598"/>
                    <a:pt x="310383" y="101476"/>
                    <a:pt x="318636" y="63353"/>
                  </a:cubicBezTo>
                  <a:cubicBezTo>
                    <a:pt x="326104" y="28375"/>
                    <a:pt x="357938" y="2043"/>
                    <a:pt x="394488" y="78"/>
                  </a:cubicBezTo>
                  <a:cubicBezTo>
                    <a:pt x="432611" y="-1494"/>
                    <a:pt x="465231" y="20908"/>
                    <a:pt x="476628" y="57065"/>
                  </a:cubicBezTo>
                  <a:cubicBezTo>
                    <a:pt x="489205" y="96366"/>
                    <a:pt x="471519" y="138419"/>
                    <a:pt x="433790" y="155712"/>
                  </a:cubicBezTo>
                  <a:cubicBezTo>
                    <a:pt x="422392" y="160821"/>
                    <a:pt x="418462" y="166716"/>
                    <a:pt x="418855" y="178900"/>
                  </a:cubicBezTo>
                  <a:cubicBezTo>
                    <a:pt x="419641" y="209162"/>
                    <a:pt x="417676" y="239031"/>
                    <a:pt x="419641" y="269293"/>
                  </a:cubicBezTo>
                  <a:cubicBezTo>
                    <a:pt x="421213" y="291695"/>
                    <a:pt x="412960" y="305844"/>
                    <a:pt x="394095" y="317634"/>
                  </a:cubicBezTo>
                  <a:cubicBezTo>
                    <a:pt x="369728" y="332569"/>
                    <a:pt x="345754" y="349076"/>
                    <a:pt x="323352" y="367154"/>
                  </a:cubicBezTo>
                  <a:cubicBezTo>
                    <a:pt x="304881" y="382089"/>
                    <a:pt x="285623" y="388770"/>
                    <a:pt x="262042" y="386412"/>
                  </a:cubicBezTo>
                  <a:cubicBezTo>
                    <a:pt x="251038" y="384840"/>
                    <a:pt x="240033" y="385626"/>
                    <a:pt x="229029" y="385626"/>
                  </a:cubicBezTo>
                  <a:close/>
                  <a:moveTo>
                    <a:pt x="82041" y="408421"/>
                  </a:moveTo>
                  <a:cubicBezTo>
                    <a:pt x="106015" y="408814"/>
                    <a:pt x="124487" y="390735"/>
                    <a:pt x="125273" y="367154"/>
                  </a:cubicBezTo>
                  <a:cubicBezTo>
                    <a:pt x="126059" y="343573"/>
                    <a:pt x="107587" y="325102"/>
                    <a:pt x="83220" y="324709"/>
                  </a:cubicBezTo>
                  <a:cubicBezTo>
                    <a:pt x="58853" y="324315"/>
                    <a:pt x="40381" y="342001"/>
                    <a:pt x="39988" y="365975"/>
                  </a:cubicBezTo>
                  <a:cubicBezTo>
                    <a:pt x="39595" y="389163"/>
                    <a:pt x="58067" y="408028"/>
                    <a:pt x="82041" y="408421"/>
                  </a:cubicBezTo>
                  <a:close/>
                  <a:moveTo>
                    <a:pt x="440471" y="81039"/>
                  </a:moveTo>
                  <a:cubicBezTo>
                    <a:pt x="440471" y="57065"/>
                    <a:pt x="421999" y="38986"/>
                    <a:pt x="398025" y="39379"/>
                  </a:cubicBezTo>
                  <a:cubicBezTo>
                    <a:pt x="374052" y="39772"/>
                    <a:pt x="356759" y="58244"/>
                    <a:pt x="356759" y="82611"/>
                  </a:cubicBezTo>
                  <a:cubicBezTo>
                    <a:pt x="356759" y="106585"/>
                    <a:pt x="375231" y="124664"/>
                    <a:pt x="399204" y="124664"/>
                  </a:cubicBezTo>
                  <a:cubicBezTo>
                    <a:pt x="423178" y="123878"/>
                    <a:pt x="440864" y="105406"/>
                    <a:pt x="440471" y="81039"/>
                  </a:cubicBezTo>
                  <a:close/>
                </a:path>
              </a:pathLst>
            </a:custGeom>
            <a:solidFill>
              <a:schemeClr val="accent2"/>
            </a:solidFill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1">
              <a:extLst>
                <a:ext uri="{FF2B5EF4-FFF2-40B4-BE49-F238E27FC236}">
                  <a16:creationId xmlns:a16="http://schemas.microsoft.com/office/drawing/2014/main" id="{0AFDAA99-7F59-4465-AF8C-DFEBDCCA9EC8}"/>
                </a:ext>
              </a:extLst>
            </p:cNvPr>
            <p:cNvSpPr/>
            <p:nvPr/>
          </p:nvSpPr>
          <p:spPr>
            <a:xfrm>
              <a:off x="5212659" y="2586284"/>
              <a:ext cx="704067" cy="166507"/>
            </a:xfrm>
            <a:custGeom>
              <a:avLst/>
              <a:gdLst>
                <a:gd name="connsiteX0" fmla="*/ 613104 w 704067"/>
                <a:gd name="connsiteY0" fmla="*/ 163584 h 166507"/>
                <a:gd name="connsiteX1" fmla="*/ 547078 w 704067"/>
                <a:gd name="connsiteY1" fmla="*/ 115636 h 166507"/>
                <a:gd name="connsiteX2" fmla="*/ 527034 w 704067"/>
                <a:gd name="connsiteY2" fmla="*/ 102274 h 166507"/>
                <a:gd name="connsiteX3" fmla="*/ 177250 w 704067"/>
                <a:gd name="connsiteY3" fmla="*/ 103846 h 166507"/>
                <a:gd name="connsiteX4" fmla="*/ 155634 w 704067"/>
                <a:gd name="connsiteY4" fmla="*/ 117995 h 166507"/>
                <a:gd name="connsiteX5" fmla="*/ 65634 w 704067"/>
                <a:gd name="connsiteY5" fmla="*/ 164763 h 166507"/>
                <a:gd name="connsiteX6" fmla="*/ 0 w 704067"/>
                <a:gd name="connsiteY6" fmla="*/ 83409 h 166507"/>
                <a:gd name="connsiteX7" fmla="*/ 65241 w 704067"/>
                <a:gd name="connsiteY7" fmla="*/ 4020 h 166507"/>
                <a:gd name="connsiteX8" fmla="*/ 155634 w 704067"/>
                <a:gd name="connsiteY8" fmla="*/ 50003 h 166507"/>
                <a:gd name="connsiteX9" fmla="*/ 178822 w 704067"/>
                <a:gd name="connsiteY9" fmla="*/ 64937 h 166507"/>
                <a:gd name="connsiteX10" fmla="*/ 520746 w 704067"/>
                <a:gd name="connsiteY10" fmla="*/ 63365 h 166507"/>
                <a:gd name="connsiteX11" fmla="*/ 548257 w 704067"/>
                <a:gd name="connsiteY11" fmla="*/ 46073 h 166507"/>
                <a:gd name="connsiteX12" fmla="*/ 645725 w 704067"/>
                <a:gd name="connsiteY12" fmla="*/ 3627 h 166507"/>
                <a:gd name="connsiteX13" fmla="*/ 703105 w 704067"/>
                <a:gd name="connsiteY13" fmla="*/ 93234 h 166507"/>
                <a:gd name="connsiteX14" fmla="*/ 613104 w 704067"/>
                <a:gd name="connsiteY14" fmla="*/ 163584 h 166507"/>
                <a:gd name="connsiteX15" fmla="*/ 621751 w 704067"/>
                <a:gd name="connsiteY15" fmla="*/ 123890 h 166507"/>
                <a:gd name="connsiteX16" fmla="*/ 664589 w 704067"/>
                <a:gd name="connsiteY16" fmla="*/ 82230 h 166507"/>
                <a:gd name="connsiteX17" fmla="*/ 621751 w 704067"/>
                <a:gd name="connsiteY17" fmla="*/ 40570 h 166507"/>
                <a:gd name="connsiteX18" fmla="*/ 579305 w 704067"/>
                <a:gd name="connsiteY18" fmla="*/ 82230 h 166507"/>
                <a:gd name="connsiteX19" fmla="*/ 621751 w 704067"/>
                <a:gd name="connsiteY19" fmla="*/ 123890 h 166507"/>
                <a:gd name="connsiteX20" fmla="*/ 39695 w 704067"/>
                <a:gd name="connsiteY20" fmla="*/ 84588 h 166507"/>
                <a:gd name="connsiteX21" fmla="*/ 81747 w 704067"/>
                <a:gd name="connsiteY21" fmla="*/ 127034 h 166507"/>
                <a:gd name="connsiteX22" fmla="*/ 123407 w 704067"/>
                <a:gd name="connsiteY22" fmla="*/ 84195 h 166507"/>
                <a:gd name="connsiteX23" fmla="*/ 81354 w 704067"/>
                <a:gd name="connsiteY23" fmla="*/ 41750 h 166507"/>
                <a:gd name="connsiteX24" fmla="*/ 39695 w 704067"/>
                <a:gd name="connsiteY24" fmla="*/ 84588 h 166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04067" h="166507">
                  <a:moveTo>
                    <a:pt x="613104" y="163584"/>
                  </a:moveTo>
                  <a:cubicBezTo>
                    <a:pt x="586772" y="162798"/>
                    <a:pt x="561226" y="147471"/>
                    <a:pt x="547078" y="115636"/>
                  </a:cubicBezTo>
                  <a:cubicBezTo>
                    <a:pt x="542755" y="105418"/>
                    <a:pt x="537645" y="102274"/>
                    <a:pt x="527034" y="102274"/>
                  </a:cubicBezTo>
                  <a:cubicBezTo>
                    <a:pt x="410308" y="103060"/>
                    <a:pt x="293976" y="103453"/>
                    <a:pt x="177250" y="103846"/>
                  </a:cubicBezTo>
                  <a:cubicBezTo>
                    <a:pt x="165853" y="103846"/>
                    <a:pt x="160350" y="106990"/>
                    <a:pt x="155634" y="117995"/>
                  </a:cubicBezTo>
                  <a:cubicBezTo>
                    <a:pt x="140307" y="153366"/>
                    <a:pt x="101791" y="172624"/>
                    <a:pt x="65634" y="164763"/>
                  </a:cubicBezTo>
                  <a:cubicBezTo>
                    <a:pt x="25153" y="156117"/>
                    <a:pt x="0" y="124283"/>
                    <a:pt x="0" y="83409"/>
                  </a:cubicBezTo>
                  <a:cubicBezTo>
                    <a:pt x="393" y="43322"/>
                    <a:pt x="25546" y="12666"/>
                    <a:pt x="65241" y="4020"/>
                  </a:cubicBezTo>
                  <a:cubicBezTo>
                    <a:pt x="102184" y="-3840"/>
                    <a:pt x="140307" y="14631"/>
                    <a:pt x="155634" y="50003"/>
                  </a:cubicBezTo>
                  <a:cubicBezTo>
                    <a:pt x="160743" y="61793"/>
                    <a:pt x="166639" y="64937"/>
                    <a:pt x="178822" y="64937"/>
                  </a:cubicBezTo>
                  <a:cubicBezTo>
                    <a:pt x="292797" y="63758"/>
                    <a:pt x="406771" y="63365"/>
                    <a:pt x="520746" y="63365"/>
                  </a:cubicBezTo>
                  <a:cubicBezTo>
                    <a:pt x="534501" y="63365"/>
                    <a:pt x="542361" y="60221"/>
                    <a:pt x="548257" y="46073"/>
                  </a:cubicBezTo>
                  <a:cubicBezTo>
                    <a:pt x="563977" y="9522"/>
                    <a:pt x="606816" y="-8163"/>
                    <a:pt x="645725" y="3627"/>
                  </a:cubicBezTo>
                  <a:cubicBezTo>
                    <a:pt x="684240" y="15417"/>
                    <a:pt x="709393" y="54326"/>
                    <a:pt x="703105" y="93234"/>
                  </a:cubicBezTo>
                  <a:cubicBezTo>
                    <a:pt x="696424" y="135287"/>
                    <a:pt x="663803" y="163584"/>
                    <a:pt x="613104" y="163584"/>
                  </a:cubicBezTo>
                  <a:close/>
                  <a:moveTo>
                    <a:pt x="621751" y="123890"/>
                  </a:moveTo>
                  <a:cubicBezTo>
                    <a:pt x="645725" y="123890"/>
                    <a:pt x="664589" y="105811"/>
                    <a:pt x="664589" y="82230"/>
                  </a:cubicBezTo>
                  <a:cubicBezTo>
                    <a:pt x="664589" y="58649"/>
                    <a:pt x="646118" y="40570"/>
                    <a:pt x="621751" y="40570"/>
                  </a:cubicBezTo>
                  <a:cubicBezTo>
                    <a:pt x="597384" y="40570"/>
                    <a:pt x="578912" y="58649"/>
                    <a:pt x="579305" y="82230"/>
                  </a:cubicBezTo>
                  <a:cubicBezTo>
                    <a:pt x="578912" y="105811"/>
                    <a:pt x="597384" y="123890"/>
                    <a:pt x="621751" y="123890"/>
                  </a:cubicBezTo>
                  <a:close/>
                  <a:moveTo>
                    <a:pt x="39695" y="84588"/>
                  </a:moveTo>
                  <a:cubicBezTo>
                    <a:pt x="39695" y="108955"/>
                    <a:pt x="57773" y="127034"/>
                    <a:pt x="81747" y="127034"/>
                  </a:cubicBezTo>
                  <a:cubicBezTo>
                    <a:pt x="105328" y="127034"/>
                    <a:pt x="123407" y="108562"/>
                    <a:pt x="123407" y="84195"/>
                  </a:cubicBezTo>
                  <a:cubicBezTo>
                    <a:pt x="123407" y="60221"/>
                    <a:pt x="105328" y="41750"/>
                    <a:pt x="81354" y="41750"/>
                  </a:cubicBezTo>
                  <a:cubicBezTo>
                    <a:pt x="57773" y="41750"/>
                    <a:pt x="39695" y="60221"/>
                    <a:pt x="39695" y="84588"/>
                  </a:cubicBezTo>
                  <a:close/>
                </a:path>
              </a:pathLst>
            </a:custGeom>
            <a:solidFill>
              <a:schemeClr val="accent2"/>
            </a:solidFill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2">
              <a:extLst>
                <a:ext uri="{FF2B5EF4-FFF2-40B4-BE49-F238E27FC236}">
                  <a16:creationId xmlns:a16="http://schemas.microsoft.com/office/drawing/2014/main" id="{828EF36B-6F14-44B5-AA4C-D3A9D8A43468}"/>
                </a:ext>
              </a:extLst>
            </p:cNvPr>
            <p:cNvSpPr/>
            <p:nvPr/>
          </p:nvSpPr>
          <p:spPr>
            <a:xfrm>
              <a:off x="7018003" y="4180306"/>
              <a:ext cx="374319" cy="467799"/>
            </a:xfrm>
            <a:custGeom>
              <a:avLst/>
              <a:gdLst>
                <a:gd name="connsiteX0" fmla="*/ 101567 w 374319"/>
                <a:gd name="connsiteY0" fmla="*/ 102716 h 467799"/>
                <a:gd name="connsiteX1" fmla="*/ 102353 w 374319"/>
                <a:gd name="connsiteY1" fmla="*/ 296080 h 467799"/>
                <a:gd name="connsiteX2" fmla="*/ 116108 w 374319"/>
                <a:gd name="connsiteY2" fmla="*/ 310621 h 467799"/>
                <a:gd name="connsiteX3" fmla="*/ 164056 w 374319"/>
                <a:gd name="connsiteY3" fmla="*/ 391582 h 467799"/>
                <a:gd name="connsiteX4" fmla="*/ 107069 w 374319"/>
                <a:gd name="connsiteY4" fmla="*/ 463897 h 467799"/>
                <a:gd name="connsiteX5" fmla="*/ 18641 w 374319"/>
                <a:gd name="connsiteY5" fmla="*/ 437565 h 467799"/>
                <a:gd name="connsiteX6" fmla="*/ 45758 w 374319"/>
                <a:gd name="connsiteY6" fmla="*/ 312979 h 467799"/>
                <a:gd name="connsiteX7" fmla="*/ 62658 w 374319"/>
                <a:gd name="connsiteY7" fmla="*/ 285075 h 467799"/>
                <a:gd name="connsiteX8" fmla="*/ 61872 w 374319"/>
                <a:gd name="connsiteY8" fmla="*/ 92498 h 467799"/>
                <a:gd name="connsiteX9" fmla="*/ 91741 w 374319"/>
                <a:gd name="connsiteY9" fmla="*/ 62235 h 467799"/>
                <a:gd name="connsiteX10" fmla="*/ 195890 w 374319"/>
                <a:gd name="connsiteY10" fmla="*/ 62235 h 467799"/>
                <a:gd name="connsiteX11" fmla="*/ 217899 w 374319"/>
                <a:gd name="connsiteY11" fmla="*/ 48873 h 467799"/>
                <a:gd name="connsiteX12" fmla="*/ 313402 w 374319"/>
                <a:gd name="connsiteY12" fmla="*/ 2497 h 467799"/>
                <a:gd name="connsiteX13" fmla="*/ 374320 w 374319"/>
                <a:gd name="connsiteY13" fmla="*/ 81886 h 467799"/>
                <a:gd name="connsiteX14" fmla="*/ 309865 w 374319"/>
                <a:gd name="connsiteY14" fmla="*/ 162454 h 467799"/>
                <a:gd name="connsiteX15" fmla="*/ 217899 w 374319"/>
                <a:gd name="connsiteY15" fmla="*/ 115292 h 467799"/>
                <a:gd name="connsiteX16" fmla="*/ 197856 w 374319"/>
                <a:gd name="connsiteY16" fmla="*/ 101537 h 467799"/>
                <a:gd name="connsiteX17" fmla="*/ 101567 w 374319"/>
                <a:gd name="connsiteY17" fmla="*/ 102716 h 467799"/>
                <a:gd name="connsiteX18" fmla="*/ 82702 w 374319"/>
                <a:gd name="connsiteY18" fmla="*/ 428133 h 467799"/>
                <a:gd name="connsiteX19" fmla="*/ 124755 w 374319"/>
                <a:gd name="connsiteY19" fmla="*/ 385687 h 467799"/>
                <a:gd name="connsiteX20" fmla="*/ 81523 w 374319"/>
                <a:gd name="connsiteY20" fmla="*/ 344420 h 467799"/>
                <a:gd name="connsiteX21" fmla="*/ 39470 w 374319"/>
                <a:gd name="connsiteY21" fmla="*/ 386866 h 467799"/>
                <a:gd name="connsiteX22" fmla="*/ 82702 w 374319"/>
                <a:gd name="connsiteY22" fmla="*/ 428133 h 467799"/>
                <a:gd name="connsiteX23" fmla="*/ 334232 w 374319"/>
                <a:gd name="connsiteY23" fmla="*/ 82672 h 467799"/>
                <a:gd name="connsiteX24" fmla="*/ 292572 w 374319"/>
                <a:gd name="connsiteY24" fmla="*/ 40227 h 467799"/>
                <a:gd name="connsiteX25" fmla="*/ 250520 w 374319"/>
                <a:gd name="connsiteY25" fmla="*/ 82279 h 467799"/>
                <a:gd name="connsiteX26" fmla="*/ 292179 w 374319"/>
                <a:gd name="connsiteY26" fmla="*/ 124725 h 467799"/>
                <a:gd name="connsiteX27" fmla="*/ 334232 w 374319"/>
                <a:gd name="connsiteY27" fmla="*/ 82672 h 467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74319" h="467799">
                  <a:moveTo>
                    <a:pt x="101567" y="102716"/>
                  </a:moveTo>
                  <a:cubicBezTo>
                    <a:pt x="101567" y="169136"/>
                    <a:pt x="101174" y="232804"/>
                    <a:pt x="102353" y="296080"/>
                  </a:cubicBezTo>
                  <a:cubicBezTo>
                    <a:pt x="102353" y="301189"/>
                    <a:pt x="110213" y="307870"/>
                    <a:pt x="116108" y="310621"/>
                  </a:cubicBezTo>
                  <a:cubicBezTo>
                    <a:pt x="147550" y="325949"/>
                    <a:pt x="166807" y="356997"/>
                    <a:pt x="164056" y="391582"/>
                  </a:cubicBezTo>
                  <a:cubicBezTo>
                    <a:pt x="161698" y="425775"/>
                    <a:pt x="139689" y="453679"/>
                    <a:pt x="107069" y="463897"/>
                  </a:cubicBezTo>
                  <a:cubicBezTo>
                    <a:pt x="74842" y="474116"/>
                    <a:pt x="40256" y="463897"/>
                    <a:pt x="18641" y="437565"/>
                  </a:cubicBezTo>
                  <a:cubicBezTo>
                    <a:pt x="-14766" y="397085"/>
                    <a:pt x="-1796" y="334988"/>
                    <a:pt x="45758" y="312979"/>
                  </a:cubicBezTo>
                  <a:cubicBezTo>
                    <a:pt x="59907" y="306691"/>
                    <a:pt x="62658" y="299224"/>
                    <a:pt x="62658" y="285075"/>
                  </a:cubicBezTo>
                  <a:cubicBezTo>
                    <a:pt x="61872" y="221014"/>
                    <a:pt x="61872" y="156952"/>
                    <a:pt x="61872" y="92498"/>
                  </a:cubicBezTo>
                  <a:cubicBezTo>
                    <a:pt x="61872" y="68131"/>
                    <a:pt x="67374" y="62628"/>
                    <a:pt x="91741" y="62235"/>
                  </a:cubicBezTo>
                  <a:cubicBezTo>
                    <a:pt x="126327" y="62235"/>
                    <a:pt x="161305" y="61842"/>
                    <a:pt x="195890" y="62235"/>
                  </a:cubicBezTo>
                  <a:cubicBezTo>
                    <a:pt x="206502" y="62235"/>
                    <a:pt x="213183" y="60663"/>
                    <a:pt x="217899" y="48873"/>
                  </a:cubicBezTo>
                  <a:cubicBezTo>
                    <a:pt x="234406" y="10750"/>
                    <a:pt x="272136" y="-6935"/>
                    <a:pt x="313402" y="2497"/>
                  </a:cubicBezTo>
                  <a:cubicBezTo>
                    <a:pt x="349167" y="10750"/>
                    <a:pt x="374320" y="43371"/>
                    <a:pt x="374320" y="81886"/>
                  </a:cubicBezTo>
                  <a:cubicBezTo>
                    <a:pt x="374320" y="121974"/>
                    <a:pt x="348774" y="153415"/>
                    <a:pt x="309865" y="162454"/>
                  </a:cubicBezTo>
                  <a:cubicBezTo>
                    <a:pt x="272528" y="170707"/>
                    <a:pt x="234406" y="151843"/>
                    <a:pt x="217899" y="115292"/>
                  </a:cubicBezTo>
                  <a:cubicBezTo>
                    <a:pt x="213576" y="105467"/>
                    <a:pt x="208860" y="101537"/>
                    <a:pt x="197856" y="101537"/>
                  </a:cubicBezTo>
                  <a:cubicBezTo>
                    <a:pt x="166414" y="103109"/>
                    <a:pt x="134973" y="102716"/>
                    <a:pt x="101567" y="102716"/>
                  </a:cubicBezTo>
                  <a:close/>
                  <a:moveTo>
                    <a:pt x="82702" y="428133"/>
                  </a:moveTo>
                  <a:cubicBezTo>
                    <a:pt x="106676" y="428133"/>
                    <a:pt x="124755" y="409268"/>
                    <a:pt x="124755" y="385687"/>
                  </a:cubicBezTo>
                  <a:cubicBezTo>
                    <a:pt x="124755" y="362106"/>
                    <a:pt x="105890" y="344027"/>
                    <a:pt x="81523" y="344420"/>
                  </a:cubicBezTo>
                  <a:cubicBezTo>
                    <a:pt x="57549" y="344420"/>
                    <a:pt x="39077" y="363285"/>
                    <a:pt x="39470" y="386866"/>
                  </a:cubicBezTo>
                  <a:cubicBezTo>
                    <a:pt x="39863" y="410054"/>
                    <a:pt x="58728" y="428133"/>
                    <a:pt x="82702" y="428133"/>
                  </a:cubicBezTo>
                  <a:close/>
                  <a:moveTo>
                    <a:pt x="334232" y="82672"/>
                  </a:moveTo>
                  <a:cubicBezTo>
                    <a:pt x="334232" y="58305"/>
                    <a:pt x="316939" y="40619"/>
                    <a:pt x="292572" y="40227"/>
                  </a:cubicBezTo>
                  <a:cubicBezTo>
                    <a:pt x="268205" y="40227"/>
                    <a:pt x="250520" y="57912"/>
                    <a:pt x="250520" y="82279"/>
                  </a:cubicBezTo>
                  <a:cubicBezTo>
                    <a:pt x="250520" y="106253"/>
                    <a:pt x="268205" y="124725"/>
                    <a:pt x="292179" y="124725"/>
                  </a:cubicBezTo>
                  <a:cubicBezTo>
                    <a:pt x="316153" y="125118"/>
                    <a:pt x="333839" y="107432"/>
                    <a:pt x="334232" y="82672"/>
                  </a:cubicBezTo>
                  <a:close/>
                </a:path>
              </a:pathLst>
            </a:custGeom>
            <a:solidFill>
              <a:schemeClr val="accent2"/>
            </a:solidFill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3">
              <a:extLst>
                <a:ext uri="{FF2B5EF4-FFF2-40B4-BE49-F238E27FC236}">
                  <a16:creationId xmlns:a16="http://schemas.microsoft.com/office/drawing/2014/main" id="{1543D76E-5B2C-4345-8238-45882E89DD24}"/>
                </a:ext>
              </a:extLst>
            </p:cNvPr>
            <p:cNvSpPr/>
            <p:nvPr/>
          </p:nvSpPr>
          <p:spPr>
            <a:xfrm>
              <a:off x="7143246" y="3359459"/>
              <a:ext cx="374059" cy="467138"/>
            </a:xfrm>
            <a:custGeom>
              <a:avLst/>
              <a:gdLst>
                <a:gd name="connsiteX0" fmla="*/ 102089 w 374059"/>
                <a:gd name="connsiteY0" fmla="*/ 101375 h 467138"/>
                <a:gd name="connsiteX1" fmla="*/ 102089 w 374059"/>
                <a:gd name="connsiteY1" fmla="*/ 304564 h 467138"/>
                <a:gd name="connsiteX2" fmla="*/ 162220 w 374059"/>
                <a:gd name="connsiteY2" fmla="*/ 370983 h 467138"/>
                <a:gd name="connsiteX3" fmla="*/ 105233 w 374059"/>
                <a:gd name="connsiteY3" fmla="*/ 463735 h 467138"/>
                <a:gd name="connsiteX4" fmla="*/ 6586 w 374059"/>
                <a:gd name="connsiteY4" fmla="*/ 417359 h 467138"/>
                <a:gd name="connsiteX5" fmla="*/ 43530 w 374059"/>
                <a:gd name="connsiteY5" fmla="*/ 313603 h 467138"/>
                <a:gd name="connsiteX6" fmla="*/ 62787 w 374059"/>
                <a:gd name="connsiteY6" fmla="*/ 281376 h 467138"/>
                <a:gd name="connsiteX7" fmla="*/ 61215 w 374059"/>
                <a:gd name="connsiteY7" fmla="*/ 94693 h 467138"/>
                <a:gd name="connsiteX8" fmla="*/ 92656 w 374059"/>
                <a:gd name="connsiteY8" fmla="*/ 62466 h 467138"/>
                <a:gd name="connsiteX9" fmla="*/ 196806 w 374059"/>
                <a:gd name="connsiteY9" fmla="*/ 62466 h 467138"/>
                <a:gd name="connsiteX10" fmla="*/ 217242 w 374059"/>
                <a:gd name="connsiteY10" fmla="*/ 49496 h 467138"/>
                <a:gd name="connsiteX11" fmla="*/ 308422 w 374059"/>
                <a:gd name="connsiteY11" fmla="*/ 1942 h 467138"/>
                <a:gd name="connsiteX12" fmla="*/ 374055 w 374059"/>
                <a:gd name="connsiteY12" fmla="*/ 80938 h 467138"/>
                <a:gd name="connsiteX13" fmla="*/ 308815 w 374059"/>
                <a:gd name="connsiteY13" fmla="*/ 162685 h 467138"/>
                <a:gd name="connsiteX14" fmla="*/ 216850 w 374059"/>
                <a:gd name="connsiteY14" fmla="*/ 114737 h 467138"/>
                <a:gd name="connsiteX15" fmla="*/ 203094 w 374059"/>
                <a:gd name="connsiteY15" fmla="*/ 102554 h 467138"/>
                <a:gd name="connsiteX16" fmla="*/ 102089 w 374059"/>
                <a:gd name="connsiteY16" fmla="*/ 101375 h 467138"/>
                <a:gd name="connsiteX17" fmla="*/ 82438 w 374059"/>
                <a:gd name="connsiteY17" fmla="*/ 427184 h 467138"/>
                <a:gd name="connsiteX18" fmla="*/ 124098 w 374059"/>
                <a:gd name="connsiteY18" fmla="*/ 384346 h 467138"/>
                <a:gd name="connsiteX19" fmla="*/ 80866 w 374059"/>
                <a:gd name="connsiteY19" fmla="*/ 343079 h 467138"/>
                <a:gd name="connsiteX20" fmla="*/ 39206 w 374059"/>
                <a:gd name="connsiteY20" fmla="*/ 385525 h 467138"/>
                <a:gd name="connsiteX21" fmla="*/ 82438 w 374059"/>
                <a:gd name="connsiteY21" fmla="*/ 427184 h 467138"/>
                <a:gd name="connsiteX22" fmla="*/ 250256 w 374059"/>
                <a:gd name="connsiteY22" fmla="*/ 80938 h 467138"/>
                <a:gd name="connsiteX23" fmla="*/ 291522 w 374059"/>
                <a:gd name="connsiteY23" fmla="*/ 124170 h 467138"/>
                <a:gd name="connsiteX24" fmla="*/ 334361 w 374059"/>
                <a:gd name="connsiteY24" fmla="*/ 82510 h 467138"/>
                <a:gd name="connsiteX25" fmla="*/ 293094 w 374059"/>
                <a:gd name="connsiteY25" fmla="*/ 39278 h 467138"/>
                <a:gd name="connsiteX26" fmla="*/ 250256 w 374059"/>
                <a:gd name="connsiteY26" fmla="*/ 80938 h 467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74059" h="467138">
                  <a:moveTo>
                    <a:pt x="102089" y="101375"/>
                  </a:moveTo>
                  <a:cubicBezTo>
                    <a:pt x="102089" y="170545"/>
                    <a:pt x="102089" y="236965"/>
                    <a:pt x="102089" y="304564"/>
                  </a:cubicBezTo>
                  <a:cubicBezTo>
                    <a:pt x="134316" y="315961"/>
                    <a:pt x="155932" y="336005"/>
                    <a:pt x="162220" y="370983"/>
                  </a:cubicBezTo>
                  <a:cubicBezTo>
                    <a:pt x="169688" y="412643"/>
                    <a:pt x="145714" y="451551"/>
                    <a:pt x="105233" y="463735"/>
                  </a:cubicBezTo>
                  <a:cubicBezTo>
                    <a:pt x="64752" y="475525"/>
                    <a:pt x="22700" y="455875"/>
                    <a:pt x="6586" y="417359"/>
                  </a:cubicBezTo>
                  <a:cubicBezTo>
                    <a:pt x="-9921" y="377665"/>
                    <a:pt x="5407" y="331682"/>
                    <a:pt x="43530" y="313603"/>
                  </a:cubicBezTo>
                  <a:cubicBezTo>
                    <a:pt x="59250" y="306136"/>
                    <a:pt x="63180" y="297489"/>
                    <a:pt x="62787" y="281376"/>
                  </a:cubicBezTo>
                  <a:cubicBezTo>
                    <a:pt x="61608" y="219279"/>
                    <a:pt x="61608" y="157183"/>
                    <a:pt x="61215" y="94693"/>
                  </a:cubicBezTo>
                  <a:cubicBezTo>
                    <a:pt x="60822" y="67182"/>
                    <a:pt x="65539" y="62466"/>
                    <a:pt x="92656" y="62466"/>
                  </a:cubicBezTo>
                  <a:cubicBezTo>
                    <a:pt x="127242" y="62466"/>
                    <a:pt x="162220" y="62073"/>
                    <a:pt x="196806" y="62466"/>
                  </a:cubicBezTo>
                  <a:cubicBezTo>
                    <a:pt x="207024" y="62466"/>
                    <a:pt x="212526" y="60108"/>
                    <a:pt x="217242" y="49496"/>
                  </a:cubicBezTo>
                  <a:cubicBezTo>
                    <a:pt x="233356" y="12160"/>
                    <a:pt x="270300" y="-6312"/>
                    <a:pt x="308422" y="1942"/>
                  </a:cubicBezTo>
                  <a:cubicBezTo>
                    <a:pt x="348510" y="10588"/>
                    <a:pt x="373663" y="41243"/>
                    <a:pt x="374055" y="80938"/>
                  </a:cubicBezTo>
                  <a:cubicBezTo>
                    <a:pt x="374449" y="121811"/>
                    <a:pt x="348510" y="154039"/>
                    <a:pt x="308815" y="162685"/>
                  </a:cubicBezTo>
                  <a:cubicBezTo>
                    <a:pt x="271872" y="170545"/>
                    <a:pt x="234928" y="150895"/>
                    <a:pt x="216850" y="114737"/>
                  </a:cubicBezTo>
                  <a:cubicBezTo>
                    <a:pt x="214098" y="109628"/>
                    <a:pt x="207810" y="102554"/>
                    <a:pt x="203094" y="102554"/>
                  </a:cubicBezTo>
                  <a:cubicBezTo>
                    <a:pt x="169688" y="100982"/>
                    <a:pt x="137067" y="101375"/>
                    <a:pt x="102089" y="101375"/>
                  </a:cubicBezTo>
                  <a:close/>
                  <a:moveTo>
                    <a:pt x="82438" y="427184"/>
                  </a:moveTo>
                  <a:cubicBezTo>
                    <a:pt x="106412" y="427184"/>
                    <a:pt x="124491" y="408320"/>
                    <a:pt x="124098" y="384346"/>
                  </a:cubicBezTo>
                  <a:cubicBezTo>
                    <a:pt x="124098" y="360765"/>
                    <a:pt x="105233" y="342686"/>
                    <a:pt x="80866" y="343079"/>
                  </a:cubicBezTo>
                  <a:cubicBezTo>
                    <a:pt x="56499" y="343472"/>
                    <a:pt x="38814" y="361158"/>
                    <a:pt x="39206" y="385525"/>
                  </a:cubicBezTo>
                  <a:cubicBezTo>
                    <a:pt x="39599" y="409499"/>
                    <a:pt x="58071" y="427184"/>
                    <a:pt x="82438" y="427184"/>
                  </a:cubicBezTo>
                  <a:close/>
                  <a:moveTo>
                    <a:pt x="250256" y="80938"/>
                  </a:moveTo>
                  <a:cubicBezTo>
                    <a:pt x="249863" y="105305"/>
                    <a:pt x="267548" y="123776"/>
                    <a:pt x="291522" y="124170"/>
                  </a:cubicBezTo>
                  <a:cubicBezTo>
                    <a:pt x="315103" y="124562"/>
                    <a:pt x="333968" y="106484"/>
                    <a:pt x="334361" y="82510"/>
                  </a:cubicBezTo>
                  <a:cubicBezTo>
                    <a:pt x="334754" y="58536"/>
                    <a:pt x="317068" y="39671"/>
                    <a:pt x="293094" y="39278"/>
                  </a:cubicBezTo>
                  <a:cubicBezTo>
                    <a:pt x="269513" y="38492"/>
                    <a:pt x="250256" y="56964"/>
                    <a:pt x="250256" y="80938"/>
                  </a:cubicBezTo>
                  <a:close/>
                </a:path>
              </a:pathLst>
            </a:custGeom>
            <a:solidFill>
              <a:schemeClr val="accent2"/>
            </a:solidFill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4">
              <a:extLst>
                <a:ext uri="{FF2B5EF4-FFF2-40B4-BE49-F238E27FC236}">
                  <a16:creationId xmlns:a16="http://schemas.microsoft.com/office/drawing/2014/main" id="{BC6FCBD7-257B-473A-8F14-D3B205DC8AB6}"/>
                </a:ext>
              </a:extLst>
            </p:cNvPr>
            <p:cNvSpPr/>
            <p:nvPr/>
          </p:nvSpPr>
          <p:spPr>
            <a:xfrm>
              <a:off x="5023168" y="2146256"/>
              <a:ext cx="544796" cy="414816"/>
            </a:xfrm>
            <a:custGeom>
              <a:avLst/>
              <a:gdLst>
                <a:gd name="connsiteX0" fmla="*/ 163944 w 544796"/>
                <a:gd name="connsiteY0" fmla="*/ 80116 h 414816"/>
                <a:gd name="connsiteX1" fmla="*/ 161193 w 544796"/>
                <a:gd name="connsiteY1" fmla="*/ 100946 h 414816"/>
                <a:gd name="connsiteX2" fmla="*/ 172198 w 544796"/>
                <a:gd name="connsiteY2" fmla="*/ 149680 h 414816"/>
                <a:gd name="connsiteX3" fmla="*/ 298749 w 544796"/>
                <a:gd name="connsiteY3" fmla="*/ 297060 h 414816"/>
                <a:gd name="connsiteX4" fmla="*/ 333727 w 544796"/>
                <a:gd name="connsiteY4" fmla="*/ 312781 h 414816"/>
                <a:gd name="connsiteX5" fmla="*/ 353378 w 544796"/>
                <a:gd name="connsiteY5" fmla="*/ 312781 h 414816"/>
                <a:gd name="connsiteX6" fmla="*/ 393859 w 544796"/>
                <a:gd name="connsiteY6" fmla="*/ 290379 h 414816"/>
                <a:gd name="connsiteX7" fmla="*/ 488575 w 544796"/>
                <a:gd name="connsiteY7" fmla="*/ 254222 h 414816"/>
                <a:gd name="connsiteX8" fmla="*/ 544777 w 544796"/>
                <a:gd name="connsiteY8" fmla="*/ 335183 h 414816"/>
                <a:gd name="connsiteX9" fmla="*/ 481894 w 544796"/>
                <a:gd name="connsiteY9" fmla="*/ 412607 h 414816"/>
                <a:gd name="connsiteX10" fmla="*/ 391501 w 544796"/>
                <a:gd name="connsiteY10" fmla="*/ 370554 h 414816"/>
                <a:gd name="connsiteX11" fmla="*/ 362417 w 544796"/>
                <a:gd name="connsiteY11" fmla="*/ 352869 h 414816"/>
                <a:gd name="connsiteX12" fmla="*/ 250408 w 544796"/>
                <a:gd name="connsiteY12" fmla="*/ 302170 h 414816"/>
                <a:gd name="connsiteX13" fmla="*/ 136433 w 544796"/>
                <a:gd name="connsiteY13" fmla="*/ 167365 h 414816"/>
                <a:gd name="connsiteX14" fmla="*/ 104992 w 544796"/>
                <a:gd name="connsiteY14" fmla="*/ 160291 h 414816"/>
                <a:gd name="connsiteX15" fmla="*/ 3594 w 544796"/>
                <a:gd name="connsiteY15" fmla="*/ 106448 h 414816"/>
                <a:gd name="connsiteX16" fmla="*/ 58223 w 544796"/>
                <a:gd name="connsiteY16" fmla="*/ 3478 h 414816"/>
                <a:gd name="connsiteX17" fmla="*/ 160407 w 544796"/>
                <a:gd name="connsiteY17" fmla="*/ 58893 h 414816"/>
                <a:gd name="connsiteX18" fmla="*/ 163944 w 544796"/>
                <a:gd name="connsiteY18" fmla="*/ 80116 h 414816"/>
                <a:gd name="connsiteX19" fmla="*/ 123857 w 544796"/>
                <a:gd name="connsiteY19" fmla="*/ 81295 h 414816"/>
                <a:gd name="connsiteX20" fmla="*/ 81804 w 544796"/>
                <a:gd name="connsiteY20" fmla="*/ 39635 h 414816"/>
                <a:gd name="connsiteX21" fmla="*/ 39752 w 544796"/>
                <a:gd name="connsiteY21" fmla="*/ 81295 h 414816"/>
                <a:gd name="connsiteX22" fmla="*/ 81804 w 544796"/>
                <a:gd name="connsiteY22" fmla="*/ 123348 h 414816"/>
                <a:gd name="connsiteX23" fmla="*/ 123857 w 544796"/>
                <a:gd name="connsiteY23" fmla="*/ 81295 h 414816"/>
                <a:gd name="connsiteX24" fmla="*/ 505082 w 544796"/>
                <a:gd name="connsiteY24" fmla="*/ 332432 h 414816"/>
                <a:gd name="connsiteX25" fmla="*/ 463029 w 544796"/>
                <a:gd name="connsiteY25" fmla="*/ 290772 h 414816"/>
                <a:gd name="connsiteX26" fmla="*/ 421370 w 544796"/>
                <a:gd name="connsiteY26" fmla="*/ 333218 h 414816"/>
                <a:gd name="connsiteX27" fmla="*/ 463422 w 544796"/>
                <a:gd name="connsiteY27" fmla="*/ 375271 h 414816"/>
                <a:gd name="connsiteX28" fmla="*/ 505082 w 544796"/>
                <a:gd name="connsiteY28" fmla="*/ 332432 h 414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44796" h="414816">
                  <a:moveTo>
                    <a:pt x="163944" y="80116"/>
                  </a:moveTo>
                  <a:cubicBezTo>
                    <a:pt x="163159" y="88369"/>
                    <a:pt x="164338" y="95836"/>
                    <a:pt x="161193" y="100946"/>
                  </a:cubicBezTo>
                  <a:cubicBezTo>
                    <a:pt x="148617" y="121382"/>
                    <a:pt x="158835" y="134745"/>
                    <a:pt x="172198" y="149680"/>
                  </a:cubicBezTo>
                  <a:cubicBezTo>
                    <a:pt x="215036" y="198021"/>
                    <a:pt x="257089" y="247540"/>
                    <a:pt x="298749" y="297060"/>
                  </a:cubicBezTo>
                  <a:cubicBezTo>
                    <a:pt x="308574" y="308458"/>
                    <a:pt x="318400" y="315139"/>
                    <a:pt x="333727" y="312781"/>
                  </a:cubicBezTo>
                  <a:cubicBezTo>
                    <a:pt x="340016" y="311995"/>
                    <a:pt x="346697" y="311995"/>
                    <a:pt x="353378" y="312781"/>
                  </a:cubicBezTo>
                  <a:cubicBezTo>
                    <a:pt x="372243" y="314746"/>
                    <a:pt x="384426" y="311209"/>
                    <a:pt x="393859" y="290379"/>
                  </a:cubicBezTo>
                  <a:cubicBezTo>
                    <a:pt x="409579" y="256580"/>
                    <a:pt x="451632" y="242824"/>
                    <a:pt x="488575" y="254222"/>
                  </a:cubicBezTo>
                  <a:cubicBezTo>
                    <a:pt x="523554" y="264833"/>
                    <a:pt x="545563" y="297060"/>
                    <a:pt x="544777" y="335183"/>
                  </a:cubicBezTo>
                  <a:cubicBezTo>
                    <a:pt x="543598" y="373699"/>
                    <a:pt x="519231" y="403568"/>
                    <a:pt x="481894" y="412607"/>
                  </a:cubicBezTo>
                  <a:cubicBezTo>
                    <a:pt x="446130" y="421253"/>
                    <a:pt x="406828" y="403961"/>
                    <a:pt x="391501" y="370554"/>
                  </a:cubicBezTo>
                  <a:cubicBezTo>
                    <a:pt x="384819" y="356406"/>
                    <a:pt x="377352" y="350118"/>
                    <a:pt x="362417" y="352869"/>
                  </a:cubicBezTo>
                  <a:cubicBezTo>
                    <a:pt x="313290" y="361908"/>
                    <a:pt x="279491" y="342257"/>
                    <a:pt x="250408" y="302170"/>
                  </a:cubicBezTo>
                  <a:cubicBezTo>
                    <a:pt x="215823" y="254615"/>
                    <a:pt x="173770" y="212562"/>
                    <a:pt x="136433" y="167365"/>
                  </a:cubicBezTo>
                  <a:cubicBezTo>
                    <a:pt x="126215" y="155182"/>
                    <a:pt x="117962" y="156361"/>
                    <a:pt x="104992" y="160291"/>
                  </a:cubicBezTo>
                  <a:cubicBezTo>
                    <a:pt x="61760" y="173654"/>
                    <a:pt x="16564" y="148894"/>
                    <a:pt x="3594" y="106448"/>
                  </a:cubicBezTo>
                  <a:cubicBezTo>
                    <a:pt x="-9768" y="62823"/>
                    <a:pt x="15385" y="15661"/>
                    <a:pt x="58223" y="3478"/>
                  </a:cubicBezTo>
                  <a:cubicBezTo>
                    <a:pt x="102634" y="-9492"/>
                    <a:pt x="147831" y="14875"/>
                    <a:pt x="160407" y="58893"/>
                  </a:cubicBezTo>
                  <a:cubicBezTo>
                    <a:pt x="162372" y="65967"/>
                    <a:pt x="162765" y="73828"/>
                    <a:pt x="163944" y="80116"/>
                  </a:cubicBezTo>
                  <a:close/>
                  <a:moveTo>
                    <a:pt x="123857" y="81295"/>
                  </a:moveTo>
                  <a:cubicBezTo>
                    <a:pt x="123857" y="56928"/>
                    <a:pt x="106957" y="39635"/>
                    <a:pt x="81804" y="39635"/>
                  </a:cubicBezTo>
                  <a:cubicBezTo>
                    <a:pt x="57044" y="39635"/>
                    <a:pt x="40145" y="56535"/>
                    <a:pt x="39752" y="81295"/>
                  </a:cubicBezTo>
                  <a:cubicBezTo>
                    <a:pt x="39752" y="105662"/>
                    <a:pt x="57044" y="122955"/>
                    <a:pt x="81804" y="123348"/>
                  </a:cubicBezTo>
                  <a:cubicBezTo>
                    <a:pt x="106171" y="123741"/>
                    <a:pt x="123857" y="106055"/>
                    <a:pt x="123857" y="81295"/>
                  </a:cubicBezTo>
                  <a:close/>
                  <a:moveTo>
                    <a:pt x="505082" y="332432"/>
                  </a:moveTo>
                  <a:cubicBezTo>
                    <a:pt x="505082" y="308065"/>
                    <a:pt x="487789" y="290772"/>
                    <a:pt x="463029" y="290772"/>
                  </a:cubicBezTo>
                  <a:cubicBezTo>
                    <a:pt x="438662" y="290772"/>
                    <a:pt x="421370" y="308458"/>
                    <a:pt x="421370" y="333218"/>
                  </a:cubicBezTo>
                  <a:cubicBezTo>
                    <a:pt x="421370" y="357585"/>
                    <a:pt x="439448" y="375271"/>
                    <a:pt x="463422" y="375271"/>
                  </a:cubicBezTo>
                  <a:cubicBezTo>
                    <a:pt x="487789" y="374877"/>
                    <a:pt x="505082" y="356799"/>
                    <a:pt x="505082" y="332432"/>
                  </a:cubicBezTo>
                  <a:close/>
                </a:path>
              </a:pathLst>
            </a:custGeom>
            <a:solidFill>
              <a:schemeClr val="accent2"/>
            </a:solidFill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5">
              <a:extLst>
                <a:ext uri="{FF2B5EF4-FFF2-40B4-BE49-F238E27FC236}">
                  <a16:creationId xmlns:a16="http://schemas.microsoft.com/office/drawing/2014/main" id="{2ACC0D83-B27B-464F-AACF-8FE02F9BF2CA}"/>
                </a:ext>
              </a:extLst>
            </p:cNvPr>
            <p:cNvSpPr/>
            <p:nvPr/>
          </p:nvSpPr>
          <p:spPr>
            <a:xfrm>
              <a:off x="6663238" y="2288058"/>
              <a:ext cx="567573" cy="171537"/>
            </a:xfrm>
            <a:custGeom>
              <a:avLst/>
              <a:gdLst>
                <a:gd name="connsiteX0" fmla="*/ 164714 w 567573"/>
                <a:gd name="connsiteY0" fmla="*/ 68009 h 171537"/>
                <a:gd name="connsiteX1" fmla="*/ 394628 w 567573"/>
                <a:gd name="connsiteY1" fmla="*/ 67616 h 171537"/>
                <a:gd name="connsiteX2" fmla="*/ 410742 w 567573"/>
                <a:gd name="connsiteY2" fmla="*/ 56218 h 171537"/>
                <a:gd name="connsiteX3" fmla="*/ 507031 w 567573"/>
                <a:gd name="connsiteY3" fmla="*/ 9843 h 171537"/>
                <a:gd name="connsiteX4" fmla="*/ 567555 w 567573"/>
                <a:gd name="connsiteY4" fmla="*/ 91197 h 171537"/>
                <a:gd name="connsiteX5" fmla="*/ 503494 w 567573"/>
                <a:gd name="connsiteY5" fmla="*/ 169800 h 171537"/>
                <a:gd name="connsiteX6" fmla="*/ 410742 w 567573"/>
                <a:gd name="connsiteY6" fmla="*/ 121066 h 171537"/>
                <a:gd name="connsiteX7" fmla="*/ 391091 w 567573"/>
                <a:gd name="connsiteY7" fmla="*/ 107310 h 171537"/>
                <a:gd name="connsiteX8" fmla="*/ 179256 w 567573"/>
                <a:gd name="connsiteY8" fmla="*/ 103380 h 171537"/>
                <a:gd name="connsiteX9" fmla="*/ 155282 w 567573"/>
                <a:gd name="connsiteY9" fmla="*/ 117136 h 171537"/>
                <a:gd name="connsiteX10" fmla="*/ 60565 w 567573"/>
                <a:gd name="connsiteY10" fmla="*/ 161547 h 171537"/>
                <a:gd name="connsiteX11" fmla="*/ 41 w 567573"/>
                <a:gd name="connsiteY11" fmla="*/ 77834 h 171537"/>
                <a:gd name="connsiteX12" fmla="*/ 64889 w 567573"/>
                <a:gd name="connsiteY12" fmla="*/ 1589 h 171537"/>
                <a:gd name="connsiteX13" fmla="*/ 157640 w 567573"/>
                <a:gd name="connsiteY13" fmla="*/ 50716 h 171537"/>
                <a:gd name="connsiteX14" fmla="*/ 164714 w 567573"/>
                <a:gd name="connsiteY14" fmla="*/ 68009 h 171537"/>
                <a:gd name="connsiteX15" fmla="*/ 485415 w 567573"/>
                <a:gd name="connsiteY15" fmla="*/ 47572 h 171537"/>
                <a:gd name="connsiteX16" fmla="*/ 444149 w 567573"/>
                <a:gd name="connsiteY16" fmla="*/ 90018 h 171537"/>
                <a:gd name="connsiteX17" fmla="*/ 486594 w 567573"/>
                <a:gd name="connsiteY17" fmla="*/ 131284 h 171537"/>
                <a:gd name="connsiteX18" fmla="*/ 527468 w 567573"/>
                <a:gd name="connsiteY18" fmla="*/ 88839 h 171537"/>
                <a:gd name="connsiteX19" fmla="*/ 485415 w 567573"/>
                <a:gd name="connsiteY19" fmla="*/ 47572 h 171537"/>
                <a:gd name="connsiteX20" fmla="*/ 81002 w 567573"/>
                <a:gd name="connsiteY20" fmla="*/ 123817 h 171537"/>
                <a:gd name="connsiteX21" fmla="*/ 123448 w 567573"/>
                <a:gd name="connsiteY21" fmla="*/ 82550 h 171537"/>
                <a:gd name="connsiteX22" fmla="*/ 82181 w 567573"/>
                <a:gd name="connsiteY22" fmla="*/ 40105 h 171537"/>
                <a:gd name="connsiteX23" fmla="*/ 39735 w 567573"/>
                <a:gd name="connsiteY23" fmla="*/ 81371 h 171537"/>
                <a:gd name="connsiteX24" fmla="*/ 81002 w 567573"/>
                <a:gd name="connsiteY24" fmla="*/ 123817 h 17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67573" h="171537">
                  <a:moveTo>
                    <a:pt x="164714" y="68009"/>
                  </a:moveTo>
                  <a:cubicBezTo>
                    <a:pt x="240173" y="68009"/>
                    <a:pt x="317598" y="68402"/>
                    <a:pt x="394628" y="67616"/>
                  </a:cubicBezTo>
                  <a:cubicBezTo>
                    <a:pt x="400131" y="67616"/>
                    <a:pt x="407991" y="61328"/>
                    <a:pt x="410742" y="56218"/>
                  </a:cubicBezTo>
                  <a:cubicBezTo>
                    <a:pt x="429607" y="18882"/>
                    <a:pt x="466550" y="410"/>
                    <a:pt x="507031" y="9843"/>
                  </a:cubicBezTo>
                  <a:cubicBezTo>
                    <a:pt x="543188" y="18096"/>
                    <a:pt x="568341" y="51895"/>
                    <a:pt x="567555" y="91197"/>
                  </a:cubicBezTo>
                  <a:cubicBezTo>
                    <a:pt x="566769" y="130105"/>
                    <a:pt x="540830" y="162333"/>
                    <a:pt x="503494" y="169800"/>
                  </a:cubicBezTo>
                  <a:cubicBezTo>
                    <a:pt x="464192" y="177660"/>
                    <a:pt x="426070" y="158402"/>
                    <a:pt x="410742" y="121066"/>
                  </a:cubicBezTo>
                  <a:cubicBezTo>
                    <a:pt x="406419" y="110848"/>
                    <a:pt x="401703" y="107703"/>
                    <a:pt x="391091" y="107310"/>
                  </a:cubicBezTo>
                  <a:cubicBezTo>
                    <a:pt x="320349" y="106524"/>
                    <a:pt x="249606" y="105345"/>
                    <a:pt x="179256" y="103380"/>
                  </a:cubicBezTo>
                  <a:cubicBezTo>
                    <a:pt x="167858" y="102987"/>
                    <a:pt x="161177" y="104559"/>
                    <a:pt x="155282" y="117136"/>
                  </a:cubicBezTo>
                  <a:cubicBezTo>
                    <a:pt x="139168" y="153686"/>
                    <a:pt x="99474" y="171372"/>
                    <a:pt x="60565" y="161547"/>
                  </a:cubicBezTo>
                  <a:cubicBezTo>
                    <a:pt x="23229" y="152114"/>
                    <a:pt x="-1138" y="118315"/>
                    <a:pt x="41" y="77834"/>
                  </a:cubicBezTo>
                  <a:cubicBezTo>
                    <a:pt x="1220" y="40891"/>
                    <a:pt x="28731" y="8271"/>
                    <a:pt x="64889" y="1589"/>
                  </a:cubicBezTo>
                  <a:cubicBezTo>
                    <a:pt x="105369" y="-5878"/>
                    <a:pt x="141527" y="13380"/>
                    <a:pt x="157640" y="50716"/>
                  </a:cubicBezTo>
                  <a:cubicBezTo>
                    <a:pt x="159212" y="55039"/>
                    <a:pt x="161177" y="58969"/>
                    <a:pt x="164714" y="68009"/>
                  </a:cubicBezTo>
                  <a:close/>
                  <a:moveTo>
                    <a:pt x="485415" y="47572"/>
                  </a:moveTo>
                  <a:cubicBezTo>
                    <a:pt x="460655" y="47965"/>
                    <a:pt x="443755" y="65258"/>
                    <a:pt x="444149" y="90018"/>
                  </a:cubicBezTo>
                  <a:cubicBezTo>
                    <a:pt x="444541" y="114385"/>
                    <a:pt x="462227" y="131284"/>
                    <a:pt x="486594" y="131284"/>
                  </a:cubicBezTo>
                  <a:cubicBezTo>
                    <a:pt x="511354" y="130891"/>
                    <a:pt x="527861" y="113599"/>
                    <a:pt x="527468" y="88839"/>
                  </a:cubicBezTo>
                  <a:cubicBezTo>
                    <a:pt x="527468" y="63686"/>
                    <a:pt x="510568" y="47179"/>
                    <a:pt x="485415" y="47572"/>
                  </a:cubicBezTo>
                  <a:close/>
                  <a:moveTo>
                    <a:pt x="81002" y="123817"/>
                  </a:moveTo>
                  <a:cubicBezTo>
                    <a:pt x="105762" y="124210"/>
                    <a:pt x="123055" y="107310"/>
                    <a:pt x="123448" y="82550"/>
                  </a:cubicBezTo>
                  <a:cubicBezTo>
                    <a:pt x="123841" y="57790"/>
                    <a:pt x="106548" y="40105"/>
                    <a:pt x="82181" y="40105"/>
                  </a:cubicBezTo>
                  <a:cubicBezTo>
                    <a:pt x="57814" y="40105"/>
                    <a:pt x="39735" y="57397"/>
                    <a:pt x="39735" y="81371"/>
                  </a:cubicBezTo>
                  <a:cubicBezTo>
                    <a:pt x="39343" y="105738"/>
                    <a:pt x="56635" y="123424"/>
                    <a:pt x="81002" y="123817"/>
                  </a:cubicBezTo>
                  <a:close/>
                </a:path>
              </a:pathLst>
            </a:custGeom>
            <a:solidFill>
              <a:schemeClr val="accent2"/>
            </a:solidFill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6">
              <a:extLst>
                <a:ext uri="{FF2B5EF4-FFF2-40B4-BE49-F238E27FC236}">
                  <a16:creationId xmlns:a16="http://schemas.microsoft.com/office/drawing/2014/main" id="{D811BFEF-1F22-4772-A022-CDE9DC956B16}"/>
                </a:ext>
              </a:extLst>
            </p:cNvPr>
            <p:cNvSpPr/>
            <p:nvPr/>
          </p:nvSpPr>
          <p:spPr>
            <a:xfrm>
              <a:off x="5939949" y="2174820"/>
              <a:ext cx="482613" cy="164088"/>
            </a:xfrm>
            <a:custGeom>
              <a:avLst/>
              <a:gdLst>
                <a:gd name="connsiteX0" fmla="*/ 162890 w 482613"/>
                <a:gd name="connsiteY0" fmla="*/ 62949 h 164088"/>
                <a:gd name="connsiteX1" fmla="*/ 307520 w 482613"/>
                <a:gd name="connsiteY1" fmla="*/ 62556 h 164088"/>
                <a:gd name="connsiteX2" fmla="*/ 323634 w 482613"/>
                <a:gd name="connsiteY2" fmla="*/ 51551 h 164088"/>
                <a:gd name="connsiteX3" fmla="*/ 419922 w 482613"/>
                <a:gd name="connsiteY3" fmla="*/ 2817 h 164088"/>
                <a:gd name="connsiteX4" fmla="*/ 482412 w 482613"/>
                <a:gd name="connsiteY4" fmla="*/ 86530 h 164088"/>
                <a:gd name="connsiteX5" fmla="*/ 407346 w 482613"/>
                <a:gd name="connsiteY5" fmla="*/ 163561 h 164088"/>
                <a:gd name="connsiteX6" fmla="*/ 320490 w 482613"/>
                <a:gd name="connsiteY6" fmla="*/ 102250 h 164088"/>
                <a:gd name="connsiteX7" fmla="*/ 170358 w 482613"/>
                <a:gd name="connsiteY7" fmla="*/ 102643 h 164088"/>
                <a:gd name="connsiteX8" fmla="*/ 156995 w 482613"/>
                <a:gd name="connsiteY8" fmla="*/ 115613 h 164088"/>
                <a:gd name="connsiteX9" fmla="*/ 47737 w 482613"/>
                <a:gd name="connsiteY9" fmla="*/ 156487 h 164088"/>
                <a:gd name="connsiteX10" fmla="*/ 7649 w 482613"/>
                <a:gd name="connsiteY10" fmla="*/ 47228 h 164088"/>
                <a:gd name="connsiteX11" fmla="*/ 78785 w 482613"/>
                <a:gd name="connsiteY11" fmla="*/ 66 h 164088"/>
                <a:gd name="connsiteX12" fmla="*/ 154244 w 482613"/>
                <a:gd name="connsiteY12" fmla="*/ 43298 h 164088"/>
                <a:gd name="connsiteX13" fmla="*/ 162890 w 482613"/>
                <a:gd name="connsiteY13" fmla="*/ 62949 h 164088"/>
                <a:gd name="connsiteX14" fmla="*/ 442717 w 482613"/>
                <a:gd name="connsiteY14" fmla="*/ 82600 h 164088"/>
                <a:gd name="connsiteX15" fmla="*/ 401058 w 482613"/>
                <a:gd name="connsiteY15" fmla="*/ 39761 h 164088"/>
                <a:gd name="connsiteX16" fmla="*/ 358612 w 482613"/>
                <a:gd name="connsiteY16" fmla="*/ 81814 h 164088"/>
                <a:gd name="connsiteX17" fmla="*/ 400272 w 482613"/>
                <a:gd name="connsiteY17" fmla="*/ 124652 h 164088"/>
                <a:gd name="connsiteX18" fmla="*/ 442717 w 482613"/>
                <a:gd name="connsiteY18" fmla="*/ 82600 h 164088"/>
                <a:gd name="connsiteX19" fmla="*/ 123982 w 482613"/>
                <a:gd name="connsiteY19" fmla="*/ 82993 h 164088"/>
                <a:gd name="connsiteX20" fmla="*/ 82715 w 482613"/>
                <a:gd name="connsiteY20" fmla="*/ 39761 h 164088"/>
                <a:gd name="connsiteX21" fmla="*/ 39876 w 482613"/>
                <a:gd name="connsiteY21" fmla="*/ 81421 h 164088"/>
                <a:gd name="connsiteX22" fmla="*/ 81143 w 482613"/>
                <a:gd name="connsiteY22" fmla="*/ 124652 h 164088"/>
                <a:gd name="connsiteX23" fmla="*/ 123982 w 482613"/>
                <a:gd name="connsiteY23" fmla="*/ 82993 h 164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82613" h="164088">
                  <a:moveTo>
                    <a:pt x="162890" y="62949"/>
                  </a:moveTo>
                  <a:cubicBezTo>
                    <a:pt x="212017" y="62949"/>
                    <a:pt x="259572" y="63342"/>
                    <a:pt x="307520" y="62556"/>
                  </a:cubicBezTo>
                  <a:cubicBezTo>
                    <a:pt x="313022" y="62556"/>
                    <a:pt x="321275" y="56661"/>
                    <a:pt x="323634" y="51551"/>
                  </a:cubicBezTo>
                  <a:cubicBezTo>
                    <a:pt x="342105" y="12250"/>
                    <a:pt x="379835" y="-7401"/>
                    <a:pt x="419922" y="2817"/>
                  </a:cubicBezTo>
                  <a:cubicBezTo>
                    <a:pt x="459617" y="13036"/>
                    <a:pt x="485163" y="47621"/>
                    <a:pt x="482412" y="86530"/>
                  </a:cubicBezTo>
                  <a:cubicBezTo>
                    <a:pt x="479268" y="128975"/>
                    <a:pt x="450185" y="158845"/>
                    <a:pt x="407346" y="163561"/>
                  </a:cubicBezTo>
                  <a:cubicBezTo>
                    <a:pt x="369616" y="167884"/>
                    <a:pt x="337389" y="145482"/>
                    <a:pt x="320490" y="102250"/>
                  </a:cubicBezTo>
                  <a:cubicBezTo>
                    <a:pt x="270969" y="102250"/>
                    <a:pt x="220663" y="101857"/>
                    <a:pt x="170358" y="102643"/>
                  </a:cubicBezTo>
                  <a:cubicBezTo>
                    <a:pt x="165641" y="102643"/>
                    <a:pt x="159746" y="110111"/>
                    <a:pt x="156995" y="115613"/>
                  </a:cubicBezTo>
                  <a:cubicBezTo>
                    <a:pt x="136951" y="157273"/>
                    <a:pt x="89003" y="174958"/>
                    <a:pt x="47737" y="156487"/>
                  </a:cubicBezTo>
                  <a:cubicBezTo>
                    <a:pt x="6863" y="138015"/>
                    <a:pt x="-11609" y="88888"/>
                    <a:pt x="7649" y="47228"/>
                  </a:cubicBezTo>
                  <a:cubicBezTo>
                    <a:pt x="21405" y="16966"/>
                    <a:pt x="46164" y="1245"/>
                    <a:pt x="78785" y="66"/>
                  </a:cubicBezTo>
                  <a:cubicBezTo>
                    <a:pt x="112191" y="-1113"/>
                    <a:pt x="138130" y="13429"/>
                    <a:pt x="154244" y="43298"/>
                  </a:cubicBezTo>
                  <a:cubicBezTo>
                    <a:pt x="157388" y="49586"/>
                    <a:pt x="159746" y="55875"/>
                    <a:pt x="162890" y="62949"/>
                  </a:cubicBezTo>
                  <a:close/>
                  <a:moveTo>
                    <a:pt x="442717" y="82600"/>
                  </a:moveTo>
                  <a:cubicBezTo>
                    <a:pt x="443110" y="58626"/>
                    <a:pt x="424639" y="40154"/>
                    <a:pt x="401058" y="39761"/>
                  </a:cubicBezTo>
                  <a:cubicBezTo>
                    <a:pt x="377477" y="39368"/>
                    <a:pt x="358612" y="58233"/>
                    <a:pt x="358612" y="81814"/>
                  </a:cubicBezTo>
                  <a:cubicBezTo>
                    <a:pt x="358612" y="105788"/>
                    <a:pt x="376691" y="124259"/>
                    <a:pt x="400272" y="124652"/>
                  </a:cubicBezTo>
                  <a:cubicBezTo>
                    <a:pt x="423853" y="125045"/>
                    <a:pt x="442324" y="106574"/>
                    <a:pt x="442717" y="82600"/>
                  </a:cubicBezTo>
                  <a:close/>
                  <a:moveTo>
                    <a:pt x="123982" y="82993"/>
                  </a:moveTo>
                  <a:cubicBezTo>
                    <a:pt x="124375" y="59019"/>
                    <a:pt x="106689" y="40547"/>
                    <a:pt x="82715" y="39761"/>
                  </a:cubicBezTo>
                  <a:cubicBezTo>
                    <a:pt x="59134" y="39368"/>
                    <a:pt x="40269" y="57447"/>
                    <a:pt x="39876" y="81421"/>
                  </a:cubicBezTo>
                  <a:cubicBezTo>
                    <a:pt x="39483" y="105395"/>
                    <a:pt x="57562" y="124259"/>
                    <a:pt x="81143" y="124652"/>
                  </a:cubicBezTo>
                  <a:cubicBezTo>
                    <a:pt x="104724" y="125045"/>
                    <a:pt x="123589" y="106967"/>
                    <a:pt x="123982" y="82993"/>
                  </a:cubicBezTo>
                  <a:close/>
                </a:path>
              </a:pathLst>
            </a:custGeom>
            <a:solidFill>
              <a:schemeClr val="accent2"/>
            </a:solidFill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7">
              <a:extLst>
                <a:ext uri="{FF2B5EF4-FFF2-40B4-BE49-F238E27FC236}">
                  <a16:creationId xmlns:a16="http://schemas.microsoft.com/office/drawing/2014/main" id="{5B68CD83-2F55-4DA2-BE77-DA6959D73B64}"/>
                </a:ext>
              </a:extLst>
            </p:cNvPr>
            <p:cNvSpPr/>
            <p:nvPr/>
          </p:nvSpPr>
          <p:spPr>
            <a:xfrm>
              <a:off x="4075204" y="2776944"/>
              <a:ext cx="164347" cy="444050"/>
            </a:xfrm>
            <a:custGeom>
              <a:avLst/>
              <a:gdLst>
                <a:gd name="connsiteX0" fmla="*/ 164348 w 164347"/>
                <a:gd name="connsiteY0" fmla="*/ 78252 h 444050"/>
                <a:gd name="connsiteX1" fmla="*/ 116793 w 164347"/>
                <a:gd name="connsiteY1" fmla="*/ 156069 h 444050"/>
                <a:gd name="connsiteX2" fmla="*/ 102644 w 164347"/>
                <a:gd name="connsiteY2" fmla="*/ 177685 h 444050"/>
                <a:gd name="connsiteX3" fmla="*/ 101858 w 164347"/>
                <a:gd name="connsiteY3" fmla="*/ 262184 h 444050"/>
                <a:gd name="connsiteX4" fmla="*/ 117972 w 164347"/>
                <a:gd name="connsiteY4" fmla="*/ 288516 h 444050"/>
                <a:gd name="connsiteX5" fmla="*/ 162776 w 164347"/>
                <a:gd name="connsiteY5" fmla="*/ 377730 h 444050"/>
                <a:gd name="connsiteX6" fmla="*/ 89282 w 164347"/>
                <a:gd name="connsiteY6" fmla="*/ 443757 h 444050"/>
                <a:gd name="connsiteX7" fmla="*/ 5177 w 164347"/>
                <a:gd name="connsiteY7" fmla="*/ 389521 h 444050"/>
                <a:gd name="connsiteX8" fmla="*/ 48015 w 164347"/>
                <a:gd name="connsiteY8" fmla="*/ 287730 h 444050"/>
                <a:gd name="connsiteX9" fmla="*/ 62164 w 164347"/>
                <a:gd name="connsiteY9" fmla="*/ 266114 h 444050"/>
                <a:gd name="connsiteX10" fmla="*/ 62557 w 164347"/>
                <a:gd name="connsiteY10" fmla="*/ 179650 h 444050"/>
                <a:gd name="connsiteX11" fmla="*/ 46443 w 164347"/>
                <a:gd name="connsiteY11" fmla="*/ 155283 h 444050"/>
                <a:gd name="connsiteX12" fmla="*/ 2032 w 164347"/>
                <a:gd name="connsiteY12" fmla="*/ 62139 h 444050"/>
                <a:gd name="connsiteX13" fmla="*/ 78671 w 164347"/>
                <a:gd name="connsiteY13" fmla="*/ 42 h 444050"/>
                <a:gd name="connsiteX14" fmla="*/ 160811 w 164347"/>
                <a:gd name="connsiteY14" fmla="*/ 59781 h 444050"/>
                <a:gd name="connsiteX15" fmla="*/ 164348 w 164347"/>
                <a:gd name="connsiteY15" fmla="*/ 78252 h 444050"/>
                <a:gd name="connsiteX16" fmla="*/ 124653 w 164347"/>
                <a:gd name="connsiteY16" fmla="*/ 80217 h 444050"/>
                <a:gd name="connsiteX17" fmla="*/ 81815 w 164347"/>
                <a:gd name="connsiteY17" fmla="*/ 39344 h 444050"/>
                <a:gd name="connsiteX18" fmla="*/ 41334 w 164347"/>
                <a:gd name="connsiteY18" fmla="*/ 82576 h 444050"/>
                <a:gd name="connsiteX19" fmla="*/ 84173 w 164347"/>
                <a:gd name="connsiteY19" fmla="*/ 123842 h 444050"/>
                <a:gd name="connsiteX20" fmla="*/ 124653 w 164347"/>
                <a:gd name="connsiteY20" fmla="*/ 80217 h 444050"/>
                <a:gd name="connsiteX21" fmla="*/ 124653 w 164347"/>
                <a:gd name="connsiteY21" fmla="*/ 361617 h 444050"/>
                <a:gd name="connsiteX22" fmla="*/ 82601 w 164347"/>
                <a:gd name="connsiteY22" fmla="*/ 319171 h 444050"/>
                <a:gd name="connsiteX23" fmla="*/ 40941 w 164347"/>
                <a:gd name="connsiteY23" fmla="*/ 361617 h 444050"/>
                <a:gd name="connsiteX24" fmla="*/ 82994 w 164347"/>
                <a:gd name="connsiteY24" fmla="*/ 404062 h 444050"/>
                <a:gd name="connsiteX25" fmla="*/ 124653 w 164347"/>
                <a:gd name="connsiteY25" fmla="*/ 361617 h 444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64347" h="444050">
                  <a:moveTo>
                    <a:pt x="164348" y="78252"/>
                  </a:moveTo>
                  <a:cubicBezTo>
                    <a:pt x="163562" y="115589"/>
                    <a:pt x="148234" y="141528"/>
                    <a:pt x="116793" y="156069"/>
                  </a:cubicBezTo>
                  <a:cubicBezTo>
                    <a:pt x="105789" y="161179"/>
                    <a:pt x="102251" y="166681"/>
                    <a:pt x="102644" y="177685"/>
                  </a:cubicBezTo>
                  <a:cubicBezTo>
                    <a:pt x="103038" y="205982"/>
                    <a:pt x="103038" y="233887"/>
                    <a:pt x="101858" y="262184"/>
                  </a:cubicBezTo>
                  <a:cubicBezTo>
                    <a:pt x="101465" y="275546"/>
                    <a:pt x="104610" y="282620"/>
                    <a:pt x="117972" y="288516"/>
                  </a:cubicBezTo>
                  <a:cubicBezTo>
                    <a:pt x="152164" y="303057"/>
                    <a:pt x="169850" y="340001"/>
                    <a:pt x="162776" y="377730"/>
                  </a:cubicBezTo>
                  <a:cubicBezTo>
                    <a:pt x="156488" y="413102"/>
                    <a:pt x="125832" y="440613"/>
                    <a:pt x="89282" y="443757"/>
                  </a:cubicBezTo>
                  <a:cubicBezTo>
                    <a:pt x="52338" y="446901"/>
                    <a:pt x="17753" y="424499"/>
                    <a:pt x="5177" y="389521"/>
                  </a:cubicBezTo>
                  <a:cubicBezTo>
                    <a:pt x="-9365" y="349040"/>
                    <a:pt x="8714" y="305415"/>
                    <a:pt x="48015" y="287730"/>
                  </a:cubicBezTo>
                  <a:cubicBezTo>
                    <a:pt x="58627" y="283013"/>
                    <a:pt x="62557" y="277511"/>
                    <a:pt x="62164" y="266114"/>
                  </a:cubicBezTo>
                  <a:cubicBezTo>
                    <a:pt x="61378" y="237424"/>
                    <a:pt x="61378" y="208341"/>
                    <a:pt x="62557" y="179650"/>
                  </a:cubicBezTo>
                  <a:cubicBezTo>
                    <a:pt x="62950" y="166681"/>
                    <a:pt x="59020" y="160786"/>
                    <a:pt x="46443" y="155283"/>
                  </a:cubicBezTo>
                  <a:cubicBezTo>
                    <a:pt x="11072" y="139563"/>
                    <a:pt x="-6221" y="101047"/>
                    <a:pt x="2032" y="62139"/>
                  </a:cubicBezTo>
                  <a:cubicBezTo>
                    <a:pt x="9500" y="27553"/>
                    <a:pt x="42120" y="1221"/>
                    <a:pt x="78671" y="42"/>
                  </a:cubicBezTo>
                  <a:cubicBezTo>
                    <a:pt x="117972" y="-1137"/>
                    <a:pt x="150592" y="22444"/>
                    <a:pt x="160811" y="59781"/>
                  </a:cubicBezTo>
                  <a:cubicBezTo>
                    <a:pt x="163169" y="66462"/>
                    <a:pt x="163562" y="73536"/>
                    <a:pt x="164348" y="78252"/>
                  </a:cubicBezTo>
                  <a:close/>
                  <a:moveTo>
                    <a:pt x="124653" y="80217"/>
                  </a:moveTo>
                  <a:cubicBezTo>
                    <a:pt x="124260" y="56243"/>
                    <a:pt x="105789" y="38558"/>
                    <a:pt x="81815" y="39344"/>
                  </a:cubicBezTo>
                  <a:cubicBezTo>
                    <a:pt x="57841" y="39737"/>
                    <a:pt x="40941" y="57815"/>
                    <a:pt x="41334" y="82576"/>
                  </a:cubicBezTo>
                  <a:cubicBezTo>
                    <a:pt x="41727" y="106550"/>
                    <a:pt x="60592" y="124628"/>
                    <a:pt x="84173" y="123842"/>
                  </a:cubicBezTo>
                  <a:cubicBezTo>
                    <a:pt x="107361" y="123449"/>
                    <a:pt x="125046" y="104584"/>
                    <a:pt x="124653" y="80217"/>
                  </a:cubicBezTo>
                  <a:close/>
                  <a:moveTo>
                    <a:pt x="124653" y="361617"/>
                  </a:moveTo>
                  <a:cubicBezTo>
                    <a:pt x="124653" y="337250"/>
                    <a:pt x="106575" y="319171"/>
                    <a:pt x="82601" y="319171"/>
                  </a:cubicBezTo>
                  <a:cubicBezTo>
                    <a:pt x="58627" y="319171"/>
                    <a:pt x="40941" y="337250"/>
                    <a:pt x="40941" y="361617"/>
                  </a:cubicBezTo>
                  <a:cubicBezTo>
                    <a:pt x="40941" y="385591"/>
                    <a:pt x="59020" y="404062"/>
                    <a:pt x="82994" y="404062"/>
                  </a:cubicBezTo>
                  <a:cubicBezTo>
                    <a:pt x="106182" y="404455"/>
                    <a:pt x="124653" y="385591"/>
                    <a:pt x="124653" y="361617"/>
                  </a:cubicBezTo>
                  <a:close/>
                </a:path>
              </a:pathLst>
            </a:custGeom>
            <a:solidFill>
              <a:schemeClr val="accent2"/>
            </a:solidFill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8">
              <a:extLst>
                <a:ext uri="{FF2B5EF4-FFF2-40B4-BE49-F238E27FC236}">
                  <a16:creationId xmlns:a16="http://schemas.microsoft.com/office/drawing/2014/main" id="{B5B93C48-CB8B-487F-88EB-CE1DCFB8A0F6}"/>
                </a:ext>
              </a:extLst>
            </p:cNvPr>
            <p:cNvSpPr/>
            <p:nvPr/>
          </p:nvSpPr>
          <p:spPr>
            <a:xfrm>
              <a:off x="6480306" y="3130339"/>
              <a:ext cx="164468" cy="444155"/>
            </a:xfrm>
            <a:custGeom>
              <a:avLst/>
              <a:gdLst>
                <a:gd name="connsiteX0" fmla="*/ 61924 w 164468"/>
                <a:gd name="connsiteY0" fmla="*/ 280974 h 444155"/>
                <a:gd name="connsiteX1" fmla="*/ 61139 w 164468"/>
                <a:gd name="connsiteY1" fmla="*/ 171716 h 444155"/>
                <a:gd name="connsiteX2" fmla="*/ 45811 w 164468"/>
                <a:gd name="connsiteY2" fmla="*/ 156388 h 444155"/>
                <a:gd name="connsiteX3" fmla="*/ 614 w 164468"/>
                <a:gd name="connsiteY3" fmla="*/ 73855 h 444155"/>
                <a:gd name="connsiteX4" fmla="*/ 69392 w 164468"/>
                <a:gd name="connsiteY4" fmla="*/ 1147 h 444155"/>
                <a:gd name="connsiteX5" fmla="*/ 153890 w 164468"/>
                <a:gd name="connsiteY5" fmla="*/ 42414 h 444155"/>
                <a:gd name="connsiteX6" fmla="*/ 116161 w 164468"/>
                <a:gd name="connsiteY6" fmla="*/ 156781 h 444155"/>
                <a:gd name="connsiteX7" fmla="*/ 101226 w 164468"/>
                <a:gd name="connsiteY7" fmla="*/ 179969 h 444155"/>
                <a:gd name="connsiteX8" fmla="*/ 101619 w 164468"/>
                <a:gd name="connsiteY8" fmla="*/ 279795 h 444155"/>
                <a:gd name="connsiteX9" fmla="*/ 159785 w 164468"/>
                <a:gd name="connsiteY9" fmla="*/ 388660 h 444155"/>
                <a:gd name="connsiteX10" fmla="*/ 76466 w 164468"/>
                <a:gd name="connsiteY10" fmla="*/ 444075 h 444155"/>
                <a:gd name="connsiteX11" fmla="*/ 2579 w 164468"/>
                <a:gd name="connsiteY11" fmla="*/ 381979 h 444155"/>
                <a:gd name="connsiteX12" fmla="*/ 61924 w 164468"/>
                <a:gd name="connsiteY12" fmla="*/ 280974 h 444155"/>
                <a:gd name="connsiteX13" fmla="*/ 124414 w 164468"/>
                <a:gd name="connsiteY13" fmla="*/ 81715 h 444155"/>
                <a:gd name="connsiteX14" fmla="*/ 81968 w 164468"/>
                <a:gd name="connsiteY14" fmla="*/ 39662 h 444155"/>
                <a:gd name="connsiteX15" fmla="*/ 39916 w 164468"/>
                <a:gd name="connsiteY15" fmla="*/ 82108 h 444155"/>
                <a:gd name="connsiteX16" fmla="*/ 83540 w 164468"/>
                <a:gd name="connsiteY16" fmla="*/ 124947 h 444155"/>
                <a:gd name="connsiteX17" fmla="*/ 124414 w 164468"/>
                <a:gd name="connsiteY17" fmla="*/ 81715 h 444155"/>
                <a:gd name="connsiteX18" fmla="*/ 81968 w 164468"/>
                <a:gd name="connsiteY18" fmla="*/ 404774 h 444155"/>
                <a:gd name="connsiteX19" fmla="*/ 124414 w 164468"/>
                <a:gd name="connsiteY19" fmla="*/ 362721 h 444155"/>
                <a:gd name="connsiteX20" fmla="*/ 81968 w 164468"/>
                <a:gd name="connsiteY20" fmla="*/ 321062 h 444155"/>
                <a:gd name="connsiteX21" fmla="*/ 39523 w 164468"/>
                <a:gd name="connsiteY21" fmla="*/ 363114 h 444155"/>
                <a:gd name="connsiteX22" fmla="*/ 81968 w 164468"/>
                <a:gd name="connsiteY22" fmla="*/ 404774 h 444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64468" h="444155">
                  <a:moveTo>
                    <a:pt x="61924" y="280974"/>
                  </a:moveTo>
                  <a:cubicBezTo>
                    <a:pt x="61924" y="245210"/>
                    <a:pt x="62710" y="208266"/>
                    <a:pt x="61139" y="171716"/>
                  </a:cubicBezTo>
                  <a:cubicBezTo>
                    <a:pt x="60745" y="166213"/>
                    <a:pt x="52099" y="159532"/>
                    <a:pt x="45811" y="156388"/>
                  </a:cubicBezTo>
                  <a:cubicBezTo>
                    <a:pt x="15156" y="140667"/>
                    <a:pt x="-3709" y="107261"/>
                    <a:pt x="614" y="73855"/>
                  </a:cubicBezTo>
                  <a:cubicBezTo>
                    <a:pt x="5723" y="34553"/>
                    <a:pt x="31269" y="7828"/>
                    <a:pt x="69392" y="1147"/>
                  </a:cubicBezTo>
                  <a:cubicBezTo>
                    <a:pt x="102012" y="-4748"/>
                    <a:pt x="137777" y="12544"/>
                    <a:pt x="153890" y="42414"/>
                  </a:cubicBezTo>
                  <a:cubicBezTo>
                    <a:pt x="177078" y="84466"/>
                    <a:pt x="160178" y="137130"/>
                    <a:pt x="116161" y="156781"/>
                  </a:cubicBezTo>
                  <a:cubicBezTo>
                    <a:pt x="104370" y="161890"/>
                    <a:pt x="101226" y="167786"/>
                    <a:pt x="101226" y="179969"/>
                  </a:cubicBezTo>
                  <a:cubicBezTo>
                    <a:pt x="102012" y="213375"/>
                    <a:pt x="101619" y="246782"/>
                    <a:pt x="101619" y="279795"/>
                  </a:cubicBezTo>
                  <a:cubicBezTo>
                    <a:pt x="157820" y="315166"/>
                    <a:pt x="173541" y="344643"/>
                    <a:pt x="159785" y="388660"/>
                  </a:cubicBezTo>
                  <a:cubicBezTo>
                    <a:pt x="148781" y="424032"/>
                    <a:pt x="115768" y="445648"/>
                    <a:pt x="76466" y="444075"/>
                  </a:cubicBezTo>
                  <a:cubicBezTo>
                    <a:pt x="41095" y="442503"/>
                    <a:pt x="9653" y="416171"/>
                    <a:pt x="2579" y="381979"/>
                  </a:cubicBezTo>
                  <a:cubicBezTo>
                    <a:pt x="-6853" y="337175"/>
                    <a:pt x="10439" y="307306"/>
                    <a:pt x="61924" y="280974"/>
                  </a:cubicBezTo>
                  <a:close/>
                  <a:moveTo>
                    <a:pt x="124414" y="81715"/>
                  </a:moveTo>
                  <a:cubicBezTo>
                    <a:pt x="124021" y="58134"/>
                    <a:pt x="105549" y="39662"/>
                    <a:pt x="81968" y="39662"/>
                  </a:cubicBezTo>
                  <a:cubicBezTo>
                    <a:pt x="58780" y="39662"/>
                    <a:pt x="39916" y="58134"/>
                    <a:pt x="39916" y="82108"/>
                  </a:cubicBezTo>
                  <a:cubicBezTo>
                    <a:pt x="39523" y="106082"/>
                    <a:pt x="59566" y="125733"/>
                    <a:pt x="83540" y="124947"/>
                  </a:cubicBezTo>
                  <a:cubicBezTo>
                    <a:pt x="106335" y="124554"/>
                    <a:pt x="124807" y="105296"/>
                    <a:pt x="124414" y="81715"/>
                  </a:cubicBezTo>
                  <a:close/>
                  <a:moveTo>
                    <a:pt x="81968" y="404774"/>
                  </a:moveTo>
                  <a:cubicBezTo>
                    <a:pt x="105549" y="404774"/>
                    <a:pt x="124021" y="386302"/>
                    <a:pt x="124414" y="362721"/>
                  </a:cubicBezTo>
                  <a:cubicBezTo>
                    <a:pt x="124414" y="338747"/>
                    <a:pt x="106728" y="321062"/>
                    <a:pt x="81968" y="321062"/>
                  </a:cubicBezTo>
                  <a:cubicBezTo>
                    <a:pt x="57601" y="321062"/>
                    <a:pt x="39523" y="338747"/>
                    <a:pt x="39523" y="363114"/>
                  </a:cubicBezTo>
                  <a:cubicBezTo>
                    <a:pt x="39523" y="386695"/>
                    <a:pt x="57994" y="404774"/>
                    <a:pt x="81968" y="404774"/>
                  </a:cubicBezTo>
                  <a:close/>
                </a:path>
              </a:pathLst>
            </a:custGeom>
            <a:solidFill>
              <a:schemeClr val="accent2"/>
            </a:solidFill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9">
              <a:extLst>
                <a:ext uri="{FF2B5EF4-FFF2-40B4-BE49-F238E27FC236}">
                  <a16:creationId xmlns:a16="http://schemas.microsoft.com/office/drawing/2014/main" id="{FFDF23F7-12F3-406F-8549-B6333AF60E5F}"/>
                </a:ext>
              </a:extLst>
            </p:cNvPr>
            <p:cNvSpPr/>
            <p:nvPr/>
          </p:nvSpPr>
          <p:spPr>
            <a:xfrm>
              <a:off x="6459772" y="4135641"/>
              <a:ext cx="164895" cy="444430"/>
            </a:xfrm>
            <a:custGeom>
              <a:avLst/>
              <a:gdLst>
                <a:gd name="connsiteX0" fmla="*/ 102109 w 164895"/>
                <a:gd name="connsiteY0" fmla="*/ 163888 h 444430"/>
                <a:gd name="connsiteX1" fmla="*/ 101716 w 164895"/>
                <a:gd name="connsiteY1" fmla="*/ 262928 h 444430"/>
                <a:gd name="connsiteX2" fmla="*/ 117829 w 164895"/>
                <a:gd name="connsiteY2" fmla="*/ 288866 h 444430"/>
                <a:gd name="connsiteX3" fmla="*/ 163812 w 164895"/>
                <a:gd name="connsiteY3" fmla="*/ 372186 h 444430"/>
                <a:gd name="connsiteX4" fmla="*/ 95428 w 164895"/>
                <a:gd name="connsiteY4" fmla="*/ 443321 h 444430"/>
                <a:gd name="connsiteX5" fmla="*/ 9750 w 164895"/>
                <a:gd name="connsiteY5" fmla="*/ 400483 h 444430"/>
                <a:gd name="connsiteX6" fmla="*/ 48266 w 164895"/>
                <a:gd name="connsiteY6" fmla="*/ 288080 h 444430"/>
                <a:gd name="connsiteX7" fmla="*/ 62807 w 164895"/>
                <a:gd name="connsiteY7" fmla="*/ 264893 h 444430"/>
                <a:gd name="connsiteX8" fmla="*/ 62414 w 164895"/>
                <a:gd name="connsiteY8" fmla="*/ 163101 h 444430"/>
                <a:gd name="connsiteX9" fmla="*/ 2676 w 164895"/>
                <a:gd name="connsiteY9" fmla="*/ 63276 h 444430"/>
                <a:gd name="connsiteX10" fmla="*/ 82065 w 164895"/>
                <a:gd name="connsiteY10" fmla="*/ 0 h 444430"/>
                <a:gd name="connsiteX11" fmla="*/ 162633 w 164895"/>
                <a:gd name="connsiteY11" fmla="*/ 64455 h 444430"/>
                <a:gd name="connsiteX12" fmla="*/ 102109 w 164895"/>
                <a:gd name="connsiteY12" fmla="*/ 163888 h 444430"/>
                <a:gd name="connsiteX13" fmla="*/ 82065 w 164895"/>
                <a:gd name="connsiteY13" fmla="*/ 320308 h 444430"/>
                <a:gd name="connsiteX14" fmla="*/ 39619 w 164895"/>
                <a:gd name="connsiteY14" fmla="*/ 362360 h 444430"/>
                <a:gd name="connsiteX15" fmla="*/ 83637 w 164895"/>
                <a:gd name="connsiteY15" fmla="*/ 405199 h 444430"/>
                <a:gd name="connsiteX16" fmla="*/ 124904 w 164895"/>
                <a:gd name="connsiteY16" fmla="*/ 361967 h 444430"/>
                <a:gd name="connsiteX17" fmla="*/ 82065 w 164895"/>
                <a:gd name="connsiteY17" fmla="*/ 320308 h 444430"/>
                <a:gd name="connsiteX18" fmla="*/ 81672 w 164895"/>
                <a:gd name="connsiteY18" fmla="*/ 40481 h 444430"/>
                <a:gd name="connsiteX19" fmla="*/ 39619 w 164895"/>
                <a:gd name="connsiteY19" fmla="*/ 82926 h 444430"/>
                <a:gd name="connsiteX20" fmla="*/ 82065 w 164895"/>
                <a:gd name="connsiteY20" fmla="*/ 125372 h 444430"/>
                <a:gd name="connsiteX21" fmla="*/ 124904 w 164895"/>
                <a:gd name="connsiteY21" fmla="*/ 81747 h 444430"/>
                <a:gd name="connsiteX22" fmla="*/ 81672 w 164895"/>
                <a:gd name="connsiteY22" fmla="*/ 40481 h 444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64895" h="444430">
                  <a:moveTo>
                    <a:pt x="102109" y="163888"/>
                  </a:moveTo>
                  <a:cubicBezTo>
                    <a:pt x="102109" y="197687"/>
                    <a:pt x="102502" y="230307"/>
                    <a:pt x="101716" y="262928"/>
                  </a:cubicBezTo>
                  <a:cubicBezTo>
                    <a:pt x="101323" y="275897"/>
                    <a:pt x="104467" y="283364"/>
                    <a:pt x="117829" y="288866"/>
                  </a:cubicBezTo>
                  <a:cubicBezTo>
                    <a:pt x="150057" y="302622"/>
                    <a:pt x="168528" y="337993"/>
                    <a:pt x="163812" y="372186"/>
                  </a:cubicBezTo>
                  <a:cubicBezTo>
                    <a:pt x="159096" y="409129"/>
                    <a:pt x="132371" y="436640"/>
                    <a:pt x="95428" y="443321"/>
                  </a:cubicBezTo>
                  <a:cubicBezTo>
                    <a:pt x="62021" y="449217"/>
                    <a:pt x="25864" y="431138"/>
                    <a:pt x="9750" y="400483"/>
                  </a:cubicBezTo>
                  <a:cubicBezTo>
                    <a:pt x="-12259" y="358430"/>
                    <a:pt x="4248" y="307731"/>
                    <a:pt x="48266" y="288080"/>
                  </a:cubicBezTo>
                  <a:cubicBezTo>
                    <a:pt x="60056" y="282971"/>
                    <a:pt x="63200" y="277076"/>
                    <a:pt x="62807" y="264893"/>
                  </a:cubicBezTo>
                  <a:cubicBezTo>
                    <a:pt x="62021" y="230700"/>
                    <a:pt x="62414" y="196901"/>
                    <a:pt x="62414" y="163101"/>
                  </a:cubicBezTo>
                  <a:cubicBezTo>
                    <a:pt x="11322" y="137555"/>
                    <a:pt x="-7542" y="106114"/>
                    <a:pt x="2676" y="63276"/>
                  </a:cubicBezTo>
                  <a:cubicBezTo>
                    <a:pt x="11715" y="25153"/>
                    <a:pt x="43156" y="0"/>
                    <a:pt x="82065" y="0"/>
                  </a:cubicBezTo>
                  <a:cubicBezTo>
                    <a:pt x="121760" y="0"/>
                    <a:pt x="153594" y="25546"/>
                    <a:pt x="162633" y="64455"/>
                  </a:cubicBezTo>
                  <a:cubicBezTo>
                    <a:pt x="172066" y="106900"/>
                    <a:pt x="152022" y="139914"/>
                    <a:pt x="102109" y="163888"/>
                  </a:cubicBezTo>
                  <a:close/>
                  <a:moveTo>
                    <a:pt x="82065" y="320308"/>
                  </a:moveTo>
                  <a:cubicBezTo>
                    <a:pt x="58877" y="320308"/>
                    <a:pt x="39619" y="339172"/>
                    <a:pt x="39619" y="362360"/>
                  </a:cubicBezTo>
                  <a:cubicBezTo>
                    <a:pt x="39226" y="385941"/>
                    <a:pt x="59663" y="405985"/>
                    <a:pt x="83637" y="405199"/>
                  </a:cubicBezTo>
                  <a:cubicBezTo>
                    <a:pt x="106825" y="404413"/>
                    <a:pt x="125297" y="385155"/>
                    <a:pt x="124904" y="361967"/>
                  </a:cubicBezTo>
                  <a:cubicBezTo>
                    <a:pt x="124511" y="338779"/>
                    <a:pt x="105646" y="320308"/>
                    <a:pt x="82065" y="320308"/>
                  </a:cubicBezTo>
                  <a:close/>
                  <a:moveTo>
                    <a:pt x="81672" y="40481"/>
                  </a:moveTo>
                  <a:cubicBezTo>
                    <a:pt x="58091" y="40874"/>
                    <a:pt x="39619" y="59345"/>
                    <a:pt x="39619" y="82926"/>
                  </a:cubicBezTo>
                  <a:cubicBezTo>
                    <a:pt x="39619" y="105721"/>
                    <a:pt x="58877" y="124979"/>
                    <a:pt x="82065" y="125372"/>
                  </a:cubicBezTo>
                  <a:cubicBezTo>
                    <a:pt x="106039" y="125765"/>
                    <a:pt x="125690" y="105721"/>
                    <a:pt x="124904" y="81747"/>
                  </a:cubicBezTo>
                  <a:cubicBezTo>
                    <a:pt x="124511" y="57773"/>
                    <a:pt x="105646" y="40088"/>
                    <a:pt x="81672" y="40481"/>
                  </a:cubicBezTo>
                  <a:close/>
                </a:path>
              </a:pathLst>
            </a:custGeom>
            <a:solidFill>
              <a:schemeClr val="accent2"/>
            </a:solidFill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40">
              <a:extLst>
                <a:ext uri="{FF2B5EF4-FFF2-40B4-BE49-F238E27FC236}">
                  <a16:creationId xmlns:a16="http://schemas.microsoft.com/office/drawing/2014/main" id="{E1FC63E7-3B11-483B-A6D5-905F43B2E62B}"/>
                </a:ext>
              </a:extLst>
            </p:cNvPr>
            <p:cNvSpPr/>
            <p:nvPr/>
          </p:nvSpPr>
          <p:spPr>
            <a:xfrm>
              <a:off x="6762923" y="2776589"/>
              <a:ext cx="164329" cy="443736"/>
            </a:xfrm>
            <a:custGeom>
              <a:avLst/>
              <a:gdLst>
                <a:gd name="connsiteX0" fmla="*/ 61493 w 164329"/>
                <a:gd name="connsiteY0" fmla="*/ 281404 h 443736"/>
                <a:gd name="connsiteX1" fmla="*/ 61493 w 164329"/>
                <a:gd name="connsiteY1" fmla="*/ 162713 h 443736"/>
                <a:gd name="connsiteX2" fmla="*/ 2540 w 164329"/>
                <a:gd name="connsiteY2" fmla="*/ 62494 h 443736"/>
                <a:gd name="connsiteX3" fmla="*/ 80358 w 164329"/>
                <a:gd name="connsiteY3" fmla="*/ 5 h 443736"/>
                <a:gd name="connsiteX4" fmla="*/ 161712 w 164329"/>
                <a:gd name="connsiteY4" fmla="*/ 63280 h 443736"/>
                <a:gd name="connsiteX5" fmla="*/ 101973 w 164329"/>
                <a:gd name="connsiteY5" fmla="*/ 163106 h 443736"/>
                <a:gd name="connsiteX6" fmla="*/ 101973 w 164329"/>
                <a:gd name="connsiteY6" fmla="*/ 280225 h 443736"/>
                <a:gd name="connsiteX7" fmla="*/ 161712 w 164329"/>
                <a:gd name="connsiteY7" fmla="*/ 379658 h 443736"/>
                <a:gd name="connsiteX8" fmla="*/ 80750 w 164329"/>
                <a:gd name="connsiteY8" fmla="*/ 443719 h 443736"/>
                <a:gd name="connsiteX9" fmla="*/ 2147 w 164329"/>
                <a:gd name="connsiteY9" fmla="*/ 379265 h 443736"/>
                <a:gd name="connsiteX10" fmla="*/ 61493 w 164329"/>
                <a:gd name="connsiteY10" fmla="*/ 281404 h 443736"/>
                <a:gd name="connsiteX11" fmla="*/ 83109 w 164329"/>
                <a:gd name="connsiteY11" fmla="*/ 319526 h 443736"/>
                <a:gd name="connsiteX12" fmla="*/ 39484 w 164329"/>
                <a:gd name="connsiteY12" fmla="*/ 360793 h 443736"/>
                <a:gd name="connsiteX13" fmla="*/ 81144 w 164329"/>
                <a:gd name="connsiteY13" fmla="*/ 404418 h 443736"/>
                <a:gd name="connsiteX14" fmla="*/ 124768 w 164329"/>
                <a:gd name="connsiteY14" fmla="*/ 362758 h 443736"/>
                <a:gd name="connsiteX15" fmla="*/ 83109 w 164329"/>
                <a:gd name="connsiteY15" fmla="*/ 319526 h 443736"/>
                <a:gd name="connsiteX16" fmla="*/ 81537 w 164329"/>
                <a:gd name="connsiteY16" fmla="*/ 39699 h 443736"/>
                <a:gd name="connsiteX17" fmla="*/ 39877 w 164329"/>
                <a:gd name="connsiteY17" fmla="*/ 82538 h 443736"/>
                <a:gd name="connsiteX18" fmla="*/ 83109 w 164329"/>
                <a:gd name="connsiteY18" fmla="*/ 124198 h 443736"/>
                <a:gd name="connsiteX19" fmla="*/ 124768 w 164329"/>
                <a:gd name="connsiteY19" fmla="*/ 80966 h 443736"/>
                <a:gd name="connsiteX20" fmla="*/ 81537 w 164329"/>
                <a:gd name="connsiteY20" fmla="*/ 39699 h 44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4329" h="443736">
                  <a:moveTo>
                    <a:pt x="61493" y="281404"/>
                  </a:moveTo>
                  <a:cubicBezTo>
                    <a:pt x="61493" y="240923"/>
                    <a:pt x="61493" y="201622"/>
                    <a:pt x="61493" y="162713"/>
                  </a:cubicBezTo>
                  <a:cubicBezTo>
                    <a:pt x="11187" y="138346"/>
                    <a:pt x="-7285" y="106905"/>
                    <a:pt x="2540" y="62494"/>
                  </a:cubicBezTo>
                  <a:cubicBezTo>
                    <a:pt x="10401" y="26337"/>
                    <a:pt x="42628" y="398"/>
                    <a:pt x="80358" y="5"/>
                  </a:cubicBezTo>
                  <a:cubicBezTo>
                    <a:pt x="120445" y="-388"/>
                    <a:pt x="152279" y="24372"/>
                    <a:pt x="161712" y="63280"/>
                  </a:cubicBezTo>
                  <a:cubicBezTo>
                    <a:pt x="171930" y="104940"/>
                    <a:pt x="152279" y="137953"/>
                    <a:pt x="101973" y="163106"/>
                  </a:cubicBezTo>
                  <a:cubicBezTo>
                    <a:pt x="101973" y="202015"/>
                    <a:pt x="101973" y="241316"/>
                    <a:pt x="101973" y="280225"/>
                  </a:cubicBezTo>
                  <a:cubicBezTo>
                    <a:pt x="152279" y="305378"/>
                    <a:pt x="171930" y="337998"/>
                    <a:pt x="161712" y="379658"/>
                  </a:cubicBezTo>
                  <a:cubicBezTo>
                    <a:pt x="152279" y="418566"/>
                    <a:pt x="120052" y="444505"/>
                    <a:pt x="80750" y="443719"/>
                  </a:cubicBezTo>
                  <a:cubicBezTo>
                    <a:pt x="42235" y="442933"/>
                    <a:pt x="9615" y="416601"/>
                    <a:pt x="2147" y="379265"/>
                  </a:cubicBezTo>
                  <a:cubicBezTo>
                    <a:pt x="-6499" y="335640"/>
                    <a:pt x="12366" y="303413"/>
                    <a:pt x="61493" y="281404"/>
                  </a:cubicBezTo>
                  <a:close/>
                  <a:moveTo>
                    <a:pt x="83109" y="319526"/>
                  </a:moveTo>
                  <a:cubicBezTo>
                    <a:pt x="59528" y="318740"/>
                    <a:pt x="40270" y="337212"/>
                    <a:pt x="39484" y="360793"/>
                  </a:cubicBezTo>
                  <a:cubicBezTo>
                    <a:pt x="38698" y="384374"/>
                    <a:pt x="57170" y="403632"/>
                    <a:pt x="81144" y="404418"/>
                  </a:cubicBezTo>
                  <a:cubicBezTo>
                    <a:pt x="104331" y="405204"/>
                    <a:pt x="123982" y="386732"/>
                    <a:pt x="124768" y="362758"/>
                  </a:cubicBezTo>
                  <a:cubicBezTo>
                    <a:pt x="125554" y="339570"/>
                    <a:pt x="107083" y="320312"/>
                    <a:pt x="83109" y="319526"/>
                  </a:cubicBezTo>
                  <a:close/>
                  <a:moveTo>
                    <a:pt x="81537" y="39699"/>
                  </a:moveTo>
                  <a:cubicBezTo>
                    <a:pt x="57563" y="40092"/>
                    <a:pt x="39484" y="58957"/>
                    <a:pt x="39877" y="82538"/>
                  </a:cubicBezTo>
                  <a:cubicBezTo>
                    <a:pt x="40270" y="105726"/>
                    <a:pt x="59921" y="124591"/>
                    <a:pt x="83109" y="124198"/>
                  </a:cubicBezTo>
                  <a:cubicBezTo>
                    <a:pt x="106296" y="123805"/>
                    <a:pt x="125161" y="104547"/>
                    <a:pt x="124768" y="80966"/>
                  </a:cubicBezTo>
                  <a:cubicBezTo>
                    <a:pt x="124375" y="57385"/>
                    <a:pt x="105510" y="39306"/>
                    <a:pt x="81537" y="39699"/>
                  </a:cubicBezTo>
                  <a:close/>
                </a:path>
              </a:pathLst>
            </a:custGeom>
            <a:solidFill>
              <a:schemeClr val="accent2"/>
            </a:solidFill>
            <a:ln w="3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1" name="Group 114">
            <a:extLst>
              <a:ext uri="{FF2B5EF4-FFF2-40B4-BE49-F238E27FC236}">
                <a16:creationId xmlns:a16="http://schemas.microsoft.com/office/drawing/2014/main" id="{B46479A8-8FEF-4EC5-88A7-5B774DD04029}"/>
              </a:ext>
            </a:extLst>
          </p:cNvPr>
          <p:cNvGrpSpPr/>
          <p:nvPr/>
        </p:nvGrpSpPr>
        <p:grpSpPr>
          <a:xfrm>
            <a:off x="764930" y="5799373"/>
            <a:ext cx="1371600" cy="523221"/>
            <a:chOff x="764930" y="5799373"/>
            <a:chExt cx="1371600" cy="523221"/>
          </a:xfrm>
          <a:solidFill>
            <a:schemeClr val="accent5"/>
          </a:solidFill>
        </p:grpSpPr>
        <p:sp>
          <p:nvSpPr>
            <p:cNvPr id="42" name="Rectangle 115">
              <a:extLst>
                <a:ext uri="{FF2B5EF4-FFF2-40B4-BE49-F238E27FC236}">
                  <a16:creationId xmlns:a16="http://schemas.microsoft.com/office/drawing/2014/main" id="{CE208E4B-1FCF-452D-9565-CA54A793A935}"/>
                </a:ext>
              </a:extLst>
            </p:cNvPr>
            <p:cNvSpPr/>
            <p:nvPr/>
          </p:nvSpPr>
          <p:spPr>
            <a:xfrm>
              <a:off x="764930" y="5799373"/>
              <a:ext cx="1371600" cy="52322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116">
              <a:extLst>
                <a:ext uri="{FF2B5EF4-FFF2-40B4-BE49-F238E27FC236}">
                  <a16:creationId xmlns:a16="http://schemas.microsoft.com/office/drawing/2014/main" id="{A3675DEC-D8F0-40F8-8251-DEFFE5B7B467}"/>
                </a:ext>
              </a:extLst>
            </p:cNvPr>
            <p:cNvSpPr/>
            <p:nvPr/>
          </p:nvSpPr>
          <p:spPr>
            <a:xfrm>
              <a:off x="998523" y="5799373"/>
              <a:ext cx="904415" cy="5232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latinLnBrk="1"/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20%</a:t>
              </a:r>
            </a:p>
          </p:txBody>
        </p:sp>
      </p:grpSp>
      <p:grpSp>
        <p:nvGrpSpPr>
          <p:cNvPr id="44" name="Group 117">
            <a:extLst>
              <a:ext uri="{FF2B5EF4-FFF2-40B4-BE49-F238E27FC236}">
                <a16:creationId xmlns:a16="http://schemas.microsoft.com/office/drawing/2014/main" id="{D94260C1-F0CD-443C-AC48-A6B29410F5E7}"/>
              </a:ext>
            </a:extLst>
          </p:cNvPr>
          <p:cNvGrpSpPr/>
          <p:nvPr/>
        </p:nvGrpSpPr>
        <p:grpSpPr>
          <a:xfrm>
            <a:off x="3087565" y="5799373"/>
            <a:ext cx="1371600" cy="523221"/>
            <a:chOff x="2667000" y="5799373"/>
            <a:chExt cx="1371600" cy="523221"/>
          </a:xfrm>
        </p:grpSpPr>
        <p:sp>
          <p:nvSpPr>
            <p:cNvPr id="45" name="Rectangle 118">
              <a:extLst>
                <a:ext uri="{FF2B5EF4-FFF2-40B4-BE49-F238E27FC236}">
                  <a16:creationId xmlns:a16="http://schemas.microsoft.com/office/drawing/2014/main" id="{F3C2CE79-415F-494C-81B8-28D006CE00AF}"/>
                </a:ext>
              </a:extLst>
            </p:cNvPr>
            <p:cNvSpPr/>
            <p:nvPr/>
          </p:nvSpPr>
          <p:spPr>
            <a:xfrm>
              <a:off x="2667000" y="5799373"/>
              <a:ext cx="1371600" cy="52322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Rectangle 119">
              <a:extLst>
                <a:ext uri="{FF2B5EF4-FFF2-40B4-BE49-F238E27FC236}">
                  <a16:creationId xmlns:a16="http://schemas.microsoft.com/office/drawing/2014/main" id="{9DBBC165-70E3-4476-BC0D-83F949FD3777}"/>
                </a:ext>
              </a:extLst>
            </p:cNvPr>
            <p:cNvSpPr/>
            <p:nvPr/>
          </p:nvSpPr>
          <p:spPr>
            <a:xfrm>
              <a:off x="2900593" y="5799373"/>
              <a:ext cx="90441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latinLnBrk="1"/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20%</a:t>
              </a:r>
            </a:p>
          </p:txBody>
        </p:sp>
      </p:grpSp>
      <p:grpSp>
        <p:nvGrpSpPr>
          <p:cNvPr id="47" name="Group 120">
            <a:extLst>
              <a:ext uri="{FF2B5EF4-FFF2-40B4-BE49-F238E27FC236}">
                <a16:creationId xmlns:a16="http://schemas.microsoft.com/office/drawing/2014/main" id="{F11FAF45-F3EC-4895-9903-7F2D28449CCB}"/>
              </a:ext>
            </a:extLst>
          </p:cNvPr>
          <p:cNvGrpSpPr/>
          <p:nvPr/>
        </p:nvGrpSpPr>
        <p:grpSpPr>
          <a:xfrm>
            <a:off x="5410200" y="5799373"/>
            <a:ext cx="1371600" cy="523221"/>
            <a:chOff x="2667000" y="5799373"/>
            <a:chExt cx="1371600" cy="523221"/>
          </a:xfrm>
        </p:grpSpPr>
        <p:sp>
          <p:nvSpPr>
            <p:cNvPr id="48" name="Rectangle 121">
              <a:extLst>
                <a:ext uri="{FF2B5EF4-FFF2-40B4-BE49-F238E27FC236}">
                  <a16:creationId xmlns:a16="http://schemas.microsoft.com/office/drawing/2014/main" id="{96F7D146-2CEF-4880-B459-8DE31FC6CC2D}"/>
                </a:ext>
              </a:extLst>
            </p:cNvPr>
            <p:cNvSpPr/>
            <p:nvPr/>
          </p:nvSpPr>
          <p:spPr>
            <a:xfrm>
              <a:off x="2667000" y="5799373"/>
              <a:ext cx="1371600" cy="52322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122">
              <a:extLst>
                <a:ext uri="{FF2B5EF4-FFF2-40B4-BE49-F238E27FC236}">
                  <a16:creationId xmlns:a16="http://schemas.microsoft.com/office/drawing/2014/main" id="{0556EF62-FB11-47E4-8DB3-FB1BC7EC8AA6}"/>
                </a:ext>
              </a:extLst>
            </p:cNvPr>
            <p:cNvSpPr/>
            <p:nvPr/>
          </p:nvSpPr>
          <p:spPr>
            <a:xfrm>
              <a:off x="2900593" y="5799373"/>
              <a:ext cx="90441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latinLnBrk="1"/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20%</a:t>
              </a:r>
            </a:p>
          </p:txBody>
        </p:sp>
      </p:grpSp>
      <p:grpSp>
        <p:nvGrpSpPr>
          <p:cNvPr id="50" name="Group 123">
            <a:extLst>
              <a:ext uri="{FF2B5EF4-FFF2-40B4-BE49-F238E27FC236}">
                <a16:creationId xmlns:a16="http://schemas.microsoft.com/office/drawing/2014/main" id="{DC1FF2B1-046A-4A16-8C37-E97CF74B7131}"/>
              </a:ext>
            </a:extLst>
          </p:cNvPr>
          <p:cNvGrpSpPr/>
          <p:nvPr/>
        </p:nvGrpSpPr>
        <p:grpSpPr>
          <a:xfrm>
            <a:off x="7732835" y="5799373"/>
            <a:ext cx="1371600" cy="523221"/>
            <a:chOff x="2667000" y="5799373"/>
            <a:chExt cx="1371600" cy="523221"/>
          </a:xfrm>
        </p:grpSpPr>
        <p:sp>
          <p:nvSpPr>
            <p:cNvPr id="51" name="Rectangle 124">
              <a:extLst>
                <a:ext uri="{FF2B5EF4-FFF2-40B4-BE49-F238E27FC236}">
                  <a16:creationId xmlns:a16="http://schemas.microsoft.com/office/drawing/2014/main" id="{91E733C0-95F5-41C4-B3A9-D6061C0A89F7}"/>
                </a:ext>
              </a:extLst>
            </p:cNvPr>
            <p:cNvSpPr/>
            <p:nvPr/>
          </p:nvSpPr>
          <p:spPr>
            <a:xfrm>
              <a:off x="2667000" y="5799373"/>
              <a:ext cx="1371600" cy="52322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125">
              <a:extLst>
                <a:ext uri="{FF2B5EF4-FFF2-40B4-BE49-F238E27FC236}">
                  <a16:creationId xmlns:a16="http://schemas.microsoft.com/office/drawing/2014/main" id="{66756ED9-F7C9-4A2E-B121-1A180FA42599}"/>
                </a:ext>
              </a:extLst>
            </p:cNvPr>
            <p:cNvSpPr/>
            <p:nvPr/>
          </p:nvSpPr>
          <p:spPr>
            <a:xfrm>
              <a:off x="2900593" y="5799373"/>
              <a:ext cx="90441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latinLnBrk="1"/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20%</a:t>
              </a:r>
            </a:p>
          </p:txBody>
        </p:sp>
      </p:grpSp>
      <p:grpSp>
        <p:nvGrpSpPr>
          <p:cNvPr id="53" name="Group 126">
            <a:extLst>
              <a:ext uri="{FF2B5EF4-FFF2-40B4-BE49-F238E27FC236}">
                <a16:creationId xmlns:a16="http://schemas.microsoft.com/office/drawing/2014/main" id="{9AEC93AF-A678-437C-875D-AE22112166DA}"/>
              </a:ext>
            </a:extLst>
          </p:cNvPr>
          <p:cNvGrpSpPr/>
          <p:nvPr/>
        </p:nvGrpSpPr>
        <p:grpSpPr>
          <a:xfrm>
            <a:off x="10055470" y="5799373"/>
            <a:ext cx="1371600" cy="523221"/>
            <a:chOff x="2667000" y="5799373"/>
            <a:chExt cx="1371600" cy="523221"/>
          </a:xfrm>
        </p:grpSpPr>
        <p:sp>
          <p:nvSpPr>
            <p:cNvPr id="54" name="Rectangle 127">
              <a:extLst>
                <a:ext uri="{FF2B5EF4-FFF2-40B4-BE49-F238E27FC236}">
                  <a16:creationId xmlns:a16="http://schemas.microsoft.com/office/drawing/2014/main" id="{1432A240-8351-42FA-B302-541026982E27}"/>
                </a:ext>
              </a:extLst>
            </p:cNvPr>
            <p:cNvSpPr/>
            <p:nvPr/>
          </p:nvSpPr>
          <p:spPr>
            <a:xfrm>
              <a:off x="2667000" y="5799373"/>
              <a:ext cx="1371600" cy="52322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Rectangle 128">
              <a:extLst>
                <a:ext uri="{FF2B5EF4-FFF2-40B4-BE49-F238E27FC236}">
                  <a16:creationId xmlns:a16="http://schemas.microsoft.com/office/drawing/2014/main" id="{7C3AE07D-A064-4D2A-8AC4-F4C05797BBB6}"/>
                </a:ext>
              </a:extLst>
            </p:cNvPr>
            <p:cNvSpPr/>
            <p:nvPr/>
          </p:nvSpPr>
          <p:spPr>
            <a:xfrm>
              <a:off x="2900593" y="5799373"/>
              <a:ext cx="90441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latinLnBrk="1"/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20%</a:t>
              </a:r>
            </a:p>
          </p:txBody>
        </p:sp>
      </p:grpSp>
      <p:cxnSp>
        <p:nvCxnSpPr>
          <p:cNvPr id="56" name="Connector: Elbow 129">
            <a:extLst>
              <a:ext uri="{FF2B5EF4-FFF2-40B4-BE49-F238E27FC236}">
                <a16:creationId xmlns:a16="http://schemas.microsoft.com/office/drawing/2014/main" id="{4B108354-230F-46EB-AE75-C95E621DA93E}"/>
              </a:ext>
            </a:extLst>
          </p:cNvPr>
          <p:cNvCxnSpPr>
            <a:cxnSpLocks/>
            <a:endCxn id="43" idx="0"/>
          </p:cNvCxnSpPr>
          <p:nvPr/>
        </p:nvCxnSpPr>
        <p:spPr>
          <a:xfrm rot="5400000">
            <a:off x="983791" y="2419977"/>
            <a:ext cx="3846336" cy="2912456"/>
          </a:xfrm>
          <a:prstGeom prst="bentConnector3">
            <a:avLst>
              <a:gd name="adj1" fmla="val -159"/>
            </a:avLst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or: Elbow 130">
            <a:extLst>
              <a:ext uri="{FF2B5EF4-FFF2-40B4-BE49-F238E27FC236}">
                <a16:creationId xmlns:a16="http://schemas.microsoft.com/office/drawing/2014/main" id="{3B7F99F2-EE0E-49E8-90F7-8D398A3433F4}"/>
              </a:ext>
            </a:extLst>
          </p:cNvPr>
          <p:cNvCxnSpPr>
            <a:cxnSpLocks/>
            <a:endCxn id="46" idx="0"/>
          </p:cNvCxnSpPr>
          <p:nvPr/>
        </p:nvCxnSpPr>
        <p:spPr>
          <a:xfrm rot="5400000">
            <a:off x="3210896" y="4438677"/>
            <a:ext cx="1923167" cy="798225"/>
          </a:xfrm>
          <a:prstGeom prst="bentConnector3">
            <a:avLst>
              <a:gd name="adj1" fmla="val -159"/>
            </a:avLst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or: Elbow 131">
            <a:extLst>
              <a:ext uri="{FF2B5EF4-FFF2-40B4-BE49-F238E27FC236}">
                <a16:creationId xmlns:a16="http://schemas.microsoft.com/office/drawing/2014/main" id="{57DC2CE1-7CA5-4ECD-A638-5A729154DA4F}"/>
              </a:ext>
            </a:extLst>
          </p:cNvPr>
          <p:cNvCxnSpPr>
            <a:cxnSpLocks/>
            <a:endCxn id="55" idx="0"/>
          </p:cNvCxnSpPr>
          <p:nvPr/>
        </p:nvCxnSpPr>
        <p:spPr>
          <a:xfrm rot="16200000" flipH="1">
            <a:off x="8003879" y="3061981"/>
            <a:ext cx="2953064" cy="2521719"/>
          </a:xfrm>
          <a:prstGeom prst="bentConnector3">
            <a:avLst>
              <a:gd name="adj1" fmla="val 321"/>
            </a:avLst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or: Elbow 132">
            <a:extLst>
              <a:ext uri="{FF2B5EF4-FFF2-40B4-BE49-F238E27FC236}">
                <a16:creationId xmlns:a16="http://schemas.microsoft.com/office/drawing/2014/main" id="{55ABE6A3-22DF-454B-8E94-720AD4F52CBA}"/>
              </a:ext>
            </a:extLst>
          </p:cNvPr>
          <p:cNvCxnSpPr>
            <a:cxnSpLocks/>
            <a:endCxn id="52" idx="0"/>
          </p:cNvCxnSpPr>
          <p:nvPr/>
        </p:nvCxnSpPr>
        <p:spPr>
          <a:xfrm rot="16200000" flipH="1">
            <a:off x="7516594" y="4897330"/>
            <a:ext cx="1258981" cy="545104"/>
          </a:xfrm>
          <a:prstGeom prst="bentConnector3">
            <a:avLst>
              <a:gd name="adj1" fmla="val -1080"/>
            </a:avLst>
          </a:prstGeom>
          <a:ln w="158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133">
            <a:extLst>
              <a:ext uri="{FF2B5EF4-FFF2-40B4-BE49-F238E27FC236}">
                <a16:creationId xmlns:a16="http://schemas.microsoft.com/office/drawing/2014/main" id="{D1F441B8-3735-4AA8-ACAA-98E123F174CF}"/>
              </a:ext>
            </a:extLst>
          </p:cNvPr>
          <p:cNvSpPr txBox="1"/>
          <p:nvPr/>
        </p:nvSpPr>
        <p:spPr>
          <a:xfrm>
            <a:off x="1642453" y="2092509"/>
            <a:ext cx="19933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61" name="TextBox 134">
            <a:extLst>
              <a:ext uri="{FF2B5EF4-FFF2-40B4-BE49-F238E27FC236}">
                <a16:creationId xmlns:a16="http://schemas.microsoft.com/office/drawing/2014/main" id="{A646C1F8-DE50-4BD0-B481-7A2BA70FD2FA}"/>
              </a:ext>
            </a:extLst>
          </p:cNvPr>
          <p:cNvSpPr txBox="1"/>
          <p:nvPr/>
        </p:nvSpPr>
        <p:spPr>
          <a:xfrm>
            <a:off x="2091845" y="3926587"/>
            <a:ext cx="15786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62" name="TextBox 135">
            <a:extLst>
              <a:ext uri="{FF2B5EF4-FFF2-40B4-BE49-F238E27FC236}">
                <a16:creationId xmlns:a16="http://schemas.microsoft.com/office/drawing/2014/main" id="{A7682099-9017-4908-BA3C-D66612F87D91}"/>
              </a:ext>
            </a:extLst>
          </p:cNvPr>
          <p:cNvSpPr txBox="1"/>
          <p:nvPr/>
        </p:nvSpPr>
        <p:spPr>
          <a:xfrm>
            <a:off x="8568372" y="4597177"/>
            <a:ext cx="17431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63" name="TextBox 136">
            <a:extLst>
              <a:ext uri="{FF2B5EF4-FFF2-40B4-BE49-F238E27FC236}">
                <a16:creationId xmlns:a16="http://schemas.microsoft.com/office/drawing/2014/main" id="{CA377C7D-2F4B-4048-9407-707BF7BEF4A2}"/>
              </a:ext>
            </a:extLst>
          </p:cNvPr>
          <p:cNvSpPr txBox="1"/>
          <p:nvPr/>
        </p:nvSpPr>
        <p:spPr>
          <a:xfrm>
            <a:off x="8545108" y="2929921"/>
            <a:ext cx="20628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64" name="TextBox 149">
            <a:extLst>
              <a:ext uri="{FF2B5EF4-FFF2-40B4-BE49-F238E27FC236}">
                <a16:creationId xmlns:a16="http://schemas.microsoft.com/office/drawing/2014/main" id="{C30E10C8-C863-499E-9FF9-B614AAB93CF2}"/>
              </a:ext>
            </a:extLst>
          </p:cNvPr>
          <p:cNvSpPr txBox="1"/>
          <p:nvPr/>
        </p:nvSpPr>
        <p:spPr>
          <a:xfrm>
            <a:off x="4508023" y="5049419"/>
            <a:ext cx="3175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</p:spTree>
    <p:extLst>
      <p:ext uri="{BB962C8B-B14F-4D97-AF65-F5344CB8AC3E}">
        <p14:creationId xmlns:p14="http://schemas.microsoft.com/office/powerpoint/2010/main" val="2364301261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 - COLOR 00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FFBFD"/>
      </a:accent1>
      <a:accent2>
        <a:srgbClr val="0AA6ED"/>
      </a:accent2>
      <a:accent3>
        <a:srgbClr val="0085F2"/>
      </a:accent3>
      <a:accent4>
        <a:srgbClr val="125AC4"/>
      </a:accent4>
      <a:accent5>
        <a:srgbClr val="00307E"/>
      </a:accent5>
      <a:accent6>
        <a:srgbClr val="00001F"/>
      </a:accent6>
      <a:hlink>
        <a:srgbClr val="FFFFFF"/>
      </a:hlink>
      <a:folHlink>
        <a:srgbClr val="26262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spect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 - COLOR 00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FFBFD"/>
      </a:accent1>
      <a:accent2>
        <a:srgbClr val="0AA6ED"/>
      </a:accent2>
      <a:accent3>
        <a:srgbClr val="0085F2"/>
      </a:accent3>
      <a:accent4>
        <a:srgbClr val="125AC4"/>
      </a:accent4>
      <a:accent5>
        <a:srgbClr val="00307E"/>
      </a:accent5>
      <a:accent6>
        <a:srgbClr val="00001F"/>
      </a:accent6>
      <a:hlink>
        <a:srgbClr val="FFFFFF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4277</TotalTime>
  <Words>5138</Words>
  <Application>Microsoft Office PowerPoint</Application>
  <PresentationFormat>Panorámica</PresentationFormat>
  <Paragraphs>600</Paragraphs>
  <Slides>52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52</vt:i4>
      </vt:variant>
    </vt:vector>
  </HeadingPairs>
  <TitlesOfParts>
    <vt:vector size="59" baseType="lpstr">
      <vt:lpstr>Arial</vt:lpstr>
      <vt:lpstr>Calibri</vt:lpstr>
      <vt:lpstr>DM Sans</vt:lpstr>
      <vt:lpstr>Wingdings</vt:lpstr>
      <vt:lpstr>Cover and End Slide Master</vt:lpstr>
      <vt:lpstr>Contents Slide Master</vt:lpstr>
      <vt:lpstr>Section Break Slide Master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i201701069 (Sucasaca Mamani, Jean Carlo)</cp:lastModifiedBy>
  <cp:revision>62</cp:revision>
  <dcterms:created xsi:type="dcterms:W3CDTF">2020-01-20T05:08:25Z</dcterms:created>
  <dcterms:modified xsi:type="dcterms:W3CDTF">2021-09-16T10:02:57Z</dcterms:modified>
</cp:coreProperties>
</file>